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2" r:id="rId2"/>
    <p:sldId id="293" r:id="rId3"/>
    <p:sldId id="287" r:id="rId4"/>
    <p:sldId id="260" r:id="rId5"/>
    <p:sldId id="300" r:id="rId6"/>
    <p:sldId id="261" r:id="rId7"/>
    <p:sldId id="303" r:id="rId8"/>
    <p:sldId id="262" r:id="rId9"/>
    <p:sldId id="288" r:id="rId10"/>
    <p:sldId id="301" r:id="rId11"/>
    <p:sldId id="266" r:id="rId12"/>
    <p:sldId id="297" r:id="rId13"/>
    <p:sldId id="268" r:id="rId14"/>
    <p:sldId id="289" r:id="rId15"/>
    <p:sldId id="299" r:id="rId16"/>
    <p:sldId id="290" r:id="rId17"/>
    <p:sldId id="274" r:id="rId18"/>
    <p:sldId id="302" r:id="rId19"/>
    <p:sldId id="298" r:id="rId20"/>
    <p:sldId id="275" r:id="rId21"/>
    <p:sldId id="294" r:id="rId22"/>
    <p:sldId id="277" r:id="rId23"/>
    <p:sldId id="278" r:id="rId24"/>
    <p:sldId id="307" r:id="rId25"/>
    <p:sldId id="1774" r:id="rId26"/>
    <p:sldId id="304" r:id="rId27"/>
    <p:sldId id="305" r:id="rId28"/>
    <p:sldId id="306" r:id="rId29"/>
  </p:sldIdLst>
  <p:sldSz cx="9144000" cy="5145088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  <a:srgbClr val="123E61"/>
    <a:srgbClr val="14436A"/>
    <a:srgbClr val="A6A6A6"/>
    <a:srgbClr val="0B2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84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  <a:pPr/>
              <a:t>2022/5/21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36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144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AA98F-6474-4A59-A3C8-82662F36626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957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60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9876-21DC-41E8-8E63-89BCD04AD88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114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7340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995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8686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AA98F-6474-4A59-A3C8-82662F36626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797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576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00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AA98F-6474-4A59-A3C8-82662F36626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171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AA98F-6474-4A59-A3C8-82662F36626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875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3714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645-561F-47F0-9357-72E27DD8C3BF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203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846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6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6507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734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78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9378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93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AA98F-6474-4A59-A3C8-82662F36626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64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11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4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30"/>
            <a:ext cx="2057400" cy="32930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30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21" y="4788105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228082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971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2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9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958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37"/>
            <a:ext cx="8679898" cy="5433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956"/>
            <a:ext cx="2670575" cy="4053172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937"/>
            <a:ext cx="115401" cy="376256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04" y="957865"/>
            <a:ext cx="514546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21680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1584634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434616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3488975"/>
            <a:ext cx="203797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91592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1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661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2022/5/21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2022/5/21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2022/5/21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文本框 9"/>
          <p:cNvSpPr txBox="1"/>
          <p:nvPr userDrawn="1"/>
        </p:nvSpPr>
        <p:spPr>
          <a:xfrm>
            <a:off x="952374" y="230638"/>
            <a:ext cx="1963442" cy="267374"/>
          </a:xfrm>
          <a:prstGeom prst="rect">
            <a:avLst/>
          </a:prstGeom>
          <a:noFill/>
        </p:spPr>
        <p:txBody>
          <a:bodyPr wrap="square" lIns="51428" tIns="25714" rIns="51428" bIns="25714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1400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06368" y="500751"/>
            <a:ext cx="729107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24"/>
          <p:cNvGrpSpPr/>
          <p:nvPr userDrawn="1"/>
        </p:nvGrpSpPr>
        <p:grpSpPr>
          <a:xfrm>
            <a:off x="8427408" y="344681"/>
            <a:ext cx="193989" cy="175003"/>
            <a:chOff x="3720691" y="2824413"/>
            <a:chExt cx="1341120" cy="120917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0" name="组合 39"/>
          <p:cNvGrpSpPr/>
          <p:nvPr userDrawn="1"/>
        </p:nvGrpSpPr>
        <p:grpSpPr>
          <a:xfrm>
            <a:off x="431080" y="156138"/>
            <a:ext cx="474113" cy="427710"/>
            <a:chOff x="5446701" y="1360245"/>
            <a:chExt cx="632315" cy="570104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855731">
              <a:off x="5446701" y="1360245"/>
              <a:ext cx="632315" cy="5701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chemeClr val="accent1">
                  <a:lumMod val="75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KSO_Shape"/>
          <p:cNvSpPr>
            <a:spLocks/>
          </p:cNvSpPr>
          <p:nvPr userDrawn="1"/>
        </p:nvSpPr>
        <p:spPr bwMode="auto">
          <a:xfrm>
            <a:off x="536472" y="259077"/>
            <a:ext cx="256877" cy="21846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71" tIns="34285" rIns="68571" bIns="34285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1C666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6" name="文本框 38"/>
          <p:cNvSpPr txBox="1"/>
          <p:nvPr userDrawn="1"/>
        </p:nvSpPr>
        <p:spPr>
          <a:xfrm>
            <a:off x="2087724" y="232285"/>
            <a:ext cx="2412268" cy="266653"/>
          </a:xfrm>
          <a:prstGeom prst="rect">
            <a:avLst/>
          </a:prstGeom>
          <a:noFill/>
        </p:spPr>
        <p:txBody>
          <a:bodyPr wrap="square" lIns="96434" tIns="48217" rIns="96434" bIns="48217" rtlCol="0">
            <a:spAutoFit/>
          </a:bodyPr>
          <a:lstStyle/>
          <a:p>
            <a:pPr algn="l" defTabSz="964278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4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5328084" y="3868688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49ED60E-3B8D-47C1-9682-1C12509BF99F}" type="datetimeFigureOut">
              <a:rPr lang="zh-CN" altLang="en-US" smtClean="0"/>
              <a:pPr/>
              <a:t>2022/5/21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gradFill>
            <a:gsLst>
              <a:gs pos="52100">
                <a:srgbClr val="EFEFEF"/>
              </a:gs>
              <a:gs pos="0">
                <a:srgbClr val="EFEFEF"/>
              </a:gs>
              <a:gs pos="100000">
                <a:srgbClr val="EFEFE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3">
            <a:hlinkClick r:id="rId3"/>
            <a:extLst>
              <a:ext uri="{FF2B5EF4-FFF2-40B4-BE49-F238E27FC236}">
                <a16:creationId xmlns:a16="http://schemas.microsoft.com/office/drawing/2014/main" id="{C6858286-AE9E-F051-D3EB-08CC2931972C}"/>
              </a:ext>
            </a:extLst>
          </p:cNvPr>
          <p:cNvSpPr txBox="1"/>
          <p:nvPr/>
        </p:nvSpPr>
        <p:spPr>
          <a:xfrm>
            <a:off x="1922658" y="4805565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3071" y="622636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9314" y="622636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829" y="622636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0585" y="622636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45          _3"/>
          <p:cNvSpPr txBox="1">
            <a:spLocks/>
          </p:cNvSpPr>
          <p:nvPr/>
        </p:nvSpPr>
        <p:spPr>
          <a:xfrm>
            <a:off x="1773286" y="3080597"/>
            <a:ext cx="5729032" cy="321995"/>
          </a:xfrm>
          <a:prstGeom prst="rect">
            <a:avLst/>
          </a:prstGeom>
          <a:noFill/>
        </p:spPr>
        <p:txBody>
          <a:bodyPr vert="horz" wrap="square" lIns="68564" tIns="34282" rIns="68564" bIns="34282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 fontAlgn="base">
              <a:lnSpc>
                <a:spcPct val="130000"/>
              </a:lnSpc>
              <a:spcAft>
                <a:spcPct val="0"/>
              </a:spcAft>
              <a:buNone/>
            </a:pPr>
            <a:r>
              <a:rPr lang="en-US" sz="14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Insert the Subtitle of Your Presentation</a:t>
            </a:r>
          </a:p>
        </p:txBody>
      </p:sp>
      <p:sp>
        <p:nvSpPr>
          <p:cNvPr id="31" name="99         _4"/>
          <p:cNvSpPr/>
          <p:nvPr/>
        </p:nvSpPr>
        <p:spPr>
          <a:xfrm>
            <a:off x="1166801" y="2282856"/>
            <a:ext cx="6862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2.5D PPT TEMPLATES</a:t>
            </a:r>
            <a:endParaRPr lang="zh-CN" altLang="en-US" sz="4800" dirty="0">
              <a:ln w="6350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8      _6"/>
          <p:cNvSpPr txBox="1"/>
          <p:nvPr/>
        </p:nvSpPr>
        <p:spPr>
          <a:xfrm>
            <a:off x="2270016" y="803281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198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7198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6        _9"/>
          <p:cNvSpPr txBox="1"/>
          <p:nvPr/>
        </p:nvSpPr>
        <p:spPr>
          <a:xfrm>
            <a:off x="4880329" y="803281"/>
            <a:ext cx="830677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198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</a:t>
            </a:r>
            <a:endParaRPr lang="zh-CN" altLang="en-US" sz="7198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4       _11"/>
          <p:cNvSpPr txBox="1"/>
          <p:nvPr/>
        </p:nvSpPr>
        <p:spPr>
          <a:xfrm>
            <a:off x="6201527" y="780762"/>
            <a:ext cx="830677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198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</a:t>
            </a:r>
            <a:endParaRPr lang="zh-CN" altLang="en-US" sz="7198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7" name="3         _12"/>
          <p:cNvGrpSpPr>
            <a:grpSpLocks/>
          </p:cNvGrpSpPr>
          <p:nvPr/>
        </p:nvGrpSpPr>
        <p:grpSpPr bwMode="auto">
          <a:xfrm>
            <a:off x="3532375" y="948049"/>
            <a:ext cx="885398" cy="887441"/>
            <a:chOff x="183" y="1395"/>
            <a:chExt cx="867" cy="86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83" y="1395"/>
              <a:ext cx="867" cy="869"/>
            </a:xfrm>
            <a:custGeom>
              <a:avLst/>
              <a:gdLst>
                <a:gd name="T0" fmla="*/ 0 w 478"/>
                <a:gd name="T1" fmla="*/ 239 h 478"/>
                <a:gd name="T2" fmla="*/ 239 w 478"/>
                <a:gd name="T3" fmla="*/ 478 h 478"/>
                <a:gd name="T4" fmla="*/ 478 w 478"/>
                <a:gd name="T5" fmla="*/ 239 h 478"/>
                <a:gd name="T6" fmla="*/ 239 w 478"/>
                <a:gd name="T7" fmla="*/ 0 h 478"/>
                <a:gd name="T8" fmla="*/ 0 w 478"/>
                <a:gd name="T9" fmla="*/ 239 h 478"/>
                <a:gd name="T10" fmla="*/ 17 w 478"/>
                <a:gd name="T11" fmla="*/ 239 h 478"/>
                <a:gd name="T12" fmla="*/ 239 w 478"/>
                <a:gd name="T13" fmla="*/ 17 h 478"/>
                <a:gd name="T14" fmla="*/ 461 w 478"/>
                <a:gd name="T15" fmla="*/ 239 h 478"/>
                <a:gd name="T16" fmla="*/ 239 w 478"/>
                <a:gd name="T17" fmla="*/ 461 h 478"/>
                <a:gd name="T18" fmla="*/ 17 w 478"/>
                <a:gd name="T19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78">
                  <a:moveTo>
                    <a:pt x="0" y="239"/>
                  </a:moveTo>
                  <a:cubicBezTo>
                    <a:pt x="0" y="371"/>
                    <a:pt x="107" y="478"/>
                    <a:pt x="239" y="478"/>
                  </a:cubicBez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lose/>
                  <a:moveTo>
                    <a:pt x="17" y="239"/>
                  </a:moveTo>
                  <a:cubicBezTo>
                    <a:pt x="17" y="116"/>
                    <a:pt x="117" y="17"/>
                    <a:pt x="239" y="17"/>
                  </a:cubicBezTo>
                  <a:cubicBezTo>
                    <a:pt x="362" y="17"/>
                    <a:pt x="461" y="116"/>
                    <a:pt x="461" y="239"/>
                  </a:cubicBezTo>
                  <a:cubicBezTo>
                    <a:pt x="461" y="361"/>
                    <a:pt x="362" y="461"/>
                    <a:pt x="239" y="461"/>
                  </a:cubicBezTo>
                  <a:cubicBezTo>
                    <a:pt x="117" y="461"/>
                    <a:pt x="17" y="361"/>
                    <a:pt x="17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Rectangle 6"/>
            <p:cNvSpPr>
              <a:spLocks/>
            </p:cNvSpPr>
            <p:nvPr/>
          </p:nvSpPr>
          <p:spPr bwMode="auto">
            <a:xfrm>
              <a:off x="593" y="1475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435" y="1519"/>
              <a:ext cx="36" cy="51"/>
            </a:xfrm>
            <a:custGeom>
              <a:avLst/>
              <a:gdLst>
                <a:gd name="T0" fmla="*/ 0 w 36"/>
                <a:gd name="T1" fmla="*/ 5 h 51"/>
                <a:gd name="T2" fmla="*/ 26 w 36"/>
                <a:gd name="T3" fmla="*/ 51 h 51"/>
                <a:gd name="T4" fmla="*/ 36 w 36"/>
                <a:gd name="T5" fmla="*/ 45 h 51"/>
                <a:gd name="T6" fmla="*/ 9 w 36"/>
                <a:gd name="T7" fmla="*/ 0 h 51"/>
                <a:gd name="T8" fmla="*/ 0 w 36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5"/>
                  </a:moveTo>
                  <a:lnTo>
                    <a:pt x="26" y="51"/>
                  </a:lnTo>
                  <a:lnTo>
                    <a:pt x="36" y="45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306" y="1646"/>
              <a:ext cx="51" cy="36"/>
            </a:xfrm>
            <a:custGeom>
              <a:avLst/>
              <a:gdLst>
                <a:gd name="T0" fmla="*/ 0 w 51"/>
                <a:gd name="T1" fmla="*/ 11 h 36"/>
                <a:gd name="T2" fmla="*/ 46 w 51"/>
                <a:gd name="T3" fmla="*/ 36 h 36"/>
                <a:gd name="T4" fmla="*/ 51 w 51"/>
                <a:gd name="T5" fmla="*/ 27 h 36"/>
                <a:gd name="T6" fmla="*/ 8 w 51"/>
                <a:gd name="T7" fmla="*/ 0 h 36"/>
                <a:gd name="T8" fmla="*/ 0 w 51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11"/>
                  </a:moveTo>
                  <a:lnTo>
                    <a:pt x="46" y="36"/>
                  </a:lnTo>
                  <a:lnTo>
                    <a:pt x="51" y="27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9"/>
            <p:cNvSpPr>
              <a:spLocks/>
            </p:cNvSpPr>
            <p:nvPr/>
          </p:nvSpPr>
          <p:spPr bwMode="auto">
            <a:xfrm>
              <a:off x="263" y="1806"/>
              <a:ext cx="51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306" y="1975"/>
              <a:ext cx="51" cy="38"/>
            </a:xfrm>
            <a:custGeom>
              <a:avLst/>
              <a:gdLst>
                <a:gd name="T0" fmla="*/ 0 w 51"/>
                <a:gd name="T1" fmla="*/ 27 h 38"/>
                <a:gd name="T2" fmla="*/ 8 w 51"/>
                <a:gd name="T3" fmla="*/ 38 h 38"/>
                <a:gd name="T4" fmla="*/ 51 w 51"/>
                <a:gd name="T5" fmla="*/ 11 h 38"/>
                <a:gd name="T6" fmla="*/ 46 w 51"/>
                <a:gd name="T7" fmla="*/ 0 h 38"/>
                <a:gd name="T8" fmla="*/ 0 w 51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27"/>
                  </a:moveTo>
                  <a:lnTo>
                    <a:pt x="8" y="38"/>
                  </a:lnTo>
                  <a:lnTo>
                    <a:pt x="51" y="11"/>
                  </a:lnTo>
                  <a:lnTo>
                    <a:pt x="4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435" y="2090"/>
              <a:ext cx="36" cy="50"/>
            </a:xfrm>
            <a:custGeom>
              <a:avLst/>
              <a:gdLst>
                <a:gd name="T0" fmla="*/ 0 w 36"/>
                <a:gd name="T1" fmla="*/ 43 h 50"/>
                <a:gd name="T2" fmla="*/ 9 w 36"/>
                <a:gd name="T3" fmla="*/ 50 h 50"/>
                <a:gd name="T4" fmla="*/ 36 w 36"/>
                <a:gd name="T5" fmla="*/ 5 h 50"/>
                <a:gd name="T6" fmla="*/ 26 w 36"/>
                <a:gd name="T7" fmla="*/ 0 h 50"/>
                <a:gd name="T8" fmla="*/ 0 w 36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43"/>
                  </a:moveTo>
                  <a:lnTo>
                    <a:pt x="9" y="50"/>
                  </a:lnTo>
                  <a:lnTo>
                    <a:pt x="36" y="5"/>
                  </a:lnTo>
                  <a:lnTo>
                    <a:pt x="26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12"/>
            <p:cNvSpPr>
              <a:spLocks/>
            </p:cNvSpPr>
            <p:nvPr/>
          </p:nvSpPr>
          <p:spPr bwMode="auto">
            <a:xfrm>
              <a:off x="593" y="2133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764" y="2090"/>
              <a:ext cx="36" cy="50"/>
            </a:xfrm>
            <a:custGeom>
              <a:avLst/>
              <a:gdLst>
                <a:gd name="T0" fmla="*/ 0 w 36"/>
                <a:gd name="T1" fmla="*/ 5 h 50"/>
                <a:gd name="T2" fmla="*/ 25 w 36"/>
                <a:gd name="T3" fmla="*/ 50 h 50"/>
                <a:gd name="T4" fmla="*/ 36 w 36"/>
                <a:gd name="T5" fmla="*/ 43 h 50"/>
                <a:gd name="T6" fmla="*/ 10 w 36"/>
                <a:gd name="T7" fmla="*/ 0 h 50"/>
                <a:gd name="T8" fmla="*/ 0 w 36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5"/>
                  </a:moveTo>
                  <a:lnTo>
                    <a:pt x="25" y="50"/>
                  </a:lnTo>
                  <a:lnTo>
                    <a:pt x="36" y="43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876" y="1975"/>
              <a:ext cx="51" cy="38"/>
            </a:xfrm>
            <a:custGeom>
              <a:avLst/>
              <a:gdLst>
                <a:gd name="T0" fmla="*/ 0 w 51"/>
                <a:gd name="T1" fmla="*/ 11 h 38"/>
                <a:gd name="T2" fmla="*/ 45 w 51"/>
                <a:gd name="T3" fmla="*/ 38 h 38"/>
                <a:gd name="T4" fmla="*/ 51 w 51"/>
                <a:gd name="T5" fmla="*/ 27 h 38"/>
                <a:gd name="T6" fmla="*/ 5 w 51"/>
                <a:gd name="T7" fmla="*/ 0 h 38"/>
                <a:gd name="T8" fmla="*/ 0 w 5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11"/>
                  </a:moveTo>
                  <a:lnTo>
                    <a:pt x="45" y="38"/>
                  </a:lnTo>
                  <a:lnTo>
                    <a:pt x="51" y="27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>
              <a:spLocks/>
            </p:cNvSpPr>
            <p:nvPr/>
          </p:nvSpPr>
          <p:spPr bwMode="auto">
            <a:xfrm>
              <a:off x="920" y="1806"/>
              <a:ext cx="52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16"/>
            <p:cNvSpPr>
              <a:spLocks/>
            </p:cNvSpPr>
            <p:nvPr/>
          </p:nvSpPr>
          <p:spPr bwMode="auto">
            <a:xfrm>
              <a:off x="876" y="1646"/>
              <a:ext cx="51" cy="36"/>
            </a:xfrm>
            <a:custGeom>
              <a:avLst/>
              <a:gdLst>
                <a:gd name="T0" fmla="*/ 0 w 51"/>
                <a:gd name="T1" fmla="*/ 27 h 36"/>
                <a:gd name="T2" fmla="*/ 5 w 51"/>
                <a:gd name="T3" fmla="*/ 36 h 36"/>
                <a:gd name="T4" fmla="*/ 51 w 51"/>
                <a:gd name="T5" fmla="*/ 11 h 36"/>
                <a:gd name="T6" fmla="*/ 45 w 51"/>
                <a:gd name="T7" fmla="*/ 0 h 36"/>
                <a:gd name="T8" fmla="*/ 0 w 51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27"/>
                  </a:moveTo>
                  <a:lnTo>
                    <a:pt x="5" y="36"/>
                  </a:lnTo>
                  <a:lnTo>
                    <a:pt x="51" y="11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764" y="1519"/>
              <a:ext cx="36" cy="51"/>
            </a:xfrm>
            <a:custGeom>
              <a:avLst/>
              <a:gdLst>
                <a:gd name="T0" fmla="*/ 0 w 36"/>
                <a:gd name="T1" fmla="*/ 45 h 51"/>
                <a:gd name="T2" fmla="*/ 10 w 36"/>
                <a:gd name="T3" fmla="*/ 51 h 51"/>
                <a:gd name="T4" fmla="*/ 36 w 36"/>
                <a:gd name="T5" fmla="*/ 5 h 51"/>
                <a:gd name="T6" fmla="*/ 25 w 36"/>
                <a:gd name="T7" fmla="*/ 0 h 51"/>
                <a:gd name="T8" fmla="*/ 0 w 36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45"/>
                  </a:moveTo>
                  <a:lnTo>
                    <a:pt x="10" y="51"/>
                  </a:lnTo>
                  <a:lnTo>
                    <a:pt x="36" y="5"/>
                  </a:lnTo>
                  <a:lnTo>
                    <a:pt x="2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1" name="2         _13"/>
          <p:cNvGrpSpPr>
            <a:grpSpLocks/>
          </p:cNvGrpSpPr>
          <p:nvPr/>
        </p:nvGrpSpPr>
        <p:grpSpPr>
          <a:xfrm>
            <a:off x="3957717" y="1097292"/>
            <a:ext cx="34282" cy="588566"/>
            <a:chOff x="5275684" y="1747635"/>
            <a:chExt cx="46296" cy="794824"/>
          </a:xfrm>
        </p:grpSpPr>
        <p:sp>
          <p:nvSpPr>
            <p:cNvPr id="62" name="矩形 61"/>
            <p:cNvSpPr/>
            <p:nvPr/>
          </p:nvSpPr>
          <p:spPr>
            <a:xfrm>
              <a:off x="5276261" y="1747635"/>
              <a:ext cx="45719" cy="5429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275684" y="1999534"/>
              <a:ext cx="45719" cy="542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4" name="1          _14"/>
          <p:cNvGrpSpPr>
            <a:grpSpLocks/>
          </p:cNvGrpSpPr>
          <p:nvPr/>
        </p:nvGrpSpPr>
        <p:grpSpPr>
          <a:xfrm>
            <a:off x="3803558" y="1362559"/>
            <a:ext cx="350875" cy="57791"/>
            <a:chOff x="5031626" y="2106315"/>
            <a:chExt cx="545439" cy="89837"/>
          </a:xfrm>
        </p:grpSpPr>
        <p:sp>
          <p:nvSpPr>
            <p:cNvPr id="65" name="矩形 64"/>
            <p:cNvSpPr/>
            <p:nvPr/>
          </p:nvSpPr>
          <p:spPr>
            <a:xfrm rot="5400000">
              <a:off x="5321532" y="1940617"/>
              <a:ext cx="89836" cy="4212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5400000">
              <a:off x="5197324" y="1940618"/>
              <a:ext cx="89836" cy="42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" name="组合 124"/>
          <p:cNvGrpSpPr/>
          <p:nvPr/>
        </p:nvGrpSpPr>
        <p:grpSpPr>
          <a:xfrm>
            <a:off x="6284906" y="4264733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5" name="组合 127"/>
          <p:cNvGrpSpPr/>
          <p:nvPr/>
        </p:nvGrpSpPr>
        <p:grpSpPr>
          <a:xfrm>
            <a:off x="4758018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130"/>
          <p:cNvGrpSpPr/>
          <p:nvPr/>
        </p:nvGrpSpPr>
        <p:grpSpPr>
          <a:xfrm>
            <a:off x="5436689" y="4921762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1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4" name="组合 136"/>
          <p:cNvGrpSpPr/>
          <p:nvPr/>
        </p:nvGrpSpPr>
        <p:grpSpPr>
          <a:xfrm>
            <a:off x="766441" y="5040490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7" name="组合 139"/>
          <p:cNvGrpSpPr/>
          <p:nvPr/>
        </p:nvGrpSpPr>
        <p:grpSpPr>
          <a:xfrm>
            <a:off x="3962506" y="4529854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0" name="组合 142"/>
          <p:cNvGrpSpPr/>
          <p:nvPr/>
        </p:nvGrpSpPr>
        <p:grpSpPr>
          <a:xfrm>
            <a:off x="3181254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3" name="组合 145"/>
          <p:cNvGrpSpPr/>
          <p:nvPr/>
        </p:nvGrpSpPr>
        <p:grpSpPr>
          <a:xfrm>
            <a:off x="8463984" y="3831666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6" name="组合 148"/>
          <p:cNvGrpSpPr/>
          <p:nvPr/>
        </p:nvGrpSpPr>
        <p:grpSpPr>
          <a:xfrm>
            <a:off x="4419629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9" name="组合 151"/>
          <p:cNvGrpSpPr/>
          <p:nvPr/>
        </p:nvGrpSpPr>
        <p:grpSpPr>
          <a:xfrm>
            <a:off x="1943138" y="4706146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2" name="组合 154"/>
          <p:cNvGrpSpPr/>
          <p:nvPr/>
        </p:nvGrpSpPr>
        <p:grpSpPr>
          <a:xfrm>
            <a:off x="1275194" y="4606646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5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8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45345          _2"/>
          <p:cNvGrpSpPr/>
          <p:nvPr/>
        </p:nvGrpSpPr>
        <p:grpSpPr>
          <a:xfrm>
            <a:off x="3305026" y="3616659"/>
            <a:ext cx="2690633" cy="230832"/>
            <a:chOff x="4551668" y="4236939"/>
            <a:chExt cx="3588341" cy="307847"/>
          </a:xfrm>
        </p:grpSpPr>
        <p:sp>
          <p:nvSpPr>
            <p:cNvPr id="20" name="Oval 15"/>
            <p:cNvSpPr>
              <a:spLocks/>
            </p:cNvSpPr>
            <p:nvPr/>
          </p:nvSpPr>
          <p:spPr bwMode="auto">
            <a:xfrm>
              <a:off x="6733798" y="4265768"/>
              <a:ext cx="219347" cy="219347"/>
            </a:xfrm>
            <a:prstGeom prst="ellipse">
              <a:avLst/>
            </a:prstGeom>
            <a:solidFill>
              <a:srgbClr val="123E61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00" dirty="0">
                <a:solidFill>
                  <a:srgbClr val="FFFD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1" name="Group 16"/>
            <p:cNvGrpSpPr>
              <a:grpSpLocks/>
            </p:cNvGrpSpPr>
            <p:nvPr/>
          </p:nvGrpSpPr>
          <p:grpSpPr bwMode="auto">
            <a:xfrm>
              <a:off x="6804182" y="4309707"/>
              <a:ext cx="78599" cy="126335"/>
              <a:chOff x="5746" y="3144"/>
              <a:chExt cx="215" cy="345"/>
            </a:xfrm>
            <a:solidFill>
              <a:schemeClr val="accent1"/>
            </a:solidFill>
          </p:grpSpPr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5779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Freeform 18"/>
              <p:cNvSpPr>
                <a:spLocks/>
              </p:cNvSpPr>
              <p:nvPr/>
            </p:nvSpPr>
            <p:spPr bwMode="auto">
              <a:xfrm>
                <a:off x="5746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Text Box 20"/>
            <p:cNvSpPr txBox="1">
              <a:spLocks/>
            </p:cNvSpPr>
            <p:nvPr/>
          </p:nvSpPr>
          <p:spPr bwMode="auto">
            <a:xfrm>
              <a:off x="6959497" y="4236939"/>
              <a:ext cx="1180512" cy="307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Time </a:t>
              </a: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20XX</a:t>
              </a:r>
            </a:p>
          </p:txBody>
        </p:sp>
        <p:sp>
          <p:nvSpPr>
            <p:cNvPr id="23" name="Oval 10"/>
            <p:cNvSpPr>
              <a:spLocks/>
            </p:cNvSpPr>
            <p:nvPr/>
          </p:nvSpPr>
          <p:spPr bwMode="auto">
            <a:xfrm>
              <a:off x="4551668" y="4259514"/>
              <a:ext cx="219347" cy="219347"/>
            </a:xfrm>
            <a:prstGeom prst="ellipse">
              <a:avLst/>
            </a:prstGeom>
            <a:solidFill>
              <a:srgbClr val="123E61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00" dirty="0">
                <a:solidFill>
                  <a:srgbClr val="FFFD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611357" y="4307395"/>
              <a:ext cx="100336" cy="114060"/>
              <a:chOff x="860980" y="3583766"/>
              <a:chExt cx="100336" cy="114060"/>
            </a:xfrm>
            <a:solidFill>
              <a:schemeClr val="accent1"/>
            </a:solidFill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4770877" y="4236939"/>
              <a:ext cx="1930889" cy="307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Report </a:t>
              </a: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freeppt7.com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97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0">
                                      <p:cBhvr>
                                        <p:cTn id="13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13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/>
      <p:bldP spid="42" grpId="0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 bwMode="auto">
          <a:xfrm>
            <a:off x="3499563" y="1546430"/>
            <a:ext cx="2144881" cy="1148852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3499563" y="2950586"/>
            <a:ext cx="2144881" cy="1148852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634734" y="1708449"/>
            <a:ext cx="2073170" cy="849371"/>
          </a:xfrm>
          <a:prstGeom prst="roundRect">
            <a:avLst/>
          </a:prstGeom>
          <a:solidFill>
            <a:srgbClr val="123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634734" y="3127331"/>
            <a:ext cx="2073170" cy="849371"/>
            <a:chOff x="4304043" y="1286668"/>
            <a:chExt cx="3837944" cy="2757793"/>
          </a:xfrm>
          <a:solidFill>
            <a:schemeClr val="bg1">
              <a:lumMod val="65000"/>
            </a:schemeClr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78650" y="1624990"/>
            <a:ext cx="2408696" cy="986834"/>
            <a:chOff x="4304043" y="1286668"/>
            <a:chExt cx="3837944" cy="2757793"/>
          </a:xfr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75000"/>
                </a:sysClr>
              </a:gs>
            </a:gsLst>
            <a:lin ang="0" scaled="0"/>
          </a:gra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7" name="圆角矩形 16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52785" y="3043872"/>
            <a:ext cx="2408696" cy="986834"/>
            <a:chOff x="4304043" y="1286668"/>
            <a:chExt cx="3837944" cy="2757793"/>
          </a:xfrm>
          <a:solidFill>
            <a:srgbClr val="123E61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" name="圆角矩形 1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69160" y="1685646"/>
            <a:ext cx="2073170" cy="849371"/>
            <a:chOff x="4304043" y="1286668"/>
            <a:chExt cx="3837944" cy="2757793"/>
          </a:xfrm>
          <a:solidFill>
            <a:schemeClr val="bg1">
              <a:lumMod val="65000"/>
            </a:schemeClr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69160" y="3104528"/>
            <a:ext cx="2073170" cy="849371"/>
            <a:chOff x="4304043" y="1286668"/>
            <a:chExt cx="3837944" cy="2757793"/>
          </a:xfrm>
          <a:solidFill>
            <a:srgbClr val="14436A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6" name="圆角矩形 25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889718" y="1624990"/>
            <a:ext cx="2408696" cy="986834"/>
            <a:chOff x="4304043" y="1286668"/>
            <a:chExt cx="3837944" cy="2757793"/>
          </a:xfrm>
          <a:solidFill>
            <a:srgbClr val="123E61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9" name="圆角矩形 2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863853" y="3043872"/>
            <a:ext cx="2408696" cy="986834"/>
            <a:chOff x="4304043" y="1286668"/>
            <a:chExt cx="3837944" cy="2757793"/>
          </a:xfr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75000"/>
                </a:sysClr>
              </a:gs>
            </a:gsLst>
            <a:lin ang="0" scaled="0"/>
          </a:gra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2" name="圆角矩形 3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923932" y="1924473"/>
            <a:ext cx="1571099" cy="423167"/>
          </a:xfrm>
          <a:prstGeom prst="rect">
            <a:avLst/>
          </a:prstGeom>
          <a:noFill/>
        </p:spPr>
        <p:txBody>
          <a:bodyPr wrap="square" lIns="68554" tIns="34277" rIns="68554" bIns="34277" rtlCol="0">
            <a:spAutoFit/>
          </a:bodyPr>
          <a:lstStyle/>
          <a:p>
            <a:pPr>
              <a:buNone/>
            </a:pPr>
            <a:r>
              <a:rPr lang="en-US" altLang="zh-CN" sz="2300" b="1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Title text</a:t>
            </a:r>
            <a:endParaRPr lang="zh-CN" altLang="en-US" sz="2300" b="1" dirty="0">
              <a:solidFill>
                <a:srgbClr val="144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23932" y="3317278"/>
            <a:ext cx="1571099" cy="423167"/>
          </a:xfrm>
          <a:prstGeom prst="rect">
            <a:avLst/>
          </a:prstGeom>
          <a:noFill/>
        </p:spPr>
        <p:txBody>
          <a:bodyPr wrap="square" lIns="68554" tIns="34277" rIns="68554" bIns="34277" rtlCol="0">
            <a:spAutoFit/>
          </a:bodyPr>
          <a:lstStyle/>
          <a:p>
            <a:pPr>
              <a:buNone/>
            </a:pPr>
            <a:r>
              <a:rPr lang="en-US" altLang="zh-CN" sz="2300" b="1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Title text</a:t>
            </a:r>
            <a:endParaRPr lang="zh-CN" altLang="en-US" sz="2300" b="1" dirty="0">
              <a:solidFill>
                <a:srgbClr val="144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23628" y="1784869"/>
            <a:ext cx="1615930" cy="623221"/>
          </a:xfrm>
          <a:prstGeom prst="rect">
            <a:avLst/>
          </a:prstGeom>
          <a:noFill/>
        </p:spPr>
        <p:txBody>
          <a:bodyPr wrap="square" lIns="68554" tIns="34277" rIns="68554" bIns="3427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rgbClr val="144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86103" y="1784869"/>
            <a:ext cx="1615930" cy="623221"/>
          </a:xfrm>
          <a:prstGeom prst="rect">
            <a:avLst/>
          </a:prstGeom>
          <a:noFill/>
        </p:spPr>
        <p:txBody>
          <a:bodyPr wrap="square" lIns="68554" tIns="34277" rIns="68554" bIns="3427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23628" y="3211829"/>
            <a:ext cx="1615930" cy="623221"/>
          </a:xfrm>
          <a:prstGeom prst="rect">
            <a:avLst/>
          </a:prstGeom>
          <a:noFill/>
        </p:spPr>
        <p:txBody>
          <a:bodyPr wrap="square" lIns="68554" tIns="34277" rIns="68554" bIns="3427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86103" y="3211829"/>
            <a:ext cx="1615930" cy="623221"/>
          </a:xfrm>
          <a:prstGeom prst="rect">
            <a:avLst/>
          </a:prstGeom>
          <a:noFill/>
        </p:spPr>
        <p:txBody>
          <a:bodyPr wrap="square" lIns="68554" tIns="34277" rIns="68554" bIns="3427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rgbClr val="144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290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69"/>
          <p:cNvSpPr/>
          <p:nvPr/>
        </p:nvSpPr>
        <p:spPr>
          <a:xfrm>
            <a:off x="1643583" y="3647818"/>
            <a:ext cx="1494457" cy="698472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75000"/>
                </a:sys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Rectangle 78"/>
          <p:cNvSpPr/>
          <p:nvPr/>
        </p:nvSpPr>
        <p:spPr>
          <a:xfrm>
            <a:off x="4763387" y="3647819"/>
            <a:ext cx="3144858" cy="698472"/>
          </a:xfrm>
          <a:prstGeom prst="homePlate">
            <a:avLst/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75000"/>
                </a:sys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Rectangle 66"/>
          <p:cNvSpPr/>
          <p:nvPr/>
        </p:nvSpPr>
        <p:spPr>
          <a:xfrm>
            <a:off x="2297822" y="2949348"/>
            <a:ext cx="840217" cy="69847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Rectangle 77"/>
          <p:cNvSpPr/>
          <p:nvPr/>
        </p:nvSpPr>
        <p:spPr>
          <a:xfrm>
            <a:off x="4763387" y="2949348"/>
            <a:ext cx="3144858" cy="698472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Rectangle 65"/>
          <p:cNvSpPr/>
          <p:nvPr/>
        </p:nvSpPr>
        <p:spPr>
          <a:xfrm>
            <a:off x="1643582" y="2250878"/>
            <a:ext cx="1494457" cy="698472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75000"/>
                </a:sys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Rectangle 74"/>
          <p:cNvSpPr/>
          <p:nvPr/>
        </p:nvSpPr>
        <p:spPr>
          <a:xfrm>
            <a:off x="4763387" y="2250878"/>
            <a:ext cx="3144858" cy="698472"/>
          </a:xfrm>
          <a:prstGeom prst="homePlate">
            <a:avLst/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75000"/>
                </a:sys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Rectangle 64"/>
          <p:cNvSpPr/>
          <p:nvPr/>
        </p:nvSpPr>
        <p:spPr>
          <a:xfrm>
            <a:off x="2297822" y="1552405"/>
            <a:ext cx="840217" cy="6984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Rectangle 72"/>
          <p:cNvSpPr/>
          <p:nvPr/>
        </p:nvSpPr>
        <p:spPr>
          <a:xfrm>
            <a:off x="4763386" y="1552405"/>
            <a:ext cx="3144858" cy="698472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2958464" y="1021838"/>
            <a:ext cx="1900226" cy="3830462"/>
            <a:chOff x="3635154" y="1362030"/>
            <a:chExt cx="2533634" cy="5105706"/>
          </a:xfrm>
        </p:grpSpPr>
        <p:grpSp>
          <p:nvGrpSpPr>
            <p:cNvPr id="3" name="Group 29"/>
            <p:cNvGrpSpPr/>
            <p:nvPr/>
          </p:nvGrpSpPr>
          <p:grpSpPr>
            <a:xfrm>
              <a:off x="3635154" y="1362030"/>
              <a:ext cx="2533634" cy="5105706"/>
              <a:chOff x="3189614" y="1562392"/>
              <a:chExt cx="1474917" cy="3116662"/>
            </a:xfrm>
            <a:effectLst/>
          </p:grpSpPr>
          <p:sp>
            <p:nvSpPr>
              <p:cNvPr id="44" name="Freeform 86"/>
              <p:cNvSpPr/>
              <p:nvPr/>
            </p:nvSpPr>
            <p:spPr>
              <a:xfrm>
                <a:off x="3205387" y="1579714"/>
                <a:ext cx="1459144" cy="3099340"/>
              </a:xfrm>
              <a:custGeom>
                <a:avLst/>
                <a:gdLst>
                  <a:gd name="connsiteX0" fmla="*/ 0 w 1459144"/>
                  <a:gd name="connsiteY0" fmla="*/ 176060 h 3099339"/>
                  <a:gd name="connsiteX1" fmla="*/ 51567 w 1459144"/>
                  <a:gd name="connsiteY1" fmla="*/ 51567 h 3099339"/>
                  <a:gd name="connsiteX2" fmla="*/ 176060 w 1459144"/>
                  <a:gd name="connsiteY2" fmla="*/ 0 h 3099339"/>
                  <a:gd name="connsiteX3" fmla="*/ 1283084 w 1459144"/>
                  <a:gd name="connsiteY3" fmla="*/ 0 h 3099339"/>
                  <a:gd name="connsiteX4" fmla="*/ 1407577 w 1459144"/>
                  <a:gd name="connsiteY4" fmla="*/ 51567 h 3099339"/>
                  <a:gd name="connsiteX5" fmla="*/ 1459144 w 1459144"/>
                  <a:gd name="connsiteY5" fmla="*/ 176060 h 3099339"/>
                  <a:gd name="connsiteX6" fmla="*/ 1459144 w 1459144"/>
                  <a:gd name="connsiteY6" fmla="*/ 2923279 h 3099339"/>
                  <a:gd name="connsiteX7" fmla="*/ 1407577 w 1459144"/>
                  <a:gd name="connsiteY7" fmla="*/ 3047772 h 3099339"/>
                  <a:gd name="connsiteX8" fmla="*/ 1283084 w 1459144"/>
                  <a:gd name="connsiteY8" fmla="*/ 3099339 h 3099339"/>
                  <a:gd name="connsiteX9" fmla="*/ 176060 w 1459144"/>
                  <a:gd name="connsiteY9" fmla="*/ 3099339 h 3099339"/>
                  <a:gd name="connsiteX10" fmla="*/ 51567 w 1459144"/>
                  <a:gd name="connsiteY10" fmla="*/ 3047772 h 3099339"/>
                  <a:gd name="connsiteX11" fmla="*/ 0 w 1459144"/>
                  <a:gd name="connsiteY11" fmla="*/ 2923279 h 3099339"/>
                  <a:gd name="connsiteX12" fmla="*/ 0 w 1459144"/>
                  <a:gd name="connsiteY12" fmla="*/ 176060 h 309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9144" h="3099339">
                    <a:moveTo>
                      <a:pt x="0" y="176060"/>
                    </a:moveTo>
                    <a:cubicBezTo>
                      <a:pt x="0" y="129366"/>
                      <a:pt x="18549" y="84584"/>
                      <a:pt x="51567" y="51567"/>
                    </a:cubicBezTo>
                    <a:cubicBezTo>
                      <a:pt x="84585" y="18549"/>
                      <a:pt x="129366" y="0"/>
                      <a:pt x="176060" y="0"/>
                    </a:cubicBezTo>
                    <a:lnTo>
                      <a:pt x="1283084" y="0"/>
                    </a:lnTo>
                    <a:cubicBezTo>
                      <a:pt x="1329778" y="0"/>
                      <a:pt x="1374560" y="18549"/>
                      <a:pt x="1407577" y="51567"/>
                    </a:cubicBezTo>
                    <a:cubicBezTo>
                      <a:pt x="1440595" y="84585"/>
                      <a:pt x="1459144" y="129366"/>
                      <a:pt x="1459144" y="176060"/>
                    </a:cubicBezTo>
                    <a:lnTo>
                      <a:pt x="1459144" y="2923279"/>
                    </a:lnTo>
                    <a:cubicBezTo>
                      <a:pt x="1459144" y="2969973"/>
                      <a:pt x="1440595" y="3014755"/>
                      <a:pt x="1407577" y="3047772"/>
                    </a:cubicBezTo>
                    <a:cubicBezTo>
                      <a:pt x="1374559" y="3080790"/>
                      <a:pt x="1329778" y="3099339"/>
                      <a:pt x="1283084" y="3099339"/>
                    </a:cubicBezTo>
                    <a:lnTo>
                      <a:pt x="176060" y="3099339"/>
                    </a:lnTo>
                    <a:cubicBezTo>
                      <a:pt x="129366" y="3099339"/>
                      <a:pt x="84584" y="3080790"/>
                      <a:pt x="51567" y="3047772"/>
                    </a:cubicBezTo>
                    <a:cubicBezTo>
                      <a:pt x="18549" y="3014754"/>
                      <a:pt x="0" y="2969973"/>
                      <a:pt x="0" y="2923279"/>
                    </a:cubicBezTo>
                    <a:lnTo>
                      <a:pt x="0" y="176060"/>
                    </a:lnTo>
                    <a:close/>
                  </a:path>
                </a:pathLst>
              </a:custGeom>
              <a:solidFill>
                <a:srgbClr val="0B253B"/>
              </a:solidFill>
              <a:ln>
                <a:noFill/>
              </a:ln>
              <a:effectLst>
                <a:outerShdw blurRad="177800" dist="889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4" name="Group 20"/>
              <p:cNvGrpSpPr/>
              <p:nvPr/>
            </p:nvGrpSpPr>
            <p:grpSpPr>
              <a:xfrm>
                <a:off x="3189614" y="1991493"/>
                <a:ext cx="23662" cy="645898"/>
                <a:chOff x="3392428" y="1951545"/>
                <a:chExt cx="27432" cy="735419"/>
              </a:xfrm>
            </p:grpSpPr>
            <p:sp>
              <p:nvSpPr>
                <p:cNvPr id="51" name="Rectangle 108"/>
                <p:cNvSpPr/>
                <p:nvPr/>
              </p:nvSpPr>
              <p:spPr>
                <a:xfrm>
                  <a:off x="3392428" y="1951545"/>
                  <a:ext cx="18288" cy="172821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Rectangle 117"/>
                <p:cNvSpPr/>
                <p:nvPr/>
              </p:nvSpPr>
              <p:spPr>
                <a:xfrm>
                  <a:off x="3401572" y="2289545"/>
                  <a:ext cx="18288" cy="11887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Rectangle 118"/>
                <p:cNvSpPr/>
                <p:nvPr/>
              </p:nvSpPr>
              <p:spPr>
                <a:xfrm>
                  <a:off x="3401572" y="2568092"/>
                  <a:ext cx="18288" cy="11887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6" name="Freeform 93"/>
              <p:cNvSpPr/>
              <p:nvPr/>
            </p:nvSpPr>
            <p:spPr>
              <a:xfrm>
                <a:off x="3806686" y="4332856"/>
                <a:ext cx="256543" cy="261216"/>
              </a:xfrm>
              <a:custGeom>
                <a:avLst/>
                <a:gdLst>
                  <a:gd name="connsiteX0" fmla="*/ 0 w 256543"/>
                  <a:gd name="connsiteY0" fmla="*/ 130608 h 261216"/>
                  <a:gd name="connsiteX1" fmla="*/ 36755 w 256543"/>
                  <a:gd name="connsiteY1" fmla="*/ 39091 h 261216"/>
                  <a:gd name="connsiteX2" fmla="*/ 128272 w 256543"/>
                  <a:gd name="connsiteY2" fmla="*/ 0 h 261216"/>
                  <a:gd name="connsiteX3" fmla="*/ 219789 w 256543"/>
                  <a:gd name="connsiteY3" fmla="*/ 39091 h 261216"/>
                  <a:gd name="connsiteX4" fmla="*/ 256544 w 256543"/>
                  <a:gd name="connsiteY4" fmla="*/ 130608 h 261216"/>
                  <a:gd name="connsiteX5" fmla="*/ 219789 w 256543"/>
                  <a:gd name="connsiteY5" fmla="*/ 222125 h 261216"/>
                  <a:gd name="connsiteX6" fmla="*/ 128272 w 256543"/>
                  <a:gd name="connsiteY6" fmla="*/ 261216 h 261216"/>
                  <a:gd name="connsiteX7" fmla="*/ 36755 w 256543"/>
                  <a:gd name="connsiteY7" fmla="*/ 222125 h 261216"/>
                  <a:gd name="connsiteX8" fmla="*/ 0 w 256543"/>
                  <a:gd name="connsiteY8" fmla="*/ 130608 h 26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543" h="261216">
                    <a:moveTo>
                      <a:pt x="0" y="130608"/>
                    </a:moveTo>
                    <a:cubicBezTo>
                      <a:pt x="0" y="96377"/>
                      <a:pt x="13199" y="63514"/>
                      <a:pt x="36755" y="39091"/>
                    </a:cubicBezTo>
                    <a:cubicBezTo>
                      <a:pt x="60874" y="14086"/>
                      <a:pt x="93851" y="0"/>
                      <a:pt x="128272" y="0"/>
                    </a:cubicBezTo>
                    <a:cubicBezTo>
                      <a:pt x="162693" y="0"/>
                      <a:pt x="195670" y="14086"/>
                      <a:pt x="219789" y="39091"/>
                    </a:cubicBezTo>
                    <a:cubicBezTo>
                      <a:pt x="243346" y="63514"/>
                      <a:pt x="256544" y="96377"/>
                      <a:pt x="256544" y="130608"/>
                    </a:cubicBezTo>
                    <a:cubicBezTo>
                      <a:pt x="256544" y="164839"/>
                      <a:pt x="243345" y="197702"/>
                      <a:pt x="219789" y="222125"/>
                    </a:cubicBezTo>
                    <a:cubicBezTo>
                      <a:pt x="195670" y="247130"/>
                      <a:pt x="162693" y="261216"/>
                      <a:pt x="128272" y="261216"/>
                    </a:cubicBezTo>
                    <a:cubicBezTo>
                      <a:pt x="93851" y="261216"/>
                      <a:pt x="60874" y="247130"/>
                      <a:pt x="36755" y="222125"/>
                    </a:cubicBezTo>
                    <a:cubicBezTo>
                      <a:pt x="13198" y="197702"/>
                      <a:pt x="0" y="164839"/>
                      <a:pt x="0" y="130608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Freeform 96"/>
              <p:cNvSpPr/>
              <p:nvPr/>
            </p:nvSpPr>
            <p:spPr>
              <a:xfrm>
                <a:off x="3306742" y="1997538"/>
                <a:ext cx="1256433" cy="2276759"/>
              </a:xfrm>
              <a:custGeom>
                <a:avLst/>
                <a:gdLst>
                  <a:gd name="connsiteX0" fmla="*/ 0 w 1256433"/>
                  <a:gd name="connsiteY0" fmla="*/ 0 h 2276759"/>
                  <a:gd name="connsiteX1" fmla="*/ 1256433 w 1256433"/>
                  <a:gd name="connsiteY1" fmla="*/ 0 h 2276759"/>
                  <a:gd name="connsiteX2" fmla="*/ 1256433 w 1256433"/>
                  <a:gd name="connsiteY2" fmla="*/ 2276759 h 2276759"/>
                  <a:gd name="connsiteX3" fmla="*/ 0 w 1256433"/>
                  <a:gd name="connsiteY3" fmla="*/ 2276759 h 2276759"/>
                  <a:gd name="connsiteX4" fmla="*/ 0 w 1256433"/>
                  <a:gd name="connsiteY4" fmla="*/ 0 h 2276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433" h="2276759">
                    <a:moveTo>
                      <a:pt x="0" y="0"/>
                    </a:moveTo>
                    <a:lnTo>
                      <a:pt x="1256433" y="0"/>
                    </a:lnTo>
                    <a:lnTo>
                      <a:pt x="1256433" y="2276759"/>
                    </a:lnTo>
                    <a:lnTo>
                      <a:pt x="0" y="22767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" name="Freeform 99"/>
              <p:cNvSpPr/>
              <p:nvPr/>
            </p:nvSpPr>
            <p:spPr>
              <a:xfrm>
                <a:off x="3796931" y="1824436"/>
                <a:ext cx="276054" cy="32124"/>
              </a:xfrm>
              <a:custGeom>
                <a:avLst/>
                <a:gdLst>
                  <a:gd name="connsiteX0" fmla="*/ 0 w 276054"/>
                  <a:gd name="connsiteY0" fmla="*/ 16062 h 32124"/>
                  <a:gd name="connsiteX1" fmla="*/ 4704 w 276054"/>
                  <a:gd name="connsiteY1" fmla="*/ 4704 h 32124"/>
                  <a:gd name="connsiteX2" fmla="*/ 16062 w 276054"/>
                  <a:gd name="connsiteY2" fmla="*/ 0 h 32124"/>
                  <a:gd name="connsiteX3" fmla="*/ 259992 w 276054"/>
                  <a:gd name="connsiteY3" fmla="*/ 0 h 32124"/>
                  <a:gd name="connsiteX4" fmla="*/ 271350 w 276054"/>
                  <a:gd name="connsiteY4" fmla="*/ 4704 h 32124"/>
                  <a:gd name="connsiteX5" fmla="*/ 276054 w 276054"/>
                  <a:gd name="connsiteY5" fmla="*/ 16062 h 32124"/>
                  <a:gd name="connsiteX6" fmla="*/ 276054 w 276054"/>
                  <a:gd name="connsiteY6" fmla="*/ 16062 h 32124"/>
                  <a:gd name="connsiteX7" fmla="*/ 271350 w 276054"/>
                  <a:gd name="connsiteY7" fmla="*/ 27420 h 32124"/>
                  <a:gd name="connsiteX8" fmla="*/ 259992 w 276054"/>
                  <a:gd name="connsiteY8" fmla="*/ 32124 h 32124"/>
                  <a:gd name="connsiteX9" fmla="*/ 16062 w 276054"/>
                  <a:gd name="connsiteY9" fmla="*/ 32124 h 32124"/>
                  <a:gd name="connsiteX10" fmla="*/ 4704 w 276054"/>
                  <a:gd name="connsiteY10" fmla="*/ 27420 h 32124"/>
                  <a:gd name="connsiteX11" fmla="*/ 0 w 276054"/>
                  <a:gd name="connsiteY11" fmla="*/ 16062 h 3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6054" h="32124">
                    <a:moveTo>
                      <a:pt x="0" y="16062"/>
                    </a:moveTo>
                    <a:cubicBezTo>
                      <a:pt x="0" y="11802"/>
                      <a:pt x="1692" y="7717"/>
                      <a:pt x="4704" y="4704"/>
                    </a:cubicBezTo>
                    <a:cubicBezTo>
                      <a:pt x="7716" y="1692"/>
                      <a:pt x="11802" y="0"/>
                      <a:pt x="16062" y="0"/>
                    </a:cubicBezTo>
                    <a:lnTo>
                      <a:pt x="259992" y="0"/>
                    </a:lnTo>
                    <a:cubicBezTo>
                      <a:pt x="264252" y="0"/>
                      <a:pt x="268337" y="1692"/>
                      <a:pt x="271350" y="4704"/>
                    </a:cubicBezTo>
                    <a:cubicBezTo>
                      <a:pt x="274362" y="7716"/>
                      <a:pt x="276054" y="11802"/>
                      <a:pt x="276054" y="16062"/>
                    </a:cubicBezTo>
                    <a:lnTo>
                      <a:pt x="276054" y="16062"/>
                    </a:lnTo>
                    <a:cubicBezTo>
                      <a:pt x="276054" y="20322"/>
                      <a:pt x="274362" y="24407"/>
                      <a:pt x="271350" y="27420"/>
                    </a:cubicBezTo>
                    <a:cubicBezTo>
                      <a:pt x="268338" y="30432"/>
                      <a:pt x="264252" y="32124"/>
                      <a:pt x="259992" y="32124"/>
                    </a:cubicBezTo>
                    <a:lnTo>
                      <a:pt x="16062" y="32124"/>
                    </a:lnTo>
                    <a:cubicBezTo>
                      <a:pt x="11802" y="32124"/>
                      <a:pt x="7717" y="30432"/>
                      <a:pt x="4704" y="27420"/>
                    </a:cubicBezTo>
                    <a:cubicBezTo>
                      <a:pt x="1692" y="24408"/>
                      <a:pt x="0" y="20322"/>
                      <a:pt x="0" y="1606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9" name="Freeform 103"/>
              <p:cNvSpPr/>
              <p:nvPr/>
            </p:nvSpPr>
            <p:spPr>
              <a:xfrm>
                <a:off x="3911556" y="1704426"/>
                <a:ext cx="46804" cy="47657"/>
              </a:xfrm>
              <a:custGeom>
                <a:avLst/>
                <a:gdLst>
                  <a:gd name="connsiteX0" fmla="*/ 0 w 46804"/>
                  <a:gd name="connsiteY0" fmla="*/ 23829 h 47657"/>
                  <a:gd name="connsiteX1" fmla="*/ 6705 w 46804"/>
                  <a:gd name="connsiteY1" fmla="*/ 7132 h 47657"/>
                  <a:gd name="connsiteX2" fmla="*/ 23402 w 46804"/>
                  <a:gd name="connsiteY2" fmla="*/ 0 h 47657"/>
                  <a:gd name="connsiteX3" fmla="*/ 40099 w 46804"/>
                  <a:gd name="connsiteY3" fmla="*/ 7132 h 47657"/>
                  <a:gd name="connsiteX4" fmla="*/ 46804 w 46804"/>
                  <a:gd name="connsiteY4" fmla="*/ 23829 h 47657"/>
                  <a:gd name="connsiteX5" fmla="*/ 40099 w 46804"/>
                  <a:gd name="connsiteY5" fmla="*/ 40526 h 47657"/>
                  <a:gd name="connsiteX6" fmla="*/ 23402 w 46804"/>
                  <a:gd name="connsiteY6" fmla="*/ 47658 h 47657"/>
                  <a:gd name="connsiteX7" fmla="*/ 6705 w 46804"/>
                  <a:gd name="connsiteY7" fmla="*/ 40526 h 47657"/>
                  <a:gd name="connsiteX8" fmla="*/ 0 w 46804"/>
                  <a:gd name="connsiteY8" fmla="*/ 23829 h 4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804" h="47657">
                    <a:moveTo>
                      <a:pt x="0" y="23829"/>
                    </a:moveTo>
                    <a:cubicBezTo>
                      <a:pt x="0" y="17584"/>
                      <a:pt x="2408" y="11588"/>
                      <a:pt x="6705" y="7132"/>
                    </a:cubicBezTo>
                    <a:cubicBezTo>
                      <a:pt x="11105" y="2570"/>
                      <a:pt x="17122" y="0"/>
                      <a:pt x="23402" y="0"/>
                    </a:cubicBezTo>
                    <a:cubicBezTo>
                      <a:pt x="29682" y="0"/>
                      <a:pt x="35698" y="2570"/>
                      <a:pt x="40099" y="7132"/>
                    </a:cubicBezTo>
                    <a:cubicBezTo>
                      <a:pt x="44397" y="11588"/>
                      <a:pt x="46804" y="17583"/>
                      <a:pt x="46804" y="23829"/>
                    </a:cubicBezTo>
                    <a:cubicBezTo>
                      <a:pt x="46804" y="30074"/>
                      <a:pt x="44396" y="36070"/>
                      <a:pt x="40099" y="40526"/>
                    </a:cubicBezTo>
                    <a:cubicBezTo>
                      <a:pt x="35699" y="45088"/>
                      <a:pt x="29682" y="47658"/>
                      <a:pt x="23402" y="47658"/>
                    </a:cubicBezTo>
                    <a:cubicBezTo>
                      <a:pt x="17122" y="47658"/>
                      <a:pt x="11106" y="45088"/>
                      <a:pt x="6705" y="40526"/>
                    </a:cubicBezTo>
                    <a:cubicBezTo>
                      <a:pt x="2407" y="36070"/>
                      <a:pt x="0" y="30075"/>
                      <a:pt x="0" y="238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0" name="Freeform 104"/>
              <p:cNvSpPr/>
              <p:nvPr/>
            </p:nvSpPr>
            <p:spPr>
              <a:xfrm>
                <a:off x="4293042" y="1562392"/>
                <a:ext cx="198758" cy="40154"/>
              </a:xfrm>
              <a:custGeom>
                <a:avLst/>
                <a:gdLst>
                  <a:gd name="connsiteX0" fmla="*/ 0 w 198758"/>
                  <a:gd name="connsiteY0" fmla="*/ 0 h 40154"/>
                  <a:gd name="connsiteX1" fmla="*/ 198758 w 198758"/>
                  <a:gd name="connsiteY1" fmla="*/ 0 h 40154"/>
                  <a:gd name="connsiteX2" fmla="*/ 198758 w 198758"/>
                  <a:gd name="connsiteY2" fmla="*/ 40154 h 40154"/>
                  <a:gd name="connsiteX3" fmla="*/ 0 w 198758"/>
                  <a:gd name="connsiteY3" fmla="*/ 40154 h 40154"/>
                  <a:gd name="connsiteX4" fmla="*/ 0 w 198758"/>
                  <a:gd name="connsiteY4" fmla="*/ 0 h 40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758" h="40154">
                    <a:moveTo>
                      <a:pt x="0" y="0"/>
                    </a:moveTo>
                    <a:lnTo>
                      <a:pt x="198758" y="0"/>
                    </a:lnTo>
                    <a:lnTo>
                      <a:pt x="198758" y="40154"/>
                    </a:lnTo>
                    <a:lnTo>
                      <a:pt x="0" y="40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836361" y="2073383"/>
              <a:ext cx="2158318" cy="3719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9"/>
          <p:cNvGrpSpPr/>
          <p:nvPr/>
        </p:nvGrpSpPr>
        <p:grpSpPr>
          <a:xfrm>
            <a:off x="1953958" y="1474588"/>
            <a:ext cx="853846" cy="854109"/>
            <a:chOff x="2186137" y="1965509"/>
            <a:chExt cx="1138461" cy="1138461"/>
          </a:xfrm>
        </p:grpSpPr>
        <p:sp>
          <p:nvSpPr>
            <p:cNvPr id="54" name="椭圆 53"/>
            <p:cNvSpPr/>
            <p:nvPr/>
          </p:nvSpPr>
          <p:spPr>
            <a:xfrm>
              <a:off x="2186137" y="1965509"/>
              <a:ext cx="1138461" cy="113846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42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4200000" scaled="0"/>
              </a:gradFill>
            </a:ln>
            <a:effectLst>
              <a:outerShdw blurRad="203200" dist="127000" dir="4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" name="组合 6"/>
            <p:cNvGrpSpPr/>
            <p:nvPr/>
          </p:nvGrpSpPr>
          <p:grpSpPr>
            <a:xfrm>
              <a:off x="2498362" y="2275980"/>
              <a:ext cx="548883" cy="549604"/>
              <a:chOff x="2115194" y="2022668"/>
              <a:chExt cx="885481" cy="886645"/>
            </a:xfrm>
            <a:solidFill>
              <a:schemeClr val="accent1"/>
            </a:solidFill>
          </p:grpSpPr>
          <p:sp>
            <p:nvSpPr>
              <p:cNvPr id="72" name="Freeform 611"/>
              <p:cNvSpPr>
                <a:spLocks noEditPoints="1"/>
              </p:cNvSpPr>
              <p:nvPr/>
            </p:nvSpPr>
            <p:spPr bwMode="auto">
              <a:xfrm>
                <a:off x="2611759" y="2541230"/>
                <a:ext cx="378501" cy="368083"/>
              </a:xfrm>
              <a:custGeom>
                <a:avLst/>
                <a:gdLst>
                  <a:gd name="T0" fmla="*/ 27 w 124"/>
                  <a:gd name="T1" fmla="*/ 1 h 121"/>
                  <a:gd name="T2" fmla="*/ 31 w 124"/>
                  <a:gd name="T3" fmla="*/ 8 h 121"/>
                  <a:gd name="T4" fmla="*/ 23 w 124"/>
                  <a:gd name="T5" fmla="*/ 17 h 121"/>
                  <a:gd name="T6" fmla="*/ 16 w 124"/>
                  <a:gd name="T7" fmla="*/ 24 h 121"/>
                  <a:gd name="T8" fmla="*/ 0 w 124"/>
                  <a:gd name="T9" fmla="*/ 34 h 121"/>
                  <a:gd name="T10" fmla="*/ 51 w 124"/>
                  <a:gd name="T11" fmla="*/ 85 h 121"/>
                  <a:gd name="T12" fmla="*/ 75 w 124"/>
                  <a:gd name="T13" fmla="*/ 117 h 121"/>
                  <a:gd name="T14" fmla="*/ 88 w 124"/>
                  <a:gd name="T15" fmla="*/ 121 h 121"/>
                  <a:gd name="T16" fmla="*/ 124 w 124"/>
                  <a:gd name="T17" fmla="*/ 85 h 121"/>
                  <a:gd name="T18" fmla="*/ 120 w 124"/>
                  <a:gd name="T19" fmla="*/ 72 h 121"/>
                  <a:gd name="T20" fmla="*/ 88 w 124"/>
                  <a:gd name="T21" fmla="*/ 48 h 121"/>
                  <a:gd name="T22" fmla="*/ 40 w 124"/>
                  <a:gd name="T23" fmla="*/ 0 h 121"/>
                  <a:gd name="T24" fmla="*/ 35 w 124"/>
                  <a:gd name="T25" fmla="*/ 5 h 121"/>
                  <a:gd name="T26" fmla="*/ 27 w 124"/>
                  <a:gd name="T27" fmla="*/ 1 h 121"/>
                  <a:gd name="T28" fmla="*/ 85 w 124"/>
                  <a:gd name="T29" fmla="*/ 66 h 121"/>
                  <a:gd name="T30" fmla="*/ 100 w 124"/>
                  <a:gd name="T31" fmla="*/ 81 h 121"/>
                  <a:gd name="T32" fmla="*/ 85 w 124"/>
                  <a:gd name="T33" fmla="*/ 96 h 121"/>
                  <a:gd name="T34" fmla="*/ 70 w 124"/>
                  <a:gd name="T35" fmla="*/ 81 h 121"/>
                  <a:gd name="T36" fmla="*/ 85 w 124"/>
                  <a:gd name="T37" fmla="*/ 6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121">
                    <a:moveTo>
                      <a:pt x="27" y="1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1" y="29"/>
                      <a:pt x="6" y="32"/>
                      <a:pt x="0" y="34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88" y="121"/>
                      <a:pt x="88" y="121"/>
                      <a:pt x="88" y="121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0" y="72"/>
                      <a:pt x="120" y="72"/>
                      <a:pt x="120" y="72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5"/>
                      <a:pt x="35" y="5"/>
                      <a:pt x="35" y="5"/>
                    </a:cubicBezTo>
                    <a:lnTo>
                      <a:pt x="27" y="1"/>
                    </a:lnTo>
                    <a:close/>
                    <a:moveTo>
                      <a:pt x="85" y="66"/>
                    </a:moveTo>
                    <a:cubicBezTo>
                      <a:pt x="93" y="66"/>
                      <a:pt x="100" y="73"/>
                      <a:pt x="100" y="81"/>
                    </a:cubicBezTo>
                    <a:cubicBezTo>
                      <a:pt x="100" y="90"/>
                      <a:pt x="93" y="96"/>
                      <a:pt x="85" y="96"/>
                    </a:cubicBezTo>
                    <a:cubicBezTo>
                      <a:pt x="76" y="96"/>
                      <a:pt x="70" y="90"/>
                      <a:pt x="70" y="81"/>
                    </a:cubicBezTo>
                    <a:cubicBezTo>
                      <a:pt x="70" y="73"/>
                      <a:pt x="76" y="66"/>
                      <a:pt x="85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3" name="Freeform 612"/>
              <p:cNvSpPr>
                <a:spLocks/>
              </p:cNvSpPr>
              <p:nvPr/>
            </p:nvSpPr>
            <p:spPr bwMode="auto">
              <a:xfrm>
                <a:off x="2115196" y="2034248"/>
                <a:ext cx="392390" cy="392392"/>
              </a:xfrm>
              <a:custGeom>
                <a:avLst/>
                <a:gdLst>
                  <a:gd name="T0" fmla="*/ 105 w 129"/>
                  <a:gd name="T1" fmla="*/ 102 h 129"/>
                  <a:gd name="T2" fmla="*/ 113 w 129"/>
                  <a:gd name="T3" fmla="*/ 93 h 129"/>
                  <a:gd name="T4" fmla="*/ 121 w 129"/>
                  <a:gd name="T5" fmla="*/ 97 h 129"/>
                  <a:gd name="T6" fmla="*/ 117 w 129"/>
                  <a:gd name="T7" fmla="*/ 90 h 129"/>
                  <a:gd name="T8" fmla="*/ 125 w 129"/>
                  <a:gd name="T9" fmla="*/ 82 h 129"/>
                  <a:gd name="T10" fmla="*/ 126 w 129"/>
                  <a:gd name="T11" fmla="*/ 81 h 129"/>
                  <a:gd name="T12" fmla="*/ 129 w 129"/>
                  <a:gd name="T13" fmla="*/ 67 h 129"/>
                  <a:gd name="T14" fmla="*/ 62 w 129"/>
                  <a:gd name="T15" fmla="*/ 0 h 129"/>
                  <a:gd name="T16" fmla="*/ 56 w 129"/>
                  <a:gd name="T17" fmla="*/ 6 h 129"/>
                  <a:gd name="T18" fmla="*/ 81 w 129"/>
                  <a:gd name="T19" fmla="*/ 46 h 129"/>
                  <a:gd name="T20" fmla="*/ 46 w 129"/>
                  <a:gd name="T21" fmla="*/ 81 h 129"/>
                  <a:gd name="T22" fmla="*/ 6 w 129"/>
                  <a:gd name="T23" fmla="*/ 56 h 129"/>
                  <a:gd name="T24" fmla="*/ 0 w 129"/>
                  <a:gd name="T25" fmla="*/ 62 h 129"/>
                  <a:gd name="T26" fmla="*/ 67 w 129"/>
                  <a:gd name="T27" fmla="*/ 129 h 129"/>
                  <a:gd name="T28" fmla="*/ 86 w 129"/>
                  <a:gd name="T29" fmla="*/ 123 h 129"/>
                  <a:gd name="T30" fmla="*/ 88 w 129"/>
                  <a:gd name="T31" fmla="*/ 125 h 129"/>
                  <a:gd name="T32" fmla="*/ 98 w 129"/>
                  <a:gd name="T33" fmla="*/ 109 h 129"/>
                  <a:gd name="T34" fmla="*/ 105 w 129"/>
                  <a:gd name="T35" fmla="*/ 10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129">
                    <a:moveTo>
                      <a:pt x="105" y="102"/>
                    </a:moveTo>
                    <a:cubicBezTo>
                      <a:pt x="113" y="93"/>
                      <a:pt x="113" y="93"/>
                      <a:pt x="113" y="93"/>
                    </a:cubicBezTo>
                    <a:cubicBezTo>
                      <a:pt x="121" y="97"/>
                      <a:pt x="121" y="97"/>
                      <a:pt x="121" y="97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8" y="76"/>
                      <a:pt x="129" y="71"/>
                      <a:pt x="129" y="67"/>
                    </a:cubicBezTo>
                    <a:cubicBezTo>
                      <a:pt x="129" y="33"/>
                      <a:pt x="96" y="0"/>
                      <a:pt x="62" y="0"/>
                    </a:cubicBezTo>
                    <a:cubicBezTo>
                      <a:pt x="62" y="0"/>
                      <a:pt x="58" y="4"/>
                      <a:pt x="56" y="6"/>
                    </a:cubicBezTo>
                    <a:cubicBezTo>
                      <a:pt x="83" y="33"/>
                      <a:pt x="81" y="29"/>
                      <a:pt x="81" y="46"/>
                    </a:cubicBezTo>
                    <a:cubicBezTo>
                      <a:pt x="81" y="59"/>
                      <a:pt x="59" y="81"/>
                      <a:pt x="46" y="81"/>
                    </a:cubicBezTo>
                    <a:cubicBezTo>
                      <a:pt x="29" y="81"/>
                      <a:pt x="34" y="84"/>
                      <a:pt x="6" y="56"/>
                    </a:cubicBezTo>
                    <a:cubicBezTo>
                      <a:pt x="4" y="58"/>
                      <a:pt x="0" y="62"/>
                      <a:pt x="0" y="62"/>
                    </a:cubicBezTo>
                    <a:cubicBezTo>
                      <a:pt x="1" y="96"/>
                      <a:pt x="33" y="129"/>
                      <a:pt x="67" y="129"/>
                    </a:cubicBezTo>
                    <a:cubicBezTo>
                      <a:pt x="73" y="129"/>
                      <a:pt x="80" y="127"/>
                      <a:pt x="86" y="123"/>
                    </a:cubicBezTo>
                    <a:cubicBezTo>
                      <a:pt x="88" y="125"/>
                      <a:pt x="88" y="125"/>
                      <a:pt x="88" y="125"/>
                    </a:cubicBezTo>
                    <a:cubicBezTo>
                      <a:pt x="90" y="119"/>
                      <a:pt x="93" y="114"/>
                      <a:pt x="98" y="109"/>
                    </a:cubicBezTo>
                    <a:lnTo>
                      <a:pt x="105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4" name="Freeform 613"/>
              <p:cNvSpPr>
                <a:spLocks/>
              </p:cNvSpPr>
              <p:nvPr/>
            </p:nvSpPr>
            <p:spPr bwMode="auto">
              <a:xfrm>
                <a:off x="2115194" y="2022668"/>
                <a:ext cx="885481" cy="875065"/>
              </a:xfrm>
              <a:custGeom>
                <a:avLst/>
                <a:gdLst>
                  <a:gd name="T0" fmla="*/ 280 w 291"/>
                  <a:gd name="T1" fmla="*/ 27 h 287"/>
                  <a:gd name="T2" fmla="*/ 260 w 291"/>
                  <a:gd name="T3" fmla="*/ 8 h 287"/>
                  <a:gd name="T4" fmla="*/ 241 w 291"/>
                  <a:gd name="T5" fmla="*/ 0 h 287"/>
                  <a:gd name="T6" fmla="*/ 222 w 291"/>
                  <a:gd name="T7" fmla="*/ 8 h 287"/>
                  <a:gd name="T8" fmla="*/ 137 w 291"/>
                  <a:gd name="T9" fmla="*/ 93 h 287"/>
                  <a:gd name="T10" fmla="*/ 133 w 291"/>
                  <a:gd name="T11" fmla="*/ 110 h 287"/>
                  <a:gd name="T12" fmla="*/ 122 w 291"/>
                  <a:gd name="T13" fmla="*/ 114 h 287"/>
                  <a:gd name="T14" fmla="*/ 116 w 291"/>
                  <a:gd name="T15" fmla="*/ 113 h 287"/>
                  <a:gd name="T16" fmla="*/ 109 w 291"/>
                  <a:gd name="T17" fmla="*/ 120 h 287"/>
                  <a:gd name="T18" fmla="*/ 109 w 291"/>
                  <a:gd name="T19" fmla="*/ 159 h 287"/>
                  <a:gd name="T20" fmla="*/ 110 w 291"/>
                  <a:gd name="T21" fmla="*/ 160 h 287"/>
                  <a:gd name="T22" fmla="*/ 44 w 291"/>
                  <a:gd name="T23" fmla="*/ 227 h 287"/>
                  <a:gd name="T24" fmla="*/ 26 w 291"/>
                  <a:gd name="T25" fmla="*/ 234 h 287"/>
                  <a:gd name="T26" fmla="*/ 0 w 291"/>
                  <a:gd name="T27" fmla="*/ 271 h 287"/>
                  <a:gd name="T28" fmla="*/ 17 w 291"/>
                  <a:gd name="T29" fmla="*/ 287 h 287"/>
                  <a:gd name="T30" fmla="*/ 54 w 291"/>
                  <a:gd name="T31" fmla="*/ 261 h 287"/>
                  <a:gd name="T32" fmla="*/ 60 w 291"/>
                  <a:gd name="T33" fmla="*/ 243 h 287"/>
                  <a:gd name="T34" fmla="*/ 127 w 291"/>
                  <a:gd name="T35" fmla="*/ 177 h 287"/>
                  <a:gd name="T36" fmla="*/ 129 w 291"/>
                  <a:gd name="T37" fmla="*/ 179 h 287"/>
                  <a:gd name="T38" fmla="*/ 148 w 291"/>
                  <a:gd name="T39" fmla="*/ 187 h 287"/>
                  <a:gd name="T40" fmla="*/ 167 w 291"/>
                  <a:gd name="T41" fmla="*/ 179 h 287"/>
                  <a:gd name="T42" fmla="*/ 175 w 291"/>
                  <a:gd name="T43" fmla="*/ 171 h 287"/>
                  <a:gd name="T44" fmla="*/ 178 w 291"/>
                  <a:gd name="T45" fmla="*/ 155 h 287"/>
                  <a:gd name="T46" fmla="*/ 190 w 291"/>
                  <a:gd name="T47" fmla="*/ 150 h 287"/>
                  <a:gd name="T48" fmla="*/ 195 w 291"/>
                  <a:gd name="T49" fmla="*/ 151 h 287"/>
                  <a:gd name="T50" fmla="*/ 280 w 291"/>
                  <a:gd name="T51" fmla="*/ 66 h 287"/>
                  <a:gd name="T52" fmla="*/ 280 w 291"/>
                  <a:gd name="T53" fmla="*/ 2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1" h="287">
                    <a:moveTo>
                      <a:pt x="280" y="27"/>
                    </a:moveTo>
                    <a:cubicBezTo>
                      <a:pt x="260" y="8"/>
                      <a:pt x="260" y="8"/>
                      <a:pt x="260" y="8"/>
                    </a:cubicBezTo>
                    <a:cubicBezTo>
                      <a:pt x="255" y="2"/>
                      <a:pt x="248" y="0"/>
                      <a:pt x="241" y="0"/>
                    </a:cubicBezTo>
                    <a:cubicBezTo>
                      <a:pt x="234" y="0"/>
                      <a:pt x="227" y="2"/>
                      <a:pt x="222" y="8"/>
                    </a:cubicBezTo>
                    <a:cubicBezTo>
                      <a:pt x="137" y="93"/>
                      <a:pt x="137" y="93"/>
                      <a:pt x="137" y="93"/>
                    </a:cubicBezTo>
                    <a:cubicBezTo>
                      <a:pt x="139" y="98"/>
                      <a:pt x="137" y="106"/>
                      <a:pt x="133" y="110"/>
                    </a:cubicBezTo>
                    <a:cubicBezTo>
                      <a:pt x="130" y="112"/>
                      <a:pt x="126" y="114"/>
                      <a:pt x="122" y="114"/>
                    </a:cubicBezTo>
                    <a:cubicBezTo>
                      <a:pt x="120" y="114"/>
                      <a:pt x="118" y="114"/>
                      <a:pt x="116" y="113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98" y="131"/>
                      <a:pt x="98" y="148"/>
                      <a:pt x="109" y="159"/>
                    </a:cubicBezTo>
                    <a:cubicBezTo>
                      <a:pt x="110" y="160"/>
                      <a:pt x="110" y="160"/>
                      <a:pt x="110" y="160"/>
                    </a:cubicBezTo>
                    <a:cubicBezTo>
                      <a:pt x="44" y="227"/>
                      <a:pt x="44" y="227"/>
                      <a:pt x="44" y="227"/>
                    </a:cubicBezTo>
                    <a:cubicBezTo>
                      <a:pt x="26" y="234"/>
                      <a:pt x="26" y="234"/>
                      <a:pt x="26" y="234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17" y="287"/>
                      <a:pt x="17" y="287"/>
                      <a:pt x="17" y="287"/>
                    </a:cubicBezTo>
                    <a:cubicBezTo>
                      <a:pt x="54" y="261"/>
                      <a:pt x="54" y="261"/>
                      <a:pt x="54" y="261"/>
                    </a:cubicBezTo>
                    <a:cubicBezTo>
                      <a:pt x="60" y="243"/>
                      <a:pt x="60" y="243"/>
                      <a:pt x="60" y="243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29" y="179"/>
                      <a:pt x="129" y="179"/>
                      <a:pt x="129" y="179"/>
                    </a:cubicBezTo>
                    <a:cubicBezTo>
                      <a:pt x="134" y="184"/>
                      <a:pt x="141" y="187"/>
                      <a:pt x="148" y="187"/>
                    </a:cubicBezTo>
                    <a:cubicBezTo>
                      <a:pt x="155" y="187"/>
                      <a:pt x="162" y="184"/>
                      <a:pt x="167" y="179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2" y="166"/>
                      <a:pt x="174" y="159"/>
                      <a:pt x="178" y="155"/>
                    </a:cubicBezTo>
                    <a:cubicBezTo>
                      <a:pt x="181" y="152"/>
                      <a:pt x="185" y="150"/>
                      <a:pt x="190" y="150"/>
                    </a:cubicBezTo>
                    <a:cubicBezTo>
                      <a:pt x="191" y="150"/>
                      <a:pt x="193" y="150"/>
                      <a:pt x="195" y="151"/>
                    </a:cubicBezTo>
                    <a:cubicBezTo>
                      <a:pt x="280" y="66"/>
                      <a:pt x="280" y="66"/>
                      <a:pt x="280" y="66"/>
                    </a:cubicBezTo>
                    <a:cubicBezTo>
                      <a:pt x="291" y="55"/>
                      <a:pt x="291" y="38"/>
                      <a:pt x="28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10"/>
          <p:cNvGrpSpPr/>
          <p:nvPr/>
        </p:nvGrpSpPr>
        <p:grpSpPr>
          <a:xfrm>
            <a:off x="1235756" y="2173060"/>
            <a:ext cx="853846" cy="854109"/>
            <a:chOff x="1338210" y="2896517"/>
            <a:chExt cx="1138461" cy="1138461"/>
          </a:xfrm>
        </p:grpSpPr>
        <p:sp>
          <p:nvSpPr>
            <p:cNvPr id="65" name="椭圆 64"/>
            <p:cNvSpPr/>
            <p:nvPr/>
          </p:nvSpPr>
          <p:spPr>
            <a:xfrm>
              <a:off x="1338210" y="2896517"/>
              <a:ext cx="1138461" cy="113846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42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4200000" scaled="0"/>
              </a:gradFill>
            </a:ln>
            <a:effectLst>
              <a:outerShdw blurRad="203200" dist="127000" dir="4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Freeform 145"/>
            <p:cNvSpPr>
              <a:spLocks noEditPoints="1"/>
            </p:cNvSpPr>
            <p:nvPr/>
          </p:nvSpPr>
          <p:spPr bwMode="auto">
            <a:xfrm>
              <a:off x="1569040" y="3128247"/>
              <a:ext cx="676800" cy="675000"/>
            </a:xfrm>
            <a:custGeom>
              <a:avLst/>
              <a:gdLst>
                <a:gd name="T0" fmla="*/ 95 w 111"/>
                <a:gd name="T1" fmla="*/ 16 h 111"/>
                <a:gd name="T2" fmla="*/ 95 w 111"/>
                <a:gd name="T3" fmla="*/ 94 h 111"/>
                <a:gd name="T4" fmla="*/ 16 w 111"/>
                <a:gd name="T5" fmla="*/ 94 h 111"/>
                <a:gd name="T6" fmla="*/ 16 w 111"/>
                <a:gd name="T7" fmla="*/ 16 h 111"/>
                <a:gd name="T8" fmla="*/ 51 w 111"/>
                <a:gd name="T9" fmla="*/ 100 h 111"/>
                <a:gd name="T10" fmla="*/ 38 w 111"/>
                <a:gd name="T11" fmla="*/ 85 h 111"/>
                <a:gd name="T12" fmla="*/ 51 w 111"/>
                <a:gd name="T13" fmla="*/ 100 h 111"/>
                <a:gd name="T14" fmla="*/ 51 w 111"/>
                <a:gd name="T15" fmla="*/ 60 h 111"/>
                <a:gd name="T16" fmla="*/ 35 w 111"/>
                <a:gd name="T17" fmla="*/ 75 h 111"/>
                <a:gd name="T18" fmla="*/ 51 w 111"/>
                <a:gd name="T19" fmla="*/ 50 h 111"/>
                <a:gd name="T20" fmla="*/ 35 w 111"/>
                <a:gd name="T21" fmla="*/ 36 h 111"/>
                <a:gd name="T22" fmla="*/ 51 w 111"/>
                <a:gd name="T23" fmla="*/ 50 h 111"/>
                <a:gd name="T24" fmla="*/ 51 w 111"/>
                <a:gd name="T25" fmla="*/ 10 h 111"/>
                <a:gd name="T26" fmla="*/ 38 w 111"/>
                <a:gd name="T27" fmla="*/ 25 h 111"/>
                <a:gd name="T28" fmla="*/ 61 w 111"/>
                <a:gd name="T29" fmla="*/ 10 h 111"/>
                <a:gd name="T30" fmla="*/ 73 w 111"/>
                <a:gd name="T31" fmla="*/ 25 h 111"/>
                <a:gd name="T32" fmla="*/ 61 w 111"/>
                <a:gd name="T33" fmla="*/ 10 h 111"/>
                <a:gd name="T34" fmla="*/ 61 w 111"/>
                <a:gd name="T35" fmla="*/ 50 h 111"/>
                <a:gd name="T36" fmla="*/ 77 w 111"/>
                <a:gd name="T37" fmla="*/ 36 h 111"/>
                <a:gd name="T38" fmla="*/ 61 w 111"/>
                <a:gd name="T39" fmla="*/ 60 h 111"/>
                <a:gd name="T40" fmla="*/ 77 w 111"/>
                <a:gd name="T41" fmla="*/ 75 h 111"/>
                <a:gd name="T42" fmla="*/ 61 w 111"/>
                <a:gd name="T43" fmla="*/ 60 h 111"/>
                <a:gd name="T44" fmla="*/ 61 w 111"/>
                <a:gd name="T45" fmla="*/ 100 h 111"/>
                <a:gd name="T46" fmla="*/ 73 w 111"/>
                <a:gd name="T47" fmla="*/ 85 h 111"/>
                <a:gd name="T48" fmla="*/ 11 w 111"/>
                <a:gd name="T49" fmla="*/ 50 h 111"/>
                <a:gd name="T50" fmla="*/ 24 w 111"/>
                <a:gd name="T51" fmla="*/ 39 h 111"/>
                <a:gd name="T52" fmla="*/ 11 w 111"/>
                <a:gd name="T53" fmla="*/ 50 h 111"/>
                <a:gd name="T54" fmla="*/ 100 w 111"/>
                <a:gd name="T55" fmla="*/ 50 h 111"/>
                <a:gd name="T56" fmla="*/ 87 w 111"/>
                <a:gd name="T57" fmla="*/ 39 h 111"/>
                <a:gd name="T58" fmla="*/ 100 w 111"/>
                <a:gd name="T59" fmla="*/ 60 h 111"/>
                <a:gd name="T60" fmla="*/ 87 w 111"/>
                <a:gd name="T61" fmla="*/ 71 h 111"/>
                <a:gd name="T62" fmla="*/ 100 w 111"/>
                <a:gd name="T63" fmla="*/ 60 h 111"/>
                <a:gd name="T64" fmla="*/ 11 w 111"/>
                <a:gd name="T65" fmla="*/ 60 h 111"/>
                <a:gd name="T66" fmla="*/ 24 w 111"/>
                <a:gd name="T67" fmla="*/ 71 h 111"/>
                <a:gd name="T68" fmla="*/ 96 w 111"/>
                <a:gd name="T69" fmla="*/ 77 h 111"/>
                <a:gd name="T70" fmla="*/ 84 w 111"/>
                <a:gd name="T71" fmla="*/ 82 h 111"/>
                <a:gd name="T72" fmla="*/ 79 w 111"/>
                <a:gd name="T73" fmla="*/ 95 h 111"/>
                <a:gd name="T74" fmla="*/ 96 w 111"/>
                <a:gd name="T75" fmla="*/ 77 h 111"/>
                <a:gd name="T76" fmla="*/ 18 w 111"/>
                <a:gd name="T77" fmla="*/ 78 h 111"/>
                <a:gd name="T78" fmla="*/ 23 w 111"/>
                <a:gd name="T79" fmla="*/ 88 h 111"/>
                <a:gd name="T80" fmla="*/ 32 w 111"/>
                <a:gd name="T81" fmla="*/ 93 h 111"/>
                <a:gd name="T82" fmla="*/ 15 w 111"/>
                <a:gd name="T83" fmla="*/ 33 h 111"/>
                <a:gd name="T84" fmla="*/ 27 w 111"/>
                <a:gd name="T85" fmla="*/ 28 h 111"/>
                <a:gd name="T86" fmla="*/ 33 w 111"/>
                <a:gd name="T87" fmla="*/ 16 h 111"/>
                <a:gd name="T88" fmla="*/ 15 w 111"/>
                <a:gd name="T89" fmla="*/ 33 h 111"/>
                <a:gd name="T90" fmla="*/ 94 w 111"/>
                <a:gd name="T91" fmla="*/ 32 h 111"/>
                <a:gd name="T92" fmla="*/ 88 w 111"/>
                <a:gd name="T93" fmla="*/ 23 h 111"/>
                <a:gd name="T94" fmla="*/ 80 w 111"/>
                <a:gd name="T9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1"/>
          <p:cNvGrpSpPr/>
          <p:nvPr/>
        </p:nvGrpSpPr>
        <p:grpSpPr>
          <a:xfrm>
            <a:off x="1953958" y="2871532"/>
            <a:ext cx="853846" cy="854109"/>
            <a:chOff x="2423188" y="3827525"/>
            <a:chExt cx="1138461" cy="1138461"/>
          </a:xfrm>
        </p:grpSpPr>
        <p:sp>
          <p:nvSpPr>
            <p:cNvPr id="66" name="椭圆 65"/>
            <p:cNvSpPr/>
            <p:nvPr/>
          </p:nvSpPr>
          <p:spPr>
            <a:xfrm>
              <a:off x="2423188" y="3827525"/>
              <a:ext cx="1138461" cy="113846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42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4200000" scaled="0"/>
              </a:gradFill>
            </a:ln>
            <a:effectLst>
              <a:outerShdw blurRad="203200" dist="127000" dir="4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" name="Freeform 357"/>
            <p:cNvSpPr>
              <a:spLocks noChangeAspect="1" noEditPoints="1"/>
            </p:cNvSpPr>
            <p:nvPr/>
          </p:nvSpPr>
          <p:spPr bwMode="auto">
            <a:xfrm>
              <a:off x="2659254" y="4160702"/>
              <a:ext cx="666329" cy="472107"/>
            </a:xfrm>
            <a:custGeom>
              <a:avLst/>
              <a:gdLst>
                <a:gd name="T0" fmla="*/ 47 w 94"/>
                <a:gd name="T1" fmla="*/ 17 h 67"/>
                <a:gd name="T2" fmla="*/ 31 w 94"/>
                <a:gd name="T3" fmla="*/ 33 h 67"/>
                <a:gd name="T4" fmla="*/ 47 w 94"/>
                <a:gd name="T5" fmla="*/ 49 h 67"/>
                <a:gd name="T6" fmla="*/ 63 w 94"/>
                <a:gd name="T7" fmla="*/ 33 h 67"/>
                <a:gd name="T8" fmla="*/ 47 w 94"/>
                <a:gd name="T9" fmla="*/ 17 h 67"/>
                <a:gd name="T10" fmla="*/ 71 w 94"/>
                <a:gd name="T11" fmla="*/ 10 h 67"/>
                <a:gd name="T12" fmla="*/ 65 w 94"/>
                <a:gd name="T13" fmla="*/ 15 h 67"/>
                <a:gd name="T14" fmla="*/ 72 w 94"/>
                <a:gd name="T15" fmla="*/ 33 h 67"/>
                <a:gd name="T16" fmla="*/ 65 w 94"/>
                <a:gd name="T17" fmla="*/ 51 h 67"/>
                <a:gd name="T18" fmla="*/ 71 w 94"/>
                <a:gd name="T19" fmla="*/ 57 h 67"/>
                <a:gd name="T20" fmla="*/ 80 w 94"/>
                <a:gd name="T21" fmla="*/ 33 h 67"/>
                <a:gd name="T22" fmla="*/ 71 w 94"/>
                <a:gd name="T23" fmla="*/ 10 h 67"/>
                <a:gd name="T24" fmla="*/ 81 w 94"/>
                <a:gd name="T25" fmla="*/ 0 h 67"/>
                <a:gd name="T26" fmla="*/ 75 w 94"/>
                <a:gd name="T27" fmla="*/ 5 h 67"/>
                <a:gd name="T28" fmla="*/ 86 w 94"/>
                <a:gd name="T29" fmla="*/ 33 h 67"/>
                <a:gd name="T30" fmla="*/ 75 w 94"/>
                <a:gd name="T31" fmla="*/ 61 h 67"/>
                <a:gd name="T32" fmla="*/ 81 w 94"/>
                <a:gd name="T33" fmla="*/ 67 h 67"/>
                <a:gd name="T34" fmla="*/ 94 w 94"/>
                <a:gd name="T35" fmla="*/ 33 h 67"/>
                <a:gd name="T36" fmla="*/ 81 w 94"/>
                <a:gd name="T37" fmla="*/ 0 h 67"/>
                <a:gd name="T38" fmla="*/ 24 w 94"/>
                <a:gd name="T39" fmla="*/ 10 h 67"/>
                <a:gd name="T40" fmla="*/ 14 w 94"/>
                <a:gd name="T41" fmla="*/ 33 h 67"/>
                <a:gd name="T42" fmla="*/ 24 w 94"/>
                <a:gd name="T43" fmla="*/ 57 h 67"/>
                <a:gd name="T44" fmla="*/ 30 w 94"/>
                <a:gd name="T45" fmla="*/ 51 h 67"/>
                <a:gd name="T46" fmla="*/ 22 w 94"/>
                <a:gd name="T47" fmla="*/ 33 h 67"/>
                <a:gd name="T48" fmla="*/ 30 w 94"/>
                <a:gd name="T49" fmla="*/ 15 h 67"/>
                <a:gd name="T50" fmla="*/ 24 w 94"/>
                <a:gd name="T51" fmla="*/ 10 h 67"/>
                <a:gd name="T52" fmla="*/ 19 w 94"/>
                <a:gd name="T53" fmla="*/ 5 h 67"/>
                <a:gd name="T54" fmla="*/ 14 w 94"/>
                <a:gd name="T55" fmla="*/ 0 h 67"/>
                <a:gd name="T56" fmla="*/ 0 w 94"/>
                <a:gd name="T57" fmla="*/ 33 h 67"/>
                <a:gd name="T58" fmla="*/ 14 w 94"/>
                <a:gd name="T59" fmla="*/ 67 h 67"/>
                <a:gd name="T60" fmla="*/ 19 w 94"/>
                <a:gd name="T61" fmla="*/ 61 h 67"/>
                <a:gd name="T62" fmla="*/ 8 w 94"/>
                <a:gd name="T63" fmla="*/ 33 h 67"/>
                <a:gd name="T64" fmla="*/ 19 w 94"/>
                <a:gd name="T65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67">
                  <a:moveTo>
                    <a:pt x="47" y="17"/>
                  </a:moveTo>
                  <a:cubicBezTo>
                    <a:pt x="38" y="17"/>
                    <a:pt x="31" y="24"/>
                    <a:pt x="31" y="33"/>
                  </a:cubicBezTo>
                  <a:cubicBezTo>
                    <a:pt x="31" y="42"/>
                    <a:pt x="38" y="49"/>
                    <a:pt x="47" y="49"/>
                  </a:cubicBezTo>
                  <a:cubicBezTo>
                    <a:pt x="56" y="49"/>
                    <a:pt x="63" y="42"/>
                    <a:pt x="63" y="33"/>
                  </a:cubicBezTo>
                  <a:cubicBezTo>
                    <a:pt x="63" y="24"/>
                    <a:pt x="56" y="17"/>
                    <a:pt x="47" y="17"/>
                  </a:cubicBezTo>
                  <a:close/>
                  <a:moveTo>
                    <a:pt x="71" y="1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9" y="20"/>
                    <a:pt x="72" y="26"/>
                    <a:pt x="72" y="33"/>
                  </a:cubicBezTo>
                  <a:cubicBezTo>
                    <a:pt x="72" y="40"/>
                    <a:pt x="69" y="46"/>
                    <a:pt x="65" y="5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7" y="50"/>
                    <a:pt x="80" y="42"/>
                    <a:pt x="80" y="33"/>
                  </a:cubicBezTo>
                  <a:cubicBezTo>
                    <a:pt x="80" y="24"/>
                    <a:pt x="77" y="16"/>
                    <a:pt x="71" y="10"/>
                  </a:cubicBezTo>
                  <a:close/>
                  <a:moveTo>
                    <a:pt x="81" y="0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82" y="13"/>
                    <a:pt x="86" y="22"/>
                    <a:pt x="86" y="33"/>
                  </a:cubicBezTo>
                  <a:cubicBezTo>
                    <a:pt x="86" y="44"/>
                    <a:pt x="82" y="54"/>
                    <a:pt x="75" y="6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9" y="58"/>
                    <a:pt x="94" y="46"/>
                    <a:pt x="94" y="33"/>
                  </a:cubicBezTo>
                  <a:cubicBezTo>
                    <a:pt x="94" y="20"/>
                    <a:pt x="89" y="8"/>
                    <a:pt x="81" y="0"/>
                  </a:cubicBezTo>
                  <a:close/>
                  <a:moveTo>
                    <a:pt x="24" y="10"/>
                  </a:moveTo>
                  <a:cubicBezTo>
                    <a:pt x="18" y="16"/>
                    <a:pt x="14" y="24"/>
                    <a:pt x="14" y="33"/>
                  </a:cubicBezTo>
                  <a:cubicBezTo>
                    <a:pt x="14" y="42"/>
                    <a:pt x="18" y="50"/>
                    <a:pt x="24" y="5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5" y="46"/>
                    <a:pt x="22" y="40"/>
                    <a:pt x="22" y="33"/>
                  </a:cubicBezTo>
                  <a:cubicBezTo>
                    <a:pt x="22" y="26"/>
                    <a:pt x="25" y="20"/>
                    <a:pt x="30" y="15"/>
                  </a:cubicBezTo>
                  <a:lnTo>
                    <a:pt x="24" y="10"/>
                  </a:lnTo>
                  <a:close/>
                  <a:moveTo>
                    <a:pt x="19" y="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" y="8"/>
                    <a:pt x="0" y="20"/>
                    <a:pt x="0" y="33"/>
                  </a:cubicBezTo>
                  <a:cubicBezTo>
                    <a:pt x="0" y="46"/>
                    <a:pt x="5" y="58"/>
                    <a:pt x="14" y="67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2" y="54"/>
                    <a:pt x="8" y="44"/>
                    <a:pt x="8" y="33"/>
                  </a:cubicBezTo>
                  <a:cubicBezTo>
                    <a:pt x="8" y="22"/>
                    <a:pt x="12" y="12"/>
                    <a:pt x="19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2"/>
          <p:cNvGrpSpPr/>
          <p:nvPr/>
        </p:nvGrpSpPr>
        <p:grpSpPr>
          <a:xfrm>
            <a:off x="1235756" y="3570002"/>
            <a:ext cx="853846" cy="854109"/>
            <a:chOff x="1338210" y="4758532"/>
            <a:chExt cx="1138461" cy="1138461"/>
          </a:xfrm>
        </p:grpSpPr>
        <p:sp>
          <p:nvSpPr>
            <p:cNvPr id="67" name="椭圆 66"/>
            <p:cNvSpPr/>
            <p:nvPr/>
          </p:nvSpPr>
          <p:spPr>
            <a:xfrm>
              <a:off x="1338210" y="4758532"/>
              <a:ext cx="1138461" cy="113846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42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4200000" scaled="0"/>
              </a:gradFill>
            </a:ln>
            <a:effectLst>
              <a:outerShdw blurRad="203200" dist="127000" dir="4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Freeform 168"/>
            <p:cNvSpPr>
              <a:spLocks noChangeAspect="1" noEditPoints="1"/>
            </p:cNvSpPr>
            <p:nvPr/>
          </p:nvSpPr>
          <p:spPr bwMode="auto">
            <a:xfrm>
              <a:off x="1603967" y="5084352"/>
              <a:ext cx="620295" cy="53128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4"/>
          <p:cNvGrpSpPr/>
          <p:nvPr/>
        </p:nvGrpSpPr>
        <p:grpSpPr>
          <a:xfrm>
            <a:off x="3109371" y="1557018"/>
            <a:ext cx="1618739" cy="697252"/>
            <a:chOff x="4145825" y="2075383"/>
            <a:chExt cx="2158318" cy="929382"/>
          </a:xfrm>
        </p:grpSpPr>
        <p:sp>
          <p:nvSpPr>
            <p:cNvPr id="40" name="Rectangle 82"/>
            <p:cNvSpPr/>
            <p:nvPr/>
          </p:nvSpPr>
          <p:spPr>
            <a:xfrm>
              <a:off x="4145825" y="2075383"/>
              <a:ext cx="2158318" cy="9293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4152600" y="2319300"/>
              <a:ext cx="2144770" cy="410231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9" name="矩形 47"/>
          <p:cNvSpPr>
            <a:spLocks noChangeArrowheads="1"/>
          </p:cNvSpPr>
          <p:nvPr/>
        </p:nvSpPr>
        <p:spPr bwMode="auto">
          <a:xfrm>
            <a:off x="4998133" y="1686682"/>
            <a:ext cx="2567257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15"/>
          <p:cNvGrpSpPr/>
          <p:nvPr/>
        </p:nvGrpSpPr>
        <p:grpSpPr>
          <a:xfrm>
            <a:off x="3109371" y="2254269"/>
            <a:ext cx="1618739" cy="697252"/>
            <a:chOff x="4145825" y="3004764"/>
            <a:chExt cx="2158318" cy="929382"/>
          </a:xfr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75000"/>
                </a:sysClr>
              </a:gs>
            </a:gsLst>
            <a:lin ang="0" scaled="0"/>
          </a:gradFill>
        </p:grpSpPr>
        <p:sp>
          <p:nvSpPr>
            <p:cNvPr id="41" name="Rectangle 83"/>
            <p:cNvSpPr/>
            <p:nvPr/>
          </p:nvSpPr>
          <p:spPr>
            <a:xfrm>
              <a:off x="4145825" y="3004764"/>
              <a:ext cx="2158318" cy="929382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4152600" y="3246665"/>
              <a:ext cx="2144770" cy="410231"/>
            </a:xfrm>
            <a:prstGeom prst="rect">
              <a:avLst/>
            </a:prstGeom>
            <a:noFill/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1" name="矩形 47"/>
          <p:cNvSpPr>
            <a:spLocks noChangeArrowheads="1"/>
          </p:cNvSpPr>
          <p:nvPr/>
        </p:nvSpPr>
        <p:spPr bwMode="auto">
          <a:xfrm>
            <a:off x="4998133" y="2379172"/>
            <a:ext cx="2567257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>
                <a:solidFill>
                  <a:srgbClr val="14436A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rgbClr val="14436A"/>
              </a:solidFill>
              <a:cs typeface="+mn-ea"/>
              <a:sym typeface="+mn-lt"/>
            </a:endParaRPr>
          </a:p>
        </p:txBody>
      </p:sp>
      <p:grpSp>
        <p:nvGrpSpPr>
          <p:cNvPr id="13" name="组合 16"/>
          <p:cNvGrpSpPr/>
          <p:nvPr/>
        </p:nvGrpSpPr>
        <p:grpSpPr>
          <a:xfrm>
            <a:off x="3109371" y="2951520"/>
            <a:ext cx="1618739" cy="697252"/>
            <a:chOff x="4145825" y="3934146"/>
            <a:chExt cx="2158318" cy="929382"/>
          </a:xfrm>
          <a:solidFill>
            <a:schemeClr val="accent3"/>
          </a:solidFill>
        </p:grpSpPr>
        <p:sp>
          <p:nvSpPr>
            <p:cNvPr id="42" name="Rectangle 84"/>
            <p:cNvSpPr/>
            <p:nvPr/>
          </p:nvSpPr>
          <p:spPr>
            <a:xfrm>
              <a:off x="4145825" y="3934146"/>
              <a:ext cx="2158318" cy="929382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4152600" y="4173151"/>
              <a:ext cx="2144770" cy="369207"/>
            </a:xfrm>
            <a:prstGeom prst="rect">
              <a:avLst/>
            </a:prstGeom>
            <a:grpFill/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3" name="矩形 47"/>
          <p:cNvSpPr>
            <a:spLocks noChangeArrowheads="1"/>
          </p:cNvSpPr>
          <p:nvPr/>
        </p:nvSpPr>
        <p:spPr bwMode="auto">
          <a:xfrm>
            <a:off x="4998133" y="3071662"/>
            <a:ext cx="2567257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" name="组合 17"/>
          <p:cNvGrpSpPr/>
          <p:nvPr/>
        </p:nvGrpSpPr>
        <p:grpSpPr>
          <a:xfrm>
            <a:off x="3109371" y="3648771"/>
            <a:ext cx="1618739" cy="697252"/>
            <a:chOff x="4145825" y="4863526"/>
            <a:chExt cx="2158318" cy="929382"/>
          </a:xfr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75000"/>
                </a:sysClr>
              </a:gs>
            </a:gsLst>
            <a:lin ang="0" scaled="0"/>
          </a:gradFill>
        </p:grpSpPr>
        <p:sp>
          <p:nvSpPr>
            <p:cNvPr id="43" name="Rectangle 85"/>
            <p:cNvSpPr/>
            <p:nvPr/>
          </p:nvSpPr>
          <p:spPr>
            <a:xfrm>
              <a:off x="4145825" y="4863526"/>
              <a:ext cx="2158318" cy="929382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4152600" y="5112322"/>
              <a:ext cx="2144770" cy="410231"/>
            </a:xfrm>
            <a:prstGeom prst="rect">
              <a:avLst/>
            </a:prstGeom>
            <a:noFill/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5" name="矩形 47"/>
          <p:cNvSpPr>
            <a:spLocks noChangeArrowheads="1"/>
          </p:cNvSpPr>
          <p:nvPr/>
        </p:nvSpPr>
        <p:spPr bwMode="auto">
          <a:xfrm>
            <a:off x="4998133" y="3764152"/>
            <a:ext cx="2567257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>
                <a:solidFill>
                  <a:srgbClr val="14436A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rgbClr val="14436A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498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58" grpId="0" animBg="1"/>
      <p:bldP spid="63" grpId="0" animBg="1"/>
      <p:bldP spid="57" grpId="0" animBg="1"/>
      <p:bldP spid="62" grpId="0" animBg="1"/>
      <p:bldP spid="56" grpId="0" animBg="1"/>
      <p:bldP spid="61" grpId="0" animBg="1"/>
      <p:bldP spid="79" grpId="0"/>
      <p:bldP spid="81" grpId="0"/>
      <p:bldP spid="83" grpId="0"/>
      <p:bldP spid="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>
            <a:off x="3925152" y="798469"/>
            <a:ext cx="1170058" cy="185259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123E61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任意多边形 36"/>
          <p:cNvSpPr/>
          <p:nvPr/>
        </p:nvSpPr>
        <p:spPr>
          <a:xfrm rot="8100000">
            <a:off x="3882608" y="957354"/>
            <a:ext cx="1291874" cy="12920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任意多边形 37"/>
          <p:cNvSpPr/>
          <p:nvPr/>
        </p:nvSpPr>
        <p:spPr>
          <a:xfrm rot="5400000">
            <a:off x="5041830" y="1908895"/>
            <a:ext cx="1170058" cy="185259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75000"/>
                </a:sysClr>
              </a:gs>
            </a:gsLst>
            <a:lin ang="0" scaled="0"/>
          </a:gra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任意多边形 38"/>
          <p:cNvSpPr/>
          <p:nvPr/>
        </p:nvSpPr>
        <p:spPr>
          <a:xfrm rot="13500000">
            <a:off x="5102327" y="2207550"/>
            <a:ext cx="1291874" cy="12920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任意多边形 39"/>
          <p:cNvSpPr/>
          <p:nvPr/>
        </p:nvSpPr>
        <p:spPr>
          <a:xfrm rot="10800000">
            <a:off x="3942993" y="3021745"/>
            <a:ext cx="1170058" cy="185259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123E61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任意多边形 40"/>
          <p:cNvSpPr/>
          <p:nvPr/>
        </p:nvSpPr>
        <p:spPr>
          <a:xfrm rot="18900000">
            <a:off x="3863720" y="3423438"/>
            <a:ext cx="1291874" cy="12920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16200000">
            <a:off x="2826315" y="1907014"/>
            <a:ext cx="1170058" cy="185259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75000"/>
                </a:sysClr>
              </a:gs>
            </a:gsLst>
            <a:lin ang="0" scaled="0"/>
          </a:gra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任意多边形 42"/>
          <p:cNvSpPr/>
          <p:nvPr/>
        </p:nvSpPr>
        <p:spPr>
          <a:xfrm rot="2700000">
            <a:off x="2644004" y="2168940"/>
            <a:ext cx="1291874" cy="12920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331526" y="3765217"/>
            <a:ext cx="329759" cy="421721"/>
            <a:chOff x="1605186" y="572440"/>
            <a:chExt cx="563562" cy="720725"/>
          </a:xfrm>
          <a:solidFill>
            <a:schemeClr val="bg1"/>
          </a:solidFill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3" name="Freeform 223"/>
          <p:cNvSpPr>
            <a:spLocks/>
          </p:cNvSpPr>
          <p:nvPr/>
        </p:nvSpPr>
        <p:spPr bwMode="auto">
          <a:xfrm>
            <a:off x="5493068" y="2677659"/>
            <a:ext cx="376688" cy="305502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123E6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64800" y="2627090"/>
            <a:ext cx="385926" cy="371140"/>
            <a:chOff x="9791183" y="5224434"/>
            <a:chExt cx="645684" cy="620945"/>
          </a:xfrm>
          <a:solidFill>
            <a:srgbClr val="123E61"/>
          </a:solidFill>
        </p:grpSpPr>
        <p:sp>
          <p:nvSpPr>
            <p:cNvPr id="31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Freeform 134"/>
            <p:cNvSpPr>
              <a:spLocks/>
            </p:cNvSpPr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69763" y="1495173"/>
            <a:ext cx="309884" cy="459182"/>
            <a:chOff x="1788810" y="2276744"/>
            <a:chExt cx="392113" cy="581026"/>
          </a:xfrm>
          <a:solidFill>
            <a:schemeClr val="bg1"/>
          </a:solidFill>
        </p:grpSpPr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239918" y="2082336"/>
            <a:ext cx="55836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5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sz="1350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54135" y="2715573"/>
            <a:ext cx="77954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5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zh-CN" altLang="en-US" sz="1350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129078" y="3312044"/>
            <a:ext cx="77954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5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zh-CN" altLang="en-US" sz="1350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09039" y="2681536"/>
            <a:ext cx="77954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5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sz="1350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724122" y="1330850"/>
            <a:ext cx="251255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80042" y="1326626"/>
            <a:ext cx="259463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724122" y="3715025"/>
            <a:ext cx="251255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80042" y="3715025"/>
            <a:ext cx="259463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670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13" grpId="0" animBg="1"/>
          <p:bldP spid="20" grpId="0"/>
          <p:bldP spid="21" grpId="0"/>
          <p:bldP spid="22" grpId="0"/>
          <p:bldP spid="23" grpId="0"/>
          <p:bldP spid="44" grpId="0"/>
          <p:bldP spid="45" grpId="0"/>
          <p:bldP spid="46" grpId="0"/>
          <p:bldP spid="4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13" grpId="0" animBg="1"/>
          <p:bldP spid="20" grpId="0"/>
          <p:bldP spid="21" grpId="0"/>
          <p:bldP spid="22" grpId="0"/>
          <p:bldP spid="23" grpId="0"/>
          <p:bldP spid="44" grpId="0"/>
          <p:bldP spid="45" grpId="0"/>
          <p:bldP spid="46" grpId="0"/>
          <p:bldP spid="4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5059271" y="1011886"/>
            <a:ext cx="435498" cy="3616749"/>
            <a:chOff x="6063797" y="1570125"/>
            <a:chExt cx="513956" cy="4267013"/>
          </a:xfrm>
        </p:grpSpPr>
        <p:sp>
          <p:nvSpPr>
            <p:cNvPr id="38" name="Freeform 11"/>
            <p:cNvSpPr/>
            <p:nvPr/>
          </p:nvSpPr>
          <p:spPr bwMode="auto">
            <a:xfrm>
              <a:off x="6086997" y="5298198"/>
              <a:ext cx="467557" cy="538940"/>
            </a:xfrm>
            <a:custGeom>
              <a:avLst/>
              <a:gdLst>
                <a:gd name="T0" fmla="*/ 94 w 111"/>
                <a:gd name="T1" fmla="*/ 0 h 128"/>
                <a:gd name="T2" fmla="*/ 105 w 111"/>
                <a:gd name="T3" fmla="*/ 25 h 128"/>
                <a:gd name="T4" fmla="*/ 66 w 111"/>
                <a:gd name="T5" fmla="*/ 114 h 128"/>
                <a:gd name="T6" fmla="*/ 44 w 111"/>
                <a:gd name="T7" fmla="*/ 114 h 128"/>
                <a:gd name="T8" fmla="*/ 6 w 111"/>
                <a:gd name="T9" fmla="*/ 25 h 128"/>
                <a:gd name="T10" fmla="*/ 17 w 111"/>
                <a:gd name="T11" fmla="*/ 0 h 128"/>
                <a:gd name="T12" fmla="*/ 94 w 111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28">
                  <a:moveTo>
                    <a:pt x="94" y="0"/>
                  </a:moveTo>
                  <a:cubicBezTo>
                    <a:pt x="106" y="0"/>
                    <a:pt x="111" y="11"/>
                    <a:pt x="105" y="25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0" y="128"/>
                    <a:pt x="50" y="128"/>
                    <a:pt x="44" y="11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0" y="11"/>
                    <a:pt x="5" y="0"/>
                    <a:pt x="17" y="0"/>
                  </a:cubicBezTo>
                  <a:lnTo>
                    <a:pt x="94" y="0"/>
                  </a:lnTo>
                  <a:close/>
                </a:path>
              </a:pathLst>
            </a:custGeom>
            <a:gradFill>
              <a:gsLst>
                <a:gs pos="100000">
                  <a:srgbClr val="666666"/>
                </a:gs>
                <a:gs pos="0">
                  <a:srgbClr val="1D1D1D"/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6066474" y="1570125"/>
              <a:ext cx="508603" cy="3781504"/>
            </a:xfrm>
            <a:custGeom>
              <a:avLst/>
              <a:gdLst>
                <a:gd name="T0" fmla="*/ 121 w 121"/>
                <a:gd name="T1" fmla="*/ 892 h 897"/>
                <a:gd name="T2" fmla="*/ 60 w 121"/>
                <a:gd name="T3" fmla="*/ 897 h 897"/>
                <a:gd name="T4" fmla="*/ 60 w 121"/>
                <a:gd name="T5" fmla="*/ 897 h 897"/>
                <a:gd name="T6" fmla="*/ 0 w 121"/>
                <a:gd name="T7" fmla="*/ 891 h 897"/>
                <a:gd name="T8" fmla="*/ 0 w 121"/>
                <a:gd name="T9" fmla="*/ 40 h 897"/>
                <a:gd name="T10" fmla="*/ 60 w 121"/>
                <a:gd name="T11" fmla="*/ 0 h 897"/>
                <a:gd name="T12" fmla="*/ 60 w 121"/>
                <a:gd name="T13" fmla="*/ 0 h 897"/>
                <a:gd name="T14" fmla="*/ 121 w 121"/>
                <a:gd name="T15" fmla="*/ 40 h 897"/>
                <a:gd name="T16" fmla="*/ 121 w 121"/>
                <a:gd name="T17" fmla="*/ 892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897">
                  <a:moveTo>
                    <a:pt x="121" y="892"/>
                  </a:moveTo>
                  <a:cubicBezTo>
                    <a:pt x="121" y="892"/>
                    <a:pt x="94" y="897"/>
                    <a:pt x="60" y="897"/>
                  </a:cubicBezTo>
                  <a:cubicBezTo>
                    <a:pt x="60" y="897"/>
                    <a:pt x="60" y="897"/>
                    <a:pt x="60" y="897"/>
                  </a:cubicBezTo>
                  <a:cubicBezTo>
                    <a:pt x="27" y="897"/>
                    <a:pt x="0" y="891"/>
                    <a:pt x="0" y="89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27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94" y="0"/>
                    <a:pt x="121" y="18"/>
                    <a:pt x="121" y="40"/>
                  </a:cubicBezTo>
                  <a:lnTo>
                    <a:pt x="121" y="8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Freeform 16"/>
            <p:cNvSpPr/>
            <p:nvPr/>
          </p:nvSpPr>
          <p:spPr bwMode="auto">
            <a:xfrm>
              <a:off x="6065582" y="1580512"/>
              <a:ext cx="510387" cy="253409"/>
            </a:xfrm>
            <a:custGeom>
              <a:avLst/>
              <a:gdLst>
                <a:gd name="T0" fmla="*/ 61 w 121"/>
                <a:gd name="T1" fmla="*/ 42 h 60"/>
                <a:gd name="T2" fmla="*/ 121 w 121"/>
                <a:gd name="T3" fmla="*/ 60 h 60"/>
                <a:gd name="T4" fmla="*/ 121 w 121"/>
                <a:gd name="T5" fmla="*/ 36 h 60"/>
                <a:gd name="T6" fmla="*/ 61 w 121"/>
                <a:gd name="T7" fmla="*/ 0 h 60"/>
                <a:gd name="T8" fmla="*/ 0 w 121"/>
                <a:gd name="T9" fmla="*/ 36 h 60"/>
                <a:gd name="T10" fmla="*/ 0 w 121"/>
                <a:gd name="T11" fmla="*/ 58 h 60"/>
                <a:gd name="T12" fmla="*/ 61 w 121"/>
                <a:gd name="T13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60">
                  <a:moveTo>
                    <a:pt x="61" y="42"/>
                  </a:moveTo>
                  <a:cubicBezTo>
                    <a:pt x="84" y="42"/>
                    <a:pt x="105" y="53"/>
                    <a:pt x="121" y="60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21" y="9"/>
                    <a:pt x="94" y="0"/>
                    <a:pt x="61" y="0"/>
                  </a:cubicBezTo>
                  <a:cubicBezTo>
                    <a:pt x="27" y="0"/>
                    <a:pt x="0" y="9"/>
                    <a:pt x="0" y="3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6" y="51"/>
                    <a:pt x="38" y="42"/>
                    <a:pt x="61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6063797" y="1733051"/>
              <a:ext cx="513956" cy="160611"/>
            </a:xfrm>
            <a:custGeom>
              <a:avLst/>
              <a:gdLst>
                <a:gd name="T0" fmla="*/ 61 w 122"/>
                <a:gd name="T1" fmla="*/ 0 h 38"/>
                <a:gd name="T2" fmla="*/ 0 w 122"/>
                <a:gd name="T3" fmla="*/ 20 h 38"/>
                <a:gd name="T4" fmla="*/ 0 w 122"/>
                <a:gd name="T5" fmla="*/ 38 h 38"/>
                <a:gd name="T6" fmla="*/ 61 w 122"/>
                <a:gd name="T7" fmla="*/ 18 h 38"/>
                <a:gd name="T8" fmla="*/ 122 w 122"/>
                <a:gd name="T9" fmla="*/ 38 h 38"/>
                <a:gd name="T10" fmla="*/ 122 w 122"/>
                <a:gd name="T11" fmla="*/ 20 h 38"/>
                <a:gd name="T12" fmla="*/ 61 w 122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38">
                  <a:moveTo>
                    <a:pt x="61" y="0"/>
                  </a:moveTo>
                  <a:cubicBezTo>
                    <a:pt x="27" y="0"/>
                    <a:pt x="0" y="9"/>
                    <a:pt x="0" y="2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7"/>
                    <a:pt x="27" y="18"/>
                    <a:pt x="61" y="18"/>
                  </a:cubicBezTo>
                  <a:cubicBezTo>
                    <a:pt x="95" y="18"/>
                    <a:pt x="122" y="27"/>
                    <a:pt x="122" y="38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9"/>
                    <a:pt x="95" y="0"/>
                    <a:pt x="6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DDAD6"/>
                </a:gs>
                <a:gs pos="38000">
                  <a:srgbClr val="8B878D"/>
                </a:gs>
                <a:gs pos="63000">
                  <a:srgbClr val="F3F4F4">
                    <a:alpha val="51765"/>
                  </a:srgbClr>
                </a:gs>
                <a:gs pos="100000">
                  <a:srgbClr val="D1DDD4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" name="组合 41"/>
            <p:cNvGrpSpPr/>
            <p:nvPr/>
          </p:nvGrpSpPr>
          <p:grpSpPr>
            <a:xfrm>
              <a:off x="6065583" y="5246774"/>
              <a:ext cx="510383" cy="389037"/>
              <a:chOff x="6065583" y="5246774"/>
              <a:chExt cx="510383" cy="389037"/>
            </a:xfrm>
          </p:grpSpPr>
          <p:sp>
            <p:nvSpPr>
              <p:cNvPr id="43" name="Freeform 33"/>
              <p:cNvSpPr/>
              <p:nvPr/>
            </p:nvSpPr>
            <p:spPr bwMode="auto">
              <a:xfrm>
                <a:off x="6065583" y="5281936"/>
                <a:ext cx="201656" cy="349776"/>
              </a:xfrm>
              <a:custGeom>
                <a:avLst/>
                <a:gdLst>
                  <a:gd name="T0" fmla="*/ 28 w 48"/>
                  <a:gd name="T1" fmla="*/ 0 h 83"/>
                  <a:gd name="T2" fmla="*/ 0 w 48"/>
                  <a:gd name="T3" fmla="*/ 9 h 83"/>
                  <a:gd name="T4" fmla="*/ 31 w 48"/>
                  <a:gd name="T5" fmla="*/ 78 h 83"/>
                  <a:gd name="T6" fmla="*/ 47 w 48"/>
                  <a:gd name="T7" fmla="*/ 83 h 83"/>
                  <a:gd name="T8" fmla="*/ 48 w 48"/>
                  <a:gd name="T9" fmla="*/ 83 h 83"/>
                  <a:gd name="T10" fmla="*/ 28 w 48"/>
                  <a:gd name="T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83">
                    <a:moveTo>
                      <a:pt x="28" y="0"/>
                    </a:moveTo>
                    <a:cubicBezTo>
                      <a:pt x="21" y="4"/>
                      <a:pt x="13" y="8"/>
                      <a:pt x="0" y="9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8" y="83"/>
                      <a:pt x="48" y="83"/>
                      <a:pt x="48" y="83"/>
                    </a:cubicBezTo>
                    <a:lnTo>
                      <a:pt x="28" y="0"/>
                    </a:lnTo>
                    <a:close/>
                  </a:path>
                </a:pathLst>
              </a:custGeom>
              <a:gradFill>
                <a:gsLst>
                  <a:gs pos="0">
                    <a:srgbClr val="F3E1CB">
                      <a:alpha val="51765"/>
                    </a:srgbClr>
                  </a:gs>
                  <a:gs pos="100000">
                    <a:srgbClr val="E7C397"/>
                  </a:gs>
                </a:gsLst>
                <a:lin ang="108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Freeform 34"/>
              <p:cNvSpPr/>
              <p:nvPr/>
            </p:nvSpPr>
            <p:spPr bwMode="auto">
              <a:xfrm>
                <a:off x="6383233" y="5287290"/>
                <a:ext cx="192733" cy="346207"/>
              </a:xfrm>
              <a:custGeom>
                <a:avLst/>
                <a:gdLst>
                  <a:gd name="T0" fmla="*/ 0 w 46"/>
                  <a:gd name="T1" fmla="*/ 82 h 82"/>
                  <a:gd name="T2" fmla="*/ 14 w 46"/>
                  <a:gd name="T3" fmla="*/ 79 h 82"/>
                  <a:gd name="T4" fmla="*/ 46 w 46"/>
                  <a:gd name="T5" fmla="*/ 8 h 82"/>
                  <a:gd name="T6" fmla="*/ 19 w 46"/>
                  <a:gd name="T7" fmla="*/ 0 h 82"/>
                  <a:gd name="T8" fmla="*/ 0 w 46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2">
                    <a:moveTo>
                      <a:pt x="0" y="82"/>
                    </a:moveTo>
                    <a:cubicBezTo>
                      <a:pt x="14" y="79"/>
                      <a:pt x="14" y="79"/>
                      <a:pt x="14" y="79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33" y="8"/>
                      <a:pt x="25" y="4"/>
                      <a:pt x="19" y="0"/>
                    </a:cubicBezTo>
                    <a:lnTo>
                      <a:pt x="0" y="82"/>
                    </a:lnTo>
                    <a:close/>
                  </a:path>
                </a:pathLst>
              </a:custGeom>
              <a:gradFill>
                <a:gsLst>
                  <a:gs pos="0">
                    <a:srgbClr val="C6A781">
                      <a:alpha val="51765"/>
                    </a:srgbClr>
                  </a:gs>
                  <a:gs pos="100000">
                    <a:srgbClr val="E7C397"/>
                  </a:gs>
                </a:gsLst>
                <a:lin ang="108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Freeform 35"/>
              <p:cNvSpPr/>
              <p:nvPr/>
            </p:nvSpPr>
            <p:spPr bwMode="auto">
              <a:xfrm>
                <a:off x="6186037" y="5246774"/>
                <a:ext cx="278393" cy="389037"/>
              </a:xfrm>
              <a:custGeom>
                <a:avLst/>
                <a:gdLst>
                  <a:gd name="T0" fmla="*/ 54 w 66"/>
                  <a:gd name="T1" fmla="*/ 4 h 92"/>
                  <a:gd name="T2" fmla="*/ 33 w 66"/>
                  <a:gd name="T3" fmla="*/ 0 h 92"/>
                  <a:gd name="T4" fmla="*/ 13 w 66"/>
                  <a:gd name="T5" fmla="*/ 3 h 92"/>
                  <a:gd name="T6" fmla="*/ 0 w 66"/>
                  <a:gd name="T7" fmla="*/ 9 h 92"/>
                  <a:gd name="T8" fmla="*/ 19 w 66"/>
                  <a:gd name="T9" fmla="*/ 92 h 92"/>
                  <a:gd name="T10" fmla="*/ 47 w 66"/>
                  <a:gd name="T11" fmla="*/ 92 h 92"/>
                  <a:gd name="T12" fmla="*/ 47 w 66"/>
                  <a:gd name="T13" fmla="*/ 91 h 92"/>
                  <a:gd name="T14" fmla="*/ 66 w 66"/>
                  <a:gd name="T15" fmla="*/ 10 h 92"/>
                  <a:gd name="T16" fmla="*/ 54 w 66"/>
                  <a:gd name="T17" fmla="*/ 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92">
                    <a:moveTo>
                      <a:pt x="54" y="4"/>
                    </a:moveTo>
                    <a:cubicBezTo>
                      <a:pt x="48" y="1"/>
                      <a:pt x="42" y="0"/>
                      <a:pt x="33" y="0"/>
                    </a:cubicBezTo>
                    <a:cubicBezTo>
                      <a:pt x="24" y="0"/>
                      <a:pt x="18" y="1"/>
                      <a:pt x="13" y="3"/>
                    </a:cubicBezTo>
                    <a:cubicBezTo>
                      <a:pt x="8" y="5"/>
                      <a:pt x="4" y="7"/>
                      <a:pt x="0" y="9"/>
                    </a:cubicBezTo>
                    <a:cubicBezTo>
                      <a:pt x="19" y="92"/>
                      <a:pt x="19" y="92"/>
                      <a:pt x="19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7" y="91"/>
                      <a:pt x="47" y="91"/>
                      <a:pt x="47" y="91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2" y="8"/>
                      <a:pt x="58" y="5"/>
                      <a:pt x="54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E7C397">
                      <a:alpha val="51765"/>
                    </a:srgbClr>
                  </a:gs>
                  <a:gs pos="100000">
                    <a:srgbClr val="C6A781"/>
                  </a:gs>
                </a:gsLst>
                <a:lin ang="108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45"/>
          <p:cNvGrpSpPr/>
          <p:nvPr/>
        </p:nvGrpSpPr>
        <p:grpSpPr>
          <a:xfrm>
            <a:off x="3624818" y="1317182"/>
            <a:ext cx="4399372" cy="892337"/>
            <a:chOff x="3624818" y="1316774"/>
            <a:chExt cx="4399372" cy="892062"/>
          </a:xfrm>
        </p:grpSpPr>
        <p:grpSp>
          <p:nvGrpSpPr>
            <p:cNvPr id="5" name="组合 46"/>
            <p:cNvGrpSpPr/>
            <p:nvPr/>
          </p:nvGrpSpPr>
          <p:grpSpPr>
            <a:xfrm>
              <a:off x="6517609" y="1497956"/>
              <a:ext cx="1506581" cy="552861"/>
              <a:chOff x="7777163" y="1976438"/>
              <a:chExt cx="1778001" cy="652462"/>
            </a:xfrm>
          </p:grpSpPr>
          <p:sp>
            <p:nvSpPr>
              <p:cNvPr id="60" name="AutoShape 64"/>
              <p:cNvSpPr>
                <a:spLocks noChangeAspect="1" noChangeArrowheads="1" noTextEdit="1"/>
              </p:cNvSpPr>
              <p:nvPr/>
            </p:nvSpPr>
            <p:spPr bwMode="auto">
              <a:xfrm>
                <a:off x="7777163" y="1976438"/>
                <a:ext cx="1778000" cy="652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1" name="Freeform 66"/>
              <p:cNvSpPr>
                <a:spLocks noEditPoints="1"/>
              </p:cNvSpPr>
              <p:nvPr/>
            </p:nvSpPr>
            <p:spPr bwMode="auto">
              <a:xfrm>
                <a:off x="9420226" y="2025650"/>
                <a:ext cx="134938" cy="452437"/>
              </a:xfrm>
              <a:custGeom>
                <a:avLst/>
                <a:gdLst>
                  <a:gd name="T0" fmla="*/ 85 w 85"/>
                  <a:gd name="T1" fmla="*/ 245 h 285"/>
                  <a:gd name="T2" fmla="*/ 71 w 85"/>
                  <a:gd name="T3" fmla="*/ 285 h 285"/>
                  <a:gd name="T4" fmla="*/ 59 w 85"/>
                  <a:gd name="T5" fmla="*/ 250 h 285"/>
                  <a:gd name="T6" fmla="*/ 59 w 85"/>
                  <a:gd name="T7" fmla="*/ 250 h 285"/>
                  <a:gd name="T8" fmla="*/ 0 w 85"/>
                  <a:gd name="T9" fmla="*/ 7 h 285"/>
                  <a:gd name="T10" fmla="*/ 26 w 85"/>
                  <a:gd name="T11" fmla="*/ 0 h 285"/>
                  <a:gd name="T12" fmla="*/ 85 w 85"/>
                  <a:gd name="T13" fmla="*/ 245 h 285"/>
                  <a:gd name="T14" fmla="*/ 85 w 85"/>
                  <a:gd name="T15" fmla="*/ 245 h 285"/>
                  <a:gd name="T16" fmla="*/ 83 w 85"/>
                  <a:gd name="T17" fmla="*/ 245 h 285"/>
                  <a:gd name="T18" fmla="*/ 23 w 85"/>
                  <a:gd name="T19" fmla="*/ 2 h 285"/>
                  <a:gd name="T20" fmla="*/ 2 w 85"/>
                  <a:gd name="T21" fmla="*/ 7 h 285"/>
                  <a:gd name="T22" fmla="*/ 61 w 85"/>
                  <a:gd name="T23" fmla="*/ 250 h 285"/>
                  <a:gd name="T24" fmla="*/ 71 w 85"/>
                  <a:gd name="T25" fmla="*/ 278 h 285"/>
                  <a:gd name="T26" fmla="*/ 83 w 85"/>
                  <a:gd name="T27" fmla="*/ 245 h 285"/>
                  <a:gd name="T28" fmla="*/ 83 w 85"/>
                  <a:gd name="T29" fmla="*/ 24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285">
                    <a:moveTo>
                      <a:pt x="85" y="245"/>
                    </a:moveTo>
                    <a:lnTo>
                      <a:pt x="71" y="285"/>
                    </a:lnTo>
                    <a:lnTo>
                      <a:pt x="59" y="250"/>
                    </a:lnTo>
                    <a:lnTo>
                      <a:pt x="59" y="250"/>
                    </a:lnTo>
                    <a:lnTo>
                      <a:pt x="0" y="7"/>
                    </a:lnTo>
                    <a:lnTo>
                      <a:pt x="26" y="0"/>
                    </a:lnTo>
                    <a:lnTo>
                      <a:pt x="85" y="245"/>
                    </a:lnTo>
                    <a:lnTo>
                      <a:pt x="85" y="245"/>
                    </a:lnTo>
                    <a:close/>
                    <a:moveTo>
                      <a:pt x="83" y="245"/>
                    </a:moveTo>
                    <a:lnTo>
                      <a:pt x="23" y="2"/>
                    </a:lnTo>
                    <a:lnTo>
                      <a:pt x="2" y="7"/>
                    </a:lnTo>
                    <a:lnTo>
                      <a:pt x="61" y="250"/>
                    </a:lnTo>
                    <a:lnTo>
                      <a:pt x="71" y="278"/>
                    </a:lnTo>
                    <a:lnTo>
                      <a:pt x="83" y="245"/>
                    </a:lnTo>
                    <a:lnTo>
                      <a:pt x="83" y="2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2" name="Freeform 67"/>
              <p:cNvSpPr>
                <a:spLocks noEditPoints="1"/>
              </p:cNvSpPr>
              <p:nvPr/>
            </p:nvSpPr>
            <p:spPr bwMode="auto">
              <a:xfrm>
                <a:off x="9386888" y="2036763"/>
                <a:ext cx="134938" cy="468312"/>
              </a:xfrm>
              <a:custGeom>
                <a:avLst/>
                <a:gdLst>
                  <a:gd name="T0" fmla="*/ 85 w 85"/>
                  <a:gd name="T1" fmla="*/ 293 h 295"/>
                  <a:gd name="T2" fmla="*/ 82 w 85"/>
                  <a:gd name="T3" fmla="*/ 295 h 295"/>
                  <a:gd name="T4" fmla="*/ 56 w 85"/>
                  <a:gd name="T5" fmla="*/ 250 h 295"/>
                  <a:gd name="T6" fmla="*/ 56 w 85"/>
                  <a:gd name="T7" fmla="*/ 250 h 295"/>
                  <a:gd name="T8" fmla="*/ 0 w 85"/>
                  <a:gd name="T9" fmla="*/ 5 h 295"/>
                  <a:gd name="T10" fmla="*/ 23 w 85"/>
                  <a:gd name="T11" fmla="*/ 0 h 295"/>
                  <a:gd name="T12" fmla="*/ 82 w 85"/>
                  <a:gd name="T13" fmla="*/ 243 h 295"/>
                  <a:gd name="T14" fmla="*/ 85 w 85"/>
                  <a:gd name="T15" fmla="*/ 293 h 295"/>
                  <a:gd name="T16" fmla="*/ 85 w 85"/>
                  <a:gd name="T17" fmla="*/ 293 h 295"/>
                  <a:gd name="T18" fmla="*/ 80 w 85"/>
                  <a:gd name="T19" fmla="*/ 243 h 295"/>
                  <a:gd name="T20" fmla="*/ 21 w 85"/>
                  <a:gd name="T21" fmla="*/ 2 h 295"/>
                  <a:gd name="T22" fmla="*/ 2 w 85"/>
                  <a:gd name="T23" fmla="*/ 7 h 295"/>
                  <a:gd name="T24" fmla="*/ 59 w 85"/>
                  <a:gd name="T25" fmla="*/ 248 h 295"/>
                  <a:gd name="T26" fmla="*/ 82 w 85"/>
                  <a:gd name="T27" fmla="*/ 290 h 295"/>
                  <a:gd name="T28" fmla="*/ 80 w 85"/>
                  <a:gd name="T29" fmla="*/ 243 h 295"/>
                  <a:gd name="T30" fmla="*/ 80 w 85"/>
                  <a:gd name="T31" fmla="*/ 243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295">
                    <a:moveTo>
                      <a:pt x="85" y="293"/>
                    </a:moveTo>
                    <a:lnTo>
                      <a:pt x="82" y="295"/>
                    </a:lnTo>
                    <a:lnTo>
                      <a:pt x="56" y="250"/>
                    </a:lnTo>
                    <a:lnTo>
                      <a:pt x="56" y="250"/>
                    </a:lnTo>
                    <a:lnTo>
                      <a:pt x="0" y="5"/>
                    </a:lnTo>
                    <a:lnTo>
                      <a:pt x="23" y="0"/>
                    </a:lnTo>
                    <a:lnTo>
                      <a:pt x="82" y="243"/>
                    </a:lnTo>
                    <a:lnTo>
                      <a:pt x="85" y="293"/>
                    </a:lnTo>
                    <a:lnTo>
                      <a:pt x="85" y="293"/>
                    </a:lnTo>
                    <a:close/>
                    <a:moveTo>
                      <a:pt x="80" y="243"/>
                    </a:moveTo>
                    <a:lnTo>
                      <a:pt x="21" y="2"/>
                    </a:lnTo>
                    <a:lnTo>
                      <a:pt x="2" y="7"/>
                    </a:lnTo>
                    <a:lnTo>
                      <a:pt x="59" y="248"/>
                    </a:lnTo>
                    <a:lnTo>
                      <a:pt x="82" y="290"/>
                    </a:lnTo>
                    <a:lnTo>
                      <a:pt x="80" y="243"/>
                    </a:lnTo>
                    <a:lnTo>
                      <a:pt x="80" y="243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Freeform 68"/>
              <p:cNvSpPr>
                <a:spLocks noEditPoints="1"/>
              </p:cNvSpPr>
              <p:nvPr/>
            </p:nvSpPr>
            <p:spPr bwMode="auto">
              <a:xfrm>
                <a:off x="9348788" y="2044700"/>
                <a:ext cx="142875" cy="441325"/>
              </a:xfrm>
              <a:custGeom>
                <a:avLst/>
                <a:gdLst>
                  <a:gd name="T0" fmla="*/ 83 w 90"/>
                  <a:gd name="T1" fmla="*/ 243 h 278"/>
                  <a:gd name="T2" fmla="*/ 90 w 90"/>
                  <a:gd name="T3" fmla="*/ 278 h 278"/>
                  <a:gd name="T4" fmla="*/ 59 w 90"/>
                  <a:gd name="T5" fmla="*/ 250 h 278"/>
                  <a:gd name="T6" fmla="*/ 59 w 90"/>
                  <a:gd name="T7" fmla="*/ 250 h 278"/>
                  <a:gd name="T8" fmla="*/ 0 w 90"/>
                  <a:gd name="T9" fmla="*/ 7 h 278"/>
                  <a:gd name="T10" fmla="*/ 24 w 90"/>
                  <a:gd name="T11" fmla="*/ 0 h 278"/>
                  <a:gd name="T12" fmla="*/ 83 w 90"/>
                  <a:gd name="T13" fmla="*/ 243 h 278"/>
                  <a:gd name="T14" fmla="*/ 83 w 90"/>
                  <a:gd name="T15" fmla="*/ 243 h 278"/>
                  <a:gd name="T16" fmla="*/ 80 w 90"/>
                  <a:gd name="T17" fmla="*/ 245 h 278"/>
                  <a:gd name="T18" fmla="*/ 21 w 90"/>
                  <a:gd name="T19" fmla="*/ 2 h 278"/>
                  <a:gd name="T20" fmla="*/ 2 w 90"/>
                  <a:gd name="T21" fmla="*/ 7 h 278"/>
                  <a:gd name="T22" fmla="*/ 59 w 90"/>
                  <a:gd name="T23" fmla="*/ 250 h 278"/>
                  <a:gd name="T24" fmla="*/ 85 w 90"/>
                  <a:gd name="T25" fmla="*/ 273 h 278"/>
                  <a:gd name="T26" fmla="*/ 80 w 90"/>
                  <a:gd name="T27" fmla="*/ 245 h 278"/>
                  <a:gd name="T28" fmla="*/ 80 w 90"/>
                  <a:gd name="T29" fmla="*/ 245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278">
                    <a:moveTo>
                      <a:pt x="83" y="243"/>
                    </a:moveTo>
                    <a:lnTo>
                      <a:pt x="90" y="278"/>
                    </a:lnTo>
                    <a:lnTo>
                      <a:pt x="59" y="250"/>
                    </a:lnTo>
                    <a:lnTo>
                      <a:pt x="59" y="250"/>
                    </a:lnTo>
                    <a:lnTo>
                      <a:pt x="0" y="7"/>
                    </a:lnTo>
                    <a:lnTo>
                      <a:pt x="24" y="0"/>
                    </a:lnTo>
                    <a:lnTo>
                      <a:pt x="83" y="243"/>
                    </a:lnTo>
                    <a:lnTo>
                      <a:pt x="83" y="243"/>
                    </a:lnTo>
                    <a:close/>
                    <a:moveTo>
                      <a:pt x="80" y="245"/>
                    </a:moveTo>
                    <a:lnTo>
                      <a:pt x="21" y="2"/>
                    </a:lnTo>
                    <a:lnTo>
                      <a:pt x="2" y="7"/>
                    </a:lnTo>
                    <a:lnTo>
                      <a:pt x="59" y="250"/>
                    </a:lnTo>
                    <a:lnTo>
                      <a:pt x="85" y="273"/>
                    </a:lnTo>
                    <a:lnTo>
                      <a:pt x="80" y="245"/>
                    </a:lnTo>
                    <a:lnTo>
                      <a:pt x="80" y="245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4" name="Freeform 69"/>
              <p:cNvSpPr/>
              <p:nvPr/>
            </p:nvSpPr>
            <p:spPr bwMode="auto">
              <a:xfrm>
                <a:off x="9517063" y="2560638"/>
                <a:ext cx="26988" cy="57150"/>
              </a:xfrm>
              <a:custGeom>
                <a:avLst/>
                <a:gdLst>
                  <a:gd name="T0" fmla="*/ 0 w 17"/>
                  <a:gd name="T1" fmla="*/ 5 h 36"/>
                  <a:gd name="T2" fmla="*/ 17 w 17"/>
                  <a:gd name="T3" fmla="*/ 36 h 36"/>
                  <a:gd name="T4" fmla="*/ 17 w 17"/>
                  <a:gd name="T5" fmla="*/ 0 h 36"/>
                  <a:gd name="T6" fmla="*/ 0 w 17"/>
                  <a:gd name="T7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0" y="5"/>
                    </a:moveTo>
                    <a:lnTo>
                      <a:pt x="17" y="36"/>
                    </a:lnTo>
                    <a:lnTo>
                      <a:pt x="1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5" name="Freeform 70"/>
              <p:cNvSpPr>
                <a:spLocks noEditPoints="1"/>
              </p:cNvSpPr>
              <p:nvPr/>
            </p:nvSpPr>
            <p:spPr bwMode="auto">
              <a:xfrm>
                <a:off x="9345613" y="2014538"/>
                <a:ext cx="115888" cy="44450"/>
              </a:xfrm>
              <a:custGeom>
                <a:avLst/>
                <a:gdLst>
                  <a:gd name="T0" fmla="*/ 73 w 73"/>
                  <a:gd name="T1" fmla="*/ 9 h 28"/>
                  <a:gd name="T2" fmla="*/ 2 w 73"/>
                  <a:gd name="T3" fmla="*/ 28 h 28"/>
                  <a:gd name="T4" fmla="*/ 2 w 73"/>
                  <a:gd name="T5" fmla="*/ 26 h 28"/>
                  <a:gd name="T6" fmla="*/ 0 w 73"/>
                  <a:gd name="T7" fmla="*/ 16 h 28"/>
                  <a:gd name="T8" fmla="*/ 70 w 73"/>
                  <a:gd name="T9" fmla="*/ 0 h 28"/>
                  <a:gd name="T10" fmla="*/ 73 w 73"/>
                  <a:gd name="T11" fmla="*/ 9 h 28"/>
                  <a:gd name="T12" fmla="*/ 73 w 73"/>
                  <a:gd name="T13" fmla="*/ 9 h 28"/>
                  <a:gd name="T14" fmla="*/ 4 w 73"/>
                  <a:gd name="T15" fmla="*/ 26 h 28"/>
                  <a:gd name="T16" fmla="*/ 4 w 73"/>
                  <a:gd name="T17" fmla="*/ 26 h 28"/>
                  <a:gd name="T18" fmla="*/ 4 w 73"/>
                  <a:gd name="T19" fmla="*/ 26 h 28"/>
                  <a:gd name="T20" fmla="*/ 4 w 73"/>
                  <a:gd name="T21" fmla="*/ 26 h 28"/>
                  <a:gd name="T22" fmla="*/ 70 w 73"/>
                  <a:gd name="T23" fmla="*/ 9 h 28"/>
                  <a:gd name="T24" fmla="*/ 68 w 73"/>
                  <a:gd name="T25" fmla="*/ 2 h 28"/>
                  <a:gd name="T26" fmla="*/ 2 w 73"/>
                  <a:gd name="T27" fmla="*/ 16 h 28"/>
                  <a:gd name="T28" fmla="*/ 4 w 73"/>
                  <a:gd name="T29" fmla="*/ 23 h 28"/>
                  <a:gd name="T30" fmla="*/ 70 w 73"/>
                  <a:gd name="T31" fmla="*/ 9 h 28"/>
                  <a:gd name="T32" fmla="*/ 70 w 73"/>
                  <a:gd name="T33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28">
                    <a:moveTo>
                      <a:pt x="73" y="9"/>
                    </a:moveTo>
                    <a:lnTo>
                      <a:pt x="2" y="28"/>
                    </a:lnTo>
                    <a:lnTo>
                      <a:pt x="2" y="26"/>
                    </a:lnTo>
                    <a:lnTo>
                      <a:pt x="0" y="16"/>
                    </a:lnTo>
                    <a:lnTo>
                      <a:pt x="70" y="0"/>
                    </a:lnTo>
                    <a:lnTo>
                      <a:pt x="73" y="9"/>
                    </a:lnTo>
                    <a:lnTo>
                      <a:pt x="73" y="9"/>
                    </a:lnTo>
                    <a:close/>
                    <a:moveTo>
                      <a:pt x="4" y="26"/>
                    </a:moveTo>
                    <a:lnTo>
                      <a:pt x="4" y="26"/>
                    </a:lnTo>
                    <a:lnTo>
                      <a:pt x="4" y="26"/>
                    </a:lnTo>
                    <a:lnTo>
                      <a:pt x="4" y="26"/>
                    </a:lnTo>
                    <a:close/>
                    <a:moveTo>
                      <a:pt x="70" y="9"/>
                    </a:moveTo>
                    <a:lnTo>
                      <a:pt x="68" y="2"/>
                    </a:lnTo>
                    <a:lnTo>
                      <a:pt x="2" y="16"/>
                    </a:lnTo>
                    <a:lnTo>
                      <a:pt x="4" y="23"/>
                    </a:lnTo>
                    <a:lnTo>
                      <a:pt x="70" y="9"/>
                    </a:lnTo>
                    <a:lnTo>
                      <a:pt x="70" y="9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6" name="Freeform 71"/>
              <p:cNvSpPr>
                <a:spLocks noEditPoints="1"/>
              </p:cNvSpPr>
              <p:nvPr/>
            </p:nvSpPr>
            <p:spPr bwMode="auto">
              <a:xfrm>
                <a:off x="9337676" y="1976438"/>
                <a:ext cx="217488" cy="644525"/>
              </a:xfrm>
              <a:custGeom>
                <a:avLst/>
                <a:gdLst>
                  <a:gd name="T0" fmla="*/ 38 w 58"/>
                  <a:gd name="T1" fmla="*/ 121 h 172"/>
                  <a:gd name="T2" fmla="*/ 37 w 58"/>
                  <a:gd name="T3" fmla="*/ 121 h 172"/>
                  <a:gd name="T4" fmla="*/ 38 w 58"/>
                  <a:gd name="T5" fmla="*/ 122 h 172"/>
                  <a:gd name="T6" fmla="*/ 38 w 58"/>
                  <a:gd name="T7" fmla="*/ 122 h 172"/>
                  <a:gd name="T8" fmla="*/ 38 w 58"/>
                  <a:gd name="T9" fmla="*/ 122 h 172"/>
                  <a:gd name="T10" fmla="*/ 38 w 58"/>
                  <a:gd name="T11" fmla="*/ 121 h 172"/>
                  <a:gd name="T12" fmla="*/ 33 w 58"/>
                  <a:gd name="T13" fmla="*/ 15 h 172"/>
                  <a:gd name="T14" fmla="*/ 33 w 58"/>
                  <a:gd name="T15" fmla="*/ 13 h 172"/>
                  <a:gd name="T16" fmla="*/ 31 w 58"/>
                  <a:gd name="T17" fmla="*/ 4 h 172"/>
                  <a:gd name="T18" fmla="*/ 25 w 58"/>
                  <a:gd name="T19" fmla="*/ 0 h 172"/>
                  <a:gd name="T20" fmla="*/ 4 w 58"/>
                  <a:gd name="T21" fmla="*/ 5 h 172"/>
                  <a:gd name="T22" fmla="*/ 1 w 58"/>
                  <a:gd name="T23" fmla="*/ 11 h 172"/>
                  <a:gd name="T24" fmla="*/ 3 w 58"/>
                  <a:gd name="T25" fmla="*/ 20 h 172"/>
                  <a:gd name="T26" fmla="*/ 4 w 58"/>
                  <a:gd name="T27" fmla="*/ 22 h 172"/>
                  <a:gd name="T28" fmla="*/ 3 w 58"/>
                  <a:gd name="T29" fmla="*/ 21 h 172"/>
                  <a:gd name="T30" fmla="*/ 4 w 58"/>
                  <a:gd name="T31" fmla="*/ 21 h 172"/>
                  <a:gd name="T32" fmla="*/ 4 w 58"/>
                  <a:gd name="T33" fmla="*/ 20 h 172"/>
                  <a:gd name="T34" fmla="*/ 1 w 58"/>
                  <a:gd name="T35" fmla="*/ 11 h 172"/>
                  <a:gd name="T36" fmla="*/ 5 w 58"/>
                  <a:gd name="T37" fmla="*/ 6 h 172"/>
                  <a:gd name="T38" fmla="*/ 25 w 58"/>
                  <a:gd name="T39" fmla="*/ 1 h 172"/>
                  <a:gd name="T40" fmla="*/ 30 w 58"/>
                  <a:gd name="T41" fmla="*/ 4 h 172"/>
                  <a:gd name="T42" fmla="*/ 32 w 58"/>
                  <a:gd name="T43" fmla="*/ 13 h 172"/>
                  <a:gd name="T44" fmla="*/ 32 w 58"/>
                  <a:gd name="T45" fmla="*/ 14 h 172"/>
                  <a:gd name="T46" fmla="*/ 33 w 58"/>
                  <a:gd name="T47" fmla="*/ 14 h 172"/>
                  <a:gd name="T48" fmla="*/ 33 w 58"/>
                  <a:gd name="T49" fmla="*/ 15 h 172"/>
                  <a:gd name="T50" fmla="*/ 14 w 58"/>
                  <a:gd name="T51" fmla="*/ 23 h 172"/>
                  <a:gd name="T52" fmla="*/ 14 w 58"/>
                  <a:gd name="T53" fmla="*/ 22 h 172"/>
                  <a:gd name="T54" fmla="*/ 14 w 58"/>
                  <a:gd name="T55" fmla="*/ 22 h 172"/>
                  <a:gd name="T56" fmla="*/ 14 w 58"/>
                  <a:gd name="T57" fmla="*/ 22 h 172"/>
                  <a:gd name="T58" fmla="*/ 14 w 58"/>
                  <a:gd name="T59" fmla="*/ 23 h 172"/>
                  <a:gd name="T60" fmla="*/ 27 w 58"/>
                  <a:gd name="T61" fmla="*/ 123 h 172"/>
                  <a:gd name="T62" fmla="*/ 55 w 58"/>
                  <a:gd name="T63" fmla="*/ 172 h 172"/>
                  <a:gd name="T64" fmla="*/ 58 w 58"/>
                  <a:gd name="T65" fmla="*/ 116 h 172"/>
                  <a:gd name="T66" fmla="*/ 57 w 58"/>
                  <a:gd name="T67" fmla="*/ 116 h 172"/>
                  <a:gd name="T68" fmla="*/ 57 w 58"/>
                  <a:gd name="T69" fmla="*/ 117 h 172"/>
                  <a:gd name="T70" fmla="*/ 57 w 58"/>
                  <a:gd name="T71" fmla="*/ 119 h 172"/>
                  <a:gd name="T72" fmla="*/ 54 w 58"/>
                  <a:gd name="T73" fmla="*/ 169 h 172"/>
                  <a:gd name="T74" fmla="*/ 29 w 58"/>
                  <a:gd name="T75" fmla="*/ 125 h 172"/>
                  <a:gd name="T76" fmla="*/ 28 w 58"/>
                  <a:gd name="T77" fmla="*/ 124 h 172"/>
                  <a:gd name="T78" fmla="*/ 28 w 58"/>
                  <a:gd name="T79" fmla="*/ 123 h 172"/>
                  <a:gd name="T80" fmla="*/ 27 w 58"/>
                  <a:gd name="T81" fmla="*/ 123 h 172"/>
                  <a:gd name="T82" fmla="*/ 48 w 58"/>
                  <a:gd name="T83" fmla="*/ 118 h 172"/>
                  <a:gd name="T84" fmla="*/ 47 w 58"/>
                  <a:gd name="T85" fmla="*/ 118 h 172"/>
                  <a:gd name="T86" fmla="*/ 47 w 58"/>
                  <a:gd name="T87" fmla="*/ 119 h 172"/>
                  <a:gd name="T88" fmla="*/ 47 w 58"/>
                  <a:gd name="T89" fmla="*/ 119 h 172"/>
                  <a:gd name="T90" fmla="*/ 48 w 58"/>
                  <a:gd name="T91" fmla="*/ 119 h 172"/>
                  <a:gd name="T92" fmla="*/ 48 w 58"/>
                  <a:gd name="T93" fmla="*/ 119 h 172"/>
                  <a:gd name="T94" fmla="*/ 48 w 58"/>
                  <a:gd name="T95" fmla="*/ 118 h 172"/>
                  <a:gd name="T96" fmla="*/ 24 w 58"/>
                  <a:gd name="T97" fmla="*/ 20 h 172"/>
                  <a:gd name="T98" fmla="*/ 24 w 58"/>
                  <a:gd name="T99" fmla="*/ 20 h 172"/>
                  <a:gd name="T100" fmla="*/ 24 w 58"/>
                  <a:gd name="T101" fmla="*/ 19 h 172"/>
                  <a:gd name="T102" fmla="*/ 23 w 58"/>
                  <a:gd name="T103" fmla="*/ 19 h 172"/>
                  <a:gd name="T104" fmla="*/ 24 w 58"/>
                  <a:gd name="T105" fmla="*/ 2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172">
                    <a:moveTo>
                      <a:pt x="38" y="121"/>
                    </a:moveTo>
                    <a:cubicBezTo>
                      <a:pt x="37" y="121"/>
                      <a:pt x="37" y="121"/>
                      <a:pt x="37" y="121"/>
                    </a:cubicBezTo>
                    <a:cubicBezTo>
                      <a:pt x="38" y="122"/>
                      <a:pt x="38" y="122"/>
                      <a:pt x="38" y="122"/>
                    </a:cubicBezTo>
                    <a:cubicBezTo>
                      <a:pt x="38" y="122"/>
                      <a:pt x="38" y="122"/>
                      <a:pt x="38" y="122"/>
                    </a:cubicBezTo>
                    <a:cubicBezTo>
                      <a:pt x="38" y="122"/>
                      <a:pt x="38" y="122"/>
                      <a:pt x="38" y="122"/>
                    </a:cubicBezTo>
                    <a:cubicBezTo>
                      <a:pt x="38" y="121"/>
                      <a:pt x="38" y="121"/>
                      <a:pt x="38" y="121"/>
                    </a:cubicBezTo>
                    <a:close/>
                    <a:moveTo>
                      <a:pt x="33" y="15"/>
                    </a:moveTo>
                    <a:cubicBezTo>
                      <a:pt x="33" y="14"/>
                      <a:pt x="33" y="14"/>
                      <a:pt x="33" y="13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1"/>
                      <a:pt x="27" y="0"/>
                      <a:pt x="25" y="0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6"/>
                      <a:pt x="0" y="9"/>
                      <a:pt x="1" y="11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1"/>
                      <a:pt x="4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2" y="7"/>
                      <a:pt x="5" y="6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1"/>
                      <a:pt x="29" y="2"/>
                      <a:pt x="30" y="4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4"/>
                      <a:pt x="32" y="14"/>
                    </a:cubicBezTo>
                    <a:cubicBezTo>
                      <a:pt x="33" y="14"/>
                      <a:pt x="33" y="14"/>
                      <a:pt x="33" y="14"/>
                    </a:cubicBezTo>
                    <a:lnTo>
                      <a:pt x="33" y="15"/>
                    </a:lnTo>
                    <a:close/>
                    <a:moveTo>
                      <a:pt x="14" y="23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lnTo>
                      <a:pt x="14" y="23"/>
                    </a:lnTo>
                    <a:close/>
                    <a:moveTo>
                      <a:pt x="27" y="123"/>
                    </a:moveTo>
                    <a:cubicBezTo>
                      <a:pt x="55" y="172"/>
                      <a:pt x="55" y="172"/>
                      <a:pt x="55" y="172"/>
                    </a:cubicBezTo>
                    <a:cubicBezTo>
                      <a:pt x="58" y="116"/>
                      <a:pt x="58" y="116"/>
                      <a:pt x="58" y="116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7" y="117"/>
                      <a:pt x="57" y="117"/>
                      <a:pt x="57" y="117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54" y="169"/>
                      <a:pt x="54" y="169"/>
                      <a:pt x="54" y="169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8" y="123"/>
                      <a:pt x="28" y="123"/>
                      <a:pt x="28" y="123"/>
                    </a:cubicBezTo>
                    <a:lnTo>
                      <a:pt x="27" y="123"/>
                    </a:lnTo>
                    <a:close/>
                    <a:moveTo>
                      <a:pt x="48" y="118"/>
                    </a:moveTo>
                    <a:cubicBezTo>
                      <a:pt x="47" y="118"/>
                      <a:pt x="47" y="118"/>
                      <a:pt x="47" y="118"/>
                    </a:cubicBezTo>
                    <a:cubicBezTo>
                      <a:pt x="47" y="119"/>
                      <a:pt x="47" y="119"/>
                      <a:pt x="47" y="119"/>
                    </a:cubicBezTo>
                    <a:cubicBezTo>
                      <a:pt x="47" y="119"/>
                      <a:pt x="47" y="119"/>
                      <a:pt x="47" y="119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119"/>
                      <a:pt x="48" y="119"/>
                      <a:pt x="48" y="119"/>
                    </a:cubicBezTo>
                    <a:lnTo>
                      <a:pt x="48" y="118"/>
                    </a:lnTo>
                    <a:close/>
                    <a:moveTo>
                      <a:pt x="24" y="20"/>
                    </a:move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3" y="19"/>
                      <a:pt x="23" y="19"/>
                      <a:pt x="23" y="19"/>
                    </a:cubicBez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7" name="Freeform 72"/>
              <p:cNvSpPr/>
              <p:nvPr/>
            </p:nvSpPr>
            <p:spPr bwMode="auto">
              <a:xfrm>
                <a:off x="7777163" y="2617788"/>
                <a:ext cx="1762125" cy="11112"/>
              </a:xfrm>
              <a:custGeom>
                <a:avLst/>
                <a:gdLst>
                  <a:gd name="T0" fmla="*/ 1110 w 1110"/>
                  <a:gd name="T1" fmla="*/ 7 h 7"/>
                  <a:gd name="T2" fmla="*/ 1110 w 1110"/>
                  <a:gd name="T3" fmla="*/ 0 h 7"/>
                  <a:gd name="T4" fmla="*/ 0 w 1110"/>
                  <a:gd name="T5" fmla="*/ 0 h 7"/>
                  <a:gd name="T6" fmla="*/ 0 w 1110"/>
                  <a:gd name="T7" fmla="*/ 7 h 7"/>
                  <a:gd name="T8" fmla="*/ 1110 w 1110"/>
                  <a:gd name="T9" fmla="*/ 7 h 7"/>
                  <a:gd name="T10" fmla="*/ 1110 w 1110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0" h="7">
                    <a:moveTo>
                      <a:pt x="1110" y="7"/>
                    </a:moveTo>
                    <a:lnTo>
                      <a:pt x="111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110" y="7"/>
                    </a:lnTo>
                    <a:lnTo>
                      <a:pt x="1110" y="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564861" y="1501168"/>
              <a:ext cx="1367185" cy="707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 that matches the title.</a:t>
              </a:r>
            </a:p>
            <a:p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" name="组合 48"/>
            <p:cNvGrpSpPr/>
            <p:nvPr/>
          </p:nvGrpSpPr>
          <p:grpSpPr>
            <a:xfrm>
              <a:off x="3624818" y="1316774"/>
              <a:ext cx="2770843" cy="823684"/>
              <a:chOff x="2373281" y="1600503"/>
              <a:chExt cx="3270028" cy="972076"/>
            </a:xfrm>
          </p:grpSpPr>
          <p:sp>
            <p:nvSpPr>
              <p:cNvPr id="52" name="Freeform 19"/>
              <p:cNvSpPr/>
              <p:nvPr/>
            </p:nvSpPr>
            <p:spPr bwMode="auto">
              <a:xfrm>
                <a:off x="3783147" y="2164068"/>
                <a:ext cx="497084" cy="246959"/>
              </a:xfrm>
              <a:custGeom>
                <a:avLst/>
                <a:gdLst>
                  <a:gd name="T0" fmla="*/ 133 w 133"/>
                  <a:gd name="T1" fmla="*/ 20 h 66"/>
                  <a:gd name="T2" fmla="*/ 80 w 133"/>
                  <a:gd name="T3" fmla="*/ 43 h 66"/>
                  <a:gd name="T4" fmla="*/ 75 w 133"/>
                  <a:gd name="T5" fmla="*/ 66 h 66"/>
                  <a:gd name="T6" fmla="*/ 0 w 133"/>
                  <a:gd name="T7" fmla="*/ 66 h 66"/>
                  <a:gd name="T8" fmla="*/ 14 w 133"/>
                  <a:gd name="T9" fmla="*/ 33 h 66"/>
                  <a:gd name="T10" fmla="*/ 60 w 133"/>
                  <a:gd name="T11" fmla="*/ 0 h 66"/>
                  <a:gd name="T12" fmla="*/ 133 w 133"/>
                  <a:gd name="T13" fmla="*/ 2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66">
                    <a:moveTo>
                      <a:pt x="133" y="20"/>
                    </a:moveTo>
                    <a:cubicBezTo>
                      <a:pt x="133" y="20"/>
                      <a:pt x="96" y="29"/>
                      <a:pt x="80" y="43"/>
                    </a:cubicBezTo>
                    <a:cubicBezTo>
                      <a:pt x="73" y="49"/>
                      <a:pt x="75" y="66"/>
                      <a:pt x="75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60" y="0"/>
                      <a:pt x="60" y="0"/>
                      <a:pt x="60" y="0"/>
                    </a:cubicBezTo>
                    <a:lnTo>
                      <a:pt x="133" y="20"/>
                    </a:lnTo>
                    <a:close/>
                  </a:path>
                </a:pathLst>
              </a:custGeom>
              <a:solidFill>
                <a:srgbClr val="545454">
                  <a:alpha val="67059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3" name="Freeform 21"/>
              <p:cNvSpPr/>
              <p:nvPr/>
            </p:nvSpPr>
            <p:spPr bwMode="auto">
              <a:xfrm>
                <a:off x="4374519" y="2164068"/>
                <a:ext cx="500250" cy="246959"/>
              </a:xfrm>
              <a:custGeom>
                <a:avLst/>
                <a:gdLst>
                  <a:gd name="T0" fmla="*/ 0 w 134"/>
                  <a:gd name="T1" fmla="*/ 20 h 66"/>
                  <a:gd name="T2" fmla="*/ 53 w 134"/>
                  <a:gd name="T3" fmla="*/ 43 h 66"/>
                  <a:gd name="T4" fmla="*/ 59 w 134"/>
                  <a:gd name="T5" fmla="*/ 66 h 66"/>
                  <a:gd name="T6" fmla="*/ 134 w 134"/>
                  <a:gd name="T7" fmla="*/ 66 h 66"/>
                  <a:gd name="T8" fmla="*/ 120 w 134"/>
                  <a:gd name="T9" fmla="*/ 33 h 66"/>
                  <a:gd name="T10" fmla="*/ 74 w 134"/>
                  <a:gd name="T11" fmla="*/ 0 h 66"/>
                  <a:gd name="T12" fmla="*/ 0 w 134"/>
                  <a:gd name="T13" fmla="*/ 2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66">
                    <a:moveTo>
                      <a:pt x="0" y="20"/>
                    </a:moveTo>
                    <a:cubicBezTo>
                      <a:pt x="0" y="20"/>
                      <a:pt x="37" y="29"/>
                      <a:pt x="53" y="43"/>
                    </a:cubicBezTo>
                    <a:cubicBezTo>
                      <a:pt x="62" y="51"/>
                      <a:pt x="59" y="66"/>
                      <a:pt x="59" y="66"/>
                    </a:cubicBezTo>
                    <a:cubicBezTo>
                      <a:pt x="134" y="66"/>
                      <a:pt x="134" y="66"/>
                      <a:pt x="134" y="66"/>
                    </a:cubicBezTo>
                    <a:cubicBezTo>
                      <a:pt x="120" y="33"/>
                      <a:pt x="120" y="33"/>
                      <a:pt x="120" y="33"/>
                    </a:cubicBezTo>
                    <a:cubicBezTo>
                      <a:pt x="74" y="0"/>
                      <a:pt x="74" y="0"/>
                      <a:pt x="74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545454">
                  <a:alpha val="67059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4" name="Freeform 20"/>
              <p:cNvSpPr/>
              <p:nvPr/>
            </p:nvSpPr>
            <p:spPr bwMode="auto">
              <a:xfrm>
                <a:off x="4877103" y="1912561"/>
                <a:ext cx="766206" cy="546160"/>
              </a:xfrm>
              <a:custGeom>
                <a:avLst/>
                <a:gdLst>
                  <a:gd name="T0" fmla="*/ 484 w 484"/>
                  <a:gd name="T1" fmla="*/ 173 h 345"/>
                  <a:gd name="T2" fmla="*/ 338 w 484"/>
                  <a:gd name="T3" fmla="*/ 0 h 345"/>
                  <a:gd name="T4" fmla="*/ 338 w 484"/>
                  <a:gd name="T5" fmla="*/ 33 h 345"/>
                  <a:gd name="T6" fmla="*/ 0 w 484"/>
                  <a:gd name="T7" fmla="*/ 33 h 345"/>
                  <a:gd name="T8" fmla="*/ 0 w 484"/>
                  <a:gd name="T9" fmla="*/ 312 h 345"/>
                  <a:gd name="T10" fmla="*/ 338 w 484"/>
                  <a:gd name="T11" fmla="*/ 312 h 345"/>
                  <a:gd name="T12" fmla="*/ 338 w 484"/>
                  <a:gd name="T13" fmla="*/ 345 h 345"/>
                  <a:gd name="T14" fmla="*/ 484 w 484"/>
                  <a:gd name="T15" fmla="*/ 17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4" h="345">
                    <a:moveTo>
                      <a:pt x="484" y="173"/>
                    </a:moveTo>
                    <a:lnTo>
                      <a:pt x="338" y="0"/>
                    </a:lnTo>
                    <a:lnTo>
                      <a:pt x="338" y="33"/>
                    </a:lnTo>
                    <a:lnTo>
                      <a:pt x="0" y="33"/>
                    </a:lnTo>
                    <a:lnTo>
                      <a:pt x="0" y="312"/>
                    </a:lnTo>
                    <a:lnTo>
                      <a:pt x="338" y="312"/>
                    </a:lnTo>
                    <a:lnTo>
                      <a:pt x="338" y="345"/>
                    </a:lnTo>
                    <a:lnTo>
                      <a:pt x="484" y="173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5" name="Freeform 22"/>
              <p:cNvSpPr/>
              <p:nvPr/>
            </p:nvSpPr>
            <p:spPr bwMode="auto">
              <a:xfrm>
                <a:off x="3782659" y="1785124"/>
                <a:ext cx="1095484" cy="620564"/>
              </a:xfrm>
              <a:custGeom>
                <a:avLst/>
                <a:gdLst>
                  <a:gd name="T0" fmla="*/ 79 w 293"/>
                  <a:gd name="T1" fmla="*/ 126 h 166"/>
                  <a:gd name="T2" fmla="*/ 217 w 293"/>
                  <a:gd name="T3" fmla="*/ 126 h 166"/>
                  <a:gd name="T4" fmla="*/ 293 w 293"/>
                  <a:gd name="T5" fmla="*/ 166 h 166"/>
                  <a:gd name="T6" fmla="*/ 293 w 293"/>
                  <a:gd name="T7" fmla="*/ 48 h 166"/>
                  <a:gd name="T8" fmla="*/ 216 w 293"/>
                  <a:gd name="T9" fmla="*/ 8 h 166"/>
                  <a:gd name="T10" fmla="*/ 78 w 293"/>
                  <a:gd name="T11" fmla="*/ 8 h 166"/>
                  <a:gd name="T12" fmla="*/ 0 w 293"/>
                  <a:gd name="T13" fmla="*/ 49 h 166"/>
                  <a:gd name="T14" fmla="*/ 0 w 293"/>
                  <a:gd name="T15" fmla="*/ 166 h 166"/>
                  <a:gd name="T16" fmla="*/ 79 w 293"/>
                  <a:gd name="T17" fmla="*/ 12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3" h="166">
                    <a:moveTo>
                      <a:pt x="79" y="126"/>
                    </a:moveTo>
                    <a:cubicBezTo>
                      <a:pt x="113" y="119"/>
                      <a:pt x="184" y="117"/>
                      <a:pt x="217" y="126"/>
                    </a:cubicBezTo>
                    <a:cubicBezTo>
                      <a:pt x="235" y="131"/>
                      <a:pt x="293" y="166"/>
                      <a:pt x="293" y="166"/>
                    </a:cubicBezTo>
                    <a:cubicBezTo>
                      <a:pt x="293" y="48"/>
                      <a:pt x="293" y="48"/>
                      <a:pt x="293" y="48"/>
                    </a:cubicBezTo>
                    <a:cubicBezTo>
                      <a:pt x="293" y="48"/>
                      <a:pt x="235" y="13"/>
                      <a:pt x="216" y="8"/>
                    </a:cubicBezTo>
                    <a:cubicBezTo>
                      <a:pt x="183" y="0"/>
                      <a:pt x="112" y="1"/>
                      <a:pt x="78" y="8"/>
                    </a:cubicBezTo>
                    <a:cubicBezTo>
                      <a:pt x="60" y="13"/>
                      <a:pt x="0" y="49"/>
                      <a:pt x="0" y="49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66"/>
                      <a:pt x="60" y="130"/>
                      <a:pt x="79" y="126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6" name="Rectangle 23"/>
              <p:cNvSpPr>
                <a:spLocks noChangeArrowheads="1"/>
              </p:cNvSpPr>
              <p:nvPr/>
            </p:nvSpPr>
            <p:spPr bwMode="auto">
              <a:xfrm>
                <a:off x="3325151" y="1974099"/>
                <a:ext cx="457508" cy="436928"/>
              </a:xfrm>
              <a:prstGeom prst="rect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7" name="组合 56"/>
              <p:cNvGrpSpPr/>
              <p:nvPr/>
            </p:nvGrpSpPr>
            <p:grpSpPr>
              <a:xfrm>
                <a:off x="2373281" y="1600503"/>
                <a:ext cx="1095484" cy="972076"/>
                <a:chOff x="3870399" y="2049268"/>
                <a:chExt cx="1098550" cy="97479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Freeform 26"/>
                <p:cNvSpPr/>
                <p:nvPr/>
              </p:nvSpPr>
              <p:spPr bwMode="auto">
                <a:xfrm>
                  <a:off x="3870399" y="2517650"/>
                  <a:ext cx="1098550" cy="506413"/>
                </a:xfrm>
                <a:custGeom>
                  <a:avLst/>
                  <a:gdLst>
                    <a:gd name="T0" fmla="*/ 146 w 293"/>
                    <a:gd name="T1" fmla="*/ 99 h 135"/>
                    <a:gd name="T2" fmla="*/ 0 w 293"/>
                    <a:gd name="T3" fmla="*/ 0 h 135"/>
                    <a:gd name="T4" fmla="*/ 0 w 293"/>
                    <a:gd name="T5" fmla="*/ 28 h 135"/>
                    <a:gd name="T6" fmla="*/ 146 w 293"/>
                    <a:gd name="T7" fmla="*/ 135 h 135"/>
                    <a:gd name="T8" fmla="*/ 293 w 293"/>
                    <a:gd name="T9" fmla="*/ 28 h 135"/>
                    <a:gd name="T10" fmla="*/ 293 w 293"/>
                    <a:gd name="T11" fmla="*/ 0 h 135"/>
                    <a:gd name="T12" fmla="*/ 146 w 293"/>
                    <a:gd name="T13" fmla="*/ 99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3" h="135">
                      <a:moveTo>
                        <a:pt x="146" y="99"/>
                      </a:moveTo>
                      <a:cubicBezTo>
                        <a:pt x="70" y="99"/>
                        <a:pt x="6" y="60"/>
                        <a:pt x="0" y="0"/>
                      </a:cubicBezTo>
                      <a:cubicBezTo>
                        <a:pt x="0" y="4"/>
                        <a:pt x="0" y="25"/>
                        <a:pt x="0" y="28"/>
                      </a:cubicBezTo>
                      <a:cubicBezTo>
                        <a:pt x="0" y="92"/>
                        <a:pt x="65" y="135"/>
                        <a:pt x="146" y="135"/>
                      </a:cubicBezTo>
                      <a:cubicBezTo>
                        <a:pt x="227" y="135"/>
                        <a:pt x="293" y="92"/>
                        <a:pt x="293" y="28"/>
                      </a:cubicBezTo>
                      <a:cubicBezTo>
                        <a:pt x="293" y="25"/>
                        <a:pt x="293" y="4"/>
                        <a:pt x="293" y="0"/>
                      </a:cubicBezTo>
                      <a:cubicBezTo>
                        <a:pt x="286" y="60"/>
                        <a:pt x="223" y="99"/>
                        <a:pt x="146" y="9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50000">
                      <a:schemeClr val="accent1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9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Oval 27"/>
                <p:cNvSpPr>
                  <a:spLocks noChangeArrowheads="1"/>
                </p:cNvSpPr>
                <p:nvPr/>
              </p:nvSpPr>
              <p:spPr bwMode="auto">
                <a:xfrm>
                  <a:off x="3870399" y="2049268"/>
                  <a:ext cx="1098550" cy="869950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9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0" name="TextBox 49"/>
            <p:cNvSpPr txBox="1"/>
            <p:nvPr/>
          </p:nvSpPr>
          <p:spPr>
            <a:xfrm>
              <a:off x="5146617" y="1455970"/>
              <a:ext cx="327334" cy="36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123E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  <a:endParaRPr lang="zh-CN" altLang="en-US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759739" y="1518667"/>
              <a:ext cx="684803" cy="36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123E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31%</a:t>
              </a:r>
              <a:endParaRPr lang="zh-CN" altLang="en-US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67"/>
          <p:cNvGrpSpPr/>
          <p:nvPr/>
        </p:nvGrpSpPr>
        <p:grpSpPr>
          <a:xfrm>
            <a:off x="3624818" y="2223711"/>
            <a:ext cx="4399372" cy="939744"/>
            <a:chOff x="3624818" y="2223023"/>
            <a:chExt cx="4399372" cy="939454"/>
          </a:xfrm>
        </p:grpSpPr>
        <p:sp>
          <p:nvSpPr>
            <p:cNvPr id="69" name="Freeform 56"/>
            <p:cNvSpPr>
              <a:spLocks noEditPoints="1"/>
            </p:cNvSpPr>
            <p:nvPr/>
          </p:nvSpPr>
          <p:spPr bwMode="auto">
            <a:xfrm>
              <a:off x="7909851" y="2432842"/>
              <a:ext cx="114339" cy="383370"/>
            </a:xfrm>
            <a:custGeom>
              <a:avLst/>
              <a:gdLst>
                <a:gd name="T0" fmla="*/ 85 w 85"/>
                <a:gd name="T1" fmla="*/ 245 h 285"/>
                <a:gd name="T2" fmla="*/ 71 w 85"/>
                <a:gd name="T3" fmla="*/ 285 h 285"/>
                <a:gd name="T4" fmla="*/ 59 w 85"/>
                <a:gd name="T5" fmla="*/ 250 h 285"/>
                <a:gd name="T6" fmla="*/ 59 w 85"/>
                <a:gd name="T7" fmla="*/ 250 h 285"/>
                <a:gd name="T8" fmla="*/ 0 w 85"/>
                <a:gd name="T9" fmla="*/ 7 h 285"/>
                <a:gd name="T10" fmla="*/ 26 w 85"/>
                <a:gd name="T11" fmla="*/ 0 h 285"/>
                <a:gd name="T12" fmla="*/ 85 w 85"/>
                <a:gd name="T13" fmla="*/ 245 h 285"/>
                <a:gd name="T14" fmla="*/ 85 w 85"/>
                <a:gd name="T15" fmla="*/ 245 h 285"/>
                <a:gd name="T16" fmla="*/ 83 w 85"/>
                <a:gd name="T17" fmla="*/ 245 h 285"/>
                <a:gd name="T18" fmla="*/ 23 w 85"/>
                <a:gd name="T19" fmla="*/ 2 h 285"/>
                <a:gd name="T20" fmla="*/ 2 w 85"/>
                <a:gd name="T21" fmla="*/ 7 h 285"/>
                <a:gd name="T22" fmla="*/ 61 w 85"/>
                <a:gd name="T23" fmla="*/ 250 h 285"/>
                <a:gd name="T24" fmla="*/ 71 w 85"/>
                <a:gd name="T25" fmla="*/ 278 h 285"/>
                <a:gd name="T26" fmla="*/ 83 w 85"/>
                <a:gd name="T27" fmla="*/ 245 h 285"/>
                <a:gd name="T28" fmla="*/ 83 w 85"/>
                <a:gd name="T29" fmla="*/ 24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285">
                  <a:moveTo>
                    <a:pt x="85" y="245"/>
                  </a:moveTo>
                  <a:lnTo>
                    <a:pt x="71" y="285"/>
                  </a:lnTo>
                  <a:lnTo>
                    <a:pt x="59" y="250"/>
                  </a:lnTo>
                  <a:lnTo>
                    <a:pt x="59" y="250"/>
                  </a:lnTo>
                  <a:lnTo>
                    <a:pt x="0" y="7"/>
                  </a:lnTo>
                  <a:lnTo>
                    <a:pt x="26" y="0"/>
                  </a:lnTo>
                  <a:lnTo>
                    <a:pt x="85" y="245"/>
                  </a:lnTo>
                  <a:lnTo>
                    <a:pt x="85" y="245"/>
                  </a:lnTo>
                  <a:close/>
                  <a:moveTo>
                    <a:pt x="83" y="245"/>
                  </a:moveTo>
                  <a:lnTo>
                    <a:pt x="23" y="2"/>
                  </a:lnTo>
                  <a:lnTo>
                    <a:pt x="2" y="7"/>
                  </a:lnTo>
                  <a:lnTo>
                    <a:pt x="61" y="250"/>
                  </a:lnTo>
                  <a:lnTo>
                    <a:pt x="71" y="278"/>
                  </a:lnTo>
                  <a:lnTo>
                    <a:pt x="83" y="245"/>
                  </a:lnTo>
                  <a:lnTo>
                    <a:pt x="83" y="24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Freeform 57"/>
            <p:cNvSpPr>
              <a:spLocks noEditPoints="1"/>
            </p:cNvSpPr>
            <p:nvPr/>
          </p:nvSpPr>
          <p:spPr bwMode="auto">
            <a:xfrm>
              <a:off x="7881602" y="2442259"/>
              <a:ext cx="114339" cy="396822"/>
            </a:xfrm>
            <a:custGeom>
              <a:avLst/>
              <a:gdLst>
                <a:gd name="T0" fmla="*/ 85 w 85"/>
                <a:gd name="T1" fmla="*/ 293 h 295"/>
                <a:gd name="T2" fmla="*/ 82 w 85"/>
                <a:gd name="T3" fmla="*/ 295 h 295"/>
                <a:gd name="T4" fmla="*/ 56 w 85"/>
                <a:gd name="T5" fmla="*/ 250 h 295"/>
                <a:gd name="T6" fmla="*/ 56 w 85"/>
                <a:gd name="T7" fmla="*/ 250 h 295"/>
                <a:gd name="T8" fmla="*/ 0 w 85"/>
                <a:gd name="T9" fmla="*/ 5 h 295"/>
                <a:gd name="T10" fmla="*/ 23 w 85"/>
                <a:gd name="T11" fmla="*/ 0 h 295"/>
                <a:gd name="T12" fmla="*/ 82 w 85"/>
                <a:gd name="T13" fmla="*/ 243 h 295"/>
                <a:gd name="T14" fmla="*/ 85 w 85"/>
                <a:gd name="T15" fmla="*/ 293 h 295"/>
                <a:gd name="T16" fmla="*/ 85 w 85"/>
                <a:gd name="T17" fmla="*/ 293 h 295"/>
                <a:gd name="T18" fmla="*/ 80 w 85"/>
                <a:gd name="T19" fmla="*/ 243 h 295"/>
                <a:gd name="T20" fmla="*/ 21 w 85"/>
                <a:gd name="T21" fmla="*/ 2 h 295"/>
                <a:gd name="T22" fmla="*/ 2 w 85"/>
                <a:gd name="T23" fmla="*/ 7 h 295"/>
                <a:gd name="T24" fmla="*/ 59 w 85"/>
                <a:gd name="T25" fmla="*/ 248 h 295"/>
                <a:gd name="T26" fmla="*/ 82 w 85"/>
                <a:gd name="T27" fmla="*/ 290 h 295"/>
                <a:gd name="T28" fmla="*/ 80 w 85"/>
                <a:gd name="T29" fmla="*/ 243 h 295"/>
                <a:gd name="T30" fmla="*/ 80 w 85"/>
                <a:gd name="T31" fmla="*/ 24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295">
                  <a:moveTo>
                    <a:pt x="85" y="293"/>
                  </a:moveTo>
                  <a:lnTo>
                    <a:pt x="82" y="295"/>
                  </a:lnTo>
                  <a:lnTo>
                    <a:pt x="56" y="250"/>
                  </a:lnTo>
                  <a:lnTo>
                    <a:pt x="56" y="250"/>
                  </a:lnTo>
                  <a:lnTo>
                    <a:pt x="0" y="5"/>
                  </a:lnTo>
                  <a:lnTo>
                    <a:pt x="23" y="0"/>
                  </a:lnTo>
                  <a:lnTo>
                    <a:pt x="82" y="243"/>
                  </a:lnTo>
                  <a:lnTo>
                    <a:pt x="85" y="293"/>
                  </a:lnTo>
                  <a:lnTo>
                    <a:pt x="85" y="293"/>
                  </a:lnTo>
                  <a:close/>
                  <a:moveTo>
                    <a:pt x="80" y="243"/>
                  </a:moveTo>
                  <a:lnTo>
                    <a:pt x="21" y="2"/>
                  </a:lnTo>
                  <a:lnTo>
                    <a:pt x="2" y="7"/>
                  </a:lnTo>
                  <a:lnTo>
                    <a:pt x="59" y="248"/>
                  </a:lnTo>
                  <a:lnTo>
                    <a:pt x="82" y="290"/>
                  </a:lnTo>
                  <a:lnTo>
                    <a:pt x="80" y="243"/>
                  </a:lnTo>
                  <a:lnTo>
                    <a:pt x="80" y="24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" name="Freeform 58"/>
            <p:cNvSpPr>
              <a:spLocks noEditPoints="1"/>
            </p:cNvSpPr>
            <p:nvPr/>
          </p:nvSpPr>
          <p:spPr bwMode="auto">
            <a:xfrm>
              <a:off x="7849318" y="2448984"/>
              <a:ext cx="121064" cy="373955"/>
            </a:xfrm>
            <a:custGeom>
              <a:avLst/>
              <a:gdLst>
                <a:gd name="T0" fmla="*/ 83 w 90"/>
                <a:gd name="T1" fmla="*/ 243 h 278"/>
                <a:gd name="T2" fmla="*/ 90 w 90"/>
                <a:gd name="T3" fmla="*/ 278 h 278"/>
                <a:gd name="T4" fmla="*/ 59 w 90"/>
                <a:gd name="T5" fmla="*/ 250 h 278"/>
                <a:gd name="T6" fmla="*/ 59 w 90"/>
                <a:gd name="T7" fmla="*/ 250 h 278"/>
                <a:gd name="T8" fmla="*/ 0 w 90"/>
                <a:gd name="T9" fmla="*/ 7 h 278"/>
                <a:gd name="T10" fmla="*/ 24 w 90"/>
                <a:gd name="T11" fmla="*/ 0 h 278"/>
                <a:gd name="T12" fmla="*/ 83 w 90"/>
                <a:gd name="T13" fmla="*/ 243 h 278"/>
                <a:gd name="T14" fmla="*/ 83 w 90"/>
                <a:gd name="T15" fmla="*/ 243 h 278"/>
                <a:gd name="T16" fmla="*/ 80 w 90"/>
                <a:gd name="T17" fmla="*/ 245 h 278"/>
                <a:gd name="T18" fmla="*/ 21 w 90"/>
                <a:gd name="T19" fmla="*/ 2 h 278"/>
                <a:gd name="T20" fmla="*/ 2 w 90"/>
                <a:gd name="T21" fmla="*/ 7 h 278"/>
                <a:gd name="T22" fmla="*/ 59 w 90"/>
                <a:gd name="T23" fmla="*/ 250 h 278"/>
                <a:gd name="T24" fmla="*/ 85 w 90"/>
                <a:gd name="T25" fmla="*/ 273 h 278"/>
                <a:gd name="T26" fmla="*/ 80 w 90"/>
                <a:gd name="T27" fmla="*/ 245 h 278"/>
                <a:gd name="T28" fmla="*/ 80 w 90"/>
                <a:gd name="T29" fmla="*/ 245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278">
                  <a:moveTo>
                    <a:pt x="83" y="243"/>
                  </a:moveTo>
                  <a:lnTo>
                    <a:pt x="90" y="278"/>
                  </a:lnTo>
                  <a:lnTo>
                    <a:pt x="59" y="250"/>
                  </a:lnTo>
                  <a:lnTo>
                    <a:pt x="59" y="250"/>
                  </a:lnTo>
                  <a:lnTo>
                    <a:pt x="0" y="7"/>
                  </a:lnTo>
                  <a:lnTo>
                    <a:pt x="24" y="0"/>
                  </a:lnTo>
                  <a:lnTo>
                    <a:pt x="83" y="243"/>
                  </a:lnTo>
                  <a:lnTo>
                    <a:pt x="83" y="243"/>
                  </a:lnTo>
                  <a:close/>
                  <a:moveTo>
                    <a:pt x="80" y="245"/>
                  </a:moveTo>
                  <a:lnTo>
                    <a:pt x="21" y="2"/>
                  </a:lnTo>
                  <a:lnTo>
                    <a:pt x="2" y="7"/>
                  </a:lnTo>
                  <a:lnTo>
                    <a:pt x="59" y="250"/>
                  </a:lnTo>
                  <a:lnTo>
                    <a:pt x="85" y="273"/>
                  </a:lnTo>
                  <a:lnTo>
                    <a:pt x="80" y="245"/>
                  </a:lnTo>
                  <a:lnTo>
                    <a:pt x="80" y="24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2" name="Freeform 60"/>
            <p:cNvSpPr>
              <a:spLocks noEditPoints="1"/>
            </p:cNvSpPr>
            <p:nvPr/>
          </p:nvSpPr>
          <p:spPr bwMode="auto">
            <a:xfrm>
              <a:off x="7846628" y="2423426"/>
              <a:ext cx="98197" cy="37664"/>
            </a:xfrm>
            <a:custGeom>
              <a:avLst/>
              <a:gdLst>
                <a:gd name="T0" fmla="*/ 73 w 73"/>
                <a:gd name="T1" fmla="*/ 9 h 28"/>
                <a:gd name="T2" fmla="*/ 2 w 73"/>
                <a:gd name="T3" fmla="*/ 28 h 28"/>
                <a:gd name="T4" fmla="*/ 2 w 73"/>
                <a:gd name="T5" fmla="*/ 26 h 28"/>
                <a:gd name="T6" fmla="*/ 0 w 73"/>
                <a:gd name="T7" fmla="*/ 16 h 28"/>
                <a:gd name="T8" fmla="*/ 70 w 73"/>
                <a:gd name="T9" fmla="*/ 0 h 28"/>
                <a:gd name="T10" fmla="*/ 73 w 73"/>
                <a:gd name="T11" fmla="*/ 9 h 28"/>
                <a:gd name="T12" fmla="*/ 73 w 73"/>
                <a:gd name="T13" fmla="*/ 9 h 28"/>
                <a:gd name="T14" fmla="*/ 4 w 73"/>
                <a:gd name="T15" fmla="*/ 26 h 28"/>
                <a:gd name="T16" fmla="*/ 4 w 73"/>
                <a:gd name="T17" fmla="*/ 26 h 28"/>
                <a:gd name="T18" fmla="*/ 4 w 73"/>
                <a:gd name="T19" fmla="*/ 26 h 28"/>
                <a:gd name="T20" fmla="*/ 4 w 73"/>
                <a:gd name="T21" fmla="*/ 26 h 28"/>
                <a:gd name="T22" fmla="*/ 70 w 73"/>
                <a:gd name="T23" fmla="*/ 9 h 28"/>
                <a:gd name="T24" fmla="*/ 68 w 73"/>
                <a:gd name="T25" fmla="*/ 2 h 28"/>
                <a:gd name="T26" fmla="*/ 2 w 73"/>
                <a:gd name="T27" fmla="*/ 16 h 28"/>
                <a:gd name="T28" fmla="*/ 4 w 73"/>
                <a:gd name="T29" fmla="*/ 23 h 28"/>
                <a:gd name="T30" fmla="*/ 70 w 73"/>
                <a:gd name="T31" fmla="*/ 9 h 28"/>
                <a:gd name="T32" fmla="*/ 70 w 73"/>
                <a:gd name="T3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28">
                  <a:moveTo>
                    <a:pt x="73" y="9"/>
                  </a:moveTo>
                  <a:lnTo>
                    <a:pt x="2" y="28"/>
                  </a:lnTo>
                  <a:lnTo>
                    <a:pt x="2" y="26"/>
                  </a:lnTo>
                  <a:lnTo>
                    <a:pt x="0" y="16"/>
                  </a:lnTo>
                  <a:lnTo>
                    <a:pt x="70" y="0"/>
                  </a:lnTo>
                  <a:lnTo>
                    <a:pt x="73" y="9"/>
                  </a:lnTo>
                  <a:lnTo>
                    <a:pt x="73" y="9"/>
                  </a:lnTo>
                  <a:close/>
                  <a:moveTo>
                    <a:pt x="4" y="26"/>
                  </a:move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close/>
                  <a:moveTo>
                    <a:pt x="70" y="9"/>
                  </a:moveTo>
                  <a:lnTo>
                    <a:pt x="68" y="2"/>
                  </a:lnTo>
                  <a:lnTo>
                    <a:pt x="2" y="16"/>
                  </a:lnTo>
                  <a:lnTo>
                    <a:pt x="4" y="23"/>
                  </a:lnTo>
                  <a:lnTo>
                    <a:pt x="70" y="9"/>
                  </a:lnTo>
                  <a:lnTo>
                    <a:pt x="70" y="9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3" name="Freeform 61"/>
            <p:cNvSpPr>
              <a:spLocks noEditPoints="1"/>
            </p:cNvSpPr>
            <p:nvPr/>
          </p:nvSpPr>
          <p:spPr bwMode="auto">
            <a:xfrm>
              <a:off x="7839903" y="2391142"/>
              <a:ext cx="184287" cy="546135"/>
            </a:xfrm>
            <a:custGeom>
              <a:avLst/>
              <a:gdLst>
                <a:gd name="T0" fmla="*/ 38 w 58"/>
                <a:gd name="T1" fmla="*/ 121 h 172"/>
                <a:gd name="T2" fmla="*/ 37 w 58"/>
                <a:gd name="T3" fmla="*/ 121 h 172"/>
                <a:gd name="T4" fmla="*/ 38 w 58"/>
                <a:gd name="T5" fmla="*/ 122 h 172"/>
                <a:gd name="T6" fmla="*/ 38 w 58"/>
                <a:gd name="T7" fmla="*/ 122 h 172"/>
                <a:gd name="T8" fmla="*/ 38 w 58"/>
                <a:gd name="T9" fmla="*/ 122 h 172"/>
                <a:gd name="T10" fmla="*/ 38 w 58"/>
                <a:gd name="T11" fmla="*/ 121 h 172"/>
                <a:gd name="T12" fmla="*/ 33 w 58"/>
                <a:gd name="T13" fmla="*/ 15 h 172"/>
                <a:gd name="T14" fmla="*/ 33 w 58"/>
                <a:gd name="T15" fmla="*/ 13 h 172"/>
                <a:gd name="T16" fmla="*/ 31 w 58"/>
                <a:gd name="T17" fmla="*/ 4 h 172"/>
                <a:gd name="T18" fmla="*/ 25 w 58"/>
                <a:gd name="T19" fmla="*/ 0 h 172"/>
                <a:gd name="T20" fmla="*/ 4 w 58"/>
                <a:gd name="T21" fmla="*/ 5 h 172"/>
                <a:gd name="T22" fmla="*/ 1 w 58"/>
                <a:gd name="T23" fmla="*/ 11 h 172"/>
                <a:gd name="T24" fmla="*/ 3 w 58"/>
                <a:gd name="T25" fmla="*/ 20 h 172"/>
                <a:gd name="T26" fmla="*/ 4 w 58"/>
                <a:gd name="T27" fmla="*/ 22 h 172"/>
                <a:gd name="T28" fmla="*/ 3 w 58"/>
                <a:gd name="T29" fmla="*/ 21 h 172"/>
                <a:gd name="T30" fmla="*/ 4 w 58"/>
                <a:gd name="T31" fmla="*/ 21 h 172"/>
                <a:gd name="T32" fmla="*/ 4 w 58"/>
                <a:gd name="T33" fmla="*/ 20 h 172"/>
                <a:gd name="T34" fmla="*/ 1 w 58"/>
                <a:gd name="T35" fmla="*/ 11 h 172"/>
                <a:gd name="T36" fmla="*/ 5 w 58"/>
                <a:gd name="T37" fmla="*/ 6 h 172"/>
                <a:gd name="T38" fmla="*/ 25 w 58"/>
                <a:gd name="T39" fmla="*/ 1 h 172"/>
                <a:gd name="T40" fmla="*/ 30 w 58"/>
                <a:gd name="T41" fmla="*/ 4 h 172"/>
                <a:gd name="T42" fmla="*/ 32 w 58"/>
                <a:gd name="T43" fmla="*/ 13 h 172"/>
                <a:gd name="T44" fmla="*/ 32 w 58"/>
                <a:gd name="T45" fmla="*/ 14 h 172"/>
                <a:gd name="T46" fmla="*/ 33 w 58"/>
                <a:gd name="T47" fmla="*/ 14 h 172"/>
                <a:gd name="T48" fmla="*/ 33 w 58"/>
                <a:gd name="T49" fmla="*/ 15 h 172"/>
                <a:gd name="T50" fmla="*/ 14 w 58"/>
                <a:gd name="T51" fmla="*/ 23 h 172"/>
                <a:gd name="T52" fmla="*/ 14 w 58"/>
                <a:gd name="T53" fmla="*/ 22 h 172"/>
                <a:gd name="T54" fmla="*/ 14 w 58"/>
                <a:gd name="T55" fmla="*/ 22 h 172"/>
                <a:gd name="T56" fmla="*/ 14 w 58"/>
                <a:gd name="T57" fmla="*/ 22 h 172"/>
                <a:gd name="T58" fmla="*/ 14 w 58"/>
                <a:gd name="T59" fmla="*/ 23 h 172"/>
                <a:gd name="T60" fmla="*/ 27 w 58"/>
                <a:gd name="T61" fmla="*/ 123 h 172"/>
                <a:gd name="T62" fmla="*/ 55 w 58"/>
                <a:gd name="T63" fmla="*/ 172 h 172"/>
                <a:gd name="T64" fmla="*/ 58 w 58"/>
                <a:gd name="T65" fmla="*/ 116 h 172"/>
                <a:gd name="T66" fmla="*/ 57 w 58"/>
                <a:gd name="T67" fmla="*/ 116 h 172"/>
                <a:gd name="T68" fmla="*/ 57 w 58"/>
                <a:gd name="T69" fmla="*/ 117 h 172"/>
                <a:gd name="T70" fmla="*/ 57 w 58"/>
                <a:gd name="T71" fmla="*/ 119 h 172"/>
                <a:gd name="T72" fmla="*/ 54 w 58"/>
                <a:gd name="T73" fmla="*/ 169 h 172"/>
                <a:gd name="T74" fmla="*/ 29 w 58"/>
                <a:gd name="T75" fmla="*/ 125 h 172"/>
                <a:gd name="T76" fmla="*/ 28 w 58"/>
                <a:gd name="T77" fmla="*/ 124 h 172"/>
                <a:gd name="T78" fmla="*/ 28 w 58"/>
                <a:gd name="T79" fmla="*/ 123 h 172"/>
                <a:gd name="T80" fmla="*/ 27 w 58"/>
                <a:gd name="T81" fmla="*/ 123 h 172"/>
                <a:gd name="T82" fmla="*/ 48 w 58"/>
                <a:gd name="T83" fmla="*/ 118 h 172"/>
                <a:gd name="T84" fmla="*/ 47 w 58"/>
                <a:gd name="T85" fmla="*/ 118 h 172"/>
                <a:gd name="T86" fmla="*/ 47 w 58"/>
                <a:gd name="T87" fmla="*/ 119 h 172"/>
                <a:gd name="T88" fmla="*/ 47 w 58"/>
                <a:gd name="T89" fmla="*/ 119 h 172"/>
                <a:gd name="T90" fmla="*/ 48 w 58"/>
                <a:gd name="T91" fmla="*/ 119 h 172"/>
                <a:gd name="T92" fmla="*/ 48 w 58"/>
                <a:gd name="T93" fmla="*/ 119 h 172"/>
                <a:gd name="T94" fmla="*/ 48 w 58"/>
                <a:gd name="T95" fmla="*/ 118 h 172"/>
                <a:gd name="T96" fmla="*/ 24 w 58"/>
                <a:gd name="T97" fmla="*/ 20 h 172"/>
                <a:gd name="T98" fmla="*/ 24 w 58"/>
                <a:gd name="T99" fmla="*/ 20 h 172"/>
                <a:gd name="T100" fmla="*/ 24 w 58"/>
                <a:gd name="T101" fmla="*/ 19 h 172"/>
                <a:gd name="T102" fmla="*/ 23 w 58"/>
                <a:gd name="T103" fmla="*/ 19 h 172"/>
                <a:gd name="T104" fmla="*/ 24 w 58"/>
                <a:gd name="T105" fmla="*/ 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172">
                  <a:moveTo>
                    <a:pt x="38" y="121"/>
                  </a:moveTo>
                  <a:cubicBezTo>
                    <a:pt x="37" y="121"/>
                    <a:pt x="37" y="121"/>
                    <a:pt x="37" y="121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8" y="121"/>
                    <a:pt x="38" y="121"/>
                    <a:pt x="38" y="121"/>
                  </a:cubicBezTo>
                  <a:close/>
                  <a:moveTo>
                    <a:pt x="33" y="15"/>
                  </a:moveTo>
                  <a:cubicBezTo>
                    <a:pt x="33" y="14"/>
                    <a:pt x="33" y="14"/>
                    <a:pt x="33" y="1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6"/>
                    <a:pt x="0" y="9"/>
                    <a:pt x="1" y="1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4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2" y="7"/>
                    <a:pt x="5" y="6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1"/>
                    <a:pt x="29" y="2"/>
                    <a:pt x="30" y="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4"/>
                    <a:pt x="32" y="14"/>
                  </a:cubicBezTo>
                  <a:cubicBezTo>
                    <a:pt x="33" y="14"/>
                    <a:pt x="33" y="14"/>
                    <a:pt x="33" y="14"/>
                  </a:cubicBezTo>
                  <a:lnTo>
                    <a:pt x="33" y="15"/>
                  </a:lnTo>
                  <a:close/>
                  <a:moveTo>
                    <a:pt x="14" y="23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lnTo>
                    <a:pt x="14" y="23"/>
                  </a:lnTo>
                  <a:close/>
                  <a:moveTo>
                    <a:pt x="27" y="123"/>
                  </a:moveTo>
                  <a:cubicBezTo>
                    <a:pt x="55" y="172"/>
                    <a:pt x="55" y="172"/>
                    <a:pt x="55" y="172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4" y="169"/>
                    <a:pt x="54" y="169"/>
                    <a:pt x="54" y="169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8" y="123"/>
                    <a:pt x="28" y="123"/>
                    <a:pt x="28" y="123"/>
                  </a:cubicBezTo>
                  <a:lnTo>
                    <a:pt x="27" y="123"/>
                  </a:lnTo>
                  <a:close/>
                  <a:moveTo>
                    <a:pt x="48" y="118"/>
                  </a:moveTo>
                  <a:cubicBezTo>
                    <a:pt x="47" y="118"/>
                    <a:pt x="47" y="118"/>
                    <a:pt x="47" y="118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8" y="119"/>
                    <a:pt x="48" y="119"/>
                    <a:pt x="48" y="119"/>
                  </a:cubicBezTo>
                  <a:lnTo>
                    <a:pt x="48" y="118"/>
                  </a:lnTo>
                  <a:close/>
                  <a:moveTo>
                    <a:pt x="24" y="20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lnTo>
                    <a:pt x="24" y="2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577640" y="2454809"/>
              <a:ext cx="1275713" cy="707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 that matches the title.</a:t>
              </a:r>
            </a:p>
            <a:p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9" name="组合 74"/>
            <p:cNvGrpSpPr/>
            <p:nvPr/>
          </p:nvGrpSpPr>
          <p:grpSpPr>
            <a:xfrm>
              <a:off x="3624818" y="2223023"/>
              <a:ext cx="2770843" cy="811174"/>
              <a:chOff x="2373281" y="2426791"/>
              <a:chExt cx="3270028" cy="957312"/>
            </a:xfrm>
          </p:grpSpPr>
          <p:sp>
            <p:nvSpPr>
              <p:cNvPr id="78" name="Freeform 19"/>
              <p:cNvSpPr/>
              <p:nvPr/>
            </p:nvSpPr>
            <p:spPr bwMode="auto">
              <a:xfrm>
                <a:off x="3783147" y="2953631"/>
                <a:ext cx="497084" cy="246959"/>
              </a:xfrm>
              <a:custGeom>
                <a:avLst/>
                <a:gdLst>
                  <a:gd name="T0" fmla="*/ 133 w 133"/>
                  <a:gd name="T1" fmla="*/ 20 h 66"/>
                  <a:gd name="T2" fmla="*/ 80 w 133"/>
                  <a:gd name="T3" fmla="*/ 43 h 66"/>
                  <a:gd name="T4" fmla="*/ 75 w 133"/>
                  <a:gd name="T5" fmla="*/ 66 h 66"/>
                  <a:gd name="T6" fmla="*/ 0 w 133"/>
                  <a:gd name="T7" fmla="*/ 66 h 66"/>
                  <a:gd name="T8" fmla="*/ 14 w 133"/>
                  <a:gd name="T9" fmla="*/ 33 h 66"/>
                  <a:gd name="T10" fmla="*/ 60 w 133"/>
                  <a:gd name="T11" fmla="*/ 0 h 66"/>
                  <a:gd name="T12" fmla="*/ 133 w 133"/>
                  <a:gd name="T13" fmla="*/ 2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66">
                    <a:moveTo>
                      <a:pt x="133" y="20"/>
                    </a:moveTo>
                    <a:cubicBezTo>
                      <a:pt x="133" y="20"/>
                      <a:pt x="96" y="29"/>
                      <a:pt x="80" y="43"/>
                    </a:cubicBezTo>
                    <a:cubicBezTo>
                      <a:pt x="73" y="49"/>
                      <a:pt x="75" y="66"/>
                      <a:pt x="75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60" y="0"/>
                      <a:pt x="60" y="0"/>
                      <a:pt x="60" y="0"/>
                    </a:cubicBezTo>
                    <a:lnTo>
                      <a:pt x="133" y="20"/>
                    </a:lnTo>
                    <a:close/>
                  </a:path>
                </a:pathLst>
              </a:custGeom>
              <a:solidFill>
                <a:srgbClr val="545454">
                  <a:alpha val="67059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9" name="Freeform 21"/>
              <p:cNvSpPr/>
              <p:nvPr/>
            </p:nvSpPr>
            <p:spPr bwMode="auto">
              <a:xfrm>
                <a:off x="4374519" y="2953631"/>
                <a:ext cx="500250" cy="246959"/>
              </a:xfrm>
              <a:custGeom>
                <a:avLst/>
                <a:gdLst>
                  <a:gd name="T0" fmla="*/ 0 w 134"/>
                  <a:gd name="T1" fmla="*/ 20 h 66"/>
                  <a:gd name="T2" fmla="*/ 53 w 134"/>
                  <a:gd name="T3" fmla="*/ 43 h 66"/>
                  <a:gd name="T4" fmla="*/ 59 w 134"/>
                  <a:gd name="T5" fmla="*/ 66 h 66"/>
                  <a:gd name="T6" fmla="*/ 134 w 134"/>
                  <a:gd name="T7" fmla="*/ 66 h 66"/>
                  <a:gd name="T8" fmla="*/ 120 w 134"/>
                  <a:gd name="T9" fmla="*/ 33 h 66"/>
                  <a:gd name="T10" fmla="*/ 74 w 134"/>
                  <a:gd name="T11" fmla="*/ 0 h 66"/>
                  <a:gd name="T12" fmla="*/ 0 w 134"/>
                  <a:gd name="T13" fmla="*/ 2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66">
                    <a:moveTo>
                      <a:pt x="0" y="20"/>
                    </a:moveTo>
                    <a:cubicBezTo>
                      <a:pt x="0" y="20"/>
                      <a:pt x="37" y="29"/>
                      <a:pt x="53" y="43"/>
                    </a:cubicBezTo>
                    <a:cubicBezTo>
                      <a:pt x="62" y="51"/>
                      <a:pt x="59" y="66"/>
                      <a:pt x="59" y="66"/>
                    </a:cubicBezTo>
                    <a:cubicBezTo>
                      <a:pt x="134" y="66"/>
                      <a:pt x="134" y="66"/>
                      <a:pt x="134" y="66"/>
                    </a:cubicBezTo>
                    <a:cubicBezTo>
                      <a:pt x="120" y="33"/>
                      <a:pt x="120" y="33"/>
                      <a:pt x="120" y="33"/>
                    </a:cubicBezTo>
                    <a:cubicBezTo>
                      <a:pt x="74" y="0"/>
                      <a:pt x="74" y="0"/>
                      <a:pt x="74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545454">
                  <a:alpha val="63137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0" name="Freeform 20"/>
              <p:cNvSpPr/>
              <p:nvPr/>
            </p:nvSpPr>
            <p:spPr bwMode="auto">
              <a:xfrm>
                <a:off x="4877103" y="2702124"/>
                <a:ext cx="766206" cy="546160"/>
              </a:xfrm>
              <a:custGeom>
                <a:avLst/>
                <a:gdLst>
                  <a:gd name="T0" fmla="*/ 484 w 484"/>
                  <a:gd name="T1" fmla="*/ 173 h 345"/>
                  <a:gd name="T2" fmla="*/ 338 w 484"/>
                  <a:gd name="T3" fmla="*/ 0 h 345"/>
                  <a:gd name="T4" fmla="*/ 338 w 484"/>
                  <a:gd name="T5" fmla="*/ 33 h 345"/>
                  <a:gd name="T6" fmla="*/ 0 w 484"/>
                  <a:gd name="T7" fmla="*/ 33 h 345"/>
                  <a:gd name="T8" fmla="*/ 0 w 484"/>
                  <a:gd name="T9" fmla="*/ 312 h 345"/>
                  <a:gd name="T10" fmla="*/ 338 w 484"/>
                  <a:gd name="T11" fmla="*/ 312 h 345"/>
                  <a:gd name="T12" fmla="*/ 338 w 484"/>
                  <a:gd name="T13" fmla="*/ 345 h 345"/>
                  <a:gd name="T14" fmla="*/ 484 w 484"/>
                  <a:gd name="T15" fmla="*/ 17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4" h="345">
                    <a:moveTo>
                      <a:pt x="484" y="173"/>
                    </a:moveTo>
                    <a:lnTo>
                      <a:pt x="338" y="0"/>
                    </a:lnTo>
                    <a:lnTo>
                      <a:pt x="338" y="33"/>
                    </a:lnTo>
                    <a:lnTo>
                      <a:pt x="0" y="33"/>
                    </a:lnTo>
                    <a:lnTo>
                      <a:pt x="0" y="312"/>
                    </a:lnTo>
                    <a:lnTo>
                      <a:pt x="338" y="312"/>
                    </a:lnTo>
                    <a:lnTo>
                      <a:pt x="338" y="345"/>
                    </a:lnTo>
                    <a:lnTo>
                      <a:pt x="484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Freeform 22"/>
              <p:cNvSpPr/>
              <p:nvPr/>
            </p:nvSpPr>
            <p:spPr bwMode="auto">
              <a:xfrm>
                <a:off x="3782659" y="2574687"/>
                <a:ext cx="1095484" cy="620564"/>
              </a:xfrm>
              <a:custGeom>
                <a:avLst/>
                <a:gdLst>
                  <a:gd name="T0" fmla="*/ 79 w 293"/>
                  <a:gd name="T1" fmla="*/ 126 h 166"/>
                  <a:gd name="T2" fmla="*/ 217 w 293"/>
                  <a:gd name="T3" fmla="*/ 126 h 166"/>
                  <a:gd name="T4" fmla="*/ 293 w 293"/>
                  <a:gd name="T5" fmla="*/ 166 h 166"/>
                  <a:gd name="T6" fmla="*/ 293 w 293"/>
                  <a:gd name="T7" fmla="*/ 48 h 166"/>
                  <a:gd name="T8" fmla="*/ 216 w 293"/>
                  <a:gd name="T9" fmla="*/ 8 h 166"/>
                  <a:gd name="T10" fmla="*/ 78 w 293"/>
                  <a:gd name="T11" fmla="*/ 8 h 166"/>
                  <a:gd name="T12" fmla="*/ 0 w 293"/>
                  <a:gd name="T13" fmla="*/ 49 h 166"/>
                  <a:gd name="T14" fmla="*/ 0 w 293"/>
                  <a:gd name="T15" fmla="*/ 166 h 166"/>
                  <a:gd name="T16" fmla="*/ 79 w 293"/>
                  <a:gd name="T17" fmla="*/ 12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3" h="166">
                    <a:moveTo>
                      <a:pt x="79" y="126"/>
                    </a:moveTo>
                    <a:cubicBezTo>
                      <a:pt x="113" y="119"/>
                      <a:pt x="184" y="117"/>
                      <a:pt x="217" y="126"/>
                    </a:cubicBezTo>
                    <a:cubicBezTo>
                      <a:pt x="235" y="131"/>
                      <a:pt x="293" y="166"/>
                      <a:pt x="293" y="166"/>
                    </a:cubicBezTo>
                    <a:cubicBezTo>
                      <a:pt x="293" y="48"/>
                      <a:pt x="293" y="48"/>
                      <a:pt x="293" y="48"/>
                    </a:cubicBezTo>
                    <a:cubicBezTo>
                      <a:pt x="293" y="48"/>
                      <a:pt x="235" y="13"/>
                      <a:pt x="216" y="8"/>
                    </a:cubicBezTo>
                    <a:cubicBezTo>
                      <a:pt x="183" y="0"/>
                      <a:pt x="112" y="1"/>
                      <a:pt x="78" y="8"/>
                    </a:cubicBezTo>
                    <a:cubicBezTo>
                      <a:pt x="60" y="13"/>
                      <a:pt x="0" y="49"/>
                      <a:pt x="0" y="49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66"/>
                      <a:pt x="60" y="130"/>
                      <a:pt x="79" y="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2" name="Rectangle 23"/>
              <p:cNvSpPr>
                <a:spLocks noChangeArrowheads="1"/>
              </p:cNvSpPr>
              <p:nvPr/>
            </p:nvSpPr>
            <p:spPr bwMode="auto">
              <a:xfrm>
                <a:off x="3325151" y="2763662"/>
                <a:ext cx="457508" cy="4369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10" name="组合 82"/>
              <p:cNvGrpSpPr/>
              <p:nvPr/>
            </p:nvGrpSpPr>
            <p:grpSpPr>
              <a:xfrm>
                <a:off x="2373281" y="2426791"/>
                <a:ext cx="1095484" cy="957312"/>
                <a:chOff x="2373281" y="2454941"/>
                <a:chExt cx="1095484" cy="957312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4" name="Freeform 26"/>
                <p:cNvSpPr/>
                <p:nvPr/>
              </p:nvSpPr>
              <p:spPr bwMode="auto">
                <a:xfrm>
                  <a:off x="2373281" y="2907253"/>
                  <a:ext cx="1095484" cy="505000"/>
                </a:xfrm>
                <a:custGeom>
                  <a:avLst/>
                  <a:gdLst>
                    <a:gd name="T0" fmla="*/ 146 w 293"/>
                    <a:gd name="T1" fmla="*/ 99 h 135"/>
                    <a:gd name="T2" fmla="*/ 0 w 293"/>
                    <a:gd name="T3" fmla="*/ 0 h 135"/>
                    <a:gd name="T4" fmla="*/ 0 w 293"/>
                    <a:gd name="T5" fmla="*/ 28 h 135"/>
                    <a:gd name="T6" fmla="*/ 146 w 293"/>
                    <a:gd name="T7" fmla="*/ 135 h 135"/>
                    <a:gd name="T8" fmla="*/ 293 w 293"/>
                    <a:gd name="T9" fmla="*/ 28 h 135"/>
                    <a:gd name="T10" fmla="*/ 293 w 293"/>
                    <a:gd name="T11" fmla="*/ 0 h 135"/>
                    <a:gd name="T12" fmla="*/ 146 w 293"/>
                    <a:gd name="T13" fmla="*/ 99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3" h="135">
                      <a:moveTo>
                        <a:pt x="146" y="99"/>
                      </a:moveTo>
                      <a:cubicBezTo>
                        <a:pt x="70" y="99"/>
                        <a:pt x="6" y="60"/>
                        <a:pt x="0" y="0"/>
                      </a:cubicBezTo>
                      <a:cubicBezTo>
                        <a:pt x="0" y="4"/>
                        <a:pt x="0" y="25"/>
                        <a:pt x="0" y="28"/>
                      </a:cubicBezTo>
                      <a:cubicBezTo>
                        <a:pt x="0" y="92"/>
                        <a:pt x="65" y="135"/>
                        <a:pt x="146" y="135"/>
                      </a:cubicBezTo>
                      <a:cubicBezTo>
                        <a:pt x="227" y="135"/>
                        <a:pt x="293" y="92"/>
                        <a:pt x="293" y="28"/>
                      </a:cubicBezTo>
                      <a:cubicBezTo>
                        <a:pt x="293" y="25"/>
                        <a:pt x="293" y="4"/>
                        <a:pt x="293" y="0"/>
                      </a:cubicBezTo>
                      <a:cubicBezTo>
                        <a:pt x="286" y="60"/>
                        <a:pt x="223" y="99"/>
                        <a:pt x="146" y="9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9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Oval 27"/>
                <p:cNvSpPr>
                  <a:spLocks noChangeArrowheads="1"/>
                </p:cNvSpPr>
                <p:nvPr/>
              </p:nvSpPr>
              <p:spPr bwMode="auto">
                <a:xfrm>
                  <a:off x="2373281" y="2454941"/>
                  <a:ext cx="1095484" cy="86752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9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6" name="TextBox 75"/>
            <p:cNvSpPr txBox="1"/>
            <p:nvPr/>
          </p:nvSpPr>
          <p:spPr>
            <a:xfrm>
              <a:off x="5146617" y="2319799"/>
              <a:ext cx="327334" cy="36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59739" y="2346503"/>
              <a:ext cx="684803" cy="36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27%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85"/>
          <p:cNvGrpSpPr/>
          <p:nvPr/>
        </p:nvGrpSpPr>
        <p:grpSpPr>
          <a:xfrm>
            <a:off x="1209906" y="1352609"/>
            <a:ext cx="2000647" cy="2991760"/>
            <a:chOff x="1209903" y="1352190"/>
            <a:chExt cx="2000647" cy="2990837"/>
          </a:xfrm>
        </p:grpSpPr>
        <p:grpSp>
          <p:nvGrpSpPr>
            <p:cNvPr id="12" name="组合 86"/>
            <p:cNvGrpSpPr/>
            <p:nvPr/>
          </p:nvGrpSpPr>
          <p:grpSpPr>
            <a:xfrm>
              <a:off x="1209903" y="1360065"/>
              <a:ext cx="1597900" cy="1046210"/>
              <a:chOff x="1513239" y="1759857"/>
              <a:chExt cx="1885773" cy="1234690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1513239" y="2159389"/>
                <a:ext cx="1885773" cy="835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Click here to add content that matches the title.</a:t>
                </a:r>
              </a:p>
              <a:p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13" name="组合 99"/>
              <p:cNvGrpSpPr/>
              <p:nvPr/>
            </p:nvGrpSpPr>
            <p:grpSpPr>
              <a:xfrm>
                <a:off x="1613039" y="1759857"/>
                <a:ext cx="1488541" cy="398055"/>
                <a:chOff x="864156" y="1192393"/>
                <a:chExt cx="1488541" cy="398055"/>
              </a:xfrm>
            </p:grpSpPr>
            <p:sp>
              <p:nvSpPr>
                <p:cNvPr id="101" name="矩形 100"/>
                <p:cNvSpPr/>
                <p:nvPr/>
              </p:nvSpPr>
              <p:spPr>
                <a:xfrm>
                  <a:off x="864156" y="1194448"/>
                  <a:ext cx="1488541" cy="396000"/>
                </a:xfrm>
                <a:prstGeom prst="rect">
                  <a:avLst/>
                </a:prstGeom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939108" y="1192393"/>
                  <a:ext cx="1349607" cy="3268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rgbClr val="123E6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Add title text</a:t>
                  </a:r>
                  <a:endParaRPr lang="zh-CN" altLang="en-US" sz="1200" dirty="0">
                    <a:solidFill>
                      <a:srgbClr val="123E6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" name="组合 87"/>
            <p:cNvGrpSpPr/>
            <p:nvPr/>
          </p:nvGrpSpPr>
          <p:grpSpPr>
            <a:xfrm>
              <a:off x="1209903" y="2328442"/>
              <a:ext cx="1597900" cy="1046210"/>
              <a:chOff x="1513239" y="1759857"/>
              <a:chExt cx="1885773" cy="1234690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1513239" y="2159389"/>
                <a:ext cx="1885773" cy="835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Click here to add content that matches the title.</a:t>
                </a:r>
              </a:p>
              <a:p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15" name="组合 95"/>
              <p:cNvGrpSpPr/>
              <p:nvPr/>
            </p:nvGrpSpPr>
            <p:grpSpPr>
              <a:xfrm>
                <a:off x="1613039" y="1759857"/>
                <a:ext cx="1488541" cy="398055"/>
                <a:chOff x="864156" y="1192393"/>
                <a:chExt cx="1488541" cy="398055"/>
              </a:xfrm>
            </p:grpSpPr>
            <p:sp>
              <p:nvSpPr>
                <p:cNvPr id="97" name="矩形 96"/>
                <p:cNvSpPr/>
                <p:nvPr/>
              </p:nvSpPr>
              <p:spPr>
                <a:xfrm>
                  <a:off x="864156" y="1194448"/>
                  <a:ext cx="1488541" cy="396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939108" y="1192393"/>
                  <a:ext cx="1349607" cy="3268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Add title text</a:t>
                  </a:r>
                  <a:endPara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6" name="组合 88"/>
            <p:cNvGrpSpPr/>
            <p:nvPr/>
          </p:nvGrpSpPr>
          <p:grpSpPr>
            <a:xfrm>
              <a:off x="1209903" y="3296817"/>
              <a:ext cx="1597900" cy="1046210"/>
              <a:chOff x="1513239" y="1759857"/>
              <a:chExt cx="1885773" cy="1234690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513239" y="2159389"/>
                <a:ext cx="1885773" cy="835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Click here to add content that matches the title.</a:t>
                </a:r>
              </a:p>
              <a:p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17" name="组合 91"/>
              <p:cNvGrpSpPr/>
              <p:nvPr/>
            </p:nvGrpSpPr>
            <p:grpSpPr>
              <a:xfrm>
                <a:off x="1613039" y="1759857"/>
                <a:ext cx="1488541" cy="398055"/>
                <a:chOff x="864156" y="1192393"/>
                <a:chExt cx="1488541" cy="398055"/>
              </a:xfrm>
            </p:grpSpPr>
            <p:sp>
              <p:nvSpPr>
                <p:cNvPr id="93" name="矩形 92"/>
                <p:cNvSpPr/>
                <p:nvPr/>
              </p:nvSpPr>
              <p:spPr>
                <a:xfrm>
                  <a:off x="864156" y="1194448"/>
                  <a:ext cx="1488541" cy="396000"/>
                </a:xfrm>
                <a:prstGeom prst="rect">
                  <a:avLst/>
                </a:prstGeom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939108" y="1192393"/>
                  <a:ext cx="1349607" cy="3268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rgbClr val="123E6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Add title text</a:t>
                  </a:r>
                  <a:endParaRPr lang="zh-CN" altLang="en-US" sz="1200" dirty="0">
                    <a:solidFill>
                      <a:srgbClr val="123E6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90" name="直接连接符 89"/>
            <p:cNvCxnSpPr/>
            <p:nvPr/>
          </p:nvCxnSpPr>
          <p:spPr>
            <a:xfrm>
              <a:off x="3210550" y="1352190"/>
              <a:ext cx="0" cy="2692562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02"/>
          <p:cNvGrpSpPr/>
          <p:nvPr/>
        </p:nvGrpSpPr>
        <p:grpSpPr>
          <a:xfrm>
            <a:off x="3768206" y="3180131"/>
            <a:ext cx="752129" cy="1382101"/>
            <a:chOff x="4522444" y="2793525"/>
            <a:chExt cx="887631" cy="1630593"/>
          </a:xfrm>
        </p:grpSpPr>
        <p:sp>
          <p:nvSpPr>
            <p:cNvPr id="104" name="TextBox 103"/>
            <p:cNvSpPr txBox="1"/>
            <p:nvPr/>
          </p:nvSpPr>
          <p:spPr>
            <a:xfrm>
              <a:off x="4522444" y="2793525"/>
              <a:ext cx="887631" cy="544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27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%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22444" y="3879449"/>
              <a:ext cx="887631" cy="544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42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%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05"/>
          <p:cNvGrpSpPr/>
          <p:nvPr/>
        </p:nvGrpSpPr>
        <p:grpSpPr>
          <a:xfrm>
            <a:off x="3633284" y="3172271"/>
            <a:ext cx="4399372" cy="939744"/>
            <a:chOff x="3633284" y="3171290"/>
            <a:chExt cx="4399372" cy="939454"/>
          </a:xfrm>
        </p:grpSpPr>
        <p:sp>
          <p:nvSpPr>
            <p:cNvPr id="107" name="TextBox 106"/>
            <p:cNvSpPr txBox="1"/>
            <p:nvPr/>
          </p:nvSpPr>
          <p:spPr>
            <a:xfrm>
              <a:off x="5146617" y="3287470"/>
              <a:ext cx="251992" cy="230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759739" y="3244168"/>
              <a:ext cx="421910" cy="230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42%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9" name="Freeform 58"/>
            <p:cNvSpPr>
              <a:spLocks noEditPoints="1"/>
            </p:cNvSpPr>
            <p:nvPr/>
          </p:nvSpPr>
          <p:spPr bwMode="auto">
            <a:xfrm>
              <a:off x="7857784" y="3397251"/>
              <a:ext cx="121064" cy="373955"/>
            </a:xfrm>
            <a:custGeom>
              <a:avLst/>
              <a:gdLst>
                <a:gd name="T0" fmla="*/ 83 w 90"/>
                <a:gd name="T1" fmla="*/ 243 h 278"/>
                <a:gd name="T2" fmla="*/ 90 w 90"/>
                <a:gd name="T3" fmla="*/ 278 h 278"/>
                <a:gd name="T4" fmla="*/ 59 w 90"/>
                <a:gd name="T5" fmla="*/ 250 h 278"/>
                <a:gd name="T6" fmla="*/ 59 w 90"/>
                <a:gd name="T7" fmla="*/ 250 h 278"/>
                <a:gd name="T8" fmla="*/ 0 w 90"/>
                <a:gd name="T9" fmla="*/ 7 h 278"/>
                <a:gd name="T10" fmla="*/ 24 w 90"/>
                <a:gd name="T11" fmla="*/ 0 h 278"/>
                <a:gd name="T12" fmla="*/ 83 w 90"/>
                <a:gd name="T13" fmla="*/ 243 h 278"/>
                <a:gd name="T14" fmla="*/ 83 w 90"/>
                <a:gd name="T15" fmla="*/ 243 h 278"/>
                <a:gd name="T16" fmla="*/ 80 w 90"/>
                <a:gd name="T17" fmla="*/ 245 h 278"/>
                <a:gd name="T18" fmla="*/ 21 w 90"/>
                <a:gd name="T19" fmla="*/ 2 h 278"/>
                <a:gd name="T20" fmla="*/ 2 w 90"/>
                <a:gd name="T21" fmla="*/ 7 h 278"/>
                <a:gd name="T22" fmla="*/ 59 w 90"/>
                <a:gd name="T23" fmla="*/ 250 h 278"/>
                <a:gd name="T24" fmla="*/ 85 w 90"/>
                <a:gd name="T25" fmla="*/ 273 h 278"/>
                <a:gd name="T26" fmla="*/ 80 w 90"/>
                <a:gd name="T27" fmla="*/ 245 h 278"/>
                <a:gd name="T28" fmla="*/ 80 w 90"/>
                <a:gd name="T29" fmla="*/ 245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278">
                  <a:moveTo>
                    <a:pt x="83" y="243"/>
                  </a:moveTo>
                  <a:lnTo>
                    <a:pt x="90" y="278"/>
                  </a:lnTo>
                  <a:lnTo>
                    <a:pt x="59" y="250"/>
                  </a:lnTo>
                  <a:lnTo>
                    <a:pt x="59" y="250"/>
                  </a:lnTo>
                  <a:lnTo>
                    <a:pt x="0" y="7"/>
                  </a:lnTo>
                  <a:lnTo>
                    <a:pt x="24" y="0"/>
                  </a:lnTo>
                  <a:lnTo>
                    <a:pt x="83" y="243"/>
                  </a:lnTo>
                  <a:lnTo>
                    <a:pt x="83" y="243"/>
                  </a:lnTo>
                  <a:close/>
                  <a:moveTo>
                    <a:pt x="80" y="245"/>
                  </a:moveTo>
                  <a:lnTo>
                    <a:pt x="21" y="2"/>
                  </a:lnTo>
                  <a:lnTo>
                    <a:pt x="2" y="7"/>
                  </a:lnTo>
                  <a:lnTo>
                    <a:pt x="59" y="250"/>
                  </a:lnTo>
                  <a:lnTo>
                    <a:pt x="85" y="273"/>
                  </a:lnTo>
                  <a:lnTo>
                    <a:pt x="80" y="245"/>
                  </a:lnTo>
                  <a:lnTo>
                    <a:pt x="80" y="24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Freeform 61"/>
            <p:cNvSpPr>
              <a:spLocks noEditPoints="1"/>
            </p:cNvSpPr>
            <p:nvPr/>
          </p:nvSpPr>
          <p:spPr bwMode="auto">
            <a:xfrm>
              <a:off x="7848369" y="3339409"/>
              <a:ext cx="184287" cy="546135"/>
            </a:xfrm>
            <a:custGeom>
              <a:avLst/>
              <a:gdLst>
                <a:gd name="T0" fmla="*/ 38 w 58"/>
                <a:gd name="T1" fmla="*/ 121 h 172"/>
                <a:gd name="T2" fmla="*/ 37 w 58"/>
                <a:gd name="T3" fmla="*/ 121 h 172"/>
                <a:gd name="T4" fmla="*/ 38 w 58"/>
                <a:gd name="T5" fmla="*/ 122 h 172"/>
                <a:gd name="T6" fmla="*/ 38 w 58"/>
                <a:gd name="T7" fmla="*/ 122 h 172"/>
                <a:gd name="T8" fmla="*/ 38 w 58"/>
                <a:gd name="T9" fmla="*/ 122 h 172"/>
                <a:gd name="T10" fmla="*/ 38 w 58"/>
                <a:gd name="T11" fmla="*/ 121 h 172"/>
                <a:gd name="T12" fmla="*/ 33 w 58"/>
                <a:gd name="T13" fmla="*/ 15 h 172"/>
                <a:gd name="T14" fmla="*/ 33 w 58"/>
                <a:gd name="T15" fmla="*/ 13 h 172"/>
                <a:gd name="T16" fmla="*/ 31 w 58"/>
                <a:gd name="T17" fmla="*/ 4 h 172"/>
                <a:gd name="T18" fmla="*/ 25 w 58"/>
                <a:gd name="T19" fmla="*/ 0 h 172"/>
                <a:gd name="T20" fmla="*/ 4 w 58"/>
                <a:gd name="T21" fmla="*/ 5 h 172"/>
                <a:gd name="T22" fmla="*/ 1 w 58"/>
                <a:gd name="T23" fmla="*/ 11 h 172"/>
                <a:gd name="T24" fmla="*/ 3 w 58"/>
                <a:gd name="T25" fmla="*/ 20 h 172"/>
                <a:gd name="T26" fmla="*/ 4 w 58"/>
                <a:gd name="T27" fmla="*/ 22 h 172"/>
                <a:gd name="T28" fmla="*/ 3 w 58"/>
                <a:gd name="T29" fmla="*/ 21 h 172"/>
                <a:gd name="T30" fmla="*/ 4 w 58"/>
                <a:gd name="T31" fmla="*/ 21 h 172"/>
                <a:gd name="T32" fmla="*/ 4 w 58"/>
                <a:gd name="T33" fmla="*/ 20 h 172"/>
                <a:gd name="T34" fmla="*/ 1 w 58"/>
                <a:gd name="T35" fmla="*/ 11 h 172"/>
                <a:gd name="T36" fmla="*/ 5 w 58"/>
                <a:gd name="T37" fmla="*/ 6 h 172"/>
                <a:gd name="T38" fmla="*/ 25 w 58"/>
                <a:gd name="T39" fmla="*/ 1 h 172"/>
                <a:gd name="T40" fmla="*/ 30 w 58"/>
                <a:gd name="T41" fmla="*/ 4 h 172"/>
                <a:gd name="T42" fmla="*/ 32 w 58"/>
                <a:gd name="T43" fmla="*/ 13 h 172"/>
                <a:gd name="T44" fmla="*/ 32 w 58"/>
                <a:gd name="T45" fmla="*/ 14 h 172"/>
                <a:gd name="T46" fmla="*/ 33 w 58"/>
                <a:gd name="T47" fmla="*/ 14 h 172"/>
                <a:gd name="T48" fmla="*/ 33 w 58"/>
                <a:gd name="T49" fmla="*/ 15 h 172"/>
                <a:gd name="T50" fmla="*/ 14 w 58"/>
                <a:gd name="T51" fmla="*/ 23 h 172"/>
                <a:gd name="T52" fmla="*/ 14 w 58"/>
                <a:gd name="T53" fmla="*/ 22 h 172"/>
                <a:gd name="T54" fmla="*/ 14 w 58"/>
                <a:gd name="T55" fmla="*/ 22 h 172"/>
                <a:gd name="T56" fmla="*/ 14 w 58"/>
                <a:gd name="T57" fmla="*/ 22 h 172"/>
                <a:gd name="T58" fmla="*/ 14 w 58"/>
                <a:gd name="T59" fmla="*/ 23 h 172"/>
                <a:gd name="T60" fmla="*/ 27 w 58"/>
                <a:gd name="T61" fmla="*/ 123 h 172"/>
                <a:gd name="T62" fmla="*/ 55 w 58"/>
                <a:gd name="T63" fmla="*/ 172 h 172"/>
                <a:gd name="T64" fmla="*/ 58 w 58"/>
                <a:gd name="T65" fmla="*/ 116 h 172"/>
                <a:gd name="T66" fmla="*/ 57 w 58"/>
                <a:gd name="T67" fmla="*/ 116 h 172"/>
                <a:gd name="T68" fmla="*/ 57 w 58"/>
                <a:gd name="T69" fmla="*/ 117 h 172"/>
                <a:gd name="T70" fmla="*/ 57 w 58"/>
                <a:gd name="T71" fmla="*/ 119 h 172"/>
                <a:gd name="T72" fmla="*/ 54 w 58"/>
                <a:gd name="T73" fmla="*/ 169 h 172"/>
                <a:gd name="T74" fmla="*/ 29 w 58"/>
                <a:gd name="T75" fmla="*/ 125 h 172"/>
                <a:gd name="T76" fmla="*/ 28 w 58"/>
                <a:gd name="T77" fmla="*/ 124 h 172"/>
                <a:gd name="T78" fmla="*/ 28 w 58"/>
                <a:gd name="T79" fmla="*/ 123 h 172"/>
                <a:gd name="T80" fmla="*/ 27 w 58"/>
                <a:gd name="T81" fmla="*/ 123 h 172"/>
                <a:gd name="T82" fmla="*/ 48 w 58"/>
                <a:gd name="T83" fmla="*/ 118 h 172"/>
                <a:gd name="T84" fmla="*/ 47 w 58"/>
                <a:gd name="T85" fmla="*/ 118 h 172"/>
                <a:gd name="T86" fmla="*/ 47 w 58"/>
                <a:gd name="T87" fmla="*/ 119 h 172"/>
                <a:gd name="T88" fmla="*/ 47 w 58"/>
                <a:gd name="T89" fmla="*/ 119 h 172"/>
                <a:gd name="T90" fmla="*/ 48 w 58"/>
                <a:gd name="T91" fmla="*/ 119 h 172"/>
                <a:gd name="T92" fmla="*/ 48 w 58"/>
                <a:gd name="T93" fmla="*/ 119 h 172"/>
                <a:gd name="T94" fmla="*/ 48 w 58"/>
                <a:gd name="T95" fmla="*/ 118 h 172"/>
                <a:gd name="T96" fmla="*/ 24 w 58"/>
                <a:gd name="T97" fmla="*/ 20 h 172"/>
                <a:gd name="T98" fmla="*/ 24 w 58"/>
                <a:gd name="T99" fmla="*/ 20 h 172"/>
                <a:gd name="T100" fmla="*/ 24 w 58"/>
                <a:gd name="T101" fmla="*/ 19 h 172"/>
                <a:gd name="T102" fmla="*/ 23 w 58"/>
                <a:gd name="T103" fmla="*/ 19 h 172"/>
                <a:gd name="T104" fmla="*/ 24 w 58"/>
                <a:gd name="T105" fmla="*/ 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172">
                  <a:moveTo>
                    <a:pt x="38" y="121"/>
                  </a:moveTo>
                  <a:cubicBezTo>
                    <a:pt x="37" y="121"/>
                    <a:pt x="37" y="121"/>
                    <a:pt x="37" y="121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8" y="121"/>
                    <a:pt x="38" y="121"/>
                    <a:pt x="38" y="121"/>
                  </a:cubicBezTo>
                  <a:close/>
                  <a:moveTo>
                    <a:pt x="33" y="15"/>
                  </a:moveTo>
                  <a:cubicBezTo>
                    <a:pt x="33" y="14"/>
                    <a:pt x="33" y="14"/>
                    <a:pt x="33" y="1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6"/>
                    <a:pt x="0" y="9"/>
                    <a:pt x="1" y="1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4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2" y="7"/>
                    <a:pt x="5" y="6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1"/>
                    <a:pt x="29" y="2"/>
                    <a:pt x="30" y="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4"/>
                    <a:pt x="32" y="14"/>
                  </a:cubicBezTo>
                  <a:cubicBezTo>
                    <a:pt x="33" y="14"/>
                    <a:pt x="33" y="14"/>
                    <a:pt x="33" y="14"/>
                  </a:cubicBezTo>
                  <a:lnTo>
                    <a:pt x="33" y="15"/>
                  </a:lnTo>
                  <a:close/>
                  <a:moveTo>
                    <a:pt x="14" y="23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lnTo>
                    <a:pt x="14" y="23"/>
                  </a:lnTo>
                  <a:close/>
                  <a:moveTo>
                    <a:pt x="27" y="123"/>
                  </a:moveTo>
                  <a:cubicBezTo>
                    <a:pt x="55" y="172"/>
                    <a:pt x="55" y="172"/>
                    <a:pt x="55" y="172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4" y="169"/>
                    <a:pt x="54" y="169"/>
                    <a:pt x="54" y="169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8" y="123"/>
                    <a:pt x="28" y="123"/>
                    <a:pt x="28" y="123"/>
                  </a:cubicBezTo>
                  <a:lnTo>
                    <a:pt x="27" y="123"/>
                  </a:lnTo>
                  <a:close/>
                  <a:moveTo>
                    <a:pt x="48" y="118"/>
                  </a:moveTo>
                  <a:cubicBezTo>
                    <a:pt x="47" y="118"/>
                    <a:pt x="47" y="118"/>
                    <a:pt x="47" y="118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8" y="119"/>
                    <a:pt x="48" y="119"/>
                    <a:pt x="48" y="119"/>
                  </a:cubicBezTo>
                  <a:lnTo>
                    <a:pt x="48" y="118"/>
                  </a:lnTo>
                  <a:close/>
                  <a:moveTo>
                    <a:pt x="24" y="20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lnTo>
                    <a:pt x="24" y="2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586106" y="3403076"/>
              <a:ext cx="1253797" cy="707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 that matches the title.</a:t>
              </a:r>
            </a:p>
            <a:p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0" name="组合 111"/>
            <p:cNvGrpSpPr/>
            <p:nvPr/>
          </p:nvGrpSpPr>
          <p:grpSpPr>
            <a:xfrm>
              <a:off x="3633284" y="3171290"/>
              <a:ext cx="2770843" cy="811174"/>
              <a:chOff x="2373281" y="2426791"/>
              <a:chExt cx="3270028" cy="957312"/>
            </a:xfrm>
          </p:grpSpPr>
          <p:sp>
            <p:nvSpPr>
              <p:cNvPr id="114" name="Freeform 19"/>
              <p:cNvSpPr/>
              <p:nvPr/>
            </p:nvSpPr>
            <p:spPr bwMode="auto">
              <a:xfrm>
                <a:off x="3783147" y="2953631"/>
                <a:ext cx="497084" cy="246959"/>
              </a:xfrm>
              <a:custGeom>
                <a:avLst/>
                <a:gdLst>
                  <a:gd name="T0" fmla="*/ 133 w 133"/>
                  <a:gd name="T1" fmla="*/ 20 h 66"/>
                  <a:gd name="T2" fmla="*/ 80 w 133"/>
                  <a:gd name="T3" fmla="*/ 43 h 66"/>
                  <a:gd name="T4" fmla="*/ 75 w 133"/>
                  <a:gd name="T5" fmla="*/ 66 h 66"/>
                  <a:gd name="T6" fmla="*/ 0 w 133"/>
                  <a:gd name="T7" fmla="*/ 66 h 66"/>
                  <a:gd name="T8" fmla="*/ 14 w 133"/>
                  <a:gd name="T9" fmla="*/ 33 h 66"/>
                  <a:gd name="T10" fmla="*/ 60 w 133"/>
                  <a:gd name="T11" fmla="*/ 0 h 66"/>
                  <a:gd name="T12" fmla="*/ 133 w 133"/>
                  <a:gd name="T13" fmla="*/ 2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66">
                    <a:moveTo>
                      <a:pt x="133" y="20"/>
                    </a:moveTo>
                    <a:cubicBezTo>
                      <a:pt x="133" y="20"/>
                      <a:pt x="96" y="29"/>
                      <a:pt x="80" y="43"/>
                    </a:cubicBezTo>
                    <a:cubicBezTo>
                      <a:pt x="73" y="49"/>
                      <a:pt x="75" y="66"/>
                      <a:pt x="75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60" y="0"/>
                      <a:pt x="60" y="0"/>
                      <a:pt x="60" y="0"/>
                    </a:cubicBezTo>
                    <a:lnTo>
                      <a:pt x="133" y="20"/>
                    </a:lnTo>
                    <a:close/>
                  </a:path>
                </a:pathLst>
              </a:custGeom>
              <a:solidFill>
                <a:srgbClr val="545454">
                  <a:alpha val="67059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5" name="Freeform 21"/>
              <p:cNvSpPr/>
              <p:nvPr/>
            </p:nvSpPr>
            <p:spPr bwMode="auto">
              <a:xfrm>
                <a:off x="4374519" y="2953631"/>
                <a:ext cx="500250" cy="246959"/>
              </a:xfrm>
              <a:custGeom>
                <a:avLst/>
                <a:gdLst>
                  <a:gd name="T0" fmla="*/ 0 w 134"/>
                  <a:gd name="T1" fmla="*/ 20 h 66"/>
                  <a:gd name="T2" fmla="*/ 53 w 134"/>
                  <a:gd name="T3" fmla="*/ 43 h 66"/>
                  <a:gd name="T4" fmla="*/ 59 w 134"/>
                  <a:gd name="T5" fmla="*/ 66 h 66"/>
                  <a:gd name="T6" fmla="*/ 134 w 134"/>
                  <a:gd name="T7" fmla="*/ 66 h 66"/>
                  <a:gd name="T8" fmla="*/ 120 w 134"/>
                  <a:gd name="T9" fmla="*/ 33 h 66"/>
                  <a:gd name="T10" fmla="*/ 74 w 134"/>
                  <a:gd name="T11" fmla="*/ 0 h 66"/>
                  <a:gd name="T12" fmla="*/ 0 w 134"/>
                  <a:gd name="T13" fmla="*/ 2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66">
                    <a:moveTo>
                      <a:pt x="0" y="20"/>
                    </a:moveTo>
                    <a:cubicBezTo>
                      <a:pt x="0" y="20"/>
                      <a:pt x="37" y="29"/>
                      <a:pt x="53" y="43"/>
                    </a:cubicBezTo>
                    <a:cubicBezTo>
                      <a:pt x="62" y="51"/>
                      <a:pt x="59" y="66"/>
                      <a:pt x="59" y="66"/>
                    </a:cubicBezTo>
                    <a:cubicBezTo>
                      <a:pt x="134" y="66"/>
                      <a:pt x="134" y="66"/>
                      <a:pt x="134" y="66"/>
                    </a:cubicBezTo>
                    <a:cubicBezTo>
                      <a:pt x="120" y="33"/>
                      <a:pt x="120" y="33"/>
                      <a:pt x="120" y="33"/>
                    </a:cubicBezTo>
                    <a:cubicBezTo>
                      <a:pt x="74" y="0"/>
                      <a:pt x="74" y="0"/>
                      <a:pt x="74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545454">
                  <a:alpha val="63137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6" name="Freeform 20"/>
              <p:cNvSpPr/>
              <p:nvPr/>
            </p:nvSpPr>
            <p:spPr bwMode="auto">
              <a:xfrm>
                <a:off x="4877103" y="2702124"/>
                <a:ext cx="766206" cy="546160"/>
              </a:xfrm>
              <a:custGeom>
                <a:avLst/>
                <a:gdLst>
                  <a:gd name="T0" fmla="*/ 484 w 484"/>
                  <a:gd name="T1" fmla="*/ 173 h 345"/>
                  <a:gd name="T2" fmla="*/ 338 w 484"/>
                  <a:gd name="T3" fmla="*/ 0 h 345"/>
                  <a:gd name="T4" fmla="*/ 338 w 484"/>
                  <a:gd name="T5" fmla="*/ 33 h 345"/>
                  <a:gd name="T6" fmla="*/ 0 w 484"/>
                  <a:gd name="T7" fmla="*/ 33 h 345"/>
                  <a:gd name="T8" fmla="*/ 0 w 484"/>
                  <a:gd name="T9" fmla="*/ 312 h 345"/>
                  <a:gd name="T10" fmla="*/ 338 w 484"/>
                  <a:gd name="T11" fmla="*/ 312 h 345"/>
                  <a:gd name="T12" fmla="*/ 338 w 484"/>
                  <a:gd name="T13" fmla="*/ 345 h 345"/>
                  <a:gd name="T14" fmla="*/ 484 w 484"/>
                  <a:gd name="T15" fmla="*/ 17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4" h="345">
                    <a:moveTo>
                      <a:pt x="484" y="173"/>
                    </a:moveTo>
                    <a:lnTo>
                      <a:pt x="338" y="0"/>
                    </a:lnTo>
                    <a:lnTo>
                      <a:pt x="338" y="33"/>
                    </a:lnTo>
                    <a:lnTo>
                      <a:pt x="0" y="33"/>
                    </a:lnTo>
                    <a:lnTo>
                      <a:pt x="0" y="312"/>
                    </a:lnTo>
                    <a:lnTo>
                      <a:pt x="338" y="312"/>
                    </a:lnTo>
                    <a:lnTo>
                      <a:pt x="338" y="345"/>
                    </a:lnTo>
                    <a:lnTo>
                      <a:pt x="484" y="173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7" name="Freeform 22"/>
              <p:cNvSpPr/>
              <p:nvPr/>
            </p:nvSpPr>
            <p:spPr bwMode="auto">
              <a:xfrm>
                <a:off x="3787811" y="2574687"/>
                <a:ext cx="1095484" cy="620564"/>
              </a:xfrm>
              <a:custGeom>
                <a:avLst/>
                <a:gdLst>
                  <a:gd name="T0" fmla="*/ 79 w 293"/>
                  <a:gd name="T1" fmla="*/ 126 h 166"/>
                  <a:gd name="T2" fmla="*/ 217 w 293"/>
                  <a:gd name="T3" fmla="*/ 126 h 166"/>
                  <a:gd name="T4" fmla="*/ 293 w 293"/>
                  <a:gd name="T5" fmla="*/ 166 h 166"/>
                  <a:gd name="T6" fmla="*/ 293 w 293"/>
                  <a:gd name="T7" fmla="*/ 48 h 166"/>
                  <a:gd name="T8" fmla="*/ 216 w 293"/>
                  <a:gd name="T9" fmla="*/ 8 h 166"/>
                  <a:gd name="T10" fmla="*/ 78 w 293"/>
                  <a:gd name="T11" fmla="*/ 8 h 166"/>
                  <a:gd name="T12" fmla="*/ 0 w 293"/>
                  <a:gd name="T13" fmla="*/ 49 h 166"/>
                  <a:gd name="T14" fmla="*/ 0 w 293"/>
                  <a:gd name="T15" fmla="*/ 166 h 166"/>
                  <a:gd name="T16" fmla="*/ 79 w 293"/>
                  <a:gd name="T17" fmla="*/ 12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3" h="166">
                    <a:moveTo>
                      <a:pt x="79" y="126"/>
                    </a:moveTo>
                    <a:cubicBezTo>
                      <a:pt x="113" y="119"/>
                      <a:pt x="184" y="117"/>
                      <a:pt x="217" y="126"/>
                    </a:cubicBezTo>
                    <a:cubicBezTo>
                      <a:pt x="235" y="131"/>
                      <a:pt x="293" y="166"/>
                      <a:pt x="293" y="166"/>
                    </a:cubicBezTo>
                    <a:cubicBezTo>
                      <a:pt x="293" y="48"/>
                      <a:pt x="293" y="48"/>
                      <a:pt x="293" y="48"/>
                    </a:cubicBezTo>
                    <a:cubicBezTo>
                      <a:pt x="293" y="48"/>
                      <a:pt x="235" y="13"/>
                      <a:pt x="216" y="8"/>
                    </a:cubicBezTo>
                    <a:cubicBezTo>
                      <a:pt x="183" y="0"/>
                      <a:pt x="112" y="1"/>
                      <a:pt x="78" y="8"/>
                    </a:cubicBezTo>
                    <a:cubicBezTo>
                      <a:pt x="60" y="13"/>
                      <a:pt x="0" y="49"/>
                      <a:pt x="0" y="49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66"/>
                      <a:pt x="60" y="130"/>
                      <a:pt x="79" y="126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r>
                  <a:rPr lang="en-US" altLang="zh-CN" sz="900" b="1" dirty="0">
                    <a:solidFill>
                      <a:srgbClr val="123E6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         </a:t>
                </a:r>
                <a:r>
                  <a:rPr lang="en-US" altLang="zh-CN" b="1" dirty="0">
                    <a:solidFill>
                      <a:srgbClr val="123E6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3</a:t>
                </a:r>
                <a:endParaRPr lang="zh-CN" altLang="en-US" b="1" dirty="0">
                  <a:solidFill>
                    <a:srgbClr val="123E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8" name="Rectangle 23"/>
              <p:cNvSpPr>
                <a:spLocks noChangeArrowheads="1"/>
              </p:cNvSpPr>
              <p:nvPr/>
            </p:nvSpPr>
            <p:spPr bwMode="auto">
              <a:xfrm>
                <a:off x="3325151" y="2763662"/>
                <a:ext cx="457508" cy="436928"/>
              </a:xfrm>
              <a:prstGeom prst="rect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21" name="组合 118"/>
              <p:cNvGrpSpPr/>
              <p:nvPr/>
            </p:nvGrpSpPr>
            <p:grpSpPr>
              <a:xfrm>
                <a:off x="2373281" y="2426791"/>
                <a:ext cx="1095484" cy="957312"/>
                <a:chOff x="2373281" y="2454941"/>
                <a:chExt cx="1095484" cy="957312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0" name="Freeform 26"/>
                <p:cNvSpPr/>
                <p:nvPr/>
              </p:nvSpPr>
              <p:spPr bwMode="auto">
                <a:xfrm>
                  <a:off x="2373281" y="2907253"/>
                  <a:ext cx="1095484" cy="505000"/>
                </a:xfrm>
                <a:custGeom>
                  <a:avLst/>
                  <a:gdLst>
                    <a:gd name="T0" fmla="*/ 146 w 293"/>
                    <a:gd name="T1" fmla="*/ 99 h 135"/>
                    <a:gd name="T2" fmla="*/ 0 w 293"/>
                    <a:gd name="T3" fmla="*/ 0 h 135"/>
                    <a:gd name="T4" fmla="*/ 0 w 293"/>
                    <a:gd name="T5" fmla="*/ 28 h 135"/>
                    <a:gd name="T6" fmla="*/ 146 w 293"/>
                    <a:gd name="T7" fmla="*/ 135 h 135"/>
                    <a:gd name="T8" fmla="*/ 293 w 293"/>
                    <a:gd name="T9" fmla="*/ 28 h 135"/>
                    <a:gd name="T10" fmla="*/ 293 w 293"/>
                    <a:gd name="T11" fmla="*/ 0 h 135"/>
                    <a:gd name="T12" fmla="*/ 146 w 293"/>
                    <a:gd name="T13" fmla="*/ 99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3" h="135">
                      <a:moveTo>
                        <a:pt x="146" y="99"/>
                      </a:moveTo>
                      <a:cubicBezTo>
                        <a:pt x="70" y="99"/>
                        <a:pt x="6" y="60"/>
                        <a:pt x="0" y="0"/>
                      </a:cubicBezTo>
                      <a:cubicBezTo>
                        <a:pt x="0" y="4"/>
                        <a:pt x="0" y="25"/>
                        <a:pt x="0" y="28"/>
                      </a:cubicBezTo>
                      <a:cubicBezTo>
                        <a:pt x="0" y="92"/>
                        <a:pt x="65" y="135"/>
                        <a:pt x="146" y="135"/>
                      </a:cubicBezTo>
                      <a:cubicBezTo>
                        <a:pt x="227" y="135"/>
                        <a:pt x="293" y="92"/>
                        <a:pt x="293" y="28"/>
                      </a:cubicBezTo>
                      <a:cubicBezTo>
                        <a:pt x="293" y="25"/>
                        <a:pt x="293" y="4"/>
                        <a:pt x="293" y="0"/>
                      </a:cubicBezTo>
                      <a:cubicBezTo>
                        <a:pt x="286" y="60"/>
                        <a:pt x="223" y="99"/>
                        <a:pt x="146" y="9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50000">
                      <a:schemeClr val="accent1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9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Oval 27"/>
                <p:cNvSpPr>
                  <a:spLocks noChangeArrowheads="1"/>
                </p:cNvSpPr>
                <p:nvPr/>
              </p:nvSpPr>
              <p:spPr bwMode="auto">
                <a:xfrm>
                  <a:off x="2373281" y="2454941"/>
                  <a:ext cx="1095484" cy="86752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9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13" name="TextBox 112"/>
            <p:cNvSpPr txBox="1"/>
            <p:nvPr/>
          </p:nvSpPr>
          <p:spPr>
            <a:xfrm>
              <a:off x="3779912" y="3349080"/>
              <a:ext cx="684803" cy="36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123E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45%</a:t>
              </a:r>
              <a:endParaRPr lang="zh-CN" altLang="en-US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578" y="1026229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371" y="833794"/>
            <a:ext cx="2230535" cy="223092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Rectangle 4"/>
          <p:cNvSpPr txBox="1">
            <a:spLocks noChangeArrowheads="1"/>
          </p:cNvSpPr>
          <p:nvPr/>
        </p:nvSpPr>
        <p:spPr bwMode="auto">
          <a:xfrm>
            <a:off x="1439652" y="2896581"/>
            <a:ext cx="234026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4" name="Rectangle 4"/>
          <p:cNvSpPr txBox="1">
            <a:spLocks noChangeArrowheads="1"/>
          </p:cNvSpPr>
          <p:nvPr/>
        </p:nvSpPr>
        <p:spPr bwMode="auto">
          <a:xfrm>
            <a:off x="1655676" y="3410744"/>
            <a:ext cx="203388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altLang="zh-CN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The best preparation for tomorrow is doing your best today.</a:t>
            </a:r>
            <a:endParaRPr lang="zh-CN" altLang="en-US" sz="900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24"/>
          <p:cNvGrpSpPr/>
          <p:nvPr/>
        </p:nvGrpSpPr>
        <p:grpSpPr>
          <a:xfrm>
            <a:off x="6284906" y="4264733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58018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2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41" y="5040490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4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4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6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9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6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6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>
            <a:endCxn id="183" idx="4"/>
          </p:cNvCxnSpPr>
          <p:nvPr/>
        </p:nvCxnSpPr>
        <p:spPr>
          <a:xfrm>
            <a:off x="5652109" y="1176127"/>
            <a:ext cx="1" cy="2021322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5580114" y="1098576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5580114" y="1496365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5580114" y="1894154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4"/>
          <p:cNvGrpSpPr/>
          <p:nvPr/>
        </p:nvGrpSpPr>
        <p:grpSpPr>
          <a:xfrm>
            <a:off x="5580114" y="2291943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6" name="椭圆 17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77"/>
          <p:cNvGrpSpPr/>
          <p:nvPr/>
        </p:nvGrpSpPr>
        <p:grpSpPr>
          <a:xfrm>
            <a:off x="5580114" y="2689732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9" name="椭圆 17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0" name="椭圆 17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80"/>
          <p:cNvGrpSpPr/>
          <p:nvPr/>
        </p:nvGrpSpPr>
        <p:grpSpPr>
          <a:xfrm>
            <a:off x="5580114" y="3087521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82" name="椭圆 181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3" name="椭圆 182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5862967" y="916361"/>
            <a:ext cx="1698003" cy="246989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318867" y="1443852"/>
            <a:ext cx="488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zh-CN" alt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910"/>
                            </p:stCondLst>
                            <p:childTnLst>
                              <p:par>
                                <p:cTn id="12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410"/>
                            </p:stCondLst>
                            <p:childTnLst>
                              <p:par>
                                <p:cTn id="1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11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87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52791" y="1452514"/>
            <a:ext cx="1781486" cy="3194435"/>
            <a:chOff x="5003720" y="1935625"/>
            <a:chExt cx="2375315" cy="4259247"/>
          </a:xfrm>
          <a:solidFill>
            <a:srgbClr val="123E61"/>
          </a:solidFill>
        </p:grpSpPr>
        <p:sp>
          <p:nvSpPr>
            <p:cNvPr id="10" name="泪滴形 9"/>
            <p:cNvSpPr/>
            <p:nvPr/>
          </p:nvSpPr>
          <p:spPr>
            <a:xfrm rot="8100000">
              <a:off x="5811084" y="5421789"/>
              <a:ext cx="768608" cy="773083"/>
            </a:xfrm>
            <a:prstGeom prst="teardrop">
              <a:avLst>
                <a:gd name="adj" fmla="val 154863"/>
              </a:avLst>
            </a:prstGeom>
            <a:grpFill/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003720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" fmla="*/ 269119 w 448024"/>
                <a:gd name="connsiteY0" fmla="*/ 0 h 1371600"/>
                <a:gd name="connsiteX1" fmla="*/ 90215 w 448024"/>
                <a:gd name="connsiteY1" fmla="*/ 1371600 h 1371600"/>
                <a:gd name="connsiteX2" fmla="*/ 448024 w 448024"/>
                <a:gd name="connsiteY2" fmla="*/ 506896 h 1371600"/>
                <a:gd name="connsiteX3" fmla="*/ 269119 w 448024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grpFill/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flipH="1">
              <a:off x="6896356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" fmla="*/ 269119 w 448024"/>
                <a:gd name="connsiteY0" fmla="*/ 0 h 1371600"/>
                <a:gd name="connsiteX1" fmla="*/ 90215 w 448024"/>
                <a:gd name="connsiteY1" fmla="*/ 1371600 h 1371600"/>
                <a:gd name="connsiteX2" fmla="*/ 448024 w 448024"/>
                <a:gd name="connsiteY2" fmla="*/ 506896 h 1371600"/>
                <a:gd name="connsiteX3" fmla="*/ 269119 w 448024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grpFill/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559536" y="1935625"/>
              <a:ext cx="1250184" cy="838966"/>
            </a:xfrm>
            <a:custGeom>
              <a:avLst/>
              <a:gdLst>
                <a:gd name="connsiteX0" fmla="*/ 642481 w 1250184"/>
                <a:gd name="connsiteY0" fmla="*/ 0 h 838966"/>
                <a:gd name="connsiteX1" fmla="*/ 1248768 w 1250184"/>
                <a:gd name="connsiteY1" fmla="*/ 835974 h 838966"/>
                <a:gd name="connsiteX2" fmla="*/ 1250184 w 1250184"/>
                <a:gd name="connsiteY2" fmla="*/ 838966 h 838966"/>
                <a:gd name="connsiteX3" fmla="*/ 0 w 1250184"/>
                <a:gd name="connsiteY3" fmla="*/ 838966 h 838966"/>
                <a:gd name="connsiteX4" fmla="*/ 25634 w 1250184"/>
                <a:gd name="connsiteY4" fmla="*/ 785657 h 838966"/>
                <a:gd name="connsiteX5" fmla="*/ 642481 w 1250184"/>
                <a:gd name="connsiteY5" fmla="*/ 0 h 83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0184" h="838966">
                  <a:moveTo>
                    <a:pt x="642481" y="0"/>
                  </a:moveTo>
                  <a:cubicBezTo>
                    <a:pt x="899242" y="269185"/>
                    <a:pt x="1100095" y="550173"/>
                    <a:pt x="1248768" y="835974"/>
                  </a:cubicBezTo>
                  <a:lnTo>
                    <a:pt x="1250184" y="838966"/>
                  </a:lnTo>
                  <a:lnTo>
                    <a:pt x="0" y="838966"/>
                  </a:lnTo>
                  <a:lnTo>
                    <a:pt x="25634" y="785657"/>
                  </a:lnTo>
                  <a:cubicBezTo>
                    <a:pt x="175342" y="505447"/>
                    <a:pt x="379094" y="239368"/>
                    <a:pt x="642481" y="0"/>
                  </a:cubicBezTo>
                  <a:close/>
                </a:path>
              </a:pathLst>
            </a:custGeom>
            <a:grpFill/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91001" y="2774591"/>
              <a:ext cx="1805119" cy="834137"/>
            </a:xfrm>
            <a:custGeom>
              <a:avLst/>
              <a:gdLst>
                <a:gd name="connsiteX0" fmla="*/ 268535 w 1805119"/>
                <a:gd name="connsiteY0" fmla="*/ 0 h 834137"/>
                <a:gd name="connsiteX1" fmla="*/ 1518719 w 1805119"/>
                <a:gd name="connsiteY1" fmla="*/ 0 h 834137"/>
                <a:gd name="connsiteX2" fmla="*/ 1619082 w 1805119"/>
                <a:gd name="connsiteY2" fmla="*/ 212153 h 834137"/>
                <a:gd name="connsiteX3" fmla="*/ 1800931 w 1805119"/>
                <a:gd name="connsiteY3" fmla="*/ 807761 h 834137"/>
                <a:gd name="connsiteX4" fmla="*/ 1805119 w 1805119"/>
                <a:gd name="connsiteY4" fmla="*/ 834137 h 834137"/>
                <a:gd name="connsiteX5" fmla="*/ 0 w 1805119"/>
                <a:gd name="connsiteY5" fmla="*/ 834137 h 834137"/>
                <a:gd name="connsiteX6" fmla="*/ 11006 w 1805119"/>
                <a:gd name="connsiteY6" fmla="*/ 761683 h 834137"/>
                <a:gd name="connsiteX7" fmla="*/ 191933 w 1805119"/>
                <a:gd name="connsiteY7" fmla="*/ 159303 h 834137"/>
                <a:gd name="connsiteX8" fmla="*/ 268535 w 1805119"/>
                <a:gd name="connsiteY8" fmla="*/ 0 h 83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119" h="834137">
                  <a:moveTo>
                    <a:pt x="268535" y="0"/>
                  </a:moveTo>
                  <a:lnTo>
                    <a:pt x="1518719" y="0"/>
                  </a:lnTo>
                  <a:lnTo>
                    <a:pt x="1619082" y="212153"/>
                  </a:lnTo>
                  <a:cubicBezTo>
                    <a:pt x="1703518" y="409996"/>
                    <a:pt x="1763731" y="609289"/>
                    <a:pt x="1800931" y="807761"/>
                  </a:cubicBezTo>
                  <a:lnTo>
                    <a:pt x="1805119" y="834137"/>
                  </a:lnTo>
                  <a:lnTo>
                    <a:pt x="0" y="834137"/>
                  </a:lnTo>
                  <a:lnTo>
                    <a:pt x="11006" y="761683"/>
                  </a:lnTo>
                  <a:cubicBezTo>
                    <a:pt x="47643" y="558421"/>
                    <a:pt x="107346" y="356266"/>
                    <a:pt x="191933" y="159303"/>
                  </a:cubicBezTo>
                  <a:lnTo>
                    <a:pt x="268535" y="0"/>
                  </a:ln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257411" y="3608729"/>
              <a:ext cx="1880285" cy="855703"/>
            </a:xfrm>
            <a:custGeom>
              <a:avLst/>
              <a:gdLst>
                <a:gd name="connsiteX0" fmla="*/ 33590 w 1880285"/>
                <a:gd name="connsiteY0" fmla="*/ 0 h 855703"/>
                <a:gd name="connsiteX1" fmla="*/ 1838709 w 1880285"/>
                <a:gd name="connsiteY1" fmla="*/ 0 h 855703"/>
                <a:gd name="connsiteX2" fmla="*/ 1858126 w 1880285"/>
                <a:gd name="connsiteY2" fmla="*/ 122288 h 855703"/>
                <a:gd name="connsiteX3" fmla="*/ 1866730 w 1880285"/>
                <a:gd name="connsiteY3" fmla="*/ 727680 h 855703"/>
                <a:gd name="connsiteX4" fmla="*/ 1848586 w 1880285"/>
                <a:gd name="connsiteY4" fmla="*/ 855703 h 855703"/>
                <a:gd name="connsiteX5" fmla="*/ 33689 w 1880285"/>
                <a:gd name="connsiteY5" fmla="*/ 855703 h 855703"/>
                <a:gd name="connsiteX6" fmla="*/ 13554 w 1880285"/>
                <a:gd name="connsiteY6" fmla="*/ 705679 h 855703"/>
                <a:gd name="connsiteX7" fmla="*/ 21416 w 1880285"/>
                <a:gd name="connsiteY7" fmla="*/ 80135 h 855703"/>
                <a:gd name="connsiteX8" fmla="*/ 33590 w 1880285"/>
                <a:gd name="connsiteY8" fmla="*/ 0 h 85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285" h="855703">
                  <a:moveTo>
                    <a:pt x="33590" y="0"/>
                  </a:moveTo>
                  <a:lnTo>
                    <a:pt x="1838709" y="0"/>
                  </a:lnTo>
                  <a:lnTo>
                    <a:pt x="1858126" y="122288"/>
                  </a:lnTo>
                  <a:cubicBezTo>
                    <a:pt x="1884702" y="326393"/>
                    <a:pt x="1887127" y="529020"/>
                    <a:pt x="1866730" y="727680"/>
                  </a:cubicBezTo>
                  <a:lnTo>
                    <a:pt x="1848586" y="855703"/>
                  </a:lnTo>
                  <a:lnTo>
                    <a:pt x="33689" y="855703"/>
                  </a:lnTo>
                  <a:lnTo>
                    <a:pt x="13554" y="705679"/>
                  </a:lnTo>
                  <a:cubicBezTo>
                    <a:pt x="-6545" y="500064"/>
                    <a:pt x="-4589" y="290055"/>
                    <a:pt x="21416" y="80135"/>
                  </a:cubicBezTo>
                  <a:lnTo>
                    <a:pt x="33590" y="0"/>
                  </a:lnTo>
                  <a:close/>
                </a:path>
              </a:pathLst>
            </a:custGeom>
            <a:grpFill/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291100" y="4464432"/>
              <a:ext cx="1814897" cy="820681"/>
            </a:xfrm>
            <a:custGeom>
              <a:avLst/>
              <a:gdLst>
                <a:gd name="connsiteX0" fmla="*/ 0 w 1814897"/>
                <a:gd name="connsiteY0" fmla="*/ 0 h 820681"/>
                <a:gd name="connsiteX1" fmla="*/ 1814897 w 1814897"/>
                <a:gd name="connsiteY1" fmla="*/ 0 h 820681"/>
                <a:gd name="connsiteX2" fmla="*/ 1805086 w 1814897"/>
                <a:gd name="connsiteY2" fmla="*/ 69221 h 820681"/>
                <a:gd name="connsiteX3" fmla="*/ 1547021 w 1814897"/>
                <a:gd name="connsiteY3" fmla="*/ 820681 h 820681"/>
                <a:gd name="connsiteX4" fmla="*/ 254934 w 1814897"/>
                <a:gd name="connsiteY4" fmla="*/ 820681 h 820681"/>
                <a:gd name="connsiteX5" fmla="*/ 7242 w 1814897"/>
                <a:gd name="connsiteY5" fmla="*/ 53961 h 820681"/>
                <a:gd name="connsiteX6" fmla="*/ 0 w 1814897"/>
                <a:gd name="connsiteY6" fmla="*/ 0 h 82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897" h="820681">
                  <a:moveTo>
                    <a:pt x="0" y="0"/>
                  </a:moveTo>
                  <a:lnTo>
                    <a:pt x="1814897" y="0"/>
                  </a:lnTo>
                  <a:lnTo>
                    <a:pt x="1805086" y="69221"/>
                  </a:lnTo>
                  <a:cubicBezTo>
                    <a:pt x="1757801" y="330205"/>
                    <a:pt x="1670730" y="582660"/>
                    <a:pt x="1547021" y="820681"/>
                  </a:cubicBezTo>
                  <a:lnTo>
                    <a:pt x="254934" y="820681"/>
                  </a:lnTo>
                  <a:cubicBezTo>
                    <a:pt x="137490" y="582660"/>
                    <a:pt x="53351" y="323544"/>
                    <a:pt x="7242" y="53961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1" name="任意多边形 20"/>
          <p:cNvSpPr>
            <a:spLocks/>
          </p:cNvSpPr>
          <p:nvPr/>
        </p:nvSpPr>
        <p:spPr bwMode="auto">
          <a:xfrm>
            <a:off x="2743200" y="906961"/>
            <a:ext cx="1535988" cy="855062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任意多边形 21"/>
          <p:cNvSpPr>
            <a:spLocks/>
          </p:cNvSpPr>
          <p:nvPr/>
        </p:nvSpPr>
        <p:spPr bwMode="auto">
          <a:xfrm>
            <a:off x="2743202" y="2548944"/>
            <a:ext cx="1504451" cy="837506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任意多边形 22"/>
          <p:cNvSpPr>
            <a:spLocks/>
          </p:cNvSpPr>
          <p:nvPr/>
        </p:nvSpPr>
        <p:spPr bwMode="auto">
          <a:xfrm>
            <a:off x="5083866" y="2919813"/>
            <a:ext cx="1383305" cy="770066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任意多边形 27"/>
          <p:cNvSpPr>
            <a:spLocks/>
          </p:cNvSpPr>
          <p:nvPr/>
        </p:nvSpPr>
        <p:spPr bwMode="auto">
          <a:xfrm>
            <a:off x="4967081" y="1364872"/>
            <a:ext cx="1483103" cy="825621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361552" y="3473242"/>
            <a:ext cx="551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361552" y="2851232"/>
            <a:ext cx="551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361552" y="2253322"/>
            <a:ext cx="551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zh-CN" altLang="en-US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347420" y="1693960"/>
            <a:ext cx="551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396640" y="3161091"/>
            <a:ext cx="617045" cy="468835"/>
            <a:chOff x="4268086" y="4221191"/>
            <a:chExt cx="509646" cy="387231"/>
          </a:xfrm>
          <a:solidFill>
            <a:srgbClr val="123E61"/>
          </a:solidFill>
        </p:grpSpPr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495819" y="1657917"/>
            <a:ext cx="400910" cy="396776"/>
            <a:chOff x="6967126" y="4092464"/>
            <a:chExt cx="453105" cy="448433"/>
          </a:xfrm>
          <a:solidFill>
            <a:srgbClr val="123E61"/>
          </a:solidFill>
        </p:grpSpPr>
        <p:sp>
          <p:nvSpPr>
            <p:cNvPr id="37" name="Freeform 136"/>
            <p:cNvSpPr>
              <a:spLocks/>
            </p:cNvSpPr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257419" y="1238977"/>
            <a:ext cx="412821" cy="394814"/>
            <a:chOff x="1004888" y="993775"/>
            <a:chExt cx="2438400" cy="2332038"/>
          </a:xfrm>
          <a:solidFill>
            <a:srgbClr val="123E61"/>
          </a:solidFill>
        </p:grpSpPr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任意多边形 40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51689" y="2778019"/>
            <a:ext cx="358460" cy="458428"/>
            <a:chOff x="1605187" y="572440"/>
            <a:chExt cx="563561" cy="720725"/>
          </a:xfrm>
          <a:solidFill>
            <a:srgbClr val="123E61"/>
          </a:solidFill>
        </p:grpSpPr>
        <p:sp>
          <p:nvSpPr>
            <p:cNvPr id="43" name="Freeform 32"/>
            <p:cNvSpPr>
              <a:spLocks/>
            </p:cNvSpPr>
            <p:nvPr/>
          </p:nvSpPr>
          <p:spPr bwMode="auto">
            <a:xfrm>
              <a:off x="1814739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Freeform 33"/>
            <p:cNvSpPr>
              <a:spLocks/>
            </p:cNvSpPr>
            <p:nvPr/>
          </p:nvSpPr>
          <p:spPr bwMode="auto">
            <a:xfrm>
              <a:off x="1605187" y="1012177"/>
              <a:ext cx="141289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67171" y="1151290"/>
            <a:ext cx="2137279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31542" y="1148415"/>
            <a:ext cx="2197759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67171" y="3535464"/>
            <a:ext cx="2137279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39554" y="3536814"/>
            <a:ext cx="2089747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17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8398 7.40741E-7 L 4.16667E-6 7.40741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8398 7.40741E-7 L 4.16667E-6 7.4074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0638 -3.7037E-7 L 1.25E-6 -3.7037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0.10638 -3.7037E-7 L 1.25E-6 -3.7037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8" grpId="0" animBg="1"/>
      <p:bldP spid="28" grpId="1" animBg="1"/>
      <p:bldP spid="29" grpId="0"/>
      <p:bldP spid="30" grpId="0"/>
      <p:bldP spid="31" grpId="0"/>
      <p:bldP spid="32" grpId="0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578" y="1026229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371" y="833794"/>
            <a:ext cx="2230535" cy="223092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Rectangle 4"/>
          <p:cNvSpPr txBox="1">
            <a:spLocks noChangeArrowheads="1"/>
          </p:cNvSpPr>
          <p:nvPr/>
        </p:nvSpPr>
        <p:spPr bwMode="auto">
          <a:xfrm>
            <a:off x="1439652" y="2896581"/>
            <a:ext cx="234026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4" name="Rectangle 4"/>
          <p:cNvSpPr txBox="1">
            <a:spLocks noChangeArrowheads="1"/>
          </p:cNvSpPr>
          <p:nvPr/>
        </p:nvSpPr>
        <p:spPr bwMode="auto">
          <a:xfrm>
            <a:off x="1655676" y="3410744"/>
            <a:ext cx="203388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altLang="zh-CN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The best preparation for tomorrow is doing your best today.</a:t>
            </a:r>
            <a:endParaRPr lang="zh-CN" altLang="en-US" sz="900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24"/>
          <p:cNvGrpSpPr/>
          <p:nvPr/>
        </p:nvGrpSpPr>
        <p:grpSpPr>
          <a:xfrm>
            <a:off x="6284906" y="4264733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58018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2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41" y="5040490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4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4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6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9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6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6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>
            <a:endCxn id="183" idx="4"/>
          </p:cNvCxnSpPr>
          <p:nvPr/>
        </p:nvCxnSpPr>
        <p:spPr>
          <a:xfrm>
            <a:off x="5652109" y="1176127"/>
            <a:ext cx="1" cy="2021322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5580114" y="1098576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5580114" y="1496365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5580114" y="1894154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4"/>
          <p:cNvGrpSpPr/>
          <p:nvPr/>
        </p:nvGrpSpPr>
        <p:grpSpPr>
          <a:xfrm>
            <a:off x="5580114" y="2291943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6" name="椭圆 17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77"/>
          <p:cNvGrpSpPr/>
          <p:nvPr/>
        </p:nvGrpSpPr>
        <p:grpSpPr>
          <a:xfrm>
            <a:off x="5580114" y="2689732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9" name="椭圆 17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0" name="椭圆 17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80"/>
          <p:cNvGrpSpPr/>
          <p:nvPr/>
        </p:nvGrpSpPr>
        <p:grpSpPr>
          <a:xfrm>
            <a:off x="5580114" y="3087521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82" name="椭圆 181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3" name="椭圆 182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5862967" y="916361"/>
            <a:ext cx="1698003" cy="246989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318867" y="1443852"/>
            <a:ext cx="488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zh-CN" alt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910"/>
                            </p:stCondLst>
                            <p:childTnLst>
                              <p:par>
                                <p:cTn id="12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410"/>
                            </p:stCondLst>
                            <p:childTnLst>
                              <p:par>
                                <p:cTn id="1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11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87" grpId="0"/>
      <p:bldP spid="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2428932" y="1926039"/>
            <a:ext cx="3790512" cy="2350474"/>
            <a:chOff x="5651500" y="2234434"/>
            <a:chExt cx="5324249" cy="2728687"/>
          </a:xfrm>
          <a:effectLst>
            <a:outerShdw blurRad="381000" dist="1066800" dir="7200000" algn="tr" rotWithShape="0">
              <a:prstClr val="black">
                <a:alpha val="17000"/>
              </a:prstClr>
            </a:outerShdw>
          </a:effectLst>
          <a:scene3d>
            <a:camera prst="isometricTopUp">
              <a:rot lat="18538529" lon="19134282" rev="3600000"/>
            </a:camera>
            <a:lightRig rig="threePt" dir="t"/>
          </a:scene3d>
        </p:grpSpPr>
        <p:sp>
          <p:nvSpPr>
            <p:cNvPr id="9" name="圆角矩形 8"/>
            <p:cNvSpPr/>
            <p:nvPr/>
          </p:nvSpPr>
          <p:spPr>
            <a:xfrm>
              <a:off x="5651500" y="2234435"/>
              <a:ext cx="5324249" cy="2728686"/>
            </a:xfrm>
            <a:prstGeom prst="roundRect">
              <a:avLst>
                <a:gd name="adj" fmla="val 9353"/>
              </a:avLst>
            </a:prstGeom>
            <a:solidFill>
              <a:srgbClr val="D7DBE1"/>
            </a:solidFill>
            <a:ln>
              <a:noFill/>
            </a:ln>
            <a:sp3d extrusionH="273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238648" y="2234434"/>
              <a:ext cx="4149952" cy="2728687"/>
            </a:xfrm>
            <a:prstGeom prst="rect">
              <a:avLst/>
            </a:prstGeom>
            <a:solidFill>
              <a:srgbClr val="383838"/>
            </a:solidFill>
            <a:ln>
              <a:noFill/>
            </a:ln>
            <a:sp3d extrusionH="273050">
              <a:extrusionClr>
                <a:srgbClr val="6A6A6A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2817690" y="1641478"/>
            <a:ext cx="2954491" cy="2825361"/>
            <a:chOff x="3756426" y="1951233"/>
            <a:chExt cx="3938808" cy="3766857"/>
          </a:xfrm>
        </p:grpSpPr>
        <p:sp>
          <p:nvSpPr>
            <p:cNvPr id="12" name="矩形 11"/>
            <p:cNvSpPr/>
            <p:nvPr/>
          </p:nvSpPr>
          <p:spPr>
            <a:xfrm>
              <a:off x="3756426" y="1951233"/>
              <a:ext cx="3938808" cy="31337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isometricTopUp">
                <a:rot lat="18538529" lon="19134282" rev="3600000"/>
              </a:camera>
              <a:lightRig rig="threePt" dir="t">
                <a:rot lat="0" lon="0" rev="0"/>
              </a:lightRig>
            </a:scene3d>
            <a:sp3d extrusionH="44450">
              <a:extrusionClr>
                <a:srgbClr val="12E8FE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042505" y="2584366"/>
              <a:ext cx="788880" cy="31337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isometricTopUp">
                <a:rot lat="18538529" lon="19134282" rev="3600000"/>
              </a:camera>
              <a:lightRig rig="threePt" dir="t"/>
            </a:scene3d>
            <a:sp3d>
              <a:extrusionClr>
                <a:srgbClr val="6A6A6A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257175" indent="-257175" algn="ctr">
                <a:buFont typeface="Arial" panose="020B0604020202020204" pitchFamily="34" charset="0"/>
                <a:buChar char="•"/>
              </a:pPr>
              <a:r>
                <a:rPr lang="en-US" altLang="zh-CN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 text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691398" y="2265042"/>
              <a:ext cx="788880" cy="3133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isometricTopUp">
                <a:rot lat="18538529" lon="19134282" rev="3600000"/>
              </a:camera>
              <a:lightRig rig="threePt" dir="t"/>
            </a:scene3d>
            <a:sp3d>
              <a:extrusionClr>
                <a:srgbClr val="6A6A6A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257175" indent="-257175" algn="ctr">
                <a:buFont typeface="Arial" panose="020B0604020202020204" pitchFamily="34" charset="0"/>
                <a:buChar char="•"/>
              </a:pPr>
              <a:r>
                <a:rPr lang="en-US" altLang="zh-CN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 text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5" name="任意多边形 14"/>
          <p:cNvSpPr/>
          <p:nvPr/>
        </p:nvSpPr>
        <p:spPr>
          <a:xfrm rot="5400000">
            <a:off x="3757711" y="2603671"/>
            <a:ext cx="1319212" cy="109134"/>
          </a:xfrm>
          <a:custGeom>
            <a:avLst/>
            <a:gdLst>
              <a:gd name="connsiteX0" fmla="*/ 143379 w 2832587"/>
              <a:gd name="connsiteY0" fmla="*/ 188685 h 377372"/>
              <a:gd name="connsiteX1" fmla="*/ 196300 w 2832587"/>
              <a:gd name="connsiteY1" fmla="*/ 241606 h 377372"/>
              <a:gd name="connsiteX2" fmla="*/ 1623283 w 2832587"/>
              <a:gd name="connsiteY2" fmla="*/ 241606 h 377372"/>
              <a:gd name="connsiteX3" fmla="*/ 1676204 w 2832587"/>
              <a:gd name="connsiteY3" fmla="*/ 188685 h 377372"/>
              <a:gd name="connsiteX4" fmla="*/ 1623283 w 2832587"/>
              <a:gd name="connsiteY4" fmla="*/ 135764 h 377372"/>
              <a:gd name="connsiteX5" fmla="*/ 196300 w 2832587"/>
              <a:gd name="connsiteY5" fmla="*/ 135764 h 377372"/>
              <a:gd name="connsiteX6" fmla="*/ 143379 w 2832587"/>
              <a:gd name="connsiteY6" fmla="*/ 188685 h 377372"/>
              <a:gd name="connsiteX7" fmla="*/ 0 w 2832587"/>
              <a:gd name="connsiteY7" fmla="*/ 188686 h 377372"/>
              <a:gd name="connsiteX8" fmla="*/ 14828 w 2832587"/>
              <a:gd name="connsiteY8" fmla="*/ 115241 h 377372"/>
              <a:gd name="connsiteX9" fmla="*/ 188686 w 2832587"/>
              <a:gd name="connsiteY9" fmla="*/ 0 h 377372"/>
              <a:gd name="connsiteX10" fmla="*/ 2643901 w 2832587"/>
              <a:gd name="connsiteY10" fmla="*/ 0 h 377372"/>
              <a:gd name="connsiteX11" fmla="*/ 2832587 w 2832587"/>
              <a:gd name="connsiteY11" fmla="*/ 188686 h 377372"/>
              <a:gd name="connsiteX12" fmla="*/ 2832586 w 2832587"/>
              <a:gd name="connsiteY12" fmla="*/ 188686 h 377372"/>
              <a:gd name="connsiteX13" fmla="*/ 2643900 w 2832587"/>
              <a:gd name="connsiteY13" fmla="*/ 377372 h 377372"/>
              <a:gd name="connsiteX14" fmla="*/ 188686 w 2832587"/>
              <a:gd name="connsiteY14" fmla="*/ 377371 h 377372"/>
              <a:gd name="connsiteX15" fmla="*/ 14828 w 2832587"/>
              <a:gd name="connsiteY15" fmla="*/ 262130 h 377372"/>
              <a:gd name="connsiteX16" fmla="*/ 0 w 2832587"/>
              <a:gd name="connsiteY16" fmla="*/ 188686 h 377372"/>
              <a:gd name="connsiteX17" fmla="*/ 0 w 2832587"/>
              <a:gd name="connsiteY17" fmla="*/ 188685 h 377372"/>
              <a:gd name="connsiteX18" fmla="*/ 0 w 2832587"/>
              <a:gd name="connsiteY18" fmla="*/ 188686 h 37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2587" h="377372">
                <a:moveTo>
                  <a:pt x="143379" y="188685"/>
                </a:moveTo>
                <a:cubicBezTo>
                  <a:pt x="143379" y="217912"/>
                  <a:pt x="167073" y="241606"/>
                  <a:pt x="196300" y="241606"/>
                </a:cubicBezTo>
                <a:lnTo>
                  <a:pt x="1623283" y="241606"/>
                </a:lnTo>
                <a:cubicBezTo>
                  <a:pt x="1652510" y="241606"/>
                  <a:pt x="1676204" y="217912"/>
                  <a:pt x="1676204" y="188685"/>
                </a:cubicBezTo>
                <a:cubicBezTo>
                  <a:pt x="1676204" y="159458"/>
                  <a:pt x="1652510" y="135764"/>
                  <a:pt x="1623283" y="135764"/>
                </a:cubicBezTo>
                <a:lnTo>
                  <a:pt x="196300" y="135764"/>
                </a:lnTo>
                <a:cubicBezTo>
                  <a:pt x="167073" y="135764"/>
                  <a:pt x="143379" y="159458"/>
                  <a:pt x="143379" y="188685"/>
                </a:cubicBezTo>
                <a:close/>
                <a:moveTo>
                  <a:pt x="0" y="188686"/>
                </a:moveTo>
                <a:lnTo>
                  <a:pt x="14828" y="115241"/>
                </a:lnTo>
                <a:cubicBezTo>
                  <a:pt x="43472" y="47519"/>
                  <a:pt x="110530" y="0"/>
                  <a:pt x="188686" y="0"/>
                </a:cubicBezTo>
                <a:lnTo>
                  <a:pt x="2643901" y="0"/>
                </a:lnTo>
                <a:cubicBezTo>
                  <a:pt x="2748109" y="0"/>
                  <a:pt x="2832587" y="84478"/>
                  <a:pt x="2832587" y="188686"/>
                </a:cubicBezTo>
                <a:lnTo>
                  <a:pt x="2832586" y="188686"/>
                </a:lnTo>
                <a:cubicBezTo>
                  <a:pt x="2832586" y="292894"/>
                  <a:pt x="2748108" y="377372"/>
                  <a:pt x="2643900" y="377372"/>
                </a:cubicBezTo>
                <a:lnTo>
                  <a:pt x="188686" y="377371"/>
                </a:lnTo>
                <a:cubicBezTo>
                  <a:pt x="110530" y="377371"/>
                  <a:pt x="43472" y="329852"/>
                  <a:pt x="14828" y="262130"/>
                </a:cubicBezTo>
                <a:close/>
                <a:moveTo>
                  <a:pt x="0" y="188686"/>
                </a:moveTo>
                <a:lnTo>
                  <a:pt x="0" y="188685"/>
                </a:lnTo>
                <a:lnTo>
                  <a:pt x="0" y="1886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01600" dist="355600" dir="7200000" algn="l" rotWithShape="0">
              <a:prstClr val="black">
                <a:alpha val="10000"/>
              </a:prstClr>
            </a:outerShdw>
          </a:effectLst>
          <a:scene3d>
            <a:camera prst="isometricTopUp">
              <a:rot lat="19946110" lon="2665944" rev="199379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" name="组合 15"/>
          <p:cNvGrpSpPr/>
          <p:nvPr/>
        </p:nvGrpSpPr>
        <p:grpSpPr>
          <a:xfrm>
            <a:off x="4215846" y="1586694"/>
            <a:ext cx="589876" cy="803340"/>
            <a:chOff x="5620395" y="1897251"/>
            <a:chExt cx="786399" cy="1071037"/>
          </a:xfrm>
          <a:solidFill>
            <a:schemeClr val="accent3"/>
          </a:solidFill>
        </p:grpSpPr>
        <p:sp>
          <p:nvSpPr>
            <p:cNvPr id="17" name="矩形 16"/>
            <p:cNvSpPr/>
            <p:nvPr/>
          </p:nvSpPr>
          <p:spPr>
            <a:xfrm>
              <a:off x="5620395" y="1897251"/>
              <a:ext cx="786399" cy="1071037"/>
            </a:xfrm>
            <a:prstGeom prst="rect">
              <a:avLst/>
            </a:prstGeom>
            <a:grpFill/>
            <a:ln>
              <a:noFill/>
            </a:ln>
            <a:effectLst>
              <a:outerShdw blurRad="114300" dist="1054100" dir="7200000" algn="tl" rotWithShape="0">
                <a:prstClr val="black">
                  <a:alpha val="10000"/>
                </a:prstClr>
              </a:outerShdw>
            </a:effectLst>
            <a:scene3d>
              <a:camera prst="isometricTopUp">
                <a:rot lat="18538529" lon="19134282" rev="3600000"/>
              </a:camera>
              <a:lightRig rig="threePt" dir="t">
                <a:rot lat="0" lon="0" rev="1380000"/>
              </a:lightRig>
            </a:scene3d>
            <a:sp3d extrusionH="12700">
              <a:extrusionClr>
                <a:srgbClr val="FFC979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Freeform 48"/>
            <p:cNvSpPr>
              <a:spLocks noEditPoints="1"/>
            </p:cNvSpPr>
            <p:nvPr/>
          </p:nvSpPr>
          <p:spPr bwMode="auto">
            <a:xfrm>
              <a:off x="5796298" y="2199499"/>
              <a:ext cx="404502" cy="439936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perspectiveContrastingLeftFacing" fov="7200000">
                <a:rot lat="1393739" lon="19325394" rev="18471279"/>
              </a:camera>
              <a:lightRig rig="threePt" dir="t"/>
            </a:scene3d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8"/>
          <p:cNvGrpSpPr/>
          <p:nvPr/>
        </p:nvGrpSpPr>
        <p:grpSpPr>
          <a:xfrm>
            <a:off x="4871925" y="1931210"/>
            <a:ext cx="589876" cy="803340"/>
            <a:chOff x="6495053" y="2356569"/>
            <a:chExt cx="786399" cy="1071037"/>
          </a:xfrm>
        </p:grpSpPr>
        <p:sp>
          <p:nvSpPr>
            <p:cNvPr id="20" name="矩形 19"/>
            <p:cNvSpPr/>
            <p:nvPr/>
          </p:nvSpPr>
          <p:spPr>
            <a:xfrm>
              <a:off x="6495053" y="2356569"/>
              <a:ext cx="786399" cy="107103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114300" dist="1054100" dir="7200000" algn="tl" rotWithShape="0">
                <a:prstClr val="black">
                  <a:alpha val="10000"/>
                </a:prstClr>
              </a:outerShdw>
            </a:effectLst>
            <a:scene3d>
              <a:camera prst="isometricTopUp">
                <a:rot lat="18538529" lon="19134282" rev="3600000"/>
              </a:camera>
              <a:lightRig rig="threePt" dir="t">
                <a:rot lat="0" lon="0" rev="1380000"/>
              </a:lightRig>
            </a:scene3d>
            <a:sp3d extrusionH="12700">
              <a:extrusionClr>
                <a:srgbClr val="FFC979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Freeform 48"/>
            <p:cNvSpPr>
              <a:spLocks noEditPoints="1"/>
            </p:cNvSpPr>
            <p:nvPr/>
          </p:nvSpPr>
          <p:spPr bwMode="auto">
            <a:xfrm>
              <a:off x="6660601" y="2665769"/>
              <a:ext cx="404502" cy="439936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ContrastingLeftFacing" fov="7200000">
                <a:rot lat="1393739" lon="19325394" rev="18471279"/>
              </a:camera>
              <a:lightRig rig="threePt" dir="t"/>
            </a:scene3d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21"/>
          <p:cNvGrpSpPr/>
          <p:nvPr/>
        </p:nvGrpSpPr>
        <p:grpSpPr>
          <a:xfrm>
            <a:off x="3081978" y="2016941"/>
            <a:ext cx="589876" cy="803340"/>
            <a:chOff x="4108768" y="2470868"/>
            <a:chExt cx="786399" cy="1071037"/>
          </a:xfrm>
          <a:solidFill>
            <a:schemeClr val="accent2"/>
          </a:solidFill>
        </p:grpSpPr>
        <p:sp>
          <p:nvSpPr>
            <p:cNvPr id="23" name="矩形 22"/>
            <p:cNvSpPr/>
            <p:nvPr/>
          </p:nvSpPr>
          <p:spPr>
            <a:xfrm>
              <a:off x="4108768" y="2470868"/>
              <a:ext cx="786399" cy="1071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114300" dist="1054100" dir="7200000" algn="tl" rotWithShape="0">
                <a:prstClr val="black">
                  <a:alpha val="10000"/>
                </a:prstClr>
              </a:outerShdw>
            </a:effectLst>
            <a:scene3d>
              <a:camera prst="isometricTopUp">
                <a:rot lat="18538529" lon="19134282" rev="3600000"/>
              </a:camera>
              <a:lightRig rig="threePt" dir="t">
                <a:rot lat="0" lon="0" rev="1380000"/>
              </a:lightRig>
            </a:scene3d>
            <a:sp3d extrusionH="12700">
              <a:extrusionClr>
                <a:srgbClr val="EC8C8C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7" name="Group 8"/>
            <p:cNvGrpSpPr>
              <a:grpSpLocks noChangeAspect="1"/>
            </p:cNvGrpSpPr>
            <p:nvPr/>
          </p:nvGrpSpPr>
          <p:grpSpPr bwMode="auto">
            <a:xfrm>
              <a:off x="4339428" y="2817475"/>
              <a:ext cx="298404" cy="301626"/>
              <a:chOff x="4313" y="1262"/>
              <a:chExt cx="463" cy="468"/>
            </a:xfrm>
            <a:grpFill/>
            <a:scene3d>
              <a:camera prst="perspectiveContrastingLeftFacing" fov="7200000">
                <a:rot lat="2076111" lon="19992365" rev="18827702"/>
              </a:camera>
              <a:lightRig rig="threePt" dir="t"/>
            </a:scene3d>
          </p:grpSpPr>
          <p:sp>
            <p:nvSpPr>
              <p:cNvPr id="25" name="Rectangle 9"/>
              <p:cNvSpPr>
                <a:spLocks noChangeArrowheads="1"/>
              </p:cNvSpPr>
              <p:nvPr/>
            </p:nvSpPr>
            <p:spPr bwMode="auto">
              <a:xfrm>
                <a:off x="4603" y="1387"/>
                <a:ext cx="77" cy="3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Rectangle 10"/>
              <p:cNvSpPr>
                <a:spLocks noChangeArrowheads="1"/>
              </p:cNvSpPr>
              <p:nvPr/>
            </p:nvSpPr>
            <p:spPr bwMode="auto">
              <a:xfrm>
                <a:off x="4699" y="1349"/>
                <a:ext cx="77" cy="38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Rectangle 11"/>
              <p:cNvSpPr>
                <a:spLocks noChangeArrowheads="1"/>
              </p:cNvSpPr>
              <p:nvPr/>
            </p:nvSpPr>
            <p:spPr bwMode="auto">
              <a:xfrm>
                <a:off x="4515" y="1447"/>
                <a:ext cx="76" cy="28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Rectangle 12"/>
              <p:cNvSpPr>
                <a:spLocks noChangeArrowheads="1"/>
              </p:cNvSpPr>
              <p:nvPr/>
            </p:nvSpPr>
            <p:spPr bwMode="auto">
              <a:xfrm>
                <a:off x="4423" y="1486"/>
                <a:ext cx="80" cy="2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4335" y="1565"/>
                <a:ext cx="76" cy="1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4313" y="1277"/>
                <a:ext cx="298" cy="247"/>
              </a:xfrm>
              <a:custGeom>
                <a:avLst/>
                <a:gdLst>
                  <a:gd name="T0" fmla="*/ 0 w 298"/>
                  <a:gd name="T1" fmla="*/ 240 h 247"/>
                  <a:gd name="T2" fmla="*/ 290 w 298"/>
                  <a:gd name="T3" fmla="*/ 0 h 247"/>
                  <a:gd name="T4" fmla="*/ 298 w 298"/>
                  <a:gd name="T5" fmla="*/ 7 h 247"/>
                  <a:gd name="T6" fmla="*/ 7 w 298"/>
                  <a:gd name="T7" fmla="*/ 247 h 247"/>
                  <a:gd name="T8" fmla="*/ 0 w 298"/>
                  <a:gd name="T9" fmla="*/ 240 h 247"/>
                  <a:gd name="T10" fmla="*/ 0 w 298"/>
                  <a:gd name="T11" fmla="*/ 24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8" h="247">
                    <a:moveTo>
                      <a:pt x="0" y="240"/>
                    </a:moveTo>
                    <a:lnTo>
                      <a:pt x="290" y="0"/>
                    </a:lnTo>
                    <a:lnTo>
                      <a:pt x="298" y="7"/>
                    </a:lnTo>
                    <a:lnTo>
                      <a:pt x="7" y="247"/>
                    </a:lnTo>
                    <a:lnTo>
                      <a:pt x="0" y="240"/>
                    </a:lnTo>
                    <a:lnTo>
                      <a:pt x="0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Freeform 15"/>
              <p:cNvSpPr/>
              <p:nvPr/>
            </p:nvSpPr>
            <p:spPr bwMode="auto">
              <a:xfrm>
                <a:off x="4567" y="1262"/>
                <a:ext cx="65" cy="58"/>
              </a:xfrm>
              <a:custGeom>
                <a:avLst/>
                <a:gdLst>
                  <a:gd name="T0" fmla="*/ 0 w 65"/>
                  <a:gd name="T1" fmla="*/ 3 h 58"/>
                  <a:gd name="T2" fmla="*/ 65 w 65"/>
                  <a:gd name="T3" fmla="*/ 0 h 58"/>
                  <a:gd name="T4" fmla="*/ 36 w 65"/>
                  <a:gd name="T5" fmla="*/ 58 h 58"/>
                  <a:gd name="T6" fmla="*/ 0 w 65"/>
                  <a:gd name="T7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58">
                    <a:moveTo>
                      <a:pt x="0" y="3"/>
                    </a:moveTo>
                    <a:lnTo>
                      <a:pt x="65" y="0"/>
                    </a:lnTo>
                    <a:lnTo>
                      <a:pt x="36" y="58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31"/>
          <p:cNvGrpSpPr/>
          <p:nvPr/>
        </p:nvGrpSpPr>
        <p:grpSpPr>
          <a:xfrm>
            <a:off x="2577015" y="2390035"/>
            <a:ext cx="589876" cy="803340"/>
            <a:chOff x="3435572" y="2968288"/>
            <a:chExt cx="786399" cy="1071037"/>
          </a:xfrm>
          <a:solidFill>
            <a:schemeClr val="accent3"/>
          </a:solidFill>
        </p:grpSpPr>
        <p:sp>
          <p:nvSpPr>
            <p:cNvPr id="33" name="矩形 32"/>
            <p:cNvSpPr/>
            <p:nvPr/>
          </p:nvSpPr>
          <p:spPr>
            <a:xfrm>
              <a:off x="3435572" y="2968288"/>
              <a:ext cx="786399" cy="1071037"/>
            </a:xfrm>
            <a:prstGeom prst="rect">
              <a:avLst/>
            </a:prstGeom>
            <a:grpFill/>
            <a:ln>
              <a:noFill/>
            </a:ln>
            <a:effectLst>
              <a:outerShdw blurRad="114300" dist="673100" dir="7200000" algn="tl" rotWithShape="0">
                <a:prstClr val="black">
                  <a:alpha val="17000"/>
                </a:prstClr>
              </a:outerShdw>
            </a:effectLst>
            <a:scene3d>
              <a:camera prst="isometricTopUp">
                <a:rot lat="18538529" lon="19134282" rev="3600000"/>
              </a:camera>
              <a:lightRig rig="threePt" dir="t">
                <a:rot lat="0" lon="0" rev="1380000"/>
              </a:lightRig>
            </a:scene3d>
            <a:sp3d extrusionH="12700">
              <a:extrusionClr>
                <a:srgbClr val="08D4EA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3658827" y="3323536"/>
              <a:ext cx="373545" cy="302578"/>
            </a:xfrm>
            <a:custGeom>
              <a:avLst/>
              <a:gdLst>
                <a:gd name="T0" fmla="*/ 114 w 200"/>
                <a:gd name="T1" fmla="*/ 17 h 161"/>
                <a:gd name="T2" fmla="*/ 18 w 200"/>
                <a:gd name="T3" fmla="*/ 50 h 161"/>
                <a:gd name="T4" fmla="*/ 51 w 200"/>
                <a:gd name="T5" fmla="*/ 146 h 161"/>
                <a:gd name="T6" fmla="*/ 138 w 200"/>
                <a:gd name="T7" fmla="*/ 127 h 161"/>
                <a:gd name="T8" fmla="*/ 186 w 200"/>
                <a:gd name="T9" fmla="*/ 150 h 161"/>
                <a:gd name="T10" fmla="*/ 200 w 200"/>
                <a:gd name="T11" fmla="*/ 122 h 161"/>
                <a:gd name="T12" fmla="*/ 152 w 200"/>
                <a:gd name="T13" fmla="*/ 98 h 161"/>
                <a:gd name="T14" fmla="*/ 114 w 200"/>
                <a:gd name="T15" fmla="*/ 17 h 161"/>
                <a:gd name="T16" fmla="*/ 127 w 200"/>
                <a:gd name="T17" fmla="*/ 103 h 161"/>
                <a:gd name="T18" fmla="*/ 61 w 200"/>
                <a:gd name="T19" fmla="*/ 126 h 161"/>
                <a:gd name="T20" fmla="*/ 38 w 200"/>
                <a:gd name="T21" fmla="*/ 60 h 161"/>
                <a:gd name="T22" fmla="*/ 104 w 200"/>
                <a:gd name="T23" fmla="*/ 37 h 161"/>
                <a:gd name="T24" fmla="*/ 127 w 200"/>
                <a:gd name="T25" fmla="*/ 10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61">
                  <a:moveTo>
                    <a:pt x="114" y="17"/>
                  </a:moveTo>
                  <a:cubicBezTo>
                    <a:pt x="78" y="0"/>
                    <a:pt x="35" y="15"/>
                    <a:pt x="18" y="50"/>
                  </a:cubicBezTo>
                  <a:cubicBezTo>
                    <a:pt x="0" y="86"/>
                    <a:pt x="15" y="129"/>
                    <a:pt x="51" y="146"/>
                  </a:cubicBezTo>
                  <a:cubicBezTo>
                    <a:pt x="81" y="161"/>
                    <a:pt x="118" y="152"/>
                    <a:pt x="138" y="127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60" y="66"/>
                    <a:pt x="145" y="32"/>
                    <a:pt x="114" y="17"/>
                  </a:cubicBezTo>
                  <a:close/>
                  <a:moveTo>
                    <a:pt x="127" y="103"/>
                  </a:moveTo>
                  <a:cubicBezTo>
                    <a:pt x="115" y="128"/>
                    <a:pt x="85" y="138"/>
                    <a:pt x="61" y="126"/>
                  </a:cubicBezTo>
                  <a:cubicBezTo>
                    <a:pt x="36" y="114"/>
                    <a:pt x="26" y="84"/>
                    <a:pt x="38" y="60"/>
                  </a:cubicBezTo>
                  <a:cubicBezTo>
                    <a:pt x="50" y="35"/>
                    <a:pt x="80" y="25"/>
                    <a:pt x="104" y="37"/>
                  </a:cubicBezTo>
                  <a:cubicBezTo>
                    <a:pt x="129" y="49"/>
                    <a:pt x="139" y="79"/>
                    <a:pt x="127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isometricOffAxis1Top">
                <a:rot lat="2076000" lon="19980000" rev="18828000"/>
              </a:camera>
              <a:lightRig rig="threePt" dir="t"/>
            </a:scene3d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34"/>
          <p:cNvGrpSpPr/>
          <p:nvPr/>
        </p:nvGrpSpPr>
        <p:grpSpPr>
          <a:xfrm>
            <a:off x="5525483" y="989191"/>
            <a:ext cx="633160" cy="2350474"/>
            <a:chOff x="7366351" y="1100639"/>
            <a:chExt cx="844103" cy="3133724"/>
          </a:xfrm>
        </p:grpSpPr>
        <p:sp>
          <p:nvSpPr>
            <p:cNvPr id="36" name="矩形 35"/>
            <p:cNvSpPr/>
            <p:nvPr/>
          </p:nvSpPr>
          <p:spPr>
            <a:xfrm>
              <a:off x="7366351" y="1100639"/>
              <a:ext cx="194092" cy="31337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isometricTopUp">
                <a:rot lat="18538529" lon="19134282" rev="3600000"/>
              </a:camera>
              <a:lightRig rig="threePt" dir="t"/>
            </a:scene3d>
            <a:sp3d>
              <a:extrusionClr>
                <a:srgbClr val="6A6A6A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                                                  97</a:t>
              </a:r>
              <a:r>
                <a:rPr lang="en-US" altLang="zh-CN" sz="675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%</a:t>
              </a:r>
              <a:endParaRPr lang="zh-CN" altLang="en-US" sz="67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8100894" y="2872393"/>
              <a:ext cx="109560" cy="384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isometricTopUp">
                <a:rot lat="18538529" lon="19134282" rev="3600000"/>
              </a:camera>
              <a:lightRig rig="threePt" dir="t"/>
            </a:scene3d>
            <a:sp3d>
              <a:extrusionClr>
                <a:srgbClr val="6A6A6A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37"/>
          <p:cNvGrpSpPr/>
          <p:nvPr/>
        </p:nvGrpSpPr>
        <p:grpSpPr>
          <a:xfrm flipV="1">
            <a:off x="5498144" y="3703390"/>
            <a:ext cx="72211" cy="443454"/>
            <a:chOff x="9553066" y="1851576"/>
            <a:chExt cx="96268" cy="591226"/>
          </a:xfrm>
        </p:grpSpPr>
        <p:sp>
          <p:nvSpPr>
            <p:cNvPr id="39" name="椭圆 38"/>
            <p:cNvSpPr/>
            <p:nvPr/>
          </p:nvSpPr>
          <p:spPr>
            <a:xfrm>
              <a:off x="9553066" y="2346534"/>
              <a:ext cx="96268" cy="9626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40" name="直接连接符 39"/>
            <p:cNvCxnSpPr>
              <a:stCxn id="39" idx="0"/>
            </p:cNvCxnSpPr>
            <p:nvPr/>
          </p:nvCxnSpPr>
          <p:spPr>
            <a:xfrm flipV="1">
              <a:off x="9601200" y="1851576"/>
              <a:ext cx="0" cy="49495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40"/>
          <p:cNvGrpSpPr/>
          <p:nvPr/>
        </p:nvGrpSpPr>
        <p:grpSpPr>
          <a:xfrm>
            <a:off x="4054264" y="1294290"/>
            <a:ext cx="72211" cy="443454"/>
            <a:chOff x="9553066" y="1851576"/>
            <a:chExt cx="96268" cy="591226"/>
          </a:xfrm>
        </p:grpSpPr>
        <p:sp>
          <p:nvSpPr>
            <p:cNvPr id="42" name="椭圆 41"/>
            <p:cNvSpPr/>
            <p:nvPr/>
          </p:nvSpPr>
          <p:spPr>
            <a:xfrm>
              <a:off x="9553066" y="2346534"/>
              <a:ext cx="96268" cy="9626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43" name="直接连接符 42"/>
            <p:cNvCxnSpPr>
              <a:stCxn id="42" idx="0"/>
            </p:cNvCxnSpPr>
            <p:nvPr/>
          </p:nvCxnSpPr>
          <p:spPr>
            <a:xfrm flipV="1">
              <a:off x="9601200" y="1851576"/>
              <a:ext cx="0" cy="49495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3"/>
          <p:cNvGrpSpPr/>
          <p:nvPr/>
        </p:nvGrpSpPr>
        <p:grpSpPr>
          <a:xfrm>
            <a:off x="2450393" y="1818532"/>
            <a:ext cx="321249" cy="280048"/>
            <a:chOff x="7540014" y="4306907"/>
            <a:chExt cx="389342" cy="339426"/>
          </a:xfrm>
          <a:solidFill>
            <a:schemeClr val="bg1">
              <a:lumMod val="65000"/>
            </a:schemeClr>
          </a:solidFill>
        </p:grpSpPr>
        <p:sp>
          <p:nvSpPr>
            <p:cNvPr id="45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3929940" y="1030452"/>
            <a:ext cx="311339" cy="209338"/>
            <a:chOff x="3668" y="2046"/>
            <a:chExt cx="348" cy="234"/>
          </a:xfrm>
          <a:solidFill>
            <a:schemeClr val="bg1">
              <a:lumMod val="65000"/>
            </a:schemeClr>
          </a:solidFill>
        </p:grpSpPr>
        <p:sp>
          <p:nvSpPr>
            <p:cNvPr id="57" name="Freeform 5"/>
            <p:cNvSpPr/>
            <p:nvPr/>
          </p:nvSpPr>
          <p:spPr bwMode="auto">
            <a:xfrm>
              <a:off x="3681" y="2046"/>
              <a:ext cx="323" cy="136"/>
            </a:xfrm>
            <a:custGeom>
              <a:avLst/>
              <a:gdLst>
                <a:gd name="T0" fmla="*/ 67 w 134"/>
                <a:gd name="T1" fmla="*/ 56 h 56"/>
                <a:gd name="T2" fmla="*/ 134 w 134"/>
                <a:gd name="T3" fmla="*/ 0 h 56"/>
                <a:gd name="T4" fmla="*/ 133 w 134"/>
                <a:gd name="T5" fmla="*/ 0 h 56"/>
                <a:gd name="T6" fmla="*/ 1 w 134"/>
                <a:gd name="T7" fmla="*/ 0 h 56"/>
                <a:gd name="T8" fmla="*/ 0 w 134"/>
                <a:gd name="T9" fmla="*/ 0 h 56"/>
                <a:gd name="T10" fmla="*/ 67 w 134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56">
                  <a:moveTo>
                    <a:pt x="67" y="56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3" y="0"/>
                    <a:pt x="13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6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Freeform 6"/>
            <p:cNvSpPr/>
            <p:nvPr/>
          </p:nvSpPr>
          <p:spPr bwMode="auto">
            <a:xfrm>
              <a:off x="3900" y="2055"/>
              <a:ext cx="116" cy="212"/>
            </a:xfrm>
            <a:custGeom>
              <a:avLst/>
              <a:gdLst>
                <a:gd name="T0" fmla="*/ 48 w 48"/>
                <a:gd name="T1" fmla="*/ 2 h 87"/>
                <a:gd name="T2" fmla="*/ 48 w 48"/>
                <a:gd name="T3" fmla="*/ 0 h 87"/>
                <a:gd name="T4" fmla="*/ 0 w 48"/>
                <a:gd name="T5" fmla="*/ 40 h 87"/>
                <a:gd name="T6" fmla="*/ 48 w 48"/>
                <a:gd name="T7" fmla="*/ 87 h 87"/>
                <a:gd name="T8" fmla="*/ 48 w 48"/>
                <a:gd name="T9" fmla="*/ 86 h 87"/>
                <a:gd name="T10" fmla="*/ 48 w 48"/>
                <a:gd name="T11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48" y="2"/>
                  </a:moveTo>
                  <a:cubicBezTo>
                    <a:pt x="48" y="1"/>
                    <a:pt x="48" y="1"/>
                    <a:pt x="4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6"/>
                  </a:cubicBezTo>
                  <a:lnTo>
                    <a:pt x="4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7"/>
            <p:cNvSpPr/>
            <p:nvPr/>
          </p:nvSpPr>
          <p:spPr bwMode="auto">
            <a:xfrm>
              <a:off x="3668" y="2055"/>
              <a:ext cx="116" cy="212"/>
            </a:xfrm>
            <a:custGeom>
              <a:avLst/>
              <a:gdLst>
                <a:gd name="T0" fmla="*/ 0 w 48"/>
                <a:gd name="T1" fmla="*/ 0 h 87"/>
                <a:gd name="T2" fmla="*/ 0 w 48"/>
                <a:gd name="T3" fmla="*/ 2 h 87"/>
                <a:gd name="T4" fmla="*/ 0 w 48"/>
                <a:gd name="T5" fmla="*/ 86 h 87"/>
                <a:gd name="T6" fmla="*/ 0 w 48"/>
                <a:gd name="T7" fmla="*/ 87 h 87"/>
                <a:gd name="T8" fmla="*/ 48 w 48"/>
                <a:gd name="T9" fmla="*/ 40 h 87"/>
                <a:gd name="T10" fmla="*/ 0 w 48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8"/>
            <p:cNvSpPr/>
            <p:nvPr/>
          </p:nvSpPr>
          <p:spPr bwMode="auto">
            <a:xfrm>
              <a:off x="3681" y="2163"/>
              <a:ext cx="323" cy="117"/>
            </a:xfrm>
            <a:custGeom>
              <a:avLst/>
              <a:gdLst>
                <a:gd name="T0" fmla="*/ 86 w 134"/>
                <a:gd name="T1" fmla="*/ 0 h 48"/>
                <a:gd name="T2" fmla="*/ 69 w 134"/>
                <a:gd name="T3" fmla="*/ 14 h 48"/>
                <a:gd name="T4" fmla="*/ 67 w 134"/>
                <a:gd name="T5" fmla="*/ 15 h 48"/>
                <a:gd name="T6" fmla="*/ 65 w 134"/>
                <a:gd name="T7" fmla="*/ 14 h 48"/>
                <a:gd name="T8" fmla="*/ 48 w 134"/>
                <a:gd name="T9" fmla="*/ 0 h 48"/>
                <a:gd name="T10" fmla="*/ 0 w 134"/>
                <a:gd name="T11" fmla="*/ 48 h 48"/>
                <a:gd name="T12" fmla="*/ 1 w 134"/>
                <a:gd name="T13" fmla="*/ 48 h 48"/>
                <a:gd name="T14" fmla="*/ 133 w 134"/>
                <a:gd name="T15" fmla="*/ 48 h 48"/>
                <a:gd name="T16" fmla="*/ 134 w 134"/>
                <a:gd name="T17" fmla="*/ 48 h 48"/>
                <a:gd name="T18" fmla="*/ 86 w 134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48">
                  <a:moveTo>
                    <a:pt x="86" y="0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68" y="15"/>
                    <a:pt x="68" y="15"/>
                    <a:pt x="67" y="15"/>
                  </a:cubicBezTo>
                  <a:cubicBezTo>
                    <a:pt x="66" y="15"/>
                    <a:pt x="66" y="15"/>
                    <a:pt x="6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1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4" y="48"/>
                    <a:pt x="134" y="48"/>
                    <a:pt x="134" y="48"/>
                  </a:cubicBez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2" name="Group 11"/>
          <p:cNvGrpSpPr>
            <a:grpSpLocks noChangeAspect="1"/>
          </p:cNvGrpSpPr>
          <p:nvPr/>
        </p:nvGrpSpPr>
        <p:grpSpPr bwMode="auto">
          <a:xfrm rot="18900000">
            <a:off x="6080552" y="1577544"/>
            <a:ext cx="215735" cy="215724"/>
            <a:chOff x="3496" y="1816"/>
            <a:chExt cx="688" cy="688"/>
          </a:xfrm>
          <a:solidFill>
            <a:schemeClr val="bg1">
              <a:lumMod val="65000"/>
            </a:schemeClr>
          </a:solidFill>
        </p:grpSpPr>
        <p:sp>
          <p:nvSpPr>
            <p:cNvPr id="62" name="Freeform 12"/>
            <p:cNvSpPr/>
            <p:nvPr/>
          </p:nvSpPr>
          <p:spPr bwMode="auto">
            <a:xfrm>
              <a:off x="3496" y="2050"/>
              <a:ext cx="454" cy="454"/>
            </a:xfrm>
            <a:custGeom>
              <a:avLst/>
              <a:gdLst>
                <a:gd name="T0" fmla="*/ 0 w 190"/>
                <a:gd name="T1" fmla="*/ 0 h 190"/>
                <a:gd name="T2" fmla="*/ 0 w 190"/>
                <a:gd name="T3" fmla="*/ 56 h 190"/>
                <a:gd name="T4" fmla="*/ 95 w 190"/>
                <a:gd name="T5" fmla="*/ 95 h 190"/>
                <a:gd name="T6" fmla="*/ 135 w 190"/>
                <a:gd name="T7" fmla="*/ 190 h 190"/>
                <a:gd name="T8" fmla="*/ 190 w 190"/>
                <a:gd name="T9" fmla="*/ 190 h 190"/>
                <a:gd name="T10" fmla="*/ 0 w 190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90">
                  <a:moveTo>
                    <a:pt x="0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36" y="56"/>
                    <a:pt x="70" y="70"/>
                    <a:pt x="95" y="95"/>
                  </a:cubicBezTo>
                  <a:cubicBezTo>
                    <a:pt x="120" y="121"/>
                    <a:pt x="134" y="154"/>
                    <a:pt x="135" y="190"/>
                  </a:cubicBezTo>
                  <a:cubicBezTo>
                    <a:pt x="190" y="190"/>
                    <a:pt x="190" y="190"/>
                    <a:pt x="190" y="190"/>
                  </a:cubicBezTo>
                  <a:cubicBezTo>
                    <a:pt x="189" y="85"/>
                    <a:pt x="10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Freeform 13"/>
            <p:cNvSpPr/>
            <p:nvPr/>
          </p:nvSpPr>
          <p:spPr bwMode="auto">
            <a:xfrm>
              <a:off x="3496" y="1816"/>
              <a:ext cx="688" cy="688"/>
            </a:xfrm>
            <a:custGeom>
              <a:avLst/>
              <a:gdLst>
                <a:gd name="T0" fmla="*/ 0 w 288"/>
                <a:gd name="T1" fmla="*/ 0 h 288"/>
                <a:gd name="T2" fmla="*/ 0 w 288"/>
                <a:gd name="T3" fmla="*/ 55 h 288"/>
                <a:gd name="T4" fmla="*/ 233 w 288"/>
                <a:gd name="T5" fmla="*/ 288 h 288"/>
                <a:gd name="T6" fmla="*/ 288 w 288"/>
                <a:gd name="T7" fmla="*/ 288 h 288"/>
                <a:gd name="T8" fmla="*/ 0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128" y="55"/>
                    <a:pt x="232" y="159"/>
                    <a:pt x="233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7" y="129"/>
                    <a:pt x="158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4" name="Oval 14"/>
            <p:cNvSpPr>
              <a:spLocks noChangeArrowheads="1"/>
            </p:cNvSpPr>
            <p:nvPr/>
          </p:nvSpPr>
          <p:spPr bwMode="auto">
            <a:xfrm>
              <a:off x="3496" y="2320"/>
              <a:ext cx="184" cy="1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5" name="组合 64"/>
          <p:cNvGrpSpPr/>
          <p:nvPr/>
        </p:nvGrpSpPr>
        <p:grpSpPr>
          <a:xfrm>
            <a:off x="6152314" y="1884708"/>
            <a:ext cx="72211" cy="443454"/>
            <a:chOff x="9553066" y="1851576"/>
            <a:chExt cx="96268" cy="591226"/>
          </a:xfrm>
        </p:grpSpPr>
        <p:sp>
          <p:nvSpPr>
            <p:cNvPr id="66" name="椭圆 65"/>
            <p:cNvSpPr/>
            <p:nvPr/>
          </p:nvSpPr>
          <p:spPr>
            <a:xfrm>
              <a:off x="9553066" y="2346534"/>
              <a:ext cx="96268" cy="9626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67" name="直接连接符 66"/>
            <p:cNvCxnSpPr>
              <a:stCxn id="66" idx="0"/>
            </p:cNvCxnSpPr>
            <p:nvPr/>
          </p:nvCxnSpPr>
          <p:spPr>
            <a:xfrm flipV="1">
              <a:off x="9601200" y="1851576"/>
              <a:ext cx="0" cy="49495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67"/>
          <p:cNvGrpSpPr/>
          <p:nvPr/>
        </p:nvGrpSpPr>
        <p:grpSpPr>
          <a:xfrm>
            <a:off x="2530760" y="2170787"/>
            <a:ext cx="72211" cy="443454"/>
            <a:chOff x="9553066" y="1851576"/>
            <a:chExt cx="96268" cy="591226"/>
          </a:xfrm>
        </p:grpSpPr>
        <p:sp>
          <p:nvSpPr>
            <p:cNvPr id="69" name="椭圆 68"/>
            <p:cNvSpPr/>
            <p:nvPr/>
          </p:nvSpPr>
          <p:spPr>
            <a:xfrm>
              <a:off x="9553066" y="2346534"/>
              <a:ext cx="96268" cy="9626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70" name="直接连接符 69"/>
            <p:cNvCxnSpPr>
              <a:stCxn id="69" idx="0"/>
            </p:cNvCxnSpPr>
            <p:nvPr/>
          </p:nvCxnSpPr>
          <p:spPr>
            <a:xfrm flipV="1">
              <a:off x="9601200" y="1851576"/>
              <a:ext cx="0" cy="49495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17"/>
          <p:cNvGrpSpPr>
            <a:grpSpLocks noChangeAspect="1"/>
          </p:cNvGrpSpPr>
          <p:nvPr/>
        </p:nvGrpSpPr>
        <p:grpSpPr bwMode="auto">
          <a:xfrm>
            <a:off x="5427300" y="4196441"/>
            <a:ext cx="194657" cy="317219"/>
            <a:chOff x="5433" y="2944"/>
            <a:chExt cx="424" cy="691"/>
          </a:xfrm>
          <a:solidFill>
            <a:schemeClr val="bg1">
              <a:lumMod val="65000"/>
            </a:schemeClr>
          </a:solidFill>
        </p:grpSpPr>
        <p:sp>
          <p:nvSpPr>
            <p:cNvPr id="72" name="Freeform 18"/>
            <p:cNvSpPr/>
            <p:nvPr/>
          </p:nvSpPr>
          <p:spPr bwMode="auto">
            <a:xfrm>
              <a:off x="5807" y="2944"/>
              <a:ext cx="19" cy="0"/>
            </a:xfrm>
            <a:custGeom>
              <a:avLst/>
              <a:gdLst>
                <a:gd name="T0" fmla="*/ 0 w 19"/>
                <a:gd name="T1" fmla="*/ 19 w 19"/>
                <a:gd name="T2" fmla="*/ 0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3" name="Line 19"/>
            <p:cNvSpPr>
              <a:spLocks noChangeShapeType="1"/>
            </p:cNvSpPr>
            <p:nvPr/>
          </p:nvSpPr>
          <p:spPr bwMode="auto">
            <a:xfrm>
              <a:off x="5807" y="2944"/>
              <a:ext cx="19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Freeform 20"/>
            <p:cNvSpPr>
              <a:spLocks noEditPoints="1"/>
            </p:cNvSpPr>
            <p:nvPr/>
          </p:nvSpPr>
          <p:spPr bwMode="auto">
            <a:xfrm>
              <a:off x="5433" y="2944"/>
              <a:ext cx="424" cy="691"/>
            </a:xfrm>
            <a:custGeom>
              <a:avLst/>
              <a:gdLst>
                <a:gd name="T0" fmla="*/ 155 w 176"/>
                <a:gd name="T1" fmla="*/ 0 h 289"/>
                <a:gd name="T2" fmla="*/ 22 w 176"/>
                <a:gd name="T3" fmla="*/ 0 h 289"/>
                <a:gd name="T4" fmla="*/ 0 w 176"/>
                <a:gd name="T5" fmla="*/ 21 h 289"/>
                <a:gd name="T6" fmla="*/ 0 w 176"/>
                <a:gd name="T7" fmla="*/ 267 h 289"/>
                <a:gd name="T8" fmla="*/ 22 w 176"/>
                <a:gd name="T9" fmla="*/ 289 h 289"/>
                <a:gd name="T10" fmla="*/ 155 w 176"/>
                <a:gd name="T11" fmla="*/ 289 h 289"/>
                <a:gd name="T12" fmla="*/ 176 w 176"/>
                <a:gd name="T13" fmla="*/ 267 h 289"/>
                <a:gd name="T14" fmla="*/ 176 w 176"/>
                <a:gd name="T15" fmla="*/ 21 h 289"/>
                <a:gd name="T16" fmla="*/ 155 w 176"/>
                <a:gd name="T17" fmla="*/ 0 h 289"/>
                <a:gd name="T18" fmla="*/ 88 w 176"/>
                <a:gd name="T19" fmla="*/ 274 h 289"/>
                <a:gd name="T20" fmla="*/ 75 w 176"/>
                <a:gd name="T21" fmla="*/ 261 h 289"/>
                <a:gd name="T22" fmla="*/ 88 w 176"/>
                <a:gd name="T23" fmla="*/ 247 h 289"/>
                <a:gd name="T24" fmla="*/ 102 w 176"/>
                <a:gd name="T25" fmla="*/ 261 h 289"/>
                <a:gd name="T26" fmla="*/ 88 w 176"/>
                <a:gd name="T27" fmla="*/ 274 h 289"/>
                <a:gd name="T28" fmla="*/ 160 w 176"/>
                <a:gd name="T29" fmla="*/ 233 h 289"/>
                <a:gd name="T30" fmla="*/ 16 w 176"/>
                <a:gd name="T31" fmla="*/ 233 h 289"/>
                <a:gd name="T32" fmla="*/ 16 w 176"/>
                <a:gd name="T33" fmla="*/ 56 h 289"/>
                <a:gd name="T34" fmla="*/ 160 w 176"/>
                <a:gd name="T35" fmla="*/ 56 h 289"/>
                <a:gd name="T36" fmla="*/ 160 w 176"/>
                <a:gd name="T37" fmla="*/ 23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89">
                  <a:moveTo>
                    <a:pt x="155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79"/>
                    <a:pt x="10" y="289"/>
                    <a:pt x="22" y="289"/>
                  </a:cubicBezTo>
                  <a:cubicBezTo>
                    <a:pt x="155" y="289"/>
                    <a:pt x="155" y="289"/>
                    <a:pt x="155" y="289"/>
                  </a:cubicBezTo>
                  <a:cubicBezTo>
                    <a:pt x="167" y="289"/>
                    <a:pt x="176" y="279"/>
                    <a:pt x="176" y="267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76" y="9"/>
                    <a:pt x="167" y="0"/>
                    <a:pt x="155" y="0"/>
                  </a:cubicBezTo>
                  <a:close/>
                  <a:moveTo>
                    <a:pt x="88" y="274"/>
                  </a:moveTo>
                  <a:cubicBezTo>
                    <a:pt x="81" y="274"/>
                    <a:pt x="75" y="268"/>
                    <a:pt x="75" y="261"/>
                  </a:cubicBezTo>
                  <a:cubicBezTo>
                    <a:pt x="75" y="253"/>
                    <a:pt x="81" y="247"/>
                    <a:pt x="88" y="247"/>
                  </a:cubicBezTo>
                  <a:cubicBezTo>
                    <a:pt x="96" y="247"/>
                    <a:pt x="102" y="253"/>
                    <a:pt x="102" y="261"/>
                  </a:cubicBezTo>
                  <a:cubicBezTo>
                    <a:pt x="102" y="268"/>
                    <a:pt x="96" y="274"/>
                    <a:pt x="88" y="274"/>
                  </a:cubicBezTo>
                  <a:close/>
                  <a:moveTo>
                    <a:pt x="160" y="233"/>
                  </a:moveTo>
                  <a:cubicBezTo>
                    <a:pt x="16" y="233"/>
                    <a:pt x="16" y="233"/>
                    <a:pt x="16" y="233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0" y="56"/>
                    <a:pt x="160" y="56"/>
                    <a:pt x="160" y="56"/>
                  </a:cubicBezTo>
                  <a:lnTo>
                    <a:pt x="160" y="2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5" name="文本框 112"/>
          <p:cNvSpPr txBox="1"/>
          <p:nvPr/>
        </p:nvSpPr>
        <p:spPr>
          <a:xfrm>
            <a:off x="683568" y="1756355"/>
            <a:ext cx="1308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文本框 113"/>
          <p:cNvSpPr txBox="1"/>
          <p:nvPr/>
        </p:nvSpPr>
        <p:spPr>
          <a:xfrm>
            <a:off x="674643" y="2008032"/>
            <a:ext cx="1769442" cy="44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7" name="文本框 115"/>
          <p:cNvSpPr txBox="1"/>
          <p:nvPr/>
        </p:nvSpPr>
        <p:spPr>
          <a:xfrm>
            <a:off x="4287935" y="863983"/>
            <a:ext cx="1442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文本框 116"/>
          <p:cNvSpPr txBox="1"/>
          <p:nvPr/>
        </p:nvSpPr>
        <p:spPr>
          <a:xfrm>
            <a:off x="4284875" y="1115660"/>
            <a:ext cx="1735396" cy="44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9" name="文本框 118"/>
          <p:cNvSpPr txBox="1"/>
          <p:nvPr/>
        </p:nvSpPr>
        <p:spPr>
          <a:xfrm>
            <a:off x="6319247" y="1532866"/>
            <a:ext cx="1442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文本框 119"/>
          <p:cNvSpPr txBox="1"/>
          <p:nvPr/>
        </p:nvSpPr>
        <p:spPr>
          <a:xfrm>
            <a:off x="6322894" y="1784542"/>
            <a:ext cx="166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" name="文本框 121"/>
          <p:cNvSpPr txBox="1"/>
          <p:nvPr/>
        </p:nvSpPr>
        <p:spPr>
          <a:xfrm>
            <a:off x="5671454" y="3974088"/>
            <a:ext cx="1442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文本框 119"/>
          <p:cNvSpPr txBox="1"/>
          <p:nvPr/>
        </p:nvSpPr>
        <p:spPr>
          <a:xfrm>
            <a:off x="5645706" y="4194465"/>
            <a:ext cx="1744769" cy="44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repeatCount="3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0.01759 L -0.00326 0.030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4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046 L 1.04167E-6 0.0296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300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0.00046 L 1.04167E-6 0.029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repeatCount="3000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0.00046 L 1.04167E-6 0.0296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repeatCount="300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04167E-6 0.00046 L 1.04167E-6 0.0296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repeatCount="3000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0.00046 L 1.04167E-6 0.0296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repeatCount="3000" accel="50000" decel="50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04167E-6 0.00046 L 1.04167E-6 0.0296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repeatCount="300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04167E-6 0.00046 L 1.04167E-6 0.0296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737068" y="1017231"/>
            <a:ext cx="4380702" cy="937815"/>
            <a:chOff x="903371" y="249943"/>
            <a:chExt cx="2831223" cy="679699"/>
          </a:xfrm>
        </p:grpSpPr>
        <p:sp>
          <p:nvSpPr>
            <p:cNvPr id="9" name="任意多边形 8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95000"/>
                  </a:srgb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任意多边形 9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19050">
              <a:gradFill flip="none" rotWithShape="1">
                <a:gsLst>
                  <a:gs pos="0">
                    <a:srgbClr val="FFFFFF">
                      <a:lumMod val="7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16200000">
            <a:off x="1838316" y="758172"/>
            <a:ext cx="1343470" cy="1515830"/>
            <a:chOff x="8439634" y="3544648"/>
            <a:chExt cx="1611146" cy="1817848"/>
          </a:xfrm>
        </p:grpSpPr>
        <p:sp>
          <p:nvSpPr>
            <p:cNvPr id="12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97000"/>
                  </a:srgbClr>
                </a:gs>
                <a:gs pos="100000">
                  <a:srgbClr val="FFFFFF">
                    <a:lumMod val="85000"/>
                  </a:srgb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23E61"/>
            </a:solidFill>
            <a:ln w="15875">
              <a:gradFill flip="none" rotWithShape="1">
                <a:gsLst>
                  <a:gs pos="0">
                    <a:srgbClr val="FFFFFF">
                      <a:lumMod val="6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560059" y="2381687"/>
            <a:ext cx="4390575" cy="937815"/>
            <a:chOff x="903371" y="249943"/>
            <a:chExt cx="2831223" cy="679699"/>
          </a:xfrm>
        </p:grpSpPr>
        <p:sp>
          <p:nvSpPr>
            <p:cNvPr id="15" name="任意多边形 14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95000"/>
                  </a:srgb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任意多边形 15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19050">
              <a:gradFill flip="none" rotWithShape="1">
                <a:gsLst>
                  <a:gs pos="0">
                    <a:srgbClr val="FFFFFF">
                      <a:lumMod val="7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737068" y="3628111"/>
            <a:ext cx="4571236" cy="937815"/>
            <a:chOff x="903371" y="249943"/>
            <a:chExt cx="2831223" cy="679699"/>
          </a:xfrm>
        </p:grpSpPr>
        <p:sp>
          <p:nvSpPr>
            <p:cNvPr id="18" name="任意多边形 17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95000"/>
                  </a:srgb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19050">
              <a:gradFill flip="none" rotWithShape="1">
                <a:gsLst>
                  <a:gs pos="0">
                    <a:srgbClr val="FFFFFF">
                      <a:lumMod val="7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16200000">
            <a:off x="1838316" y="3369052"/>
            <a:ext cx="1343470" cy="1515830"/>
            <a:chOff x="8439634" y="3544648"/>
            <a:chExt cx="1611146" cy="1817848"/>
          </a:xfrm>
        </p:grpSpPr>
        <p:sp>
          <p:nvSpPr>
            <p:cNvPr id="2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97000"/>
                  </a:srgbClr>
                </a:gs>
                <a:gs pos="100000">
                  <a:srgbClr val="FFFFFF">
                    <a:lumMod val="85000"/>
                  </a:srgb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23E61"/>
            </a:solidFill>
            <a:ln w="15875">
              <a:gradFill flip="none" rotWithShape="1">
                <a:gsLst>
                  <a:gs pos="0">
                    <a:srgbClr val="FFFFFF">
                      <a:lumMod val="6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6200000">
            <a:off x="6446035" y="2122629"/>
            <a:ext cx="1343470" cy="1515830"/>
            <a:chOff x="8439634" y="3544648"/>
            <a:chExt cx="1611146" cy="1817848"/>
          </a:xfrm>
        </p:grpSpPr>
        <p:sp>
          <p:nvSpPr>
            <p:cNvPr id="24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97000"/>
                  </a:srgbClr>
                </a:gs>
                <a:gs pos="100000">
                  <a:srgbClr val="FFFFFF">
                    <a:lumMod val="85000"/>
                  </a:srgb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23E61"/>
            </a:solidFill>
            <a:ln w="15875">
              <a:gradFill flip="none" rotWithShape="1">
                <a:gsLst>
                  <a:gs pos="0">
                    <a:srgbClr val="FFFFFF">
                      <a:lumMod val="6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3305477" y="1264985"/>
            <a:ext cx="3534774" cy="5906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2205253" y="1215492"/>
            <a:ext cx="709613" cy="9002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Title text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3025336" y="2628852"/>
            <a:ext cx="3412812" cy="5906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6820063" y="2572216"/>
            <a:ext cx="709613" cy="9002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Title text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3229959" y="3905227"/>
            <a:ext cx="3610295" cy="313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2129732" y="3855734"/>
            <a:ext cx="709613" cy="9002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Title text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11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/>
        </p:nvSpPr>
        <p:spPr bwMode="auto">
          <a:xfrm>
            <a:off x="2873414" y="1356562"/>
            <a:ext cx="3583781" cy="3131344"/>
          </a:xfrm>
          <a:custGeom>
            <a:avLst/>
            <a:gdLst>
              <a:gd name="T0" fmla="*/ 1199 w 1271"/>
              <a:gd name="T1" fmla="*/ 584 h 1110"/>
              <a:gd name="T2" fmla="*/ 1228 w 1271"/>
              <a:gd name="T3" fmla="*/ 364 h 1110"/>
              <a:gd name="T4" fmla="*/ 1070 w 1271"/>
              <a:gd name="T5" fmla="*/ 234 h 1110"/>
              <a:gd name="T6" fmla="*/ 845 w 1271"/>
              <a:gd name="T7" fmla="*/ 20 h 1110"/>
              <a:gd name="T8" fmla="*/ 602 w 1271"/>
              <a:gd name="T9" fmla="*/ 58 h 1110"/>
              <a:gd name="T10" fmla="*/ 468 w 1271"/>
              <a:gd name="T11" fmla="*/ 46 h 1110"/>
              <a:gd name="T12" fmla="*/ 381 w 1271"/>
              <a:gd name="T13" fmla="*/ 111 h 1110"/>
              <a:gd name="T14" fmla="*/ 197 w 1271"/>
              <a:gd name="T15" fmla="*/ 161 h 1110"/>
              <a:gd name="T16" fmla="*/ 107 w 1271"/>
              <a:gd name="T17" fmla="*/ 317 h 1110"/>
              <a:gd name="T18" fmla="*/ 4 w 1271"/>
              <a:gd name="T19" fmla="*/ 432 h 1110"/>
              <a:gd name="T20" fmla="*/ 33 w 1271"/>
              <a:gd name="T21" fmla="*/ 534 h 1110"/>
              <a:gd name="T22" fmla="*/ 38 w 1271"/>
              <a:gd name="T23" fmla="*/ 669 h 1110"/>
              <a:gd name="T24" fmla="*/ 319 w 1271"/>
              <a:gd name="T25" fmla="*/ 771 h 1110"/>
              <a:gd name="T26" fmla="*/ 344 w 1271"/>
              <a:gd name="T27" fmla="*/ 758 h 1110"/>
              <a:gd name="T28" fmla="*/ 349 w 1271"/>
              <a:gd name="T29" fmla="*/ 772 h 1110"/>
              <a:gd name="T30" fmla="*/ 629 w 1271"/>
              <a:gd name="T31" fmla="*/ 874 h 1110"/>
              <a:gd name="T32" fmla="*/ 641 w 1271"/>
              <a:gd name="T33" fmla="*/ 869 h 1110"/>
              <a:gd name="T34" fmla="*/ 768 w 1271"/>
              <a:gd name="T35" fmla="*/ 901 h 1110"/>
              <a:gd name="T36" fmla="*/ 790 w 1271"/>
              <a:gd name="T37" fmla="*/ 955 h 1110"/>
              <a:gd name="T38" fmla="*/ 1000 w 1271"/>
              <a:gd name="T39" fmla="*/ 1110 h 1110"/>
              <a:gd name="T40" fmla="*/ 1037 w 1271"/>
              <a:gd name="T41" fmla="*/ 1077 h 1110"/>
              <a:gd name="T42" fmla="*/ 1035 w 1271"/>
              <a:gd name="T43" fmla="*/ 1075 h 1110"/>
              <a:gd name="T44" fmla="*/ 906 w 1271"/>
              <a:gd name="T45" fmla="*/ 900 h 1110"/>
              <a:gd name="T46" fmla="*/ 906 w 1271"/>
              <a:gd name="T47" fmla="*/ 893 h 1110"/>
              <a:gd name="T48" fmla="*/ 1106 w 1271"/>
              <a:gd name="T49" fmla="*/ 903 h 1110"/>
              <a:gd name="T50" fmla="*/ 1227 w 1271"/>
              <a:gd name="T51" fmla="*/ 631 h 1110"/>
              <a:gd name="T52" fmla="*/ 1199 w 1271"/>
              <a:gd name="T53" fmla="*/ 584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71" h="1110">
                <a:moveTo>
                  <a:pt x="1199" y="584"/>
                </a:moveTo>
                <a:cubicBezTo>
                  <a:pt x="1248" y="533"/>
                  <a:pt x="1262" y="445"/>
                  <a:pt x="1228" y="364"/>
                </a:cubicBezTo>
                <a:cubicBezTo>
                  <a:pt x="1197" y="291"/>
                  <a:pt x="1134" y="242"/>
                  <a:pt x="1070" y="234"/>
                </a:cubicBezTo>
                <a:cubicBezTo>
                  <a:pt x="1083" y="143"/>
                  <a:pt x="984" y="49"/>
                  <a:pt x="845" y="20"/>
                </a:cubicBezTo>
                <a:cubicBezTo>
                  <a:pt x="749" y="0"/>
                  <a:pt x="657" y="17"/>
                  <a:pt x="602" y="58"/>
                </a:cubicBezTo>
                <a:cubicBezTo>
                  <a:pt x="563" y="37"/>
                  <a:pt x="515" y="31"/>
                  <a:pt x="468" y="46"/>
                </a:cubicBezTo>
                <a:cubicBezTo>
                  <a:pt x="431" y="58"/>
                  <a:pt x="401" y="81"/>
                  <a:pt x="381" y="111"/>
                </a:cubicBezTo>
                <a:cubicBezTo>
                  <a:pt x="323" y="99"/>
                  <a:pt x="254" y="115"/>
                  <a:pt x="197" y="161"/>
                </a:cubicBezTo>
                <a:cubicBezTo>
                  <a:pt x="144" y="203"/>
                  <a:pt x="113" y="261"/>
                  <a:pt x="107" y="317"/>
                </a:cubicBezTo>
                <a:cubicBezTo>
                  <a:pt x="54" y="331"/>
                  <a:pt x="12" y="375"/>
                  <a:pt x="4" y="432"/>
                </a:cubicBezTo>
                <a:cubicBezTo>
                  <a:pt x="0" y="470"/>
                  <a:pt x="11" y="506"/>
                  <a:pt x="33" y="534"/>
                </a:cubicBezTo>
                <a:cubicBezTo>
                  <a:pt x="19" y="577"/>
                  <a:pt x="19" y="625"/>
                  <a:pt x="38" y="669"/>
                </a:cubicBezTo>
                <a:cubicBezTo>
                  <a:pt x="82" y="772"/>
                  <a:pt x="208" y="818"/>
                  <a:pt x="319" y="771"/>
                </a:cubicBezTo>
                <a:cubicBezTo>
                  <a:pt x="327" y="767"/>
                  <a:pt x="336" y="763"/>
                  <a:pt x="344" y="758"/>
                </a:cubicBezTo>
                <a:cubicBezTo>
                  <a:pt x="345" y="763"/>
                  <a:pt x="347" y="768"/>
                  <a:pt x="349" y="772"/>
                </a:cubicBezTo>
                <a:cubicBezTo>
                  <a:pt x="393" y="876"/>
                  <a:pt x="519" y="921"/>
                  <a:pt x="629" y="874"/>
                </a:cubicBezTo>
                <a:cubicBezTo>
                  <a:pt x="633" y="872"/>
                  <a:pt x="637" y="870"/>
                  <a:pt x="641" y="869"/>
                </a:cubicBezTo>
                <a:cubicBezTo>
                  <a:pt x="671" y="902"/>
                  <a:pt x="721" y="915"/>
                  <a:pt x="768" y="901"/>
                </a:cubicBezTo>
                <a:cubicBezTo>
                  <a:pt x="773" y="919"/>
                  <a:pt x="781" y="937"/>
                  <a:pt x="790" y="955"/>
                </a:cubicBezTo>
                <a:cubicBezTo>
                  <a:pt x="837" y="1044"/>
                  <a:pt x="918" y="1100"/>
                  <a:pt x="1000" y="1110"/>
                </a:cubicBezTo>
                <a:cubicBezTo>
                  <a:pt x="1037" y="1077"/>
                  <a:pt x="1037" y="1077"/>
                  <a:pt x="1037" y="1077"/>
                </a:cubicBezTo>
                <a:cubicBezTo>
                  <a:pt x="1036" y="1076"/>
                  <a:pt x="1036" y="1076"/>
                  <a:pt x="1035" y="1075"/>
                </a:cubicBezTo>
                <a:cubicBezTo>
                  <a:pt x="961" y="1052"/>
                  <a:pt x="906" y="983"/>
                  <a:pt x="906" y="900"/>
                </a:cubicBezTo>
                <a:cubicBezTo>
                  <a:pt x="906" y="898"/>
                  <a:pt x="906" y="895"/>
                  <a:pt x="906" y="893"/>
                </a:cubicBezTo>
                <a:cubicBezTo>
                  <a:pt x="963" y="926"/>
                  <a:pt x="1037" y="933"/>
                  <a:pt x="1106" y="903"/>
                </a:cubicBezTo>
                <a:cubicBezTo>
                  <a:pt x="1217" y="856"/>
                  <a:pt x="1271" y="734"/>
                  <a:pt x="1227" y="631"/>
                </a:cubicBezTo>
                <a:cubicBezTo>
                  <a:pt x="1220" y="614"/>
                  <a:pt x="1210" y="598"/>
                  <a:pt x="1199" y="584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3586599" y="2434078"/>
            <a:ext cx="2870597" cy="2053829"/>
          </a:xfrm>
          <a:custGeom>
            <a:avLst/>
            <a:gdLst>
              <a:gd name="T0" fmla="*/ 853 w 1018"/>
              <a:gd name="T1" fmla="*/ 521 h 728"/>
              <a:gd name="T2" fmla="*/ 974 w 1018"/>
              <a:gd name="T3" fmla="*/ 249 h 728"/>
              <a:gd name="T4" fmla="*/ 946 w 1018"/>
              <a:gd name="T5" fmla="*/ 202 h 728"/>
              <a:gd name="T6" fmla="*/ 991 w 1018"/>
              <a:gd name="T7" fmla="*/ 109 h 728"/>
              <a:gd name="T8" fmla="*/ 580 w 1018"/>
              <a:gd name="T9" fmla="*/ 104 h 728"/>
              <a:gd name="T10" fmla="*/ 524 w 1018"/>
              <a:gd name="T11" fmla="*/ 257 h 728"/>
              <a:gd name="T12" fmla="*/ 505 w 1018"/>
              <a:gd name="T13" fmla="*/ 253 h 728"/>
              <a:gd name="T14" fmla="*/ 0 w 1018"/>
              <a:gd name="T15" fmla="*/ 406 h 728"/>
              <a:gd name="T16" fmla="*/ 66 w 1018"/>
              <a:gd name="T17" fmla="*/ 389 h 728"/>
              <a:gd name="T18" fmla="*/ 91 w 1018"/>
              <a:gd name="T19" fmla="*/ 376 h 728"/>
              <a:gd name="T20" fmla="*/ 96 w 1018"/>
              <a:gd name="T21" fmla="*/ 390 h 728"/>
              <a:gd name="T22" fmla="*/ 376 w 1018"/>
              <a:gd name="T23" fmla="*/ 492 h 728"/>
              <a:gd name="T24" fmla="*/ 388 w 1018"/>
              <a:gd name="T25" fmla="*/ 487 h 728"/>
              <a:gd name="T26" fmla="*/ 515 w 1018"/>
              <a:gd name="T27" fmla="*/ 519 h 728"/>
              <a:gd name="T28" fmla="*/ 537 w 1018"/>
              <a:gd name="T29" fmla="*/ 573 h 728"/>
              <a:gd name="T30" fmla="*/ 747 w 1018"/>
              <a:gd name="T31" fmla="*/ 728 h 728"/>
              <a:gd name="T32" fmla="*/ 784 w 1018"/>
              <a:gd name="T33" fmla="*/ 695 h 728"/>
              <a:gd name="T34" fmla="*/ 782 w 1018"/>
              <a:gd name="T35" fmla="*/ 693 h 728"/>
              <a:gd name="T36" fmla="*/ 653 w 1018"/>
              <a:gd name="T37" fmla="*/ 518 h 728"/>
              <a:gd name="T38" fmla="*/ 653 w 1018"/>
              <a:gd name="T39" fmla="*/ 511 h 728"/>
              <a:gd name="T40" fmla="*/ 853 w 1018"/>
              <a:gd name="T41" fmla="*/ 521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8" h="728">
                <a:moveTo>
                  <a:pt x="853" y="521"/>
                </a:moveTo>
                <a:cubicBezTo>
                  <a:pt x="964" y="474"/>
                  <a:pt x="1018" y="352"/>
                  <a:pt x="974" y="249"/>
                </a:cubicBezTo>
                <a:cubicBezTo>
                  <a:pt x="967" y="232"/>
                  <a:pt x="957" y="216"/>
                  <a:pt x="946" y="202"/>
                </a:cubicBezTo>
                <a:cubicBezTo>
                  <a:pt x="969" y="178"/>
                  <a:pt x="985" y="145"/>
                  <a:pt x="991" y="109"/>
                </a:cubicBezTo>
                <a:cubicBezTo>
                  <a:pt x="850" y="5"/>
                  <a:pt x="673" y="0"/>
                  <a:pt x="580" y="104"/>
                </a:cubicBezTo>
                <a:cubicBezTo>
                  <a:pt x="542" y="146"/>
                  <a:pt x="524" y="200"/>
                  <a:pt x="524" y="257"/>
                </a:cubicBezTo>
                <a:cubicBezTo>
                  <a:pt x="517" y="256"/>
                  <a:pt x="511" y="254"/>
                  <a:pt x="505" y="253"/>
                </a:cubicBezTo>
                <a:cubicBezTo>
                  <a:pt x="294" y="202"/>
                  <a:pt x="90" y="269"/>
                  <a:pt x="0" y="406"/>
                </a:cubicBezTo>
                <a:cubicBezTo>
                  <a:pt x="22" y="404"/>
                  <a:pt x="44" y="398"/>
                  <a:pt x="66" y="389"/>
                </a:cubicBezTo>
                <a:cubicBezTo>
                  <a:pt x="74" y="385"/>
                  <a:pt x="83" y="381"/>
                  <a:pt x="91" y="376"/>
                </a:cubicBezTo>
                <a:cubicBezTo>
                  <a:pt x="92" y="381"/>
                  <a:pt x="94" y="386"/>
                  <a:pt x="96" y="390"/>
                </a:cubicBezTo>
                <a:cubicBezTo>
                  <a:pt x="140" y="494"/>
                  <a:pt x="266" y="539"/>
                  <a:pt x="376" y="492"/>
                </a:cubicBezTo>
                <a:cubicBezTo>
                  <a:pt x="380" y="490"/>
                  <a:pt x="384" y="488"/>
                  <a:pt x="388" y="487"/>
                </a:cubicBezTo>
                <a:cubicBezTo>
                  <a:pt x="418" y="520"/>
                  <a:pt x="468" y="533"/>
                  <a:pt x="515" y="519"/>
                </a:cubicBezTo>
                <a:cubicBezTo>
                  <a:pt x="520" y="537"/>
                  <a:pt x="528" y="555"/>
                  <a:pt x="537" y="573"/>
                </a:cubicBezTo>
                <a:cubicBezTo>
                  <a:pt x="584" y="662"/>
                  <a:pt x="665" y="718"/>
                  <a:pt x="747" y="728"/>
                </a:cubicBezTo>
                <a:cubicBezTo>
                  <a:pt x="784" y="695"/>
                  <a:pt x="784" y="695"/>
                  <a:pt x="784" y="695"/>
                </a:cubicBezTo>
                <a:cubicBezTo>
                  <a:pt x="783" y="694"/>
                  <a:pt x="783" y="694"/>
                  <a:pt x="782" y="693"/>
                </a:cubicBezTo>
                <a:cubicBezTo>
                  <a:pt x="708" y="670"/>
                  <a:pt x="653" y="601"/>
                  <a:pt x="653" y="518"/>
                </a:cubicBezTo>
                <a:cubicBezTo>
                  <a:pt x="653" y="516"/>
                  <a:pt x="653" y="513"/>
                  <a:pt x="653" y="511"/>
                </a:cubicBezTo>
                <a:cubicBezTo>
                  <a:pt x="710" y="544"/>
                  <a:pt x="784" y="551"/>
                  <a:pt x="853" y="521"/>
                </a:cubicBezTo>
                <a:close/>
              </a:path>
            </a:pathLst>
          </a:custGeom>
          <a:solidFill>
            <a:srgbClr val="123E61"/>
          </a:solidFill>
          <a:ln w="19050">
            <a:noFill/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4311686" y="1356561"/>
            <a:ext cx="2120504" cy="2202656"/>
          </a:xfrm>
          <a:custGeom>
            <a:avLst/>
            <a:gdLst>
              <a:gd name="T0" fmla="*/ 717 w 752"/>
              <a:gd name="T1" fmla="*/ 631 h 781"/>
              <a:gd name="T2" fmla="*/ 689 w 752"/>
              <a:gd name="T3" fmla="*/ 584 h 781"/>
              <a:gd name="T4" fmla="*/ 718 w 752"/>
              <a:gd name="T5" fmla="*/ 364 h 781"/>
              <a:gd name="T6" fmla="*/ 560 w 752"/>
              <a:gd name="T7" fmla="*/ 234 h 781"/>
              <a:gd name="T8" fmla="*/ 335 w 752"/>
              <a:gd name="T9" fmla="*/ 20 h 781"/>
              <a:gd name="T10" fmla="*/ 92 w 752"/>
              <a:gd name="T11" fmla="*/ 58 h 781"/>
              <a:gd name="T12" fmla="*/ 36 w 752"/>
              <a:gd name="T13" fmla="*/ 145 h 781"/>
              <a:gd name="T14" fmla="*/ 233 w 752"/>
              <a:gd name="T15" fmla="*/ 449 h 781"/>
              <a:gd name="T16" fmla="*/ 362 w 752"/>
              <a:gd name="T17" fmla="*/ 457 h 781"/>
              <a:gd name="T18" fmla="*/ 405 w 752"/>
              <a:gd name="T19" fmla="*/ 613 h 781"/>
              <a:gd name="T20" fmla="*/ 488 w 752"/>
              <a:gd name="T21" fmla="*/ 667 h 781"/>
              <a:gd name="T22" fmla="*/ 589 w 752"/>
              <a:gd name="T23" fmla="*/ 776 h 781"/>
              <a:gd name="T24" fmla="*/ 732 w 752"/>
              <a:gd name="T25" fmla="*/ 688 h 781"/>
              <a:gd name="T26" fmla="*/ 717 w 752"/>
              <a:gd name="T27" fmla="*/ 631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52" h="781">
                <a:moveTo>
                  <a:pt x="717" y="631"/>
                </a:moveTo>
                <a:cubicBezTo>
                  <a:pt x="710" y="614"/>
                  <a:pt x="700" y="598"/>
                  <a:pt x="689" y="584"/>
                </a:cubicBezTo>
                <a:cubicBezTo>
                  <a:pt x="738" y="533"/>
                  <a:pt x="752" y="445"/>
                  <a:pt x="718" y="364"/>
                </a:cubicBezTo>
                <a:cubicBezTo>
                  <a:pt x="687" y="291"/>
                  <a:pt x="624" y="242"/>
                  <a:pt x="560" y="234"/>
                </a:cubicBezTo>
                <a:cubicBezTo>
                  <a:pt x="573" y="143"/>
                  <a:pt x="474" y="49"/>
                  <a:pt x="335" y="20"/>
                </a:cubicBezTo>
                <a:cubicBezTo>
                  <a:pt x="239" y="0"/>
                  <a:pt x="147" y="17"/>
                  <a:pt x="92" y="58"/>
                </a:cubicBezTo>
                <a:cubicBezTo>
                  <a:pt x="91" y="57"/>
                  <a:pt x="46" y="111"/>
                  <a:pt x="36" y="145"/>
                </a:cubicBezTo>
                <a:cubicBezTo>
                  <a:pt x="0" y="272"/>
                  <a:pt x="88" y="408"/>
                  <a:pt x="233" y="449"/>
                </a:cubicBezTo>
                <a:cubicBezTo>
                  <a:pt x="277" y="462"/>
                  <a:pt x="321" y="464"/>
                  <a:pt x="362" y="457"/>
                </a:cubicBezTo>
                <a:cubicBezTo>
                  <a:pt x="354" y="514"/>
                  <a:pt x="368" y="570"/>
                  <a:pt x="405" y="613"/>
                </a:cubicBezTo>
                <a:cubicBezTo>
                  <a:pt x="428" y="639"/>
                  <a:pt x="457" y="657"/>
                  <a:pt x="488" y="667"/>
                </a:cubicBezTo>
                <a:cubicBezTo>
                  <a:pt x="480" y="729"/>
                  <a:pt x="524" y="773"/>
                  <a:pt x="589" y="776"/>
                </a:cubicBezTo>
                <a:cubicBezTo>
                  <a:pt x="702" y="781"/>
                  <a:pt x="729" y="688"/>
                  <a:pt x="732" y="688"/>
                </a:cubicBezTo>
                <a:cubicBezTo>
                  <a:pt x="730" y="669"/>
                  <a:pt x="725" y="650"/>
                  <a:pt x="717" y="631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rgbClr val="144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2873411" y="2240004"/>
            <a:ext cx="1168004" cy="1423988"/>
          </a:xfrm>
          <a:custGeom>
            <a:avLst/>
            <a:gdLst>
              <a:gd name="T0" fmla="*/ 377 w 414"/>
              <a:gd name="T1" fmla="*/ 214 h 505"/>
              <a:gd name="T2" fmla="*/ 374 w 414"/>
              <a:gd name="T3" fmla="*/ 69 h 505"/>
              <a:gd name="T4" fmla="*/ 248 w 414"/>
              <a:gd name="T5" fmla="*/ 48 h 505"/>
              <a:gd name="T6" fmla="*/ 132 w 414"/>
              <a:gd name="T7" fmla="*/ 0 h 505"/>
              <a:gd name="T8" fmla="*/ 107 w 414"/>
              <a:gd name="T9" fmla="*/ 4 h 505"/>
              <a:gd name="T10" fmla="*/ 4 w 414"/>
              <a:gd name="T11" fmla="*/ 119 h 505"/>
              <a:gd name="T12" fmla="*/ 33 w 414"/>
              <a:gd name="T13" fmla="*/ 221 h 505"/>
              <a:gd name="T14" fmla="*/ 38 w 414"/>
              <a:gd name="T15" fmla="*/ 356 h 505"/>
              <a:gd name="T16" fmla="*/ 319 w 414"/>
              <a:gd name="T17" fmla="*/ 458 h 505"/>
              <a:gd name="T18" fmla="*/ 344 w 414"/>
              <a:gd name="T19" fmla="*/ 445 h 505"/>
              <a:gd name="T20" fmla="*/ 398 w 414"/>
              <a:gd name="T21" fmla="*/ 307 h 505"/>
              <a:gd name="T22" fmla="*/ 377 w 414"/>
              <a:gd name="T23" fmla="*/ 214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4" h="505">
                <a:moveTo>
                  <a:pt x="377" y="214"/>
                </a:moveTo>
                <a:cubicBezTo>
                  <a:pt x="414" y="173"/>
                  <a:pt x="413" y="110"/>
                  <a:pt x="374" y="69"/>
                </a:cubicBezTo>
                <a:cubicBezTo>
                  <a:pt x="340" y="34"/>
                  <a:pt x="289" y="27"/>
                  <a:pt x="248" y="48"/>
                </a:cubicBezTo>
                <a:cubicBezTo>
                  <a:pt x="218" y="18"/>
                  <a:pt x="177" y="0"/>
                  <a:pt x="132" y="0"/>
                </a:cubicBezTo>
                <a:cubicBezTo>
                  <a:pt x="124" y="0"/>
                  <a:pt x="107" y="3"/>
                  <a:pt x="107" y="4"/>
                </a:cubicBezTo>
                <a:cubicBezTo>
                  <a:pt x="54" y="18"/>
                  <a:pt x="12" y="62"/>
                  <a:pt x="4" y="119"/>
                </a:cubicBezTo>
                <a:cubicBezTo>
                  <a:pt x="0" y="157"/>
                  <a:pt x="11" y="193"/>
                  <a:pt x="33" y="221"/>
                </a:cubicBezTo>
                <a:cubicBezTo>
                  <a:pt x="19" y="264"/>
                  <a:pt x="19" y="312"/>
                  <a:pt x="38" y="356"/>
                </a:cubicBezTo>
                <a:cubicBezTo>
                  <a:pt x="82" y="459"/>
                  <a:pt x="208" y="505"/>
                  <a:pt x="319" y="458"/>
                </a:cubicBezTo>
                <a:cubicBezTo>
                  <a:pt x="327" y="454"/>
                  <a:pt x="336" y="450"/>
                  <a:pt x="344" y="445"/>
                </a:cubicBezTo>
                <a:cubicBezTo>
                  <a:pt x="344" y="446"/>
                  <a:pt x="404" y="390"/>
                  <a:pt x="398" y="307"/>
                </a:cubicBezTo>
                <a:cubicBezTo>
                  <a:pt x="396" y="273"/>
                  <a:pt x="390" y="242"/>
                  <a:pt x="377" y="214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06835" y="3326603"/>
            <a:ext cx="672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03%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783123" y="2004379"/>
            <a:ext cx="672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01%</a:t>
            </a:r>
            <a:endParaRPr lang="zh-CN" altLang="en-US" b="1" dirty="0">
              <a:solidFill>
                <a:srgbClr val="144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167268" y="2779878"/>
            <a:ext cx="672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02%</a:t>
            </a:r>
            <a:endParaRPr lang="zh-CN" altLang="en-US" b="1" dirty="0">
              <a:solidFill>
                <a:srgbClr val="144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214640" y="2066881"/>
            <a:ext cx="672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04%</a:t>
            </a:r>
            <a:endParaRPr lang="zh-CN" altLang="en-US" b="1" dirty="0">
              <a:solidFill>
                <a:srgbClr val="144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57195" y="1461985"/>
            <a:ext cx="2137279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0766" y="1342167"/>
            <a:ext cx="2197759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67171" y="3767709"/>
            <a:ext cx="2137279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129" y="3695935"/>
            <a:ext cx="2089747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517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5" grpId="0"/>
      <p:bldP spid="36" grpId="0"/>
      <p:bldP spid="37" grpId="0"/>
      <p:bldP spid="38" grpId="0"/>
      <p:bldP spid="46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491880" y="252679"/>
            <a:ext cx="2059352" cy="2059073"/>
            <a:chOff x="3203848" y="-92546"/>
            <a:chExt cx="2059352" cy="2059073"/>
          </a:xfrm>
        </p:grpSpPr>
        <p:pic>
          <p:nvPicPr>
            <p:cNvPr id="4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-92546"/>
              <a:ext cx="2059352" cy="2059073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10"/>
            <p:cNvSpPr txBox="1"/>
            <p:nvPr/>
          </p:nvSpPr>
          <p:spPr>
            <a:xfrm>
              <a:off x="3338975" y="768694"/>
              <a:ext cx="18090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123E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CONTENTS</a:t>
              </a:r>
              <a:endParaRPr lang="zh-CN" altLang="en-US" sz="2000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6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4" y="1567559"/>
            <a:ext cx="510103" cy="51010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9475" y="1939159"/>
            <a:ext cx="344102" cy="34410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1" y="1327027"/>
            <a:ext cx="570165" cy="57016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221" y="1773651"/>
            <a:ext cx="298998" cy="29899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7595" y="1907047"/>
            <a:ext cx="244615" cy="24461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238868" y="3097788"/>
            <a:ext cx="522572" cy="522572"/>
            <a:chOff x="6501056" y="1873013"/>
            <a:chExt cx="696763" cy="6967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6501056" y="1873013"/>
              <a:ext cx="696763" cy="69676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>
              <a:grpSpLocks noChangeAspect="1"/>
            </p:cNvGrpSpPr>
            <p:nvPr/>
          </p:nvGrpSpPr>
          <p:grpSpPr>
            <a:xfrm>
              <a:off x="6616022" y="1996273"/>
              <a:ext cx="466830" cy="450243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4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23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7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123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7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6" name="TextBox 64"/>
          <p:cNvSpPr txBox="1"/>
          <p:nvPr/>
        </p:nvSpPr>
        <p:spPr>
          <a:xfrm>
            <a:off x="734788" y="3782742"/>
            <a:ext cx="16072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01</a:t>
            </a:r>
            <a:r>
              <a:rPr lang="zh-CN" altLang="en-US" sz="1500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z="1500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r>
              <a:rPr lang="en-US" altLang="zh-CN" sz="1500" b="1" spc="75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1500" b="1" spc="75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65"/>
          <p:cNvSpPr txBox="1"/>
          <p:nvPr/>
        </p:nvSpPr>
        <p:spPr>
          <a:xfrm>
            <a:off x="2240226" y="3782742"/>
            <a:ext cx="16072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02 </a:t>
            </a:r>
          </a:p>
          <a:p>
            <a:pPr algn="ctr"/>
            <a:r>
              <a:rPr lang="en-US" altLang="zh-CN" sz="1500" b="1" spc="75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1500" b="1" spc="75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97445" y="3097788"/>
            <a:ext cx="522572" cy="522572"/>
            <a:chOff x="6501056" y="2921024"/>
            <a:chExt cx="696763" cy="6967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矩形 18"/>
            <p:cNvSpPr/>
            <p:nvPr/>
          </p:nvSpPr>
          <p:spPr>
            <a:xfrm>
              <a:off x="6501056" y="2921024"/>
              <a:ext cx="696763" cy="69676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2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123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7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123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7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123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7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TextBox 66"/>
          <p:cNvSpPr txBox="1"/>
          <p:nvPr/>
        </p:nvSpPr>
        <p:spPr>
          <a:xfrm>
            <a:off x="3846652" y="3782742"/>
            <a:ext cx="16072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03 </a:t>
            </a:r>
          </a:p>
          <a:p>
            <a:pPr algn="ctr"/>
            <a:r>
              <a:rPr lang="en-US" altLang="zh-CN" sz="1500" b="1" spc="75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1500" b="1" spc="75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356022" y="3097788"/>
            <a:ext cx="522572" cy="522572"/>
            <a:chOff x="4840168" y="2373480"/>
            <a:chExt cx="522572" cy="5225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矩形 25"/>
            <p:cNvSpPr/>
            <p:nvPr/>
          </p:nvSpPr>
          <p:spPr>
            <a:xfrm>
              <a:off x="4840168" y="2373480"/>
              <a:ext cx="522572" cy="522572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任意多边形 26"/>
            <p:cNvSpPr/>
            <p:nvPr/>
          </p:nvSpPr>
          <p:spPr bwMode="auto">
            <a:xfrm>
              <a:off x="4898379" y="2479074"/>
              <a:ext cx="406149" cy="311383"/>
            </a:xfrm>
            <a:custGeom>
              <a:avLst/>
              <a:gdLst>
                <a:gd name="connsiteX0" fmla="*/ 14829 w 563476"/>
                <a:gd name="connsiteY0" fmla="*/ 416347 h 432000"/>
                <a:gd name="connsiteX1" fmla="*/ 556062 w 563476"/>
                <a:gd name="connsiteY1" fmla="*/ 416347 h 432000"/>
                <a:gd name="connsiteX2" fmla="*/ 563476 w 563476"/>
                <a:gd name="connsiteY2" fmla="*/ 424174 h 432000"/>
                <a:gd name="connsiteX3" fmla="*/ 556062 w 563476"/>
                <a:gd name="connsiteY3" fmla="*/ 432000 h 432000"/>
                <a:gd name="connsiteX4" fmla="*/ 14829 w 563476"/>
                <a:gd name="connsiteY4" fmla="*/ 432000 h 432000"/>
                <a:gd name="connsiteX5" fmla="*/ 0 w 563476"/>
                <a:gd name="connsiteY5" fmla="*/ 424174 h 432000"/>
                <a:gd name="connsiteX6" fmla="*/ 14829 w 563476"/>
                <a:gd name="connsiteY6" fmla="*/ 416347 h 432000"/>
                <a:gd name="connsiteX7" fmla="*/ 428869 w 563476"/>
                <a:gd name="connsiteY7" fmla="*/ 200347 h 432000"/>
                <a:gd name="connsiteX8" fmla="*/ 510260 w 563476"/>
                <a:gd name="connsiteY8" fmla="*/ 200347 h 432000"/>
                <a:gd name="connsiteX9" fmla="*/ 510260 w 563476"/>
                <a:gd name="connsiteY9" fmla="*/ 372521 h 432000"/>
                <a:gd name="connsiteX10" fmla="*/ 428869 w 563476"/>
                <a:gd name="connsiteY10" fmla="*/ 372521 h 432000"/>
                <a:gd name="connsiteX11" fmla="*/ 303652 w 563476"/>
                <a:gd name="connsiteY11" fmla="*/ 118956 h 432000"/>
                <a:gd name="connsiteX12" fmla="*/ 385043 w 563476"/>
                <a:gd name="connsiteY12" fmla="*/ 118956 h 432000"/>
                <a:gd name="connsiteX13" fmla="*/ 385043 w 563476"/>
                <a:gd name="connsiteY13" fmla="*/ 372521 h 432000"/>
                <a:gd name="connsiteX14" fmla="*/ 303652 w 563476"/>
                <a:gd name="connsiteY14" fmla="*/ 372521 h 432000"/>
                <a:gd name="connsiteX15" fmla="*/ 72001 w 563476"/>
                <a:gd name="connsiteY15" fmla="*/ 97044 h 432000"/>
                <a:gd name="connsiteX16" fmla="*/ 153392 w 563476"/>
                <a:gd name="connsiteY16" fmla="*/ 97044 h 432000"/>
                <a:gd name="connsiteX17" fmla="*/ 153392 w 563476"/>
                <a:gd name="connsiteY17" fmla="*/ 372521 h 432000"/>
                <a:gd name="connsiteX18" fmla="*/ 72001 w 563476"/>
                <a:gd name="connsiteY18" fmla="*/ 372521 h 432000"/>
                <a:gd name="connsiteX19" fmla="*/ 190957 w 563476"/>
                <a:gd name="connsiteY19" fmla="*/ 0 h 432000"/>
                <a:gd name="connsiteX20" fmla="*/ 272348 w 563476"/>
                <a:gd name="connsiteY20" fmla="*/ 0 h 432000"/>
                <a:gd name="connsiteX21" fmla="*/ 272348 w 563476"/>
                <a:gd name="connsiteY21" fmla="*/ 372521 h 432000"/>
                <a:gd name="connsiteX22" fmla="*/ 190957 w 563476"/>
                <a:gd name="connsiteY22" fmla="*/ 372521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476" h="432000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123E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8" name="TextBox 67"/>
          <p:cNvSpPr txBox="1"/>
          <p:nvPr/>
        </p:nvSpPr>
        <p:spPr>
          <a:xfrm>
            <a:off x="5453079" y="3782742"/>
            <a:ext cx="16072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04 </a:t>
            </a:r>
          </a:p>
          <a:p>
            <a:pPr algn="ctr"/>
            <a:r>
              <a:rPr lang="en-US" altLang="zh-CN" sz="1500" b="1" spc="75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1500" b="1" spc="75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914599" y="3097788"/>
            <a:ext cx="522572" cy="522572"/>
            <a:chOff x="4840168" y="3172533"/>
            <a:chExt cx="522572" cy="5225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矩形 29"/>
            <p:cNvSpPr/>
            <p:nvPr/>
          </p:nvSpPr>
          <p:spPr>
            <a:xfrm>
              <a:off x="4840168" y="3172533"/>
              <a:ext cx="522572" cy="522572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Freeform 18"/>
            <p:cNvSpPr>
              <a:spLocks noEditPoints="1"/>
            </p:cNvSpPr>
            <p:nvPr/>
          </p:nvSpPr>
          <p:spPr bwMode="auto">
            <a:xfrm>
              <a:off x="4919070" y="3264088"/>
              <a:ext cx="320477" cy="339462"/>
            </a:xfrm>
            <a:custGeom>
              <a:avLst/>
              <a:gdLst>
                <a:gd name="T0" fmla="*/ 309263 w 568"/>
                <a:gd name="T1" fmla="*/ 627699 h 601"/>
                <a:gd name="T2" fmla="*/ 310356 w 568"/>
                <a:gd name="T3" fmla="*/ 364153 h 601"/>
                <a:gd name="T4" fmla="*/ 495040 w 568"/>
                <a:gd name="T5" fmla="*/ 329159 h 601"/>
                <a:gd name="T6" fmla="*/ 379203 w 568"/>
                <a:gd name="T7" fmla="*/ 375088 h 601"/>
                <a:gd name="T8" fmla="*/ 103816 w 568"/>
                <a:gd name="T9" fmla="*/ 234020 h 601"/>
                <a:gd name="T10" fmla="*/ 138786 w 568"/>
                <a:gd name="T11" fmla="*/ 238394 h 601"/>
                <a:gd name="T12" fmla="*/ 183591 w 568"/>
                <a:gd name="T13" fmla="*/ 242769 h 601"/>
                <a:gd name="T14" fmla="*/ 182498 w 568"/>
                <a:gd name="T15" fmla="*/ 213243 h 601"/>
                <a:gd name="T16" fmla="*/ 310356 w 568"/>
                <a:gd name="T17" fmla="*/ 331346 h 601"/>
                <a:gd name="T18" fmla="*/ 451328 w 568"/>
                <a:gd name="T19" fmla="*/ 228552 h 601"/>
                <a:gd name="T20" fmla="*/ 483019 w 568"/>
                <a:gd name="T21" fmla="*/ 223085 h 601"/>
                <a:gd name="T22" fmla="*/ 500504 w 568"/>
                <a:gd name="T23" fmla="*/ 229646 h 601"/>
                <a:gd name="T24" fmla="*/ 454606 w 568"/>
                <a:gd name="T25" fmla="*/ 279949 h 601"/>
                <a:gd name="T26" fmla="*/ 534381 w 568"/>
                <a:gd name="T27" fmla="*/ 372901 h 601"/>
                <a:gd name="T28" fmla="*/ 510339 w 568"/>
                <a:gd name="T29" fmla="*/ 287604 h 601"/>
                <a:gd name="T30" fmla="*/ 510339 w 568"/>
                <a:gd name="T31" fmla="*/ 546776 h 601"/>
                <a:gd name="T32" fmla="*/ 539845 w 568"/>
                <a:gd name="T33" fmla="*/ 540215 h 601"/>
                <a:gd name="T34" fmla="*/ 338769 w 568"/>
                <a:gd name="T35" fmla="*/ 650664 h 601"/>
                <a:gd name="T36" fmla="*/ 311449 w 568"/>
                <a:gd name="T37" fmla="*/ 657225 h 601"/>
                <a:gd name="T38" fmla="*/ 81960 w 568"/>
                <a:gd name="T39" fmla="*/ 540215 h 601"/>
                <a:gd name="T40" fmla="*/ 111466 w 568"/>
                <a:gd name="T41" fmla="*/ 546776 h 601"/>
                <a:gd name="T42" fmla="*/ 111466 w 568"/>
                <a:gd name="T43" fmla="*/ 287604 h 601"/>
                <a:gd name="T44" fmla="*/ 87424 w 568"/>
                <a:gd name="T45" fmla="*/ 372901 h 601"/>
                <a:gd name="T46" fmla="*/ 155178 w 568"/>
                <a:gd name="T47" fmla="*/ 275575 h 601"/>
                <a:gd name="T48" fmla="*/ 67754 w 568"/>
                <a:gd name="T49" fmla="*/ 437421 h 601"/>
                <a:gd name="T50" fmla="*/ 80867 w 568"/>
                <a:gd name="T51" fmla="*/ 463666 h 601"/>
                <a:gd name="T52" fmla="*/ 92888 w 568"/>
                <a:gd name="T53" fmla="*/ 487724 h 601"/>
                <a:gd name="T54" fmla="*/ 49176 w 568"/>
                <a:gd name="T55" fmla="*/ 519437 h 601"/>
                <a:gd name="T56" fmla="*/ 30598 w 568"/>
                <a:gd name="T57" fmla="*/ 412269 h 601"/>
                <a:gd name="T58" fmla="*/ 59011 w 568"/>
                <a:gd name="T59" fmla="*/ 364153 h 601"/>
                <a:gd name="T60" fmla="*/ 516896 w 568"/>
                <a:gd name="T61" fmla="*/ 416643 h 601"/>
                <a:gd name="T62" fmla="*/ 505968 w 568"/>
                <a:gd name="T63" fmla="*/ 443982 h 601"/>
                <a:gd name="T64" fmla="*/ 497225 w 568"/>
                <a:gd name="T65" fmla="*/ 471321 h 601"/>
                <a:gd name="T66" fmla="*/ 491761 w 568"/>
                <a:gd name="T67" fmla="*/ 492099 h 601"/>
                <a:gd name="T68" fmla="*/ 526731 w 568"/>
                <a:gd name="T69" fmla="*/ 396960 h 601"/>
                <a:gd name="T70" fmla="*/ 560608 w 568"/>
                <a:gd name="T71" fmla="*/ 393679 h 601"/>
                <a:gd name="T72" fmla="*/ 308170 w 568"/>
                <a:gd name="T73" fmla="*/ 0 h 601"/>
                <a:gd name="T74" fmla="*/ 456792 w 568"/>
                <a:gd name="T75" fmla="*/ 117010 h 601"/>
                <a:gd name="T76" fmla="*/ 430564 w 568"/>
                <a:gd name="T77" fmla="*/ 195746 h 601"/>
                <a:gd name="T78" fmla="*/ 398873 w 568"/>
                <a:gd name="T79" fmla="*/ 88578 h 601"/>
                <a:gd name="T80" fmla="*/ 212004 w 568"/>
                <a:gd name="T81" fmla="*/ 200120 h 601"/>
                <a:gd name="T82" fmla="*/ 166106 w 568"/>
                <a:gd name="T83" fmla="*/ 168407 h 601"/>
                <a:gd name="T84" fmla="*/ 216375 w 568"/>
                <a:gd name="T85" fmla="*/ 44836 h 6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68" h="601">
                  <a:moveTo>
                    <a:pt x="266" y="331"/>
                  </a:moveTo>
                  <a:lnTo>
                    <a:pt x="266" y="571"/>
                  </a:lnTo>
                  <a:cubicBezTo>
                    <a:pt x="272" y="573"/>
                    <a:pt x="277" y="575"/>
                    <a:pt x="283" y="574"/>
                  </a:cubicBezTo>
                  <a:cubicBezTo>
                    <a:pt x="290" y="574"/>
                    <a:pt x="297" y="572"/>
                    <a:pt x="303" y="570"/>
                  </a:cubicBezTo>
                  <a:lnTo>
                    <a:pt x="303" y="331"/>
                  </a:lnTo>
                  <a:cubicBezTo>
                    <a:pt x="297" y="332"/>
                    <a:pt x="290" y="333"/>
                    <a:pt x="284" y="333"/>
                  </a:cubicBezTo>
                  <a:cubicBezTo>
                    <a:pt x="278" y="333"/>
                    <a:pt x="272" y="332"/>
                    <a:pt x="266" y="331"/>
                  </a:cubicBezTo>
                  <a:close/>
                  <a:moveTo>
                    <a:pt x="347" y="343"/>
                  </a:moveTo>
                  <a:lnTo>
                    <a:pt x="453" y="301"/>
                  </a:lnTo>
                  <a:lnTo>
                    <a:pt x="453" y="345"/>
                  </a:lnTo>
                  <a:lnTo>
                    <a:pt x="347" y="386"/>
                  </a:lnTo>
                  <a:lnTo>
                    <a:pt x="347" y="343"/>
                  </a:lnTo>
                  <a:close/>
                  <a:moveTo>
                    <a:pt x="142" y="252"/>
                  </a:moveTo>
                  <a:lnTo>
                    <a:pt x="99" y="228"/>
                  </a:lnTo>
                  <a:cubicBezTo>
                    <a:pt x="94" y="225"/>
                    <a:pt x="93" y="219"/>
                    <a:pt x="95" y="214"/>
                  </a:cubicBezTo>
                  <a:cubicBezTo>
                    <a:pt x="98" y="209"/>
                    <a:pt x="104" y="208"/>
                    <a:pt x="109" y="210"/>
                  </a:cubicBezTo>
                  <a:lnTo>
                    <a:pt x="149" y="233"/>
                  </a:lnTo>
                  <a:lnTo>
                    <a:pt x="127" y="218"/>
                  </a:lnTo>
                  <a:cubicBezTo>
                    <a:pt x="123" y="215"/>
                    <a:pt x="122" y="209"/>
                    <a:pt x="125" y="204"/>
                  </a:cubicBezTo>
                  <a:cubicBezTo>
                    <a:pt x="128" y="200"/>
                    <a:pt x="134" y="199"/>
                    <a:pt x="138" y="202"/>
                  </a:cubicBezTo>
                  <a:lnTo>
                    <a:pt x="168" y="222"/>
                  </a:lnTo>
                  <a:lnTo>
                    <a:pt x="154" y="209"/>
                  </a:lnTo>
                  <a:cubicBezTo>
                    <a:pt x="150" y="205"/>
                    <a:pt x="149" y="199"/>
                    <a:pt x="153" y="195"/>
                  </a:cubicBezTo>
                  <a:cubicBezTo>
                    <a:pt x="157" y="191"/>
                    <a:pt x="163" y="191"/>
                    <a:pt x="167" y="195"/>
                  </a:cubicBezTo>
                  <a:lnTo>
                    <a:pt x="282" y="303"/>
                  </a:lnTo>
                  <a:cubicBezTo>
                    <a:pt x="283" y="303"/>
                    <a:pt x="283" y="303"/>
                    <a:pt x="283" y="304"/>
                  </a:cubicBezTo>
                  <a:cubicBezTo>
                    <a:pt x="283" y="303"/>
                    <a:pt x="284" y="303"/>
                    <a:pt x="284" y="303"/>
                  </a:cubicBezTo>
                  <a:lnTo>
                    <a:pt x="399" y="195"/>
                  </a:lnTo>
                  <a:cubicBezTo>
                    <a:pt x="403" y="191"/>
                    <a:pt x="409" y="191"/>
                    <a:pt x="413" y="195"/>
                  </a:cubicBezTo>
                  <a:cubicBezTo>
                    <a:pt x="417" y="199"/>
                    <a:pt x="417" y="205"/>
                    <a:pt x="413" y="209"/>
                  </a:cubicBezTo>
                  <a:lnTo>
                    <a:pt x="399" y="222"/>
                  </a:lnTo>
                  <a:lnTo>
                    <a:pt x="428" y="202"/>
                  </a:lnTo>
                  <a:cubicBezTo>
                    <a:pt x="432" y="199"/>
                    <a:pt x="438" y="200"/>
                    <a:pt x="442" y="204"/>
                  </a:cubicBezTo>
                  <a:cubicBezTo>
                    <a:pt x="445" y="209"/>
                    <a:pt x="444" y="215"/>
                    <a:pt x="439" y="218"/>
                  </a:cubicBezTo>
                  <a:lnTo>
                    <a:pt x="417" y="233"/>
                  </a:lnTo>
                  <a:lnTo>
                    <a:pt x="458" y="210"/>
                  </a:lnTo>
                  <a:cubicBezTo>
                    <a:pt x="462" y="208"/>
                    <a:pt x="468" y="209"/>
                    <a:pt x="471" y="214"/>
                  </a:cubicBezTo>
                  <a:cubicBezTo>
                    <a:pt x="474" y="219"/>
                    <a:pt x="472" y="225"/>
                    <a:pt x="467" y="228"/>
                  </a:cubicBezTo>
                  <a:lnTo>
                    <a:pt x="416" y="256"/>
                  </a:lnTo>
                  <a:lnTo>
                    <a:pt x="494" y="224"/>
                  </a:lnTo>
                  <a:lnTo>
                    <a:pt x="494" y="342"/>
                  </a:lnTo>
                  <a:cubicBezTo>
                    <a:pt x="492" y="342"/>
                    <a:pt x="491" y="342"/>
                    <a:pt x="489" y="341"/>
                  </a:cubicBezTo>
                  <a:lnTo>
                    <a:pt x="473" y="339"/>
                  </a:lnTo>
                  <a:lnTo>
                    <a:pt x="467" y="351"/>
                  </a:lnTo>
                  <a:lnTo>
                    <a:pt x="467" y="263"/>
                  </a:lnTo>
                  <a:lnTo>
                    <a:pt x="329" y="322"/>
                  </a:lnTo>
                  <a:lnTo>
                    <a:pt x="329" y="559"/>
                  </a:lnTo>
                  <a:lnTo>
                    <a:pt x="467" y="500"/>
                  </a:lnTo>
                  <a:lnTo>
                    <a:pt x="467" y="483"/>
                  </a:lnTo>
                  <a:cubicBezTo>
                    <a:pt x="472" y="486"/>
                    <a:pt x="477" y="488"/>
                    <a:pt x="482" y="490"/>
                  </a:cubicBezTo>
                  <a:cubicBezTo>
                    <a:pt x="486" y="492"/>
                    <a:pt x="490" y="493"/>
                    <a:pt x="494" y="494"/>
                  </a:cubicBezTo>
                  <a:lnTo>
                    <a:pt x="494" y="518"/>
                  </a:lnTo>
                  <a:lnTo>
                    <a:pt x="321" y="591"/>
                  </a:lnTo>
                  <a:cubicBezTo>
                    <a:pt x="318" y="592"/>
                    <a:pt x="314" y="594"/>
                    <a:pt x="310" y="595"/>
                  </a:cubicBezTo>
                  <a:lnTo>
                    <a:pt x="303" y="598"/>
                  </a:lnTo>
                  <a:cubicBezTo>
                    <a:pt x="297" y="599"/>
                    <a:pt x="291" y="601"/>
                    <a:pt x="285" y="601"/>
                  </a:cubicBezTo>
                  <a:cubicBezTo>
                    <a:pt x="271" y="601"/>
                    <a:pt x="258" y="598"/>
                    <a:pt x="247" y="590"/>
                  </a:cubicBezTo>
                  <a:lnTo>
                    <a:pt x="75" y="518"/>
                  </a:lnTo>
                  <a:lnTo>
                    <a:pt x="75" y="494"/>
                  </a:lnTo>
                  <a:cubicBezTo>
                    <a:pt x="79" y="493"/>
                    <a:pt x="83" y="492"/>
                    <a:pt x="87" y="490"/>
                  </a:cubicBezTo>
                  <a:cubicBezTo>
                    <a:pt x="91" y="488"/>
                    <a:pt x="96" y="486"/>
                    <a:pt x="102" y="483"/>
                  </a:cubicBezTo>
                  <a:lnTo>
                    <a:pt x="102" y="500"/>
                  </a:lnTo>
                  <a:lnTo>
                    <a:pt x="240" y="559"/>
                  </a:lnTo>
                  <a:lnTo>
                    <a:pt x="240" y="322"/>
                  </a:lnTo>
                  <a:lnTo>
                    <a:pt x="102" y="263"/>
                  </a:lnTo>
                  <a:lnTo>
                    <a:pt x="102" y="351"/>
                  </a:lnTo>
                  <a:lnTo>
                    <a:pt x="95" y="339"/>
                  </a:lnTo>
                  <a:lnTo>
                    <a:pt x="80" y="341"/>
                  </a:lnTo>
                  <a:cubicBezTo>
                    <a:pt x="78" y="342"/>
                    <a:pt x="77" y="342"/>
                    <a:pt x="75" y="342"/>
                  </a:cubicBezTo>
                  <a:lnTo>
                    <a:pt x="75" y="224"/>
                  </a:lnTo>
                  <a:lnTo>
                    <a:pt x="142" y="252"/>
                  </a:lnTo>
                  <a:close/>
                  <a:moveTo>
                    <a:pt x="86" y="363"/>
                  </a:moveTo>
                  <a:cubicBezTo>
                    <a:pt x="89" y="369"/>
                    <a:pt x="91" y="375"/>
                    <a:pt x="94" y="381"/>
                  </a:cubicBezTo>
                  <a:lnTo>
                    <a:pt x="62" y="400"/>
                  </a:lnTo>
                  <a:lnTo>
                    <a:pt x="97" y="387"/>
                  </a:lnTo>
                  <a:cubicBezTo>
                    <a:pt x="99" y="393"/>
                    <a:pt x="102" y="399"/>
                    <a:pt x="104" y="406"/>
                  </a:cubicBezTo>
                  <a:lnTo>
                    <a:pt x="74" y="424"/>
                  </a:lnTo>
                  <a:lnTo>
                    <a:pt x="106" y="411"/>
                  </a:lnTo>
                  <a:cubicBezTo>
                    <a:pt x="108" y="418"/>
                    <a:pt x="110" y="424"/>
                    <a:pt x="112" y="431"/>
                  </a:cubicBezTo>
                  <a:lnTo>
                    <a:pt x="85" y="446"/>
                  </a:lnTo>
                  <a:lnTo>
                    <a:pt x="113" y="435"/>
                  </a:lnTo>
                  <a:cubicBezTo>
                    <a:pt x="115" y="440"/>
                    <a:pt x="116" y="445"/>
                    <a:pt x="117" y="450"/>
                  </a:cubicBezTo>
                  <a:cubicBezTo>
                    <a:pt x="111" y="454"/>
                    <a:pt x="66" y="483"/>
                    <a:pt x="45" y="475"/>
                  </a:cubicBezTo>
                  <a:cubicBezTo>
                    <a:pt x="23" y="467"/>
                    <a:pt x="2" y="437"/>
                    <a:pt x="1" y="410"/>
                  </a:cubicBezTo>
                  <a:cubicBezTo>
                    <a:pt x="0" y="383"/>
                    <a:pt x="70" y="366"/>
                    <a:pt x="86" y="363"/>
                  </a:cubicBezTo>
                  <a:close/>
                  <a:moveTo>
                    <a:pt x="28" y="377"/>
                  </a:moveTo>
                  <a:lnTo>
                    <a:pt x="45" y="369"/>
                  </a:lnTo>
                  <a:lnTo>
                    <a:pt x="54" y="360"/>
                  </a:lnTo>
                  <a:lnTo>
                    <a:pt x="54" y="333"/>
                  </a:lnTo>
                  <a:cubicBezTo>
                    <a:pt x="38" y="340"/>
                    <a:pt x="31" y="356"/>
                    <a:pt x="28" y="377"/>
                  </a:cubicBezTo>
                  <a:close/>
                  <a:moveTo>
                    <a:pt x="482" y="363"/>
                  </a:moveTo>
                  <a:cubicBezTo>
                    <a:pt x="479" y="369"/>
                    <a:pt x="476" y="375"/>
                    <a:pt x="473" y="381"/>
                  </a:cubicBezTo>
                  <a:lnTo>
                    <a:pt x="505" y="400"/>
                  </a:lnTo>
                  <a:lnTo>
                    <a:pt x="471" y="387"/>
                  </a:lnTo>
                  <a:cubicBezTo>
                    <a:pt x="468" y="393"/>
                    <a:pt x="465" y="399"/>
                    <a:pt x="463" y="406"/>
                  </a:cubicBezTo>
                  <a:lnTo>
                    <a:pt x="493" y="424"/>
                  </a:lnTo>
                  <a:lnTo>
                    <a:pt x="461" y="411"/>
                  </a:lnTo>
                  <a:cubicBezTo>
                    <a:pt x="459" y="418"/>
                    <a:pt x="457" y="424"/>
                    <a:pt x="455" y="431"/>
                  </a:cubicBezTo>
                  <a:lnTo>
                    <a:pt x="482" y="446"/>
                  </a:lnTo>
                  <a:lnTo>
                    <a:pt x="454" y="435"/>
                  </a:lnTo>
                  <a:cubicBezTo>
                    <a:pt x="453" y="440"/>
                    <a:pt x="451" y="445"/>
                    <a:pt x="450" y="450"/>
                  </a:cubicBezTo>
                  <a:cubicBezTo>
                    <a:pt x="456" y="454"/>
                    <a:pt x="501" y="483"/>
                    <a:pt x="523" y="475"/>
                  </a:cubicBezTo>
                  <a:cubicBezTo>
                    <a:pt x="544" y="467"/>
                    <a:pt x="566" y="437"/>
                    <a:pt x="567" y="410"/>
                  </a:cubicBezTo>
                  <a:cubicBezTo>
                    <a:pt x="568" y="383"/>
                    <a:pt x="497" y="366"/>
                    <a:pt x="482" y="363"/>
                  </a:cubicBezTo>
                  <a:close/>
                  <a:moveTo>
                    <a:pt x="540" y="377"/>
                  </a:moveTo>
                  <a:lnTo>
                    <a:pt x="522" y="369"/>
                  </a:lnTo>
                  <a:lnTo>
                    <a:pt x="513" y="360"/>
                  </a:lnTo>
                  <a:lnTo>
                    <a:pt x="513" y="333"/>
                  </a:lnTo>
                  <a:cubicBezTo>
                    <a:pt x="529" y="340"/>
                    <a:pt x="536" y="356"/>
                    <a:pt x="540" y="377"/>
                  </a:cubicBezTo>
                  <a:close/>
                  <a:moveTo>
                    <a:pt x="282" y="0"/>
                  </a:moveTo>
                  <a:cubicBezTo>
                    <a:pt x="315" y="0"/>
                    <a:pt x="344" y="16"/>
                    <a:pt x="366" y="41"/>
                  </a:cubicBezTo>
                  <a:cubicBezTo>
                    <a:pt x="379" y="58"/>
                    <a:pt x="390" y="78"/>
                    <a:pt x="395" y="101"/>
                  </a:cubicBezTo>
                  <a:cubicBezTo>
                    <a:pt x="403" y="99"/>
                    <a:pt x="415" y="98"/>
                    <a:pt x="418" y="107"/>
                  </a:cubicBezTo>
                  <a:cubicBezTo>
                    <a:pt x="423" y="120"/>
                    <a:pt x="421" y="151"/>
                    <a:pt x="412" y="154"/>
                  </a:cubicBezTo>
                  <a:cubicBezTo>
                    <a:pt x="408" y="156"/>
                    <a:pt x="403" y="156"/>
                    <a:pt x="398" y="155"/>
                  </a:cubicBezTo>
                  <a:cubicBezTo>
                    <a:pt x="398" y="163"/>
                    <a:pt x="396" y="171"/>
                    <a:pt x="394" y="179"/>
                  </a:cubicBezTo>
                  <a:cubicBezTo>
                    <a:pt x="386" y="180"/>
                    <a:pt x="378" y="182"/>
                    <a:pt x="370" y="183"/>
                  </a:cubicBezTo>
                  <a:cubicBezTo>
                    <a:pt x="375" y="169"/>
                    <a:pt x="377" y="154"/>
                    <a:pt x="377" y="138"/>
                  </a:cubicBezTo>
                  <a:cubicBezTo>
                    <a:pt x="377" y="117"/>
                    <a:pt x="373" y="98"/>
                    <a:pt x="365" y="81"/>
                  </a:cubicBezTo>
                  <a:cubicBezTo>
                    <a:pt x="301" y="132"/>
                    <a:pt x="218" y="95"/>
                    <a:pt x="197" y="86"/>
                  </a:cubicBezTo>
                  <a:cubicBezTo>
                    <a:pt x="190" y="101"/>
                    <a:pt x="187" y="119"/>
                    <a:pt x="187" y="138"/>
                  </a:cubicBezTo>
                  <a:cubicBezTo>
                    <a:pt x="187" y="154"/>
                    <a:pt x="189" y="169"/>
                    <a:pt x="194" y="183"/>
                  </a:cubicBezTo>
                  <a:cubicBezTo>
                    <a:pt x="186" y="181"/>
                    <a:pt x="178" y="180"/>
                    <a:pt x="170" y="179"/>
                  </a:cubicBezTo>
                  <a:cubicBezTo>
                    <a:pt x="168" y="171"/>
                    <a:pt x="167" y="163"/>
                    <a:pt x="166" y="155"/>
                  </a:cubicBezTo>
                  <a:cubicBezTo>
                    <a:pt x="161" y="156"/>
                    <a:pt x="156" y="156"/>
                    <a:pt x="152" y="154"/>
                  </a:cubicBezTo>
                  <a:cubicBezTo>
                    <a:pt x="143" y="151"/>
                    <a:pt x="141" y="120"/>
                    <a:pt x="146" y="107"/>
                  </a:cubicBezTo>
                  <a:cubicBezTo>
                    <a:pt x="149" y="98"/>
                    <a:pt x="161" y="99"/>
                    <a:pt x="169" y="101"/>
                  </a:cubicBezTo>
                  <a:cubicBezTo>
                    <a:pt x="174" y="78"/>
                    <a:pt x="185" y="58"/>
                    <a:pt x="198" y="41"/>
                  </a:cubicBezTo>
                  <a:cubicBezTo>
                    <a:pt x="220" y="16"/>
                    <a:pt x="249" y="0"/>
                    <a:pt x="282" y="0"/>
                  </a:cubicBezTo>
                  <a:close/>
                </a:path>
              </a:pathLst>
            </a:custGeom>
            <a:solidFill>
              <a:srgbClr val="123E61"/>
            </a:solidFill>
            <a:ln>
              <a:noFill/>
            </a:ln>
          </p:spPr>
          <p:txBody>
            <a:bodyPr lIns="68557" tIns="34279" rIns="68557" bIns="34279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2" name="TextBox 67"/>
          <p:cNvSpPr txBox="1"/>
          <p:nvPr/>
        </p:nvSpPr>
        <p:spPr>
          <a:xfrm>
            <a:off x="6958515" y="3782742"/>
            <a:ext cx="16072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05 </a:t>
            </a:r>
          </a:p>
          <a:p>
            <a:pPr algn="ctr"/>
            <a:r>
              <a:rPr lang="en-US" altLang="zh-CN" sz="1500" b="1" spc="75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1500" b="1" spc="75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473175" y="3097788"/>
            <a:ext cx="522572" cy="522572"/>
            <a:chOff x="4840168" y="3971584"/>
            <a:chExt cx="522572" cy="5225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矩形 33"/>
            <p:cNvSpPr/>
            <p:nvPr/>
          </p:nvSpPr>
          <p:spPr>
            <a:xfrm>
              <a:off x="4840168" y="3971584"/>
              <a:ext cx="522572" cy="522572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36" name="Freeform 108"/>
              <p:cNvSpPr/>
              <p:nvPr/>
            </p:nvSpPr>
            <p:spPr bwMode="auto">
              <a:xfrm flipH="1">
                <a:off x="731016" y="2089492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123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123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3030"/>
                <a:ext cx="51923" cy="51923"/>
              </a:xfrm>
              <a:prstGeom prst="rect">
                <a:avLst/>
              </a:prstGeom>
              <a:solidFill>
                <a:srgbClr val="123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1261"/>
                <a:ext cx="51923" cy="5261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0181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7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8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340560" y="2099086"/>
            <a:ext cx="910077" cy="927381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937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197229" y="3599107"/>
            <a:ext cx="574531" cy="585456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937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674285" y="952240"/>
            <a:ext cx="574531" cy="585456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937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496641" y="3895781"/>
            <a:ext cx="910077" cy="927381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937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371353" y="1949009"/>
            <a:ext cx="1042204" cy="1062020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937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29051" y="2845285"/>
            <a:ext cx="910077" cy="927381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937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219654" y="1674801"/>
            <a:ext cx="454631" cy="486209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635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</a:ln>
          <a:effectLst>
            <a:outerShdw blurRad="3937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698401" y="1462802"/>
            <a:ext cx="454631" cy="486209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635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</a:ln>
          <a:effectLst>
            <a:outerShdw blurRad="3937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892457" y="1176567"/>
            <a:ext cx="454631" cy="486209"/>
          </a:xfrm>
          <a:prstGeom prst="roundRect">
            <a:avLst>
              <a:gd name="adj" fmla="val 7843"/>
            </a:avLst>
          </a:prstGeom>
          <a:solidFill>
            <a:schemeClr val="accent3"/>
          </a:solidFill>
          <a:ln w="635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</a:ln>
          <a:effectLst>
            <a:outerShdw blurRad="3937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440510" y="3834339"/>
            <a:ext cx="454631" cy="486209"/>
          </a:xfrm>
          <a:prstGeom prst="roundRect">
            <a:avLst>
              <a:gd name="adj" fmla="val 7843"/>
            </a:avLst>
          </a:prstGeom>
          <a:solidFill>
            <a:schemeClr val="accent3"/>
          </a:solidFill>
          <a:ln w="635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</a:ln>
          <a:effectLst>
            <a:outerShdw blurRad="3937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7"/>
          <p:cNvGrpSpPr/>
          <p:nvPr/>
        </p:nvGrpSpPr>
        <p:grpSpPr>
          <a:xfrm>
            <a:off x="4358524" y="2624314"/>
            <a:ext cx="1863467" cy="1992908"/>
            <a:chOff x="5810605" y="3498814"/>
            <a:chExt cx="2484299" cy="2657005"/>
          </a:xfrm>
        </p:grpSpPr>
        <p:sp>
          <p:nvSpPr>
            <p:cNvPr id="19" name="圆角矩形 18"/>
            <p:cNvSpPr/>
            <p:nvPr/>
          </p:nvSpPr>
          <p:spPr>
            <a:xfrm>
              <a:off x="5810605" y="3498814"/>
              <a:ext cx="2484299" cy="2657005"/>
            </a:xfrm>
            <a:prstGeom prst="roundRect">
              <a:avLst>
                <a:gd name="adj" fmla="val 7843"/>
              </a:avLst>
            </a:prstGeom>
            <a:solidFill>
              <a:schemeClr val="accent4"/>
            </a:solidFill>
            <a:ln w="635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937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Freeform 979"/>
            <p:cNvSpPr>
              <a:spLocks noEditPoints="1"/>
            </p:cNvSpPr>
            <p:nvPr/>
          </p:nvSpPr>
          <p:spPr bwMode="auto">
            <a:xfrm>
              <a:off x="6666195" y="3861842"/>
              <a:ext cx="773118" cy="691360"/>
            </a:xfrm>
            <a:custGeom>
              <a:avLst/>
              <a:gdLst>
                <a:gd name="T0" fmla="*/ 242 w 364"/>
                <a:gd name="T1" fmla="*/ 177 h 326"/>
                <a:gd name="T2" fmla="*/ 202 w 364"/>
                <a:gd name="T3" fmla="*/ 142 h 326"/>
                <a:gd name="T4" fmla="*/ 188 w 364"/>
                <a:gd name="T5" fmla="*/ 100 h 326"/>
                <a:gd name="T6" fmla="*/ 135 w 364"/>
                <a:gd name="T7" fmla="*/ 104 h 326"/>
                <a:gd name="T8" fmla="*/ 95 w 364"/>
                <a:gd name="T9" fmla="*/ 84 h 326"/>
                <a:gd name="T10" fmla="*/ 60 w 364"/>
                <a:gd name="T11" fmla="*/ 124 h 326"/>
                <a:gd name="T12" fmla="*/ 18 w 364"/>
                <a:gd name="T13" fmla="*/ 138 h 326"/>
                <a:gd name="T14" fmla="*/ 22 w 364"/>
                <a:gd name="T15" fmla="*/ 191 h 326"/>
                <a:gd name="T16" fmla="*/ 2 w 364"/>
                <a:gd name="T17" fmla="*/ 231 h 326"/>
                <a:gd name="T18" fmla="*/ 42 w 364"/>
                <a:gd name="T19" fmla="*/ 266 h 326"/>
                <a:gd name="T20" fmla="*/ 56 w 364"/>
                <a:gd name="T21" fmla="*/ 308 h 326"/>
                <a:gd name="T22" fmla="*/ 109 w 364"/>
                <a:gd name="T23" fmla="*/ 304 h 326"/>
                <a:gd name="T24" fmla="*/ 149 w 364"/>
                <a:gd name="T25" fmla="*/ 324 h 326"/>
                <a:gd name="T26" fmla="*/ 184 w 364"/>
                <a:gd name="T27" fmla="*/ 283 h 326"/>
                <a:gd name="T28" fmla="*/ 226 w 364"/>
                <a:gd name="T29" fmla="*/ 270 h 326"/>
                <a:gd name="T30" fmla="*/ 222 w 364"/>
                <a:gd name="T31" fmla="*/ 216 h 326"/>
                <a:gd name="T32" fmla="*/ 127 w 364"/>
                <a:gd name="T33" fmla="*/ 280 h 326"/>
                <a:gd name="T34" fmla="*/ 117 w 364"/>
                <a:gd name="T35" fmla="*/ 127 h 326"/>
                <a:gd name="T36" fmla="*/ 127 w 364"/>
                <a:gd name="T37" fmla="*/ 280 h 326"/>
                <a:gd name="T38" fmla="*/ 364 w 364"/>
                <a:gd name="T39" fmla="*/ 90 h 326"/>
                <a:gd name="T40" fmla="*/ 348 w 364"/>
                <a:gd name="T41" fmla="*/ 66 h 326"/>
                <a:gd name="T42" fmla="*/ 345 w 364"/>
                <a:gd name="T43" fmla="*/ 29 h 326"/>
                <a:gd name="T44" fmla="*/ 316 w 364"/>
                <a:gd name="T45" fmla="*/ 24 h 326"/>
                <a:gd name="T46" fmla="*/ 289 w 364"/>
                <a:gd name="T47" fmla="*/ 0 h 326"/>
                <a:gd name="T48" fmla="*/ 264 w 364"/>
                <a:gd name="T49" fmla="*/ 16 h 326"/>
                <a:gd name="T50" fmla="*/ 228 w 364"/>
                <a:gd name="T51" fmla="*/ 19 h 326"/>
                <a:gd name="T52" fmla="*/ 222 w 364"/>
                <a:gd name="T53" fmla="*/ 48 h 326"/>
                <a:gd name="T54" fmla="*/ 198 w 364"/>
                <a:gd name="T55" fmla="*/ 75 h 326"/>
                <a:gd name="T56" fmla="*/ 215 w 364"/>
                <a:gd name="T57" fmla="*/ 100 h 326"/>
                <a:gd name="T58" fmla="*/ 217 w 364"/>
                <a:gd name="T59" fmla="*/ 136 h 326"/>
                <a:gd name="T60" fmla="*/ 247 w 364"/>
                <a:gd name="T61" fmla="*/ 142 h 326"/>
                <a:gd name="T62" fmla="*/ 274 w 364"/>
                <a:gd name="T63" fmla="*/ 166 h 326"/>
                <a:gd name="T64" fmla="*/ 299 w 364"/>
                <a:gd name="T65" fmla="*/ 149 h 326"/>
                <a:gd name="T66" fmla="*/ 335 w 364"/>
                <a:gd name="T67" fmla="*/ 147 h 326"/>
                <a:gd name="T68" fmla="*/ 340 w 364"/>
                <a:gd name="T69" fmla="*/ 117 h 326"/>
                <a:gd name="T70" fmla="*/ 285 w 364"/>
                <a:gd name="T71" fmla="*/ 135 h 326"/>
                <a:gd name="T72" fmla="*/ 278 w 364"/>
                <a:gd name="T73" fmla="*/ 31 h 326"/>
                <a:gd name="T74" fmla="*/ 285 w 364"/>
                <a:gd name="T75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326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文本框 31"/>
            <p:cNvSpPr txBox="1"/>
            <p:nvPr/>
          </p:nvSpPr>
          <p:spPr>
            <a:xfrm>
              <a:off x="6143204" y="4616407"/>
              <a:ext cx="1577910" cy="369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320004" y="4998495"/>
              <a:ext cx="122250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113"/>
            <p:cNvSpPr txBox="1"/>
            <p:nvPr/>
          </p:nvSpPr>
          <p:spPr>
            <a:xfrm>
              <a:off x="6143204" y="5047282"/>
              <a:ext cx="1678295" cy="738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4" name="文本框 36"/>
          <p:cNvSpPr txBox="1"/>
          <p:nvPr/>
        </p:nvSpPr>
        <p:spPr>
          <a:xfrm>
            <a:off x="6344081" y="1263318"/>
            <a:ext cx="2366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6452108" y="1662775"/>
            <a:ext cx="208033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113"/>
          <p:cNvSpPr txBox="1"/>
          <p:nvPr/>
        </p:nvSpPr>
        <p:spPr>
          <a:xfrm>
            <a:off x="6355440" y="1705906"/>
            <a:ext cx="2177000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" name="组合 26"/>
          <p:cNvGrpSpPr/>
          <p:nvPr/>
        </p:nvGrpSpPr>
        <p:grpSpPr>
          <a:xfrm>
            <a:off x="2027833" y="1841454"/>
            <a:ext cx="1479163" cy="1557417"/>
            <a:chOff x="2703419" y="2455080"/>
            <a:chExt cx="1971960" cy="2076396"/>
          </a:xfrm>
        </p:grpSpPr>
        <p:sp>
          <p:nvSpPr>
            <p:cNvPr id="28" name="圆角矩形 27"/>
            <p:cNvSpPr/>
            <p:nvPr/>
          </p:nvSpPr>
          <p:spPr>
            <a:xfrm>
              <a:off x="2703419" y="2455080"/>
              <a:ext cx="1941430" cy="2076396"/>
            </a:xfrm>
            <a:prstGeom prst="roundRect">
              <a:avLst>
                <a:gd name="adj" fmla="val 7843"/>
              </a:avLst>
            </a:prstGeom>
            <a:solidFill>
              <a:schemeClr val="accent4"/>
            </a:solidFill>
            <a:ln w="635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937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文本框 23"/>
            <p:cNvSpPr txBox="1"/>
            <p:nvPr/>
          </p:nvSpPr>
          <p:spPr>
            <a:xfrm>
              <a:off x="2889045" y="3069754"/>
              <a:ext cx="1786334" cy="369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874214" y="3475420"/>
              <a:ext cx="161566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113"/>
            <p:cNvSpPr txBox="1"/>
            <p:nvPr/>
          </p:nvSpPr>
          <p:spPr>
            <a:xfrm>
              <a:off x="2798500" y="3552730"/>
              <a:ext cx="1868626" cy="861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2"/>
          <p:cNvGrpSpPr/>
          <p:nvPr/>
        </p:nvGrpSpPr>
        <p:grpSpPr>
          <a:xfrm>
            <a:off x="719573" y="2291700"/>
            <a:ext cx="1151780" cy="1107170"/>
            <a:chOff x="959300" y="3055364"/>
            <a:chExt cx="1535506" cy="1476112"/>
          </a:xfrm>
        </p:grpSpPr>
        <p:sp>
          <p:nvSpPr>
            <p:cNvPr id="34" name="圆角矩形 33"/>
            <p:cNvSpPr/>
            <p:nvPr/>
          </p:nvSpPr>
          <p:spPr>
            <a:xfrm>
              <a:off x="1080053" y="3055364"/>
              <a:ext cx="1337657" cy="1476112"/>
            </a:xfrm>
            <a:prstGeom prst="roundRect">
              <a:avLst>
                <a:gd name="adj" fmla="val 7843"/>
              </a:avLst>
            </a:prstGeom>
            <a:solidFill>
              <a:schemeClr val="accent1"/>
            </a:solidFill>
            <a:ln w="635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937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5" name="组合 34"/>
            <p:cNvGrpSpPr/>
            <p:nvPr/>
          </p:nvGrpSpPr>
          <p:grpSpPr>
            <a:xfrm>
              <a:off x="959300" y="3204479"/>
              <a:ext cx="1535506" cy="1224703"/>
              <a:chOff x="959300" y="3204479"/>
              <a:chExt cx="1535506" cy="1224703"/>
            </a:xfrm>
          </p:grpSpPr>
          <p:sp>
            <p:nvSpPr>
              <p:cNvPr id="36" name="文本框 27"/>
              <p:cNvSpPr txBox="1"/>
              <p:nvPr/>
            </p:nvSpPr>
            <p:spPr>
              <a:xfrm>
                <a:off x="959300" y="3204479"/>
                <a:ext cx="1535506" cy="328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Add title text</a:t>
                </a:r>
                <a:endParaRPr lang="zh-CN" altLang="en-US" sz="1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文本框 113"/>
              <p:cNvSpPr txBox="1"/>
              <p:nvPr/>
            </p:nvSpPr>
            <p:spPr>
              <a:xfrm>
                <a:off x="1191671" y="3534903"/>
                <a:ext cx="1159119" cy="894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37"/>
          <p:cNvGrpSpPr/>
          <p:nvPr/>
        </p:nvGrpSpPr>
        <p:grpSpPr>
          <a:xfrm>
            <a:off x="3685529" y="2291700"/>
            <a:ext cx="1003373" cy="1107170"/>
            <a:chOff x="4913397" y="3055364"/>
            <a:chExt cx="1337657" cy="1476112"/>
          </a:xfrm>
        </p:grpSpPr>
        <p:sp>
          <p:nvSpPr>
            <p:cNvPr id="39" name="圆角矩形 38"/>
            <p:cNvSpPr/>
            <p:nvPr/>
          </p:nvSpPr>
          <p:spPr>
            <a:xfrm>
              <a:off x="4913397" y="3055364"/>
              <a:ext cx="1337657" cy="1476112"/>
            </a:xfrm>
            <a:prstGeom prst="roundRect">
              <a:avLst>
                <a:gd name="adj" fmla="val 7843"/>
              </a:avLst>
            </a:prstGeom>
            <a:solidFill>
              <a:schemeClr val="accent2"/>
            </a:solidFill>
            <a:ln w="635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937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文本框 29"/>
            <p:cNvSpPr txBox="1"/>
            <p:nvPr/>
          </p:nvSpPr>
          <p:spPr>
            <a:xfrm>
              <a:off x="5028357" y="3612739"/>
              <a:ext cx="1151357" cy="369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Title text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2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4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6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8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0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2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2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4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6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84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6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0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578" y="1026229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371" y="833794"/>
            <a:ext cx="2230535" cy="223092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Rectangle 4"/>
          <p:cNvSpPr txBox="1">
            <a:spLocks noChangeArrowheads="1"/>
          </p:cNvSpPr>
          <p:nvPr/>
        </p:nvSpPr>
        <p:spPr bwMode="auto">
          <a:xfrm>
            <a:off x="1439652" y="2896581"/>
            <a:ext cx="234026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4" name="Rectangle 4"/>
          <p:cNvSpPr txBox="1">
            <a:spLocks noChangeArrowheads="1"/>
          </p:cNvSpPr>
          <p:nvPr/>
        </p:nvSpPr>
        <p:spPr bwMode="auto">
          <a:xfrm>
            <a:off x="1655676" y="3410744"/>
            <a:ext cx="203388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altLang="zh-CN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The best preparation for tomorrow is doing your best today.</a:t>
            </a:r>
            <a:endParaRPr lang="zh-CN" altLang="en-US" sz="900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24"/>
          <p:cNvGrpSpPr/>
          <p:nvPr/>
        </p:nvGrpSpPr>
        <p:grpSpPr>
          <a:xfrm>
            <a:off x="6284906" y="4264733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58018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2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41" y="5040490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4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4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6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9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6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6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>
            <a:endCxn id="183" idx="4"/>
          </p:cNvCxnSpPr>
          <p:nvPr/>
        </p:nvCxnSpPr>
        <p:spPr>
          <a:xfrm>
            <a:off x="5652109" y="1176127"/>
            <a:ext cx="1" cy="2021322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5580114" y="1098576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5580114" y="1496365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5580114" y="1894154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4"/>
          <p:cNvGrpSpPr/>
          <p:nvPr/>
        </p:nvGrpSpPr>
        <p:grpSpPr>
          <a:xfrm>
            <a:off x="5580114" y="2291943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6" name="椭圆 17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77"/>
          <p:cNvGrpSpPr/>
          <p:nvPr/>
        </p:nvGrpSpPr>
        <p:grpSpPr>
          <a:xfrm>
            <a:off x="5580114" y="2689732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9" name="椭圆 17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0" name="椭圆 17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80"/>
          <p:cNvGrpSpPr/>
          <p:nvPr/>
        </p:nvGrpSpPr>
        <p:grpSpPr>
          <a:xfrm>
            <a:off x="5580114" y="3087521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82" name="椭圆 181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3" name="椭圆 182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5862967" y="916361"/>
            <a:ext cx="1698003" cy="246989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318867" y="1443852"/>
            <a:ext cx="488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</a:t>
            </a:r>
            <a:endParaRPr lang="zh-CN" alt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93531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910"/>
                            </p:stCondLst>
                            <p:childTnLst>
                              <p:par>
                                <p:cTn id="12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410"/>
                            </p:stCondLst>
                            <p:childTnLst>
                              <p:par>
                                <p:cTn id="1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11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87" grpId="0"/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396984" y="1793536"/>
            <a:ext cx="4369417" cy="2730034"/>
          </a:xfrm>
          <a:prstGeom prst="roundRect">
            <a:avLst>
              <a:gd name="adj" fmla="val 9694"/>
            </a:avLst>
          </a:prstGeom>
          <a:noFill/>
          <a:ln w="19050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313" tIns="44450" rIns="87313" bIns="44450"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 rot="16200000">
            <a:off x="4477563" y="4391024"/>
            <a:ext cx="208259" cy="25923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lIns="87313" tIns="44450" rIns="87313" bIns="44450"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AutoShape 52"/>
          <p:cNvSpPr>
            <a:spLocks noChangeArrowheads="1"/>
          </p:cNvSpPr>
          <p:nvPr/>
        </p:nvSpPr>
        <p:spPr bwMode="auto">
          <a:xfrm rot="5400000">
            <a:off x="6277443" y="1657872"/>
            <a:ext cx="208260" cy="25923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ot="10800000" vert="eaVert" wrap="none" lIns="87313" tIns="44450" rIns="87313" bIns="44450"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82754" y="994089"/>
            <a:ext cx="2689079" cy="1166254"/>
            <a:chOff x="3015484" y="947682"/>
            <a:chExt cx="2689079" cy="1165894"/>
          </a:xfrm>
        </p:grpSpPr>
        <p:pic>
          <p:nvPicPr>
            <p:cNvPr id="6" name="Picture 8" descr="阴影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484" y="1972540"/>
              <a:ext cx="2689079" cy="14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3034288" y="1378848"/>
              <a:ext cx="2621919" cy="674285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 that </a:t>
              </a:r>
            </a:p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matches the title.</a:t>
              </a:r>
            </a:p>
          </p:txBody>
        </p:sp>
        <p:sp>
          <p:nvSpPr>
            <p:cNvPr id="8" name="Oval 8"/>
            <p:cNvSpPr>
              <a:spLocks noChangeAspect="1" noChangeArrowheads="1"/>
            </p:cNvSpPr>
            <p:nvPr/>
          </p:nvSpPr>
          <p:spPr bwMode="auto">
            <a:xfrm>
              <a:off x="3132342" y="1329150"/>
              <a:ext cx="482207" cy="233716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9998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Arc 9"/>
            <p:cNvSpPr>
              <a:spLocks/>
            </p:cNvSpPr>
            <p:nvPr/>
          </p:nvSpPr>
          <p:spPr bwMode="auto">
            <a:xfrm>
              <a:off x="3141744" y="1229753"/>
              <a:ext cx="466090" cy="256550"/>
            </a:xfrm>
            <a:custGeom>
              <a:avLst/>
              <a:gdLst>
                <a:gd name="T0" fmla="*/ 550850 w 43195"/>
                <a:gd name="T1" fmla="*/ 33244 h 23732"/>
                <a:gd name="T2" fmla="*/ 275463 w 43195"/>
                <a:gd name="T3" fmla="*/ 303212 h 23732"/>
                <a:gd name="T4" fmla="*/ 0 w 43195"/>
                <a:gd name="T5" fmla="*/ 27240 h 23732"/>
                <a:gd name="T6" fmla="*/ 1339 w 43195"/>
                <a:gd name="T7" fmla="*/ 0 h 23732"/>
                <a:gd name="T8" fmla="*/ 550850 w 43195"/>
                <a:gd name="T9" fmla="*/ 33244 h 23732"/>
                <a:gd name="T10" fmla="*/ 275463 w 43195"/>
                <a:gd name="T11" fmla="*/ 303212 h 23732"/>
                <a:gd name="T12" fmla="*/ 0 w 43195"/>
                <a:gd name="T13" fmla="*/ 27240 h 23732"/>
                <a:gd name="T14" fmla="*/ 1339 w 43195"/>
                <a:gd name="T15" fmla="*/ 0 h 23732"/>
                <a:gd name="T16" fmla="*/ 275463 w 43195"/>
                <a:gd name="T17" fmla="*/ 27240 h 23732"/>
                <a:gd name="T18" fmla="*/ 550850 w 43195"/>
                <a:gd name="T19" fmla="*/ 33244 h 237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195"/>
                <a:gd name="T31" fmla="*/ 0 h 23732"/>
                <a:gd name="T32" fmla="*/ 43195 w 43195"/>
                <a:gd name="T33" fmla="*/ 23732 h 237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195" h="23732" fill="none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</a:path>
                <a:path w="43195" h="23732" stroke="0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  <a:lnTo>
                    <a:pt x="21600" y="2132"/>
                  </a:lnTo>
                  <a:lnTo>
                    <a:pt x="43194" y="260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Oval 10"/>
            <p:cNvSpPr>
              <a:spLocks noChangeAspect="1" noChangeArrowheads="1"/>
            </p:cNvSpPr>
            <p:nvPr/>
          </p:nvSpPr>
          <p:spPr bwMode="auto">
            <a:xfrm>
              <a:off x="3132342" y="1134386"/>
              <a:ext cx="482207" cy="23506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3321732" y="947682"/>
              <a:ext cx="108799" cy="300876"/>
              <a:chOff x="0" y="0"/>
              <a:chExt cx="203" cy="567"/>
            </a:xfrm>
          </p:grpSpPr>
          <p:grpSp>
            <p:nvGrpSpPr>
              <p:cNvPr id="13" name="Group 11"/>
              <p:cNvGrpSpPr>
                <a:grpSpLocks/>
              </p:cNvGrpSpPr>
              <p:nvPr/>
            </p:nvGrpSpPr>
            <p:grpSpPr bwMode="auto">
              <a:xfrm>
                <a:off x="47" y="245"/>
                <a:ext cx="108" cy="322"/>
                <a:chOff x="0" y="0"/>
                <a:chExt cx="567" cy="1701"/>
              </a:xfrm>
            </p:grpSpPr>
            <p:sp>
              <p:nvSpPr>
                <p:cNvPr id="16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-726" y="7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-409" y="7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AutoShape 15"/>
              <p:cNvSpPr>
                <a:spLocks noChangeArrowheads="1"/>
              </p:cNvSpPr>
              <p:nvPr/>
            </p:nvSpPr>
            <p:spPr bwMode="auto">
              <a:xfrm rot="10800000">
                <a:off x="0" y="125"/>
                <a:ext cx="203" cy="206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marL="0" marR="0" lvl="0" indent="0" algn="ctr" defTabSz="914400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AutoShape 16"/>
              <p:cNvSpPr>
                <a:spLocks noChangeArrowheads="1"/>
              </p:cNvSpPr>
              <p:nvPr/>
            </p:nvSpPr>
            <p:spPr bwMode="auto">
              <a:xfrm rot="8100000">
                <a:off x="49" y="0"/>
                <a:ext cx="105" cy="10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marL="0" marR="0" lvl="0" indent="0" algn="ctr" defTabSz="914400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2" name="AutoShape 19"/>
            <p:cNvSpPr>
              <a:spLocks noChangeArrowheads="1"/>
            </p:cNvSpPr>
            <p:nvPr/>
          </p:nvSpPr>
          <p:spPr bwMode="auto">
            <a:xfrm>
              <a:off x="3750212" y="1201546"/>
              <a:ext cx="1681682" cy="253865"/>
            </a:xfrm>
            <a:prstGeom prst="roundRect">
              <a:avLst>
                <a:gd name="adj" fmla="val 5630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 text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570918" y="2077040"/>
            <a:ext cx="2689079" cy="1166254"/>
            <a:chOff x="1403648" y="2030298"/>
            <a:chExt cx="2689079" cy="1165894"/>
          </a:xfrm>
        </p:grpSpPr>
        <p:pic>
          <p:nvPicPr>
            <p:cNvPr id="19" name="Picture 21" descr="阴影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055156"/>
              <a:ext cx="2689079" cy="14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AutoShape 22"/>
            <p:cNvSpPr>
              <a:spLocks noChangeArrowheads="1"/>
            </p:cNvSpPr>
            <p:nvPr/>
          </p:nvSpPr>
          <p:spPr bwMode="auto">
            <a:xfrm>
              <a:off x="1422453" y="2461464"/>
              <a:ext cx="2621919" cy="674285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 that </a:t>
              </a:r>
            </a:p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matches the title.</a:t>
              </a:r>
            </a:p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spect="1" noChangeArrowheads="1"/>
            </p:cNvSpPr>
            <p:nvPr/>
          </p:nvSpPr>
          <p:spPr bwMode="auto">
            <a:xfrm>
              <a:off x="1520507" y="2411766"/>
              <a:ext cx="482207" cy="233716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9998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Arc 9"/>
            <p:cNvSpPr>
              <a:spLocks/>
            </p:cNvSpPr>
            <p:nvPr/>
          </p:nvSpPr>
          <p:spPr bwMode="auto">
            <a:xfrm>
              <a:off x="1529908" y="2312369"/>
              <a:ext cx="466090" cy="256550"/>
            </a:xfrm>
            <a:custGeom>
              <a:avLst/>
              <a:gdLst>
                <a:gd name="T0" fmla="*/ 550850 w 43195"/>
                <a:gd name="T1" fmla="*/ 33244 h 23732"/>
                <a:gd name="T2" fmla="*/ 275463 w 43195"/>
                <a:gd name="T3" fmla="*/ 303212 h 23732"/>
                <a:gd name="T4" fmla="*/ 0 w 43195"/>
                <a:gd name="T5" fmla="*/ 27240 h 23732"/>
                <a:gd name="T6" fmla="*/ 1339 w 43195"/>
                <a:gd name="T7" fmla="*/ 0 h 23732"/>
                <a:gd name="T8" fmla="*/ 550850 w 43195"/>
                <a:gd name="T9" fmla="*/ 33244 h 23732"/>
                <a:gd name="T10" fmla="*/ 275463 w 43195"/>
                <a:gd name="T11" fmla="*/ 303212 h 23732"/>
                <a:gd name="T12" fmla="*/ 0 w 43195"/>
                <a:gd name="T13" fmla="*/ 27240 h 23732"/>
                <a:gd name="T14" fmla="*/ 1339 w 43195"/>
                <a:gd name="T15" fmla="*/ 0 h 23732"/>
                <a:gd name="T16" fmla="*/ 275463 w 43195"/>
                <a:gd name="T17" fmla="*/ 27240 h 23732"/>
                <a:gd name="T18" fmla="*/ 550850 w 43195"/>
                <a:gd name="T19" fmla="*/ 33244 h 237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195"/>
                <a:gd name="T31" fmla="*/ 0 h 23732"/>
                <a:gd name="T32" fmla="*/ 43195 w 43195"/>
                <a:gd name="T33" fmla="*/ 23732 h 237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195" h="23732" fill="none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</a:path>
                <a:path w="43195" h="23732" stroke="0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  <a:lnTo>
                    <a:pt x="21600" y="2132"/>
                  </a:lnTo>
                  <a:lnTo>
                    <a:pt x="43194" y="26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Oval 10"/>
            <p:cNvSpPr>
              <a:spLocks noChangeAspect="1" noChangeArrowheads="1"/>
            </p:cNvSpPr>
            <p:nvPr/>
          </p:nvSpPr>
          <p:spPr bwMode="auto">
            <a:xfrm>
              <a:off x="1520507" y="2217002"/>
              <a:ext cx="482207" cy="2350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4" name="Group 22"/>
            <p:cNvGrpSpPr>
              <a:grpSpLocks/>
            </p:cNvGrpSpPr>
            <p:nvPr/>
          </p:nvGrpSpPr>
          <p:grpSpPr bwMode="auto">
            <a:xfrm>
              <a:off x="1709897" y="2030298"/>
              <a:ext cx="108799" cy="300876"/>
              <a:chOff x="0" y="0"/>
              <a:chExt cx="203" cy="567"/>
            </a:xfrm>
          </p:grpSpPr>
          <p:grpSp>
            <p:nvGrpSpPr>
              <p:cNvPr id="26" name="Group 23"/>
              <p:cNvGrpSpPr>
                <a:grpSpLocks/>
              </p:cNvGrpSpPr>
              <p:nvPr/>
            </p:nvGrpSpPr>
            <p:grpSpPr bwMode="auto">
              <a:xfrm>
                <a:off x="47" y="245"/>
                <a:ext cx="108" cy="322"/>
                <a:chOff x="0" y="0"/>
                <a:chExt cx="567" cy="1701"/>
              </a:xfrm>
            </p:grpSpPr>
            <p:sp>
              <p:nvSpPr>
                <p:cNvPr id="29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-726" y="7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-409" y="7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AutoShape 15"/>
              <p:cNvSpPr>
                <a:spLocks noChangeArrowheads="1"/>
              </p:cNvSpPr>
              <p:nvPr/>
            </p:nvSpPr>
            <p:spPr bwMode="auto">
              <a:xfrm rot="10800000">
                <a:off x="0" y="125"/>
                <a:ext cx="203" cy="206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marL="0" marR="0" lvl="0" indent="0" algn="ctr" defTabSz="914400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AutoShape 16"/>
              <p:cNvSpPr>
                <a:spLocks noChangeArrowheads="1"/>
              </p:cNvSpPr>
              <p:nvPr/>
            </p:nvSpPr>
            <p:spPr bwMode="auto">
              <a:xfrm rot="8100000">
                <a:off x="49" y="0"/>
                <a:ext cx="105" cy="10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marL="0" marR="0" lvl="0" indent="0" algn="ctr" defTabSz="914400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5" name="AutoShape 32"/>
            <p:cNvSpPr>
              <a:spLocks noChangeArrowheads="1"/>
            </p:cNvSpPr>
            <p:nvPr/>
          </p:nvSpPr>
          <p:spPr bwMode="auto">
            <a:xfrm>
              <a:off x="2138377" y="2284162"/>
              <a:ext cx="1681682" cy="253865"/>
            </a:xfrm>
            <a:prstGeom prst="roundRect">
              <a:avLst>
                <a:gd name="adj" fmla="val 563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 text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70918" y="3295695"/>
            <a:ext cx="2689079" cy="1166254"/>
            <a:chOff x="1403648" y="3248577"/>
            <a:chExt cx="2689079" cy="1165894"/>
          </a:xfrm>
        </p:grpSpPr>
        <p:pic>
          <p:nvPicPr>
            <p:cNvPr id="32" name="Picture 34" descr="阴影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273436"/>
              <a:ext cx="2689079" cy="14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AutoShape 35"/>
            <p:cNvSpPr>
              <a:spLocks noChangeArrowheads="1"/>
            </p:cNvSpPr>
            <p:nvPr/>
          </p:nvSpPr>
          <p:spPr bwMode="auto">
            <a:xfrm>
              <a:off x="1422453" y="3679743"/>
              <a:ext cx="2621919" cy="674285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 that </a:t>
              </a:r>
            </a:p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matches the title.</a:t>
              </a:r>
            </a:p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Oval 8"/>
            <p:cNvSpPr>
              <a:spLocks noChangeAspect="1" noChangeArrowheads="1"/>
            </p:cNvSpPr>
            <p:nvPr/>
          </p:nvSpPr>
          <p:spPr bwMode="auto">
            <a:xfrm>
              <a:off x="1520507" y="3630044"/>
              <a:ext cx="482207" cy="233716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9998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Arc 9"/>
            <p:cNvSpPr>
              <a:spLocks/>
            </p:cNvSpPr>
            <p:nvPr/>
          </p:nvSpPr>
          <p:spPr bwMode="auto">
            <a:xfrm>
              <a:off x="1529908" y="3530648"/>
              <a:ext cx="466090" cy="256551"/>
            </a:xfrm>
            <a:custGeom>
              <a:avLst/>
              <a:gdLst>
                <a:gd name="T0" fmla="*/ 550850 w 43195"/>
                <a:gd name="T1" fmla="*/ 33245 h 23732"/>
                <a:gd name="T2" fmla="*/ 275463 w 43195"/>
                <a:gd name="T3" fmla="*/ 303213 h 23732"/>
                <a:gd name="T4" fmla="*/ 0 w 43195"/>
                <a:gd name="T5" fmla="*/ 27240 h 23732"/>
                <a:gd name="T6" fmla="*/ 1339 w 43195"/>
                <a:gd name="T7" fmla="*/ 0 h 23732"/>
                <a:gd name="T8" fmla="*/ 550850 w 43195"/>
                <a:gd name="T9" fmla="*/ 33245 h 23732"/>
                <a:gd name="T10" fmla="*/ 275463 w 43195"/>
                <a:gd name="T11" fmla="*/ 303213 h 23732"/>
                <a:gd name="T12" fmla="*/ 0 w 43195"/>
                <a:gd name="T13" fmla="*/ 27240 h 23732"/>
                <a:gd name="T14" fmla="*/ 1339 w 43195"/>
                <a:gd name="T15" fmla="*/ 0 h 23732"/>
                <a:gd name="T16" fmla="*/ 275463 w 43195"/>
                <a:gd name="T17" fmla="*/ 27240 h 23732"/>
                <a:gd name="T18" fmla="*/ 550850 w 43195"/>
                <a:gd name="T19" fmla="*/ 33245 h 237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195"/>
                <a:gd name="T31" fmla="*/ 0 h 23732"/>
                <a:gd name="T32" fmla="*/ 43195 w 43195"/>
                <a:gd name="T33" fmla="*/ 23732 h 237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195" h="23732" fill="none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</a:path>
                <a:path w="43195" h="23732" stroke="0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  <a:lnTo>
                    <a:pt x="21600" y="2132"/>
                  </a:lnTo>
                  <a:lnTo>
                    <a:pt x="43194" y="26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Oval 10"/>
            <p:cNvSpPr>
              <a:spLocks noChangeAspect="1" noChangeArrowheads="1"/>
            </p:cNvSpPr>
            <p:nvPr/>
          </p:nvSpPr>
          <p:spPr bwMode="auto">
            <a:xfrm>
              <a:off x="1520507" y="3435281"/>
              <a:ext cx="482207" cy="23505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7" name="Group 34"/>
            <p:cNvGrpSpPr>
              <a:grpSpLocks/>
            </p:cNvGrpSpPr>
            <p:nvPr/>
          </p:nvGrpSpPr>
          <p:grpSpPr bwMode="auto">
            <a:xfrm>
              <a:off x="1709897" y="3248577"/>
              <a:ext cx="108799" cy="300876"/>
              <a:chOff x="0" y="0"/>
              <a:chExt cx="203" cy="567"/>
            </a:xfrm>
          </p:grpSpPr>
          <p:grpSp>
            <p:nvGrpSpPr>
              <p:cNvPr id="39" name="Group 35"/>
              <p:cNvGrpSpPr>
                <a:grpSpLocks/>
              </p:cNvGrpSpPr>
              <p:nvPr/>
            </p:nvGrpSpPr>
            <p:grpSpPr bwMode="auto">
              <a:xfrm>
                <a:off x="47" y="245"/>
                <a:ext cx="108" cy="322"/>
                <a:chOff x="0" y="0"/>
                <a:chExt cx="567" cy="1701"/>
              </a:xfrm>
            </p:grpSpPr>
            <p:sp>
              <p:nvSpPr>
                <p:cNvPr id="42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-726" y="7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-409" y="7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" name="AutoShape 15"/>
              <p:cNvSpPr>
                <a:spLocks noChangeArrowheads="1"/>
              </p:cNvSpPr>
              <p:nvPr/>
            </p:nvSpPr>
            <p:spPr bwMode="auto">
              <a:xfrm rot="10800000">
                <a:off x="0" y="125"/>
                <a:ext cx="203" cy="206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marL="0" marR="0" lvl="0" indent="0" algn="ctr" defTabSz="914400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AutoShape 16"/>
              <p:cNvSpPr>
                <a:spLocks noChangeArrowheads="1"/>
              </p:cNvSpPr>
              <p:nvPr/>
            </p:nvSpPr>
            <p:spPr bwMode="auto">
              <a:xfrm rot="8100000">
                <a:off x="49" y="0"/>
                <a:ext cx="105" cy="10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marL="0" marR="0" lvl="0" indent="0" algn="ctr" defTabSz="914400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8" name="AutoShape 45"/>
            <p:cNvSpPr>
              <a:spLocks noChangeArrowheads="1"/>
            </p:cNvSpPr>
            <p:nvPr/>
          </p:nvSpPr>
          <p:spPr bwMode="auto">
            <a:xfrm>
              <a:off x="2138377" y="3502441"/>
              <a:ext cx="1681682" cy="253864"/>
            </a:xfrm>
            <a:prstGeom prst="roundRect">
              <a:avLst>
                <a:gd name="adj" fmla="val 5630"/>
              </a:avLst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 text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923534" y="2077040"/>
            <a:ext cx="2689079" cy="1166254"/>
            <a:chOff x="4756266" y="2030298"/>
            <a:chExt cx="2689079" cy="1165894"/>
          </a:xfrm>
        </p:grpSpPr>
        <p:pic>
          <p:nvPicPr>
            <p:cNvPr id="45" name="Picture 47" descr="阴影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266" y="3055156"/>
              <a:ext cx="2689079" cy="14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AutoShape 48"/>
            <p:cNvSpPr>
              <a:spLocks noChangeArrowheads="1"/>
            </p:cNvSpPr>
            <p:nvPr/>
          </p:nvSpPr>
          <p:spPr bwMode="auto">
            <a:xfrm>
              <a:off x="4775071" y="2461464"/>
              <a:ext cx="2621919" cy="674285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 that </a:t>
              </a:r>
            </a:p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matches the title.</a:t>
              </a:r>
            </a:p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Oval 8"/>
            <p:cNvSpPr>
              <a:spLocks noChangeAspect="1" noChangeArrowheads="1"/>
            </p:cNvSpPr>
            <p:nvPr/>
          </p:nvSpPr>
          <p:spPr bwMode="auto">
            <a:xfrm>
              <a:off x="4873124" y="2411766"/>
              <a:ext cx="482207" cy="233716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9998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Arc 9"/>
            <p:cNvSpPr>
              <a:spLocks/>
            </p:cNvSpPr>
            <p:nvPr/>
          </p:nvSpPr>
          <p:spPr bwMode="auto">
            <a:xfrm>
              <a:off x="4882526" y="2312369"/>
              <a:ext cx="466090" cy="256550"/>
            </a:xfrm>
            <a:custGeom>
              <a:avLst/>
              <a:gdLst>
                <a:gd name="T0" fmla="*/ 550850 w 43195"/>
                <a:gd name="T1" fmla="*/ 33244 h 23732"/>
                <a:gd name="T2" fmla="*/ 275463 w 43195"/>
                <a:gd name="T3" fmla="*/ 303212 h 23732"/>
                <a:gd name="T4" fmla="*/ 0 w 43195"/>
                <a:gd name="T5" fmla="*/ 27240 h 23732"/>
                <a:gd name="T6" fmla="*/ 1339 w 43195"/>
                <a:gd name="T7" fmla="*/ 0 h 23732"/>
                <a:gd name="T8" fmla="*/ 550850 w 43195"/>
                <a:gd name="T9" fmla="*/ 33244 h 23732"/>
                <a:gd name="T10" fmla="*/ 275463 w 43195"/>
                <a:gd name="T11" fmla="*/ 303212 h 23732"/>
                <a:gd name="T12" fmla="*/ 0 w 43195"/>
                <a:gd name="T13" fmla="*/ 27240 h 23732"/>
                <a:gd name="T14" fmla="*/ 1339 w 43195"/>
                <a:gd name="T15" fmla="*/ 0 h 23732"/>
                <a:gd name="T16" fmla="*/ 275463 w 43195"/>
                <a:gd name="T17" fmla="*/ 27240 h 23732"/>
                <a:gd name="T18" fmla="*/ 550850 w 43195"/>
                <a:gd name="T19" fmla="*/ 33244 h 237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195"/>
                <a:gd name="T31" fmla="*/ 0 h 23732"/>
                <a:gd name="T32" fmla="*/ 43195 w 43195"/>
                <a:gd name="T33" fmla="*/ 23732 h 237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195" h="23732" fill="none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</a:path>
                <a:path w="43195" h="23732" stroke="0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  <a:lnTo>
                    <a:pt x="21600" y="2132"/>
                  </a:lnTo>
                  <a:lnTo>
                    <a:pt x="43194" y="26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Oval 10"/>
            <p:cNvSpPr>
              <a:spLocks noChangeAspect="1" noChangeArrowheads="1"/>
            </p:cNvSpPr>
            <p:nvPr/>
          </p:nvSpPr>
          <p:spPr bwMode="auto">
            <a:xfrm>
              <a:off x="4873124" y="2217002"/>
              <a:ext cx="482207" cy="23506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50" name="Group 46"/>
            <p:cNvGrpSpPr>
              <a:grpSpLocks/>
            </p:cNvGrpSpPr>
            <p:nvPr/>
          </p:nvGrpSpPr>
          <p:grpSpPr bwMode="auto">
            <a:xfrm>
              <a:off x="5062515" y="2030298"/>
              <a:ext cx="108799" cy="300876"/>
              <a:chOff x="0" y="0"/>
              <a:chExt cx="203" cy="567"/>
            </a:xfrm>
          </p:grpSpPr>
          <p:grpSp>
            <p:nvGrpSpPr>
              <p:cNvPr id="52" name="Group 47"/>
              <p:cNvGrpSpPr>
                <a:grpSpLocks/>
              </p:cNvGrpSpPr>
              <p:nvPr/>
            </p:nvGrpSpPr>
            <p:grpSpPr bwMode="auto">
              <a:xfrm>
                <a:off x="47" y="245"/>
                <a:ext cx="108" cy="322"/>
                <a:chOff x="0" y="0"/>
                <a:chExt cx="567" cy="1701"/>
              </a:xfrm>
            </p:grpSpPr>
            <p:sp>
              <p:nvSpPr>
                <p:cNvPr id="55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-726" y="7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-409" y="7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3" name="AutoShape 15"/>
              <p:cNvSpPr>
                <a:spLocks noChangeArrowheads="1"/>
              </p:cNvSpPr>
              <p:nvPr/>
            </p:nvSpPr>
            <p:spPr bwMode="auto">
              <a:xfrm rot="10800000">
                <a:off x="0" y="125"/>
                <a:ext cx="203" cy="206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marL="0" marR="0" lvl="0" indent="0" algn="ctr" defTabSz="914400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4" name="AutoShape 16"/>
              <p:cNvSpPr>
                <a:spLocks noChangeArrowheads="1"/>
              </p:cNvSpPr>
              <p:nvPr/>
            </p:nvSpPr>
            <p:spPr bwMode="auto">
              <a:xfrm rot="8100000">
                <a:off x="49" y="0"/>
                <a:ext cx="105" cy="10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marL="0" marR="0" lvl="0" indent="0" algn="ctr" defTabSz="914400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1" name="AutoShape 58"/>
            <p:cNvSpPr>
              <a:spLocks noChangeArrowheads="1"/>
            </p:cNvSpPr>
            <p:nvPr/>
          </p:nvSpPr>
          <p:spPr bwMode="auto">
            <a:xfrm>
              <a:off x="5490995" y="2284162"/>
              <a:ext cx="1681682" cy="253865"/>
            </a:xfrm>
            <a:prstGeom prst="roundRect">
              <a:avLst>
                <a:gd name="adj" fmla="val 563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 text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923534" y="3295695"/>
            <a:ext cx="2689079" cy="1166254"/>
            <a:chOff x="4756266" y="3248577"/>
            <a:chExt cx="2689079" cy="1165894"/>
          </a:xfrm>
        </p:grpSpPr>
        <p:pic>
          <p:nvPicPr>
            <p:cNvPr id="58" name="Picture 60" descr="阴影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266" y="4273436"/>
              <a:ext cx="2689079" cy="14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AutoShape 61"/>
            <p:cNvSpPr>
              <a:spLocks noChangeArrowheads="1"/>
            </p:cNvSpPr>
            <p:nvPr/>
          </p:nvSpPr>
          <p:spPr bwMode="auto">
            <a:xfrm>
              <a:off x="4775071" y="3679743"/>
              <a:ext cx="2621919" cy="674285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 that </a:t>
              </a:r>
            </a:p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matches the title.</a:t>
              </a:r>
            </a:p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Oval 8"/>
            <p:cNvSpPr>
              <a:spLocks noChangeAspect="1" noChangeArrowheads="1"/>
            </p:cNvSpPr>
            <p:nvPr/>
          </p:nvSpPr>
          <p:spPr bwMode="auto">
            <a:xfrm>
              <a:off x="4873124" y="3630044"/>
              <a:ext cx="482207" cy="233716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9998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Arc 9"/>
            <p:cNvSpPr>
              <a:spLocks/>
            </p:cNvSpPr>
            <p:nvPr/>
          </p:nvSpPr>
          <p:spPr bwMode="auto">
            <a:xfrm>
              <a:off x="4882526" y="3530648"/>
              <a:ext cx="466090" cy="256551"/>
            </a:xfrm>
            <a:custGeom>
              <a:avLst/>
              <a:gdLst>
                <a:gd name="T0" fmla="*/ 550850 w 43195"/>
                <a:gd name="T1" fmla="*/ 33245 h 23732"/>
                <a:gd name="T2" fmla="*/ 275463 w 43195"/>
                <a:gd name="T3" fmla="*/ 303213 h 23732"/>
                <a:gd name="T4" fmla="*/ 0 w 43195"/>
                <a:gd name="T5" fmla="*/ 27240 h 23732"/>
                <a:gd name="T6" fmla="*/ 1339 w 43195"/>
                <a:gd name="T7" fmla="*/ 0 h 23732"/>
                <a:gd name="T8" fmla="*/ 550850 w 43195"/>
                <a:gd name="T9" fmla="*/ 33245 h 23732"/>
                <a:gd name="T10" fmla="*/ 275463 w 43195"/>
                <a:gd name="T11" fmla="*/ 303213 h 23732"/>
                <a:gd name="T12" fmla="*/ 0 w 43195"/>
                <a:gd name="T13" fmla="*/ 27240 h 23732"/>
                <a:gd name="T14" fmla="*/ 1339 w 43195"/>
                <a:gd name="T15" fmla="*/ 0 h 23732"/>
                <a:gd name="T16" fmla="*/ 275463 w 43195"/>
                <a:gd name="T17" fmla="*/ 27240 h 23732"/>
                <a:gd name="T18" fmla="*/ 550850 w 43195"/>
                <a:gd name="T19" fmla="*/ 33245 h 237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195"/>
                <a:gd name="T31" fmla="*/ 0 h 23732"/>
                <a:gd name="T32" fmla="*/ 43195 w 43195"/>
                <a:gd name="T33" fmla="*/ 23732 h 237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195" h="23732" fill="none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</a:path>
                <a:path w="43195" h="23732" stroke="0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  <a:lnTo>
                    <a:pt x="21600" y="2132"/>
                  </a:lnTo>
                  <a:lnTo>
                    <a:pt x="43194" y="26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Oval 10"/>
            <p:cNvSpPr>
              <a:spLocks noChangeAspect="1" noChangeArrowheads="1"/>
            </p:cNvSpPr>
            <p:nvPr/>
          </p:nvSpPr>
          <p:spPr bwMode="auto">
            <a:xfrm>
              <a:off x="4873124" y="3435281"/>
              <a:ext cx="482207" cy="23505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3" name="Group 58"/>
            <p:cNvGrpSpPr>
              <a:grpSpLocks/>
            </p:cNvGrpSpPr>
            <p:nvPr/>
          </p:nvGrpSpPr>
          <p:grpSpPr bwMode="auto">
            <a:xfrm>
              <a:off x="5062515" y="3248577"/>
              <a:ext cx="108799" cy="300876"/>
              <a:chOff x="0" y="0"/>
              <a:chExt cx="203" cy="567"/>
            </a:xfrm>
          </p:grpSpPr>
          <p:grpSp>
            <p:nvGrpSpPr>
              <p:cNvPr id="65" name="Group 59"/>
              <p:cNvGrpSpPr>
                <a:grpSpLocks/>
              </p:cNvGrpSpPr>
              <p:nvPr/>
            </p:nvGrpSpPr>
            <p:grpSpPr bwMode="auto">
              <a:xfrm>
                <a:off x="47" y="245"/>
                <a:ext cx="108" cy="322"/>
                <a:chOff x="0" y="0"/>
                <a:chExt cx="567" cy="1701"/>
              </a:xfrm>
            </p:grpSpPr>
            <p:sp>
              <p:nvSpPr>
                <p:cNvPr id="68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-726" y="7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-409" y="7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6" name="AutoShape 15"/>
              <p:cNvSpPr>
                <a:spLocks noChangeArrowheads="1"/>
              </p:cNvSpPr>
              <p:nvPr/>
            </p:nvSpPr>
            <p:spPr bwMode="auto">
              <a:xfrm rot="10800000">
                <a:off x="0" y="125"/>
                <a:ext cx="203" cy="206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marL="0" marR="0" lvl="0" indent="0" algn="ctr" defTabSz="914400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7" name="AutoShape 16"/>
              <p:cNvSpPr>
                <a:spLocks noChangeArrowheads="1"/>
              </p:cNvSpPr>
              <p:nvPr/>
            </p:nvSpPr>
            <p:spPr bwMode="auto">
              <a:xfrm rot="8100000">
                <a:off x="49" y="0"/>
                <a:ext cx="105" cy="10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marL="0" marR="0" lvl="0" indent="0" algn="ctr" defTabSz="914400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4" name="AutoShape 71"/>
            <p:cNvSpPr>
              <a:spLocks noChangeArrowheads="1"/>
            </p:cNvSpPr>
            <p:nvPr/>
          </p:nvSpPr>
          <p:spPr bwMode="auto">
            <a:xfrm>
              <a:off x="5490995" y="3502441"/>
              <a:ext cx="1681682" cy="253864"/>
            </a:xfrm>
            <a:prstGeom prst="roundRect">
              <a:avLst>
                <a:gd name="adj" fmla="val 563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 text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0" name="AutoShape 52"/>
          <p:cNvSpPr>
            <a:spLocks noChangeArrowheads="1"/>
          </p:cNvSpPr>
          <p:nvPr/>
        </p:nvSpPr>
        <p:spPr bwMode="auto">
          <a:xfrm rot="5400000">
            <a:off x="2708570" y="1657874"/>
            <a:ext cx="208260" cy="2592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ot="10800000" vert="eaVert" wrap="none" lIns="87313" tIns="44450" rIns="87313" bIns="44450"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449" y="1959234"/>
            <a:ext cx="1777879" cy="1185252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11960" y="3263763"/>
            <a:ext cx="1732496" cy="115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4075" y="3257411"/>
            <a:ext cx="1751556" cy="116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47"/>
          <p:cNvGrpSpPr/>
          <p:nvPr/>
        </p:nvGrpSpPr>
        <p:grpSpPr>
          <a:xfrm>
            <a:off x="4211960" y="1936603"/>
            <a:ext cx="1732496" cy="1222417"/>
            <a:chOff x="3946913" y="1827911"/>
            <a:chExt cx="1958168" cy="1283142"/>
          </a:xfrm>
          <a:solidFill>
            <a:srgbClr val="007A37"/>
          </a:solidFill>
        </p:grpSpPr>
        <p:sp>
          <p:nvSpPr>
            <p:cNvPr id="92" name="矩形 91"/>
            <p:cNvSpPr/>
            <p:nvPr/>
          </p:nvSpPr>
          <p:spPr>
            <a:xfrm>
              <a:off x="3946913" y="1827911"/>
              <a:ext cx="1958168" cy="1283142"/>
            </a:xfrm>
            <a:prstGeom prst="rect">
              <a:avLst/>
            </a:prstGeom>
            <a:solidFill>
              <a:schemeClr val="accent2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3600">
                <a:defRPr/>
              </a:pPr>
              <a:endPara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3" name="TextBox 17"/>
            <p:cNvSpPr txBox="1">
              <a:spLocks noChangeArrowheads="1"/>
            </p:cNvSpPr>
            <p:nvPr/>
          </p:nvSpPr>
          <p:spPr bwMode="auto">
            <a:xfrm flipH="1">
              <a:off x="4238882" y="2259958"/>
              <a:ext cx="1661334" cy="419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3600">
                <a:defRPr/>
              </a:pPr>
              <a:r>
                <a:rPr lang="en-US" altLang="zh-CN" sz="20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Title text</a:t>
              </a:r>
            </a:p>
          </p:txBody>
        </p:sp>
      </p:grpSp>
      <p:grpSp>
        <p:nvGrpSpPr>
          <p:cNvPr id="3" name="组合 93"/>
          <p:cNvGrpSpPr/>
          <p:nvPr/>
        </p:nvGrpSpPr>
        <p:grpSpPr>
          <a:xfrm>
            <a:off x="494076" y="1936603"/>
            <a:ext cx="1751556" cy="1222417"/>
            <a:chOff x="0" y="2095862"/>
            <a:chExt cx="1979711" cy="1283142"/>
          </a:xfrm>
          <a:solidFill>
            <a:schemeClr val="accent2"/>
          </a:solidFill>
        </p:grpSpPr>
        <p:sp>
          <p:nvSpPr>
            <p:cNvPr id="95" name="矩形 94"/>
            <p:cNvSpPr/>
            <p:nvPr/>
          </p:nvSpPr>
          <p:spPr>
            <a:xfrm>
              <a:off x="0" y="2095862"/>
              <a:ext cx="1979711" cy="1283142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6" name="TextBox 18"/>
            <p:cNvSpPr txBox="1">
              <a:spLocks noChangeArrowheads="1"/>
            </p:cNvSpPr>
            <p:nvPr/>
          </p:nvSpPr>
          <p:spPr bwMode="auto">
            <a:xfrm flipH="1">
              <a:off x="295563" y="2527909"/>
              <a:ext cx="1612743" cy="4199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altLang="zh-CN" sz="2000" b="1" kern="0" dirty="0">
                  <a:solidFill>
                    <a:sysClr val="window" lastClr="FFFFFF">
                      <a:lumMod val="9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Title text</a:t>
              </a:r>
            </a:p>
          </p:txBody>
        </p:sp>
      </p:grpSp>
      <p:grpSp>
        <p:nvGrpSpPr>
          <p:cNvPr id="4" name="组合 96"/>
          <p:cNvGrpSpPr/>
          <p:nvPr/>
        </p:nvGrpSpPr>
        <p:grpSpPr>
          <a:xfrm>
            <a:off x="2335449" y="3237429"/>
            <a:ext cx="1777879" cy="1207901"/>
            <a:chOff x="2072433" y="511758"/>
            <a:chExt cx="2009463" cy="1267904"/>
          </a:xfrm>
        </p:grpSpPr>
        <p:sp>
          <p:nvSpPr>
            <p:cNvPr id="98" name="矩形 97"/>
            <p:cNvSpPr/>
            <p:nvPr/>
          </p:nvSpPr>
          <p:spPr>
            <a:xfrm>
              <a:off x="2072433" y="511758"/>
              <a:ext cx="2009463" cy="12679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3600">
                <a:defRPr/>
              </a:pPr>
              <a:endParaRPr lang="zh-CN" altLang="en-US" sz="13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9" name="TextBox 18"/>
            <p:cNvSpPr txBox="1">
              <a:spLocks noChangeArrowheads="1"/>
            </p:cNvSpPr>
            <p:nvPr/>
          </p:nvSpPr>
          <p:spPr bwMode="auto">
            <a:xfrm flipH="1">
              <a:off x="2402847" y="941132"/>
              <a:ext cx="1632617" cy="4199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altLang="zh-CN" sz="2000" b="1" kern="0" dirty="0">
                  <a:solidFill>
                    <a:sysClr val="window" lastClr="FFFFFF">
                      <a:lumMod val="9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Title text</a:t>
              </a: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440598" y="1276401"/>
            <a:ext cx="5643573" cy="331578"/>
          </a:xfrm>
          <a:prstGeom prst="rect">
            <a:avLst/>
          </a:prstGeom>
          <a:noFill/>
        </p:spPr>
        <p:txBody>
          <a:bodyPr wrap="square" lIns="86371" tIns="43186" rIns="86371" bIns="431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101" name="图片 100" descr="Vista-desktop-12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4168" y="1059910"/>
            <a:ext cx="3059832" cy="392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4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">
            <a:hlinkClick r:id="rId3"/>
            <a:extLst>
              <a:ext uri="{FF2B5EF4-FFF2-40B4-BE49-F238E27FC236}">
                <a16:creationId xmlns:a16="http://schemas.microsoft.com/office/drawing/2014/main" id="{15F5E7AC-8C7E-C9AD-631F-7B12CB214755}"/>
              </a:ext>
            </a:extLst>
          </p:cNvPr>
          <p:cNvSpPr txBox="1"/>
          <p:nvPr/>
        </p:nvSpPr>
        <p:spPr>
          <a:xfrm>
            <a:off x="1922658" y="4805565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3071" y="622636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9314" y="622636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829" y="622636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0585" y="622636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45          _3"/>
          <p:cNvSpPr txBox="1">
            <a:spLocks/>
          </p:cNvSpPr>
          <p:nvPr/>
        </p:nvSpPr>
        <p:spPr>
          <a:xfrm>
            <a:off x="2397898" y="2120876"/>
            <a:ext cx="4348204" cy="1439417"/>
          </a:xfrm>
          <a:prstGeom prst="rect">
            <a:avLst/>
          </a:prstGeom>
          <a:noFill/>
        </p:spPr>
        <p:txBody>
          <a:bodyPr vert="horz" wrap="square" lIns="68564" tIns="34282" rIns="68564" bIns="34282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30000"/>
              </a:lnSpc>
              <a:spcAft>
                <a:spcPct val="0"/>
              </a:spcAft>
              <a:buNone/>
            </a:pPr>
            <a:r>
              <a:rPr lang="en-US" sz="36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THANK YOU FOR LISTENING</a:t>
            </a:r>
          </a:p>
        </p:txBody>
      </p:sp>
      <p:sp>
        <p:nvSpPr>
          <p:cNvPr id="35" name="8      _6"/>
          <p:cNvSpPr txBox="1"/>
          <p:nvPr/>
        </p:nvSpPr>
        <p:spPr>
          <a:xfrm>
            <a:off x="2270016" y="803281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198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7198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6        _9"/>
          <p:cNvSpPr txBox="1"/>
          <p:nvPr/>
        </p:nvSpPr>
        <p:spPr>
          <a:xfrm>
            <a:off x="4880329" y="803281"/>
            <a:ext cx="830677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198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</a:t>
            </a:r>
            <a:endParaRPr lang="zh-CN" altLang="en-US" sz="7198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4       _11"/>
          <p:cNvSpPr txBox="1"/>
          <p:nvPr/>
        </p:nvSpPr>
        <p:spPr>
          <a:xfrm>
            <a:off x="6201527" y="780762"/>
            <a:ext cx="830677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198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</a:t>
            </a:r>
            <a:endParaRPr lang="zh-CN" altLang="en-US" sz="7198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7" name="3         _12"/>
          <p:cNvGrpSpPr>
            <a:grpSpLocks/>
          </p:cNvGrpSpPr>
          <p:nvPr/>
        </p:nvGrpSpPr>
        <p:grpSpPr bwMode="auto">
          <a:xfrm>
            <a:off x="3532375" y="948049"/>
            <a:ext cx="885398" cy="887441"/>
            <a:chOff x="183" y="1395"/>
            <a:chExt cx="867" cy="86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83" y="1395"/>
              <a:ext cx="867" cy="869"/>
            </a:xfrm>
            <a:custGeom>
              <a:avLst/>
              <a:gdLst>
                <a:gd name="T0" fmla="*/ 0 w 478"/>
                <a:gd name="T1" fmla="*/ 239 h 478"/>
                <a:gd name="T2" fmla="*/ 239 w 478"/>
                <a:gd name="T3" fmla="*/ 478 h 478"/>
                <a:gd name="T4" fmla="*/ 478 w 478"/>
                <a:gd name="T5" fmla="*/ 239 h 478"/>
                <a:gd name="T6" fmla="*/ 239 w 478"/>
                <a:gd name="T7" fmla="*/ 0 h 478"/>
                <a:gd name="T8" fmla="*/ 0 w 478"/>
                <a:gd name="T9" fmla="*/ 239 h 478"/>
                <a:gd name="T10" fmla="*/ 17 w 478"/>
                <a:gd name="T11" fmla="*/ 239 h 478"/>
                <a:gd name="T12" fmla="*/ 239 w 478"/>
                <a:gd name="T13" fmla="*/ 17 h 478"/>
                <a:gd name="T14" fmla="*/ 461 w 478"/>
                <a:gd name="T15" fmla="*/ 239 h 478"/>
                <a:gd name="T16" fmla="*/ 239 w 478"/>
                <a:gd name="T17" fmla="*/ 461 h 478"/>
                <a:gd name="T18" fmla="*/ 17 w 478"/>
                <a:gd name="T19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78">
                  <a:moveTo>
                    <a:pt x="0" y="239"/>
                  </a:moveTo>
                  <a:cubicBezTo>
                    <a:pt x="0" y="371"/>
                    <a:pt x="107" y="478"/>
                    <a:pt x="239" y="478"/>
                  </a:cubicBez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lose/>
                  <a:moveTo>
                    <a:pt x="17" y="239"/>
                  </a:moveTo>
                  <a:cubicBezTo>
                    <a:pt x="17" y="116"/>
                    <a:pt x="117" y="17"/>
                    <a:pt x="239" y="17"/>
                  </a:cubicBezTo>
                  <a:cubicBezTo>
                    <a:pt x="362" y="17"/>
                    <a:pt x="461" y="116"/>
                    <a:pt x="461" y="239"/>
                  </a:cubicBezTo>
                  <a:cubicBezTo>
                    <a:pt x="461" y="361"/>
                    <a:pt x="362" y="461"/>
                    <a:pt x="239" y="461"/>
                  </a:cubicBezTo>
                  <a:cubicBezTo>
                    <a:pt x="117" y="461"/>
                    <a:pt x="17" y="361"/>
                    <a:pt x="17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Rectangle 6"/>
            <p:cNvSpPr>
              <a:spLocks/>
            </p:cNvSpPr>
            <p:nvPr/>
          </p:nvSpPr>
          <p:spPr bwMode="auto">
            <a:xfrm>
              <a:off x="593" y="1475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435" y="1519"/>
              <a:ext cx="36" cy="51"/>
            </a:xfrm>
            <a:custGeom>
              <a:avLst/>
              <a:gdLst>
                <a:gd name="T0" fmla="*/ 0 w 36"/>
                <a:gd name="T1" fmla="*/ 5 h 51"/>
                <a:gd name="T2" fmla="*/ 26 w 36"/>
                <a:gd name="T3" fmla="*/ 51 h 51"/>
                <a:gd name="T4" fmla="*/ 36 w 36"/>
                <a:gd name="T5" fmla="*/ 45 h 51"/>
                <a:gd name="T6" fmla="*/ 9 w 36"/>
                <a:gd name="T7" fmla="*/ 0 h 51"/>
                <a:gd name="T8" fmla="*/ 0 w 36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5"/>
                  </a:moveTo>
                  <a:lnTo>
                    <a:pt x="26" y="51"/>
                  </a:lnTo>
                  <a:lnTo>
                    <a:pt x="36" y="45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306" y="1646"/>
              <a:ext cx="51" cy="36"/>
            </a:xfrm>
            <a:custGeom>
              <a:avLst/>
              <a:gdLst>
                <a:gd name="T0" fmla="*/ 0 w 51"/>
                <a:gd name="T1" fmla="*/ 11 h 36"/>
                <a:gd name="T2" fmla="*/ 46 w 51"/>
                <a:gd name="T3" fmla="*/ 36 h 36"/>
                <a:gd name="T4" fmla="*/ 51 w 51"/>
                <a:gd name="T5" fmla="*/ 27 h 36"/>
                <a:gd name="T6" fmla="*/ 8 w 51"/>
                <a:gd name="T7" fmla="*/ 0 h 36"/>
                <a:gd name="T8" fmla="*/ 0 w 51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11"/>
                  </a:moveTo>
                  <a:lnTo>
                    <a:pt x="46" y="36"/>
                  </a:lnTo>
                  <a:lnTo>
                    <a:pt x="51" y="27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9"/>
            <p:cNvSpPr>
              <a:spLocks/>
            </p:cNvSpPr>
            <p:nvPr/>
          </p:nvSpPr>
          <p:spPr bwMode="auto">
            <a:xfrm>
              <a:off x="263" y="1806"/>
              <a:ext cx="51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306" y="1975"/>
              <a:ext cx="51" cy="38"/>
            </a:xfrm>
            <a:custGeom>
              <a:avLst/>
              <a:gdLst>
                <a:gd name="T0" fmla="*/ 0 w 51"/>
                <a:gd name="T1" fmla="*/ 27 h 38"/>
                <a:gd name="T2" fmla="*/ 8 w 51"/>
                <a:gd name="T3" fmla="*/ 38 h 38"/>
                <a:gd name="T4" fmla="*/ 51 w 51"/>
                <a:gd name="T5" fmla="*/ 11 h 38"/>
                <a:gd name="T6" fmla="*/ 46 w 51"/>
                <a:gd name="T7" fmla="*/ 0 h 38"/>
                <a:gd name="T8" fmla="*/ 0 w 51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27"/>
                  </a:moveTo>
                  <a:lnTo>
                    <a:pt x="8" y="38"/>
                  </a:lnTo>
                  <a:lnTo>
                    <a:pt x="51" y="11"/>
                  </a:lnTo>
                  <a:lnTo>
                    <a:pt x="4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435" y="2090"/>
              <a:ext cx="36" cy="50"/>
            </a:xfrm>
            <a:custGeom>
              <a:avLst/>
              <a:gdLst>
                <a:gd name="T0" fmla="*/ 0 w 36"/>
                <a:gd name="T1" fmla="*/ 43 h 50"/>
                <a:gd name="T2" fmla="*/ 9 w 36"/>
                <a:gd name="T3" fmla="*/ 50 h 50"/>
                <a:gd name="T4" fmla="*/ 36 w 36"/>
                <a:gd name="T5" fmla="*/ 5 h 50"/>
                <a:gd name="T6" fmla="*/ 26 w 36"/>
                <a:gd name="T7" fmla="*/ 0 h 50"/>
                <a:gd name="T8" fmla="*/ 0 w 36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43"/>
                  </a:moveTo>
                  <a:lnTo>
                    <a:pt x="9" y="50"/>
                  </a:lnTo>
                  <a:lnTo>
                    <a:pt x="36" y="5"/>
                  </a:lnTo>
                  <a:lnTo>
                    <a:pt x="26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12"/>
            <p:cNvSpPr>
              <a:spLocks/>
            </p:cNvSpPr>
            <p:nvPr/>
          </p:nvSpPr>
          <p:spPr bwMode="auto">
            <a:xfrm>
              <a:off x="593" y="2133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764" y="2090"/>
              <a:ext cx="36" cy="50"/>
            </a:xfrm>
            <a:custGeom>
              <a:avLst/>
              <a:gdLst>
                <a:gd name="T0" fmla="*/ 0 w 36"/>
                <a:gd name="T1" fmla="*/ 5 h 50"/>
                <a:gd name="T2" fmla="*/ 25 w 36"/>
                <a:gd name="T3" fmla="*/ 50 h 50"/>
                <a:gd name="T4" fmla="*/ 36 w 36"/>
                <a:gd name="T5" fmla="*/ 43 h 50"/>
                <a:gd name="T6" fmla="*/ 10 w 36"/>
                <a:gd name="T7" fmla="*/ 0 h 50"/>
                <a:gd name="T8" fmla="*/ 0 w 36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5"/>
                  </a:moveTo>
                  <a:lnTo>
                    <a:pt x="25" y="50"/>
                  </a:lnTo>
                  <a:lnTo>
                    <a:pt x="36" y="43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876" y="1975"/>
              <a:ext cx="51" cy="38"/>
            </a:xfrm>
            <a:custGeom>
              <a:avLst/>
              <a:gdLst>
                <a:gd name="T0" fmla="*/ 0 w 51"/>
                <a:gd name="T1" fmla="*/ 11 h 38"/>
                <a:gd name="T2" fmla="*/ 45 w 51"/>
                <a:gd name="T3" fmla="*/ 38 h 38"/>
                <a:gd name="T4" fmla="*/ 51 w 51"/>
                <a:gd name="T5" fmla="*/ 27 h 38"/>
                <a:gd name="T6" fmla="*/ 5 w 51"/>
                <a:gd name="T7" fmla="*/ 0 h 38"/>
                <a:gd name="T8" fmla="*/ 0 w 5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11"/>
                  </a:moveTo>
                  <a:lnTo>
                    <a:pt x="45" y="38"/>
                  </a:lnTo>
                  <a:lnTo>
                    <a:pt x="51" y="27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>
              <a:spLocks/>
            </p:cNvSpPr>
            <p:nvPr/>
          </p:nvSpPr>
          <p:spPr bwMode="auto">
            <a:xfrm>
              <a:off x="920" y="1806"/>
              <a:ext cx="52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16"/>
            <p:cNvSpPr>
              <a:spLocks/>
            </p:cNvSpPr>
            <p:nvPr/>
          </p:nvSpPr>
          <p:spPr bwMode="auto">
            <a:xfrm>
              <a:off x="876" y="1646"/>
              <a:ext cx="51" cy="36"/>
            </a:xfrm>
            <a:custGeom>
              <a:avLst/>
              <a:gdLst>
                <a:gd name="T0" fmla="*/ 0 w 51"/>
                <a:gd name="T1" fmla="*/ 27 h 36"/>
                <a:gd name="T2" fmla="*/ 5 w 51"/>
                <a:gd name="T3" fmla="*/ 36 h 36"/>
                <a:gd name="T4" fmla="*/ 51 w 51"/>
                <a:gd name="T5" fmla="*/ 11 h 36"/>
                <a:gd name="T6" fmla="*/ 45 w 51"/>
                <a:gd name="T7" fmla="*/ 0 h 36"/>
                <a:gd name="T8" fmla="*/ 0 w 51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27"/>
                  </a:moveTo>
                  <a:lnTo>
                    <a:pt x="5" y="36"/>
                  </a:lnTo>
                  <a:lnTo>
                    <a:pt x="51" y="11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764" y="1519"/>
              <a:ext cx="36" cy="51"/>
            </a:xfrm>
            <a:custGeom>
              <a:avLst/>
              <a:gdLst>
                <a:gd name="T0" fmla="*/ 0 w 36"/>
                <a:gd name="T1" fmla="*/ 45 h 51"/>
                <a:gd name="T2" fmla="*/ 10 w 36"/>
                <a:gd name="T3" fmla="*/ 51 h 51"/>
                <a:gd name="T4" fmla="*/ 36 w 36"/>
                <a:gd name="T5" fmla="*/ 5 h 51"/>
                <a:gd name="T6" fmla="*/ 25 w 36"/>
                <a:gd name="T7" fmla="*/ 0 h 51"/>
                <a:gd name="T8" fmla="*/ 0 w 36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45"/>
                  </a:moveTo>
                  <a:lnTo>
                    <a:pt x="10" y="51"/>
                  </a:lnTo>
                  <a:lnTo>
                    <a:pt x="36" y="5"/>
                  </a:lnTo>
                  <a:lnTo>
                    <a:pt x="2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1" name="2         _13"/>
          <p:cNvGrpSpPr>
            <a:grpSpLocks/>
          </p:cNvGrpSpPr>
          <p:nvPr/>
        </p:nvGrpSpPr>
        <p:grpSpPr>
          <a:xfrm>
            <a:off x="3957717" y="1097292"/>
            <a:ext cx="34282" cy="588566"/>
            <a:chOff x="5275684" y="1747635"/>
            <a:chExt cx="46296" cy="794824"/>
          </a:xfrm>
        </p:grpSpPr>
        <p:sp>
          <p:nvSpPr>
            <p:cNvPr id="62" name="矩形 61"/>
            <p:cNvSpPr/>
            <p:nvPr/>
          </p:nvSpPr>
          <p:spPr>
            <a:xfrm>
              <a:off x="5276261" y="1747635"/>
              <a:ext cx="45719" cy="5429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275684" y="1999534"/>
              <a:ext cx="45719" cy="542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4" name="1          _14"/>
          <p:cNvGrpSpPr>
            <a:grpSpLocks/>
          </p:cNvGrpSpPr>
          <p:nvPr/>
        </p:nvGrpSpPr>
        <p:grpSpPr>
          <a:xfrm>
            <a:off x="3803558" y="1362559"/>
            <a:ext cx="350875" cy="57791"/>
            <a:chOff x="5031626" y="2106315"/>
            <a:chExt cx="545439" cy="89837"/>
          </a:xfrm>
        </p:grpSpPr>
        <p:sp>
          <p:nvSpPr>
            <p:cNvPr id="65" name="矩形 64"/>
            <p:cNvSpPr/>
            <p:nvPr/>
          </p:nvSpPr>
          <p:spPr>
            <a:xfrm rot="5400000">
              <a:off x="5321532" y="1940617"/>
              <a:ext cx="89836" cy="4212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5400000">
              <a:off x="5197324" y="1940618"/>
              <a:ext cx="89836" cy="42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" name="组合 124"/>
          <p:cNvGrpSpPr/>
          <p:nvPr/>
        </p:nvGrpSpPr>
        <p:grpSpPr>
          <a:xfrm>
            <a:off x="6284906" y="4264733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5" name="组合 127"/>
          <p:cNvGrpSpPr/>
          <p:nvPr/>
        </p:nvGrpSpPr>
        <p:grpSpPr>
          <a:xfrm>
            <a:off x="4758018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130"/>
          <p:cNvGrpSpPr/>
          <p:nvPr/>
        </p:nvGrpSpPr>
        <p:grpSpPr>
          <a:xfrm>
            <a:off x="5436689" y="4921762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1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4" name="组合 136"/>
          <p:cNvGrpSpPr/>
          <p:nvPr/>
        </p:nvGrpSpPr>
        <p:grpSpPr>
          <a:xfrm>
            <a:off x="766441" y="5040490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7" name="组合 139"/>
          <p:cNvGrpSpPr/>
          <p:nvPr/>
        </p:nvGrpSpPr>
        <p:grpSpPr>
          <a:xfrm>
            <a:off x="3962506" y="4529854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0" name="组合 142"/>
          <p:cNvGrpSpPr/>
          <p:nvPr/>
        </p:nvGrpSpPr>
        <p:grpSpPr>
          <a:xfrm>
            <a:off x="3181254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3" name="组合 145"/>
          <p:cNvGrpSpPr/>
          <p:nvPr/>
        </p:nvGrpSpPr>
        <p:grpSpPr>
          <a:xfrm>
            <a:off x="8463984" y="3831666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6" name="组合 148"/>
          <p:cNvGrpSpPr/>
          <p:nvPr/>
        </p:nvGrpSpPr>
        <p:grpSpPr>
          <a:xfrm>
            <a:off x="4419629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9" name="组合 151"/>
          <p:cNvGrpSpPr/>
          <p:nvPr/>
        </p:nvGrpSpPr>
        <p:grpSpPr>
          <a:xfrm>
            <a:off x="1943138" y="4706146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2" name="组合 154"/>
          <p:cNvGrpSpPr/>
          <p:nvPr/>
        </p:nvGrpSpPr>
        <p:grpSpPr>
          <a:xfrm>
            <a:off x="1275194" y="4606646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5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8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1" name="45345          _2">
            <a:extLst>
              <a:ext uri="{FF2B5EF4-FFF2-40B4-BE49-F238E27FC236}">
                <a16:creationId xmlns:a16="http://schemas.microsoft.com/office/drawing/2014/main" id="{6B25FDD2-3698-7101-3B20-949E8161489F}"/>
              </a:ext>
            </a:extLst>
          </p:cNvPr>
          <p:cNvGrpSpPr/>
          <p:nvPr/>
        </p:nvGrpSpPr>
        <p:grpSpPr>
          <a:xfrm>
            <a:off x="3305026" y="3616659"/>
            <a:ext cx="2690633" cy="230832"/>
            <a:chOff x="4551668" y="4236939"/>
            <a:chExt cx="3588341" cy="307847"/>
          </a:xfrm>
        </p:grpSpPr>
        <p:sp>
          <p:nvSpPr>
            <p:cNvPr id="112" name="Oval 15">
              <a:extLst>
                <a:ext uri="{FF2B5EF4-FFF2-40B4-BE49-F238E27FC236}">
                  <a16:creationId xmlns:a16="http://schemas.microsoft.com/office/drawing/2014/main" id="{6A545B9D-B55F-488E-7488-0DECB4970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798" y="4265768"/>
              <a:ext cx="219347" cy="219347"/>
            </a:xfrm>
            <a:prstGeom prst="ellipse">
              <a:avLst/>
            </a:prstGeom>
            <a:solidFill>
              <a:srgbClr val="123E61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00" dirty="0">
                <a:solidFill>
                  <a:srgbClr val="FFFD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13" name="Group 16">
              <a:extLst>
                <a:ext uri="{FF2B5EF4-FFF2-40B4-BE49-F238E27FC236}">
                  <a16:creationId xmlns:a16="http://schemas.microsoft.com/office/drawing/2014/main" id="{DB3134A8-D28A-F68C-558E-BBB277A11B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04182" y="4309707"/>
              <a:ext cx="78599" cy="126335"/>
              <a:chOff x="5746" y="3144"/>
              <a:chExt cx="215" cy="345"/>
            </a:xfrm>
            <a:solidFill>
              <a:schemeClr val="accent1"/>
            </a:solidFill>
          </p:grpSpPr>
          <p:sp>
            <p:nvSpPr>
              <p:cNvPr id="120" name="Freeform 17">
                <a:extLst>
                  <a:ext uri="{FF2B5EF4-FFF2-40B4-BE49-F238E27FC236}">
                    <a16:creationId xmlns:a16="http://schemas.microsoft.com/office/drawing/2014/main" id="{E6B009B0-D589-DE2B-64FF-8CBDE63CA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9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1" name="Freeform 18">
                <a:extLst>
                  <a:ext uri="{FF2B5EF4-FFF2-40B4-BE49-F238E27FC236}">
                    <a16:creationId xmlns:a16="http://schemas.microsoft.com/office/drawing/2014/main" id="{E71270ED-C7E1-8306-D5FE-01161F5AA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6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14" name="Text Box 20">
              <a:extLst>
                <a:ext uri="{FF2B5EF4-FFF2-40B4-BE49-F238E27FC236}">
                  <a16:creationId xmlns:a16="http://schemas.microsoft.com/office/drawing/2014/main" id="{FAC6A92C-DF97-7951-69DD-65D62551669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59497" y="4236939"/>
              <a:ext cx="1180512" cy="307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Time </a:t>
              </a: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20XX</a:t>
              </a:r>
            </a:p>
          </p:txBody>
        </p:sp>
        <p:sp>
          <p:nvSpPr>
            <p:cNvPr id="115" name="Oval 10">
              <a:extLst>
                <a:ext uri="{FF2B5EF4-FFF2-40B4-BE49-F238E27FC236}">
                  <a16:creationId xmlns:a16="http://schemas.microsoft.com/office/drawing/2014/main" id="{10ABF8A2-3A05-9D38-1789-255F09EE1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668" y="4259514"/>
              <a:ext cx="219347" cy="219347"/>
            </a:xfrm>
            <a:prstGeom prst="ellipse">
              <a:avLst/>
            </a:prstGeom>
            <a:solidFill>
              <a:srgbClr val="123E61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00" dirty="0">
                <a:solidFill>
                  <a:srgbClr val="FFFD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7294B766-1665-89AD-2379-FF937C7DE2EB}"/>
                </a:ext>
              </a:extLst>
            </p:cNvPr>
            <p:cNvGrpSpPr/>
            <p:nvPr/>
          </p:nvGrpSpPr>
          <p:grpSpPr>
            <a:xfrm>
              <a:off x="4611357" y="4307395"/>
              <a:ext cx="100336" cy="114060"/>
              <a:chOff x="860980" y="3583766"/>
              <a:chExt cx="100336" cy="114060"/>
            </a:xfrm>
            <a:solidFill>
              <a:schemeClr val="accent1"/>
            </a:solidFill>
          </p:grpSpPr>
          <p:sp>
            <p:nvSpPr>
              <p:cNvPr id="118" name="Freeform 12">
                <a:extLst>
                  <a:ext uri="{FF2B5EF4-FFF2-40B4-BE49-F238E27FC236}">
                    <a16:creationId xmlns:a16="http://schemas.microsoft.com/office/drawing/2014/main" id="{38558F16-B659-66A3-1BFE-28DAAB542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9" name="Freeform 13">
                <a:extLst>
                  <a:ext uri="{FF2B5EF4-FFF2-40B4-BE49-F238E27FC236}">
                    <a16:creationId xmlns:a16="http://schemas.microsoft.com/office/drawing/2014/main" id="{3821105C-434D-1D42-A79F-0DE1F061E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E23684BF-1F84-3EAC-DEEA-7E22E5BAB05E}"/>
                </a:ext>
              </a:extLst>
            </p:cNvPr>
            <p:cNvSpPr/>
            <p:nvPr/>
          </p:nvSpPr>
          <p:spPr>
            <a:xfrm>
              <a:off x="4770877" y="4236939"/>
              <a:ext cx="1930889" cy="307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Report </a:t>
              </a: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freeppt7.com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7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0">
                                      <p:cBhvr>
                                        <p:cTn id="13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13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42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346033"/>
            <a:ext cx="9144000" cy="7929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412234" y="1146141"/>
            <a:ext cx="6172200" cy="1612106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80235" y="2208920"/>
            <a:ext cx="57041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altLang="ja-JP" sz="135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35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algn="ctr" defTabSz="342900">
              <a:defRPr/>
            </a:pPr>
            <a:endParaRPr lang="es-CO" altLang="ja-JP" sz="1350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342900">
              <a:defRPr/>
            </a:pPr>
            <a:r>
              <a:rPr lang="es-CO" altLang="ja-JP" sz="1350" b="1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sz="1350" b="1" dirty="0" err="1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sz="1350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342900">
              <a:defRPr/>
            </a:pPr>
            <a:endParaRPr lang="es-CO" altLang="ja-JP" sz="1350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>
              <a:defRPr/>
            </a:pPr>
            <a:r>
              <a:rPr lang="es-CO" altLang="ja-JP" sz="135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lang="en-US" altLang="zh-CN" sz="1350" dirty="0" err="1">
                <a:solidFill>
                  <a:srgbClr val="4472C4"/>
                </a:solidFill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lang="es-CO" altLang="ja-JP" sz="135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lang="es-CO" altLang="ja-JP" sz="1350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>
              <a:defRPr/>
            </a:pPr>
            <a:endParaRPr lang="es-CO" altLang="ja-JP" sz="1350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>
              <a:defRPr/>
            </a:pPr>
            <a:r>
              <a:rPr lang="es-CO" altLang="ja-JP" sz="1350" dirty="0">
                <a:solidFill>
                  <a:srgbClr val="FFC000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350" dirty="0">
              <a:solidFill>
                <a:srgbClr val="FFC000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>
              <a:defRPr/>
            </a:pPr>
            <a:endParaRPr lang="es-CO" altLang="ja-JP" sz="1350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>
              <a:defRPr/>
            </a:pPr>
            <a:r>
              <a:rPr lang="es-CO" altLang="ja-JP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3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>
              <a:defRPr/>
            </a:pPr>
            <a:endParaRPr lang="es-CO" altLang="ja-JP" sz="1350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>
              <a:defRPr/>
            </a:pPr>
            <a:r>
              <a:rPr lang="es-CO" altLang="ja-JP" sz="1350" dirty="0">
                <a:solidFill>
                  <a:srgbClr val="106ABE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350" dirty="0">
              <a:solidFill>
                <a:srgbClr val="106AB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4584053" y="1119909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Isosceles Triangle 51"/>
          <p:cNvSpPr/>
          <p:nvPr/>
        </p:nvSpPr>
        <p:spPr>
          <a:xfrm>
            <a:off x="3954988" y="1172808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57"/>
          <p:cNvSpPr/>
          <p:nvPr/>
        </p:nvSpPr>
        <p:spPr>
          <a:xfrm>
            <a:off x="4585617" y="3390949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7189301" y="2741713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Parallelogram 15"/>
          <p:cNvSpPr/>
          <p:nvPr/>
        </p:nvSpPr>
        <p:spPr>
          <a:xfrm flipH="1">
            <a:off x="3950270" y="3482226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Freeform 19"/>
          <p:cNvSpPr/>
          <p:nvPr/>
        </p:nvSpPr>
        <p:spPr>
          <a:xfrm>
            <a:off x="5809057" y="2732674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Rectangle 30"/>
          <p:cNvSpPr/>
          <p:nvPr/>
        </p:nvSpPr>
        <p:spPr>
          <a:xfrm>
            <a:off x="8297776" y="2701219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ectangle 7"/>
          <p:cNvSpPr/>
          <p:nvPr/>
        </p:nvSpPr>
        <p:spPr>
          <a:xfrm>
            <a:off x="5213119" y="1139832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Rectangle 15"/>
          <p:cNvSpPr/>
          <p:nvPr/>
        </p:nvSpPr>
        <p:spPr>
          <a:xfrm rot="5400000">
            <a:off x="5803264" y="1139830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3" name="Pie 24"/>
          <p:cNvSpPr/>
          <p:nvPr/>
        </p:nvSpPr>
        <p:spPr>
          <a:xfrm>
            <a:off x="5107446" y="3465032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8278844" y="1896618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5" name="Block Arc 14"/>
          <p:cNvSpPr/>
          <p:nvPr/>
        </p:nvSpPr>
        <p:spPr>
          <a:xfrm rot="16200000">
            <a:off x="6394019" y="1103753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056414" y="1069020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5779309" y="3451513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Oval 27"/>
          <p:cNvSpPr/>
          <p:nvPr/>
        </p:nvSpPr>
        <p:spPr>
          <a:xfrm>
            <a:off x="3313872" y="4102682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Parallelogram 15"/>
          <p:cNvSpPr/>
          <p:nvPr/>
        </p:nvSpPr>
        <p:spPr>
          <a:xfrm rot="16200000">
            <a:off x="6402647" y="2659643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6983298" y="1908744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Oval 26"/>
          <p:cNvSpPr/>
          <p:nvPr/>
        </p:nvSpPr>
        <p:spPr>
          <a:xfrm>
            <a:off x="5225206" y="2691250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Freeform 32"/>
          <p:cNvSpPr/>
          <p:nvPr/>
        </p:nvSpPr>
        <p:spPr>
          <a:xfrm>
            <a:off x="3270168" y="1111439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10"/>
          <p:cNvSpPr/>
          <p:nvPr/>
        </p:nvSpPr>
        <p:spPr>
          <a:xfrm>
            <a:off x="6400652" y="1887784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32"/>
          <p:cNvSpPr/>
          <p:nvPr/>
        </p:nvSpPr>
        <p:spPr>
          <a:xfrm>
            <a:off x="7634696" y="2718385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rapezoid 13"/>
          <p:cNvSpPr/>
          <p:nvPr/>
        </p:nvSpPr>
        <p:spPr>
          <a:xfrm>
            <a:off x="3993162" y="1904477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Rounded Rectangle 7"/>
          <p:cNvSpPr/>
          <p:nvPr/>
        </p:nvSpPr>
        <p:spPr>
          <a:xfrm>
            <a:off x="5893662" y="1896423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7" name="Rectangle 18"/>
          <p:cNvSpPr/>
          <p:nvPr/>
        </p:nvSpPr>
        <p:spPr>
          <a:xfrm>
            <a:off x="4694064" y="1926176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8" name="Rounded Rectangle 25"/>
          <p:cNvSpPr/>
          <p:nvPr/>
        </p:nvSpPr>
        <p:spPr>
          <a:xfrm>
            <a:off x="5365873" y="1914811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9" name="Chord 14"/>
          <p:cNvSpPr/>
          <p:nvPr/>
        </p:nvSpPr>
        <p:spPr>
          <a:xfrm>
            <a:off x="4439959" y="4152298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0" name="Rounded Rectangle 6"/>
          <p:cNvSpPr/>
          <p:nvPr/>
        </p:nvSpPr>
        <p:spPr>
          <a:xfrm>
            <a:off x="3308530" y="1854521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1" name="Oval 66"/>
          <p:cNvSpPr/>
          <p:nvPr/>
        </p:nvSpPr>
        <p:spPr>
          <a:xfrm rot="20700000">
            <a:off x="4603152" y="2726449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3891165" y="4115252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3" name="Smiley Face 14"/>
          <p:cNvSpPr/>
          <p:nvPr/>
        </p:nvSpPr>
        <p:spPr>
          <a:xfrm>
            <a:off x="5712781" y="4184913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4" name="Smiley Face 12"/>
          <p:cNvSpPr/>
          <p:nvPr/>
        </p:nvSpPr>
        <p:spPr>
          <a:xfrm>
            <a:off x="7620466" y="4184913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Smiley Face 15"/>
          <p:cNvSpPr/>
          <p:nvPr/>
        </p:nvSpPr>
        <p:spPr>
          <a:xfrm>
            <a:off x="6351746" y="4187217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6" name="Oval 37"/>
          <p:cNvSpPr/>
          <p:nvPr/>
        </p:nvSpPr>
        <p:spPr>
          <a:xfrm>
            <a:off x="8259432" y="4182362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Smiley Face 14"/>
          <p:cNvSpPr/>
          <p:nvPr/>
        </p:nvSpPr>
        <p:spPr>
          <a:xfrm>
            <a:off x="6986106" y="4187217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8" name="Rectangle 16"/>
          <p:cNvSpPr/>
          <p:nvPr/>
        </p:nvSpPr>
        <p:spPr>
          <a:xfrm rot="2700000">
            <a:off x="3994273" y="2640907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9" name="Rectangle 9"/>
          <p:cNvSpPr/>
          <p:nvPr/>
        </p:nvSpPr>
        <p:spPr>
          <a:xfrm>
            <a:off x="3300881" y="2659730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234271" y="4108155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1" name="Frame 17"/>
          <p:cNvSpPr/>
          <p:nvPr/>
        </p:nvSpPr>
        <p:spPr>
          <a:xfrm>
            <a:off x="3282177" y="3460857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7576815" y="1916374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3" name="Teardrop 1"/>
          <p:cNvSpPr/>
          <p:nvPr/>
        </p:nvSpPr>
        <p:spPr>
          <a:xfrm rot="18805991">
            <a:off x="7595020" y="1155305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8199615" y="1155355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022605" y="3434314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6366323" y="3434314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7678886" y="3434314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8335167" y="3434314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3323145" y="1058716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3958502" y="1091932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5246575" y="1080807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4586990" y="1089622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5880567" y="1857152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6420607" y="1083907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7708072" y="1155632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5927108" y="1074980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2" name="Oval 10"/>
          <p:cNvSpPr/>
          <p:nvPr/>
        </p:nvSpPr>
        <p:spPr>
          <a:xfrm>
            <a:off x="7095227" y="1075743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3" name="Freeform 101"/>
          <p:cNvSpPr/>
          <p:nvPr/>
        </p:nvSpPr>
        <p:spPr>
          <a:xfrm>
            <a:off x="8385402" y="1115261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6530620" y="1822620"/>
            <a:ext cx="244301" cy="397359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7214011" y="1822620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0" name="Freeform 108"/>
          <p:cNvSpPr/>
          <p:nvPr/>
        </p:nvSpPr>
        <p:spPr>
          <a:xfrm>
            <a:off x="4597476" y="1813341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1" name="Oval 8"/>
          <p:cNvSpPr/>
          <p:nvPr/>
        </p:nvSpPr>
        <p:spPr>
          <a:xfrm>
            <a:off x="5225481" y="1822598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72" name="Group 110"/>
          <p:cNvGrpSpPr/>
          <p:nvPr/>
        </p:nvGrpSpPr>
        <p:grpSpPr>
          <a:xfrm>
            <a:off x="3968986" y="1813341"/>
            <a:ext cx="376393" cy="415916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3353290" y="1835910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7700735" y="1822620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3382207" y="2679049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8293481" y="1822620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3981271" y="2679049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Heart 17"/>
          <p:cNvSpPr/>
          <p:nvPr/>
        </p:nvSpPr>
        <p:spPr>
          <a:xfrm>
            <a:off x="5884909" y="2692166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Rounded Rectangle 25"/>
          <p:cNvSpPr/>
          <p:nvPr/>
        </p:nvSpPr>
        <p:spPr>
          <a:xfrm>
            <a:off x="5236536" y="2720442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Chord 32"/>
          <p:cNvSpPr/>
          <p:nvPr/>
        </p:nvSpPr>
        <p:spPr>
          <a:xfrm>
            <a:off x="4599043" y="2692739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Rounded Rectangle 40"/>
          <p:cNvSpPr/>
          <p:nvPr/>
        </p:nvSpPr>
        <p:spPr>
          <a:xfrm rot="2942052">
            <a:off x="6479294" y="2693176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4724712" y="3467285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8367289" y="2679049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7079041" y="2679049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7708342" y="2679049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3973951" y="3507020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6532732" y="3495278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5233452" y="3599427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Round Same Side Corner Rectangle 8"/>
          <p:cNvSpPr/>
          <p:nvPr/>
        </p:nvSpPr>
        <p:spPr>
          <a:xfrm>
            <a:off x="8296245" y="3525861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7082052" y="4221963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5921312" y="3554283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7079041" y="3604629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7722617" y="3507020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3358006" y="3507020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ounded Rectangle 2"/>
          <p:cNvSpPr/>
          <p:nvPr/>
        </p:nvSpPr>
        <p:spPr>
          <a:xfrm>
            <a:off x="3962457" y="4226861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3327201" y="4226861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5228439" y="4226861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4590947" y="4226861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5877478" y="4218950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2" name="Block Arc 6"/>
          <p:cNvSpPr/>
          <p:nvPr/>
        </p:nvSpPr>
        <p:spPr>
          <a:xfrm>
            <a:off x="6469577" y="4246317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8316735" y="4218950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4" name="Oval 35"/>
          <p:cNvSpPr/>
          <p:nvPr/>
        </p:nvSpPr>
        <p:spPr>
          <a:xfrm>
            <a:off x="7769397" y="4219750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5903951" y="3458474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Rectangle 9"/>
          <p:cNvSpPr/>
          <p:nvPr/>
        </p:nvSpPr>
        <p:spPr>
          <a:xfrm>
            <a:off x="6326655" y="3517990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3269481" y="2726573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Donut 8"/>
          <p:cNvSpPr/>
          <p:nvPr/>
        </p:nvSpPr>
        <p:spPr>
          <a:xfrm>
            <a:off x="7106351" y="2707205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7578705" y="3561464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Oval 7"/>
          <p:cNvSpPr/>
          <p:nvPr/>
        </p:nvSpPr>
        <p:spPr>
          <a:xfrm>
            <a:off x="7689204" y="2732211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Freeform 20"/>
          <p:cNvSpPr/>
          <p:nvPr/>
        </p:nvSpPr>
        <p:spPr>
          <a:xfrm>
            <a:off x="8248663" y="4240373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ounded Rectangle 25"/>
          <p:cNvSpPr/>
          <p:nvPr/>
        </p:nvSpPr>
        <p:spPr>
          <a:xfrm>
            <a:off x="8229704" y="1981408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Block Arc 41"/>
          <p:cNvSpPr/>
          <p:nvPr/>
        </p:nvSpPr>
        <p:spPr>
          <a:xfrm>
            <a:off x="7090564" y="4241438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7656683" y="1152035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4" name="Donut 39"/>
          <p:cNvSpPr/>
          <p:nvPr/>
        </p:nvSpPr>
        <p:spPr>
          <a:xfrm>
            <a:off x="3184726" y="3500390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6574769" y="2731249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6" name="Rectangle 36"/>
          <p:cNvSpPr/>
          <p:nvPr/>
        </p:nvSpPr>
        <p:spPr>
          <a:xfrm>
            <a:off x="3873555" y="3532481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7" name="Rounded Rectangle 27"/>
          <p:cNvSpPr/>
          <p:nvPr/>
        </p:nvSpPr>
        <p:spPr>
          <a:xfrm>
            <a:off x="6237342" y="1162354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Rounded Rectangle 7"/>
          <p:cNvSpPr/>
          <p:nvPr/>
        </p:nvSpPr>
        <p:spPr>
          <a:xfrm>
            <a:off x="6943223" y="1137554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Chord 15"/>
          <p:cNvSpPr/>
          <p:nvPr/>
        </p:nvSpPr>
        <p:spPr>
          <a:xfrm>
            <a:off x="8343480" y="1104860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ectangle 16"/>
          <p:cNvSpPr/>
          <p:nvPr/>
        </p:nvSpPr>
        <p:spPr>
          <a:xfrm>
            <a:off x="4570335" y="3564544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Rounded Rectangle 6"/>
          <p:cNvSpPr/>
          <p:nvPr/>
        </p:nvSpPr>
        <p:spPr>
          <a:xfrm>
            <a:off x="3852804" y="2813812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Rounded Rectangle 6"/>
          <p:cNvSpPr/>
          <p:nvPr/>
        </p:nvSpPr>
        <p:spPr>
          <a:xfrm>
            <a:off x="4533295" y="2813812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6"/>
          <p:cNvSpPr/>
          <p:nvPr/>
        </p:nvSpPr>
        <p:spPr>
          <a:xfrm>
            <a:off x="5213787" y="2813812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6"/>
          <p:cNvSpPr/>
          <p:nvPr/>
        </p:nvSpPr>
        <p:spPr>
          <a:xfrm>
            <a:off x="5894277" y="2813812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eardrop 6"/>
          <p:cNvSpPr/>
          <p:nvPr/>
        </p:nvSpPr>
        <p:spPr>
          <a:xfrm rot="8100000">
            <a:off x="8293270" y="2768596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Donut 24"/>
          <p:cNvSpPr/>
          <p:nvPr/>
        </p:nvSpPr>
        <p:spPr>
          <a:xfrm>
            <a:off x="4330203" y="1909271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5050087" y="1908875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Heart 38"/>
          <p:cNvSpPr/>
          <p:nvPr/>
        </p:nvSpPr>
        <p:spPr>
          <a:xfrm>
            <a:off x="5577238" y="1132614"/>
            <a:ext cx="408206" cy="408206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7726470" y="4264608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Rectangle 23"/>
          <p:cNvSpPr/>
          <p:nvPr/>
        </p:nvSpPr>
        <p:spPr>
          <a:xfrm>
            <a:off x="3181747" y="4305781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Oval 31"/>
          <p:cNvSpPr/>
          <p:nvPr/>
        </p:nvSpPr>
        <p:spPr>
          <a:xfrm>
            <a:off x="6498773" y="4264389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Rectangle 23"/>
          <p:cNvSpPr/>
          <p:nvPr/>
        </p:nvSpPr>
        <p:spPr>
          <a:xfrm>
            <a:off x="4472380" y="4288150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Oval 31"/>
          <p:cNvSpPr/>
          <p:nvPr/>
        </p:nvSpPr>
        <p:spPr>
          <a:xfrm>
            <a:off x="5204705" y="4240830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Teardrop 17"/>
          <p:cNvSpPr/>
          <p:nvPr/>
        </p:nvSpPr>
        <p:spPr>
          <a:xfrm rot="18900000">
            <a:off x="3903737" y="4274954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5" name="Rectangle 23"/>
          <p:cNvSpPr/>
          <p:nvPr/>
        </p:nvSpPr>
        <p:spPr>
          <a:xfrm>
            <a:off x="5853023" y="4237913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Round Same Side Corner Rectangle 8"/>
          <p:cNvSpPr/>
          <p:nvPr/>
        </p:nvSpPr>
        <p:spPr>
          <a:xfrm>
            <a:off x="3341797" y="1088516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3782170" y="1086224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Donut 87"/>
          <p:cNvSpPr/>
          <p:nvPr/>
        </p:nvSpPr>
        <p:spPr>
          <a:xfrm>
            <a:off x="4268920" y="1155750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4926302" y="1127202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5670533" y="1954232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Block Arc 25"/>
          <p:cNvSpPr/>
          <p:nvPr/>
        </p:nvSpPr>
        <p:spPr>
          <a:xfrm>
            <a:off x="3811348" y="1953389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6308254" y="1953389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7598204" y="1950605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Block Arc 10"/>
          <p:cNvSpPr/>
          <p:nvPr/>
        </p:nvSpPr>
        <p:spPr>
          <a:xfrm>
            <a:off x="8219376" y="3560124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3317475" y="1852207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6906975" y="1970968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5289076" y="3535872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32"/>
          <p:cNvSpPr/>
          <p:nvPr/>
        </p:nvSpPr>
        <p:spPr>
          <a:xfrm>
            <a:off x="6980931" y="3511344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578" y="1026229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371" y="833794"/>
            <a:ext cx="2230535" cy="223092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Rectangle 4"/>
          <p:cNvSpPr txBox="1">
            <a:spLocks noChangeArrowheads="1"/>
          </p:cNvSpPr>
          <p:nvPr/>
        </p:nvSpPr>
        <p:spPr bwMode="auto">
          <a:xfrm>
            <a:off x="1439652" y="2896581"/>
            <a:ext cx="234026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4" name="Rectangle 4"/>
          <p:cNvSpPr txBox="1">
            <a:spLocks noChangeArrowheads="1"/>
          </p:cNvSpPr>
          <p:nvPr/>
        </p:nvSpPr>
        <p:spPr bwMode="auto">
          <a:xfrm>
            <a:off x="1655676" y="3410744"/>
            <a:ext cx="203388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altLang="zh-CN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The best preparation for tomorrow is doing your best today.</a:t>
            </a:r>
            <a:endParaRPr lang="zh-CN" altLang="en-US" sz="900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24"/>
          <p:cNvGrpSpPr/>
          <p:nvPr/>
        </p:nvGrpSpPr>
        <p:grpSpPr>
          <a:xfrm>
            <a:off x="6284906" y="4264733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58018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2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41" y="5040490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4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4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6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9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6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6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>
            <a:endCxn id="183" idx="4"/>
          </p:cNvCxnSpPr>
          <p:nvPr/>
        </p:nvCxnSpPr>
        <p:spPr>
          <a:xfrm>
            <a:off x="5652109" y="1176127"/>
            <a:ext cx="1" cy="2021322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5580114" y="1098576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5580114" y="1496365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5580114" y="1894154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4"/>
          <p:cNvGrpSpPr/>
          <p:nvPr/>
        </p:nvGrpSpPr>
        <p:grpSpPr>
          <a:xfrm>
            <a:off x="5580114" y="2291943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6" name="椭圆 17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77"/>
          <p:cNvGrpSpPr/>
          <p:nvPr/>
        </p:nvGrpSpPr>
        <p:grpSpPr>
          <a:xfrm>
            <a:off x="5580114" y="2689732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9" name="椭圆 17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0" name="椭圆 17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80"/>
          <p:cNvGrpSpPr/>
          <p:nvPr/>
        </p:nvGrpSpPr>
        <p:grpSpPr>
          <a:xfrm>
            <a:off x="5580114" y="3087521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82" name="椭圆 181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3" name="椭圆 182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5862967" y="916361"/>
            <a:ext cx="1698003" cy="246989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318867" y="1443852"/>
            <a:ext cx="488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910"/>
                            </p:stCondLst>
                            <p:childTnLst>
                              <p:par>
                                <p:cTn id="12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410"/>
                            </p:stCondLst>
                            <p:childTnLst>
                              <p:par>
                                <p:cTn id="1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11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87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4463976" y="1908582"/>
            <a:ext cx="643723" cy="446394"/>
            <a:chOff x="4500760" y="2808312"/>
            <a:chExt cx="714375" cy="495300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4" name="Freeform 10"/>
            <p:cNvSpPr>
              <a:spLocks/>
            </p:cNvSpPr>
            <p:nvPr/>
          </p:nvSpPr>
          <p:spPr bwMode="auto">
            <a:xfrm flipH="1">
              <a:off x="4500760" y="2813074"/>
              <a:ext cx="712788" cy="490538"/>
            </a:xfrm>
            <a:custGeom>
              <a:avLst/>
              <a:gdLst>
                <a:gd name="T0" fmla="*/ 165 w 481"/>
                <a:gd name="T1" fmla="*/ 277 h 330"/>
                <a:gd name="T2" fmla="*/ 181 w 481"/>
                <a:gd name="T3" fmla="*/ 315 h 330"/>
                <a:gd name="T4" fmla="*/ 198 w 481"/>
                <a:gd name="T5" fmla="*/ 324 h 330"/>
                <a:gd name="T6" fmla="*/ 211 w 481"/>
                <a:gd name="T7" fmla="*/ 327 h 330"/>
                <a:gd name="T8" fmla="*/ 229 w 481"/>
                <a:gd name="T9" fmla="*/ 329 h 330"/>
                <a:gd name="T10" fmla="*/ 250 w 481"/>
                <a:gd name="T11" fmla="*/ 330 h 330"/>
                <a:gd name="T12" fmla="*/ 264 w 481"/>
                <a:gd name="T13" fmla="*/ 330 h 330"/>
                <a:gd name="T14" fmla="*/ 279 w 481"/>
                <a:gd name="T15" fmla="*/ 329 h 330"/>
                <a:gd name="T16" fmla="*/ 295 w 481"/>
                <a:gd name="T17" fmla="*/ 325 h 330"/>
                <a:gd name="T18" fmla="*/ 312 w 481"/>
                <a:gd name="T19" fmla="*/ 319 h 330"/>
                <a:gd name="T20" fmla="*/ 319 w 481"/>
                <a:gd name="T21" fmla="*/ 315 h 330"/>
                <a:gd name="T22" fmla="*/ 322 w 481"/>
                <a:gd name="T23" fmla="*/ 311 h 330"/>
                <a:gd name="T24" fmla="*/ 331 w 481"/>
                <a:gd name="T25" fmla="*/ 275 h 330"/>
                <a:gd name="T26" fmla="*/ 422 w 481"/>
                <a:gd name="T27" fmla="*/ 276 h 330"/>
                <a:gd name="T28" fmla="*/ 454 w 481"/>
                <a:gd name="T29" fmla="*/ 276 h 330"/>
                <a:gd name="T30" fmla="*/ 456 w 481"/>
                <a:gd name="T31" fmla="*/ 277 h 330"/>
                <a:gd name="T32" fmla="*/ 458 w 481"/>
                <a:gd name="T33" fmla="*/ 277 h 330"/>
                <a:gd name="T34" fmla="*/ 461 w 481"/>
                <a:gd name="T35" fmla="*/ 276 h 330"/>
                <a:gd name="T36" fmla="*/ 468 w 481"/>
                <a:gd name="T37" fmla="*/ 275 h 330"/>
                <a:gd name="T38" fmla="*/ 472 w 481"/>
                <a:gd name="T39" fmla="*/ 272 h 330"/>
                <a:gd name="T40" fmla="*/ 474 w 481"/>
                <a:gd name="T41" fmla="*/ 268 h 330"/>
                <a:gd name="T42" fmla="*/ 476 w 481"/>
                <a:gd name="T43" fmla="*/ 256 h 330"/>
                <a:gd name="T44" fmla="*/ 478 w 481"/>
                <a:gd name="T45" fmla="*/ 216 h 330"/>
                <a:gd name="T46" fmla="*/ 481 w 481"/>
                <a:gd name="T47" fmla="*/ 90 h 330"/>
                <a:gd name="T48" fmla="*/ 474 w 481"/>
                <a:gd name="T49" fmla="*/ 143 h 330"/>
                <a:gd name="T50" fmla="*/ 461 w 481"/>
                <a:gd name="T51" fmla="*/ 46 h 330"/>
                <a:gd name="T52" fmla="*/ 438 w 481"/>
                <a:gd name="T53" fmla="*/ 52 h 330"/>
                <a:gd name="T54" fmla="*/ 408 w 481"/>
                <a:gd name="T55" fmla="*/ 52 h 330"/>
                <a:gd name="T56" fmla="*/ 394 w 481"/>
                <a:gd name="T57" fmla="*/ 51 h 330"/>
                <a:gd name="T58" fmla="*/ 383 w 481"/>
                <a:gd name="T59" fmla="*/ 51 h 330"/>
                <a:gd name="T60" fmla="*/ 372 w 481"/>
                <a:gd name="T61" fmla="*/ 52 h 330"/>
                <a:gd name="T62" fmla="*/ 352 w 481"/>
                <a:gd name="T63" fmla="*/ 56 h 330"/>
                <a:gd name="T64" fmla="*/ 347 w 481"/>
                <a:gd name="T65" fmla="*/ 58 h 330"/>
                <a:gd name="T66" fmla="*/ 343 w 481"/>
                <a:gd name="T67" fmla="*/ 60 h 330"/>
                <a:gd name="T68" fmla="*/ 341 w 481"/>
                <a:gd name="T69" fmla="*/ 64 h 330"/>
                <a:gd name="T70" fmla="*/ 332 w 481"/>
                <a:gd name="T71" fmla="*/ 145 h 330"/>
                <a:gd name="T72" fmla="*/ 318 w 481"/>
                <a:gd name="T73" fmla="*/ 146 h 330"/>
                <a:gd name="T74" fmla="*/ 308 w 481"/>
                <a:gd name="T75" fmla="*/ 147 h 330"/>
                <a:gd name="T76" fmla="*/ 304 w 481"/>
                <a:gd name="T77" fmla="*/ 149 h 330"/>
                <a:gd name="T78" fmla="*/ 302 w 481"/>
                <a:gd name="T79" fmla="*/ 150 h 330"/>
                <a:gd name="T80" fmla="*/ 301 w 481"/>
                <a:gd name="T81" fmla="*/ 152 h 330"/>
                <a:gd name="T82" fmla="*/ 270 w 481"/>
                <a:gd name="T83" fmla="*/ 195 h 330"/>
                <a:gd name="T84" fmla="*/ 197 w 481"/>
                <a:gd name="T85" fmla="*/ 190 h 330"/>
                <a:gd name="T86" fmla="*/ 183 w 481"/>
                <a:gd name="T87" fmla="*/ 149 h 330"/>
                <a:gd name="T88" fmla="*/ 179 w 481"/>
                <a:gd name="T89" fmla="*/ 148 h 330"/>
                <a:gd name="T90" fmla="*/ 170 w 481"/>
                <a:gd name="T91" fmla="*/ 147 h 330"/>
                <a:gd name="T92" fmla="*/ 152 w 481"/>
                <a:gd name="T93" fmla="*/ 146 h 330"/>
                <a:gd name="T94" fmla="*/ 126 w 481"/>
                <a:gd name="T95" fmla="*/ 78 h 330"/>
                <a:gd name="T96" fmla="*/ 106 w 481"/>
                <a:gd name="T97" fmla="*/ 64 h 330"/>
                <a:gd name="T98" fmla="*/ 99 w 481"/>
                <a:gd name="T99" fmla="*/ 63 h 330"/>
                <a:gd name="T100" fmla="*/ 90 w 481"/>
                <a:gd name="T101" fmla="*/ 63 h 330"/>
                <a:gd name="T102" fmla="*/ 77 w 481"/>
                <a:gd name="T103" fmla="*/ 63 h 330"/>
                <a:gd name="T104" fmla="*/ 56 w 481"/>
                <a:gd name="T105" fmla="*/ 63 h 330"/>
                <a:gd name="T106" fmla="*/ 21 w 481"/>
                <a:gd name="T107" fmla="*/ 65 h 330"/>
                <a:gd name="T108" fmla="*/ 2 w 481"/>
                <a:gd name="T109" fmla="*/ 178 h 330"/>
                <a:gd name="T110" fmla="*/ 26 w 481"/>
                <a:gd name="T111" fmla="*/ 274 h 330"/>
                <a:gd name="T112" fmla="*/ 31 w 481"/>
                <a:gd name="T113" fmla="*/ 276 h 330"/>
                <a:gd name="T114" fmla="*/ 35 w 481"/>
                <a:gd name="T115" fmla="*/ 277 h 330"/>
                <a:gd name="T116" fmla="*/ 41 w 481"/>
                <a:gd name="T117" fmla="*/ 278 h 330"/>
                <a:gd name="T118" fmla="*/ 52 w 481"/>
                <a:gd name="T119" fmla="*/ 278 h 330"/>
                <a:gd name="T120" fmla="*/ 78 w 481"/>
                <a:gd name="T121" fmla="*/ 27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1" h="330">
                  <a:moveTo>
                    <a:pt x="78" y="277"/>
                  </a:moveTo>
                  <a:cubicBezTo>
                    <a:pt x="81" y="277"/>
                    <a:pt x="84" y="277"/>
                    <a:pt x="87" y="277"/>
                  </a:cubicBezTo>
                  <a:cubicBezTo>
                    <a:pt x="93" y="277"/>
                    <a:pt x="99" y="277"/>
                    <a:pt x="106" y="277"/>
                  </a:cubicBezTo>
                  <a:cubicBezTo>
                    <a:pt x="107" y="277"/>
                    <a:pt x="107" y="277"/>
                    <a:pt x="107" y="277"/>
                  </a:cubicBezTo>
                  <a:cubicBezTo>
                    <a:pt x="113" y="276"/>
                    <a:pt x="120" y="276"/>
                    <a:pt x="127" y="276"/>
                  </a:cubicBezTo>
                  <a:cubicBezTo>
                    <a:pt x="130" y="276"/>
                    <a:pt x="134" y="276"/>
                    <a:pt x="137" y="276"/>
                  </a:cubicBezTo>
                  <a:cubicBezTo>
                    <a:pt x="138" y="276"/>
                    <a:pt x="138" y="276"/>
                    <a:pt x="138" y="276"/>
                  </a:cubicBezTo>
                  <a:cubicBezTo>
                    <a:pt x="141" y="276"/>
                    <a:pt x="144" y="276"/>
                    <a:pt x="147" y="276"/>
                  </a:cubicBezTo>
                  <a:cubicBezTo>
                    <a:pt x="148" y="276"/>
                    <a:pt x="148" y="276"/>
                    <a:pt x="148" y="276"/>
                  </a:cubicBezTo>
                  <a:cubicBezTo>
                    <a:pt x="149" y="276"/>
                    <a:pt x="151" y="276"/>
                    <a:pt x="152" y="276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154" y="276"/>
                    <a:pt x="155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9" y="276"/>
                    <a:pt x="160" y="276"/>
                    <a:pt x="161" y="276"/>
                  </a:cubicBezTo>
                  <a:cubicBezTo>
                    <a:pt x="161" y="276"/>
                    <a:pt x="161" y="276"/>
                    <a:pt x="161" y="276"/>
                  </a:cubicBezTo>
                  <a:cubicBezTo>
                    <a:pt x="163" y="277"/>
                    <a:pt x="164" y="277"/>
                    <a:pt x="165" y="277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7" y="277"/>
                    <a:pt x="168" y="277"/>
                    <a:pt x="169" y="277"/>
                  </a:cubicBezTo>
                  <a:cubicBezTo>
                    <a:pt x="169" y="277"/>
                    <a:pt x="169" y="277"/>
                    <a:pt x="169" y="277"/>
                  </a:cubicBezTo>
                  <a:cubicBezTo>
                    <a:pt x="171" y="277"/>
                    <a:pt x="172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5" y="277"/>
                    <a:pt x="176" y="278"/>
                    <a:pt x="177" y="278"/>
                  </a:cubicBezTo>
                  <a:cubicBezTo>
                    <a:pt x="177" y="287"/>
                    <a:pt x="177" y="297"/>
                    <a:pt x="177" y="307"/>
                  </a:cubicBezTo>
                  <a:cubicBezTo>
                    <a:pt x="177" y="307"/>
                    <a:pt x="177" y="308"/>
                    <a:pt x="177" y="309"/>
                  </a:cubicBezTo>
                  <a:cubicBezTo>
                    <a:pt x="178" y="310"/>
                    <a:pt x="178" y="310"/>
                    <a:pt x="178" y="310"/>
                  </a:cubicBezTo>
                  <a:cubicBezTo>
                    <a:pt x="178" y="310"/>
                    <a:pt x="178" y="311"/>
                    <a:pt x="178" y="311"/>
                  </a:cubicBezTo>
                  <a:cubicBezTo>
                    <a:pt x="178" y="311"/>
                    <a:pt x="178" y="311"/>
                    <a:pt x="178" y="311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9" y="312"/>
                    <a:pt x="179" y="312"/>
                    <a:pt x="179" y="312"/>
                  </a:cubicBezTo>
                  <a:cubicBezTo>
                    <a:pt x="179" y="313"/>
                    <a:pt x="179" y="313"/>
                    <a:pt x="180" y="314"/>
                  </a:cubicBezTo>
                  <a:cubicBezTo>
                    <a:pt x="181" y="315"/>
                    <a:pt x="181" y="315"/>
                    <a:pt x="181" y="315"/>
                  </a:cubicBezTo>
                  <a:cubicBezTo>
                    <a:pt x="181" y="316"/>
                    <a:pt x="181" y="316"/>
                    <a:pt x="181" y="316"/>
                  </a:cubicBezTo>
                  <a:cubicBezTo>
                    <a:pt x="182" y="316"/>
                    <a:pt x="182" y="316"/>
                    <a:pt x="182" y="316"/>
                  </a:cubicBezTo>
                  <a:cubicBezTo>
                    <a:pt x="182" y="317"/>
                    <a:pt x="182" y="317"/>
                    <a:pt x="182" y="317"/>
                  </a:cubicBezTo>
                  <a:cubicBezTo>
                    <a:pt x="183" y="317"/>
                    <a:pt x="183" y="317"/>
                    <a:pt x="183" y="317"/>
                  </a:cubicBezTo>
                  <a:cubicBezTo>
                    <a:pt x="184" y="318"/>
                    <a:pt x="184" y="318"/>
                    <a:pt x="185" y="318"/>
                  </a:cubicBezTo>
                  <a:cubicBezTo>
                    <a:pt x="185" y="319"/>
                    <a:pt x="186" y="319"/>
                    <a:pt x="186" y="319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8" y="320"/>
                    <a:pt x="188" y="321"/>
                  </a:cubicBezTo>
                  <a:cubicBezTo>
                    <a:pt x="189" y="321"/>
                    <a:pt x="189" y="321"/>
                    <a:pt x="189" y="321"/>
                  </a:cubicBezTo>
                  <a:cubicBezTo>
                    <a:pt x="190" y="322"/>
                    <a:pt x="190" y="322"/>
                    <a:pt x="190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2" y="322"/>
                    <a:pt x="194" y="323"/>
                    <a:pt x="195" y="323"/>
                  </a:cubicBezTo>
                  <a:cubicBezTo>
                    <a:pt x="195" y="323"/>
                    <a:pt x="195" y="323"/>
                    <a:pt x="195" y="323"/>
                  </a:cubicBezTo>
                  <a:cubicBezTo>
                    <a:pt x="196" y="324"/>
                    <a:pt x="196" y="324"/>
                    <a:pt x="196" y="324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8" y="324"/>
                    <a:pt x="198" y="324"/>
                    <a:pt x="198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1" y="325"/>
                    <a:pt x="201" y="325"/>
                    <a:pt x="201" y="325"/>
                  </a:cubicBezTo>
                  <a:cubicBezTo>
                    <a:pt x="202" y="325"/>
                    <a:pt x="202" y="325"/>
                    <a:pt x="202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4" y="325"/>
                    <a:pt x="204" y="326"/>
                    <a:pt x="205" y="326"/>
                  </a:cubicBezTo>
                  <a:cubicBezTo>
                    <a:pt x="205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7" y="326"/>
                    <a:pt x="207" y="326"/>
                    <a:pt x="208" y="326"/>
                  </a:cubicBezTo>
                  <a:cubicBezTo>
                    <a:pt x="208" y="326"/>
                    <a:pt x="209" y="326"/>
                    <a:pt x="209" y="326"/>
                  </a:cubicBezTo>
                  <a:cubicBezTo>
                    <a:pt x="210" y="327"/>
                    <a:pt x="210" y="327"/>
                    <a:pt x="211" y="327"/>
                  </a:cubicBezTo>
                  <a:cubicBezTo>
                    <a:pt x="212" y="327"/>
                    <a:pt x="212" y="327"/>
                    <a:pt x="213" y="327"/>
                  </a:cubicBezTo>
                  <a:cubicBezTo>
                    <a:pt x="213" y="327"/>
                    <a:pt x="214" y="327"/>
                    <a:pt x="214" y="327"/>
                  </a:cubicBezTo>
                  <a:cubicBezTo>
                    <a:pt x="215" y="327"/>
                    <a:pt x="215" y="327"/>
                    <a:pt x="216" y="327"/>
                  </a:cubicBezTo>
                  <a:cubicBezTo>
                    <a:pt x="216" y="327"/>
                    <a:pt x="217" y="328"/>
                    <a:pt x="217" y="328"/>
                  </a:cubicBezTo>
                  <a:cubicBezTo>
                    <a:pt x="218" y="328"/>
                    <a:pt x="219" y="328"/>
                    <a:pt x="219" y="328"/>
                  </a:cubicBezTo>
                  <a:cubicBezTo>
                    <a:pt x="219" y="328"/>
                    <a:pt x="219" y="328"/>
                    <a:pt x="219" y="328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20" y="328"/>
                    <a:pt x="220" y="328"/>
                    <a:pt x="221" y="328"/>
                  </a:cubicBezTo>
                  <a:cubicBezTo>
                    <a:pt x="221" y="328"/>
                    <a:pt x="222" y="328"/>
                    <a:pt x="222" y="328"/>
                  </a:cubicBezTo>
                  <a:cubicBezTo>
                    <a:pt x="223" y="328"/>
                    <a:pt x="224" y="328"/>
                    <a:pt x="224" y="328"/>
                  </a:cubicBezTo>
                  <a:cubicBezTo>
                    <a:pt x="225" y="328"/>
                    <a:pt x="225" y="329"/>
                    <a:pt x="226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8" y="329"/>
                    <a:pt x="228" y="329"/>
                    <a:pt x="228" y="329"/>
                  </a:cubicBezTo>
                  <a:cubicBezTo>
                    <a:pt x="228" y="329"/>
                    <a:pt x="229" y="329"/>
                    <a:pt x="229" y="329"/>
                  </a:cubicBezTo>
                  <a:cubicBezTo>
                    <a:pt x="230" y="329"/>
                    <a:pt x="230" y="329"/>
                    <a:pt x="231" y="329"/>
                  </a:cubicBezTo>
                  <a:cubicBezTo>
                    <a:pt x="231" y="329"/>
                    <a:pt x="232" y="329"/>
                    <a:pt x="233" y="329"/>
                  </a:cubicBezTo>
                  <a:cubicBezTo>
                    <a:pt x="233" y="329"/>
                    <a:pt x="234" y="329"/>
                    <a:pt x="234" y="329"/>
                  </a:cubicBezTo>
                  <a:cubicBezTo>
                    <a:pt x="235" y="329"/>
                    <a:pt x="235" y="329"/>
                    <a:pt x="236" y="329"/>
                  </a:cubicBezTo>
                  <a:cubicBezTo>
                    <a:pt x="236" y="329"/>
                    <a:pt x="237" y="329"/>
                    <a:pt x="238" y="330"/>
                  </a:cubicBezTo>
                  <a:cubicBezTo>
                    <a:pt x="238" y="330"/>
                    <a:pt x="239" y="330"/>
                    <a:pt x="239" y="330"/>
                  </a:cubicBezTo>
                  <a:cubicBezTo>
                    <a:pt x="240" y="330"/>
                    <a:pt x="240" y="330"/>
                    <a:pt x="241" y="330"/>
                  </a:cubicBezTo>
                  <a:cubicBezTo>
                    <a:pt x="241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3" y="330"/>
                    <a:pt x="243" y="330"/>
                    <a:pt x="244" y="330"/>
                  </a:cubicBezTo>
                  <a:cubicBezTo>
                    <a:pt x="244" y="330"/>
                    <a:pt x="245" y="330"/>
                    <a:pt x="246" y="330"/>
                  </a:cubicBezTo>
                  <a:cubicBezTo>
                    <a:pt x="246" y="330"/>
                    <a:pt x="247" y="330"/>
                    <a:pt x="247" y="330"/>
                  </a:cubicBezTo>
                  <a:cubicBezTo>
                    <a:pt x="248" y="330"/>
                    <a:pt x="248" y="330"/>
                    <a:pt x="249" y="330"/>
                  </a:cubicBezTo>
                  <a:cubicBezTo>
                    <a:pt x="249" y="330"/>
                    <a:pt x="249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1" y="330"/>
                    <a:pt x="251" y="330"/>
                    <a:pt x="252" y="330"/>
                  </a:cubicBezTo>
                  <a:cubicBezTo>
                    <a:pt x="252" y="330"/>
                    <a:pt x="253" y="330"/>
                    <a:pt x="253" y="330"/>
                  </a:cubicBezTo>
                  <a:cubicBezTo>
                    <a:pt x="254" y="330"/>
                    <a:pt x="254" y="330"/>
                    <a:pt x="254" y="330"/>
                  </a:cubicBezTo>
                  <a:cubicBezTo>
                    <a:pt x="255" y="330"/>
                    <a:pt x="255" y="330"/>
                    <a:pt x="255" y="330"/>
                  </a:cubicBezTo>
                  <a:cubicBezTo>
                    <a:pt x="256" y="330"/>
                    <a:pt x="256" y="330"/>
                    <a:pt x="256" y="330"/>
                  </a:cubicBezTo>
                  <a:cubicBezTo>
                    <a:pt x="257" y="330"/>
                    <a:pt x="257" y="330"/>
                    <a:pt x="257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30"/>
                    <a:pt x="261" y="330"/>
                    <a:pt x="261" y="330"/>
                  </a:cubicBezTo>
                  <a:cubicBezTo>
                    <a:pt x="262" y="330"/>
                    <a:pt x="262" y="330"/>
                    <a:pt x="263" y="330"/>
                  </a:cubicBezTo>
                  <a:cubicBezTo>
                    <a:pt x="263" y="330"/>
                    <a:pt x="264" y="330"/>
                    <a:pt x="264" y="330"/>
                  </a:cubicBezTo>
                  <a:cubicBezTo>
                    <a:pt x="264" y="330"/>
                    <a:pt x="265" y="330"/>
                    <a:pt x="265" y="330"/>
                  </a:cubicBezTo>
                  <a:cubicBezTo>
                    <a:pt x="266" y="330"/>
                    <a:pt x="266" y="330"/>
                    <a:pt x="267" y="330"/>
                  </a:cubicBezTo>
                  <a:cubicBezTo>
                    <a:pt x="267" y="330"/>
                    <a:pt x="267" y="330"/>
                    <a:pt x="268" y="330"/>
                  </a:cubicBezTo>
                  <a:cubicBezTo>
                    <a:pt x="268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70" y="330"/>
                    <a:pt x="270" y="330"/>
                  </a:cubicBezTo>
                  <a:cubicBezTo>
                    <a:pt x="271" y="329"/>
                    <a:pt x="271" y="329"/>
                    <a:pt x="272" y="329"/>
                  </a:cubicBezTo>
                  <a:cubicBezTo>
                    <a:pt x="272" y="329"/>
                    <a:pt x="273" y="329"/>
                    <a:pt x="273" y="329"/>
                  </a:cubicBezTo>
                  <a:cubicBezTo>
                    <a:pt x="273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5" y="329"/>
                    <a:pt x="275" y="329"/>
                    <a:pt x="276" y="329"/>
                  </a:cubicBezTo>
                  <a:cubicBezTo>
                    <a:pt x="276" y="329"/>
                    <a:pt x="277" y="329"/>
                    <a:pt x="277" y="329"/>
                  </a:cubicBezTo>
                  <a:cubicBezTo>
                    <a:pt x="278" y="329"/>
                    <a:pt x="278" y="329"/>
                    <a:pt x="279" y="329"/>
                  </a:cubicBezTo>
                  <a:cubicBezTo>
                    <a:pt x="279" y="329"/>
                    <a:pt x="279" y="329"/>
                    <a:pt x="279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1" y="328"/>
                    <a:pt x="281" y="328"/>
                    <a:pt x="281" y="328"/>
                  </a:cubicBezTo>
                  <a:cubicBezTo>
                    <a:pt x="281" y="328"/>
                    <a:pt x="282" y="328"/>
                    <a:pt x="282" y="328"/>
                  </a:cubicBezTo>
                  <a:cubicBezTo>
                    <a:pt x="283" y="328"/>
                    <a:pt x="283" y="328"/>
                    <a:pt x="284" y="328"/>
                  </a:cubicBezTo>
                  <a:cubicBezTo>
                    <a:pt x="284" y="328"/>
                    <a:pt x="285" y="328"/>
                    <a:pt x="285" y="328"/>
                  </a:cubicBezTo>
                  <a:cubicBezTo>
                    <a:pt x="286" y="328"/>
                    <a:pt x="286" y="328"/>
                    <a:pt x="286" y="328"/>
                  </a:cubicBezTo>
                  <a:cubicBezTo>
                    <a:pt x="287" y="327"/>
                    <a:pt x="288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90" y="327"/>
                    <a:pt x="291" y="326"/>
                    <a:pt x="292" y="326"/>
                  </a:cubicBezTo>
                  <a:cubicBezTo>
                    <a:pt x="293" y="326"/>
                    <a:pt x="293" y="326"/>
                    <a:pt x="293" y="326"/>
                  </a:cubicBezTo>
                  <a:cubicBezTo>
                    <a:pt x="293" y="326"/>
                    <a:pt x="294" y="326"/>
                    <a:pt x="294" y="326"/>
                  </a:cubicBezTo>
                  <a:cubicBezTo>
                    <a:pt x="295" y="326"/>
                    <a:pt x="295" y="325"/>
                    <a:pt x="295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9" y="324"/>
                    <a:pt x="300" y="324"/>
                    <a:pt x="301" y="323"/>
                  </a:cubicBezTo>
                  <a:cubicBezTo>
                    <a:pt x="301" y="323"/>
                    <a:pt x="302" y="323"/>
                    <a:pt x="302" y="323"/>
                  </a:cubicBezTo>
                  <a:cubicBezTo>
                    <a:pt x="303" y="322"/>
                    <a:pt x="303" y="322"/>
                    <a:pt x="303" y="322"/>
                  </a:cubicBezTo>
                  <a:cubicBezTo>
                    <a:pt x="304" y="322"/>
                    <a:pt x="304" y="322"/>
                    <a:pt x="304" y="322"/>
                  </a:cubicBezTo>
                  <a:cubicBezTo>
                    <a:pt x="305" y="322"/>
                    <a:pt x="306" y="321"/>
                    <a:pt x="306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0"/>
                    <a:pt x="308" y="320"/>
                    <a:pt x="308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0" y="320"/>
                    <a:pt x="310" y="320"/>
                    <a:pt x="311" y="319"/>
                  </a:cubicBezTo>
                  <a:cubicBezTo>
                    <a:pt x="311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3" y="318"/>
                    <a:pt x="313" y="318"/>
                    <a:pt x="313" y="318"/>
                  </a:cubicBezTo>
                  <a:cubicBezTo>
                    <a:pt x="314" y="318"/>
                    <a:pt x="314" y="318"/>
                    <a:pt x="315" y="317"/>
                  </a:cubicBezTo>
                  <a:cubicBezTo>
                    <a:pt x="315" y="317"/>
                    <a:pt x="315" y="317"/>
                    <a:pt x="315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8" y="316"/>
                    <a:pt x="318" y="316"/>
                    <a:pt x="318" y="316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9" y="315"/>
                    <a:pt x="319" y="315"/>
                    <a:pt x="319" y="315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298"/>
                    <a:pt x="322" y="287"/>
                    <a:pt x="323" y="276"/>
                  </a:cubicBezTo>
                  <a:cubicBezTo>
                    <a:pt x="323" y="276"/>
                    <a:pt x="323" y="276"/>
                    <a:pt x="323" y="276"/>
                  </a:cubicBezTo>
                  <a:cubicBezTo>
                    <a:pt x="324" y="276"/>
                    <a:pt x="325" y="275"/>
                    <a:pt x="326" y="275"/>
                  </a:cubicBezTo>
                  <a:cubicBezTo>
                    <a:pt x="328" y="275"/>
                    <a:pt x="329" y="275"/>
                    <a:pt x="331" y="275"/>
                  </a:cubicBezTo>
                  <a:cubicBezTo>
                    <a:pt x="332" y="275"/>
                    <a:pt x="334" y="275"/>
                    <a:pt x="336" y="275"/>
                  </a:cubicBezTo>
                  <a:cubicBezTo>
                    <a:pt x="338" y="275"/>
                    <a:pt x="340" y="275"/>
                    <a:pt x="343" y="275"/>
                  </a:cubicBezTo>
                  <a:cubicBezTo>
                    <a:pt x="343" y="275"/>
                    <a:pt x="344" y="275"/>
                    <a:pt x="345" y="275"/>
                  </a:cubicBezTo>
                  <a:cubicBezTo>
                    <a:pt x="347" y="275"/>
                    <a:pt x="349" y="275"/>
                    <a:pt x="352" y="275"/>
                  </a:cubicBezTo>
                  <a:cubicBezTo>
                    <a:pt x="352" y="275"/>
                    <a:pt x="353" y="275"/>
                    <a:pt x="353" y="275"/>
                  </a:cubicBezTo>
                  <a:cubicBezTo>
                    <a:pt x="354" y="275"/>
                    <a:pt x="355" y="275"/>
                    <a:pt x="356" y="275"/>
                  </a:cubicBezTo>
                  <a:cubicBezTo>
                    <a:pt x="359" y="275"/>
                    <a:pt x="362" y="275"/>
                    <a:pt x="365" y="275"/>
                  </a:cubicBezTo>
                  <a:cubicBezTo>
                    <a:pt x="366" y="275"/>
                    <a:pt x="367" y="275"/>
                    <a:pt x="368" y="275"/>
                  </a:cubicBezTo>
                  <a:cubicBezTo>
                    <a:pt x="371" y="275"/>
                    <a:pt x="374" y="275"/>
                    <a:pt x="377" y="275"/>
                  </a:cubicBezTo>
                  <a:cubicBezTo>
                    <a:pt x="378" y="275"/>
                    <a:pt x="380" y="275"/>
                    <a:pt x="381" y="275"/>
                  </a:cubicBezTo>
                  <a:cubicBezTo>
                    <a:pt x="384" y="275"/>
                    <a:pt x="388" y="275"/>
                    <a:pt x="392" y="275"/>
                  </a:cubicBezTo>
                  <a:cubicBezTo>
                    <a:pt x="393" y="275"/>
                    <a:pt x="394" y="275"/>
                    <a:pt x="395" y="275"/>
                  </a:cubicBezTo>
                  <a:cubicBezTo>
                    <a:pt x="398" y="275"/>
                    <a:pt x="401" y="275"/>
                    <a:pt x="403" y="276"/>
                  </a:cubicBezTo>
                  <a:cubicBezTo>
                    <a:pt x="405" y="276"/>
                    <a:pt x="407" y="276"/>
                    <a:pt x="408" y="276"/>
                  </a:cubicBezTo>
                  <a:cubicBezTo>
                    <a:pt x="409" y="276"/>
                    <a:pt x="409" y="276"/>
                    <a:pt x="410" y="276"/>
                  </a:cubicBezTo>
                  <a:cubicBezTo>
                    <a:pt x="414" y="276"/>
                    <a:pt x="418" y="276"/>
                    <a:pt x="422" y="276"/>
                  </a:cubicBezTo>
                  <a:cubicBezTo>
                    <a:pt x="422" y="276"/>
                    <a:pt x="422" y="276"/>
                    <a:pt x="422" y="276"/>
                  </a:cubicBezTo>
                  <a:cubicBezTo>
                    <a:pt x="423" y="276"/>
                    <a:pt x="424" y="276"/>
                    <a:pt x="425" y="276"/>
                  </a:cubicBezTo>
                  <a:cubicBezTo>
                    <a:pt x="426" y="276"/>
                    <a:pt x="426" y="276"/>
                    <a:pt x="426" y="276"/>
                  </a:cubicBezTo>
                  <a:cubicBezTo>
                    <a:pt x="428" y="276"/>
                    <a:pt x="430" y="276"/>
                    <a:pt x="432" y="276"/>
                  </a:cubicBezTo>
                  <a:cubicBezTo>
                    <a:pt x="432" y="276"/>
                    <a:pt x="433" y="276"/>
                    <a:pt x="433" y="276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9" y="276"/>
                    <a:pt x="442" y="276"/>
                    <a:pt x="44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47" y="276"/>
                    <a:pt x="448" y="276"/>
                    <a:pt x="449" y="276"/>
                  </a:cubicBezTo>
                  <a:cubicBezTo>
                    <a:pt x="450" y="276"/>
                    <a:pt x="450" y="276"/>
                    <a:pt x="451" y="276"/>
                  </a:cubicBezTo>
                  <a:cubicBezTo>
                    <a:pt x="452" y="276"/>
                    <a:pt x="452" y="276"/>
                    <a:pt x="452" y="276"/>
                  </a:cubicBezTo>
                  <a:cubicBezTo>
                    <a:pt x="452" y="276"/>
                    <a:pt x="453" y="276"/>
                    <a:pt x="453" y="276"/>
                  </a:cubicBezTo>
                  <a:cubicBezTo>
                    <a:pt x="453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4" y="276"/>
                    <a:pt x="464" y="276"/>
                    <a:pt x="464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5"/>
                    <a:pt x="465" y="275"/>
                    <a:pt x="465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70" y="274"/>
                    <a:pt x="470" y="274"/>
                    <a:pt x="470" y="274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2"/>
                    <a:pt x="471" y="272"/>
                    <a:pt x="471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4" y="270"/>
                    <a:pt x="474" y="270"/>
                    <a:pt x="474" y="270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3"/>
                    <a:pt x="476" y="263"/>
                    <a:pt x="476" y="262"/>
                  </a:cubicBezTo>
                  <a:cubicBezTo>
                    <a:pt x="476" y="262"/>
                    <a:pt x="476" y="261"/>
                    <a:pt x="476" y="261"/>
                  </a:cubicBezTo>
                  <a:cubicBezTo>
                    <a:pt x="476" y="260"/>
                    <a:pt x="476" y="259"/>
                    <a:pt x="476" y="258"/>
                  </a:cubicBezTo>
                  <a:cubicBezTo>
                    <a:pt x="476" y="258"/>
                    <a:pt x="476" y="257"/>
                    <a:pt x="476" y="257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7" y="255"/>
                    <a:pt x="477" y="254"/>
                    <a:pt x="477" y="254"/>
                  </a:cubicBezTo>
                  <a:cubicBezTo>
                    <a:pt x="477" y="253"/>
                    <a:pt x="477" y="252"/>
                    <a:pt x="477" y="252"/>
                  </a:cubicBezTo>
                  <a:cubicBezTo>
                    <a:pt x="477" y="251"/>
                    <a:pt x="477" y="250"/>
                    <a:pt x="477" y="249"/>
                  </a:cubicBezTo>
                  <a:cubicBezTo>
                    <a:pt x="477" y="248"/>
                    <a:pt x="477" y="248"/>
                    <a:pt x="477" y="247"/>
                  </a:cubicBezTo>
                  <a:cubicBezTo>
                    <a:pt x="477" y="247"/>
                    <a:pt x="477" y="247"/>
                    <a:pt x="477" y="247"/>
                  </a:cubicBezTo>
                  <a:cubicBezTo>
                    <a:pt x="477" y="246"/>
                    <a:pt x="477" y="246"/>
                    <a:pt x="477" y="246"/>
                  </a:cubicBezTo>
                  <a:cubicBezTo>
                    <a:pt x="477" y="244"/>
                    <a:pt x="477" y="242"/>
                    <a:pt x="477" y="240"/>
                  </a:cubicBezTo>
                  <a:cubicBezTo>
                    <a:pt x="477" y="239"/>
                    <a:pt x="478" y="238"/>
                    <a:pt x="478" y="237"/>
                  </a:cubicBezTo>
                  <a:cubicBezTo>
                    <a:pt x="478" y="237"/>
                    <a:pt x="478" y="237"/>
                    <a:pt x="478" y="237"/>
                  </a:cubicBezTo>
                  <a:cubicBezTo>
                    <a:pt x="478" y="236"/>
                    <a:pt x="478" y="236"/>
                    <a:pt x="478" y="236"/>
                  </a:cubicBezTo>
                  <a:cubicBezTo>
                    <a:pt x="478" y="236"/>
                    <a:pt x="478" y="235"/>
                    <a:pt x="478" y="234"/>
                  </a:cubicBezTo>
                  <a:cubicBezTo>
                    <a:pt x="478" y="233"/>
                    <a:pt x="478" y="233"/>
                    <a:pt x="478" y="232"/>
                  </a:cubicBezTo>
                  <a:cubicBezTo>
                    <a:pt x="478" y="231"/>
                    <a:pt x="478" y="229"/>
                    <a:pt x="478" y="228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9" y="174"/>
                    <a:pt x="480" y="132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110"/>
                    <a:pt x="481" y="110"/>
                    <a:pt x="481" y="110"/>
                  </a:cubicBezTo>
                  <a:cubicBezTo>
                    <a:pt x="481" y="110"/>
                    <a:pt x="481" y="111"/>
                    <a:pt x="481" y="111"/>
                  </a:cubicBezTo>
                  <a:cubicBezTo>
                    <a:pt x="481" y="114"/>
                    <a:pt x="480" y="116"/>
                    <a:pt x="480" y="118"/>
                  </a:cubicBezTo>
                  <a:cubicBezTo>
                    <a:pt x="480" y="119"/>
                    <a:pt x="480" y="120"/>
                    <a:pt x="480" y="120"/>
                  </a:cubicBezTo>
                  <a:cubicBezTo>
                    <a:pt x="480" y="121"/>
                    <a:pt x="480" y="122"/>
                    <a:pt x="480" y="123"/>
                  </a:cubicBezTo>
                  <a:cubicBezTo>
                    <a:pt x="480" y="123"/>
                    <a:pt x="480" y="124"/>
                    <a:pt x="480" y="125"/>
                  </a:cubicBezTo>
                  <a:cubicBezTo>
                    <a:pt x="480" y="126"/>
                    <a:pt x="480" y="126"/>
                    <a:pt x="480" y="127"/>
                  </a:cubicBezTo>
                  <a:cubicBezTo>
                    <a:pt x="480" y="128"/>
                    <a:pt x="480" y="128"/>
                    <a:pt x="479" y="129"/>
                  </a:cubicBezTo>
                  <a:cubicBezTo>
                    <a:pt x="479" y="130"/>
                    <a:pt x="479" y="130"/>
                    <a:pt x="479" y="131"/>
                  </a:cubicBezTo>
                  <a:cubicBezTo>
                    <a:pt x="479" y="132"/>
                    <a:pt x="479" y="132"/>
                    <a:pt x="479" y="133"/>
                  </a:cubicBezTo>
                  <a:cubicBezTo>
                    <a:pt x="479" y="134"/>
                    <a:pt x="479" y="134"/>
                    <a:pt x="479" y="135"/>
                  </a:cubicBezTo>
                  <a:cubicBezTo>
                    <a:pt x="478" y="136"/>
                    <a:pt x="478" y="137"/>
                    <a:pt x="478" y="138"/>
                  </a:cubicBezTo>
                  <a:cubicBezTo>
                    <a:pt x="478" y="138"/>
                    <a:pt x="478" y="138"/>
                    <a:pt x="478" y="138"/>
                  </a:cubicBezTo>
                  <a:cubicBezTo>
                    <a:pt x="477" y="139"/>
                    <a:pt x="477" y="140"/>
                    <a:pt x="476" y="141"/>
                  </a:cubicBezTo>
                  <a:cubicBezTo>
                    <a:pt x="476" y="141"/>
                    <a:pt x="476" y="141"/>
                    <a:pt x="476" y="141"/>
                  </a:cubicBezTo>
                  <a:cubicBezTo>
                    <a:pt x="475" y="141"/>
                    <a:pt x="475" y="142"/>
                    <a:pt x="474" y="143"/>
                  </a:cubicBezTo>
                  <a:cubicBezTo>
                    <a:pt x="474" y="143"/>
                    <a:pt x="474" y="143"/>
                    <a:pt x="474" y="143"/>
                  </a:cubicBezTo>
                  <a:cubicBezTo>
                    <a:pt x="473" y="143"/>
                    <a:pt x="472" y="144"/>
                    <a:pt x="471" y="144"/>
                  </a:cubicBezTo>
                  <a:cubicBezTo>
                    <a:pt x="471" y="144"/>
                    <a:pt x="471" y="144"/>
                    <a:pt x="471" y="144"/>
                  </a:cubicBezTo>
                  <a:cubicBezTo>
                    <a:pt x="470" y="144"/>
                    <a:pt x="470" y="145"/>
                    <a:pt x="469" y="145"/>
                  </a:cubicBezTo>
                  <a:cubicBezTo>
                    <a:pt x="468" y="145"/>
                    <a:pt x="468" y="145"/>
                    <a:pt x="468" y="145"/>
                  </a:cubicBezTo>
                  <a:cubicBezTo>
                    <a:pt x="468" y="145"/>
                    <a:pt x="467" y="145"/>
                    <a:pt x="466" y="145"/>
                  </a:cubicBezTo>
                  <a:cubicBezTo>
                    <a:pt x="466" y="145"/>
                    <a:pt x="466" y="145"/>
                    <a:pt x="466" y="145"/>
                  </a:cubicBezTo>
                  <a:cubicBezTo>
                    <a:pt x="465" y="146"/>
                    <a:pt x="464" y="146"/>
                    <a:pt x="463" y="146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2" y="146"/>
                    <a:pt x="462" y="146"/>
                    <a:pt x="461" y="146"/>
                  </a:cubicBezTo>
                  <a:cubicBezTo>
                    <a:pt x="460" y="146"/>
                    <a:pt x="460" y="146"/>
                    <a:pt x="460" y="146"/>
                  </a:cubicBezTo>
                  <a:cubicBezTo>
                    <a:pt x="460" y="112"/>
                    <a:pt x="461" y="78"/>
                    <a:pt x="462" y="44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0" y="47"/>
                    <a:pt x="460" y="47"/>
                  </a:cubicBezTo>
                  <a:cubicBezTo>
                    <a:pt x="460" y="47"/>
                    <a:pt x="460" y="47"/>
                    <a:pt x="460" y="47"/>
                  </a:cubicBezTo>
                  <a:cubicBezTo>
                    <a:pt x="460" y="47"/>
                    <a:pt x="459" y="47"/>
                    <a:pt x="459" y="48"/>
                  </a:cubicBezTo>
                  <a:cubicBezTo>
                    <a:pt x="459" y="48"/>
                    <a:pt x="459" y="48"/>
                    <a:pt x="459" y="48"/>
                  </a:cubicBezTo>
                  <a:cubicBezTo>
                    <a:pt x="458" y="48"/>
                    <a:pt x="458" y="48"/>
                    <a:pt x="457" y="48"/>
                  </a:cubicBezTo>
                  <a:cubicBezTo>
                    <a:pt x="457" y="48"/>
                    <a:pt x="457" y="48"/>
                    <a:pt x="457" y="48"/>
                  </a:cubicBezTo>
                  <a:cubicBezTo>
                    <a:pt x="456" y="49"/>
                    <a:pt x="456" y="49"/>
                    <a:pt x="455" y="49"/>
                  </a:cubicBezTo>
                  <a:cubicBezTo>
                    <a:pt x="455" y="49"/>
                    <a:pt x="455" y="49"/>
                    <a:pt x="455" y="49"/>
                  </a:cubicBezTo>
                  <a:cubicBezTo>
                    <a:pt x="455" y="49"/>
                    <a:pt x="454" y="49"/>
                    <a:pt x="454" y="49"/>
                  </a:cubicBezTo>
                  <a:cubicBezTo>
                    <a:pt x="453" y="49"/>
                    <a:pt x="453" y="50"/>
                    <a:pt x="453" y="50"/>
                  </a:cubicBezTo>
                  <a:cubicBezTo>
                    <a:pt x="452" y="50"/>
                    <a:pt x="452" y="50"/>
                    <a:pt x="451" y="50"/>
                  </a:cubicBezTo>
                  <a:cubicBezTo>
                    <a:pt x="451" y="50"/>
                    <a:pt x="451" y="50"/>
                    <a:pt x="450" y="50"/>
                  </a:cubicBezTo>
                  <a:cubicBezTo>
                    <a:pt x="449" y="50"/>
                    <a:pt x="447" y="51"/>
                    <a:pt x="445" y="51"/>
                  </a:cubicBezTo>
                  <a:cubicBezTo>
                    <a:pt x="445" y="51"/>
                    <a:pt x="445" y="51"/>
                    <a:pt x="445" y="51"/>
                  </a:cubicBezTo>
                  <a:cubicBezTo>
                    <a:pt x="443" y="51"/>
                    <a:pt x="441" y="51"/>
                    <a:pt x="439" y="52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36" y="52"/>
                    <a:pt x="434" y="52"/>
                    <a:pt x="432" y="52"/>
                  </a:cubicBezTo>
                  <a:cubicBezTo>
                    <a:pt x="432" y="52"/>
                    <a:pt x="432" y="52"/>
                    <a:pt x="432" y="52"/>
                  </a:cubicBezTo>
                  <a:cubicBezTo>
                    <a:pt x="429" y="52"/>
                    <a:pt x="427" y="52"/>
                    <a:pt x="425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35"/>
                    <a:pt x="425" y="17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3" y="52"/>
                    <a:pt x="423" y="52"/>
                    <a:pt x="423" y="52"/>
                  </a:cubicBezTo>
                  <a:cubicBezTo>
                    <a:pt x="422" y="52"/>
                    <a:pt x="421" y="52"/>
                    <a:pt x="420" y="52"/>
                  </a:cubicBezTo>
                  <a:cubicBezTo>
                    <a:pt x="419" y="52"/>
                    <a:pt x="418" y="52"/>
                    <a:pt x="416" y="52"/>
                  </a:cubicBezTo>
                  <a:cubicBezTo>
                    <a:pt x="415" y="52"/>
                    <a:pt x="414" y="52"/>
                    <a:pt x="412" y="52"/>
                  </a:cubicBezTo>
                  <a:cubicBezTo>
                    <a:pt x="412" y="52"/>
                    <a:pt x="412" y="52"/>
                    <a:pt x="412" y="52"/>
                  </a:cubicBezTo>
                  <a:cubicBezTo>
                    <a:pt x="411" y="52"/>
                    <a:pt x="409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7" y="52"/>
                    <a:pt x="407" y="52"/>
                    <a:pt x="407" y="52"/>
                  </a:cubicBezTo>
                  <a:cubicBezTo>
                    <a:pt x="407" y="52"/>
                    <a:pt x="407" y="52"/>
                    <a:pt x="406" y="52"/>
                  </a:cubicBezTo>
                  <a:cubicBezTo>
                    <a:pt x="406" y="52"/>
                    <a:pt x="405" y="52"/>
                    <a:pt x="405" y="52"/>
                  </a:cubicBezTo>
                  <a:cubicBezTo>
                    <a:pt x="404" y="52"/>
                    <a:pt x="404" y="52"/>
                    <a:pt x="403" y="52"/>
                  </a:cubicBezTo>
                  <a:cubicBezTo>
                    <a:pt x="403" y="52"/>
                    <a:pt x="402" y="52"/>
                    <a:pt x="402" y="52"/>
                  </a:cubicBezTo>
                  <a:cubicBezTo>
                    <a:pt x="402" y="52"/>
                    <a:pt x="401" y="52"/>
                    <a:pt x="401" y="52"/>
                  </a:cubicBezTo>
                  <a:cubicBezTo>
                    <a:pt x="400" y="52"/>
                    <a:pt x="400" y="51"/>
                    <a:pt x="400" y="51"/>
                  </a:cubicBezTo>
                  <a:cubicBezTo>
                    <a:pt x="399" y="51"/>
                    <a:pt x="399" y="51"/>
                    <a:pt x="398" y="51"/>
                  </a:cubicBezTo>
                  <a:cubicBezTo>
                    <a:pt x="398" y="51"/>
                    <a:pt x="398" y="51"/>
                    <a:pt x="397" y="51"/>
                  </a:cubicBezTo>
                  <a:cubicBezTo>
                    <a:pt x="397" y="51"/>
                    <a:pt x="397" y="51"/>
                    <a:pt x="397" y="51"/>
                  </a:cubicBezTo>
                  <a:cubicBezTo>
                    <a:pt x="396" y="51"/>
                    <a:pt x="396" y="51"/>
                    <a:pt x="396" y="51"/>
                  </a:cubicBezTo>
                  <a:cubicBezTo>
                    <a:pt x="395" y="51"/>
                    <a:pt x="395" y="51"/>
                    <a:pt x="395" y="51"/>
                  </a:cubicBezTo>
                  <a:cubicBezTo>
                    <a:pt x="394" y="51"/>
                    <a:pt x="394" y="51"/>
                    <a:pt x="394" y="51"/>
                  </a:cubicBezTo>
                  <a:cubicBezTo>
                    <a:pt x="393" y="51"/>
                    <a:pt x="393" y="51"/>
                    <a:pt x="393" y="51"/>
                  </a:cubicBezTo>
                  <a:cubicBezTo>
                    <a:pt x="392" y="51"/>
                    <a:pt x="392" y="51"/>
                    <a:pt x="392" y="51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5" y="51"/>
                    <a:pt x="385" y="51"/>
                    <a:pt x="385" y="51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83" y="51"/>
                    <a:pt x="383" y="51"/>
                    <a:pt x="383" y="51"/>
                  </a:cubicBezTo>
                  <a:cubicBezTo>
                    <a:pt x="382" y="51"/>
                    <a:pt x="382" y="51"/>
                    <a:pt x="382" y="51"/>
                  </a:cubicBezTo>
                  <a:cubicBezTo>
                    <a:pt x="381" y="51"/>
                    <a:pt x="381" y="51"/>
                    <a:pt x="381" y="51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7" y="52"/>
                    <a:pt x="377" y="52"/>
                    <a:pt x="377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5" y="52"/>
                    <a:pt x="375" y="52"/>
                    <a:pt x="375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2" y="52"/>
                    <a:pt x="372" y="52"/>
                  </a:cubicBezTo>
                  <a:cubicBezTo>
                    <a:pt x="371" y="52"/>
                    <a:pt x="371" y="52"/>
                    <a:pt x="370" y="52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7" y="53"/>
                    <a:pt x="366" y="53"/>
                    <a:pt x="365" y="53"/>
                  </a:cubicBezTo>
                  <a:cubicBezTo>
                    <a:pt x="364" y="53"/>
                    <a:pt x="363" y="53"/>
                    <a:pt x="362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0" y="54"/>
                    <a:pt x="359" y="54"/>
                    <a:pt x="357" y="54"/>
                  </a:cubicBezTo>
                  <a:cubicBezTo>
                    <a:pt x="356" y="55"/>
                    <a:pt x="355" y="55"/>
                    <a:pt x="354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5"/>
                    <a:pt x="341" y="65"/>
                    <a:pt x="341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93"/>
                    <a:pt x="339" y="119"/>
                    <a:pt x="339" y="145"/>
                  </a:cubicBezTo>
                  <a:cubicBezTo>
                    <a:pt x="339" y="145"/>
                    <a:pt x="338" y="145"/>
                    <a:pt x="337" y="145"/>
                  </a:cubicBezTo>
                  <a:cubicBezTo>
                    <a:pt x="337" y="145"/>
                    <a:pt x="336" y="145"/>
                    <a:pt x="336" y="145"/>
                  </a:cubicBezTo>
                  <a:cubicBezTo>
                    <a:pt x="335" y="145"/>
                    <a:pt x="334" y="145"/>
                    <a:pt x="334" y="145"/>
                  </a:cubicBezTo>
                  <a:cubicBezTo>
                    <a:pt x="333" y="145"/>
                    <a:pt x="333" y="145"/>
                    <a:pt x="332" y="145"/>
                  </a:cubicBezTo>
                  <a:cubicBezTo>
                    <a:pt x="332" y="145"/>
                    <a:pt x="331" y="145"/>
                    <a:pt x="330" y="145"/>
                  </a:cubicBezTo>
                  <a:cubicBezTo>
                    <a:pt x="330" y="145"/>
                    <a:pt x="329" y="145"/>
                    <a:pt x="328" y="145"/>
                  </a:cubicBezTo>
                  <a:cubicBezTo>
                    <a:pt x="328" y="145"/>
                    <a:pt x="328" y="145"/>
                    <a:pt x="328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145"/>
                    <a:pt x="326" y="145"/>
                    <a:pt x="326" y="145"/>
                  </a:cubicBezTo>
                  <a:cubicBezTo>
                    <a:pt x="325" y="145"/>
                    <a:pt x="324" y="145"/>
                    <a:pt x="324" y="145"/>
                  </a:cubicBezTo>
                  <a:cubicBezTo>
                    <a:pt x="323" y="145"/>
                    <a:pt x="322" y="145"/>
                    <a:pt x="322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7" y="146"/>
                    <a:pt x="317" y="146"/>
                    <a:pt x="317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4" y="146"/>
                    <a:pt x="314" y="146"/>
                    <a:pt x="314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2" y="146"/>
                    <a:pt x="312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0" y="146"/>
                    <a:pt x="310" y="147"/>
                  </a:cubicBezTo>
                  <a:cubicBezTo>
                    <a:pt x="310" y="147"/>
                    <a:pt x="309" y="147"/>
                    <a:pt x="309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6" y="147"/>
                    <a:pt x="306" y="147"/>
                    <a:pt x="306" y="147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50"/>
                    <a:pt x="303" y="150"/>
                    <a:pt x="303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65"/>
                    <a:pt x="301" y="177"/>
                    <a:pt x="301" y="190"/>
                  </a:cubicBezTo>
                  <a:cubicBezTo>
                    <a:pt x="300" y="190"/>
                    <a:pt x="299" y="190"/>
                    <a:pt x="299" y="191"/>
                  </a:cubicBezTo>
                  <a:cubicBezTo>
                    <a:pt x="298" y="191"/>
                    <a:pt x="296" y="191"/>
                    <a:pt x="295" y="192"/>
                  </a:cubicBezTo>
                  <a:cubicBezTo>
                    <a:pt x="295" y="192"/>
                    <a:pt x="294" y="192"/>
                    <a:pt x="294" y="192"/>
                  </a:cubicBezTo>
                  <a:cubicBezTo>
                    <a:pt x="293" y="192"/>
                    <a:pt x="292" y="192"/>
                    <a:pt x="290" y="193"/>
                  </a:cubicBezTo>
                  <a:cubicBezTo>
                    <a:pt x="290" y="193"/>
                    <a:pt x="290" y="193"/>
                    <a:pt x="290" y="193"/>
                  </a:cubicBezTo>
                  <a:cubicBezTo>
                    <a:pt x="289" y="193"/>
                    <a:pt x="287" y="193"/>
                    <a:pt x="286" y="193"/>
                  </a:cubicBezTo>
                  <a:cubicBezTo>
                    <a:pt x="286" y="194"/>
                    <a:pt x="285" y="194"/>
                    <a:pt x="285" y="194"/>
                  </a:cubicBezTo>
                  <a:cubicBezTo>
                    <a:pt x="283" y="194"/>
                    <a:pt x="282" y="194"/>
                    <a:pt x="281" y="194"/>
                  </a:cubicBezTo>
                  <a:cubicBezTo>
                    <a:pt x="280" y="194"/>
                    <a:pt x="280" y="194"/>
                    <a:pt x="280" y="194"/>
                  </a:cubicBezTo>
                  <a:cubicBezTo>
                    <a:pt x="279" y="194"/>
                    <a:pt x="277" y="195"/>
                    <a:pt x="275" y="195"/>
                  </a:cubicBezTo>
                  <a:cubicBezTo>
                    <a:pt x="275" y="195"/>
                    <a:pt x="275" y="195"/>
                    <a:pt x="275" y="195"/>
                  </a:cubicBezTo>
                  <a:cubicBezTo>
                    <a:pt x="273" y="195"/>
                    <a:pt x="272" y="195"/>
                    <a:pt x="270" y="195"/>
                  </a:cubicBezTo>
                  <a:cubicBezTo>
                    <a:pt x="270" y="195"/>
                    <a:pt x="270" y="195"/>
                    <a:pt x="270" y="195"/>
                  </a:cubicBezTo>
                  <a:cubicBezTo>
                    <a:pt x="266" y="195"/>
                    <a:pt x="262" y="196"/>
                    <a:pt x="258" y="196"/>
                  </a:cubicBezTo>
                  <a:cubicBezTo>
                    <a:pt x="253" y="196"/>
                    <a:pt x="248" y="196"/>
                    <a:pt x="243" y="195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0" y="195"/>
                    <a:pt x="237" y="195"/>
                    <a:pt x="235" y="195"/>
                  </a:cubicBezTo>
                  <a:cubicBezTo>
                    <a:pt x="235" y="195"/>
                    <a:pt x="235" y="195"/>
                    <a:pt x="235" y="195"/>
                  </a:cubicBezTo>
                  <a:cubicBezTo>
                    <a:pt x="232" y="195"/>
                    <a:pt x="230" y="195"/>
                    <a:pt x="227" y="194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225" y="194"/>
                    <a:pt x="222" y="194"/>
                    <a:pt x="220" y="194"/>
                  </a:cubicBezTo>
                  <a:cubicBezTo>
                    <a:pt x="220" y="194"/>
                    <a:pt x="220" y="194"/>
                    <a:pt x="220" y="194"/>
                  </a:cubicBezTo>
                  <a:cubicBezTo>
                    <a:pt x="217" y="193"/>
                    <a:pt x="215" y="193"/>
                    <a:pt x="213" y="193"/>
                  </a:cubicBezTo>
                  <a:cubicBezTo>
                    <a:pt x="213" y="193"/>
                    <a:pt x="213" y="193"/>
                    <a:pt x="213" y="193"/>
                  </a:cubicBezTo>
                  <a:cubicBezTo>
                    <a:pt x="210" y="193"/>
                    <a:pt x="208" y="192"/>
                    <a:pt x="206" y="192"/>
                  </a:cubicBezTo>
                  <a:cubicBezTo>
                    <a:pt x="206" y="192"/>
                    <a:pt x="206" y="192"/>
                    <a:pt x="206" y="192"/>
                  </a:cubicBezTo>
                  <a:cubicBezTo>
                    <a:pt x="204" y="192"/>
                    <a:pt x="202" y="191"/>
                    <a:pt x="200" y="191"/>
                  </a:cubicBezTo>
                  <a:cubicBezTo>
                    <a:pt x="199" y="191"/>
                    <a:pt x="198" y="190"/>
                    <a:pt x="197" y="190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6" y="190"/>
                    <a:pt x="196" y="190"/>
                    <a:pt x="195" y="190"/>
                  </a:cubicBezTo>
                  <a:cubicBezTo>
                    <a:pt x="194" y="189"/>
                    <a:pt x="192" y="189"/>
                    <a:pt x="191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77"/>
                    <a:pt x="190" y="167"/>
                    <a:pt x="190" y="157"/>
                  </a:cubicBezTo>
                  <a:cubicBezTo>
                    <a:pt x="190" y="156"/>
                    <a:pt x="190" y="156"/>
                    <a:pt x="190" y="155"/>
                  </a:cubicBezTo>
                  <a:cubicBezTo>
                    <a:pt x="190" y="154"/>
                    <a:pt x="189" y="154"/>
                    <a:pt x="189" y="153"/>
                  </a:cubicBezTo>
                  <a:cubicBezTo>
                    <a:pt x="189" y="153"/>
                    <a:pt x="188" y="152"/>
                    <a:pt x="188" y="152"/>
                  </a:cubicBezTo>
                  <a:cubicBezTo>
                    <a:pt x="187" y="151"/>
                    <a:pt x="187" y="151"/>
                    <a:pt x="186" y="150"/>
                  </a:cubicBezTo>
                  <a:cubicBezTo>
                    <a:pt x="185" y="150"/>
                    <a:pt x="185" y="150"/>
                    <a:pt x="185" y="150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4" y="147"/>
                    <a:pt x="174" y="147"/>
                    <a:pt x="174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2" y="147"/>
                    <a:pt x="172" y="147"/>
                    <a:pt x="172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68" y="147"/>
                    <a:pt x="168" y="147"/>
                    <a:pt x="168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67" y="147"/>
                    <a:pt x="166" y="147"/>
                    <a:pt x="166" y="147"/>
                  </a:cubicBezTo>
                  <a:cubicBezTo>
                    <a:pt x="165" y="147"/>
                    <a:pt x="165" y="147"/>
                    <a:pt x="164" y="147"/>
                  </a:cubicBezTo>
                  <a:cubicBezTo>
                    <a:pt x="164" y="147"/>
                    <a:pt x="163" y="147"/>
                    <a:pt x="163" y="147"/>
                  </a:cubicBezTo>
                  <a:cubicBezTo>
                    <a:pt x="162" y="147"/>
                    <a:pt x="162" y="147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0" y="146"/>
                    <a:pt x="160" y="146"/>
                    <a:pt x="159" y="146"/>
                  </a:cubicBezTo>
                  <a:cubicBezTo>
                    <a:pt x="159" y="146"/>
                    <a:pt x="158" y="146"/>
                    <a:pt x="157" y="146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4" y="146"/>
                    <a:pt x="154" y="146"/>
                    <a:pt x="153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1" y="146"/>
                    <a:pt x="151" y="146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9" y="146"/>
                    <a:pt x="148" y="146"/>
                    <a:pt x="148" y="146"/>
                  </a:cubicBezTo>
                  <a:cubicBezTo>
                    <a:pt x="148" y="146"/>
                    <a:pt x="147" y="146"/>
                    <a:pt x="147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5" y="146"/>
                    <a:pt x="144" y="146"/>
                    <a:pt x="143" y="146"/>
                  </a:cubicBezTo>
                  <a:cubicBezTo>
                    <a:pt x="141" y="146"/>
                    <a:pt x="140" y="146"/>
                    <a:pt x="139" y="146"/>
                  </a:cubicBezTo>
                  <a:cubicBezTo>
                    <a:pt x="138" y="146"/>
                    <a:pt x="137" y="146"/>
                    <a:pt x="137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5" y="146"/>
                    <a:pt x="133" y="146"/>
                    <a:pt x="132" y="146"/>
                  </a:cubicBezTo>
                  <a:cubicBezTo>
                    <a:pt x="131" y="146"/>
                    <a:pt x="130" y="146"/>
                    <a:pt x="129" y="146"/>
                  </a:cubicBezTo>
                  <a:cubicBezTo>
                    <a:pt x="129" y="146"/>
                    <a:pt x="128" y="146"/>
                    <a:pt x="128" y="146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7" y="81"/>
                    <a:pt x="127" y="80"/>
                    <a:pt x="126" y="78"/>
                  </a:cubicBezTo>
                  <a:cubicBezTo>
                    <a:pt x="125" y="77"/>
                    <a:pt x="124" y="75"/>
                    <a:pt x="123" y="74"/>
                  </a:cubicBezTo>
                  <a:cubicBezTo>
                    <a:pt x="122" y="73"/>
                    <a:pt x="121" y="71"/>
                    <a:pt x="119" y="70"/>
                  </a:cubicBezTo>
                  <a:cubicBezTo>
                    <a:pt x="118" y="69"/>
                    <a:pt x="116" y="68"/>
                    <a:pt x="114" y="67"/>
                  </a:cubicBezTo>
                  <a:cubicBezTo>
                    <a:pt x="114" y="67"/>
                    <a:pt x="114" y="66"/>
                    <a:pt x="113" y="66"/>
                  </a:cubicBezTo>
                  <a:cubicBezTo>
                    <a:pt x="113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1" y="65"/>
                    <a:pt x="111" y="65"/>
                    <a:pt x="110" y="65"/>
                  </a:cubicBezTo>
                  <a:cubicBezTo>
                    <a:pt x="110" y="65"/>
                    <a:pt x="109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3"/>
                    <a:pt x="85" y="62"/>
                    <a:pt x="85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3" y="62"/>
                    <a:pt x="83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5" y="63"/>
                    <a:pt x="74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71" y="63"/>
                    <a:pt x="70" y="63"/>
                    <a:pt x="70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5" y="63"/>
                    <a:pt x="64" y="63"/>
                  </a:cubicBezTo>
                  <a:cubicBezTo>
                    <a:pt x="62" y="63"/>
                    <a:pt x="61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8" y="63"/>
                    <a:pt x="58" y="63"/>
                  </a:cubicBezTo>
                  <a:cubicBezTo>
                    <a:pt x="57" y="63"/>
                    <a:pt x="57" y="63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4"/>
                    <a:pt x="54" y="64"/>
                  </a:cubicBezTo>
                  <a:cubicBezTo>
                    <a:pt x="54" y="64"/>
                    <a:pt x="53" y="64"/>
                    <a:pt x="52" y="64"/>
                  </a:cubicBezTo>
                  <a:cubicBezTo>
                    <a:pt x="52" y="64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6" y="64"/>
                    <a:pt x="45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2" y="64"/>
                    <a:pt x="41" y="64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4"/>
                    <a:pt x="38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6" y="65"/>
                    <a:pt x="34" y="65"/>
                    <a:pt x="33" y="65"/>
                  </a:cubicBezTo>
                  <a:cubicBezTo>
                    <a:pt x="32" y="65"/>
                    <a:pt x="31" y="65"/>
                    <a:pt x="30" y="65"/>
                  </a:cubicBezTo>
                  <a:cubicBezTo>
                    <a:pt x="27" y="65"/>
                    <a:pt x="24" y="65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18" y="64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4"/>
                    <a:pt x="14" y="64"/>
                    <a:pt x="13" y="64"/>
                  </a:cubicBezTo>
                  <a:cubicBezTo>
                    <a:pt x="12" y="64"/>
                    <a:pt x="11" y="64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8" y="63"/>
                    <a:pt x="7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5" y="62"/>
                    <a:pt x="5" y="62"/>
                    <a:pt x="4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2" y="61"/>
                    <a:pt x="1" y="60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7"/>
                    <a:pt x="0" y="57"/>
                    <a:pt x="0" y="56"/>
                  </a:cubicBezTo>
                  <a:cubicBezTo>
                    <a:pt x="1" y="97"/>
                    <a:pt x="1" y="138"/>
                    <a:pt x="2" y="178"/>
                  </a:cubicBezTo>
                  <a:cubicBezTo>
                    <a:pt x="2" y="179"/>
                    <a:pt x="2" y="179"/>
                    <a:pt x="2" y="180"/>
                  </a:cubicBezTo>
                  <a:cubicBezTo>
                    <a:pt x="2" y="180"/>
                    <a:pt x="2" y="180"/>
                    <a:pt x="2" y="181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4" y="200"/>
                    <a:pt x="5" y="217"/>
                    <a:pt x="5" y="235"/>
                  </a:cubicBezTo>
                  <a:cubicBezTo>
                    <a:pt x="5" y="236"/>
                    <a:pt x="5" y="237"/>
                    <a:pt x="6" y="238"/>
                  </a:cubicBezTo>
                  <a:cubicBezTo>
                    <a:pt x="6" y="239"/>
                    <a:pt x="6" y="240"/>
                    <a:pt x="7" y="242"/>
                  </a:cubicBezTo>
                  <a:cubicBezTo>
                    <a:pt x="7" y="243"/>
                    <a:pt x="8" y="245"/>
                    <a:pt x="8" y="246"/>
                  </a:cubicBezTo>
                  <a:cubicBezTo>
                    <a:pt x="9" y="248"/>
                    <a:pt x="10" y="249"/>
                    <a:pt x="10" y="251"/>
                  </a:cubicBezTo>
                  <a:cubicBezTo>
                    <a:pt x="12" y="254"/>
                    <a:pt x="14" y="257"/>
                    <a:pt x="15" y="260"/>
                  </a:cubicBezTo>
                  <a:cubicBezTo>
                    <a:pt x="17" y="263"/>
                    <a:pt x="19" y="265"/>
                    <a:pt x="20" y="267"/>
                  </a:cubicBezTo>
                  <a:cubicBezTo>
                    <a:pt x="22" y="269"/>
                    <a:pt x="23" y="271"/>
                    <a:pt x="24" y="272"/>
                  </a:cubicBezTo>
                  <a:cubicBezTo>
                    <a:pt x="25" y="273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2" y="276"/>
                    <a:pt x="32" y="276"/>
                    <a:pt x="32" y="276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5" y="278"/>
                    <a:pt x="45" y="278"/>
                    <a:pt x="45" y="278"/>
                  </a:cubicBezTo>
                  <a:cubicBezTo>
                    <a:pt x="46" y="278"/>
                    <a:pt x="46" y="278"/>
                    <a:pt x="46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8" y="278"/>
                    <a:pt x="48" y="278"/>
                    <a:pt x="48" y="278"/>
                  </a:cubicBezTo>
                  <a:cubicBezTo>
                    <a:pt x="49" y="278"/>
                    <a:pt x="49" y="278"/>
                    <a:pt x="49" y="278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8"/>
                    <a:pt x="51" y="278"/>
                    <a:pt x="51" y="278"/>
                  </a:cubicBezTo>
                  <a:cubicBezTo>
                    <a:pt x="51" y="278"/>
                    <a:pt x="51" y="278"/>
                    <a:pt x="51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4" y="278"/>
                    <a:pt x="54" y="278"/>
                    <a:pt x="54" y="278"/>
                  </a:cubicBezTo>
                  <a:cubicBezTo>
                    <a:pt x="55" y="278"/>
                    <a:pt x="55" y="278"/>
                    <a:pt x="55" y="278"/>
                  </a:cubicBezTo>
                  <a:cubicBezTo>
                    <a:pt x="56" y="278"/>
                    <a:pt x="56" y="278"/>
                    <a:pt x="56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60" y="278"/>
                    <a:pt x="62" y="278"/>
                    <a:pt x="63" y="278"/>
                  </a:cubicBezTo>
                  <a:cubicBezTo>
                    <a:pt x="64" y="278"/>
                    <a:pt x="64" y="278"/>
                    <a:pt x="64" y="278"/>
                  </a:cubicBezTo>
                  <a:cubicBezTo>
                    <a:pt x="65" y="278"/>
                    <a:pt x="66" y="278"/>
                    <a:pt x="67" y="278"/>
                  </a:cubicBezTo>
                  <a:cubicBezTo>
                    <a:pt x="68" y="278"/>
                    <a:pt x="68" y="278"/>
                    <a:pt x="69" y="278"/>
                  </a:cubicBezTo>
                  <a:cubicBezTo>
                    <a:pt x="72" y="278"/>
                    <a:pt x="75" y="278"/>
                    <a:pt x="78" y="277"/>
                  </a:cubicBezTo>
                  <a:close/>
                </a:path>
              </a:pathLst>
            </a:custGeom>
            <a:gradFill>
              <a:gsLst>
                <a:gs pos="53000">
                  <a:schemeClr val="bg1">
                    <a:lumMod val="85000"/>
                  </a:schemeClr>
                </a:gs>
                <a:gs pos="98000">
                  <a:schemeClr val="bg1">
                    <a:lumMod val="65000"/>
                  </a:schemeClr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Freeform 21"/>
            <p:cNvSpPr>
              <a:spLocks/>
            </p:cNvSpPr>
            <p:nvPr/>
          </p:nvSpPr>
          <p:spPr bwMode="auto">
            <a:xfrm flipH="1">
              <a:off x="4500760" y="2808312"/>
              <a:ext cx="714375" cy="295275"/>
            </a:xfrm>
            <a:custGeom>
              <a:avLst/>
              <a:gdLst>
                <a:gd name="T0" fmla="*/ 148 w 482"/>
                <a:gd name="T1" fmla="*/ 149 h 199"/>
                <a:gd name="T2" fmla="*/ 187 w 482"/>
                <a:gd name="T3" fmla="*/ 153 h 199"/>
                <a:gd name="T4" fmla="*/ 187 w 482"/>
                <a:gd name="T5" fmla="*/ 166 h 199"/>
                <a:gd name="T6" fmla="*/ 179 w 482"/>
                <a:gd name="T7" fmla="*/ 181 h 199"/>
                <a:gd name="T8" fmla="*/ 214 w 482"/>
                <a:gd name="T9" fmla="*/ 196 h 199"/>
                <a:gd name="T10" fmla="*/ 259 w 482"/>
                <a:gd name="T11" fmla="*/ 199 h 199"/>
                <a:gd name="T12" fmla="*/ 291 w 482"/>
                <a:gd name="T13" fmla="*/ 196 h 199"/>
                <a:gd name="T14" fmla="*/ 323 w 482"/>
                <a:gd name="T15" fmla="*/ 183 h 199"/>
                <a:gd name="T16" fmla="*/ 308 w 482"/>
                <a:gd name="T17" fmla="*/ 164 h 199"/>
                <a:gd name="T18" fmla="*/ 321 w 482"/>
                <a:gd name="T19" fmla="*/ 148 h 199"/>
                <a:gd name="T20" fmla="*/ 333 w 482"/>
                <a:gd name="T21" fmla="*/ 148 h 199"/>
                <a:gd name="T22" fmla="*/ 412 w 482"/>
                <a:gd name="T23" fmla="*/ 148 h 199"/>
                <a:gd name="T24" fmla="*/ 458 w 482"/>
                <a:gd name="T25" fmla="*/ 149 h 199"/>
                <a:gd name="T26" fmla="*/ 462 w 482"/>
                <a:gd name="T27" fmla="*/ 149 h 199"/>
                <a:gd name="T28" fmla="*/ 477 w 482"/>
                <a:gd name="T29" fmla="*/ 144 h 199"/>
                <a:gd name="T30" fmla="*/ 482 w 482"/>
                <a:gd name="T31" fmla="*/ 111 h 199"/>
                <a:gd name="T32" fmla="*/ 482 w 482"/>
                <a:gd name="T33" fmla="*/ 92 h 199"/>
                <a:gd name="T34" fmla="*/ 461 w 482"/>
                <a:gd name="T35" fmla="*/ 85 h 199"/>
                <a:gd name="T36" fmla="*/ 441 w 482"/>
                <a:gd name="T37" fmla="*/ 82 h 199"/>
                <a:gd name="T38" fmla="*/ 425 w 482"/>
                <a:gd name="T39" fmla="*/ 83 h 199"/>
                <a:gd name="T40" fmla="*/ 406 w 482"/>
                <a:gd name="T41" fmla="*/ 86 h 199"/>
                <a:gd name="T42" fmla="*/ 391 w 482"/>
                <a:gd name="T43" fmla="*/ 87 h 199"/>
                <a:gd name="T44" fmla="*/ 359 w 482"/>
                <a:gd name="T45" fmla="*/ 83 h 199"/>
                <a:gd name="T46" fmla="*/ 341 w 482"/>
                <a:gd name="T47" fmla="*/ 68 h 199"/>
                <a:gd name="T48" fmla="*/ 362 w 482"/>
                <a:gd name="T49" fmla="*/ 57 h 199"/>
                <a:gd name="T50" fmla="*/ 388 w 482"/>
                <a:gd name="T51" fmla="*/ 54 h 199"/>
                <a:gd name="T52" fmla="*/ 403 w 482"/>
                <a:gd name="T53" fmla="*/ 55 h 199"/>
                <a:gd name="T54" fmla="*/ 417 w 482"/>
                <a:gd name="T55" fmla="*/ 55 h 199"/>
                <a:gd name="T56" fmla="*/ 441 w 482"/>
                <a:gd name="T57" fmla="*/ 55 h 199"/>
                <a:gd name="T58" fmla="*/ 463 w 482"/>
                <a:gd name="T59" fmla="*/ 46 h 199"/>
                <a:gd name="T60" fmla="*/ 431 w 482"/>
                <a:gd name="T61" fmla="*/ 10 h 199"/>
                <a:gd name="T62" fmla="*/ 424 w 482"/>
                <a:gd name="T63" fmla="*/ 2 h 199"/>
                <a:gd name="T64" fmla="*/ 389 w 482"/>
                <a:gd name="T65" fmla="*/ 1 h 199"/>
                <a:gd name="T66" fmla="*/ 387 w 482"/>
                <a:gd name="T67" fmla="*/ 1 h 199"/>
                <a:gd name="T68" fmla="*/ 76 w 482"/>
                <a:gd name="T69" fmla="*/ 10 h 199"/>
                <a:gd name="T70" fmla="*/ 8 w 482"/>
                <a:gd name="T71" fmla="*/ 36 h 199"/>
                <a:gd name="T72" fmla="*/ 7 w 482"/>
                <a:gd name="T73" fmla="*/ 65 h 199"/>
                <a:gd name="T74" fmla="*/ 31 w 482"/>
                <a:gd name="T75" fmla="*/ 68 h 199"/>
                <a:gd name="T76" fmla="*/ 41 w 482"/>
                <a:gd name="T77" fmla="*/ 67 h 199"/>
                <a:gd name="T78" fmla="*/ 60 w 482"/>
                <a:gd name="T79" fmla="*/ 66 h 199"/>
                <a:gd name="T80" fmla="*/ 91 w 482"/>
                <a:gd name="T81" fmla="*/ 66 h 199"/>
                <a:gd name="T82" fmla="*/ 115 w 482"/>
                <a:gd name="T83" fmla="*/ 70 h 199"/>
                <a:gd name="T84" fmla="*/ 126 w 482"/>
                <a:gd name="T85" fmla="*/ 91 h 199"/>
                <a:gd name="T86" fmla="*/ 97 w 482"/>
                <a:gd name="T87" fmla="*/ 102 h 199"/>
                <a:gd name="T88" fmla="*/ 78 w 482"/>
                <a:gd name="T89" fmla="*/ 104 h 199"/>
                <a:gd name="T90" fmla="*/ 64 w 482"/>
                <a:gd name="T91" fmla="*/ 102 h 199"/>
                <a:gd name="T92" fmla="*/ 39 w 482"/>
                <a:gd name="T93" fmla="*/ 99 h 199"/>
                <a:gd name="T94" fmla="*/ 21 w 482"/>
                <a:gd name="T95" fmla="*/ 99 h 199"/>
                <a:gd name="T96" fmla="*/ 6 w 482"/>
                <a:gd name="T97" fmla="*/ 106 h 199"/>
                <a:gd name="T98" fmla="*/ 9 w 482"/>
                <a:gd name="T99" fmla="*/ 126 h 199"/>
                <a:gd name="T100" fmla="*/ 23 w 482"/>
                <a:gd name="T101" fmla="*/ 145 h 199"/>
                <a:gd name="T102" fmla="*/ 29 w 482"/>
                <a:gd name="T103" fmla="*/ 149 h 199"/>
                <a:gd name="T104" fmla="*/ 69 w 482"/>
                <a:gd name="T105" fmla="*/ 15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2" h="199">
                  <a:moveTo>
                    <a:pt x="106" y="150"/>
                  </a:moveTo>
                  <a:cubicBezTo>
                    <a:pt x="113" y="150"/>
                    <a:pt x="120" y="149"/>
                    <a:pt x="127" y="149"/>
                  </a:cubicBezTo>
                  <a:cubicBezTo>
                    <a:pt x="134" y="149"/>
                    <a:pt x="141" y="149"/>
                    <a:pt x="148" y="149"/>
                  </a:cubicBezTo>
                  <a:cubicBezTo>
                    <a:pt x="154" y="149"/>
                    <a:pt x="161" y="149"/>
                    <a:pt x="166" y="150"/>
                  </a:cubicBezTo>
                  <a:cubicBezTo>
                    <a:pt x="172" y="150"/>
                    <a:pt x="176" y="150"/>
                    <a:pt x="180" y="151"/>
                  </a:cubicBezTo>
                  <a:cubicBezTo>
                    <a:pt x="183" y="151"/>
                    <a:pt x="186" y="152"/>
                    <a:pt x="187" y="153"/>
                  </a:cubicBezTo>
                  <a:cubicBezTo>
                    <a:pt x="189" y="155"/>
                    <a:pt x="190" y="156"/>
                    <a:pt x="191" y="158"/>
                  </a:cubicBezTo>
                  <a:cubicBezTo>
                    <a:pt x="191" y="159"/>
                    <a:pt x="191" y="161"/>
                    <a:pt x="190" y="162"/>
                  </a:cubicBezTo>
                  <a:cubicBezTo>
                    <a:pt x="190" y="163"/>
                    <a:pt x="189" y="164"/>
                    <a:pt x="187" y="166"/>
                  </a:cubicBezTo>
                  <a:cubicBezTo>
                    <a:pt x="186" y="167"/>
                    <a:pt x="184" y="168"/>
                    <a:pt x="182" y="169"/>
                  </a:cubicBezTo>
                  <a:cubicBezTo>
                    <a:pt x="180" y="171"/>
                    <a:pt x="179" y="172"/>
                    <a:pt x="178" y="175"/>
                  </a:cubicBezTo>
                  <a:cubicBezTo>
                    <a:pt x="178" y="177"/>
                    <a:pt x="178" y="179"/>
                    <a:pt x="179" y="181"/>
                  </a:cubicBezTo>
                  <a:cubicBezTo>
                    <a:pt x="180" y="184"/>
                    <a:pt x="182" y="186"/>
                    <a:pt x="186" y="188"/>
                  </a:cubicBezTo>
                  <a:cubicBezTo>
                    <a:pt x="190" y="191"/>
                    <a:pt x="195" y="192"/>
                    <a:pt x="201" y="194"/>
                  </a:cubicBezTo>
                  <a:cubicBezTo>
                    <a:pt x="205" y="195"/>
                    <a:pt x="209" y="195"/>
                    <a:pt x="214" y="196"/>
                  </a:cubicBezTo>
                  <a:cubicBezTo>
                    <a:pt x="218" y="197"/>
                    <a:pt x="223" y="197"/>
                    <a:pt x="228" y="197"/>
                  </a:cubicBezTo>
                  <a:cubicBezTo>
                    <a:pt x="233" y="198"/>
                    <a:pt x="238" y="198"/>
                    <a:pt x="244" y="198"/>
                  </a:cubicBezTo>
                  <a:cubicBezTo>
                    <a:pt x="249" y="199"/>
                    <a:pt x="254" y="199"/>
                    <a:pt x="259" y="199"/>
                  </a:cubicBezTo>
                  <a:cubicBezTo>
                    <a:pt x="263" y="199"/>
                    <a:pt x="267" y="198"/>
                    <a:pt x="271" y="198"/>
                  </a:cubicBezTo>
                  <a:cubicBezTo>
                    <a:pt x="275" y="198"/>
                    <a:pt x="278" y="198"/>
                    <a:pt x="282" y="197"/>
                  </a:cubicBezTo>
                  <a:cubicBezTo>
                    <a:pt x="285" y="197"/>
                    <a:pt x="288" y="196"/>
                    <a:pt x="291" y="196"/>
                  </a:cubicBezTo>
                  <a:cubicBezTo>
                    <a:pt x="294" y="195"/>
                    <a:pt x="297" y="194"/>
                    <a:pt x="300" y="194"/>
                  </a:cubicBezTo>
                  <a:cubicBezTo>
                    <a:pt x="305" y="192"/>
                    <a:pt x="310" y="190"/>
                    <a:pt x="314" y="188"/>
                  </a:cubicBezTo>
                  <a:cubicBezTo>
                    <a:pt x="318" y="186"/>
                    <a:pt x="321" y="185"/>
                    <a:pt x="323" y="183"/>
                  </a:cubicBezTo>
                  <a:cubicBezTo>
                    <a:pt x="325" y="181"/>
                    <a:pt x="325" y="179"/>
                    <a:pt x="324" y="177"/>
                  </a:cubicBezTo>
                  <a:cubicBezTo>
                    <a:pt x="324" y="176"/>
                    <a:pt x="322" y="173"/>
                    <a:pt x="318" y="171"/>
                  </a:cubicBezTo>
                  <a:cubicBezTo>
                    <a:pt x="315" y="169"/>
                    <a:pt x="311" y="166"/>
                    <a:pt x="308" y="164"/>
                  </a:cubicBezTo>
                  <a:cubicBezTo>
                    <a:pt x="306" y="161"/>
                    <a:pt x="303" y="159"/>
                    <a:pt x="303" y="157"/>
                  </a:cubicBezTo>
                  <a:cubicBezTo>
                    <a:pt x="302" y="155"/>
                    <a:pt x="303" y="153"/>
                    <a:pt x="305" y="151"/>
                  </a:cubicBezTo>
                  <a:cubicBezTo>
                    <a:pt x="308" y="150"/>
                    <a:pt x="313" y="149"/>
                    <a:pt x="321" y="148"/>
                  </a:cubicBezTo>
                  <a:cubicBezTo>
                    <a:pt x="322" y="148"/>
                    <a:pt x="323" y="148"/>
                    <a:pt x="325" y="148"/>
                  </a:cubicBezTo>
                  <a:cubicBezTo>
                    <a:pt x="326" y="148"/>
                    <a:pt x="327" y="148"/>
                    <a:pt x="329" y="148"/>
                  </a:cubicBezTo>
                  <a:cubicBezTo>
                    <a:pt x="330" y="148"/>
                    <a:pt x="332" y="148"/>
                    <a:pt x="333" y="148"/>
                  </a:cubicBezTo>
                  <a:cubicBezTo>
                    <a:pt x="335" y="148"/>
                    <a:pt x="337" y="148"/>
                    <a:pt x="338" y="148"/>
                  </a:cubicBezTo>
                  <a:cubicBezTo>
                    <a:pt x="349" y="148"/>
                    <a:pt x="361" y="148"/>
                    <a:pt x="374" y="148"/>
                  </a:cubicBezTo>
                  <a:cubicBezTo>
                    <a:pt x="387" y="148"/>
                    <a:pt x="400" y="148"/>
                    <a:pt x="412" y="148"/>
                  </a:cubicBezTo>
                  <a:cubicBezTo>
                    <a:pt x="424" y="148"/>
                    <a:pt x="435" y="148"/>
                    <a:pt x="444" y="148"/>
                  </a:cubicBezTo>
                  <a:cubicBezTo>
                    <a:pt x="452" y="149"/>
                    <a:pt x="457" y="149"/>
                    <a:pt x="458" y="149"/>
                  </a:cubicBezTo>
                  <a:cubicBezTo>
                    <a:pt x="458" y="149"/>
                    <a:pt x="458" y="149"/>
                    <a:pt x="458" y="149"/>
                  </a:cubicBezTo>
                  <a:cubicBezTo>
                    <a:pt x="459" y="149"/>
                    <a:pt x="459" y="149"/>
                    <a:pt x="459" y="149"/>
                  </a:cubicBezTo>
                  <a:cubicBezTo>
                    <a:pt x="459" y="149"/>
                    <a:pt x="460" y="149"/>
                    <a:pt x="460" y="149"/>
                  </a:cubicBezTo>
                  <a:cubicBezTo>
                    <a:pt x="461" y="149"/>
                    <a:pt x="461" y="149"/>
                    <a:pt x="462" y="149"/>
                  </a:cubicBezTo>
                  <a:cubicBezTo>
                    <a:pt x="463" y="149"/>
                    <a:pt x="465" y="149"/>
                    <a:pt x="467" y="148"/>
                  </a:cubicBezTo>
                  <a:cubicBezTo>
                    <a:pt x="469" y="148"/>
                    <a:pt x="471" y="148"/>
                    <a:pt x="472" y="147"/>
                  </a:cubicBezTo>
                  <a:cubicBezTo>
                    <a:pt x="474" y="146"/>
                    <a:pt x="476" y="145"/>
                    <a:pt x="477" y="144"/>
                  </a:cubicBezTo>
                  <a:cubicBezTo>
                    <a:pt x="478" y="142"/>
                    <a:pt x="479" y="140"/>
                    <a:pt x="480" y="138"/>
                  </a:cubicBezTo>
                  <a:cubicBezTo>
                    <a:pt x="480" y="135"/>
                    <a:pt x="481" y="131"/>
                    <a:pt x="481" y="126"/>
                  </a:cubicBezTo>
                  <a:cubicBezTo>
                    <a:pt x="481" y="121"/>
                    <a:pt x="482" y="116"/>
                    <a:pt x="482" y="111"/>
                  </a:cubicBezTo>
                  <a:cubicBezTo>
                    <a:pt x="482" y="107"/>
                    <a:pt x="482" y="102"/>
                    <a:pt x="482" y="99"/>
                  </a:cubicBezTo>
                  <a:cubicBezTo>
                    <a:pt x="482" y="96"/>
                    <a:pt x="482" y="94"/>
                    <a:pt x="482" y="93"/>
                  </a:cubicBezTo>
                  <a:cubicBezTo>
                    <a:pt x="482" y="93"/>
                    <a:pt x="482" y="93"/>
                    <a:pt x="482" y="92"/>
                  </a:cubicBezTo>
                  <a:cubicBezTo>
                    <a:pt x="482" y="92"/>
                    <a:pt x="482" y="91"/>
                    <a:pt x="481" y="90"/>
                  </a:cubicBezTo>
                  <a:cubicBezTo>
                    <a:pt x="479" y="89"/>
                    <a:pt x="477" y="88"/>
                    <a:pt x="474" y="87"/>
                  </a:cubicBezTo>
                  <a:cubicBezTo>
                    <a:pt x="471" y="86"/>
                    <a:pt x="467" y="85"/>
                    <a:pt x="461" y="85"/>
                  </a:cubicBezTo>
                  <a:cubicBezTo>
                    <a:pt x="459" y="84"/>
                    <a:pt x="456" y="84"/>
                    <a:pt x="454" y="83"/>
                  </a:cubicBezTo>
                  <a:cubicBezTo>
                    <a:pt x="451" y="83"/>
                    <a:pt x="449" y="83"/>
                    <a:pt x="447" y="83"/>
                  </a:cubicBezTo>
                  <a:cubicBezTo>
                    <a:pt x="445" y="83"/>
                    <a:pt x="443" y="82"/>
                    <a:pt x="441" y="82"/>
                  </a:cubicBezTo>
                  <a:cubicBezTo>
                    <a:pt x="440" y="82"/>
                    <a:pt x="438" y="82"/>
                    <a:pt x="436" y="82"/>
                  </a:cubicBezTo>
                  <a:cubicBezTo>
                    <a:pt x="434" y="82"/>
                    <a:pt x="432" y="82"/>
                    <a:pt x="431" y="83"/>
                  </a:cubicBezTo>
                  <a:cubicBezTo>
                    <a:pt x="429" y="83"/>
                    <a:pt x="427" y="83"/>
                    <a:pt x="425" y="83"/>
                  </a:cubicBezTo>
                  <a:cubicBezTo>
                    <a:pt x="423" y="83"/>
                    <a:pt x="421" y="84"/>
                    <a:pt x="418" y="84"/>
                  </a:cubicBezTo>
                  <a:cubicBezTo>
                    <a:pt x="416" y="84"/>
                    <a:pt x="414" y="85"/>
                    <a:pt x="411" y="85"/>
                  </a:cubicBezTo>
                  <a:cubicBezTo>
                    <a:pt x="409" y="85"/>
                    <a:pt x="408" y="85"/>
                    <a:pt x="406" y="86"/>
                  </a:cubicBezTo>
                  <a:cubicBezTo>
                    <a:pt x="404" y="86"/>
                    <a:pt x="403" y="86"/>
                    <a:pt x="401" y="86"/>
                  </a:cubicBezTo>
                  <a:cubicBezTo>
                    <a:pt x="399" y="86"/>
                    <a:pt x="398" y="86"/>
                    <a:pt x="396" y="86"/>
                  </a:cubicBezTo>
                  <a:cubicBezTo>
                    <a:pt x="394" y="87"/>
                    <a:pt x="393" y="87"/>
                    <a:pt x="391" y="87"/>
                  </a:cubicBezTo>
                  <a:cubicBezTo>
                    <a:pt x="387" y="87"/>
                    <a:pt x="383" y="87"/>
                    <a:pt x="380" y="86"/>
                  </a:cubicBezTo>
                  <a:cubicBezTo>
                    <a:pt x="376" y="86"/>
                    <a:pt x="372" y="86"/>
                    <a:pt x="369" y="85"/>
                  </a:cubicBezTo>
                  <a:cubicBezTo>
                    <a:pt x="365" y="85"/>
                    <a:pt x="362" y="84"/>
                    <a:pt x="359" y="83"/>
                  </a:cubicBezTo>
                  <a:cubicBezTo>
                    <a:pt x="356" y="82"/>
                    <a:pt x="353" y="81"/>
                    <a:pt x="350" y="80"/>
                  </a:cubicBezTo>
                  <a:cubicBezTo>
                    <a:pt x="347" y="79"/>
                    <a:pt x="344" y="77"/>
                    <a:pt x="343" y="74"/>
                  </a:cubicBezTo>
                  <a:cubicBezTo>
                    <a:pt x="341" y="72"/>
                    <a:pt x="341" y="70"/>
                    <a:pt x="341" y="68"/>
                  </a:cubicBezTo>
                  <a:cubicBezTo>
                    <a:pt x="342" y="66"/>
                    <a:pt x="344" y="64"/>
                    <a:pt x="346" y="62"/>
                  </a:cubicBezTo>
                  <a:cubicBezTo>
                    <a:pt x="348" y="60"/>
                    <a:pt x="351" y="59"/>
                    <a:pt x="355" y="58"/>
                  </a:cubicBezTo>
                  <a:cubicBezTo>
                    <a:pt x="357" y="58"/>
                    <a:pt x="360" y="57"/>
                    <a:pt x="362" y="57"/>
                  </a:cubicBezTo>
                  <a:cubicBezTo>
                    <a:pt x="365" y="56"/>
                    <a:pt x="368" y="56"/>
                    <a:pt x="370" y="56"/>
                  </a:cubicBezTo>
                  <a:cubicBezTo>
                    <a:pt x="373" y="55"/>
                    <a:pt x="376" y="55"/>
                    <a:pt x="379" y="55"/>
                  </a:cubicBezTo>
                  <a:cubicBezTo>
                    <a:pt x="382" y="54"/>
                    <a:pt x="385" y="54"/>
                    <a:pt x="388" y="54"/>
                  </a:cubicBezTo>
                  <a:cubicBezTo>
                    <a:pt x="390" y="54"/>
                    <a:pt x="391" y="54"/>
                    <a:pt x="393" y="54"/>
                  </a:cubicBezTo>
                  <a:cubicBezTo>
                    <a:pt x="395" y="54"/>
                    <a:pt x="396" y="54"/>
                    <a:pt x="398" y="54"/>
                  </a:cubicBezTo>
                  <a:cubicBezTo>
                    <a:pt x="400" y="54"/>
                    <a:pt x="402" y="55"/>
                    <a:pt x="403" y="55"/>
                  </a:cubicBezTo>
                  <a:cubicBezTo>
                    <a:pt x="405" y="55"/>
                    <a:pt x="407" y="55"/>
                    <a:pt x="409" y="55"/>
                  </a:cubicBezTo>
                  <a:cubicBezTo>
                    <a:pt x="410" y="55"/>
                    <a:pt x="412" y="55"/>
                    <a:pt x="413" y="55"/>
                  </a:cubicBezTo>
                  <a:cubicBezTo>
                    <a:pt x="415" y="55"/>
                    <a:pt x="416" y="55"/>
                    <a:pt x="417" y="55"/>
                  </a:cubicBezTo>
                  <a:cubicBezTo>
                    <a:pt x="419" y="55"/>
                    <a:pt x="420" y="55"/>
                    <a:pt x="421" y="55"/>
                  </a:cubicBezTo>
                  <a:cubicBezTo>
                    <a:pt x="423" y="55"/>
                    <a:pt x="424" y="55"/>
                    <a:pt x="426" y="55"/>
                  </a:cubicBezTo>
                  <a:cubicBezTo>
                    <a:pt x="431" y="55"/>
                    <a:pt x="436" y="55"/>
                    <a:pt x="441" y="55"/>
                  </a:cubicBezTo>
                  <a:cubicBezTo>
                    <a:pt x="445" y="54"/>
                    <a:pt x="449" y="54"/>
                    <a:pt x="453" y="53"/>
                  </a:cubicBezTo>
                  <a:cubicBezTo>
                    <a:pt x="457" y="52"/>
                    <a:pt x="459" y="51"/>
                    <a:pt x="461" y="50"/>
                  </a:cubicBezTo>
                  <a:cubicBezTo>
                    <a:pt x="463" y="49"/>
                    <a:pt x="463" y="48"/>
                    <a:pt x="463" y="46"/>
                  </a:cubicBezTo>
                  <a:cubicBezTo>
                    <a:pt x="462" y="45"/>
                    <a:pt x="459" y="41"/>
                    <a:pt x="455" y="37"/>
                  </a:cubicBezTo>
                  <a:cubicBezTo>
                    <a:pt x="452" y="33"/>
                    <a:pt x="447" y="28"/>
                    <a:pt x="443" y="23"/>
                  </a:cubicBezTo>
                  <a:cubicBezTo>
                    <a:pt x="438" y="18"/>
                    <a:pt x="434" y="13"/>
                    <a:pt x="431" y="10"/>
                  </a:cubicBezTo>
                  <a:cubicBezTo>
                    <a:pt x="427" y="6"/>
                    <a:pt x="425" y="4"/>
                    <a:pt x="425" y="3"/>
                  </a:cubicBezTo>
                  <a:cubicBezTo>
                    <a:pt x="426" y="3"/>
                    <a:pt x="426" y="3"/>
                    <a:pt x="426" y="3"/>
                  </a:cubicBezTo>
                  <a:cubicBezTo>
                    <a:pt x="426" y="3"/>
                    <a:pt x="426" y="2"/>
                    <a:pt x="424" y="2"/>
                  </a:cubicBezTo>
                  <a:cubicBezTo>
                    <a:pt x="423" y="1"/>
                    <a:pt x="420" y="1"/>
                    <a:pt x="414" y="1"/>
                  </a:cubicBezTo>
                  <a:cubicBezTo>
                    <a:pt x="409" y="1"/>
                    <a:pt x="401" y="0"/>
                    <a:pt x="389" y="1"/>
                  </a:cubicBezTo>
                  <a:cubicBezTo>
                    <a:pt x="389" y="1"/>
                    <a:pt x="389" y="1"/>
                    <a:pt x="389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7" y="1"/>
                    <a:pt x="387" y="1"/>
                    <a:pt x="387" y="1"/>
                  </a:cubicBezTo>
                  <a:cubicBezTo>
                    <a:pt x="374" y="1"/>
                    <a:pt x="345" y="2"/>
                    <a:pt x="309" y="3"/>
                  </a:cubicBezTo>
                  <a:cubicBezTo>
                    <a:pt x="274" y="4"/>
                    <a:pt x="231" y="5"/>
                    <a:pt x="189" y="6"/>
                  </a:cubicBezTo>
                  <a:cubicBezTo>
                    <a:pt x="147" y="8"/>
                    <a:pt x="107" y="9"/>
                    <a:pt x="76" y="10"/>
                  </a:cubicBezTo>
                  <a:cubicBezTo>
                    <a:pt x="45" y="11"/>
                    <a:pt x="23" y="12"/>
                    <a:pt x="19" y="12"/>
                  </a:cubicBezTo>
                  <a:cubicBezTo>
                    <a:pt x="19" y="12"/>
                    <a:pt x="17" y="15"/>
                    <a:pt x="15" y="20"/>
                  </a:cubicBezTo>
                  <a:cubicBezTo>
                    <a:pt x="13" y="24"/>
                    <a:pt x="10" y="30"/>
                    <a:pt x="8" y="36"/>
                  </a:cubicBezTo>
                  <a:cubicBezTo>
                    <a:pt x="5" y="42"/>
                    <a:pt x="3" y="48"/>
                    <a:pt x="2" y="53"/>
                  </a:cubicBezTo>
                  <a:cubicBezTo>
                    <a:pt x="0" y="58"/>
                    <a:pt x="0" y="62"/>
                    <a:pt x="2" y="63"/>
                  </a:cubicBezTo>
                  <a:cubicBezTo>
                    <a:pt x="4" y="64"/>
                    <a:pt x="5" y="65"/>
                    <a:pt x="7" y="65"/>
                  </a:cubicBezTo>
                  <a:cubicBezTo>
                    <a:pt x="9" y="66"/>
                    <a:pt x="12" y="67"/>
                    <a:pt x="14" y="67"/>
                  </a:cubicBezTo>
                  <a:cubicBezTo>
                    <a:pt x="17" y="67"/>
                    <a:pt x="19" y="68"/>
                    <a:pt x="22" y="68"/>
                  </a:cubicBezTo>
                  <a:cubicBezTo>
                    <a:pt x="25" y="68"/>
                    <a:pt x="28" y="68"/>
                    <a:pt x="31" y="68"/>
                  </a:cubicBezTo>
                  <a:cubicBezTo>
                    <a:pt x="32" y="68"/>
                    <a:pt x="33" y="68"/>
                    <a:pt x="34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39" y="68"/>
                    <a:pt x="40" y="67"/>
                    <a:pt x="41" y="67"/>
                  </a:cubicBezTo>
                  <a:cubicBezTo>
                    <a:pt x="42" y="67"/>
                    <a:pt x="43" y="67"/>
                    <a:pt x="44" y="67"/>
                  </a:cubicBezTo>
                  <a:cubicBezTo>
                    <a:pt x="47" y="67"/>
                    <a:pt x="49" y="67"/>
                    <a:pt x="52" y="67"/>
                  </a:cubicBezTo>
                  <a:cubicBezTo>
                    <a:pt x="55" y="67"/>
                    <a:pt x="57" y="66"/>
                    <a:pt x="60" y="66"/>
                  </a:cubicBezTo>
                  <a:cubicBezTo>
                    <a:pt x="63" y="66"/>
                    <a:pt x="67" y="66"/>
                    <a:pt x="70" y="66"/>
                  </a:cubicBezTo>
                  <a:cubicBezTo>
                    <a:pt x="73" y="66"/>
                    <a:pt x="76" y="66"/>
                    <a:pt x="79" y="66"/>
                  </a:cubicBezTo>
                  <a:cubicBezTo>
                    <a:pt x="83" y="65"/>
                    <a:pt x="87" y="65"/>
                    <a:pt x="91" y="66"/>
                  </a:cubicBezTo>
                  <a:cubicBezTo>
                    <a:pt x="94" y="66"/>
                    <a:pt x="98" y="66"/>
                    <a:pt x="101" y="66"/>
                  </a:cubicBezTo>
                  <a:cubicBezTo>
                    <a:pt x="104" y="67"/>
                    <a:pt x="107" y="67"/>
                    <a:pt x="109" y="68"/>
                  </a:cubicBezTo>
                  <a:cubicBezTo>
                    <a:pt x="112" y="68"/>
                    <a:pt x="114" y="69"/>
                    <a:pt x="115" y="70"/>
                  </a:cubicBezTo>
                  <a:cubicBezTo>
                    <a:pt x="118" y="72"/>
                    <a:pt x="121" y="74"/>
                    <a:pt x="123" y="76"/>
                  </a:cubicBezTo>
                  <a:cubicBezTo>
                    <a:pt x="126" y="78"/>
                    <a:pt x="127" y="81"/>
                    <a:pt x="128" y="83"/>
                  </a:cubicBezTo>
                  <a:cubicBezTo>
                    <a:pt x="129" y="86"/>
                    <a:pt x="128" y="88"/>
                    <a:pt x="126" y="91"/>
                  </a:cubicBezTo>
                  <a:cubicBezTo>
                    <a:pt x="124" y="93"/>
                    <a:pt x="121" y="95"/>
                    <a:pt x="115" y="97"/>
                  </a:cubicBezTo>
                  <a:cubicBezTo>
                    <a:pt x="111" y="98"/>
                    <a:pt x="108" y="99"/>
                    <a:pt x="105" y="100"/>
                  </a:cubicBezTo>
                  <a:cubicBezTo>
                    <a:pt x="102" y="101"/>
                    <a:pt x="100" y="102"/>
                    <a:pt x="97" y="102"/>
                  </a:cubicBezTo>
                  <a:cubicBezTo>
                    <a:pt x="94" y="103"/>
                    <a:pt x="92" y="103"/>
                    <a:pt x="89" y="104"/>
                  </a:cubicBezTo>
                  <a:cubicBezTo>
                    <a:pt x="87" y="104"/>
                    <a:pt x="85" y="104"/>
                    <a:pt x="83" y="104"/>
                  </a:cubicBezTo>
                  <a:cubicBezTo>
                    <a:pt x="81" y="104"/>
                    <a:pt x="80" y="104"/>
                    <a:pt x="78" y="104"/>
                  </a:cubicBezTo>
                  <a:cubicBezTo>
                    <a:pt x="77" y="104"/>
                    <a:pt x="75" y="104"/>
                    <a:pt x="74" y="104"/>
                  </a:cubicBezTo>
                  <a:cubicBezTo>
                    <a:pt x="72" y="103"/>
                    <a:pt x="71" y="103"/>
                    <a:pt x="69" y="103"/>
                  </a:cubicBezTo>
                  <a:cubicBezTo>
                    <a:pt x="68" y="103"/>
                    <a:pt x="66" y="103"/>
                    <a:pt x="64" y="102"/>
                  </a:cubicBezTo>
                  <a:cubicBezTo>
                    <a:pt x="62" y="102"/>
                    <a:pt x="59" y="101"/>
                    <a:pt x="56" y="101"/>
                  </a:cubicBezTo>
                  <a:cubicBezTo>
                    <a:pt x="53" y="100"/>
                    <a:pt x="50" y="100"/>
                    <a:pt x="48" y="100"/>
                  </a:cubicBezTo>
                  <a:cubicBezTo>
                    <a:pt x="45" y="99"/>
                    <a:pt x="42" y="99"/>
                    <a:pt x="39" y="99"/>
                  </a:cubicBezTo>
                  <a:cubicBezTo>
                    <a:pt x="36" y="99"/>
                    <a:pt x="33" y="99"/>
                    <a:pt x="30" y="99"/>
                  </a:cubicBezTo>
                  <a:cubicBezTo>
                    <a:pt x="29" y="99"/>
                    <a:pt x="27" y="99"/>
                    <a:pt x="25" y="99"/>
                  </a:cubicBezTo>
                  <a:cubicBezTo>
                    <a:pt x="24" y="99"/>
                    <a:pt x="22" y="99"/>
                    <a:pt x="21" y="99"/>
                  </a:cubicBezTo>
                  <a:cubicBezTo>
                    <a:pt x="19" y="100"/>
                    <a:pt x="18" y="100"/>
                    <a:pt x="16" y="100"/>
                  </a:cubicBezTo>
                  <a:cubicBezTo>
                    <a:pt x="15" y="101"/>
                    <a:pt x="14" y="101"/>
                    <a:pt x="12" y="102"/>
                  </a:cubicBezTo>
                  <a:cubicBezTo>
                    <a:pt x="9" y="103"/>
                    <a:pt x="7" y="104"/>
                    <a:pt x="6" y="106"/>
                  </a:cubicBezTo>
                  <a:cubicBezTo>
                    <a:pt x="4" y="108"/>
                    <a:pt x="4" y="109"/>
                    <a:pt x="4" y="111"/>
                  </a:cubicBezTo>
                  <a:cubicBezTo>
                    <a:pt x="4" y="113"/>
                    <a:pt x="4" y="116"/>
                    <a:pt x="5" y="118"/>
                  </a:cubicBezTo>
                  <a:cubicBezTo>
                    <a:pt x="6" y="120"/>
                    <a:pt x="8" y="123"/>
                    <a:pt x="9" y="126"/>
                  </a:cubicBezTo>
                  <a:cubicBezTo>
                    <a:pt x="11" y="129"/>
                    <a:pt x="12" y="132"/>
                    <a:pt x="14" y="134"/>
                  </a:cubicBezTo>
                  <a:cubicBezTo>
                    <a:pt x="16" y="137"/>
                    <a:pt x="17" y="139"/>
                    <a:pt x="19" y="141"/>
                  </a:cubicBezTo>
                  <a:cubicBezTo>
                    <a:pt x="20" y="143"/>
                    <a:pt x="22" y="144"/>
                    <a:pt x="23" y="145"/>
                  </a:cubicBezTo>
                  <a:cubicBezTo>
                    <a:pt x="24" y="146"/>
                    <a:pt x="25" y="147"/>
                    <a:pt x="25" y="147"/>
                  </a:cubicBezTo>
                  <a:cubicBezTo>
                    <a:pt x="25" y="147"/>
                    <a:pt x="25" y="148"/>
                    <a:pt x="25" y="148"/>
                  </a:cubicBezTo>
                  <a:cubicBezTo>
                    <a:pt x="26" y="148"/>
                    <a:pt x="27" y="149"/>
                    <a:pt x="29" y="149"/>
                  </a:cubicBezTo>
                  <a:cubicBezTo>
                    <a:pt x="31" y="150"/>
                    <a:pt x="34" y="150"/>
                    <a:pt x="39" y="151"/>
                  </a:cubicBezTo>
                  <a:cubicBezTo>
                    <a:pt x="43" y="151"/>
                    <a:pt x="49" y="151"/>
                    <a:pt x="56" y="151"/>
                  </a:cubicBezTo>
                  <a:cubicBezTo>
                    <a:pt x="60" y="151"/>
                    <a:pt x="64" y="151"/>
                    <a:pt x="69" y="151"/>
                  </a:cubicBezTo>
                  <a:cubicBezTo>
                    <a:pt x="74" y="151"/>
                    <a:pt x="80" y="150"/>
                    <a:pt x="87" y="150"/>
                  </a:cubicBezTo>
                  <a:cubicBezTo>
                    <a:pt x="93" y="150"/>
                    <a:pt x="99" y="150"/>
                    <a:pt x="106" y="1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5"/>
          <p:cNvGrpSpPr/>
          <p:nvPr/>
        </p:nvGrpSpPr>
        <p:grpSpPr>
          <a:xfrm>
            <a:off x="5467271" y="2092695"/>
            <a:ext cx="1041400" cy="456409"/>
            <a:chOff x="5259585" y="3049612"/>
            <a:chExt cx="1155700" cy="506412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flipH="1">
              <a:off x="5740598" y="3081362"/>
              <a:ext cx="15875" cy="223837"/>
            </a:xfrm>
            <a:custGeom>
              <a:avLst/>
              <a:gdLst>
                <a:gd name="T0" fmla="*/ 2 w 10"/>
                <a:gd name="T1" fmla="*/ 14 h 152"/>
                <a:gd name="T2" fmla="*/ 1 w 10"/>
                <a:gd name="T3" fmla="*/ 10 h 152"/>
                <a:gd name="T4" fmla="*/ 0 w 10"/>
                <a:gd name="T5" fmla="*/ 5 h 152"/>
                <a:gd name="T6" fmla="*/ 0 w 10"/>
                <a:gd name="T7" fmla="*/ 0 h 152"/>
                <a:gd name="T8" fmla="*/ 6 w 10"/>
                <a:gd name="T9" fmla="*/ 132 h 152"/>
                <a:gd name="T10" fmla="*/ 7 w 10"/>
                <a:gd name="T11" fmla="*/ 137 h 152"/>
                <a:gd name="T12" fmla="*/ 8 w 10"/>
                <a:gd name="T13" fmla="*/ 142 h 152"/>
                <a:gd name="T14" fmla="*/ 9 w 10"/>
                <a:gd name="T15" fmla="*/ 147 h 152"/>
                <a:gd name="T16" fmla="*/ 10 w 10"/>
                <a:gd name="T17" fmla="*/ 152 h 152"/>
                <a:gd name="T18" fmla="*/ 3 w 10"/>
                <a:gd name="T19" fmla="*/ 18 h 152"/>
                <a:gd name="T20" fmla="*/ 2 w 10"/>
                <a:gd name="T21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52">
                  <a:moveTo>
                    <a:pt x="2" y="14"/>
                  </a:moveTo>
                  <a:cubicBezTo>
                    <a:pt x="2" y="13"/>
                    <a:pt x="2" y="11"/>
                    <a:pt x="1" y="10"/>
                  </a:cubicBezTo>
                  <a:cubicBezTo>
                    <a:pt x="1" y="8"/>
                    <a:pt x="1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6" y="133"/>
                    <a:pt x="7" y="135"/>
                    <a:pt x="7" y="137"/>
                  </a:cubicBezTo>
                  <a:cubicBezTo>
                    <a:pt x="7" y="139"/>
                    <a:pt x="8" y="140"/>
                    <a:pt x="8" y="142"/>
                  </a:cubicBezTo>
                  <a:cubicBezTo>
                    <a:pt x="9" y="144"/>
                    <a:pt x="9" y="146"/>
                    <a:pt x="9" y="147"/>
                  </a:cubicBezTo>
                  <a:cubicBezTo>
                    <a:pt x="10" y="149"/>
                    <a:pt x="10" y="150"/>
                    <a:pt x="10" y="152"/>
                  </a:cubicBezTo>
                  <a:cubicBezTo>
                    <a:pt x="8" y="107"/>
                    <a:pt x="5" y="63"/>
                    <a:pt x="3" y="18"/>
                  </a:cubicBezTo>
                  <a:cubicBezTo>
                    <a:pt x="3" y="17"/>
                    <a:pt x="3" y="16"/>
                    <a:pt x="2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flipH="1">
              <a:off x="5259585" y="3055962"/>
              <a:ext cx="1154113" cy="500062"/>
            </a:xfrm>
            <a:custGeom>
              <a:avLst/>
              <a:gdLst>
                <a:gd name="T0" fmla="*/ 770 w 781"/>
                <a:gd name="T1" fmla="*/ 90 h 337"/>
                <a:gd name="T2" fmla="*/ 745 w 781"/>
                <a:gd name="T3" fmla="*/ 99 h 337"/>
                <a:gd name="T4" fmla="*/ 705 w 781"/>
                <a:gd name="T5" fmla="*/ 105 h 337"/>
                <a:gd name="T6" fmla="*/ 672 w 781"/>
                <a:gd name="T7" fmla="*/ 104 h 337"/>
                <a:gd name="T8" fmla="*/ 667 w 781"/>
                <a:gd name="T9" fmla="*/ 104 h 337"/>
                <a:gd name="T10" fmla="*/ 660 w 781"/>
                <a:gd name="T11" fmla="*/ 104 h 337"/>
                <a:gd name="T12" fmla="*/ 654 w 781"/>
                <a:gd name="T13" fmla="*/ 104 h 337"/>
                <a:gd name="T14" fmla="*/ 631 w 781"/>
                <a:gd name="T15" fmla="*/ 111 h 337"/>
                <a:gd name="T16" fmla="*/ 629 w 781"/>
                <a:gd name="T17" fmla="*/ 113 h 337"/>
                <a:gd name="T18" fmla="*/ 629 w 781"/>
                <a:gd name="T19" fmla="*/ 116 h 337"/>
                <a:gd name="T20" fmla="*/ 628 w 781"/>
                <a:gd name="T21" fmla="*/ 186 h 337"/>
                <a:gd name="T22" fmla="*/ 600 w 781"/>
                <a:gd name="T23" fmla="*/ 188 h 337"/>
                <a:gd name="T24" fmla="*/ 422 w 781"/>
                <a:gd name="T25" fmla="*/ 190 h 337"/>
                <a:gd name="T26" fmla="*/ 164 w 781"/>
                <a:gd name="T27" fmla="*/ 16 h 337"/>
                <a:gd name="T28" fmla="*/ 174 w 781"/>
                <a:gd name="T29" fmla="*/ 147 h 337"/>
                <a:gd name="T30" fmla="*/ 160 w 781"/>
                <a:gd name="T31" fmla="*/ 117 h 337"/>
                <a:gd name="T32" fmla="*/ 151 w 781"/>
                <a:gd name="T33" fmla="*/ 112 h 337"/>
                <a:gd name="T34" fmla="*/ 147 w 781"/>
                <a:gd name="T35" fmla="*/ 111 h 337"/>
                <a:gd name="T36" fmla="*/ 144 w 781"/>
                <a:gd name="T37" fmla="*/ 111 h 337"/>
                <a:gd name="T38" fmla="*/ 141 w 781"/>
                <a:gd name="T39" fmla="*/ 110 h 337"/>
                <a:gd name="T40" fmla="*/ 136 w 781"/>
                <a:gd name="T41" fmla="*/ 110 h 337"/>
                <a:gd name="T42" fmla="*/ 132 w 781"/>
                <a:gd name="T43" fmla="*/ 110 h 337"/>
                <a:gd name="T44" fmla="*/ 127 w 781"/>
                <a:gd name="T45" fmla="*/ 110 h 337"/>
                <a:gd name="T46" fmla="*/ 119 w 781"/>
                <a:gd name="T47" fmla="*/ 111 h 337"/>
                <a:gd name="T48" fmla="*/ 108 w 781"/>
                <a:gd name="T49" fmla="*/ 112 h 337"/>
                <a:gd name="T50" fmla="*/ 72 w 781"/>
                <a:gd name="T51" fmla="*/ 116 h 337"/>
                <a:gd name="T52" fmla="*/ 24 w 781"/>
                <a:gd name="T53" fmla="*/ 113 h 337"/>
                <a:gd name="T54" fmla="*/ 7 w 781"/>
                <a:gd name="T55" fmla="*/ 107 h 337"/>
                <a:gd name="T56" fmla="*/ 15 w 781"/>
                <a:gd name="T57" fmla="*/ 240 h 337"/>
                <a:gd name="T58" fmla="*/ 24 w 781"/>
                <a:gd name="T59" fmla="*/ 248 h 337"/>
                <a:gd name="T60" fmla="*/ 32 w 781"/>
                <a:gd name="T61" fmla="*/ 251 h 337"/>
                <a:gd name="T62" fmla="*/ 42 w 781"/>
                <a:gd name="T63" fmla="*/ 253 h 337"/>
                <a:gd name="T64" fmla="*/ 52 w 781"/>
                <a:gd name="T65" fmla="*/ 255 h 337"/>
                <a:gd name="T66" fmla="*/ 59 w 781"/>
                <a:gd name="T67" fmla="*/ 255 h 337"/>
                <a:gd name="T68" fmla="*/ 70 w 781"/>
                <a:gd name="T69" fmla="*/ 256 h 337"/>
                <a:gd name="T70" fmla="*/ 79 w 781"/>
                <a:gd name="T71" fmla="*/ 256 h 337"/>
                <a:gd name="T72" fmla="*/ 90 w 781"/>
                <a:gd name="T73" fmla="*/ 255 h 337"/>
                <a:gd name="T74" fmla="*/ 108 w 781"/>
                <a:gd name="T75" fmla="*/ 253 h 337"/>
                <a:gd name="T76" fmla="*/ 356 w 781"/>
                <a:gd name="T77" fmla="*/ 336 h 337"/>
                <a:gd name="T78" fmla="*/ 599 w 781"/>
                <a:gd name="T79" fmla="*/ 334 h 337"/>
                <a:gd name="T80" fmla="*/ 616 w 781"/>
                <a:gd name="T81" fmla="*/ 333 h 337"/>
                <a:gd name="T82" fmla="*/ 628 w 781"/>
                <a:gd name="T83" fmla="*/ 333 h 337"/>
                <a:gd name="T84" fmla="*/ 637 w 781"/>
                <a:gd name="T85" fmla="*/ 332 h 337"/>
                <a:gd name="T86" fmla="*/ 647 w 781"/>
                <a:gd name="T87" fmla="*/ 330 h 337"/>
                <a:gd name="T88" fmla="*/ 652 w 781"/>
                <a:gd name="T89" fmla="*/ 327 h 337"/>
                <a:gd name="T90" fmla="*/ 657 w 781"/>
                <a:gd name="T91" fmla="*/ 325 h 337"/>
                <a:gd name="T92" fmla="*/ 657 w 781"/>
                <a:gd name="T93" fmla="*/ 325 h 337"/>
                <a:gd name="T94" fmla="*/ 658 w 781"/>
                <a:gd name="T95" fmla="*/ 324 h 337"/>
                <a:gd name="T96" fmla="*/ 658 w 781"/>
                <a:gd name="T97" fmla="*/ 323 h 337"/>
                <a:gd name="T98" fmla="*/ 658 w 781"/>
                <a:gd name="T99" fmla="*/ 322 h 337"/>
                <a:gd name="T100" fmla="*/ 665 w 781"/>
                <a:gd name="T101" fmla="*/ 243 h 337"/>
                <a:gd name="T102" fmla="*/ 684 w 781"/>
                <a:gd name="T103" fmla="*/ 244 h 337"/>
                <a:gd name="T104" fmla="*/ 695 w 781"/>
                <a:gd name="T105" fmla="*/ 245 h 337"/>
                <a:gd name="T106" fmla="*/ 703 w 781"/>
                <a:gd name="T107" fmla="*/ 245 h 337"/>
                <a:gd name="T108" fmla="*/ 709 w 781"/>
                <a:gd name="T109" fmla="*/ 245 h 337"/>
                <a:gd name="T110" fmla="*/ 718 w 781"/>
                <a:gd name="T111" fmla="*/ 244 h 337"/>
                <a:gd name="T112" fmla="*/ 737 w 781"/>
                <a:gd name="T113" fmla="*/ 241 h 337"/>
                <a:gd name="T114" fmla="*/ 758 w 781"/>
                <a:gd name="T115" fmla="*/ 235 h 337"/>
                <a:gd name="T116" fmla="*/ 767 w 781"/>
                <a:gd name="T117" fmla="*/ 232 h 337"/>
                <a:gd name="T118" fmla="*/ 773 w 781"/>
                <a:gd name="T119" fmla="*/ 229 h 337"/>
                <a:gd name="T120" fmla="*/ 777 w 781"/>
                <a:gd name="T121" fmla="*/ 226 h 337"/>
                <a:gd name="T122" fmla="*/ 779 w 781"/>
                <a:gd name="T123" fmla="*/ 223 h 337"/>
                <a:gd name="T124" fmla="*/ 781 w 781"/>
                <a:gd name="T125" fmla="*/ 21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1" h="337">
                  <a:moveTo>
                    <a:pt x="781" y="217"/>
                  </a:moveTo>
                  <a:cubicBezTo>
                    <a:pt x="778" y="79"/>
                    <a:pt x="778" y="79"/>
                    <a:pt x="778" y="79"/>
                  </a:cubicBezTo>
                  <a:cubicBezTo>
                    <a:pt x="778" y="80"/>
                    <a:pt x="778" y="81"/>
                    <a:pt x="778" y="81"/>
                  </a:cubicBezTo>
                  <a:cubicBezTo>
                    <a:pt x="778" y="81"/>
                    <a:pt x="778" y="81"/>
                    <a:pt x="778" y="81"/>
                  </a:cubicBezTo>
                  <a:cubicBezTo>
                    <a:pt x="777" y="82"/>
                    <a:pt x="777" y="83"/>
                    <a:pt x="777" y="84"/>
                  </a:cubicBezTo>
                  <a:cubicBezTo>
                    <a:pt x="776" y="84"/>
                    <a:pt x="776" y="85"/>
                    <a:pt x="775" y="86"/>
                  </a:cubicBezTo>
                  <a:cubicBezTo>
                    <a:pt x="775" y="86"/>
                    <a:pt x="775" y="86"/>
                    <a:pt x="775" y="86"/>
                  </a:cubicBezTo>
                  <a:cubicBezTo>
                    <a:pt x="774" y="86"/>
                    <a:pt x="774" y="87"/>
                    <a:pt x="773" y="88"/>
                  </a:cubicBezTo>
                  <a:cubicBezTo>
                    <a:pt x="773" y="88"/>
                    <a:pt x="773" y="88"/>
                    <a:pt x="773" y="88"/>
                  </a:cubicBezTo>
                  <a:cubicBezTo>
                    <a:pt x="772" y="89"/>
                    <a:pt x="771" y="89"/>
                    <a:pt x="770" y="90"/>
                  </a:cubicBezTo>
                  <a:cubicBezTo>
                    <a:pt x="770" y="90"/>
                    <a:pt x="770" y="90"/>
                    <a:pt x="770" y="90"/>
                  </a:cubicBezTo>
                  <a:cubicBezTo>
                    <a:pt x="769" y="91"/>
                    <a:pt x="767" y="91"/>
                    <a:pt x="766" y="92"/>
                  </a:cubicBezTo>
                  <a:cubicBezTo>
                    <a:pt x="766" y="92"/>
                    <a:pt x="766" y="92"/>
                    <a:pt x="766" y="92"/>
                  </a:cubicBezTo>
                  <a:cubicBezTo>
                    <a:pt x="765" y="92"/>
                    <a:pt x="765" y="93"/>
                    <a:pt x="764" y="93"/>
                  </a:cubicBezTo>
                  <a:cubicBezTo>
                    <a:pt x="764" y="93"/>
                    <a:pt x="764" y="93"/>
                    <a:pt x="764" y="93"/>
                  </a:cubicBezTo>
                  <a:cubicBezTo>
                    <a:pt x="763" y="93"/>
                    <a:pt x="762" y="94"/>
                    <a:pt x="762" y="94"/>
                  </a:cubicBezTo>
                  <a:cubicBezTo>
                    <a:pt x="761" y="94"/>
                    <a:pt x="761" y="94"/>
                    <a:pt x="761" y="94"/>
                  </a:cubicBezTo>
                  <a:cubicBezTo>
                    <a:pt x="760" y="94"/>
                    <a:pt x="760" y="95"/>
                    <a:pt x="759" y="95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5"/>
                    <a:pt x="757" y="96"/>
                    <a:pt x="756" y="96"/>
                  </a:cubicBezTo>
                  <a:cubicBezTo>
                    <a:pt x="754" y="96"/>
                    <a:pt x="752" y="97"/>
                    <a:pt x="750" y="98"/>
                  </a:cubicBezTo>
                  <a:cubicBezTo>
                    <a:pt x="748" y="98"/>
                    <a:pt x="747" y="98"/>
                    <a:pt x="745" y="99"/>
                  </a:cubicBezTo>
                  <a:cubicBezTo>
                    <a:pt x="744" y="99"/>
                    <a:pt x="742" y="100"/>
                    <a:pt x="741" y="100"/>
                  </a:cubicBezTo>
                  <a:cubicBezTo>
                    <a:pt x="740" y="100"/>
                    <a:pt x="738" y="101"/>
                    <a:pt x="737" y="101"/>
                  </a:cubicBezTo>
                  <a:cubicBezTo>
                    <a:pt x="735" y="101"/>
                    <a:pt x="734" y="101"/>
                    <a:pt x="733" y="102"/>
                  </a:cubicBezTo>
                  <a:cubicBezTo>
                    <a:pt x="732" y="102"/>
                    <a:pt x="730" y="102"/>
                    <a:pt x="729" y="102"/>
                  </a:cubicBezTo>
                  <a:cubicBezTo>
                    <a:pt x="728" y="103"/>
                    <a:pt x="727" y="103"/>
                    <a:pt x="726" y="103"/>
                  </a:cubicBezTo>
                  <a:cubicBezTo>
                    <a:pt x="724" y="103"/>
                    <a:pt x="723" y="104"/>
                    <a:pt x="722" y="104"/>
                  </a:cubicBezTo>
                  <a:cubicBezTo>
                    <a:pt x="720" y="104"/>
                    <a:pt x="719" y="104"/>
                    <a:pt x="717" y="104"/>
                  </a:cubicBezTo>
                  <a:cubicBezTo>
                    <a:pt x="717" y="104"/>
                    <a:pt x="717" y="104"/>
                    <a:pt x="717" y="104"/>
                  </a:cubicBezTo>
                  <a:cubicBezTo>
                    <a:pt x="715" y="105"/>
                    <a:pt x="713" y="105"/>
                    <a:pt x="711" y="105"/>
                  </a:cubicBezTo>
                  <a:cubicBezTo>
                    <a:pt x="711" y="105"/>
                    <a:pt x="711" y="105"/>
                    <a:pt x="711" y="105"/>
                  </a:cubicBezTo>
                  <a:cubicBezTo>
                    <a:pt x="709" y="105"/>
                    <a:pt x="707" y="105"/>
                    <a:pt x="705" y="105"/>
                  </a:cubicBezTo>
                  <a:cubicBezTo>
                    <a:pt x="705" y="105"/>
                    <a:pt x="705" y="105"/>
                    <a:pt x="705" y="105"/>
                  </a:cubicBezTo>
                  <a:cubicBezTo>
                    <a:pt x="703" y="106"/>
                    <a:pt x="701" y="106"/>
                    <a:pt x="699" y="106"/>
                  </a:cubicBezTo>
                  <a:cubicBezTo>
                    <a:pt x="697" y="106"/>
                    <a:pt x="695" y="106"/>
                    <a:pt x="693" y="106"/>
                  </a:cubicBezTo>
                  <a:cubicBezTo>
                    <a:pt x="690" y="106"/>
                    <a:pt x="688" y="105"/>
                    <a:pt x="686" y="105"/>
                  </a:cubicBezTo>
                  <a:cubicBezTo>
                    <a:pt x="686" y="105"/>
                    <a:pt x="686" y="105"/>
                    <a:pt x="686" y="105"/>
                  </a:cubicBezTo>
                  <a:cubicBezTo>
                    <a:pt x="684" y="105"/>
                    <a:pt x="682" y="105"/>
                    <a:pt x="680" y="105"/>
                  </a:cubicBezTo>
                  <a:cubicBezTo>
                    <a:pt x="679" y="105"/>
                    <a:pt x="679" y="105"/>
                    <a:pt x="679" y="105"/>
                  </a:cubicBezTo>
                  <a:cubicBezTo>
                    <a:pt x="677" y="105"/>
                    <a:pt x="675" y="105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1" y="104"/>
                    <a:pt x="671" y="104"/>
                    <a:pt x="671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8" y="104"/>
                    <a:pt x="668" y="104"/>
                    <a:pt x="668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6" y="104"/>
                    <a:pt x="666" y="104"/>
                    <a:pt x="666" y="104"/>
                  </a:cubicBezTo>
                  <a:cubicBezTo>
                    <a:pt x="665" y="104"/>
                    <a:pt x="665" y="104"/>
                    <a:pt x="665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3" y="104"/>
                    <a:pt x="663" y="104"/>
                    <a:pt x="663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8" y="104"/>
                    <a:pt x="658" y="104"/>
                    <a:pt x="658" y="104"/>
                  </a:cubicBezTo>
                  <a:cubicBezTo>
                    <a:pt x="657" y="104"/>
                    <a:pt x="657" y="104"/>
                    <a:pt x="657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5" y="104"/>
                    <a:pt x="655" y="104"/>
                    <a:pt x="655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3" y="104"/>
                    <a:pt x="653" y="104"/>
                    <a:pt x="653" y="104"/>
                  </a:cubicBezTo>
                  <a:cubicBezTo>
                    <a:pt x="652" y="104"/>
                    <a:pt x="652" y="104"/>
                    <a:pt x="652" y="104"/>
                  </a:cubicBezTo>
                  <a:cubicBezTo>
                    <a:pt x="652" y="105"/>
                    <a:pt x="652" y="105"/>
                    <a:pt x="652" y="105"/>
                  </a:cubicBezTo>
                  <a:cubicBezTo>
                    <a:pt x="651" y="105"/>
                    <a:pt x="651" y="105"/>
                    <a:pt x="651" y="105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29" y="51"/>
                    <a:pt x="629" y="51"/>
                    <a:pt x="629" y="5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3"/>
                    <a:pt x="630" y="113"/>
                    <a:pt x="630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29" y="186"/>
                    <a:pt x="629" y="186"/>
                    <a:pt x="628" y="186"/>
                  </a:cubicBezTo>
                  <a:cubicBezTo>
                    <a:pt x="628" y="186"/>
                    <a:pt x="628" y="186"/>
                    <a:pt x="628" y="186"/>
                  </a:cubicBezTo>
                  <a:cubicBezTo>
                    <a:pt x="626" y="186"/>
                    <a:pt x="625" y="186"/>
                    <a:pt x="623" y="187"/>
                  </a:cubicBezTo>
                  <a:cubicBezTo>
                    <a:pt x="623" y="187"/>
                    <a:pt x="623" y="187"/>
                    <a:pt x="623" y="187"/>
                  </a:cubicBezTo>
                  <a:cubicBezTo>
                    <a:pt x="622" y="187"/>
                    <a:pt x="621" y="187"/>
                    <a:pt x="620" y="187"/>
                  </a:cubicBezTo>
                  <a:cubicBezTo>
                    <a:pt x="619" y="187"/>
                    <a:pt x="618" y="187"/>
                    <a:pt x="617" y="187"/>
                  </a:cubicBezTo>
                  <a:cubicBezTo>
                    <a:pt x="616" y="187"/>
                    <a:pt x="616" y="187"/>
                    <a:pt x="616" y="187"/>
                  </a:cubicBezTo>
                  <a:cubicBezTo>
                    <a:pt x="614" y="187"/>
                    <a:pt x="612" y="187"/>
                    <a:pt x="610" y="187"/>
                  </a:cubicBezTo>
                  <a:cubicBezTo>
                    <a:pt x="609" y="187"/>
                    <a:pt x="609" y="187"/>
                    <a:pt x="608" y="187"/>
                  </a:cubicBezTo>
                  <a:cubicBezTo>
                    <a:pt x="608" y="188"/>
                    <a:pt x="607" y="188"/>
                    <a:pt x="606" y="188"/>
                  </a:cubicBezTo>
                  <a:cubicBezTo>
                    <a:pt x="606" y="188"/>
                    <a:pt x="605" y="188"/>
                    <a:pt x="604" y="188"/>
                  </a:cubicBezTo>
                  <a:cubicBezTo>
                    <a:pt x="604" y="188"/>
                    <a:pt x="603" y="188"/>
                    <a:pt x="602" y="188"/>
                  </a:cubicBezTo>
                  <a:cubicBezTo>
                    <a:pt x="601" y="188"/>
                    <a:pt x="601" y="188"/>
                    <a:pt x="600" y="188"/>
                  </a:cubicBezTo>
                  <a:cubicBezTo>
                    <a:pt x="599" y="188"/>
                    <a:pt x="599" y="188"/>
                    <a:pt x="598" y="188"/>
                  </a:cubicBezTo>
                  <a:cubicBezTo>
                    <a:pt x="597" y="188"/>
                    <a:pt x="597" y="188"/>
                    <a:pt x="596" y="188"/>
                  </a:cubicBezTo>
                  <a:cubicBezTo>
                    <a:pt x="595" y="188"/>
                    <a:pt x="594" y="188"/>
                    <a:pt x="593" y="188"/>
                  </a:cubicBezTo>
                  <a:cubicBezTo>
                    <a:pt x="592" y="188"/>
                    <a:pt x="591" y="188"/>
                    <a:pt x="591" y="188"/>
                  </a:cubicBezTo>
                  <a:cubicBezTo>
                    <a:pt x="589" y="188"/>
                    <a:pt x="588" y="188"/>
                    <a:pt x="586" y="188"/>
                  </a:cubicBezTo>
                  <a:cubicBezTo>
                    <a:pt x="585" y="188"/>
                    <a:pt x="585" y="188"/>
                    <a:pt x="584" y="188"/>
                  </a:cubicBezTo>
                  <a:cubicBezTo>
                    <a:pt x="583" y="188"/>
                    <a:pt x="582" y="188"/>
                    <a:pt x="582" y="188"/>
                  </a:cubicBezTo>
                  <a:cubicBezTo>
                    <a:pt x="581" y="188"/>
                    <a:pt x="580" y="188"/>
                    <a:pt x="579" y="188"/>
                  </a:cubicBezTo>
                  <a:cubicBezTo>
                    <a:pt x="579" y="188"/>
                    <a:pt x="578" y="188"/>
                    <a:pt x="577" y="188"/>
                  </a:cubicBezTo>
                  <a:cubicBezTo>
                    <a:pt x="560" y="188"/>
                    <a:pt x="536" y="188"/>
                    <a:pt x="508" y="189"/>
                  </a:cubicBezTo>
                  <a:cubicBezTo>
                    <a:pt x="481" y="189"/>
                    <a:pt x="451" y="189"/>
                    <a:pt x="422" y="190"/>
                  </a:cubicBezTo>
                  <a:cubicBezTo>
                    <a:pt x="394" y="190"/>
                    <a:pt x="367" y="190"/>
                    <a:pt x="347" y="191"/>
                  </a:cubicBezTo>
                  <a:cubicBezTo>
                    <a:pt x="327" y="191"/>
                    <a:pt x="313" y="191"/>
                    <a:pt x="310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75" y="55"/>
                    <a:pt x="173" y="50"/>
                    <a:pt x="172" y="45"/>
                  </a:cubicBezTo>
                  <a:cubicBezTo>
                    <a:pt x="170" y="41"/>
                    <a:pt x="169" y="35"/>
                    <a:pt x="167" y="30"/>
                  </a:cubicBezTo>
                  <a:cubicBezTo>
                    <a:pt x="166" y="25"/>
                    <a:pt x="165" y="20"/>
                    <a:pt x="164" y="16"/>
                  </a:cubicBezTo>
                  <a:cubicBezTo>
                    <a:pt x="163" y="13"/>
                    <a:pt x="163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6" y="53"/>
                    <a:pt x="169" y="97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3" y="141"/>
                    <a:pt x="173" y="144"/>
                    <a:pt x="174" y="147"/>
                  </a:cubicBezTo>
                  <a:cubicBezTo>
                    <a:pt x="175" y="151"/>
                    <a:pt x="176" y="157"/>
                    <a:pt x="178" y="162"/>
                  </a:cubicBezTo>
                  <a:cubicBezTo>
                    <a:pt x="179" y="168"/>
                    <a:pt x="180" y="174"/>
                    <a:pt x="182" y="179"/>
                  </a:cubicBezTo>
                  <a:cubicBezTo>
                    <a:pt x="183" y="184"/>
                    <a:pt x="185" y="188"/>
                    <a:pt x="186" y="191"/>
                  </a:cubicBezTo>
                  <a:cubicBezTo>
                    <a:pt x="171" y="191"/>
                    <a:pt x="171" y="191"/>
                    <a:pt x="171" y="191"/>
                  </a:cubicBezTo>
                  <a:cubicBezTo>
                    <a:pt x="170" y="168"/>
                    <a:pt x="168" y="145"/>
                    <a:pt x="166" y="122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8"/>
                    <a:pt x="162" y="118"/>
                    <a:pt x="161" y="11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6"/>
                    <a:pt x="159" y="116"/>
                    <a:pt x="158" y="116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7" y="115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4" y="114"/>
                  </a:cubicBezTo>
                  <a:cubicBezTo>
                    <a:pt x="154" y="113"/>
                    <a:pt x="153" y="113"/>
                    <a:pt x="153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25" y="111"/>
                    <a:pt x="124" y="111"/>
                    <a:pt x="124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2" y="111"/>
                    <a:pt x="122" y="111"/>
                    <a:pt x="121" y="111"/>
                  </a:cubicBezTo>
                  <a:cubicBezTo>
                    <a:pt x="121" y="111"/>
                    <a:pt x="120" y="111"/>
                    <a:pt x="120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1"/>
                    <a:pt x="118" y="111"/>
                    <a:pt x="117" y="111"/>
                  </a:cubicBezTo>
                  <a:cubicBezTo>
                    <a:pt x="117" y="111"/>
                    <a:pt x="116" y="111"/>
                    <a:pt x="115" y="111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2"/>
                    <a:pt x="112" y="112"/>
                    <a:pt x="111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09" y="112"/>
                    <a:pt x="109" y="112"/>
                    <a:pt x="108" y="112"/>
                  </a:cubicBezTo>
                  <a:cubicBezTo>
                    <a:pt x="108" y="112"/>
                    <a:pt x="107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3" y="113"/>
                    <a:pt x="102" y="113"/>
                  </a:cubicBezTo>
                  <a:cubicBezTo>
                    <a:pt x="102" y="113"/>
                    <a:pt x="101" y="113"/>
                    <a:pt x="100" y="114"/>
                  </a:cubicBezTo>
                  <a:cubicBezTo>
                    <a:pt x="97" y="114"/>
                    <a:pt x="94" y="114"/>
                    <a:pt x="91" y="115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87" y="115"/>
                    <a:pt x="84" y="116"/>
                    <a:pt x="81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78" y="116"/>
                    <a:pt x="75" y="116"/>
                    <a:pt x="72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69" y="117"/>
                    <a:pt x="66" y="117"/>
                    <a:pt x="63" y="117"/>
                  </a:cubicBezTo>
                  <a:cubicBezTo>
                    <a:pt x="59" y="117"/>
                    <a:pt x="55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0" y="117"/>
                    <a:pt x="48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16"/>
                    <a:pt x="43" y="116"/>
                    <a:pt x="41" y="116"/>
                  </a:cubicBezTo>
                  <a:cubicBezTo>
                    <a:pt x="36" y="116"/>
                    <a:pt x="32" y="115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6" y="114"/>
                    <a:pt x="25" y="114"/>
                    <a:pt x="24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2" y="113"/>
                    <a:pt x="21" y="113"/>
                    <a:pt x="20" y="113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9" y="112"/>
                    <a:pt x="18" y="112"/>
                    <a:pt x="17" y="112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6" y="111"/>
                    <a:pt x="15" y="111"/>
                    <a:pt x="14" y="111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2" y="110"/>
                    <a:pt x="11" y="110"/>
                    <a:pt x="10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8"/>
                    <a:pt x="8" y="108"/>
                    <a:pt x="8" y="108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6" y="107"/>
                    <a:pt x="6" y="107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6"/>
                    <a:pt x="4" y="105"/>
                    <a:pt x="3" y="105"/>
                  </a:cubicBezTo>
                  <a:cubicBezTo>
                    <a:pt x="3" y="104"/>
                    <a:pt x="2" y="103"/>
                    <a:pt x="2" y="103"/>
                  </a:cubicBezTo>
                  <a:cubicBezTo>
                    <a:pt x="1" y="102"/>
                    <a:pt x="1" y="101"/>
                    <a:pt x="1" y="101"/>
                  </a:cubicBezTo>
                  <a:cubicBezTo>
                    <a:pt x="1" y="100"/>
                    <a:pt x="0" y="99"/>
                    <a:pt x="0" y="99"/>
                  </a:cubicBezTo>
                  <a:cubicBezTo>
                    <a:pt x="0" y="98"/>
                    <a:pt x="0" y="97"/>
                    <a:pt x="0" y="97"/>
                  </a:cubicBezTo>
                  <a:cubicBezTo>
                    <a:pt x="4" y="142"/>
                    <a:pt x="8" y="188"/>
                    <a:pt x="12" y="234"/>
                  </a:cubicBezTo>
                  <a:cubicBezTo>
                    <a:pt x="13" y="235"/>
                    <a:pt x="13" y="235"/>
                    <a:pt x="13" y="236"/>
                  </a:cubicBezTo>
                  <a:cubicBezTo>
                    <a:pt x="13" y="237"/>
                    <a:pt x="13" y="238"/>
                    <a:pt x="14" y="238"/>
                  </a:cubicBezTo>
                  <a:cubicBezTo>
                    <a:pt x="14" y="239"/>
                    <a:pt x="14" y="240"/>
                    <a:pt x="15" y="240"/>
                  </a:cubicBezTo>
                  <a:cubicBezTo>
                    <a:pt x="15" y="241"/>
                    <a:pt x="16" y="242"/>
                    <a:pt x="16" y="242"/>
                  </a:cubicBezTo>
                  <a:cubicBezTo>
                    <a:pt x="17" y="243"/>
                    <a:pt x="17" y="244"/>
                    <a:pt x="18" y="244"/>
                  </a:cubicBezTo>
                  <a:cubicBezTo>
                    <a:pt x="18" y="244"/>
                    <a:pt x="18" y="244"/>
                    <a:pt x="18" y="244"/>
                  </a:cubicBezTo>
                  <a:cubicBezTo>
                    <a:pt x="18" y="245"/>
                    <a:pt x="18" y="245"/>
                    <a:pt x="18" y="245"/>
                  </a:cubicBezTo>
                  <a:cubicBezTo>
                    <a:pt x="19" y="245"/>
                    <a:pt x="19" y="245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1" y="246"/>
                    <a:pt x="22" y="247"/>
                    <a:pt x="22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4" y="248"/>
                    <a:pt x="24" y="248"/>
                    <a:pt x="24" y="248"/>
                  </a:cubicBezTo>
                  <a:cubicBezTo>
                    <a:pt x="24" y="248"/>
                    <a:pt x="25" y="248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8" y="249"/>
                    <a:pt x="28" y="250"/>
                    <a:pt x="28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30" y="250"/>
                    <a:pt x="31" y="250"/>
                    <a:pt x="31" y="251"/>
                  </a:cubicBezTo>
                  <a:cubicBezTo>
                    <a:pt x="31" y="251"/>
                    <a:pt x="32" y="251"/>
                    <a:pt x="32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4" y="251"/>
                    <a:pt x="34" y="251"/>
                    <a:pt x="34" y="252"/>
                  </a:cubicBezTo>
                  <a:cubicBezTo>
                    <a:pt x="35" y="252"/>
                    <a:pt x="35" y="252"/>
                    <a:pt x="36" y="252"/>
                  </a:cubicBezTo>
                  <a:cubicBezTo>
                    <a:pt x="36" y="252"/>
                    <a:pt x="36" y="252"/>
                    <a:pt x="37" y="252"/>
                  </a:cubicBezTo>
                  <a:cubicBezTo>
                    <a:pt x="37" y="252"/>
                    <a:pt x="37" y="252"/>
                    <a:pt x="38" y="252"/>
                  </a:cubicBezTo>
                  <a:cubicBezTo>
                    <a:pt x="38" y="252"/>
                    <a:pt x="39" y="253"/>
                    <a:pt x="39" y="253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0" y="253"/>
                    <a:pt x="41" y="253"/>
                    <a:pt x="41" y="253"/>
                  </a:cubicBezTo>
                  <a:cubicBezTo>
                    <a:pt x="42" y="253"/>
                    <a:pt x="42" y="253"/>
                    <a:pt x="42" y="253"/>
                  </a:cubicBezTo>
                  <a:cubicBezTo>
                    <a:pt x="43" y="253"/>
                    <a:pt x="43" y="253"/>
                    <a:pt x="43" y="253"/>
                  </a:cubicBezTo>
                  <a:cubicBezTo>
                    <a:pt x="44" y="254"/>
                    <a:pt x="44" y="254"/>
                    <a:pt x="44" y="254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46" y="254"/>
                    <a:pt x="46" y="254"/>
                    <a:pt x="46" y="254"/>
                  </a:cubicBezTo>
                  <a:cubicBezTo>
                    <a:pt x="46" y="254"/>
                    <a:pt x="46" y="254"/>
                    <a:pt x="47" y="254"/>
                  </a:cubicBezTo>
                  <a:cubicBezTo>
                    <a:pt x="47" y="254"/>
                    <a:pt x="47" y="254"/>
                    <a:pt x="48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50" y="254"/>
                    <a:pt x="50" y="254"/>
                    <a:pt x="50" y="254"/>
                  </a:cubicBezTo>
                  <a:cubicBezTo>
                    <a:pt x="50" y="255"/>
                    <a:pt x="51" y="255"/>
                    <a:pt x="51" y="255"/>
                  </a:cubicBezTo>
                  <a:cubicBezTo>
                    <a:pt x="51" y="255"/>
                    <a:pt x="52" y="255"/>
                    <a:pt x="52" y="255"/>
                  </a:cubicBezTo>
                  <a:cubicBezTo>
                    <a:pt x="53" y="255"/>
                    <a:pt x="53" y="255"/>
                    <a:pt x="53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5" y="255"/>
                    <a:pt x="55" y="255"/>
                    <a:pt x="56" y="255"/>
                  </a:cubicBezTo>
                  <a:cubicBezTo>
                    <a:pt x="56" y="255"/>
                    <a:pt x="56" y="255"/>
                    <a:pt x="57" y="255"/>
                  </a:cubicBezTo>
                  <a:cubicBezTo>
                    <a:pt x="57" y="255"/>
                    <a:pt x="57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9" y="255"/>
                    <a:pt x="59" y="255"/>
                  </a:cubicBezTo>
                  <a:cubicBezTo>
                    <a:pt x="59" y="255"/>
                    <a:pt x="60" y="255"/>
                    <a:pt x="60" y="255"/>
                  </a:cubicBezTo>
                  <a:cubicBezTo>
                    <a:pt x="61" y="255"/>
                    <a:pt x="61" y="255"/>
                    <a:pt x="61" y="255"/>
                  </a:cubicBezTo>
                  <a:cubicBezTo>
                    <a:pt x="62" y="255"/>
                    <a:pt x="62" y="256"/>
                    <a:pt x="62" y="256"/>
                  </a:cubicBezTo>
                  <a:cubicBezTo>
                    <a:pt x="63" y="256"/>
                    <a:pt x="63" y="256"/>
                    <a:pt x="64" y="256"/>
                  </a:cubicBezTo>
                  <a:cubicBezTo>
                    <a:pt x="64" y="256"/>
                    <a:pt x="64" y="256"/>
                    <a:pt x="65" y="256"/>
                  </a:cubicBezTo>
                  <a:cubicBezTo>
                    <a:pt x="65" y="256"/>
                    <a:pt x="66" y="256"/>
                    <a:pt x="66" y="256"/>
                  </a:cubicBezTo>
                  <a:cubicBezTo>
                    <a:pt x="66" y="256"/>
                    <a:pt x="67" y="256"/>
                    <a:pt x="67" y="256"/>
                  </a:cubicBezTo>
                  <a:cubicBezTo>
                    <a:pt x="68" y="256"/>
                    <a:pt x="68" y="256"/>
                    <a:pt x="68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70" y="256"/>
                    <a:pt x="70" y="256"/>
                    <a:pt x="70" y="256"/>
                  </a:cubicBezTo>
                  <a:cubicBezTo>
                    <a:pt x="70" y="256"/>
                    <a:pt x="70" y="256"/>
                    <a:pt x="71" y="256"/>
                  </a:cubicBezTo>
                  <a:cubicBezTo>
                    <a:pt x="71" y="256"/>
                    <a:pt x="72" y="256"/>
                    <a:pt x="72" y="256"/>
                  </a:cubicBezTo>
                  <a:cubicBezTo>
                    <a:pt x="73" y="256"/>
                    <a:pt x="73" y="256"/>
                    <a:pt x="73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5" y="256"/>
                    <a:pt x="75" y="256"/>
                    <a:pt x="75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8" y="256"/>
                    <a:pt x="78" y="256"/>
                    <a:pt x="79" y="256"/>
                  </a:cubicBezTo>
                  <a:cubicBezTo>
                    <a:pt x="79" y="256"/>
                    <a:pt x="79" y="256"/>
                    <a:pt x="80" y="256"/>
                  </a:cubicBezTo>
                  <a:cubicBezTo>
                    <a:pt x="80" y="256"/>
                    <a:pt x="81" y="256"/>
                    <a:pt x="81" y="256"/>
                  </a:cubicBezTo>
                  <a:cubicBezTo>
                    <a:pt x="82" y="256"/>
                    <a:pt x="82" y="256"/>
                    <a:pt x="83" y="256"/>
                  </a:cubicBezTo>
                  <a:cubicBezTo>
                    <a:pt x="83" y="255"/>
                    <a:pt x="83" y="255"/>
                    <a:pt x="83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5" y="255"/>
                    <a:pt x="85" y="255"/>
                    <a:pt x="86" y="255"/>
                  </a:cubicBezTo>
                  <a:cubicBezTo>
                    <a:pt x="86" y="255"/>
                    <a:pt x="87" y="255"/>
                    <a:pt x="87" y="255"/>
                  </a:cubicBezTo>
                  <a:cubicBezTo>
                    <a:pt x="88" y="255"/>
                    <a:pt x="88" y="255"/>
                    <a:pt x="89" y="255"/>
                  </a:cubicBezTo>
                  <a:cubicBezTo>
                    <a:pt x="89" y="255"/>
                    <a:pt x="90" y="255"/>
                    <a:pt x="90" y="255"/>
                  </a:cubicBezTo>
                  <a:cubicBezTo>
                    <a:pt x="91" y="255"/>
                    <a:pt x="92" y="255"/>
                    <a:pt x="92" y="255"/>
                  </a:cubicBezTo>
                  <a:cubicBezTo>
                    <a:pt x="93" y="255"/>
                    <a:pt x="93" y="255"/>
                    <a:pt x="94" y="255"/>
                  </a:cubicBezTo>
                  <a:cubicBezTo>
                    <a:pt x="95" y="255"/>
                    <a:pt x="95" y="255"/>
                    <a:pt x="96" y="255"/>
                  </a:cubicBezTo>
                  <a:cubicBezTo>
                    <a:pt x="97" y="254"/>
                    <a:pt x="98" y="254"/>
                    <a:pt x="99" y="254"/>
                  </a:cubicBezTo>
                  <a:cubicBezTo>
                    <a:pt x="99" y="254"/>
                    <a:pt x="100" y="254"/>
                    <a:pt x="101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3" y="254"/>
                    <a:pt x="103" y="254"/>
                    <a:pt x="104" y="254"/>
                  </a:cubicBezTo>
                  <a:cubicBezTo>
                    <a:pt x="105" y="253"/>
                    <a:pt x="106" y="253"/>
                    <a:pt x="107" y="253"/>
                  </a:cubicBezTo>
                  <a:cubicBezTo>
                    <a:pt x="107" y="253"/>
                    <a:pt x="108" y="253"/>
                    <a:pt x="108" y="253"/>
                  </a:cubicBezTo>
                  <a:cubicBezTo>
                    <a:pt x="108" y="253"/>
                    <a:pt x="109" y="253"/>
                    <a:pt x="109" y="253"/>
                  </a:cubicBezTo>
                  <a:cubicBezTo>
                    <a:pt x="110" y="253"/>
                    <a:pt x="110" y="253"/>
                    <a:pt x="111" y="253"/>
                  </a:cubicBezTo>
                  <a:cubicBezTo>
                    <a:pt x="111" y="253"/>
                    <a:pt x="111" y="252"/>
                    <a:pt x="112" y="252"/>
                  </a:cubicBezTo>
                  <a:cubicBezTo>
                    <a:pt x="114" y="252"/>
                    <a:pt x="115" y="252"/>
                    <a:pt x="117" y="252"/>
                  </a:cubicBezTo>
                  <a:cubicBezTo>
                    <a:pt x="117" y="252"/>
                    <a:pt x="117" y="252"/>
                    <a:pt x="117" y="252"/>
                  </a:cubicBezTo>
                  <a:cubicBezTo>
                    <a:pt x="119" y="251"/>
                    <a:pt x="120" y="251"/>
                    <a:pt x="122" y="251"/>
                  </a:cubicBezTo>
                  <a:cubicBezTo>
                    <a:pt x="122" y="251"/>
                    <a:pt x="122" y="251"/>
                    <a:pt x="122" y="251"/>
                  </a:cubicBezTo>
                  <a:cubicBezTo>
                    <a:pt x="123" y="251"/>
                    <a:pt x="125" y="250"/>
                    <a:pt x="126" y="250"/>
                  </a:cubicBezTo>
                  <a:cubicBezTo>
                    <a:pt x="133" y="336"/>
                    <a:pt x="133" y="336"/>
                    <a:pt x="133" y="336"/>
                  </a:cubicBezTo>
                  <a:cubicBezTo>
                    <a:pt x="320" y="337"/>
                    <a:pt x="320" y="337"/>
                    <a:pt x="320" y="337"/>
                  </a:cubicBezTo>
                  <a:cubicBezTo>
                    <a:pt x="322" y="337"/>
                    <a:pt x="336" y="336"/>
                    <a:pt x="356" y="336"/>
                  </a:cubicBezTo>
                  <a:cubicBezTo>
                    <a:pt x="376" y="336"/>
                    <a:pt x="402" y="336"/>
                    <a:pt x="430" y="335"/>
                  </a:cubicBezTo>
                  <a:cubicBezTo>
                    <a:pt x="458" y="335"/>
                    <a:pt x="488" y="335"/>
                    <a:pt x="515" y="335"/>
                  </a:cubicBezTo>
                  <a:cubicBezTo>
                    <a:pt x="542" y="334"/>
                    <a:pt x="566" y="334"/>
                    <a:pt x="583" y="334"/>
                  </a:cubicBezTo>
                  <a:cubicBezTo>
                    <a:pt x="584" y="334"/>
                    <a:pt x="585" y="334"/>
                    <a:pt x="585" y="334"/>
                  </a:cubicBezTo>
                  <a:cubicBezTo>
                    <a:pt x="586" y="334"/>
                    <a:pt x="587" y="334"/>
                    <a:pt x="588" y="334"/>
                  </a:cubicBezTo>
                  <a:cubicBezTo>
                    <a:pt x="588" y="334"/>
                    <a:pt x="589" y="334"/>
                    <a:pt x="590" y="334"/>
                  </a:cubicBezTo>
                  <a:cubicBezTo>
                    <a:pt x="590" y="334"/>
                    <a:pt x="591" y="334"/>
                    <a:pt x="592" y="334"/>
                  </a:cubicBezTo>
                  <a:cubicBezTo>
                    <a:pt x="593" y="334"/>
                    <a:pt x="593" y="334"/>
                    <a:pt x="594" y="334"/>
                  </a:cubicBezTo>
                  <a:cubicBezTo>
                    <a:pt x="595" y="334"/>
                    <a:pt x="596" y="334"/>
                    <a:pt x="597" y="334"/>
                  </a:cubicBezTo>
                  <a:cubicBezTo>
                    <a:pt x="597" y="334"/>
                    <a:pt x="597" y="334"/>
                    <a:pt x="597" y="334"/>
                  </a:cubicBezTo>
                  <a:cubicBezTo>
                    <a:pt x="598" y="334"/>
                    <a:pt x="598" y="334"/>
                    <a:pt x="599" y="334"/>
                  </a:cubicBezTo>
                  <a:cubicBezTo>
                    <a:pt x="600" y="334"/>
                    <a:pt x="600" y="334"/>
                    <a:pt x="601" y="334"/>
                  </a:cubicBezTo>
                  <a:cubicBezTo>
                    <a:pt x="602" y="334"/>
                    <a:pt x="602" y="334"/>
                    <a:pt x="602" y="334"/>
                  </a:cubicBezTo>
                  <a:cubicBezTo>
                    <a:pt x="602" y="334"/>
                    <a:pt x="602" y="334"/>
                    <a:pt x="603" y="334"/>
                  </a:cubicBezTo>
                  <a:cubicBezTo>
                    <a:pt x="604" y="334"/>
                    <a:pt x="604" y="334"/>
                    <a:pt x="605" y="334"/>
                  </a:cubicBezTo>
                  <a:cubicBezTo>
                    <a:pt x="606" y="334"/>
                    <a:pt x="606" y="334"/>
                    <a:pt x="606" y="334"/>
                  </a:cubicBezTo>
                  <a:cubicBezTo>
                    <a:pt x="607" y="334"/>
                    <a:pt x="607" y="334"/>
                    <a:pt x="607" y="334"/>
                  </a:cubicBezTo>
                  <a:cubicBezTo>
                    <a:pt x="608" y="334"/>
                    <a:pt x="608" y="334"/>
                    <a:pt x="609" y="334"/>
                  </a:cubicBezTo>
                  <a:cubicBezTo>
                    <a:pt x="610" y="334"/>
                    <a:pt x="610" y="334"/>
                    <a:pt x="611" y="334"/>
                  </a:cubicBezTo>
                  <a:cubicBezTo>
                    <a:pt x="611" y="334"/>
                    <a:pt x="611" y="334"/>
                    <a:pt x="611" y="334"/>
                  </a:cubicBezTo>
                  <a:cubicBezTo>
                    <a:pt x="611" y="334"/>
                    <a:pt x="612" y="334"/>
                    <a:pt x="613" y="334"/>
                  </a:cubicBezTo>
                  <a:cubicBezTo>
                    <a:pt x="614" y="334"/>
                    <a:pt x="615" y="334"/>
                    <a:pt x="616" y="333"/>
                  </a:cubicBezTo>
                  <a:cubicBezTo>
                    <a:pt x="617" y="333"/>
                    <a:pt x="618" y="333"/>
                    <a:pt x="618" y="333"/>
                  </a:cubicBezTo>
                  <a:cubicBezTo>
                    <a:pt x="619" y="333"/>
                    <a:pt x="620" y="333"/>
                    <a:pt x="621" y="333"/>
                  </a:cubicBezTo>
                  <a:cubicBezTo>
                    <a:pt x="621" y="333"/>
                    <a:pt x="622" y="333"/>
                    <a:pt x="622" y="333"/>
                  </a:cubicBezTo>
                  <a:cubicBezTo>
                    <a:pt x="622" y="333"/>
                    <a:pt x="622" y="333"/>
                    <a:pt x="622" y="333"/>
                  </a:cubicBezTo>
                  <a:cubicBezTo>
                    <a:pt x="622" y="333"/>
                    <a:pt x="623" y="333"/>
                    <a:pt x="623" y="333"/>
                  </a:cubicBezTo>
                  <a:cubicBezTo>
                    <a:pt x="624" y="333"/>
                    <a:pt x="624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6" y="333"/>
                    <a:pt x="627" y="333"/>
                    <a:pt x="627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9" y="333"/>
                    <a:pt x="629" y="333"/>
                    <a:pt x="629" y="333"/>
                  </a:cubicBezTo>
                  <a:cubicBezTo>
                    <a:pt x="630" y="333"/>
                    <a:pt x="630" y="332"/>
                    <a:pt x="631" y="332"/>
                  </a:cubicBezTo>
                  <a:cubicBezTo>
                    <a:pt x="631" y="332"/>
                    <a:pt x="632" y="332"/>
                    <a:pt x="632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4" y="332"/>
                    <a:pt x="634" y="332"/>
                    <a:pt x="634" y="332"/>
                  </a:cubicBezTo>
                  <a:cubicBezTo>
                    <a:pt x="635" y="332"/>
                    <a:pt x="635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7" y="332"/>
                    <a:pt x="637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40" y="331"/>
                    <a:pt x="642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4" y="330"/>
                    <a:pt x="645" y="330"/>
                    <a:pt x="645" y="330"/>
                  </a:cubicBezTo>
                  <a:cubicBezTo>
                    <a:pt x="645" y="330"/>
                    <a:pt x="645" y="330"/>
                    <a:pt x="645" y="330"/>
                  </a:cubicBezTo>
                  <a:cubicBezTo>
                    <a:pt x="646" y="330"/>
                    <a:pt x="646" y="330"/>
                    <a:pt x="646" y="330"/>
                  </a:cubicBezTo>
                  <a:cubicBezTo>
                    <a:pt x="646" y="330"/>
                    <a:pt x="647" y="330"/>
                    <a:pt x="647" y="330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9" y="329"/>
                    <a:pt x="649" y="329"/>
                    <a:pt x="649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8"/>
                    <a:pt x="650" y="328"/>
                    <a:pt x="650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4" y="326"/>
                    <a:pt x="655" y="326"/>
                  </a:cubicBezTo>
                  <a:cubicBezTo>
                    <a:pt x="655" y="326"/>
                    <a:pt x="655" y="326"/>
                    <a:pt x="655" y="326"/>
                  </a:cubicBezTo>
                  <a:cubicBezTo>
                    <a:pt x="656" y="326"/>
                    <a:pt x="656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7" y="287"/>
                    <a:pt x="657" y="287"/>
                    <a:pt x="657" y="287"/>
                  </a:cubicBezTo>
                  <a:cubicBezTo>
                    <a:pt x="656" y="244"/>
                    <a:pt x="656" y="244"/>
                    <a:pt x="656" y="244"/>
                  </a:cubicBezTo>
                  <a:cubicBezTo>
                    <a:pt x="657" y="244"/>
                    <a:pt x="658" y="244"/>
                    <a:pt x="659" y="244"/>
                  </a:cubicBezTo>
                  <a:cubicBezTo>
                    <a:pt x="659" y="244"/>
                    <a:pt x="659" y="244"/>
                    <a:pt x="659" y="244"/>
                  </a:cubicBezTo>
                  <a:cubicBezTo>
                    <a:pt x="661" y="244"/>
                    <a:pt x="663" y="244"/>
                    <a:pt x="665" y="243"/>
                  </a:cubicBezTo>
                  <a:cubicBezTo>
                    <a:pt x="666" y="243"/>
                    <a:pt x="667" y="243"/>
                    <a:pt x="668" y="244"/>
                  </a:cubicBezTo>
                  <a:cubicBezTo>
                    <a:pt x="669" y="244"/>
                    <a:pt x="670" y="244"/>
                    <a:pt x="671" y="244"/>
                  </a:cubicBezTo>
                  <a:cubicBezTo>
                    <a:pt x="671" y="244"/>
                    <a:pt x="671" y="244"/>
                    <a:pt x="671" y="244"/>
                  </a:cubicBezTo>
                  <a:cubicBezTo>
                    <a:pt x="672" y="244"/>
                    <a:pt x="673" y="244"/>
                    <a:pt x="674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6" y="244"/>
                    <a:pt x="677" y="244"/>
                    <a:pt x="677" y="244"/>
                  </a:cubicBezTo>
                  <a:cubicBezTo>
                    <a:pt x="678" y="244"/>
                    <a:pt x="679" y="244"/>
                    <a:pt x="680" y="244"/>
                  </a:cubicBezTo>
                  <a:cubicBezTo>
                    <a:pt x="681" y="244"/>
                    <a:pt x="682" y="244"/>
                    <a:pt x="683" y="244"/>
                  </a:cubicBezTo>
                  <a:cubicBezTo>
                    <a:pt x="683" y="244"/>
                    <a:pt x="683" y="244"/>
                    <a:pt x="683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5" y="245"/>
                    <a:pt x="685" y="245"/>
                    <a:pt x="685" y="245"/>
                  </a:cubicBezTo>
                  <a:cubicBezTo>
                    <a:pt x="686" y="245"/>
                    <a:pt x="687" y="245"/>
                    <a:pt x="688" y="245"/>
                  </a:cubicBezTo>
                  <a:cubicBezTo>
                    <a:pt x="688" y="245"/>
                    <a:pt x="689" y="245"/>
                    <a:pt x="689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1" y="245"/>
                    <a:pt x="691" y="245"/>
                    <a:pt x="692" y="245"/>
                  </a:cubicBezTo>
                  <a:cubicBezTo>
                    <a:pt x="692" y="245"/>
                    <a:pt x="693" y="245"/>
                    <a:pt x="693" y="245"/>
                  </a:cubicBezTo>
                  <a:cubicBezTo>
                    <a:pt x="695" y="245"/>
                    <a:pt x="695" y="245"/>
                    <a:pt x="695" y="245"/>
                  </a:cubicBezTo>
                  <a:cubicBezTo>
                    <a:pt x="696" y="245"/>
                    <a:pt x="696" y="245"/>
                    <a:pt x="696" y="245"/>
                  </a:cubicBezTo>
                  <a:cubicBezTo>
                    <a:pt x="697" y="245"/>
                    <a:pt x="697" y="245"/>
                    <a:pt x="697" y="245"/>
                  </a:cubicBezTo>
                  <a:cubicBezTo>
                    <a:pt x="698" y="245"/>
                    <a:pt x="698" y="245"/>
                    <a:pt x="698" y="245"/>
                  </a:cubicBezTo>
                  <a:cubicBezTo>
                    <a:pt x="699" y="245"/>
                    <a:pt x="699" y="245"/>
                    <a:pt x="699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1" y="245"/>
                    <a:pt x="701" y="245"/>
                    <a:pt x="701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5" y="245"/>
                    <a:pt x="705" y="245"/>
                    <a:pt x="705" y="245"/>
                  </a:cubicBezTo>
                  <a:cubicBezTo>
                    <a:pt x="706" y="245"/>
                    <a:pt x="706" y="245"/>
                    <a:pt x="706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8" y="245"/>
                    <a:pt x="708" y="245"/>
                    <a:pt x="708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10" y="245"/>
                    <a:pt x="710" y="245"/>
                    <a:pt x="710" y="245"/>
                  </a:cubicBezTo>
                  <a:cubicBezTo>
                    <a:pt x="711" y="245"/>
                    <a:pt x="711" y="245"/>
                    <a:pt x="711" y="245"/>
                  </a:cubicBezTo>
                  <a:cubicBezTo>
                    <a:pt x="712" y="245"/>
                    <a:pt x="712" y="245"/>
                    <a:pt x="712" y="245"/>
                  </a:cubicBezTo>
                  <a:cubicBezTo>
                    <a:pt x="712" y="245"/>
                    <a:pt x="713" y="245"/>
                    <a:pt x="713" y="245"/>
                  </a:cubicBezTo>
                  <a:cubicBezTo>
                    <a:pt x="714" y="245"/>
                    <a:pt x="714" y="245"/>
                    <a:pt x="714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6" y="245"/>
                    <a:pt x="716" y="245"/>
                    <a:pt x="717" y="245"/>
                  </a:cubicBezTo>
                  <a:cubicBezTo>
                    <a:pt x="717" y="244"/>
                    <a:pt x="718" y="244"/>
                    <a:pt x="718" y="244"/>
                  </a:cubicBezTo>
                  <a:cubicBezTo>
                    <a:pt x="719" y="244"/>
                    <a:pt x="720" y="244"/>
                    <a:pt x="720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2" y="244"/>
                    <a:pt x="722" y="244"/>
                    <a:pt x="722" y="244"/>
                  </a:cubicBezTo>
                  <a:cubicBezTo>
                    <a:pt x="723" y="244"/>
                    <a:pt x="723" y="244"/>
                    <a:pt x="724" y="244"/>
                  </a:cubicBezTo>
                  <a:cubicBezTo>
                    <a:pt x="724" y="243"/>
                    <a:pt x="725" y="243"/>
                    <a:pt x="726" y="243"/>
                  </a:cubicBezTo>
                  <a:cubicBezTo>
                    <a:pt x="726" y="243"/>
                    <a:pt x="727" y="243"/>
                    <a:pt x="727" y="243"/>
                  </a:cubicBezTo>
                  <a:cubicBezTo>
                    <a:pt x="728" y="243"/>
                    <a:pt x="729" y="243"/>
                    <a:pt x="729" y="243"/>
                  </a:cubicBezTo>
                  <a:cubicBezTo>
                    <a:pt x="730" y="243"/>
                    <a:pt x="730" y="242"/>
                    <a:pt x="731" y="242"/>
                  </a:cubicBezTo>
                  <a:cubicBezTo>
                    <a:pt x="732" y="242"/>
                    <a:pt x="732" y="242"/>
                    <a:pt x="733" y="242"/>
                  </a:cubicBezTo>
                  <a:cubicBezTo>
                    <a:pt x="734" y="242"/>
                    <a:pt x="735" y="241"/>
                    <a:pt x="737" y="241"/>
                  </a:cubicBezTo>
                  <a:cubicBezTo>
                    <a:pt x="737" y="241"/>
                    <a:pt x="738" y="241"/>
                    <a:pt x="739" y="241"/>
                  </a:cubicBezTo>
                  <a:cubicBezTo>
                    <a:pt x="739" y="241"/>
                    <a:pt x="740" y="240"/>
                    <a:pt x="740" y="240"/>
                  </a:cubicBezTo>
                  <a:cubicBezTo>
                    <a:pt x="741" y="240"/>
                    <a:pt x="742" y="240"/>
                    <a:pt x="742" y="240"/>
                  </a:cubicBezTo>
                  <a:cubicBezTo>
                    <a:pt x="743" y="240"/>
                    <a:pt x="744" y="239"/>
                    <a:pt x="745" y="239"/>
                  </a:cubicBezTo>
                  <a:cubicBezTo>
                    <a:pt x="745" y="239"/>
                    <a:pt x="746" y="239"/>
                    <a:pt x="747" y="239"/>
                  </a:cubicBezTo>
                  <a:cubicBezTo>
                    <a:pt x="747" y="238"/>
                    <a:pt x="748" y="238"/>
                    <a:pt x="748" y="238"/>
                  </a:cubicBezTo>
                  <a:cubicBezTo>
                    <a:pt x="750" y="238"/>
                    <a:pt x="752" y="237"/>
                    <a:pt x="753" y="237"/>
                  </a:cubicBezTo>
                  <a:cubicBezTo>
                    <a:pt x="754" y="236"/>
                    <a:pt x="755" y="236"/>
                    <a:pt x="756" y="236"/>
                  </a:cubicBezTo>
                  <a:cubicBezTo>
                    <a:pt x="757" y="236"/>
                    <a:pt x="757" y="236"/>
                    <a:pt x="757" y="236"/>
                  </a:cubicBezTo>
                  <a:cubicBezTo>
                    <a:pt x="757" y="235"/>
                    <a:pt x="757" y="235"/>
                    <a:pt x="757" y="235"/>
                  </a:cubicBezTo>
                  <a:cubicBezTo>
                    <a:pt x="758" y="235"/>
                    <a:pt x="758" y="235"/>
                    <a:pt x="758" y="235"/>
                  </a:cubicBezTo>
                  <a:cubicBezTo>
                    <a:pt x="759" y="235"/>
                    <a:pt x="759" y="235"/>
                    <a:pt x="759" y="235"/>
                  </a:cubicBezTo>
                  <a:cubicBezTo>
                    <a:pt x="760" y="235"/>
                    <a:pt x="760" y="234"/>
                    <a:pt x="761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3" y="234"/>
                    <a:pt x="763" y="233"/>
                    <a:pt x="764" y="233"/>
                  </a:cubicBezTo>
                  <a:cubicBezTo>
                    <a:pt x="764" y="233"/>
                    <a:pt x="764" y="233"/>
                    <a:pt x="764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6" y="232"/>
                    <a:pt x="766" y="232"/>
                    <a:pt x="766" y="232"/>
                  </a:cubicBezTo>
                  <a:cubicBezTo>
                    <a:pt x="767" y="232"/>
                    <a:pt x="767" y="232"/>
                    <a:pt x="767" y="232"/>
                  </a:cubicBezTo>
                  <a:cubicBezTo>
                    <a:pt x="768" y="231"/>
                    <a:pt x="768" y="231"/>
                    <a:pt x="768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1" y="230"/>
                    <a:pt x="771" y="230"/>
                    <a:pt x="771" y="230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8"/>
                    <a:pt x="773" y="228"/>
                    <a:pt x="773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6" y="227"/>
                    <a:pt x="776" y="227"/>
                    <a:pt x="776" y="227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7" y="226"/>
                    <a:pt x="777" y="226"/>
                    <a:pt x="777" y="226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8" y="225"/>
                    <a:pt x="778" y="225"/>
                    <a:pt x="778" y="225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80" y="222"/>
                    <a:pt x="780" y="222"/>
                    <a:pt x="780" y="222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19"/>
                    <a:pt x="780" y="219"/>
                    <a:pt x="780" y="219"/>
                  </a:cubicBezTo>
                  <a:cubicBezTo>
                    <a:pt x="781" y="219"/>
                    <a:pt x="781" y="219"/>
                    <a:pt x="781" y="219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7"/>
                    <a:pt x="781" y="217"/>
                    <a:pt x="781" y="217"/>
                  </a:cubicBezTo>
                  <a:cubicBezTo>
                    <a:pt x="781" y="217"/>
                    <a:pt x="781" y="217"/>
                    <a:pt x="781" y="217"/>
                  </a:cubicBezTo>
                  <a:close/>
                </a:path>
              </a:pathLst>
            </a:custGeom>
            <a:gradFill>
              <a:gsLst>
                <a:gs pos="53000">
                  <a:schemeClr val="bg1">
                    <a:lumMod val="85000"/>
                  </a:schemeClr>
                </a:gs>
                <a:gs pos="98000">
                  <a:schemeClr val="bg1">
                    <a:lumMod val="65000"/>
                  </a:schemeClr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auto">
            <a:xfrm flipH="1">
              <a:off x="5262760" y="3049612"/>
              <a:ext cx="1152525" cy="292100"/>
            </a:xfrm>
            <a:custGeom>
              <a:avLst/>
              <a:gdLst>
                <a:gd name="T0" fmla="*/ 742 w 779"/>
                <a:gd name="T1" fmla="*/ 59 h 196"/>
                <a:gd name="T2" fmla="*/ 722 w 779"/>
                <a:gd name="T3" fmla="*/ 57 h 196"/>
                <a:gd name="T4" fmla="*/ 670 w 779"/>
                <a:gd name="T5" fmla="*/ 64 h 196"/>
                <a:gd name="T6" fmla="*/ 653 w 779"/>
                <a:gd name="T7" fmla="*/ 67 h 196"/>
                <a:gd name="T8" fmla="*/ 640 w 779"/>
                <a:gd name="T9" fmla="*/ 66 h 196"/>
                <a:gd name="T10" fmla="*/ 630 w 779"/>
                <a:gd name="T11" fmla="*/ 56 h 196"/>
                <a:gd name="T12" fmla="*/ 584 w 779"/>
                <a:gd name="T13" fmla="*/ 4 h 196"/>
                <a:gd name="T14" fmla="*/ 481 w 779"/>
                <a:gd name="T15" fmla="*/ 3 h 196"/>
                <a:gd name="T16" fmla="*/ 470 w 779"/>
                <a:gd name="T17" fmla="*/ 4 h 196"/>
                <a:gd name="T18" fmla="*/ 448 w 779"/>
                <a:gd name="T19" fmla="*/ 32 h 196"/>
                <a:gd name="T20" fmla="*/ 433 w 779"/>
                <a:gd name="T21" fmla="*/ 50 h 196"/>
                <a:gd name="T22" fmla="*/ 384 w 779"/>
                <a:gd name="T23" fmla="*/ 53 h 196"/>
                <a:gd name="T24" fmla="*/ 341 w 779"/>
                <a:gd name="T25" fmla="*/ 50 h 196"/>
                <a:gd name="T26" fmla="*/ 345 w 779"/>
                <a:gd name="T27" fmla="*/ 21 h 196"/>
                <a:gd name="T28" fmla="*/ 342 w 779"/>
                <a:gd name="T29" fmla="*/ 3 h 196"/>
                <a:gd name="T30" fmla="*/ 298 w 779"/>
                <a:gd name="T31" fmla="*/ 0 h 196"/>
                <a:gd name="T32" fmla="*/ 191 w 779"/>
                <a:gd name="T33" fmla="*/ 0 h 196"/>
                <a:gd name="T34" fmla="*/ 163 w 779"/>
                <a:gd name="T35" fmla="*/ 12 h 196"/>
                <a:gd name="T36" fmla="*/ 168 w 779"/>
                <a:gd name="T37" fmla="*/ 35 h 196"/>
                <a:gd name="T38" fmla="*/ 175 w 779"/>
                <a:gd name="T39" fmla="*/ 68 h 196"/>
                <a:gd name="T40" fmla="*/ 140 w 779"/>
                <a:gd name="T41" fmla="*/ 76 h 196"/>
                <a:gd name="T42" fmla="*/ 127 w 779"/>
                <a:gd name="T43" fmla="*/ 75 h 196"/>
                <a:gd name="T44" fmla="*/ 108 w 779"/>
                <a:gd name="T45" fmla="*/ 72 h 196"/>
                <a:gd name="T46" fmla="*/ 71 w 779"/>
                <a:gd name="T47" fmla="*/ 72 h 196"/>
                <a:gd name="T48" fmla="*/ 30 w 779"/>
                <a:gd name="T49" fmla="*/ 78 h 196"/>
                <a:gd name="T50" fmla="*/ 1 w 779"/>
                <a:gd name="T51" fmla="*/ 102 h 196"/>
                <a:gd name="T52" fmla="*/ 25 w 779"/>
                <a:gd name="T53" fmla="*/ 118 h 196"/>
                <a:gd name="T54" fmla="*/ 73 w 779"/>
                <a:gd name="T55" fmla="*/ 121 h 196"/>
                <a:gd name="T56" fmla="*/ 101 w 779"/>
                <a:gd name="T57" fmla="*/ 119 h 196"/>
                <a:gd name="T58" fmla="*/ 128 w 779"/>
                <a:gd name="T59" fmla="*/ 115 h 196"/>
                <a:gd name="T60" fmla="*/ 154 w 779"/>
                <a:gd name="T61" fmla="*/ 118 h 196"/>
                <a:gd name="T62" fmla="*/ 164 w 779"/>
                <a:gd name="T63" fmla="*/ 137 h 196"/>
                <a:gd name="T64" fmla="*/ 122 w 779"/>
                <a:gd name="T65" fmla="*/ 196 h 196"/>
                <a:gd name="T66" fmla="*/ 423 w 779"/>
                <a:gd name="T67" fmla="*/ 195 h 196"/>
                <a:gd name="T68" fmla="*/ 580 w 779"/>
                <a:gd name="T69" fmla="*/ 193 h 196"/>
                <a:gd name="T70" fmla="*/ 587 w 779"/>
                <a:gd name="T71" fmla="*/ 193 h 196"/>
                <a:gd name="T72" fmla="*/ 647 w 779"/>
                <a:gd name="T73" fmla="*/ 187 h 196"/>
                <a:gd name="T74" fmla="*/ 646 w 779"/>
                <a:gd name="T75" fmla="*/ 158 h 196"/>
                <a:gd name="T76" fmla="*/ 631 w 779"/>
                <a:gd name="T77" fmla="*/ 117 h 196"/>
                <a:gd name="T78" fmla="*/ 661 w 779"/>
                <a:gd name="T79" fmla="*/ 109 h 196"/>
                <a:gd name="T80" fmla="*/ 671 w 779"/>
                <a:gd name="T81" fmla="*/ 109 h 196"/>
                <a:gd name="T82" fmla="*/ 687 w 779"/>
                <a:gd name="T83" fmla="*/ 110 h 196"/>
                <a:gd name="T84" fmla="*/ 712 w 779"/>
                <a:gd name="T85" fmla="*/ 110 h 196"/>
                <a:gd name="T86" fmla="*/ 757 w 779"/>
                <a:gd name="T87" fmla="*/ 101 h 196"/>
                <a:gd name="T88" fmla="*/ 766 w 779"/>
                <a:gd name="T89" fmla="*/ 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9" h="196">
                  <a:moveTo>
                    <a:pt x="766" y="69"/>
                  </a:moveTo>
                  <a:cubicBezTo>
                    <a:pt x="761" y="66"/>
                    <a:pt x="754" y="63"/>
                    <a:pt x="748" y="60"/>
                  </a:cubicBezTo>
                  <a:cubicBezTo>
                    <a:pt x="746" y="60"/>
                    <a:pt x="744" y="59"/>
                    <a:pt x="742" y="59"/>
                  </a:cubicBezTo>
                  <a:cubicBezTo>
                    <a:pt x="740" y="58"/>
                    <a:pt x="738" y="58"/>
                    <a:pt x="736" y="58"/>
                  </a:cubicBezTo>
                  <a:cubicBezTo>
                    <a:pt x="733" y="58"/>
                    <a:pt x="731" y="57"/>
                    <a:pt x="729" y="57"/>
                  </a:cubicBezTo>
                  <a:cubicBezTo>
                    <a:pt x="726" y="57"/>
                    <a:pt x="724" y="57"/>
                    <a:pt x="722" y="57"/>
                  </a:cubicBezTo>
                  <a:cubicBezTo>
                    <a:pt x="716" y="57"/>
                    <a:pt x="710" y="58"/>
                    <a:pt x="704" y="58"/>
                  </a:cubicBezTo>
                  <a:cubicBezTo>
                    <a:pt x="698" y="59"/>
                    <a:pt x="692" y="60"/>
                    <a:pt x="686" y="61"/>
                  </a:cubicBezTo>
                  <a:cubicBezTo>
                    <a:pt x="680" y="62"/>
                    <a:pt x="675" y="63"/>
                    <a:pt x="670" y="64"/>
                  </a:cubicBezTo>
                  <a:cubicBezTo>
                    <a:pt x="665" y="65"/>
                    <a:pt x="660" y="66"/>
                    <a:pt x="656" y="67"/>
                  </a:cubicBezTo>
                  <a:cubicBezTo>
                    <a:pt x="656" y="67"/>
                    <a:pt x="655" y="67"/>
                    <a:pt x="655" y="67"/>
                  </a:cubicBezTo>
                  <a:cubicBezTo>
                    <a:pt x="654" y="67"/>
                    <a:pt x="654" y="67"/>
                    <a:pt x="653" y="67"/>
                  </a:cubicBezTo>
                  <a:cubicBezTo>
                    <a:pt x="652" y="68"/>
                    <a:pt x="652" y="68"/>
                    <a:pt x="651" y="68"/>
                  </a:cubicBezTo>
                  <a:cubicBezTo>
                    <a:pt x="651" y="68"/>
                    <a:pt x="650" y="68"/>
                    <a:pt x="650" y="68"/>
                  </a:cubicBezTo>
                  <a:cubicBezTo>
                    <a:pt x="646" y="68"/>
                    <a:pt x="643" y="67"/>
                    <a:pt x="640" y="66"/>
                  </a:cubicBezTo>
                  <a:cubicBezTo>
                    <a:pt x="638" y="65"/>
                    <a:pt x="636" y="64"/>
                    <a:pt x="634" y="62"/>
                  </a:cubicBezTo>
                  <a:cubicBezTo>
                    <a:pt x="632" y="61"/>
                    <a:pt x="631" y="59"/>
                    <a:pt x="631" y="58"/>
                  </a:cubicBezTo>
                  <a:cubicBezTo>
                    <a:pt x="630" y="57"/>
                    <a:pt x="630" y="56"/>
                    <a:pt x="630" y="56"/>
                  </a:cubicBezTo>
                  <a:cubicBezTo>
                    <a:pt x="649" y="5"/>
                    <a:pt x="649" y="5"/>
                    <a:pt x="649" y="5"/>
                  </a:cubicBezTo>
                  <a:cubicBezTo>
                    <a:pt x="647" y="5"/>
                    <a:pt x="639" y="5"/>
                    <a:pt x="628" y="5"/>
                  </a:cubicBezTo>
                  <a:cubicBezTo>
                    <a:pt x="616" y="4"/>
                    <a:pt x="601" y="4"/>
                    <a:pt x="584" y="4"/>
                  </a:cubicBezTo>
                  <a:cubicBezTo>
                    <a:pt x="567" y="4"/>
                    <a:pt x="549" y="3"/>
                    <a:pt x="532" y="3"/>
                  </a:cubicBezTo>
                  <a:cubicBezTo>
                    <a:pt x="515" y="3"/>
                    <a:pt x="498" y="3"/>
                    <a:pt x="486" y="3"/>
                  </a:cubicBezTo>
                  <a:cubicBezTo>
                    <a:pt x="484" y="3"/>
                    <a:pt x="483" y="3"/>
                    <a:pt x="481" y="3"/>
                  </a:cubicBezTo>
                  <a:cubicBezTo>
                    <a:pt x="480" y="3"/>
                    <a:pt x="478" y="3"/>
                    <a:pt x="477" y="3"/>
                  </a:cubicBezTo>
                  <a:cubicBezTo>
                    <a:pt x="476" y="3"/>
                    <a:pt x="475" y="4"/>
                    <a:pt x="473" y="4"/>
                  </a:cubicBezTo>
                  <a:cubicBezTo>
                    <a:pt x="472" y="4"/>
                    <a:pt x="471" y="4"/>
                    <a:pt x="470" y="4"/>
                  </a:cubicBezTo>
                  <a:cubicBezTo>
                    <a:pt x="460" y="4"/>
                    <a:pt x="454" y="6"/>
                    <a:pt x="450" y="9"/>
                  </a:cubicBezTo>
                  <a:cubicBezTo>
                    <a:pt x="447" y="12"/>
                    <a:pt x="446" y="15"/>
                    <a:pt x="446" y="20"/>
                  </a:cubicBezTo>
                  <a:cubicBezTo>
                    <a:pt x="446" y="24"/>
                    <a:pt x="447" y="28"/>
                    <a:pt x="448" y="32"/>
                  </a:cubicBezTo>
                  <a:cubicBezTo>
                    <a:pt x="449" y="36"/>
                    <a:pt x="449" y="40"/>
                    <a:pt x="449" y="43"/>
                  </a:cubicBezTo>
                  <a:cubicBezTo>
                    <a:pt x="448" y="44"/>
                    <a:pt x="447" y="46"/>
                    <a:pt x="444" y="47"/>
                  </a:cubicBezTo>
                  <a:cubicBezTo>
                    <a:pt x="441" y="48"/>
                    <a:pt x="437" y="49"/>
                    <a:pt x="433" y="50"/>
                  </a:cubicBezTo>
                  <a:cubicBezTo>
                    <a:pt x="428" y="51"/>
                    <a:pt x="423" y="52"/>
                    <a:pt x="417" y="52"/>
                  </a:cubicBezTo>
                  <a:cubicBezTo>
                    <a:pt x="411" y="53"/>
                    <a:pt x="405" y="53"/>
                    <a:pt x="398" y="53"/>
                  </a:cubicBezTo>
                  <a:cubicBezTo>
                    <a:pt x="394" y="53"/>
                    <a:pt x="389" y="53"/>
                    <a:pt x="384" y="53"/>
                  </a:cubicBezTo>
                  <a:cubicBezTo>
                    <a:pt x="379" y="53"/>
                    <a:pt x="375" y="53"/>
                    <a:pt x="370" y="52"/>
                  </a:cubicBezTo>
                  <a:cubicBezTo>
                    <a:pt x="365" y="52"/>
                    <a:pt x="360" y="52"/>
                    <a:pt x="355" y="51"/>
                  </a:cubicBezTo>
                  <a:cubicBezTo>
                    <a:pt x="351" y="51"/>
                    <a:pt x="346" y="50"/>
                    <a:pt x="341" y="50"/>
                  </a:cubicBezTo>
                  <a:cubicBezTo>
                    <a:pt x="330" y="48"/>
                    <a:pt x="325" y="45"/>
                    <a:pt x="324" y="42"/>
                  </a:cubicBezTo>
                  <a:cubicBezTo>
                    <a:pt x="323" y="39"/>
                    <a:pt x="325" y="35"/>
                    <a:pt x="329" y="32"/>
                  </a:cubicBezTo>
                  <a:cubicBezTo>
                    <a:pt x="334" y="28"/>
                    <a:pt x="340" y="24"/>
                    <a:pt x="345" y="21"/>
                  </a:cubicBezTo>
                  <a:cubicBezTo>
                    <a:pt x="351" y="17"/>
                    <a:pt x="356" y="14"/>
                    <a:pt x="358" y="12"/>
                  </a:cubicBezTo>
                  <a:cubicBezTo>
                    <a:pt x="361" y="10"/>
                    <a:pt x="360" y="8"/>
                    <a:pt x="356" y="6"/>
                  </a:cubicBezTo>
                  <a:cubicBezTo>
                    <a:pt x="353" y="5"/>
                    <a:pt x="348" y="4"/>
                    <a:pt x="342" y="3"/>
                  </a:cubicBezTo>
                  <a:cubicBezTo>
                    <a:pt x="336" y="2"/>
                    <a:pt x="329" y="1"/>
                    <a:pt x="324" y="1"/>
                  </a:cubicBezTo>
                  <a:cubicBezTo>
                    <a:pt x="319" y="1"/>
                    <a:pt x="315" y="0"/>
                    <a:pt x="315" y="0"/>
                  </a:cubicBezTo>
                  <a:cubicBezTo>
                    <a:pt x="314" y="0"/>
                    <a:pt x="307" y="0"/>
                    <a:pt x="298" y="0"/>
                  </a:cubicBezTo>
                  <a:cubicBezTo>
                    <a:pt x="289" y="0"/>
                    <a:pt x="277" y="0"/>
                    <a:pt x="264" y="0"/>
                  </a:cubicBezTo>
                  <a:cubicBezTo>
                    <a:pt x="250" y="0"/>
                    <a:pt x="236" y="0"/>
                    <a:pt x="224" y="0"/>
                  </a:cubicBezTo>
                  <a:cubicBezTo>
                    <a:pt x="211" y="0"/>
                    <a:pt x="199" y="0"/>
                    <a:pt x="191" y="0"/>
                  </a:cubicBezTo>
                  <a:cubicBezTo>
                    <a:pt x="184" y="1"/>
                    <a:pt x="178" y="1"/>
                    <a:pt x="174" y="3"/>
                  </a:cubicBezTo>
                  <a:cubicBezTo>
                    <a:pt x="170" y="4"/>
                    <a:pt x="168" y="6"/>
                    <a:pt x="166" y="8"/>
                  </a:cubicBezTo>
                  <a:cubicBezTo>
                    <a:pt x="164" y="9"/>
                    <a:pt x="164" y="11"/>
                    <a:pt x="163" y="12"/>
                  </a:cubicBezTo>
                  <a:cubicBezTo>
                    <a:pt x="163" y="14"/>
                    <a:pt x="163" y="15"/>
                    <a:pt x="163" y="15"/>
                  </a:cubicBezTo>
                  <a:cubicBezTo>
                    <a:pt x="164" y="15"/>
                    <a:pt x="164" y="18"/>
                    <a:pt x="165" y="21"/>
                  </a:cubicBezTo>
                  <a:cubicBezTo>
                    <a:pt x="166" y="25"/>
                    <a:pt x="167" y="30"/>
                    <a:pt x="168" y="35"/>
                  </a:cubicBezTo>
                  <a:cubicBezTo>
                    <a:pt x="170" y="40"/>
                    <a:pt x="171" y="46"/>
                    <a:pt x="173" y="50"/>
                  </a:cubicBezTo>
                  <a:cubicBezTo>
                    <a:pt x="174" y="55"/>
                    <a:pt x="176" y="60"/>
                    <a:pt x="177" y="62"/>
                  </a:cubicBezTo>
                  <a:cubicBezTo>
                    <a:pt x="178" y="64"/>
                    <a:pt x="177" y="66"/>
                    <a:pt x="175" y="68"/>
                  </a:cubicBezTo>
                  <a:cubicBezTo>
                    <a:pt x="173" y="70"/>
                    <a:pt x="170" y="71"/>
                    <a:pt x="167" y="72"/>
                  </a:cubicBezTo>
                  <a:cubicBezTo>
                    <a:pt x="163" y="73"/>
                    <a:pt x="159" y="74"/>
                    <a:pt x="154" y="75"/>
                  </a:cubicBezTo>
                  <a:cubicBezTo>
                    <a:pt x="149" y="75"/>
                    <a:pt x="145" y="76"/>
                    <a:pt x="140" y="76"/>
                  </a:cubicBezTo>
                  <a:cubicBezTo>
                    <a:pt x="138" y="76"/>
                    <a:pt x="137" y="76"/>
                    <a:pt x="135" y="76"/>
                  </a:cubicBezTo>
                  <a:cubicBezTo>
                    <a:pt x="134" y="76"/>
                    <a:pt x="132" y="76"/>
                    <a:pt x="131" y="75"/>
                  </a:cubicBezTo>
                  <a:cubicBezTo>
                    <a:pt x="129" y="75"/>
                    <a:pt x="128" y="75"/>
                    <a:pt x="127" y="75"/>
                  </a:cubicBezTo>
                  <a:cubicBezTo>
                    <a:pt x="126" y="75"/>
                    <a:pt x="124" y="74"/>
                    <a:pt x="123" y="74"/>
                  </a:cubicBezTo>
                  <a:cubicBezTo>
                    <a:pt x="122" y="74"/>
                    <a:pt x="119" y="73"/>
                    <a:pt x="117" y="73"/>
                  </a:cubicBezTo>
                  <a:cubicBezTo>
                    <a:pt x="114" y="72"/>
                    <a:pt x="111" y="72"/>
                    <a:pt x="108" y="72"/>
                  </a:cubicBezTo>
                  <a:cubicBezTo>
                    <a:pt x="105" y="72"/>
                    <a:pt x="101" y="71"/>
                    <a:pt x="98" y="71"/>
                  </a:cubicBezTo>
                  <a:cubicBezTo>
                    <a:pt x="94" y="71"/>
                    <a:pt x="90" y="71"/>
                    <a:pt x="86" y="71"/>
                  </a:cubicBezTo>
                  <a:cubicBezTo>
                    <a:pt x="81" y="71"/>
                    <a:pt x="76" y="71"/>
                    <a:pt x="71" y="72"/>
                  </a:cubicBezTo>
                  <a:cubicBezTo>
                    <a:pt x="66" y="72"/>
                    <a:pt x="62" y="73"/>
                    <a:pt x="57" y="73"/>
                  </a:cubicBezTo>
                  <a:cubicBezTo>
                    <a:pt x="52" y="74"/>
                    <a:pt x="47" y="74"/>
                    <a:pt x="43" y="75"/>
                  </a:cubicBezTo>
                  <a:cubicBezTo>
                    <a:pt x="38" y="76"/>
                    <a:pt x="34" y="77"/>
                    <a:pt x="30" y="78"/>
                  </a:cubicBezTo>
                  <a:cubicBezTo>
                    <a:pt x="22" y="80"/>
                    <a:pt x="17" y="83"/>
                    <a:pt x="12" y="85"/>
                  </a:cubicBezTo>
                  <a:cubicBezTo>
                    <a:pt x="8" y="88"/>
                    <a:pt x="5" y="91"/>
                    <a:pt x="3" y="93"/>
                  </a:cubicBezTo>
                  <a:cubicBezTo>
                    <a:pt x="1" y="96"/>
                    <a:pt x="0" y="99"/>
                    <a:pt x="1" y="102"/>
                  </a:cubicBezTo>
                  <a:cubicBezTo>
                    <a:pt x="1" y="105"/>
                    <a:pt x="2" y="107"/>
                    <a:pt x="4" y="110"/>
                  </a:cubicBezTo>
                  <a:cubicBezTo>
                    <a:pt x="6" y="111"/>
                    <a:pt x="8" y="113"/>
                    <a:pt x="12" y="114"/>
                  </a:cubicBezTo>
                  <a:cubicBezTo>
                    <a:pt x="15" y="116"/>
                    <a:pt x="20" y="117"/>
                    <a:pt x="25" y="118"/>
                  </a:cubicBezTo>
                  <a:cubicBezTo>
                    <a:pt x="30" y="119"/>
                    <a:pt x="36" y="120"/>
                    <a:pt x="42" y="121"/>
                  </a:cubicBezTo>
                  <a:cubicBezTo>
                    <a:pt x="49" y="122"/>
                    <a:pt x="56" y="122"/>
                    <a:pt x="64" y="122"/>
                  </a:cubicBezTo>
                  <a:cubicBezTo>
                    <a:pt x="67" y="122"/>
                    <a:pt x="70" y="122"/>
                    <a:pt x="73" y="121"/>
                  </a:cubicBezTo>
                  <a:cubicBezTo>
                    <a:pt x="76" y="121"/>
                    <a:pt x="79" y="121"/>
                    <a:pt x="82" y="121"/>
                  </a:cubicBezTo>
                  <a:cubicBezTo>
                    <a:pt x="85" y="121"/>
                    <a:pt x="88" y="120"/>
                    <a:pt x="91" y="120"/>
                  </a:cubicBezTo>
                  <a:cubicBezTo>
                    <a:pt x="95" y="119"/>
                    <a:pt x="98" y="119"/>
                    <a:pt x="101" y="119"/>
                  </a:cubicBezTo>
                  <a:cubicBezTo>
                    <a:pt x="105" y="118"/>
                    <a:pt x="108" y="117"/>
                    <a:pt x="111" y="117"/>
                  </a:cubicBezTo>
                  <a:cubicBezTo>
                    <a:pt x="114" y="117"/>
                    <a:pt x="117" y="116"/>
                    <a:pt x="120" y="116"/>
                  </a:cubicBezTo>
                  <a:cubicBezTo>
                    <a:pt x="123" y="116"/>
                    <a:pt x="125" y="116"/>
                    <a:pt x="128" y="115"/>
                  </a:cubicBezTo>
                  <a:cubicBezTo>
                    <a:pt x="130" y="115"/>
                    <a:pt x="132" y="115"/>
                    <a:pt x="134" y="115"/>
                  </a:cubicBezTo>
                  <a:cubicBezTo>
                    <a:pt x="139" y="115"/>
                    <a:pt x="142" y="115"/>
                    <a:pt x="146" y="116"/>
                  </a:cubicBezTo>
                  <a:cubicBezTo>
                    <a:pt x="149" y="116"/>
                    <a:pt x="151" y="117"/>
                    <a:pt x="154" y="118"/>
                  </a:cubicBezTo>
                  <a:cubicBezTo>
                    <a:pt x="156" y="119"/>
                    <a:pt x="158" y="120"/>
                    <a:pt x="159" y="121"/>
                  </a:cubicBezTo>
                  <a:cubicBezTo>
                    <a:pt x="161" y="122"/>
                    <a:pt x="163" y="123"/>
                    <a:pt x="165" y="124"/>
                  </a:cubicBezTo>
                  <a:cubicBezTo>
                    <a:pt x="168" y="125"/>
                    <a:pt x="167" y="130"/>
                    <a:pt x="164" y="137"/>
                  </a:cubicBezTo>
                  <a:cubicBezTo>
                    <a:pt x="161" y="143"/>
                    <a:pt x="156" y="152"/>
                    <a:pt x="150" y="160"/>
                  </a:cubicBezTo>
                  <a:cubicBezTo>
                    <a:pt x="144" y="169"/>
                    <a:pt x="137" y="177"/>
                    <a:pt x="132" y="184"/>
                  </a:cubicBezTo>
                  <a:cubicBezTo>
                    <a:pt x="127" y="191"/>
                    <a:pt x="123" y="195"/>
                    <a:pt x="122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4" y="196"/>
                    <a:pt x="328" y="196"/>
                    <a:pt x="348" y="196"/>
                  </a:cubicBezTo>
                  <a:cubicBezTo>
                    <a:pt x="368" y="195"/>
                    <a:pt x="395" y="195"/>
                    <a:pt x="423" y="195"/>
                  </a:cubicBezTo>
                  <a:cubicBezTo>
                    <a:pt x="452" y="194"/>
                    <a:pt x="482" y="194"/>
                    <a:pt x="509" y="194"/>
                  </a:cubicBezTo>
                  <a:cubicBezTo>
                    <a:pt x="537" y="193"/>
                    <a:pt x="561" y="193"/>
                    <a:pt x="578" y="193"/>
                  </a:cubicBezTo>
                  <a:cubicBezTo>
                    <a:pt x="579" y="193"/>
                    <a:pt x="580" y="193"/>
                    <a:pt x="580" y="193"/>
                  </a:cubicBezTo>
                  <a:cubicBezTo>
                    <a:pt x="581" y="193"/>
                    <a:pt x="582" y="193"/>
                    <a:pt x="583" y="193"/>
                  </a:cubicBezTo>
                  <a:cubicBezTo>
                    <a:pt x="583" y="193"/>
                    <a:pt x="584" y="193"/>
                    <a:pt x="585" y="193"/>
                  </a:cubicBezTo>
                  <a:cubicBezTo>
                    <a:pt x="586" y="193"/>
                    <a:pt x="586" y="193"/>
                    <a:pt x="587" y="193"/>
                  </a:cubicBezTo>
                  <a:cubicBezTo>
                    <a:pt x="602" y="193"/>
                    <a:pt x="613" y="192"/>
                    <a:pt x="621" y="192"/>
                  </a:cubicBezTo>
                  <a:cubicBezTo>
                    <a:pt x="629" y="191"/>
                    <a:pt x="635" y="191"/>
                    <a:pt x="639" y="190"/>
                  </a:cubicBezTo>
                  <a:cubicBezTo>
                    <a:pt x="643" y="189"/>
                    <a:pt x="645" y="188"/>
                    <a:pt x="647" y="187"/>
                  </a:cubicBezTo>
                  <a:cubicBezTo>
                    <a:pt x="649" y="186"/>
                    <a:pt x="651" y="185"/>
                    <a:pt x="653" y="185"/>
                  </a:cubicBezTo>
                  <a:cubicBezTo>
                    <a:pt x="655" y="184"/>
                    <a:pt x="655" y="180"/>
                    <a:pt x="654" y="176"/>
                  </a:cubicBezTo>
                  <a:cubicBezTo>
                    <a:pt x="652" y="171"/>
                    <a:pt x="650" y="165"/>
                    <a:pt x="646" y="158"/>
                  </a:cubicBezTo>
                  <a:cubicBezTo>
                    <a:pt x="643" y="152"/>
                    <a:pt x="640" y="145"/>
                    <a:pt x="637" y="139"/>
                  </a:cubicBezTo>
                  <a:cubicBezTo>
                    <a:pt x="634" y="133"/>
                    <a:pt x="631" y="128"/>
                    <a:pt x="630" y="125"/>
                  </a:cubicBezTo>
                  <a:cubicBezTo>
                    <a:pt x="629" y="122"/>
                    <a:pt x="629" y="119"/>
                    <a:pt x="631" y="117"/>
                  </a:cubicBezTo>
                  <a:cubicBezTo>
                    <a:pt x="632" y="115"/>
                    <a:pt x="634" y="114"/>
                    <a:pt x="638" y="113"/>
                  </a:cubicBezTo>
                  <a:cubicBezTo>
                    <a:pt x="641" y="111"/>
                    <a:pt x="644" y="111"/>
                    <a:pt x="648" y="110"/>
                  </a:cubicBezTo>
                  <a:cubicBezTo>
                    <a:pt x="652" y="109"/>
                    <a:pt x="657" y="109"/>
                    <a:pt x="661" y="109"/>
                  </a:cubicBezTo>
                  <a:cubicBezTo>
                    <a:pt x="663" y="109"/>
                    <a:pt x="664" y="109"/>
                    <a:pt x="665" y="109"/>
                  </a:cubicBezTo>
                  <a:cubicBezTo>
                    <a:pt x="666" y="109"/>
                    <a:pt x="667" y="109"/>
                    <a:pt x="668" y="109"/>
                  </a:cubicBezTo>
                  <a:cubicBezTo>
                    <a:pt x="669" y="109"/>
                    <a:pt x="670" y="109"/>
                    <a:pt x="671" y="109"/>
                  </a:cubicBezTo>
                  <a:cubicBezTo>
                    <a:pt x="672" y="109"/>
                    <a:pt x="673" y="109"/>
                    <a:pt x="674" y="109"/>
                  </a:cubicBezTo>
                  <a:cubicBezTo>
                    <a:pt x="676" y="110"/>
                    <a:pt x="678" y="110"/>
                    <a:pt x="681" y="110"/>
                  </a:cubicBezTo>
                  <a:cubicBezTo>
                    <a:pt x="683" y="110"/>
                    <a:pt x="685" y="110"/>
                    <a:pt x="687" y="110"/>
                  </a:cubicBezTo>
                  <a:cubicBezTo>
                    <a:pt x="689" y="110"/>
                    <a:pt x="691" y="111"/>
                    <a:pt x="694" y="111"/>
                  </a:cubicBezTo>
                  <a:cubicBezTo>
                    <a:pt x="696" y="111"/>
                    <a:pt x="698" y="111"/>
                    <a:pt x="700" y="111"/>
                  </a:cubicBezTo>
                  <a:cubicBezTo>
                    <a:pt x="704" y="111"/>
                    <a:pt x="708" y="110"/>
                    <a:pt x="712" y="110"/>
                  </a:cubicBezTo>
                  <a:cubicBezTo>
                    <a:pt x="716" y="110"/>
                    <a:pt x="720" y="109"/>
                    <a:pt x="725" y="108"/>
                  </a:cubicBezTo>
                  <a:cubicBezTo>
                    <a:pt x="729" y="108"/>
                    <a:pt x="734" y="107"/>
                    <a:pt x="740" y="105"/>
                  </a:cubicBezTo>
                  <a:cubicBezTo>
                    <a:pt x="745" y="104"/>
                    <a:pt x="751" y="103"/>
                    <a:pt x="757" y="101"/>
                  </a:cubicBezTo>
                  <a:cubicBezTo>
                    <a:pt x="767" y="98"/>
                    <a:pt x="773" y="94"/>
                    <a:pt x="776" y="91"/>
                  </a:cubicBezTo>
                  <a:cubicBezTo>
                    <a:pt x="779" y="87"/>
                    <a:pt x="779" y="83"/>
                    <a:pt x="777" y="79"/>
                  </a:cubicBezTo>
                  <a:cubicBezTo>
                    <a:pt x="775" y="76"/>
                    <a:pt x="771" y="72"/>
                    <a:pt x="766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9"/>
          <p:cNvGrpSpPr/>
          <p:nvPr/>
        </p:nvGrpSpPr>
        <p:grpSpPr>
          <a:xfrm>
            <a:off x="4008642" y="2375007"/>
            <a:ext cx="1101480" cy="565146"/>
            <a:chOff x="3889573" y="3195662"/>
            <a:chExt cx="1222375" cy="627062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11" name="Freeform 13"/>
            <p:cNvSpPr>
              <a:spLocks/>
            </p:cNvSpPr>
            <p:nvPr/>
          </p:nvSpPr>
          <p:spPr bwMode="auto">
            <a:xfrm flipH="1">
              <a:off x="3889573" y="3236937"/>
              <a:ext cx="1222375" cy="585787"/>
            </a:xfrm>
            <a:custGeom>
              <a:avLst/>
              <a:gdLst>
                <a:gd name="T0" fmla="*/ 74 w 826"/>
                <a:gd name="T1" fmla="*/ 210 h 396"/>
                <a:gd name="T2" fmla="*/ 84 w 826"/>
                <a:gd name="T3" fmla="*/ 209 h 396"/>
                <a:gd name="T4" fmla="*/ 190 w 826"/>
                <a:gd name="T5" fmla="*/ 347 h 396"/>
                <a:gd name="T6" fmla="*/ 291 w 826"/>
                <a:gd name="T7" fmla="*/ 329 h 396"/>
                <a:gd name="T8" fmla="*/ 352 w 826"/>
                <a:gd name="T9" fmla="*/ 322 h 396"/>
                <a:gd name="T10" fmla="*/ 385 w 826"/>
                <a:gd name="T11" fmla="*/ 327 h 396"/>
                <a:gd name="T12" fmla="*/ 398 w 826"/>
                <a:gd name="T13" fmla="*/ 379 h 396"/>
                <a:gd name="T14" fmla="*/ 414 w 826"/>
                <a:gd name="T15" fmla="*/ 388 h 396"/>
                <a:gd name="T16" fmla="*/ 425 w 826"/>
                <a:gd name="T17" fmla="*/ 391 h 396"/>
                <a:gd name="T18" fmla="*/ 443 w 826"/>
                <a:gd name="T19" fmla="*/ 394 h 396"/>
                <a:gd name="T20" fmla="*/ 460 w 826"/>
                <a:gd name="T21" fmla="*/ 395 h 396"/>
                <a:gd name="T22" fmla="*/ 486 w 826"/>
                <a:gd name="T23" fmla="*/ 396 h 396"/>
                <a:gd name="T24" fmla="*/ 509 w 826"/>
                <a:gd name="T25" fmla="*/ 394 h 396"/>
                <a:gd name="T26" fmla="*/ 533 w 826"/>
                <a:gd name="T27" fmla="*/ 391 h 396"/>
                <a:gd name="T28" fmla="*/ 557 w 826"/>
                <a:gd name="T29" fmla="*/ 384 h 396"/>
                <a:gd name="T30" fmla="*/ 565 w 826"/>
                <a:gd name="T31" fmla="*/ 380 h 396"/>
                <a:gd name="T32" fmla="*/ 568 w 826"/>
                <a:gd name="T33" fmla="*/ 377 h 396"/>
                <a:gd name="T34" fmla="*/ 569 w 826"/>
                <a:gd name="T35" fmla="*/ 374 h 396"/>
                <a:gd name="T36" fmla="*/ 570 w 826"/>
                <a:gd name="T37" fmla="*/ 369 h 396"/>
                <a:gd name="T38" fmla="*/ 603 w 826"/>
                <a:gd name="T39" fmla="*/ 305 h 396"/>
                <a:gd name="T40" fmla="*/ 787 w 826"/>
                <a:gd name="T41" fmla="*/ 303 h 396"/>
                <a:gd name="T42" fmla="*/ 806 w 826"/>
                <a:gd name="T43" fmla="*/ 302 h 396"/>
                <a:gd name="T44" fmla="*/ 810 w 826"/>
                <a:gd name="T45" fmla="*/ 302 h 396"/>
                <a:gd name="T46" fmla="*/ 814 w 826"/>
                <a:gd name="T47" fmla="*/ 300 h 396"/>
                <a:gd name="T48" fmla="*/ 815 w 826"/>
                <a:gd name="T49" fmla="*/ 299 h 396"/>
                <a:gd name="T50" fmla="*/ 816 w 826"/>
                <a:gd name="T51" fmla="*/ 297 h 396"/>
                <a:gd name="T52" fmla="*/ 821 w 826"/>
                <a:gd name="T53" fmla="*/ 146 h 396"/>
                <a:gd name="T54" fmla="*/ 787 w 826"/>
                <a:gd name="T55" fmla="*/ 148 h 396"/>
                <a:gd name="T56" fmla="*/ 607 w 826"/>
                <a:gd name="T57" fmla="*/ 150 h 396"/>
                <a:gd name="T58" fmla="*/ 572 w 826"/>
                <a:gd name="T59" fmla="*/ 151 h 396"/>
                <a:gd name="T60" fmla="*/ 563 w 826"/>
                <a:gd name="T61" fmla="*/ 151 h 396"/>
                <a:gd name="T62" fmla="*/ 553 w 826"/>
                <a:gd name="T63" fmla="*/ 153 h 396"/>
                <a:gd name="T64" fmla="*/ 548 w 826"/>
                <a:gd name="T65" fmla="*/ 155 h 396"/>
                <a:gd name="T66" fmla="*/ 546 w 826"/>
                <a:gd name="T67" fmla="*/ 157 h 396"/>
                <a:gd name="T68" fmla="*/ 544 w 826"/>
                <a:gd name="T69" fmla="*/ 159 h 396"/>
                <a:gd name="T70" fmla="*/ 503 w 826"/>
                <a:gd name="T71" fmla="*/ 234 h 396"/>
                <a:gd name="T72" fmla="*/ 421 w 826"/>
                <a:gd name="T73" fmla="*/ 229 h 396"/>
                <a:gd name="T74" fmla="*/ 407 w 826"/>
                <a:gd name="T75" fmla="*/ 178 h 396"/>
                <a:gd name="T76" fmla="*/ 393 w 826"/>
                <a:gd name="T77" fmla="*/ 172 h 396"/>
                <a:gd name="T78" fmla="*/ 381 w 826"/>
                <a:gd name="T79" fmla="*/ 169 h 396"/>
                <a:gd name="T80" fmla="*/ 370 w 826"/>
                <a:gd name="T81" fmla="*/ 167 h 396"/>
                <a:gd name="T82" fmla="*/ 359 w 826"/>
                <a:gd name="T83" fmla="*/ 166 h 396"/>
                <a:gd name="T84" fmla="*/ 355 w 826"/>
                <a:gd name="T85" fmla="*/ 166 h 396"/>
                <a:gd name="T86" fmla="*/ 341 w 826"/>
                <a:gd name="T87" fmla="*/ 167 h 396"/>
                <a:gd name="T88" fmla="*/ 292 w 826"/>
                <a:gd name="T89" fmla="*/ 173 h 396"/>
                <a:gd name="T90" fmla="*/ 232 w 826"/>
                <a:gd name="T91" fmla="*/ 78 h 396"/>
                <a:gd name="T92" fmla="*/ 203 w 826"/>
                <a:gd name="T93" fmla="*/ 53 h 396"/>
                <a:gd name="T94" fmla="*/ 191 w 826"/>
                <a:gd name="T95" fmla="*/ 50 h 396"/>
                <a:gd name="T96" fmla="*/ 179 w 826"/>
                <a:gd name="T97" fmla="*/ 49 h 396"/>
                <a:gd name="T98" fmla="*/ 164 w 826"/>
                <a:gd name="T99" fmla="*/ 48 h 396"/>
                <a:gd name="T100" fmla="*/ 149 w 826"/>
                <a:gd name="T101" fmla="*/ 48 h 396"/>
                <a:gd name="T102" fmla="*/ 130 w 826"/>
                <a:gd name="T103" fmla="*/ 49 h 396"/>
                <a:gd name="T104" fmla="*/ 112 w 826"/>
                <a:gd name="T105" fmla="*/ 53 h 396"/>
                <a:gd name="T106" fmla="*/ 106 w 826"/>
                <a:gd name="T107" fmla="*/ 55 h 396"/>
                <a:gd name="T108" fmla="*/ 77 w 826"/>
                <a:gd name="T109" fmla="*/ 63 h 396"/>
                <a:gd name="T110" fmla="*/ 37 w 826"/>
                <a:gd name="T111" fmla="*/ 60 h 396"/>
                <a:gd name="T112" fmla="*/ 15 w 826"/>
                <a:gd name="T113" fmla="*/ 31 h 396"/>
                <a:gd name="T114" fmla="*/ 4 w 826"/>
                <a:gd name="T115" fmla="*/ 150 h 396"/>
                <a:gd name="T116" fmla="*/ 29 w 826"/>
                <a:gd name="T117" fmla="*/ 196 h 396"/>
                <a:gd name="T118" fmla="*/ 43 w 826"/>
                <a:gd name="T119" fmla="*/ 208 h 396"/>
                <a:gd name="T120" fmla="*/ 46 w 826"/>
                <a:gd name="T121" fmla="*/ 209 h 396"/>
                <a:gd name="T122" fmla="*/ 56 w 826"/>
                <a:gd name="T123" fmla="*/ 210 h 396"/>
                <a:gd name="T124" fmla="*/ 67 w 826"/>
                <a:gd name="T125" fmla="*/ 21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6" h="396">
                  <a:moveTo>
                    <a:pt x="67" y="211"/>
                  </a:moveTo>
                  <a:cubicBezTo>
                    <a:pt x="67" y="211"/>
                    <a:pt x="67" y="211"/>
                    <a:pt x="67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70" y="211"/>
                    <a:pt x="70" y="211"/>
                    <a:pt x="70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2" y="210"/>
                    <a:pt x="72" y="210"/>
                    <a:pt x="72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4" y="210"/>
                    <a:pt x="74" y="210"/>
                    <a:pt x="74" y="210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6" y="210"/>
                    <a:pt x="76" y="210"/>
                    <a:pt x="76" y="210"/>
                  </a:cubicBezTo>
                  <a:cubicBezTo>
                    <a:pt x="77" y="210"/>
                    <a:pt x="77" y="210"/>
                    <a:pt x="77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9" y="210"/>
                    <a:pt x="79" y="210"/>
                    <a:pt x="79" y="210"/>
                  </a:cubicBezTo>
                  <a:cubicBezTo>
                    <a:pt x="80" y="210"/>
                    <a:pt x="80" y="210"/>
                    <a:pt x="81" y="210"/>
                  </a:cubicBezTo>
                  <a:cubicBezTo>
                    <a:pt x="81" y="210"/>
                    <a:pt x="81" y="210"/>
                    <a:pt x="82" y="210"/>
                  </a:cubicBezTo>
                  <a:cubicBezTo>
                    <a:pt x="82" y="210"/>
                    <a:pt x="83" y="210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85" y="209"/>
                    <a:pt x="86" y="209"/>
                    <a:pt x="86" y="209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86" y="288"/>
                    <a:pt x="87" y="291"/>
                    <a:pt x="88" y="294"/>
                  </a:cubicBezTo>
                  <a:cubicBezTo>
                    <a:pt x="88" y="295"/>
                    <a:pt x="88" y="296"/>
                    <a:pt x="89" y="297"/>
                  </a:cubicBezTo>
                  <a:cubicBezTo>
                    <a:pt x="90" y="301"/>
                    <a:pt x="92" y="305"/>
                    <a:pt x="95" y="310"/>
                  </a:cubicBezTo>
                  <a:cubicBezTo>
                    <a:pt x="97" y="314"/>
                    <a:pt x="100" y="318"/>
                    <a:pt x="103" y="322"/>
                  </a:cubicBezTo>
                  <a:cubicBezTo>
                    <a:pt x="106" y="326"/>
                    <a:pt x="109" y="329"/>
                    <a:pt x="112" y="332"/>
                  </a:cubicBezTo>
                  <a:cubicBezTo>
                    <a:pt x="116" y="336"/>
                    <a:pt x="119" y="340"/>
                    <a:pt x="122" y="343"/>
                  </a:cubicBezTo>
                  <a:cubicBezTo>
                    <a:pt x="125" y="346"/>
                    <a:pt x="128" y="348"/>
                    <a:pt x="130" y="350"/>
                  </a:cubicBezTo>
                  <a:cubicBezTo>
                    <a:pt x="133" y="352"/>
                    <a:pt x="134" y="354"/>
                    <a:pt x="136" y="355"/>
                  </a:cubicBezTo>
                  <a:cubicBezTo>
                    <a:pt x="137" y="356"/>
                    <a:pt x="138" y="357"/>
                    <a:pt x="138" y="357"/>
                  </a:cubicBezTo>
                  <a:cubicBezTo>
                    <a:pt x="139" y="357"/>
                    <a:pt x="143" y="356"/>
                    <a:pt x="150" y="355"/>
                  </a:cubicBezTo>
                  <a:cubicBezTo>
                    <a:pt x="156" y="353"/>
                    <a:pt x="164" y="352"/>
                    <a:pt x="174" y="350"/>
                  </a:cubicBezTo>
                  <a:cubicBezTo>
                    <a:pt x="179" y="349"/>
                    <a:pt x="184" y="348"/>
                    <a:pt x="189" y="347"/>
                  </a:cubicBezTo>
                  <a:cubicBezTo>
                    <a:pt x="190" y="347"/>
                    <a:pt x="190" y="347"/>
                    <a:pt x="190" y="347"/>
                  </a:cubicBezTo>
                  <a:cubicBezTo>
                    <a:pt x="193" y="346"/>
                    <a:pt x="195" y="346"/>
                    <a:pt x="198" y="345"/>
                  </a:cubicBezTo>
                  <a:cubicBezTo>
                    <a:pt x="198" y="345"/>
                    <a:pt x="198" y="345"/>
                    <a:pt x="198" y="345"/>
                  </a:cubicBezTo>
                  <a:cubicBezTo>
                    <a:pt x="201" y="345"/>
                    <a:pt x="204" y="344"/>
                    <a:pt x="207" y="344"/>
                  </a:cubicBezTo>
                  <a:cubicBezTo>
                    <a:pt x="207" y="344"/>
                    <a:pt x="207" y="344"/>
                    <a:pt x="207" y="344"/>
                  </a:cubicBezTo>
                  <a:cubicBezTo>
                    <a:pt x="209" y="343"/>
                    <a:pt x="210" y="343"/>
                    <a:pt x="211" y="343"/>
                  </a:cubicBezTo>
                  <a:cubicBezTo>
                    <a:pt x="218" y="341"/>
                    <a:pt x="226" y="340"/>
                    <a:pt x="234" y="339"/>
                  </a:cubicBezTo>
                  <a:cubicBezTo>
                    <a:pt x="236" y="338"/>
                    <a:pt x="238" y="338"/>
                    <a:pt x="241" y="337"/>
                  </a:cubicBezTo>
                  <a:cubicBezTo>
                    <a:pt x="242" y="337"/>
                    <a:pt x="242" y="337"/>
                    <a:pt x="243" y="337"/>
                  </a:cubicBezTo>
                  <a:cubicBezTo>
                    <a:pt x="244" y="337"/>
                    <a:pt x="245" y="337"/>
                    <a:pt x="246" y="337"/>
                  </a:cubicBezTo>
                  <a:cubicBezTo>
                    <a:pt x="253" y="335"/>
                    <a:pt x="260" y="334"/>
                    <a:pt x="267" y="333"/>
                  </a:cubicBezTo>
                  <a:cubicBezTo>
                    <a:pt x="268" y="333"/>
                    <a:pt x="268" y="333"/>
                    <a:pt x="268" y="333"/>
                  </a:cubicBezTo>
                  <a:cubicBezTo>
                    <a:pt x="272" y="332"/>
                    <a:pt x="275" y="332"/>
                    <a:pt x="279" y="331"/>
                  </a:cubicBezTo>
                  <a:cubicBezTo>
                    <a:pt x="280" y="331"/>
                    <a:pt x="280" y="331"/>
                    <a:pt x="280" y="331"/>
                  </a:cubicBezTo>
                  <a:cubicBezTo>
                    <a:pt x="283" y="330"/>
                    <a:pt x="285" y="330"/>
                    <a:pt x="288" y="329"/>
                  </a:cubicBezTo>
                  <a:cubicBezTo>
                    <a:pt x="289" y="329"/>
                    <a:pt x="290" y="329"/>
                    <a:pt x="291" y="329"/>
                  </a:cubicBezTo>
                  <a:cubicBezTo>
                    <a:pt x="294" y="329"/>
                    <a:pt x="296" y="328"/>
                    <a:pt x="298" y="328"/>
                  </a:cubicBezTo>
                  <a:cubicBezTo>
                    <a:pt x="299" y="328"/>
                    <a:pt x="300" y="328"/>
                    <a:pt x="301" y="327"/>
                  </a:cubicBezTo>
                  <a:cubicBezTo>
                    <a:pt x="304" y="327"/>
                    <a:pt x="307" y="327"/>
                    <a:pt x="309" y="326"/>
                  </a:cubicBezTo>
                  <a:cubicBezTo>
                    <a:pt x="310" y="326"/>
                    <a:pt x="310" y="326"/>
                    <a:pt x="310" y="326"/>
                  </a:cubicBezTo>
                  <a:cubicBezTo>
                    <a:pt x="313" y="326"/>
                    <a:pt x="316" y="325"/>
                    <a:pt x="319" y="325"/>
                  </a:cubicBezTo>
                  <a:cubicBezTo>
                    <a:pt x="320" y="325"/>
                    <a:pt x="320" y="325"/>
                    <a:pt x="320" y="325"/>
                  </a:cubicBezTo>
                  <a:cubicBezTo>
                    <a:pt x="322" y="324"/>
                    <a:pt x="325" y="324"/>
                    <a:pt x="327" y="324"/>
                  </a:cubicBezTo>
                  <a:cubicBezTo>
                    <a:pt x="328" y="324"/>
                    <a:pt x="329" y="324"/>
                    <a:pt x="330" y="324"/>
                  </a:cubicBezTo>
                  <a:cubicBezTo>
                    <a:pt x="331" y="323"/>
                    <a:pt x="331" y="323"/>
                    <a:pt x="332" y="323"/>
                  </a:cubicBezTo>
                  <a:cubicBezTo>
                    <a:pt x="332" y="323"/>
                    <a:pt x="332" y="323"/>
                    <a:pt x="332" y="323"/>
                  </a:cubicBezTo>
                  <a:cubicBezTo>
                    <a:pt x="334" y="323"/>
                    <a:pt x="336" y="323"/>
                    <a:pt x="337" y="323"/>
                  </a:cubicBezTo>
                  <a:cubicBezTo>
                    <a:pt x="338" y="323"/>
                    <a:pt x="338" y="323"/>
                    <a:pt x="338" y="323"/>
                  </a:cubicBezTo>
                  <a:cubicBezTo>
                    <a:pt x="341" y="322"/>
                    <a:pt x="345" y="322"/>
                    <a:pt x="348" y="322"/>
                  </a:cubicBezTo>
                  <a:cubicBezTo>
                    <a:pt x="348" y="322"/>
                    <a:pt x="348" y="322"/>
                    <a:pt x="348" y="322"/>
                  </a:cubicBezTo>
                  <a:cubicBezTo>
                    <a:pt x="349" y="322"/>
                    <a:pt x="351" y="322"/>
                    <a:pt x="352" y="322"/>
                  </a:cubicBezTo>
                  <a:cubicBezTo>
                    <a:pt x="352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4" y="322"/>
                    <a:pt x="354" y="322"/>
                    <a:pt x="354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6" y="322"/>
                    <a:pt x="356" y="322"/>
                    <a:pt x="356" y="322"/>
                  </a:cubicBezTo>
                  <a:cubicBezTo>
                    <a:pt x="360" y="322"/>
                    <a:pt x="363" y="323"/>
                    <a:pt x="366" y="323"/>
                  </a:cubicBezTo>
                  <a:cubicBezTo>
                    <a:pt x="366" y="323"/>
                    <a:pt x="366" y="323"/>
                    <a:pt x="366" y="323"/>
                  </a:cubicBezTo>
                  <a:cubicBezTo>
                    <a:pt x="370" y="323"/>
                    <a:pt x="373" y="324"/>
                    <a:pt x="376" y="325"/>
                  </a:cubicBezTo>
                  <a:cubicBezTo>
                    <a:pt x="376" y="325"/>
                    <a:pt x="376" y="325"/>
                    <a:pt x="376" y="325"/>
                  </a:cubicBezTo>
                  <a:cubicBezTo>
                    <a:pt x="378" y="325"/>
                    <a:pt x="379" y="325"/>
                    <a:pt x="381" y="325"/>
                  </a:cubicBezTo>
                  <a:cubicBezTo>
                    <a:pt x="381" y="326"/>
                    <a:pt x="381" y="326"/>
                    <a:pt x="381" y="326"/>
                  </a:cubicBezTo>
                  <a:cubicBezTo>
                    <a:pt x="382" y="326"/>
                    <a:pt x="384" y="326"/>
                    <a:pt x="385" y="327"/>
                  </a:cubicBezTo>
                  <a:cubicBezTo>
                    <a:pt x="385" y="327"/>
                    <a:pt x="385" y="327"/>
                    <a:pt x="385" y="327"/>
                  </a:cubicBezTo>
                  <a:cubicBezTo>
                    <a:pt x="386" y="327"/>
                    <a:pt x="388" y="327"/>
                    <a:pt x="389" y="328"/>
                  </a:cubicBezTo>
                  <a:cubicBezTo>
                    <a:pt x="389" y="328"/>
                    <a:pt x="389" y="328"/>
                    <a:pt x="389" y="328"/>
                  </a:cubicBezTo>
                  <a:cubicBezTo>
                    <a:pt x="390" y="328"/>
                    <a:pt x="391" y="328"/>
                    <a:pt x="392" y="329"/>
                  </a:cubicBezTo>
                  <a:cubicBezTo>
                    <a:pt x="392" y="329"/>
                    <a:pt x="393" y="329"/>
                    <a:pt x="394" y="329"/>
                  </a:cubicBezTo>
                  <a:cubicBezTo>
                    <a:pt x="394" y="330"/>
                    <a:pt x="395" y="330"/>
                    <a:pt x="395" y="330"/>
                  </a:cubicBezTo>
                  <a:cubicBezTo>
                    <a:pt x="395" y="330"/>
                    <a:pt x="395" y="330"/>
                    <a:pt x="395" y="330"/>
                  </a:cubicBezTo>
                  <a:cubicBezTo>
                    <a:pt x="394" y="369"/>
                    <a:pt x="394" y="369"/>
                    <a:pt x="394" y="369"/>
                  </a:cubicBezTo>
                  <a:cubicBezTo>
                    <a:pt x="394" y="370"/>
                    <a:pt x="394" y="371"/>
                    <a:pt x="394" y="372"/>
                  </a:cubicBezTo>
                  <a:cubicBezTo>
                    <a:pt x="395" y="373"/>
                    <a:pt x="395" y="373"/>
                    <a:pt x="395" y="373"/>
                  </a:cubicBezTo>
                  <a:cubicBezTo>
                    <a:pt x="395" y="373"/>
                    <a:pt x="395" y="374"/>
                    <a:pt x="395" y="374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6" y="376"/>
                    <a:pt x="396" y="376"/>
                    <a:pt x="396" y="377"/>
                  </a:cubicBezTo>
                  <a:cubicBezTo>
                    <a:pt x="396" y="377"/>
                    <a:pt x="396" y="377"/>
                    <a:pt x="396" y="377"/>
                  </a:cubicBezTo>
                  <a:cubicBezTo>
                    <a:pt x="397" y="377"/>
                    <a:pt x="397" y="378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9" y="380"/>
                    <a:pt x="399" y="380"/>
                    <a:pt x="400" y="381"/>
                  </a:cubicBezTo>
                  <a:cubicBezTo>
                    <a:pt x="400" y="381"/>
                    <a:pt x="400" y="381"/>
                    <a:pt x="400" y="381"/>
                  </a:cubicBezTo>
                  <a:cubicBezTo>
                    <a:pt x="401" y="381"/>
                    <a:pt x="401" y="381"/>
                    <a:pt x="401" y="381"/>
                  </a:cubicBezTo>
                  <a:cubicBezTo>
                    <a:pt x="402" y="382"/>
                    <a:pt x="402" y="383"/>
                    <a:pt x="404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84"/>
                    <a:pt x="404" y="384"/>
                    <a:pt x="405" y="384"/>
                  </a:cubicBezTo>
                  <a:cubicBezTo>
                    <a:pt x="405" y="384"/>
                    <a:pt x="405" y="384"/>
                    <a:pt x="405" y="384"/>
                  </a:cubicBezTo>
                  <a:cubicBezTo>
                    <a:pt x="407" y="385"/>
                    <a:pt x="409" y="386"/>
                    <a:pt x="410" y="387"/>
                  </a:cubicBezTo>
                  <a:cubicBezTo>
                    <a:pt x="411" y="387"/>
                    <a:pt x="411" y="387"/>
                    <a:pt x="411" y="387"/>
                  </a:cubicBezTo>
                  <a:cubicBezTo>
                    <a:pt x="412" y="387"/>
                    <a:pt x="412" y="387"/>
                    <a:pt x="413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5" y="388"/>
                    <a:pt x="415" y="388"/>
                  </a:cubicBezTo>
                  <a:cubicBezTo>
                    <a:pt x="415" y="389"/>
                    <a:pt x="416" y="389"/>
                    <a:pt x="416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9" y="390"/>
                    <a:pt x="419" y="390"/>
                    <a:pt x="419" y="390"/>
                  </a:cubicBezTo>
                  <a:cubicBezTo>
                    <a:pt x="420" y="390"/>
                    <a:pt x="420" y="390"/>
                    <a:pt x="420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3" y="390"/>
                    <a:pt x="423" y="390"/>
                    <a:pt x="423" y="390"/>
                  </a:cubicBezTo>
                  <a:cubicBezTo>
                    <a:pt x="423" y="391"/>
                    <a:pt x="423" y="391"/>
                    <a:pt x="424" y="391"/>
                  </a:cubicBezTo>
                  <a:cubicBezTo>
                    <a:pt x="424" y="391"/>
                    <a:pt x="425" y="391"/>
                    <a:pt x="425" y="391"/>
                  </a:cubicBezTo>
                  <a:cubicBezTo>
                    <a:pt x="425" y="391"/>
                    <a:pt x="426" y="391"/>
                    <a:pt x="426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2"/>
                    <a:pt x="427" y="392"/>
                    <a:pt x="427" y="392"/>
                  </a:cubicBezTo>
                  <a:cubicBezTo>
                    <a:pt x="428" y="392"/>
                    <a:pt x="428" y="392"/>
                    <a:pt x="429" y="392"/>
                  </a:cubicBezTo>
                  <a:cubicBezTo>
                    <a:pt x="429" y="392"/>
                    <a:pt x="429" y="392"/>
                    <a:pt x="430" y="392"/>
                  </a:cubicBezTo>
                  <a:cubicBezTo>
                    <a:pt x="430" y="392"/>
                    <a:pt x="431" y="392"/>
                    <a:pt x="431" y="392"/>
                  </a:cubicBezTo>
                  <a:cubicBezTo>
                    <a:pt x="432" y="392"/>
                    <a:pt x="432" y="392"/>
                    <a:pt x="432" y="392"/>
                  </a:cubicBezTo>
                  <a:cubicBezTo>
                    <a:pt x="433" y="393"/>
                    <a:pt x="433" y="393"/>
                    <a:pt x="434" y="393"/>
                  </a:cubicBezTo>
                  <a:cubicBezTo>
                    <a:pt x="434" y="393"/>
                    <a:pt x="435" y="393"/>
                    <a:pt x="435" y="393"/>
                  </a:cubicBezTo>
                  <a:cubicBezTo>
                    <a:pt x="436" y="393"/>
                    <a:pt x="436" y="393"/>
                    <a:pt x="437" y="393"/>
                  </a:cubicBezTo>
                  <a:cubicBezTo>
                    <a:pt x="437" y="393"/>
                    <a:pt x="438" y="393"/>
                    <a:pt x="438" y="393"/>
                  </a:cubicBezTo>
                  <a:cubicBezTo>
                    <a:pt x="438" y="393"/>
                    <a:pt x="439" y="393"/>
                    <a:pt x="440" y="394"/>
                  </a:cubicBezTo>
                  <a:cubicBezTo>
                    <a:pt x="440" y="394"/>
                    <a:pt x="441" y="394"/>
                    <a:pt x="441" y="394"/>
                  </a:cubicBezTo>
                  <a:cubicBezTo>
                    <a:pt x="442" y="394"/>
                    <a:pt x="442" y="394"/>
                    <a:pt x="443" y="394"/>
                  </a:cubicBezTo>
                  <a:cubicBezTo>
                    <a:pt x="443" y="394"/>
                    <a:pt x="444" y="394"/>
                    <a:pt x="444" y="394"/>
                  </a:cubicBezTo>
                  <a:cubicBezTo>
                    <a:pt x="445" y="394"/>
                    <a:pt x="445" y="394"/>
                    <a:pt x="446" y="394"/>
                  </a:cubicBezTo>
                  <a:cubicBezTo>
                    <a:pt x="446" y="394"/>
                    <a:pt x="447" y="394"/>
                    <a:pt x="447" y="394"/>
                  </a:cubicBezTo>
                  <a:cubicBezTo>
                    <a:pt x="448" y="394"/>
                    <a:pt x="448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50" y="395"/>
                    <a:pt x="450" y="395"/>
                    <a:pt x="451" y="395"/>
                  </a:cubicBezTo>
                  <a:cubicBezTo>
                    <a:pt x="451" y="395"/>
                    <a:pt x="452" y="395"/>
                    <a:pt x="453" y="395"/>
                  </a:cubicBezTo>
                  <a:cubicBezTo>
                    <a:pt x="453" y="395"/>
                    <a:pt x="454" y="395"/>
                    <a:pt x="455" y="395"/>
                  </a:cubicBezTo>
                  <a:cubicBezTo>
                    <a:pt x="455" y="395"/>
                    <a:pt x="456" y="395"/>
                    <a:pt x="456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8" y="395"/>
                    <a:pt x="458" y="395"/>
                  </a:cubicBezTo>
                  <a:cubicBezTo>
                    <a:pt x="459" y="395"/>
                    <a:pt x="460" y="395"/>
                    <a:pt x="460" y="395"/>
                  </a:cubicBezTo>
                  <a:cubicBezTo>
                    <a:pt x="461" y="395"/>
                    <a:pt x="462" y="395"/>
                    <a:pt x="462" y="396"/>
                  </a:cubicBezTo>
                  <a:cubicBezTo>
                    <a:pt x="465" y="396"/>
                    <a:pt x="465" y="396"/>
                    <a:pt x="465" y="396"/>
                  </a:cubicBezTo>
                  <a:cubicBezTo>
                    <a:pt x="465" y="396"/>
                    <a:pt x="466" y="396"/>
                    <a:pt x="467" y="396"/>
                  </a:cubicBezTo>
                  <a:cubicBezTo>
                    <a:pt x="469" y="396"/>
                    <a:pt x="469" y="396"/>
                    <a:pt x="469" y="396"/>
                  </a:cubicBezTo>
                  <a:cubicBezTo>
                    <a:pt x="470" y="396"/>
                    <a:pt x="470" y="396"/>
                    <a:pt x="471" y="396"/>
                  </a:cubicBezTo>
                  <a:cubicBezTo>
                    <a:pt x="472" y="396"/>
                    <a:pt x="473" y="396"/>
                    <a:pt x="473" y="396"/>
                  </a:cubicBezTo>
                  <a:cubicBezTo>
                    <a:pt x="474" y="396"/>
                    <a:pt x="475" y="396"/>
                    <a:pt x="476" y="396"/>
                  </a:cubicBezTo>
                  <a:cubicBezTo>
                    <a:pt x="476" y="396"/>
                    <a:pt x="477" y="396"/>
                    <a:pt x="477" y="396"/>
                  </a:cubicBezTo>
                  <a:cubicBezTo>
                    <a:pt x="478" y="396"/>
                    <a:pt x="478" y="396"/>
                    <a:pt x="479" y="396"/>
                  </a:cubicBezTo>
                  <a:cubicBezTo>
                    <a:pt x="480" y="396"/>
                    <a:pt x="480" y="396"/>
                    <a:pt x="480" y="396"/>
                  </a:cubicBezTo>
                  <a:cubicBezTo>
                    <a:pt x="480" y="396"/>
                    <a:pt x="481" y="396"/>
                    <a:pt x="481" y="396"/>
                  </a:cubicBezTo>
                  <a:cubicBezTo>
                    <a:pt x="482" y="396"/>
                    <a:pt x="482" y="396"/>
                    <a:pt x="482" y="396"/>
                  </a:cubicBezTo>
                  <a:cubicBezTo>
                    <a:pt x="483" y="396"/>
                    <a:pt x="483" y="396"/>
                    <a:pt x="483" y="396"/>
                  </a:cubicBezTo>
                  <a:cubicBezTo>
                    <a:pt x="484" y="396"/>
                    <a:pt x="484" y="396"/>
                    <a:pt x="484" y="396"/>
                  </a:cubicBezTo>
                  <a:cubicBezTo>
                    <a:pt x="486" y="396"/>
                    <a:pt x="486" y="396"/>
                    <a:pt x="486" y="396"/>
                  </a:cubicBezTo>
                  <a:cubicBezTo>
                    <a:pt x="486" y="396"/>
                    <a:pt x="487" y="396"/>
                    <a:pt x="488" y="396"/>
                  </a:cubicBezTo>
                  <a:cubicBezTo>
                    <a:pt x="488" y="396"/>
                    <a:pt x="489" y="396"/>
                    <a:pt x="489" y="396"/>
                  </a:cubicBezTo>
                  <a:cubicBezTo>
                    <a:pt x="489" y="396"/>
                    <a:pt x="489" y="396"/>
                    <a:pt x="489" y="396"/>
                  </a:cubicBezTo>
                  <a:cubicBezTo>
                    <a:pt x="490" y="396"/>
                    <a:pt x="490" y="396"/>
                    <a:pt x="491" y="396"/>
                  </a:cubicBezTo>
                  <a:cubicBezTo>
                    <a:pt x="492" y="396"/>
                    <a:pt x="492" y="396"/>
                    <a:pt x="493" y="396"/>
                  </a:cubicBezTo>
                  <a:cubicBezTo>
                    <a:pt x="494" y="395"/>
                    <a:pt x="495" y="395"/>
                    <a:pt x="496" y="395"/>
                  </a:cubicBezTo>
                  <a:cubicBezTo>
                    <a:pt x="496" y="395"/>
                    <a:pt x="497" y="395"/>
                    <a:pt x="497" y="395"/>
                  </a:cubicBezTo>
                  <a:cubicBezTo>
                    <a:pt x="497" y="395"/>
                    <a:pt x="497" y="395"/>
                    <a:pt x="497" y="395"/>
                  </a:cubicBezTo>
                  <a:cubicBezTo>
                    <a:pt x="498" y="395"/>
                    <a:pt x="498" y="395"/>
                    <a:pt x="499" y="395"/>
                  </a:cubicBezTo>
                  <a:cubicBezTo>
                    <a:pt x="499" y="395"/>
                    <a:pt x="500" y="395"/>
                    <a:pt x="501" y="395"/>
                  </a:cubicBezTo>
                  <a:cubicBezTo>
                    <a:pt x="502" y="395"/>
                    <a:pt x="503" y="395"/>
                    <a:pt x="504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6" y="395"/>
                    <a:pt x="506" y="395"/>
                    <a:pt x="507" y="395"/>
                  </a:cubicBezTo>
                  <a:cubicBezTo>
                    <a:pt x="508" y="395"/>
                    <a:pt x="509" y="395"/>
                    <a:pt x="509" y="394"/>
                  </a:cubicBezTo>
                  <a:cubicBezTo>
                    <a:pt x="510" y="394"/>
                    <a:pt x="511" y="394"/>
                    <a:pt x="512" y="394"/>
                  </a:cubicBezTo>
                  <a:cubicBezTo>
                    <a:pt x="512" y="394"/>
                    <a:pt x="512" y="394"/>
                    <a:pt x="512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4" y="394"/>
                    <a:pt x="515" y="394"/>
                  </a:cubicBezTo>
                  <a:cubicBezTo>
                    <a:pt x="516" y="394"/>
                    <a:pt x="517" y="394"/>
                    <a:pt x="518" y="394"/>
                  </a:cubicBezTo>
                  <a:cubicBezTo>
                    <a:pt x="519" y="393"/>
                    <a:pt x="519" y="393"/>
                    <a:pt x="519" y="393"/>
                  </a:cubicBezTo>
                  <a:cubicBezTo>
                    <a:pt x="520" y="393"/>
                    <a:pt x="520" y="393"/>
                    <a:pt x="520" y="393"/>
                  </a:cubicBezTo>
                  <a:cubicBezTo>
                    <a:pt x="521" y="393"/>
                    <a:pt x="521" y="393"/>
                    <a:pt x="522" y="393"/>
                  </a:cubicBezTo>
                  <a:cubicBezTo>
                    <a:pt x="523" y="393"/>
                    <a:pt x="524" y="393"/>
                    <a:pt x="525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8" y="392"/>
                    <a:pt x="529" y="392"/>
                    <a:pt x="529" y="392"/>
                  </a:cubicBezTo>
                  <a:cubicBezTo>
                    <a:pt x="530" y="392"/>
                    <a:pt x="531" y="392"/>
                    <a:pt x="532" y="391"/>
                  </a:cubicBezTo>
                  <a:cubicBezTo>
                    <a:pt x="533" y="391"/>
                    <a:pt x="533" y="391"/>
                    <a:pt x="533" y="391"/>
                  </a:cubicBezTo>
                  <a:cubicBezTo>
                    <a:pt x="534" y="391"/>
                    <a:pt x="536" y="391"/>
                    <a:pt x="537" y="390"/>
                  </a:cubicBezTo>
                  <a:cubicBezTo>
                    <a:pt x="538" y="390"/>
                    <a:pt x="538" y="390"/>
                    <a:pt x="539" y="390"/>
                  </a:cubicBezTo>
                  <a:cubicBezTo>
                    <a:pt x="539" y="390"/>
                    <a:pt x="539" y="390"/>
                    <a:pt x="539" y="390"/>
                  </a:cubicBezTo>
                  <a:cubicBezTo>
                    <a:pt x="540" y="390"/>
                    <a:pt x="540" y="390"/>
                    <a:pt x="540" y="390"/>
                  </a:cubicBezTo>
                  <a:cubicBezTo>
                    <a:pt x="541" y="390"/>
                    <a:pt x="542" y="389"/>
                    <a:pt x="543" y="389"/>
                  </a:cubicBezTo>
                  <a:cubicBezTo>
                    <a:pt x="544" y="389"/>
                    <a:pt x="544" y="389"/>
                    <a:pt x="545" y="388"/>
                  </a:cubicBezTo>
                  <a:cubicBezTo>
                    <a:pt x="545" y="388"/>
                    <a:pt x="545" y="388"/>
                    <a:pt x="545" y="388"/>
                  </a:cubicBezTo>
                  <a:cubicBezTo>
                    <a:pt x="546" y="388"/>
                    <a:pt x="547" y="388"/>
                    <a:pt x="548" y="387"/>
                  </a:cubicBezTo>
                  <a:cubicBezTo>
                    <a:pt x="549" y="387"/>
                    <a:pt x="550" y="387"/>
                    <a:pt x="550" y="387"/>
                  </a:cubicBezTo>
                  <a:cubicBezTo>
                    <a:pt x="551" y="387"/>
                    <a:pt x="551" y="387"/>
                    <a:pt x="551" y="387"/>
                  </a:cubicBezTo>
                  <a:cubicBezTo>
                    <a:pt x="552" y="386"/>
                    <a:pt x="553" y="386"/>
                    <a:pt x="554" y="386"/>
                  </a:cubicBezTo>
                  <a:cubicBezTo>
                    <a:pt x="554" y="385"/>
                    <a:pt x="555" y="385"/>
                    <a:pt x="555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7" y="384"/>
                    <a:pt x="557" y="384"/>
                    <a:pt x="557" y="384"/>
                  </a:cubicBezTo>
                  <a:cubicBezTo>
                    <a:pt x="557" y="384"/>
                    <a:pt x="558" y="384"/>
                    <a:pt x="558" y="384"/>
                  </a:cubicBezTo>
                  <a:cubicBezTo>
                    <a:pt x="559" y="383"/>
                    <a:pt x="559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1" y="382"/>
                    <a:pt x="561" y="382"/>
                    <a:pt x="561" y="382"/>
                  </a:cubicBezTo>
                  <a:cubicBezTo>
                    <a:pt x="562" y="382"/>
                    <a:pt x="562" y="382"/>
                    <a:pt x="562" y="382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0"/>
                    <a:pt x="564" y="380"/>
                    <a:pt x="564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79"/>
                    <a:pt x="565" y="379"/>
                    <a:pt x="565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8"/>
                    <a:pt x="566" y="378"/>
                    <a:pt x="566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70" y="371"/>
                    <a:pt x="570" y="371"/>
                    <a:pt x="570" y="371"/>
                  </a:cubicBezTo>
                  <a:cubicBezTo>
                    <a:pt x="570" y="371"/>
                    <a:pt x="570" y="370"/>
                    <a:pt x="570" y="370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8"/>
                    <a:pt x="570" y="368"/>
                    <a:pt x="570" y="368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6"/>
                    <a:pt x="570" y="365"/>
                    <a:pt x="570" y="365"/>
                  </a:cubicBezTo>
                  <a:cubicBezTo>
                    <a:pt x="571" y="345"/>
                    <a:pt x="572" y="325"/>
                    <a:pt x="573" y="305"/>
                  </a:cubicBezTo>
                  <a:cubicBezTo>
                    <a:pt x="574" y="305"/>
                    <a:pt x="575" y="305"/>
                    <a:pt x="576" y="305"/>
                  </a:cubicBezTo>
                  <a:cubicBezTo>
                    <a:pt x="576" y="305"/>
                    <a:pt x="576" y="305"/>
                    <a:pt x="576" y="305"/>
                  </a:cubicBezTo>
                  <a:cubicBezTo>
                    <a:pt x="577" y="305"/>
                    <a:pt x="579" y="305"/>
                    <a:pt x="580" y="305"/>
                  </a:cubicBezTo>
                  <a:cubicBezTo>
                    <a:pt x="583" y="305"/>
                    <a:pt x="586" y="305"/>
                    <a:pt x="590" y="305"/>
                  </a:cubicBezTo>
                  <a:cubicBezTo>
                    <a:pt x="590" y="305"/>
                    <a:pt x="590" y="305"/>
                    <a:pt x="590" y="305"/>
                  </a:cubicBezTo>
                  <a:cubicBezTo>
                    <a:pt x="592" y="305"/>
                    <a:pt x="594" y="305"/>
                    <a:pt x="596" y="305"/>
                  </a:cubicBezTo>
                  <a:cubicBezTo>
                    <a:pt x="597" y="305"/>
                    <a:pt x="598" y="305"/>
                    <a:pt x="599" y="305"/>
                  </a:cubicBezTo>
                  <a:cubicBezTo>
                    <a:pt x="600" y="305"/>
                    <a:pt x="601" y="305"/>
                    <a:pt x="603" y="305"/>
                  </a:cubicBezTo>
                  <a:cubicBezTo>
                    <a:pt x="604" y="305"/>
                    <a:pt x="606" y="305"/>
                    <a:pt x="608" y="305"/>
                  </a:cubicBezTo>
                  <a:cubicBezTo>
                    <a:pt x="613" y="305"/>
                    <a:pt x="619" y="304"/>
                    <a:pt x="625" y="304"/>
                  </a:cubicBezTo>
                  <a:cubicBezTo>
                    <a:pt x="630" y="304"/>
                    <a:pt x="635" y="304"/>
                    <a:pt x="640" y="304"/>
                  </a:cubicBezTo>
                  <a:cubicBezTo>
                    <a:pt x="646" y="304"/>
                    <a:pt x="651" y="304"/>
                    <a:pt x="656" y="304"/>
                  </a:cubicBezTo>
                  <a:cubicBezTo>
                    <a:pt x="661" y="304"/>
                    <a:pt x="667" y="304"/>
                    <a:pt x="672" y="304"/>
                  </a:cubicBezTo>
                  <a:cubicBezTo>
                    <a:pt x="678" y="304"/>
                    <a:pt x="683" y="304"/>
                    <a:pt x="689" y="304"/>
                  </a:cubicBezTo>
                  <a:cubicBezTo>
                    <a:pt x="694" y="304"/>
                    <a:pt x="699" y="304"/>
                    <a:pt x="704" y="304"/>
                  </a:cubicBezTo>
                  <a:cubicBezTo>
                    <a:pt x="710" y="304"/>
                    <a:pt x="715" y="304"/>
                    <a:pt x="720" y="304"/>
                  </a:cubicBezTo>
                  <a:cubicBezTo>
                    <a:pt x="725" y="304"/>
                    <a:pt x="730" y="303"/>
                    <a:pt x="735" y="303"/>
                  </a:cubicBezTo>
                  <a:cubicBezTo>
                    <a:pt x="740" y="303"/>
                    <a:pt x="744" y="303"/>
                    <a:pt x="749" y="303"/>
                  </a:cubicBezTo>
                  <a:cubicBezTo>
                    <a:pt x="753" y="303"/>
                    <a:pt x="757" y="303"/>
                    <a:pt x="761" y="303"/>
                  </a:cubicBezTo>
                  <a:cubicBezTo>
                    <a:pt x="765" y="303"/>
                    <a:pt x="768" y="303"/>
                    <a:pt x="772" y="303"/>
                  </a:cubicBezTo>
                  <a:cubicBezTo>
                    <a:pt x="775" y="303"/>
                    <a:pt x="778" y="303"/>
                    <a:pt x="781" y="303"/>
                  </a:cubicBezTo>
                  <a:cubicBezTo>
                    <a:pt x="783" y="303"/>
                    <a:pt x="785" y="303"/>
                    <a:pt x="787" y="303"/>
                  </a:cubicBezTo>
                  <a:cubicBezTo>
                    <a:pt x="787" y="303"/>
                    <a:pt x="787" y="303"/>
                    <a:pt x="787" y="303"/>
                  </a:cubicBezTo>
                  <a:cubicBezTo>
                    <a:pt x="791" y="303"/>
                    <a:pt x="795" y="303"/>
                    <a:pt x="797" y="303"/>
                  </a:cubicBezTo>
                  <a:cubicBezTo>
                    <a:pt x="798" y="303"/>
                    <a:pt x="798" y="303"/>
                    <a:pt x="798" y="303"/>
                  </a:cubicBezTo>
                  <a:cubicBezTo>
                    <a:pt x="799" y="302"/>
                    <a:pt x="799" y="302"/>
                    <a:pt x="799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1" y="302"/>
                    <a:pt x="801" y="302"/>
                    <a:pt x="801" y="302"/>
                  </a:cubicBezTo>
                  <a:cubicBezTo>
                    <a:pt x="802" y="302"/>
                    <a:pt x="802" y="302"/>
                    <a:pt x="802" y="302"/>
                  </a:cubicBezTo>
                  <a:cubicBezTo>
                    <a:pt x="802" y="302"/>
                    <a:pt x="803" y="302"/>
                    <a:pt x="803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5" y="302"/>
                    <a:pt x="805" y="302"/>
                    <a:pt x="805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10" y="302"/>
                    <a:pt x="810" y="302"/>
                    <a:pt x="810" y="302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9" y="245"/>
                    <a:pt x="823" y="194"/>
                    <a:pt x="826" y="142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3" y="146"/>
                    <a:pt x="823" y="146"/>
                  </a:cubicBezTo>
                  <a:cubicBezTo>
                    <a:pt x="823" y="146"/>
                    <a:pt x="823" y="146"/>
                    <a:pt x="823" y="146"/>
                  </a:cubicBezTo>
                  <a:cubicBezTo>
                    <a:pt x="822" y="146"/>
                    <a:pt x="822" y="146"/>
                    <a:pt x="821" y="146"/>
                  </a:cubicBezTo>
                  <a:cubicBezTo>
                    <a:pt x="821" y="146"/>
                    <a:pt x="821" y="146"/>
                    <a:pt x="821" y="146"/>
                  </a:cubicBezTo>
                  <a:cubicBezTo>
                    <a:pt x="820" y="146"/>
                    <a:pt x="820" y="147"/>
                    <a:pt x="819" y="147"/>
                  </a:cubicBezTo>
                  <a:cubicBezTo>
                    <a:pt x="819" y="147"/>
                    <a:pt x="819" y="147"/>
                    <a:pt x="819" y="147"/>
                  </a:cubicBezTo>
                  <a:cubicBezTo>
                    <a:pt x="818" y="147"/>
                    <a:pt x="818" y="147"/>
                    <a:pt x="817" y="147"/>
                  </a:cubicBezTo>
                  <a:cubicBezTo>
                    <a:pt x="816" y="147"/>
                    <a:pt x="815" y="147"/>
                    <a:pt x="813" y="147"/>
                  </a:cubicBezTo>
                  <a:cubicBezTo>
                    <a:pt x="813" y="147"/>
                    <a:pt x="812" y="147"/>
                    <a:pt x="811" y="147"/>
                  </a:cubicBezTo>
                  <a:cubicBezTo>
                    <a:pt x="811" y="147"/>
                    <a:pt x="810" y="147"/>
                    <a:pt x="810" y="147"/>
                  </a:cubicBezTo>
                  <a:cubicBezTo>
                    <a:pt x="809" y="147"/>
                    <a:pt x="809" y="147"/>
                    <a:pt x="808" y="147"/>
                  </a:cubicBezTo>
                  <a:cubicBezTo>
                    <a:pt x="807" y="148"/>
                    <a:pt x="807" y="148"/>
                    <a:pt x="807" y="148"/>
                  </a:cubicBezTo>
                  <a:cubicBezTo>
                    <a:pt x="807" y="148"/>
                    <a:pt x="806" y="148"/>
                    <a:pt x="806" y="148"/>
                  </a:cubicBezTo>
                  <a:cubicBezTo>
                    <a:pt x="805" y="148"/>
                    <a:pt x="803" y="148"/>
                    <a:pt x="802" y="148"/>
                  </a:cubicBezTo>
                  <a:cubicBezTo>
                    <a:pt x="801" y="148"/>
                    <a:pt x="800" y="148"/>
                    <a:pt x="800" y="148"/>
                  </a:cubicBezTo>
                  <a:cubicBezTo>
                    <a:pt x="797" y="148"/>
                    <a:pt x="795" y="148"/>
                    <a:pt x="792" y="148"/>
                  </a:cubicBezTo>
                  <a:cubicBezTo>
                    <a:pt x="791" y="148"/>
                    <a:pt x="790" y="148"/>
                    <a:pt x="789" y="148"/>
                  </a:cubicBezTo>
                  <a:cubicBezTo>
                    <a:pt x="789" y="148"/>
                    <a:pt x="788" y="148"/>
                    <a:pt x="787" y="148"/>
                  </a:cubicBezTo>
                  <a:cubicBezTo>
                    <a:pt x="787" y="148"/>
                    <a:pt x="786" y="148"/>
                    <a:pt x="786" y="148"/>
                  </a:cubicBezTo>
                  <a:cubicBezTo>
                    <a:pt x="784" y="148"/>
                    <a:pt x="783" y="148"/>
                    <a:pt x="781" y="148"/>
                  </a:cubicBezTo>
                  <a:cubicBezTo>
                    <a:pt x="777" y="148"/>
                    <a:pt x="774" y="148"/>
                    <a:pt x="770" y="148"/>
                  </a:cubicBezTo>
                  <a:cubicBezTo>
                    <a:pt x="766" y="148"/>
                    <a:pt x="762" y="148"/>
                    <a:pt x="758" y="148"/>
                  </a:cubicBezTo>
                  <a:cubicBezTo>
                    <a:pt x="753" y="148"/>
                    <a:pt x="748" y="148"/>
                    <a:pt x="743" y="149"/>
                  </a:cubicBezTo>
                  <a:cubicBezTo>
                    <a:pt x="739" y="149"/>
                    <a:pt x="733" y="149"/>
                    <a:pt x="728" y="149"/>
                  </a:cubicBezTo>
                  <a:cubicBezTo>
                    <a:pt x="723" y="149"/>
                    <a:pt x="718" y="149"/>
                    <a:pt x="713" y="149"/>
                  </a:cubicBezTo>
                  <a:cubicBezTo>
                    <a:pt x="707" y="149"/>
                    <a:pt x="702" y="149"/>
                    <a:pt x="697" y="149"/>
                  </a:cubicBezTo>
                  <a:cubicBezTo>
                    <a:pt x="691" y="149"/>
                    <a:pt x="686" y="149"/>
                    <a:pt x="680" y="149"/>
                  </a:cubicBezTo>
                  <a:cubicBezTo>
                    <a:pt x="675" y="149"/>
                    <a:pt x="669" y="149"/>
                    <a:pt x="664" y="149"/>
                  </a:cubicBezTo>
                  <a:cubicBezTo>
                    <a:pt x="658" y="149"/>
                    <a:pt x="653" y="149"/>
                    <a:pt x="648" y="149"/>
                  </a:cubicBezTo>
                  <a:cubicBezTo>
                    <a:pt x="643" y="150"/>
                    <a:pt x="637" y="150"/>
                    <a:pt x="632" y="150"/>
                  </a:cubicBezTo>
                  <a:cubicBezTo>
                    <a:pt x="629" y="150"/>
                    <a:pt x="625" y="150"/>
                    <a:pt x="622" y="150"/>
                  </a:cubicBezTo>
                  <a:cubicBezTo>
                    <a:pt x="621" y="150"/>
                    <a:pt x="620" y="150"/>
                    <a:pt x="619" y="150"/>
                  </a:cubicBezTo>
                  <a:cubicBezTo>
                    <a:pt x="615" y="150"/>
                    <a:pt x="611" y="150"/>
                    <a:pt x="607" y="150"/>
                  </a:cubicBezTo>
                  <a:cubicBezTo>
                    <a:pt x="604" y="150"/>
                    <a:pt x="600" y="150"/>
                    <a:pt x="597" y="150"/>
                  </a:cubicBezTo>
                  <a:cubicBezTo>
                    <a:pt x="596" y="150"/>
                    <a:pt x="596" y="150"/>
                    <a:pt x="596" y="150"/>
                  </a:cubicBezTo>
                  <a:cubicBezTo>
                    <a:pt x="595" y="150"/>
                    <a:pt x="593" y="150"/>
                    <a:pt x="592" y="150"/>
                  </a:cubicBezTo>
                  <a:cubicBezTo>
                    <a:pt x="591" y="150"/>
                    <a:pt x="591" y="150"/>
                    <a:pt x="590" y="150"/>
                  </a:cubicBezTo>
                  <a:cubicBezTo>
                    <a:pt x="589" y="150"/>
                    <a:pt x="588" y="150"/>
                    <a:pt x="587" y="150"/>
                  </a:cubicBezTo>
                  <a:cubicBezTo>
                    <a:pt x="587" y="150"/>
                    <a:pt x="587" y="150"/>
                    <a:pt x="587" y="150"/>
                  </a:cubicBezTo>
                  <a:cubicBezTo>
                    <a:pt x="586" y="150"/>
                    <a:pt x="586" y="150"/>
                    <a:pt x="586" y="150"/>
                  </a:cubicBezTo>
                  <a:cubicBezTo>
                    <a:pt x="585" y="150"/>
                    <a:pt x="584" y="150"/>
                    <a:pt x="583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0" y="150"/>
                    <a:pt x="578" y="151"/>
                    <a:pt x="576" y="151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3" y="151"/>
                    <a:pt x="573" y="151"/>
                    <a:pt x="572" y="151"/>
                  </a:cubicBezTo>
                  <a:cubicBezTo>
                    <a:pt x="572" y="151"/>
                    <a:pt x="572" y="151"/>
                    <a:pt x="572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0" y="151"/>
                    <a:pt x="570" y="151"/>
                    <a:pt x="570" y="151"/>
                  </a:cubicBezTo>
                  <a:cubicBezTo>
                    <a:pt x="569" y="151"/>
                    <a:pt x="569" y="151"/>
                    <a:pt x="569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7" y="151"/>
                    <a:pt x="567" y="151"/>
                    <a:pt x="567" y="151"/>
                  </a:cubicBezTo>
                  <a:cubicBezTo>
                    <a:pt x="566" y="151"/>
                    <a:pt x="566" y="151"/>
                    <a:pt x="566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1" y="152"/>
                    <a:pt x="561" y="152"/>
                    <a:pt x="561" y="152"/>
                  </a:cubicBezTo>
                  <a:cubicBezTo>
                    <a:pt x="560" y="152"/>
                    <a:pt x="560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8" y="152"/>
                    <a:pt x="558" y="152"/>
                    <a:pt x="558" y="152"/>
                  </a:cubicBezTo>
                  <a:cubicBezTo>
                    <a:pt x="558" y="152"/>
                    <a:pt x="558" y="152"/>
                    <a:pt x="557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3"/>
                    <a:pt x="555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3" y="153"/>
                    <a:pt x="553" y="153"/>
                    <a:pt x="553" y="153"/>
                  </a:cubicBezTo>
                  <a:cubicBezTo>
                    <a:pt x="552" y="153"/>
                    <a:pt x="552" y="153"/>
                    <a:pt x="552" y="153"/>
                  </a:cubicBezTo>
                  <a:cubicBezTo>
                    <a:pt x="552" y="154"/>
                    <a:pt x="552" y="154"/>
                    <a:pt x="552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6"/>
                    <a:pt x="548" y="156"/>
                    <a:pt x="548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6" y="156"/>
                    <a:pt x="546" y="156"/>
                    <a:pt x="546" y="156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5" y="157"/>
                    <a:pt x="545" y="157"/>
                    <a:pt x="545" y="157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2" y="230"/>
                    <a:pt x="542" y="230"/>
                    <a:pt x="542" y="230"/>
                  </a:cubicBezTo>
                  <a:cubicBezTo>
                    <a:pt x="541" y="230"/>
                    <a:pt x="540" y="230"/>
                    <a:pt x="539" y="230"/>
                  </a:cubicBezTo>
                  <a:cubicBezTo>
                    <a:pt x="537" y="231"/>
                    <a:pt x="535" y="231"/>
                    <a:pt x="533" y="231"/>
                  </a:cubicBezTo>
                  <a:cubicBezTo>
                    <a:pt x="533" y="231"/>
                    <a:pt x="533" y="231"/>
                    <a:pt x="533" y="231"/>
                  </a:cubicBezTo>
                  <a:cubicBezTo>
                    <a:pt x="531" y="232"/>
                    <a:pt x="528" y="232"/>
                    <a:pt x="526" y="232"/>
                  </a:cubicBezTo>
                  <a:cubicBezTo>
                    <a:pt x="525" y="232"/>
                    <a:pt x="525" y="232"/>
                    <a:pt x="525" y="232"/>
                  </a:cubicBezTo>
                  <a:cubicBezTo>
                    <a:pt x="523" y="233"/>
                    <a:pt x="521" y="233"/>
                    <a:pt x="518" y="233"/>
                  </a:cubicBezTo>
                  <a:cubicBezTo>
                    <a:pt x="513" y="234"/>
                    <a:pt x="508" y="234"/>
                    <a:pt x="503" y="234"/>
                  </a:cubicBezTo>
                  <a:cubicBezTo>
                    <a:pt x="503" y="234"/>
                    <a:pt x="503" y="234"/>
                    <a:pt x="503" y="234"/>
                  </a:cubicBezTo>
                  <a:cubicBezTo>
                    <a:pt x="500" y="234"/>
                    <a:pt x="497" y="235"/>
                    <a:pt x="495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2" y="235"/>
                    <a:pt x="489" y="235"/>
                    <a:pt x="487" y="235"/>
                  </a:cubicBezTo>
                  <a:cubicBezTo>
                    <a:pt x="481" y="235"/>
                    <a:pt x="475" y="235"/>
                    <a:pt x="470" y="235"/>
                  </a:cubicBezTo>
                  <a:cubicBezTo>
                    <a:pt x="467" y="235"/>
                    <a:pt x="464" y="234"/>
                    <a:pt x="462" y="234"/>
                  </a:cubicBezTo>
                  <a:cubicBezTo>
                    <a:pt x="461" y="234"/>
                    <a:pt x="461" y="234"/>
                    <a:pt x="461" y="234"/>
                  </a:cubicBezTo>
                  <a:cubicBezTo>
                    <a:pt x="459" y="234"/>
                    <a:pt x="456" y="234"/>
                    <a:pt x="454" y="234"/>
                  </a:cubicBezTo>
                  <a:cubicBezTo>
                    <a:pt x="451" y="233"/>
                    <a:pt x="448" y="233"/>
                    <a:pt x="446" y="233"/>
                  </a:cubicBezTo>
                  <a:cubicBezTo>
                    <a:pt x="446" y="233"/>
                    <a:pt x="446" y="233"/>
                    <a:pt x="446" y="233"/>
                  </a:cubicBezTo>
                  <a:cubicBezTo>
                    <a:pt x="443" y="233"/>
                    <a:pt x="441" y="232"/>
                    <a:pt x="439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4" y="231"/>
                    <a:pt x="429" y="230"/>
                    <a:pt x="425" y="230"/>
                  </a:cubicBezTo>
                  <a:cubicBezTo>
                    <a:pt x="424" y="229"/>
                    <a:pt x="423" y="229"/>
                    <a:pt x="421" y="229"/>
                  </a:cubicBezTo>
                  <a:cubicBezTo>
                    <a:pt x="421" y="229"/>
                    <a:pt x="421" y="229"/>
                    <a:pt x="421" y="229"/>
                  </a:cubicBezTo>
                  <a:cubicBezTo>
                    <a:pt x="420" y="228"/>
                    <a:pt x="419" y="228"/>
                    <a:pt x="418" y="228"/>
                  </a:cubicBezTo>
                  <a:cubicBezTo>
                    <a:pt x="418" y="228"/>
                    <a:pt x="418" y="228"/>
                    <a:pt x="418" y="228"/>
                  </a:cubicBezTo>
                  <a:cubicBezTo>
                    <a:pt x="417" y="227"/>
                    <a:pt x="416" y="227"/>
                    <a:pt x="416" y="227"/>
                  </a:cubicBezTo>
                  <a:cubicBezTo>
                    <a:pt x="415" y="226"/>
                    <a:pt x="415" y="226"/>
                    <a:pt x="415" y="226"/>
                  </a:cubicBezTo>
                  <a:cubicBezTo>
                    <a:pt x="414" y="226"/>
                    <a:pt x="413" y="226"/>
                    <a:pt x="412" y="225"/>
                  </a:cubicBezTo>
                  <a:cubicBezTo>
                    <a:pt x="411" y="225"/>
                    <a:pt x="411" y="225"/>
                    <a:pt x="410" y="225"/>
                  </a:cubicBezTo>
                  <a:cubicBezTo>
                    <a:pt x="411" y="211"/>
                    <a:pt x="411" y="198"/>
                    <a:pt x="411" y="185"/>
                  </a:cubicBezTo>
                  <a:cubicBezTo>
                    <a:pt x="411" y="184"/>
                    <a:pt x="411" y="184"/>
                    <a:pt x="411" y="183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09" y="180"/>
                    <a:pt x="409" y="180"/>
                    <a:pt x="409" y="180"/>
                  </a:cubicBezTo>
                  <a:cubicBezTo>
                    <a:pt x="408" y="179"/>
                    <a:pt x="408" y="179"/>
                    <a:pt x="408" y="179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6" y="177"/>
                    <a:pt x="406" y="177"/>
                    <a:pt x="406" y="177"/>
                  </a:cubicBezTo>
                  <a:cubicBezTo>
                    <a:pt x="406" y="177"/>
                    <a:pt x="405" y="177"/>
                    <a:pt x="405" y="177"/>
                  </a:cubicBezTo>
                  <a:cubicBezTo>
                    <a:pt x="404" y="176"/>
                    <a:pt x="404" y="176"/>
                    <a:pt x="404" y="176"/>
                  </a:cubicBezTo>
                  <a:cubicBezTo>
                    <a:pt x="403" y="176"/>
                    <a:pt x="403" y="176"/>
                    <a:pt x="402" y="175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1" y="175"/>
                    <a:pt x="401" y="175"/>
                    <a:pt x="401" y="175"/>
                  </a:cubicBezTo>
                  <a:cubicBezTo>
                    <a:pt x="400" y="174"/>
                    <a:pt x="400" y="174"/>
                    <a:pt x="399" y="174"/>
                  </a:cubicBezTo>
                  <a:cubicBezTo>
                    <a:pt x="398" y="174"/>
                    <a:pt x="398" y="174"/>
                    <a:pt x="397" y="173"/>
                  </a:cubicBezTo>
                  <a:cubicBezTo>
                    <a:pt x="397" y="173"/>
                    <a:pt x="397" y="173"/>
                    <a:pt x="396" y="173"/>
                  </a:cubicBezTo>
                  <a:cubicBezTo>
                    <a:pt x="395" y="173"/>
                    <a:pt x="395" y="173"/>
                    <a:pt x="395" y="173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4" y="172"/>
                    <a:pt x="394" y="172"/>
                    <a:pt x="393" y="172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1"/>
                    <a:pt x="391" y="171"/>
                    <a:pt x="391" y="171"/>
                  </a:cubicBezTo>
                  <a:cubicBezTo>
                    <a:pt x="390" y="171"/>
                    <a:pt x="390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8" y="171"/>
                    <a:pt x="388" y="171"/>
                    <a:pt x="388" y="171"/>
                  </a:cubicBezTo>
                  <a:cubicBezTo>
                    <a:pt x="388" y="171"/>
                    <a:pt x="387" y="170"/>
                    <a:pt x="387" y="170"/>
                  </a:cubicBezTo>
                  <a:cubicBezTo>
                    <a:pt x="387" y="170"/>
                    <a:pt x="386" y="170"/>
                    <a:pt x="386" y="170"/>
                  </a:cubicBezTo>
                  <a:cubicBezTo>
                    <a:pt x="386" y="170"/>
                    <a:pt x="385" y="170"/>
                    <a:pt x="385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3" y="170"/>
                    <a:pt x="383" y="169"/>
                    <a:pt x="382" y="169"/>
                  </a:cubicBezTo>
                  <a:cubicBezTo>
                    <a:pt x="382" y="169"/>
                    <a:pt x="382" y="169"/>
                    <a:pt x="381" y="169"/>
                  </a:cubicBezTo>
                  <a:cubicBezTo>
                    <a:pt x="381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69"/>
                    <a:pt x="378" y="169"/>
                    <a:pt x="378" y="169"/>
                  </a:cubicBezTo>
                  <a:cubicBezTo>
                    <a:pt x="377" y="168"/>
                    <a:pt x="377" y="168"/>
                    <a:pt x="377" y="168"/>
                  </a:cubicBezTo>
                  <a:cubicBezTo>
                    <a:pt x="376" y="168"/>
                    <a:pt x="376" y="168"/>
                    <a:pt x="375" y="168"/>
                  </a:cubicBezTo>
                  <a:cubicBezTo>
                    <a:pt x="375" y="168"/>
                    <a:pt x="375" y="168"/>
                    <a:pt x="374" y="168"/>
                  </a:cubicBezTo>
                  <a:cubicBezTo>
                    <a:pt x="374" y="168"/>
                    <a:pt x="374" y="168"/>
                    <a:pt x="373" y="168"/>
                  </a:cubicBezTo>
                  <a:cubicBezTo>
                    <a:pt x="373" y="168"/>
                    <a:pt x="372" y="168"/>
                    <a:pt x="372" y="168"/>
                  </a:cubicBezTo>
                  <a:cubicBezTo>
                    <a:pt x="372" y="168"/>
                    <a:pt x="371" y="168"/>
                    <a:pt x="371" y="168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69" y="167"/>
                    <a:pt x="369" y="167"/>
                    <a:pt x="368" y="167"/>
                  </a:cubicBezTo>
                  <a:cubicBezTo>
                    <a:pt x="368" y="167"/>
                    <a:pt x="368" y="167"/>
                    <a:pt x="367" y="167"/>
                  </a:cubicBezTo>
                  <a:cubicBezTo>
                    <a:pt x="367" y="167"/>
                    <a:pt x="366" y="167"/>
                    <a:pt x="366" y="167"/>
                  </a:cubicBezTo>
                  <a:cubicBezTo>
                    <a:pt x="366" y="167"/>
                    <a:pt x="365" y="167"/>
                    <a:pt x="365" y="167"/>
                  </a:cubicBezTo>
                  <a:cubicBezTo>
                    <a:pt x="364" y="167"/>
                    <a:pt x="364" y="167"/>
                    <a:pt x="364" y="167"/>
                  </a:cubicBezTo>
                  <a:cubicBezTo>
                    <a:pt x="363" y="167"/>
                    <a:pt x="363" y="167"/>
                    <a:pt x="363" y="167"/>
                  </a:cubicBezTo>
                  <a:cubicBezTo>
                    <a:pt x="363" y="167"/>
                    <a:pt x="363" y="167"/>
                    <a:pt x="362" y="167"/>
                  </a:cubicBezTo>
                  <a:cubicBezTo>
                    <a:pt x="362" y="167"/>
                    <a:pt x="361" y="167"/>
                    <a:pt x="361" y="167"/>
                  </a:cubicBezTo>
                  <a:cubicBezTo>
                    <a:pt x="361" y="167"/>
                    <a:pt x="361" y="167"/>
                    <a:pt x="361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3" y="166"/>
                    <a:pt x="353" y="166"/>
                    <a:pt x="353" y="166"/>
                  </a:cubicBezTo>
                  <a:cubicBezTo>
                    <a:pt x="352" y="166"/>
                    <a:pt x="352" y="166"/>
                    <a:pt x="352" y="166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50" y="167"/>
                    <a:pt x="349" y="167"/>
                    <a:pt x="349" y="167"/>
                  </a:cubicBezTo>
                  <a:cubicBezTo>
                    <a:pt x="348" y="167"/>
                    <a:pt x="348" y="167"/>
                    <a:pt x="347" y="167"/>
                  </a:cubicBezTo>
                  <a:cubicBezTo>
                    <a:pt x="347" y="167"/>
                    <a:pt x="346" y="167"/>
                    <a:pt x="346" y="167"/>
                  </a:cubicBezTo>
                  <a:cubicBezTo>
                    <a:pt x="345" y="167"/>
                    <a:pt x="345" y="167"/>
                    <a:pt x="344" y="167"/>
                  </a:cubicBezTo>
                  <a:cubicBezTo>
                    <a:pt x="343" y="167"/>
                    <a:pt x="342" y="167"/>
                    <a:pt x="341" y="167"/>
                  </a:cubicBezTo>
                  <a:cubicBezTo>
                    <a:pt x="341" y="167"/>
                    <a:pt x="341" y="167"/>
                    <a:pt x="341" y="167"/>
                  </a:cubicBezTo>
                  <a:cubicBezTo>
                    <a:pt x="340" y="167"/>
                    <a:pt x="340" y="167"/>
                    <a:pt x="340" y="167"/>
                  </a:cubicBezTo>
                  <a:cubicBezTo>
                    <a:pt x="339" y="167"/>
                    <a:pt x="339" y="167"/>
                    <a:pt x="338" y="168"/>
                  </a:cubicBezTo>
                  <a:cubicBezTo>
                    <a:pt x="337" y="168"/>
                    <a:pt x="336" y="168"/>
                    <a:pt x="335" y="168"/>
                  </a:cubicBezTo>
                  <a:cubicBezTo>
                    <a:pt x="333" y="168"/>
                    <a:pt x="332" y="168"/>
                    <a:pt x="331" y="168"/>
                  </a:cubicBezTo>
                  <a:cubicBezTo>
                    <a:pt x="330" y="168"/>
                    <a:pt x="330" y="168"/>
                    <a:pt x="330" y="168"/>
                  </a:cubicBezTo>
                  <a:cubicBezTo>
                    <a:pt x="328" y="169"/>
                    <a:pt x="326" y="169"/>
                    <a:pt x="324" y="169"/>
                  </a:cubicBezTo>
                  <a:cubicBezTo>
                    <a:pt x="323" y="169"/>
                    <a:pt x="322" y="169"/>
                    <a:pt x="321" y="169"/>
                  </a:cubicBezTo>
                  <a:cubicBezTo>
                    <a:pt x="319" y="170"/>
                    <a:pt x="316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2" y="171"/>
                    <a:pt x="311" y="171"/>
                    <a:pt x="311" y="171"/>
                  </a:cubicBezTo>
                  <a:cubicBezTo>
                    <a:pt x="309" y="171"/>
                    <a:pt x="307" y="171"/>
                    <a:pt x="305" y="171"/>
                  </a:cubicBezTo>
                  <a:cubicBezTo>
                    <a:pt x="305" y="172"/>
                    <a:pt x="304" y="172"/>
                    <a:pt x="304" y="172"/>
                  </a:cubicBezTo>
                  <a:cubicBezTo>
                    <a:pt x="303" y="172"/>
                    <a:pt x="301" y="172"/>
                    <a:pt x="300" y="172"/>
                  </a:cubicBezTo>
                  <a:cubicBezTo>
                    <a:pt x="298" y="172"/>
                    <a:pt x="296" y="173"/>
                    <a:pt x="294" y="173"/>
                  </a:cubicBezTo>
                  <a:cubicBezTo>
                    <a:pt x="293" y="173"/>
                    <a:pt x="293" y="173"/>
                    <a:pt x="292" y="173"/>
                  </a:cubicBezTo>
                  <a:cubicBezTo>
                    <a:pt x="291" y="173"/>
                    <a:pt x="291" y="174"/>
                    <a:pt x="291" y="174"/>
                  </a:cubicBezTo>
                  <a:cubicBezTo>
                    <a:pt x="288" y="174"/>
                    <a:pt x="285" y="174"/>
                    <a:pt x="282" y="175"/>
                  </a:cubicBezTo>
                  <a:cubicBezTo>
                    <a:pt x="281" y="175"/>
                    <a:pt x="281" y="175"/>
                    <a:pt x="281" y="175"/>
                  </a:cubicBezTo>
                  <a:cubicBezTo>
                    <a:pt x="277" y="176"/>
                    <a:pt x="273" y="176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62" y="178"/>
                    <a:pt x="255" y="179"/>
                    <a:pt x="247" y="180"/>
                  </a:cubicBezTo>
                  <a:cubicBezTo>
                    <a:pt x="247" y="180"/>
                    <a:pt x="247" y="180"/>
                    <a:pt x="247" y="180"/>
                  </a:cubicBezTo>
                  <a:cubicBezTo>
                    <a:pt x="246" y="181"/>
                    <a:pt x="246" y="181"/>
                    <a:pt x="246" y="181"/>
                  </a:cubicBezTo>
                  <a:cubicBezTo>
                    <a:pt x="243" y="181"/>
                    <a:pt x="241" y="181"/>
                    <a:pt x="238" y="182"/>
                  </a:cubicBezTo>
                  <a:cubicBezTo>
                    <a:pt x="238" y="182"/>
                    <a:pt x="237" y="182"/>
                    <a:pt x="236" y="182"/>
                  </a:cubicBezTo>
                  <a:cubicBezTo>
                    <a:pt x="236" y="182"/>
                    <a:pt x="236" y="182"/>
                    <a:pt x="235" y="182"/>
                  </a:cubicBezTo>
                  <a:cubicBezTo>
                    <a:pt x="234" y="182"/>
                    <a:pt x="233" y="183"/>
                    <a:pt x="233" y="183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4" y="83"/>
                    <a:pt x="233" y="81"/>
                    <a:pt x="232" y="78"/>
                  </a:cubicBezTo>
                  <a:cubicBezTo>
                    <a:pt x="232" y="76"/>
                    <a:pt x="231" y="74"/>
                    <a:pt x="229" y="72"/>
                  </a:cubicBezTo>
                  <a:cubicBezTo>
                    <a:pt x="228" y="70"/>
                    <a:pt x="226" y="68"/>
                    <a:pt x="224" y="65"/>
                  </a:cubicBezTo>
                  <a:cubicBezTo>
                    <a:pt x="222" y="63"/>
                    <a:pt x="220" y="61"/>
                    <a:pt x="217" y="59"/>
                  </a:cubicBezTo>
                  <a:cubicBezTo>
                    <a:pt x="216" y="59"/>
                    <a:pt x="215" y="58"/>
                    <a:pt x="214" y="58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13" y="57"/>
                    <a:pt x="213" y="57"/>
                    <a:pt x="213" y="57"/>
                  </a:cubicBezTo>
                  <a:cubicBezTo>
                    <a:pt x="213" y="57"/>
                    <a:pt x="212" y="56"/>
                    <a:pt x="211" y="56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09" y="55"/>
                    <a:pt x="208" y="55"/>
                    <a:pt x="208" y="55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5" y="54"/>
                    <a:pt x="205" y="54"/>
                    <a:pt x="205" y="54"/>
                  </a:cubicBezTo>
                  <a:cubicBezTo>
                    <a:pt x="204" y="53"/>
                    <a:pt x="204" y="53"/>
                    <a:pt x="203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0" y="52"/>
                    <a:pt x="200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6" y="49"/>
                    <a:pt x="186" y="49"/>
                    <a:pt x="186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8" y="48"/>
                    <a:pt x="177" y="48"/>
                    <a:pt x="177" y="48"/>
                  </a:cubicBezTo>
                  <a:cubicBezTo>
                    <a:pt x="177" y="48"/>
                    <a:pt x="176" y="48"/>
                    <a:pt x="176" y="48"/>
                  </a:cubicBezTo>
                  <a:cubicBezTo>
                    <a:pt x="176" y="48"/>
                    <a:pt x="175" y="48"/>
                    <a:pt x="175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2" y="48"/>
                    <a:pt x="172" y="48"/>
                    <a:pt x="171" y="48"/>
                  </a:cubicBezTo>
                  <a:cubicBezTo>
                    <a:pt x="171" y="48"/>
                    <a:pt x="171" y="48"/>
                    <a:pt x="170" y="48"/>
                  </a:cubicBezTo>
                  <a:cubicBezTo>
                    <a:pt x="170" y="48"/>
                    <a:pt x="170" y="48"/>
                    <a:pt x="169" y="48"/>
                  </a:cubicBezTo>
                  <a:cubicBezTo>
                    <a:pt x="169" y="48"/>
                    <a:pt x="168" y="48"/>
                    <a:pt x="168" y="48"/>
                  </a:cubicBezTo>
                  <a:cubicBezTo>
                    <a:pt x="168" y="48"/>
                    <a:pt x="167" y="48"/>
                    <a:pt x="167" y="48"/>
                  </a:cubicBezTo>
                  <a:cubicBezTo>
                    <a:pt x="166" y="48"/>
                    <a:pt x="166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4" y="48"/>
                    <a:pt x="163" y="48"/>
                    <a:pt x="163" y="48"/>
                  </a:cubicBezTo>
                  <a:cubicBezTo>
                    <a:pt x="163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0" y="48"/>
                  </a:cubicBezTo>
                  <a:cubicBezTo>
                    <a:pt x="160" y="48"/>
                    <a:pt x="160" y="48"/>
                    <a:pt x="159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3" y="48"/>
                    <a:pt x="153" y="48"/>
                    <a:pt x="152" y="48"/>
                  </a:cubicBezTo>
                  <a:cubicBezTo>
                    <a:pt x="152" y="48"/>
                    <a:pt x="151" y="48"/>
                    <a:pt x="151" y="48"/>
                  </a:cubicBezTo>
                  <a:cubicBezTo>
                    <a:pt x="150" y="48"/>
                    <a:pt x="150" y="48"/>
                    <a:pt x="149" y="48"/>
                  </a:cubicBezTo>
                  <a:cubicBezTo>
                    <a:pt x="149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7" y="48"/>
                    <a:pt x="147" y="48"/>
                    <a:pt x="146" y="48"/>
                  </a:cubicBezTo>
                  <a:cubicBezTo>
                    <a:pt x="146" y="48"/>
                    <a:pt x="145" y="48"/>
                    <a:pt x="145" y="48"/>
                  </a:cubicBezTo>
                  <a:cubicBezTo>
                    <a:pt x="144" y="48"/>
                    <a:pt x="144" y="48"/>
                    <a:pt x="143" y="48"/>
                  </a:cubicBezTo>
                  <a:cubicBezTo>
                    <a:pt x="143" y="48"/>
                    <a:pt x="142" y="48"/>
                    <a:pt x="142" y="48"/>
                  </a:cubicBezTo>
                  <a:cubicBezTo>
                    <a:pt x="141" y="48"/>
                    <a:pt x="140" y="48"/>
                    <a:pt x="140" y="48"/>
                  </a:cubicBezTo>
                  <a:cubicBezTo>
                    <a:pt x="139" y="48"/>
                    <a:pt x="139" y="49"/>
                    <a:pt x="138" y="49"/>
                  </a:cubicBezTo>
                  <a:cubicBezTo>
                    <a:pt x="138" y="49"/>
                    <a:pt x="137" y="49"/>
                    <a:pt x="137" y="49"/>
                  </a:cubicBezTo>
                  <a:cubicBezTo>
                    <a:pt x="136" y="49"/>
                    <a:pt x="135" y="49"/>
                    <a:pt x="135" y="49"/>
                  </a:cubicBezTo>
                  <a:cubicBezTo>
                    <a:pt x="134" y="49"/>
                    <a:pt x="133" y="49"/>
                    <a:pt x="133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1" y="49"/>
                    <a:pt x="131" y="49"/>
                    <a:pt x="130" y="49"/>
                  </a:cubicBezTo>
                  <a:cubicBezTo>
                    <a:pt x="130" y="49"/>
                    <a:pt x="129" y="50"/>
                    <a:pt x="128" y="50"/>
                  </a:cubicBezTo>
                  <a:cubicBezTo>
                    <a:pt x="127" y="50"/>
                    <a:pt x="127" y="50"/>
                    <a:pt x="126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4" y="50"/>
                    <a:pt x="123" y="50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1" y="51"/>
                    <a:pt x="119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5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2" y="53"/>
                    <a:pt x="112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4" y="57"/>
                    <a:pt x="103" y="57"/>
                    <a:pt x="101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0" y="58"/>
                    <a:pt x="99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6" y="60"/>
                    <a:pt x="94" y="60"/>
                    <a:pt x="93" y="61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1" y="61"/>
                    <a:pt x="89" y="62"/>
                    <a:pt x="88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6" y="62"/>
                    <a:pt x="84" y="63"/>
                    <a:pt x="83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1" y="63"/>
                    <a:pt x="79" y="63"/>
                    <a:pt x="77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4"/>
                    <a:pt x="74" y="64"/>
                    <a:pt x="72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0" y="64"/>
                    <a:pt x="68" y="64"/>
                    <a:pt x="67" y="64"/>
                  </a:cubicBezTo>
                  <a:cubicBezTo>
                    <a:pt x="65" y="64"/>
                    <a:pt x="62" y="64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8" y="64"/>
                    <a:pt x="56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3"/>
                    <a:pt x="50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7" y="63"/>
                    <a:pt x="45" y="63"/>
                    <a:pt x="43" y="62"/>
                  </a:cubicBezTo>
                  <a:cubicBezTo>
                    <a:pt x="42" y="62"/>
                    <a:pt x="41" y="62"/>
                    <a:pt x="40" y="62"/>
                  </a:cubicBezTo>
                  <a:cubicBezTo>
                    <a:pt x="40" y="61"/>
                    <a:pt x="39" y="61"/>
                    <a:pt x="39" y="61"/>
                  </a:cubicBezTo>
                  <a:cubicBezTo>
                    <a:pt x="38" y="61"/>
                    <a:pt x="38" y="60"/>
                    <a:pt x="37" y="60"/>
                  </a:cubicBezTo>
                  <a:cubicBezTo>
                    <a:pt x="37" y="60"/>
                    <a:pt x="36" y="60"/>
                    <a:pt x="36" y="59"/>
                  </a:cubicBezTo>
                  <a:cubicBezTo>
                    <a:pt x="35" y="59"/>
                    <a:pt x="35" y="58"/>
                    <a:pt x="34" y="58"/>
                  </a:cubicBezTo>
                  <a:cubicBezTo>
                    <a:pt x="34" y="58"/>
                    <a:pt x="33" y="57"/>
                    <a:pt x="33" y="57"/>
                  </a:cubicBezTo>
                  <a:cubicBezTo>
                    <a:pt x="32" y="56"/>
                    <a:pt x="32" y="56"/>
                    <a:pt x="31" y="55"/>
                  </a:cubicBezTo>
                  <a:cubicBezTo>
                    <a:pt x="31" y="55"/>
                    <a:pt x="30" y="55"/>
                    <a:pt x="30" y="54"/>
                  </a:cubicBezTo>
                  <a:cubicBezTo>
                    <a:pt x="29" y="54"/>
                    <a:pt x="29" y="53"/>
                    <a:pt x="29" y="52"/>
                  </a:cubicBezTo>
                  <a:cubicBezTo>
                    <a:pt x="28" y="52"/>
                    <a:pt x="28" y="51"/>
                    <a:pt x="27" y="51"/>
                  </a:cubicBezTo>
                  <a:cubicBezTo>
                    <a:pt x="27" y="50"/>
                    <a:pt x="26" y="50"/>
                    <a:pt x="26" y="49"/>
                  </a:cubicBezTo>
                  <a:cubicBezTo>
                    <a:pt x="25" y="48"/>
                    <a:pt x="25" y="48"/>
                    <a:pt x="24" y="47"/>
                  </a:cubicBezTo>
                  <a:cubicBezTo>
                    <a:pt x="24" y="47"/>
                    <a:pt x="24" y="46"/>
                    <a:pt x="23" y="45"/>
                  </a:cubicBezTo>
                  <a:cubicBezTo>
                    <a:pt x="23" y="45"/>
                    <a:pt x="22" y="44"/>
                    <a:pt x="22" y="44"/>
                  </a:cubicBezTo>
                  <a:cubicBezTo>
                    <a:pt x="21" y="43"/>
                    <a:pt x="21" y="42"/>
                    <a:pt x="20" y="41"/>
                  </a:cubicBezTo>
                  <a:cubicBezTo>
                    <a:pt x="20" y="41"/>
                    <a:pt x="20" y="40"/>
                    <a:pt x="19" y="40"/>
                  </a:cubicBezTo>
                  <a:cubicBezTo>
                    <a:pt x="18" y="38"/>
                    <a:pt x="17" y="36"/>
                    <a:pt x="16" y="34"/>
                  </a:cubicBezTo>
                  <a:cubicBezTo>
                    <a:pt x="16" y="33"/>
                    <a:pt x="15" y="32"/>
                    <a:pt x="15" y="31"/>
                  </a:cubicBezTo>
                  <a:cubicBezTo>
                    <a:pt x="14" y="29"/>
                    <a:pt x="13" y="27"/>
                    <a:pt x="12" y="26"/>
                  </a:cubicBezTo>
                  <a:cubicBezTo>
                    <a:pt x="11" y="24"/>
                    <a:pt x="11" y="23"/>
                    <a:pt x="10" y="22"/>
                  </a:cubicBezTo>
                  <a:cubicBezTo>
                    <a:pt x="10" y="22"/>
                    <a:pt x="10" y="21"/>
                    <a:pt x="9" y="21"/>
                  </a:cubicBezTo>
                  <a:cubicBezTo>
                    <a:pt x="8" y="18"/>
                    <a:pt x="6" y="15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42"/>
                    <a:pt x="2" y="142"/>
                    <a:pt x="2" y="143"/>
                  </a:cubicBezTo>
                  <a:cubicBezTo>
                    <a:pt x="2" y="144"/>
                    <a:pt x="2" y="144"/>
                    <a:pt x="3" y="145"/>
                  </a:cubicBezTo>
                  <a:cubicBezTo>
                    <a:pt x="3" y="146"/>
                    <a:pt x="3" y="147"/>
                    <a:pt x="3" y="147"/>
                  </a:cubicBezTo>
                  <a:cubicBezTo>
                    <a:pt x="4" y="148"/>
                    <a:pt x="4" y="149"/>
                    <a:pt x="4" y="150"/>
                  </a:cubicBezTo>
                  <a:cubicBezTo>
                    <a:pt x="5" y="151"/>
                    <a:pt x="6" y="152"/>
                    <a:pt x="6" y="153"/>
                  </a:cubicBezTo>
                  <a:cubicBezTo>
                    <a:pt x="7" y="154"/>
                    <a:pt x="7" y="154"/>
                    <a:pt x="7" y="154"/>
                  </a:cubicBezTo>
                  <a:cubicBezTo>
                    <a:pt x="8" y="158"/>
                    <a:pt x="10" y="162"/>
                    <a:pt x="12" y="166"/>
                  </a:cubicBezTo>
                  <a:cubicBezTo>
                    <a:pt x="12" y="167"/>
                    <a:pt x="13" y="168"/>
                    <a:pt x="13" y="169"/>
                  </a:cubicBezTo>
                  <a:cubicBezTo>
                    <a:pt x="14" y="171"/>
                    <a:pt x="15" y="173"/>
                    <a:pt x="16" y="175"/>
                  </a:cubicBezTo>
                  <a:cubicBezTo>
                    <a:pt x="17" y="176"/>
                    <a:pt x="17" y="177"/>
                    <a:pt x="18" y="178"/>
                  </a:cubicBezTo>
                  <a:cubicBezTo>
                    <a:pt x="19" y="180"/>
                    <a:pt x="20" y="182"/>
                    <a:pt x="20" y="183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21" y="185"/>
                    <a:pt x="21" y="185"/>
                    <a:pt x="21" y="185"/>
                  </a:cubicBezTo>
                  <a:cubicBezTo>
                    <a:pt x="22" y="185"/>
                    <a:pt x="22" y="186"/>
                    <a:pt x="22" y="186"/>
                  </a:cubicBezTo>
                  <a:cubicBezTo>
                    <a:pt x="22" y="187"/>
                    <a:pt x="23" y="188"/>
                    <a:pt x="23" y="188"/>
                  </a:cubicBezTo>
                  <a:cubicBezTo>
                    <a:pt x="24" y="189"/>
                    <a:pt x="24" y="190"/>
                    <a:pt x="25" y="190"/>
                  </a:cubicBezTo>
                  <a:cubicBezTo>
                    <a:pt x="25" y="191"/>
                    <a:pt x="25" y="192"/>
                    <a:pt x="26" y="193"/>
                  </a:cubicBezTo>
                  <a:cubicBezTo>
                    <a:pt x="26" y="193"/>
                    <a:pt x="27" y="194"/>
                    <a:pt x="27" y="194"/>
                  </a:cubicBezTo>
                  <a:cubicBezTo>
                    <a:pt x="28" y="195"/>
                    <a:pt x="28" y="196"/>
                    <a:pt x="29" y="196"/>
                  </a:cubicBezTo>
                  <a:cubicBezTo>
                    <a:pt x="29" y="197"/>
                    <a:pt x="29" y="198"/>
                    <a:pt x="30" y="198"/>
                  </a:cubicBezTo>
                  <a:cubicBezTo>
                    <a:pt x="31" y="199"/>
                    <a:pt x="31" y="199"/>
                    <a:pt x="31" y="199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2" y="201"/>
                    <a:pt x="32" y="201"/>
                    <a:pt x="32" y="201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3" y="202"/>
                    <a:pt x="34" y="202"/>
                    <a:pt x="34" y="203"/>
                  </a:cubicBezTo>
                  <a:cubicBezTo>
                    <a:pt x="35" y="203"/>
                    <a:pt x="35" y="204"/>
                    <a:pt x="36" y="204"/>
                  </a:cubicBezTo>
                  <a:cubicBezTo>
                    <a:pt x="36" y="205"/>
                    <a:pt x="37" y="205"/>
                    <a:pt x="37" y="205"/>
                  </a:cubicBezTo>
                  <a:cubicBezTo>
                    <a:pt x="38" y="206"/>
                    <a:pt x="38" y="206"/>
                    <a:pt x="39" y="206"/>
                  </a:cubicBezTo>
                  <a:cubicBezTo>
                    <a:pt x="39" y="207"/>
                    <a:pt x="40" y="207"/>
                    <a:pt x="40" y="207"/>
                  </a:cubicBezTo>
                  <a:cubicBezTo>
                    <a:pt x="41" y="208"/>
                    <a:pt x="41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4" y="210"/>
                    <a:pt x="54" y="210"/>
                    <a:pt x="54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5" y="211"/>
                    <a:pt x="65" y="211"/>
                    <a:pt x="65" y="211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66" y="211"/>
                    <a:pt x="66" y="211"/>
                    <a:pt x="66" y="211"/>
                  </a:cubicBezTo>
                  <a:lnTo>
                    <a:pt x="67" y="211"/>
                  </a:lnTo>
                  <a:close/>
                </a:path>
              </a:pathLst>
            </a:custGeom>
            <a:gradFill>
              <a:gsLst>
                <a:gs pos="53000">
                  <a:schemeClr val="bg1">
                    <a:lumMod val="85000"/>
                  </a:schemeClr>
                </a:gs>
                <a:gs pos="98000">
                  <a:schemeClr val="bg1">
                    <a:lumMod val="65000"/>
                  </a:schemeClr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 flipH="1">
              <a:off x="3889573" y="3195662"/>
              <a:ext cx="1222375" cy="388937"/>
            </a:xfrm>
            <a:custGeom>
              <a:avLst/>
              <a:gdLst>
                <a:gd name="T0" fmla="*/ 97 w 826"/>
                <a:gd name="T1" fmla="*/ 86 h 262"/>
                <a:gd name="T2" fmla="*/ 113 w 826"/>
                <a:gd name="T3" fmla="*/ 80 h 262"/>
                <a:gd name="T4" fmla="*/ 140 w 826"/>
                <a:gd name="T5" fmla="*/ 75 h 262"/>
                <a:gd name="T6" fmla="*/ 174 w 826"/>
                <a:gd name="T7" fmla="*/ 75 h 262"/>
                <a:gd name="T8" fmla="*/ 206 w 826"/>
                <a:gd name="T9" fmla="*/ 81 h 262"/>
                <a:gd name="T10" fmla="*/ 230 w 826"/>
                <a:gd name="T11" fmla="*/ 100 h 262"/>
                <a:gd name="T12" fmla="*/ 224 w 826"/>
                <a:gd name="T13" fmla="*/ 128 h 262"/>
                <a:gd name="T14" fmla="*/ 165 w 826"/>
                <a:gd name="T15" fmla="*/ 139 h 262"/>
                <a:gd name="T16" fmla="*/ 104 w 826"/>
                <a:gd name="T17" fmla="*/ 145 h 262"/>
                <a:gd name="T18" fmla="*/ 86 w 826"/>
                <a:gd name="T19" fmla="*/ 163 h 262"/>
                <a:gd name="T20" fmla="*/ 100 w 826"/>
                <a:gd name="T21" fmla="*/ 191 h 262"/>
                <a:gd name="T22" fmla="*/ 122 w 826"/>
                <a:gd name="T23" fmla="*/ 213 h 262"/>
                <a:gd name="T24" fmla="*/ 136 w 826"/>
                <a:gd name="T25" fmla="*/ 225 h 262"/>
                <a:gd name="T26" fmla="*/ 170 w 826"/>
                <a:gd name="T27" fmla="*/ 220 h 262"/>
                <a:gd name="T28" fmla="*/ 305 w 826"/>
                <a:gd name="T29" fmla="*/ 198 h 262"/>
                <a:gd name="T30" fmla="*/ 356 w 826"/>
                <a:gd name="T31" fmla="*/ 193 h 262"/>
                <a:gd name="T32" fmla="*/ 358 w 826"/>
                <a:gd name="T33" fmla="*/ 193 h 262"/>
                <a:gd name="T34" fmla="*/ 381 w 826"/>
                <a:gd name="T35" fmla="*/ 196 h 262"/>
                <a:gd name="T36" fmla="*/ 409 w 826"/>
                <a:gd name="T37" fmla="*/ 207 h 262"/>
                <a:gd name="T38" fmla="*/ 404 w 826"/>
                <a:gd name="T39" fmla="*/ 223 h 262"/>
                <a:gd name="T40" fmla="*/ 402 w 826"/>
                <a:gd name="T41" fmla="*/ 247 h 262"/>
                <a:gd name="T42" fmla="*/ 438 w 826"/>
                <a:gd name="T43" fmla="*/ 259 h 262"/>
                <a:gd name="T44" fmla="*/ 470 w 826"/>
                <a:gd name="T45" fmla="*/ 262 h 262"/>
                <a:gd name="T46" fmla="*/ 518 w 826"/>
                <a:gd name="T47" fmla="*/ 260 h 262"/>
                <a:gd name="T48" fmla="*/ 567 w 826"/>
                <a:gd name="T49" fmla="*/ 250 h 262"/>
                <a:gd name="T50" fmla="*/ 577 w 826"/>
                <a:gd name="T51" fmla="*/ 228 h 262"/>
                <a:gd name="T52" fmla="*/ 567 w 826"/>
                <a:gd name="T53" fmla="*/ 210 h 262"/>
                <a:gd name="T54" fmla="*/ 548 w 826"/>
                <a:gd name="T55" fmla="*/ 195 h 262"/>
                <a:gd name="T56" fmla="*/ 551 w 826"/>
                <a:gd name="T57" fmla="*/ 181 h 262"/>
                <a:gd name="T58" fmla="*/ 582 w 826"/>
                <a:gd name="T59" fmla="*/ 177 h 262"/>
                <a:gd name="T60" fmla="*/ 613 w 826"/>
                <a:gd name="T61" fmla="*/ 177 h 262"/>
                <a:gd name="T62" fmla="*/ 648 w 826"/>
                <a:gd name="T63" fmla="*/ 176 h 262"/>
                <a:gd name="T64" fmla="*/ 680 w 826"/>
                <a:gd name="T65" fmla="*/ 176 h 262"/>
                <a:gd name="T66" fmla="*/ 713 w 826"/>
                <a:gd name="T67" fmla="*/ 176 h 262"/>
                <a:gd name="T68" fmla="*/ 743 w 826"/>
                <a:gd name="T69" fmla="*/ 176 h 262"/>
                <a:gd name="T70" fmla="*/ 779 w 826"/>
                <a:gd name="T71" fmla="*/ 175 h 262"/>
                <a:gd name="T72" fmla="*/ 810 w 826"/>
                <a:gd name="T73" fmla="*/ 174 h 262"/>
                <a:gd name="T74" fmla="*/ 824 w 826"/>
                <a:gd name="T75" fmla="*/ 172 h 262"/>
                <a:gd name="T76" fmla="*/ 824 w 826"/>
                <a:gd name="T77" fmla="*/ 165 h 262"/>
                <a:gd name="T78" fmla="*/ 817 w 826"/>
                <a:gd name="T79" fmla="*/ 156 h 262"/>
                <a:gd name="T80" fmla="*/ 704 w 826"/>
                <a:gd name="T81" fmla="*/ 7 h 262"/>
                <a:gd name="T82" fmla="*/ 676 w 826"/>
                <a:gd name="T83" fmla="*/ 1 h 262"/>
                <a:gd name="T84" fmla="*/ 638 w 826"/>
                <a:gd name="T85" fmla="*/ 1 h 262"/>
                <a:gd name="T86" fmla="*/ 631 w 826"/>
                <a:gd name="T87" fmla="*/ 1 h 262"/>
                <a:gd name="T88" fmla="*/ 508 w 826"/>
                <a:gd name="T89" fmla="*/ 4 h 262"/>
                <a:gd name="T90" fmla="*/ 129 w 826"/>
                <a:gd name="T91" fmla="*/ 14 h 262"/>
                <a:gd name="T92" fmla="*/ 19 w 826"/>
                <a:gd name="T93" fmla="*/ 17 h 262"/>
                <a:gd name="T94" fmla="*/ 1 w 826"/>
                <a:gd name="T95" fmla="*/ 25 h 262"/>
                <a:gd name="T96" fmla="*/ 10 w 826"/>
                <a:gd name="T97" fmla="*/ 50 h 262"/>
                <a:gd name="T98" fmla="*/ 31 w 826"/>
                <a:gd name="T99" fmla="*/ 82 h 262"/>
                <a:gd name="T100" fmla="*/ 48 w 826"/>
                <a:gd name="T101" fmla="*/ 90 h 262"/>
                <a:gd name="T102" fmla="*/ 60 w 826"/>
                <a:gd name="T103" fmla="*/ 91 h 262"/>
                <a:gd name="T104" fmla="*/ 77 w 826"/>
                <a:gd name="T105" fmla="*/ 9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6" h="262">
                  <a:moveTo>
                    <a:pt x="88" y="89"/>
                  </a:moveTo>
                  <a:cubicBezTo>
                    <a:pt x="91" y="88"/>
                    <a:pt x="94" y="88"/>
                    <a:pt x="97" y="86"/>
                  </a:cubicBezTo>
                  <a:cubicBezTo>
                    <a:pt x="100" y="85"/>
                    <a:pt x="103" y="84"/>
                    <a:pt x="105" y="83"/>
                  </a:cubicBezTo>
                  <a:cubicBezTo>
                    <a:pt x="107" y="82"/>
                    <a:pt x="110" y="81"/>
                    <a:pt x="113" y="80"/>
                  </a:cubicBezTo>
                  <a:cubicBezTo>
                    <a:pt x="116" y="79"/>
                    <a:pt x="120" y="78"/>
                    <a:pt x="125" y="77"/>
                  </a:cubicBezTo>
                  <a:cubicBezTo>
                    <a:pt x="129" y="76"/>
                    <a:pt x="134" y="76"/>
                    <a:pt x="140" y="75"/>
                  </a:cubicBezTo>
                  <a:cubicBezTo>
                    <a:pt x="145" y="75"/>
                    <a:pt x="150" y="75"/>
                    <a:pt x="156" y="75"/>
                  </a:cubicBezTo>
                  <a:cubicBezTo>
                    <a:pt x="162" y="75"/>
                    <a:pt x="168" y="75"/>
                    <a:pt x="174" y="75"/>
                  </a:cubicBezTo>
                  <a:cubicBezTo>
                    <a:pt x="180" y="76"/>
                    <a:pt x="185" y="76"/>
                    <a:pt x="191" y="77"/>
                  </a:cubicBezTo>
                  <a:cubicBezTo>
                    <a:pt x="196" y="78"/>
                    <a:pt x="201" y="79"/>
                    <a:pt x="206" y="81"/>
                  </a:cubicBezTo>
                  <a:cubicBezTo>
                    <a:pt x="210" y="82"/>
                    <a:pt x="214" y="84"/>
                    <a:pt x="217" y="86"/>
                  </a:cubicBezTo>
                  <a:cubicBezTo>
                    <a:pt x="223" y="91"/>
                    <a:pt x="227" y="96"/>
                    <a:pt x="230" y="100"/>
                  </a:cubicBezTo>
                  <a:cubicBezTo>
                    <a:pt x="233" y="105"/>
                    <a:pt x="234" y="110"/>
                    <a:pt x="233" y="115"/>
                  </a:cubicBezTo>
                  <a:cubicBezTo>
                    <a:pt x="232" y="120"/>
                    <a:pt x="229" y="124"/>
                    <a:pt x="224" y="128"/>
                  </a:cubicBezTo>
                  <a:cubicBezTo>
                    <a:pt x="218" y="131"/>
                    <a:pt x="210" y="134"/>
                    <a:pt x="199" y="135"/>
                  </a:cubicBezTo>
                  <a:cubicBezTo>
                    <a:pt x="188" y="137"/>
                    <a:pt x="177" y="138"/>
                    <a:pt x="165" y="139"/>
                  </a:cubicBezTo>
                  <a:cubicBezTo>
                    <a:pt x="153" y="140"/>
                    <a:pt x="142" y="141"/>
                    <a:pt x="131" y="142"/>
                  </a:cubicBezTo>
                  <a:cubicBezTo>
                    <a:pt x="121" y="143"/>
                    <a:pt x="111" y="144"/>
                    <a:pt x="104" y="145"/>
                  </a:cubicBezTo>
                  <a:cubicBezTo>
                    <a:pt x="96" y="147"/>
                    <a:pt x="91" y="149"/>
                    <a:pt x="89" y="152"/>
                  </a:cubicBezTo>
                  <a:cubicBezTo>
                    <a:pt x="86" y="155"/>
                    <a:pt x="85" y="159"/>
                    <a:pt x="86" y="163"/>
                  </a:cubicBezTo>
                  <a:cubicBezTo>
                    <a:pt x="86" y="167"/>
                    <a:pt x="88" y="172"/>
                    <a:pt x="91" y="177"/>
                  </a:cubicBezTo>
                  <a:cubicBezTo>
                    <a:pt x="93" y="182"/>
                    <a:pt x="97" y="187"/>
                    <a:pt x="100" y="191"/>
                  </a:cubicBezTo>
                  <a:cubicBezTo>
                    <a:pt x="104" y="196"/>
                    <a:pt x="108" y="200"/>
                    <a:pt x="112" y="204"/>
                  </a:cubicBezTo>
                  <a:cubicBezTo>
                    <a:pt x="115" y="207"/>
                    <a:pt x="119" y="211"/>
                    <a:pt x="122" y="213"/>
                  </a:cubicBezTo>
                  <a:cubicBezTo>
                    <a:pt x="125" y="216"/>
                    <a:pt x="128" y="218"/>
                    <a:pt x="130" y="220"/>
                  </a:cubicBezTo>
                  <a:cubicBezTo>
                    <a:pt x="133" y="222"/>
                    <a:pt x="135" y="224"/>
                    <a:pt x="136" y="225"/>
                  </a:cubicBezTo>
                  <a:cubicBezTo>
                    <a:pt x="137" y="226"/>
                    <a:pt x="138" y="226"/>
                    <a:pt x="138" y="226"/>
                  </a:cubicBezTo>
                  <a:cubicBezTo>
                    <a:pt x="140" y="226"/>
                    <a:pt x="153" y="224"/>
                    <a:pt x="170" y="220"/>
                  </a:cubicBezTo>
                  <a:cubicBezTo>
                    <a:pt x="188" y="217"/>
                    <a:pt x="211" y="213"/>
                    <a:pt x="235" y="209"/>
                  </a:cubicBezTo>
                  <a:cubicBezTo>
                    <a:pt x="259" y="205"/>
                    <a:pt x="284" y="201"/>
                    <a:pt x="305" y="198"/>
                  </a:cubicBezTo>
                  <a:cubicBezTo>
                    <a:pt x="327" y="196"/>
                    <a:pt x="345" y="194"/>
                    <a:pt x="355" y="193"/>
                  </a:cubicBezTo>
                  <a:cubicBezTo>
                    <a:pt x="355" y="193"/>
                    <a:pt x="356" y="193"/>
                    <a:pt x="356" y="193"/>
                  </a:cubicBezTo>
                  <a:cubicBezTo>
                    <a:pt x="357" y="193"/>
                    <a:pt x="357" y="193"/>
                    <a:pt x="357" y="193"/>
                  </a:cubicBezTo>
                  <a:cubicBezTo>
                    <a:pt x="358" y="193"/>
                    <a:pt x="358" y="193"/>
                    <a:pt x="358" y="193"/>
                  </a:cubicBezTo>
                  <a:cubicBezTo>
                    <a:pt x="359" y="193"/>
                    <a:pt x="359" y="193"/>
                    <a:pt x="359" y="193"/>
                  </a:cubicBezTo>
                  <a:cubicBezTo>
                    <a:pt x="367" y="194"/>
                    <a:pt x="375" y="195"/>
                    <a:pt x="381" y="196"/>
                  </a:cubicBezTo>
                  <a:cubicBezTo>
                    <a:pt x="388" y="197"/>
                    <a:pt x="394" y="199"/>
                    <a:pt x="399" y="201"/>
                  </a:cubicBezTo>
                  <a:cubicBezTo>
                    <a:pt x="404" y="203"/>
                    <a:pt x="407" y="205"/>
                    <a:pt x="409" y="207"/>
                  </a:cubicBezTo>
                  <a:cubicBezTo>
                    <a:pt x="411" y="209"/>
                    <a:pt x="412" y="212"/>
                    <a:pt x="411" y="214"/>
                  </a:cubicBezTo>
                  <a:cubicBezTo>
                    <a:pt x="410" y="216"/>
                    <a:pt x="407" y="220"/>
                    <a:pt x="404" y="223"/>
                  </a:cubicBezTo>
                  <a:cubicBezTo>
                    <a:pt x="402" y="227"/>
                    <a:pt x="399" y="231"/>
                    <a:pt x="398" y="235"/>
                  </a:cubicBezTo>
                  <a:cubicBezTo>
                    <a:pt x="398" y="239"/>
                    <a:pt x="398" y="243"/>
                    <a:pt x="402" y="247"/>
                  </a:cubicBezTo>
                  <a:cubicBezTo>
                    <a:pt x="406" y="250"/>
                    <a:pt x="413" y="254"/>
                    <a:pt x="425" y="257"/>
                  </a:cubicBezTo>
                  <a:cubicBezTo>
                    <a:pt x="429" y="257"/>
                    <a:pt x="434" y="258"/>
                    <a:pt x="438" y="259"/>
                  </a:cubicBezTo>
                  <a:cubicBezTo>
                    <a:pt x="443" y="260"/>
                    <a:pt x="448" y="260"/>
                    <a:pt x="454" y="261"/>
                  </a:cubicBezTo>
                  <a:cubicBezTo>
                    <a:pt x="459" y="261"/>
                    <a:pt x="464" y="261"/>
                    <a:pt x="470" y="262"/>
                  </a:cubicBezTo>
                  <a:cubicBezTo>
                    <a:pt x="475" y="262"/>
                    <a:pt x="481" y="262"/>
                    <a:pt x="487" y="262"/>
                  </a:cubicBezTo>
                  <a:cubicBezTo>
                    <a:pt x="497" y="262"/>
                    <a:pt x="508" y="261"/>
                    <a:pt x="518" y="260"/>
                  </a:cubicBezTo>
                  <a:cubicBezTo>
                    <a:pt x="528" y="259"/>
                    <a:pt x="538" y="258"/>
                    <a:pt x="546" y="256"/>
                  </a:cubicBezTo>
                  <a:cubicBezTo>
                    <a:pt x="554" y="254"/>
                    <a:pt x="561" y="252"/>
                    <a:pt x="567" y="250"/>
                  </a:cubicBezTo>
                  <a:cubicBezTo>
                    <a:pt x="572" y="247"/>
                    <a:pt x="575" y="244"/>
                    <a:pt x="576" y="241"/>
                  </a:cubicBezTo>
                  <a:cubicBezTo>
                    <a:pt x="577" y="236"/>
                    <a:pt x="577" y="232"/>
                    <a:pt x="577" y="228"/>
                  </a:cubicBezTo>
                  <a:cubicBezTo>
                    <a:pt x="576" y="224"/>
                    <a:pt x="575" y="221"/>
                    <a:pt x="573" y="218"/>
                  </a:cubicBezTo>
                  <a:cubicBezTo>
                    <a:pt x="572" y="215"/>
                    <a:pt x="569" y="212"/>
                    <a:pt x="567" y="210"/>
                  </a:cubicBezTo>
                  <a:cubicBezTo>
                    <a:pt x="564" y="207"/>
                    <a:pt x="561" y="205"/>
                    <a:pt x="557" y="202"/>
                  </a:cubicBezTo>
                  <a:cubicBezTo>
                    <a:pt x="553" y="200"/>
                    <a:pt x="550" y="197"/>
                    <a:pt x="548" y="195"/>
                  </a:cubicBezTo>
                  <a:cubicBezTo>
                    <a:pt x="545" y="192"/>
                    <a:pt x="544" y="189"/>
                    <a:pt x="544" y="187"/>
                  </a:cubicBezTo>
                  <a:cubicBezTo>
                    <a:pt x="545" y="185"/>
                    <a:pt x="547" y="183"/>
                    <a:pt x="551" y="181"/>
                  </a:cubicBezTo>
                  <a:cubicBezTo>
                    <a:pt x="555" y="179"/>
                    <a:pt x="562" y="178"/>
                    <a:pt x="572" y="178"/>
                  </a:cubicBezTo>
                  <a:cubicBezTo>
                    <a:pt x="575" y="178"/>
                    <a:pt x="578" y="178"/>
                    <a:pt x="582" y="177"/>
                  </a:cubicBezTo>
                  <a:cubicBezTo>
                    <a:pt x="586" y="177"/>
                    <a:pt x="591" y="177"/>
                    <a:pt x="596" y="177"/>
                  </a:cubicBezTo>
                  <a:cubicBezTo>
                    <a:pt x="601" y="177"/>
                    <a:pt x="607" y="177"/>
                    <a:pt x="613" y="177"/>
                  </a:cubicBezTo>
                  <a:cubicBezTo>
                    <a:pt x="619" y="177"/>
                    <a:pt x="626" y="177"/>
                    <a:pt x="632" y="177"/>
                  </a:cubicBezTo>
                  <a:cubicBezTo>
                    <a:pt x="637" y="177"/>
                    <a:pt x="643" y="177"/>
                    <a:pt x="648" y="176"/>
                  </a:cubicBezTo>
                  <a:cubicBezTo>
                    <a:pt x="653" y="176"/>
                    <a:pt x="658" y="176"/>
                    <a:pt x="664" y="176"/>
                  </a:cubicBezTo>
                  <a:cubicBezTo>
                    <a:pt x="669" y="176"/>
                    <a:pt x="675" y="176"/>
                    <a:pt x="680" y="176"/>
                  </a:cubicBezTo>
                  <a:cubicBezTo>
                    <a:pt x="686" y="176"/>
                    <a:pt x="691" y="176"/>
                    <a:pt x="697" y="176"/>
                  </a:cubicBezTo>
                  <a:cubicBezTo>
                    <a:pt x="702" y="176"/>
                    <a:pt x="707" y="176"/>
                    <a:pt x="713" y="176"/>
                  </a:cubicBezTo>
                  <a:cubicBezTo>
                    <a:pt x="718" y="176"/>
                    <a:pt x="723" y="176"/>
                    <a:pt x="728" y="176"/>
                  </a:cubicBezTo>
                  <a:cubicBezTo>
                    <a:pt x="733" y="176"/>
                    <a:pt x="739" y="176"/>
                    <a:pt x="743" y="176"/>
                  </a:cubicBezTo>
                  <a:cubicBezTo>
                    <a:pt x="748" y="175"/>
                    <a:pt x="753" y="175"/>
                    <a:pt x="758" y="175"/>
                  </a:cubicBezTo>
                  <a:cubicBezTo>
                    <a:pt x="765" y="175"/>
                    <a:pt x="773" y="175"/>
                    <a:pt x="779" y="175"/>
                  </a:cubicBezTo>
                  <a:cubicBezTo>
                    <a:pt x="786" y="175"/>
                    <a:pt x="792" y="175"/>
                    <a:pt x="797" y="175"/>
                  </a:cubicBezTo>
                  <a:cubicBezTo>
                    <a:pt x="802" y="175"/>
                    <a:pt x="806" y="175"/>
                    <a:pt x="810" y="174"/>
                  </a:cubicBezTo>
                  <a:cubicBezTo>
                    <a:pt x="813" y="174"/>
                    <a:pt x="815" y="174"/>
                    <a:pt x="817" y="174"/>
                  </a:cubicBezTo>
                  <a:cubicBezTo>
                    <a:pt x="821" y="174"/>
                    <a:pt x="823" y="173"/>
                    <a:pt x="824" y="172"/>
                  </a:cubicBezTo>
                  <a:cubicBezTo>
                    <a:pt x="826" y="171"/>
                    <a:pt x="826" y="169"/>
                    <a:pt x="826" y="168"/>
                  </a:cubicBezTo>
                  <a:cubicBezTo>
                    <a:pt x="826" y="167"/>
                    <a:pt x="825" y="166"/>
                    <a:pt x="824" y="165"/>
                  </a:cubicBezTo>
                  <a:cubicBezTo>
                    <a:pt x="824" y="164"/>
                    <a:pt x="823" y="163"/>
                    <a:pt x="823" y="163"/>
                  </a:cubicBezTo>
                  <a:cubicBezTo>
                    <a:pt x="817" y="156"/>
                    <a:pt x="817" y="156"/>
                    <a:pt x="817" y="156"/>
                  </a:cubicBezTo>
                  <a:cubicBezTo>
                    <a:pt x="706" y="8"/>
                    <a:pt x="706" y="8"/>
                    <a:pt x="706" y="8"/>
                  </a:cubicBezTo>
                  <a:cubicBezTo>
                    <a:pt x="706" y="8"/>
                    <a:pt x="705" y="7"/>
                    <a:pt x="704" y="7"/>
                  </a:cubicBezTo>
                  <a:cubicBezTo>
                    <a:pt x="702" y="6"/>
                    <a:pt x="700" y="5"/>
                    <a:pt x="696" y="4"/>
                  </a:cubicBezTo>
                  <a:cubicBezTo>
                    <a:pt x="691" y="3"/>
                    <a:pt x="685" y="2"/>
                    <a:pt x="676" y="1"/>
                  </a:cubicBezTo>
                  <a:cubicBezTo>
                    <a:pt x="667" y="1"/>
                    <a:pt x="656" y="0"/>
                    <a:pt x="641" y="1"/>
                  </a:cubicBezTo>
                  <a:cubicBezTo>
                    <a:pt x="640" y="1"/>
                    <a:pt x="639" y="1"/>
                    <a:pt x="638" y="1"/>
                  </a:cubicBezTo>
                  <a:cubicBezTo>
                    <a:pt x="637" y="1"/>
                    <a:pt x="636" y="1"/>
                    <a:pt x="635" y="1"/>
                  </a:cubicBezTo>
                  <a:cubicBezTo>
                    <a:pt x="633" y="1"/>
                    <a:pt x="632" y="1"/>
                    <a:pt x="631" y="1"/>
                  </a:cubicBezTo>
                  <a:cubicBezTo>
                    <a:pt x="630" y="1"/>
                    <a:pt x="629" y="1"/>
                    <a:pt x="628" y="1"/>
                  </a:cubicBezTo>
                  <a:cubicBezTo>
                    <a:pt x="610" y="1"/>
                    <a:pt x="565" y="3"/>
                    <a:pt x="508" y="4"/>
                  </a:cubicBezTo>
                  <a:cubicBezTo>
                    <a:pt x="451" y="6"/>
                    <a:pt x="382" y="7"/>
                    <a:pt x="314" y="9"/>
                  </a:cubicBezTo>
                  <a:cubicBezTo>
                    <a:pt x="247" y="11"/>
                    <a:pt x="180" y="13"/>
                    <a:pt x="129" y="14"/>
                  </a:cubicBezTo>
                  <a:cubicBezTo>
                    <a:pt x="78" y="15"/>
                    <a:pt x="43" y="16"/>
                    <a:pt x="36" y="16"/>
                  </a:cubicBezTo>
                  <a:cubicBezTo>
                    <a:pt x="30" y="16"/>
                    <a:pt x="24" y="17"/>
                    <a:pt x="19" y="17"/>
                  </a:cubicBezTo>
                  <a:cubicBezTo>
                    <a:pt x="14" y="17"/>
                    <a:pt x="10" y="18"/>
                    <a:pt x="7" y="19"/>
                  </a:cubicBezTo>
                  <a:cubicBezTo>
                    <a:pt x="3" y="21"/>
                    <a:pt x="1" y="22"/>
                    <a:pt x="1" y="25"/>
                  </a:cubicBezTo>
                  <a:cubicBezTo>
                    <a:pt x="0" y="27"/>
                    <a:pt x="0" y="30"/>
                    <a:pt x="3" y="35"/>
                  </a:cubicBezTo>
                  <a:cubicBezTo>
                    <a:pt x="5" y="39"/>
                    <a:pt x="8" y="44"/>
                    <a:pt x="10" y="50"/>
                  </a:cubicBezTo>
                  <a:cubicBezTo>
                    <a:pt x="13" y="56"/>
                    <a:pt x="16" y="62"/>
                    <a:pt x="20" y="67"/>
                  </a:cubicBezTo>
                  <a:cubicBezTo>
                    <a:pt x="23" y="73"/>
                    <a:pt x="27" y="78"/>
                    <a:pt x="31" y="82"/>
                  </a:cubicBezTo>
                  <a:cubicBezTo>
                    <a:pt x="35" y="86"/>
                    <a:pt x="39" y="89"/>
                    <a:pt x="43" y="89"/>
                  </a:cubicBezTo>
                  <a:cubicBezTo>
                    <a:pt x="45" y="90"/>
                    <a:pt x="47" y="90"/>
                    <a:pt x="48" y="90"/>
                  </a:cubicBezTo>
                  <a:cubicBezTo>
                    <a:pt x="50" y="90"/>
                    <a:pt x="52" y="90"/>
                    <a:pt x="54" y="91"/>
                  </a:cubicBezTo>
                  <a:cubicBezTo>
                    <a:pt x="56" y="91"/>
                    <a:pt x="58" y="91"/>
                    <a:pt x="60" y="91"/>
                  </a:cubicBezTo>
                  <a:cubicBezTo>
                    <a:pt x="62" y="91"/>
                    <a:pt x="65" y="91"/>
                    <a:pt x="67" y="91"/>
                  </a:cubicBezTo>
                  <a:cubicBezTo>
                    <a:pt x="70" y="91"/>
                    <a:pt x="74" y="91"/>
                    <a:pt x="77" y="90"/>
                  </a:cubicBezTo>
                  <a:cubicBezTo>
                    <a:pt x="81" y="90"/>
                    <a:pt x="84" y="90"/>
                    <a:pt x="88" y="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2"/>
          <p:cNvGrpSpPr/>
          <p:nvPr/>
        </p:nvGrpSpPr>
        <p:grpSpPr>
          <a:xfrm>
            <a:off x="2469432" y="2603928"/>
            <a:ext cx="1567821" cy="785481"/>
            <a:chOff x="2181423" y="3449662"/>
            <a:chExt cx="1739900" cy="871537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14" name="Freeform 24"/>
            <p:cNvSpPr>
              <a:spLocks/>
            </p:cNvSpPr>
            <p:nvPr/>
          </p:nvSpPr>
          <p:spPr bwMode="auto">
            <a:xfrm flipH="1">
              <a:off x="2973585" y="3487762"/>
              <a:ext cx="153988" cy="331787"/>
            </a:xfrm>
            <a:custGeom>
              <a:avLst/>
              <a:gdLst>
                <a:gd name="T0" fmla="*/ 7 w 104"/>
                <a:gd name="T1" fmla="*/ 172 h 225"/>
                <a:gd name="T2" fmla="*/ 17 w 104"/>
                <a:gd name="T3" fmla="*/ 177 h 225"/>
                <a:gd name="T4" fmla="*/ 30 w 104"/>
                <a:gd name="T5" fmla="*/ 184 h 225"/>
                <a:gd name="T6" fmla="*/ 51 w 104"/>
                <a:gd name="T7" fmla="*/ 193 h 225"/>
                <a:gd name="T8" fmla="*/ 67 w 104"/>
                <a:gd name="T9" fmla="*/ 201 h 225"/>
                <a:gd name="T10" fmla="*/ 77 w 104"/>
                <a:gd name="T11" fmla="*/ 211 h 225"/>
                <a:gd name="T12" fmla="*/ 82 w 104"/>
                <a:gd name="T13" fmla="*/ 223 h 225"/>
                <a:gd name="T14" fmla="*/ 82 w 104"/>
                <a:gd name="T15" fmla="*/ 223 h 225"/>
                <a:gd name="T16" fmla="*/ 82 w 104"/>
                <a:gd name="T17" fmla="*/ 224 h 225"/>
                <a:gd name="T18" fmla="*/ 82 w 104"/>
                <a:gd name="T19" fmla="*/ 224 h 225"/>
                <a:gd name="T20" fmla="*/ 82 w 104"/>
                <a:gd name="T21" fmla="*/ 225 h 225"/>
                <a:gd name="T22" fmla="*/ 104 w 104"/>
                <a:gd name="T23" fmla="*/ 59 h 225"/>
                <a:gd name="T24" fmla="*/ 104 w 104"/>
                <a:gd name="T25" fmla="*/ 59 h 225"/>
                <a:gd name="T26" fmla="*/ 104 w 104"/>
                <a:gd name="T27" fmla="*/ 59 h 225"/>
                <a:gd name="T28" fmla="*/ 104 w 104"/>
                <a:gd name="T29" fmla="*/ 58 h 225"/>
                <a:gd name="T30" fmla="*/ 104 w 104"/>
                <a:gd name="T31" fmla="*/ 58 h 225"/>
                <a:gd name="T32" fmla="*/ 99 w 104"/>
                <a:gd name="T33" fmla="*/ 46 h 225"/>
                <a:gd name="T34" fmla="*/ 88 w 104"/>
                <a:gd name="T35" fmla="*/ 38 h 225"/>
                <a:gd name="T36" fmla="*/ 72 w 104"/>
                <a:gd name="T37" fmla="*/ 30 h 225"/>
                <a:gd name="T38" fmla="*/ 51 w 104"/>
                <a:gd name="T39" fmla="*/ 21 h 225"/>
                <a:gd name="T40" fmla="*/ 38 w 104"/>
                <a:gd name="T41" fmla="*/ 16 h 225"/>
                <a:gd name="T42" fmla="*/ 28 w 104"/>
                <a:gd name="T43" fmla="*/ 10 h 225"/>
                <a:gd name="T44" fmla="*/ 22 w 104"/>
                <a:gd name="T45" fmla="*/ 5 h 225"/>
                <a:gd name="T46" fmla="*/ 20 w 104"/>
                <a:gd name="T47" fmla="*/ 0 h 225"/>
                <a:gd name="T48" fmla="*/ 0 w 104"/>
                <a:gd name="T49" fmla="*/ 161 h 225"/>
                <a:gd name="T50" fmla="*/ 1 w 104"/>
                <a:gd name="T51" fmla="*/ 166 h 225"/>
                <a:gd name="T52" fmla="*/ 7 w 104"/>
                <a:gd name="T53" fmla="*/ 17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" h="225">
                  <a:moveTo>
                    <a:pt x="7" y="172"/>
                  </a:moveTo>
                  <a:cubicBezTo>
                    <a:pt x="10" y="174"/>
                    <a:pt x="13" y="175"/>
                    <a:pt x="17" y="177"/>
                  </a:cubicBezTo>
                  <a:cubicBezTo>
                    <a:pt x="21" y="179"/>
                    <a:pt x="25" y="181"/>
                    <a:pt x="30" y="184"/>
                  </a:cubicBezTo>
                  <a:cubicBezTo>
                    <a:pt x="37" y="187"/>
                    <a:pt x="44" y="190"/>
                    <a:pt x="51" y="193"/>
                  </a:cubicBezTo>
                  <a:cubicBezTo>
                    <a:pt x="57" y="196"/>
                    <a:pt x="62" y="198"/>
                    <a:pt x="67" y="201"/>
                  </a:cubicBezTo>
                  <a:cubicBezTo>
                    <a:pt x="71" y="204"/>
                    <a:pt x="75" y="207"/>
                    <a:pt x="77" y="211"/>
                  </a:cubicBezTo>
                  <a:cubicBezTo>
                    <a:pt x="80" y="214"/>
                    <a:pt x="81" y="218"/>
                    <a:pt x="82" y="223"/>
                  </a:cubicBezTo>
                  <a:cubicBezTo>
                    <a:pt x="82" y="223"/>
                    <a:pt x="82" y="223"/>
                    <a:pt x="82" y="223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9" y="170"/>
                    <a:pt x="97" y="114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3"/>
                    <a:pt x="102" y="50"/>
                    <a:pt x="99" y="46"/>
                  </a:cubicBezTo>
                  <a:cubicBezTo>
                    <a:pt x="97" y="43"/>
                    <a:pt x="93" y="40"/>
                    <a:pt x="88" y="38"/>
                  </a:cubicBezTo>
                  <a:cubicBezTo>
                    <a:pt x="84" y="35"/>
                    <a:pt x="78" y="32"/>
                    <a:pt x="72" y="30"/>
                  </a:cubicBezTo>
                  <a:cubicBezTo>
                    <a:pt x="66" y="27"/>
                    <a:pt x="59" y="24"/>
                    <a:pt x="51" y="21"/>
                  </a:cubicBezTo>
                  <a:cubicBezTo>
                    <a:pt x="46" y="19"/>
                    <a:pt x="41" y="17"/>
                    <a:pt x="38" y="16"/>
                  </a:cubicBezTo>
                  <a:cubicBezTo>
                    <a:pt x="34" y="14"/>
                    <a:pt x="30" y="12"/>
                    <a:pt x="28" y="10"/>
                  </a:cubicBezTo>
                  <a:cubicBezTo>
                    <a:pt x="25" y="9"/>
                    <a:pt x="23" y="7"/>
                    <a:pt x="22" y="5"/>
                  </a:cubicBezTo>
                  <a:cubicBezTo>
                    <a:pt x="20" y="4"/>
                    <a:pt x="20" y="2"/>
                    <a:pt x="20" y="0"/>
                  </a:cubicBezTo>
                  <a:cubicBezTo>
                    <a:pt x="13" y="54"/>
                    <a:pt x="7" y="107"/>
                    <a:pt x="0" y="161"/>
                  </a:cubicBezTo>
                  <a:cubicBezTo>
                    <a:pt x="0" y="163"/>
                    <a:pt x="0" y="164"/>
                    <a:pt x="1" y="166"/>
                  </a:cubicBezTo>
                  <a:cubicBezTo>
                    <a:pt x="3" y="168"/>
                    <a:pt x="5" y="170"/>
                    <a:pt x="7" y="1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 flipH="1">
              <a:off x="2181423" y="3584599"/>
              <a:ext cx="1739900" cy="736600"/>
            </a:xfrm>
            <a:custGeom>
              <a:avLst/>
              <a:gdLst>
                <a:gd name="T0" fmla="*/ 374 w 1175"/>
                <a:gd name="T1" fmla="*/ 445 h 499"/>
                <a:gd name="T2" fmla="*/ 394 w 1175"/>
                <a:gd name="T3" fmla="*/ 453 h 499"/>
                <a:gd name="T4" fmla="*/ 405 w 1175"/>
                <a:gd name="T5" fmla="*/ 455 h 499"/>
                <a:gd name="T6" fmla="*/ 417 w 1175"/>
                <a:gd name="T7" fmla="*/ 457 h 499"/>
                <a:gd name="T8" fmla="*/ 428 w 1175"/>
                <a:gd name="T9" fmla="*/ 457 h 499"/>
                <a:gd name="T10" fmla="*/ 438 w 1175"/>
                <a:gd name="T11" fmla="*/ 456 h 499"/>
                <a:gd name="T12" fmla="*/ 495 w 1175"/>
                <a:gd name="T13" fmla="*/ 454 h 499"/>
                <a:gd name="T14" fmla="*/ 666 w 1175"/>
                <a:gd name="T15" fmla="*/ 446 h 499"/>
                <a:gd name="T16" fmla="*/ 709 w 1175"/>
                <a:gd name="T17" fmla="*/ 443 h 499"/>
                <a:gd name="T18" fmla="*/ 724 w 1175"/>
                <a:gd name="T19" fmla="*/ 440 h 499"/>
                <a:gd name="T20" fmla="*/ 737 w 1175"/>
                <a:gd name="T21" fmla="*/ 435 h 499"/>
                <a:gd name="T22" fmla="*/ 740 w 1175"/>
                <a:gd name="T23" fmla="*/ 432 h 499"/>
                <a:gd name="T24" fmla="*/ 793 w 1175"/>
                <a:gd name="T25" fmla="*/ 322 h 499"/>
                <a:gd name="T26" fmla="*/ 863 w 1175"/>
                <a:gd name="T27" fmla="*/ 364 h 499"/>
                <a:gd name="T28" fmla="*/ 897 w 1175"/>
                <a:gd name="T29" fmla="*/ 395 h 499"/>
                <a:gd name="T30" fmla="*/ 926 w 1175"/>
                <a:gd name="T31" fmla="*/ 404 h 499"/>
                <a:gd name="T32" fmla="*/ 954 w 1175"/>
                <a:gd name="T33" fmla="*/ 409 h 499"/>
                <a:gd name="T34" fmla="*/ 969 w 1175"/>
                <a:gd name="T35" fmla="*/ 411 h 499"/>
                <a:gd name="T36" fmla="*/ 980 w 1175"/>
                <a:gd name="T37" fmla="*/ 411 h 499"/>
                <a:gd name="T38" fmla="*/ 1003 w 1175"/>
                <a:gd name="T39" fmla="*/ 410 h 499"/>
                <a:gd name="T40" fmla="*/ 1057 w 1175"/>
                <a:gd name="T41" fmla="*/ 399 h 499"/>
                <a:gd name="T42" fmla="*/ 1118 w 1175"/>
                <a:gd name="T43" fmla="*/ 381 h 499"/>
                <a:gd name="T44" fmla="*/ 1169 w 1175"/>
                <a:gd name="T45" fmla="*/ 194 h 499"/>
                <a:gd name="T46" fmla="*/ 1116 w 1175"/>
                <a:gd name="T47" fmla="*/ 210 h 499"/>
                <a:gd name="T48" fmla="*/ 1008 w 1175"/>
                <a:gd name="T49" fmla="*/ 228 h 499"/>
                <a:gd name="T50" fmla="*/ 939 w 1175"/>
                <a:gd name="T51" fmla="*/ 217 h 499"/>
                <a:gd name="T52" fmla="*/ 888 w 1175"/>
                <a:gd name="T53" fmla="*/ 180 h 499"/>
                <a:gd name="T54" fmla="*/ 845 w 1175"/>
                <a:gd name="T55" fmla="*/ 152 h 499"/>
                <a:gd name="T56" fmla="*/ 815 w 1175"/>
                <a:gd name="T57" fmla="*/ 144 h 499"/>
                <a:gd name="T58" fmla="*/ 798 w 1175"/>
                <a:gd name="T59" fmla="*/ 142 h 499"/>
                <a:gd name="T60" fmla="*/ 774 w 1175"/>
                <a:gd name="T61" fmla="*/ 140 h 499"/>
                <a:gd name="T62" fmla="*/ 762 w 1175"/>
                <a:gd name="T63" fmla="*/ 140 h 499"/>
                <a:gd name="T64" fmla="*/ 725 w 1175"/>
                <a:gd name="T65" fmla="*/ 144 h 499"/>
                <a:gd name="T66" fmla="*/ 684 w 1175"/>
                <a:gd name="T67" fmla="*/ 154 h 499"/>
                <a:gd name="T68" fmla="*/ 662 w 1175"/>
                <a:gd name="T69" fmla="*/ 165 h 499"/>
                <a:gd name="T70" fmla="*/ 655 w 1175"/>
                <a:gd name="T71" fmla="*/ 172 h 499"/>
                <a:gd name="T72" fmla="*/ 593 w 1175"/>
                <a:gd name="T73" fmla="*/ 266 h 499"/>
                <a:gd name="T74" fmla="*/ 461 w 1175"/>
                <a:gd name="T75" fmla="*/ 271 h 499"/>
                <a:gd name="T76" fmla="*/ 436 w 1175"/>
                <a:gd name="T77" fmla="*/ 271 h 499"/>
                <a:gd name="T78" fmla="*/ 393 w 1175"/>
                <a:gd name="T79" fmla="*/ 259 h 499"/>
                <a:gd name="T80" fmla="*/ 335 w 1175"/>
                <a:gd name="T81" fmla="*/ 203 h 499"/>
                <a:gd name="T82" fmla="*/ 298 w 1175"/>
                <a:gd name="T83" fmla="*/ 174 h 499"/>
                <a:gd name="T84" fmla="*/ 287 w 1175"/>
                <a:gd name="T85" fmla="*/ 171 h 499"/>
                <a:gd name="T86" fmla="*/ 269 w 1175"/>
                <a:gd name="T87" fmla="*/ 168 h 499"/>
                <a:gd name="T88" fmla="*/ 255 w 1175"/>
                <a:gd name="T89" fmla="*/ 168 h 499"/>
                <a:gd name="T90" fmla="*/ 248 w 1175"/>
                <a:gd name="T91" fmla="*/ 168 h 499"/>
                <a:gd name="T92" fmla="*/ 231 w 1175"/>
                <a:gd name="T93" fmla="*/ 173 h 499"/>
                <a:gd name="T94" fmla="*/ 219 w 1175"/>
                <a:gd name="T95" fmla="*/ 181 h 499"/>
                <a:gd name="T96" fmla="*/ 185 w 1175"/>
                <a:gd name="T97" fmla="*/ 197 h 499"/>
                <a:gd name="T98" fmla="*/ 90 w 1175"/>
                <a:gd name="T99" fmla="*/ 7 h 499"/>
                <a:gd name="T100" fmla="*/ 67 w 1175"/>
                <a:gd name="T101" fmla="*/ 186 h 499"/>
                <a:gd name="T102" fmla="*/ 14 w 1175"/>
                <a:gd name="T103" fmla="*/ 494 h 499"/>
                <a:gd name="T104" fmla="*/ 28 w 1175"/>
                <a:gd name="T105" fmla="*/ 352 h 499"/>
                <a:gd name="T106" fmla="*/ 77 w 1175"/>
                <a:gd name="T107" fmla="*/ 372 h 499"/>
                <a:gd name="T108" fmla="*/ 99 w 1175"/>
                <a:gd name="T109" fmla="*/ 377 h 499"/>
                <a:gd name="T110" fmla="*/ 117 w 1175"/>
                <a:gd name="T111" fmla="*/ 379 h 499"/>
                <a:gd name="T112" fmla="*/ 136 w 1175"/>
                <a:gd name="T113" fmla="*/ 380 h 499"/>
                <a:gd name="T114" fmla="*/ 157 w 1175"/>
                <a:gd name="T115" fmla="*/ 378 h 499"/>
                <a:gd name="T116" fmla="*/ 180 w 1175"/>
                <a:gd name="T117" fmla="*/ 373 h 499"/>
                <a:gd name="T118" fmla="*/ 198 w 1175"/>
                <a:gd name="T119" fmla="*/ 364 h 499"/>
                <a:gd name="T120" fmla="*/ 217 w 1175"/>
                <a:gd name="T121" fmla="*/ 348 h 499"/>
                <a:gd name="T122" fmla="*/ 280 w 1175"/>
                <a:gd name="T123" fmla="*/ 352 h 499"/>
                <a:gd name="T124" fmla="*/ 327 w 1175"/>
                <a:gd name="T125" fmla="*/ 39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5" h="499">
                  <a:moveTo>
                    <a:pt x="333" y="403"/>
                  </a:moveTo>
                  <a:cubicBezTo>
                    <a:pt x="333" y="404"/>
                    <a:pt x="334" y="405"/>
                    <a:pt x="335" y="406"/>
                  </a:cubicBezTo>
                  <a:cubicBezTo>
                    <a:pt x="335" y="406"/>
                    <a:pt x="335" y="406"/>
                    <a:pt x="335" y="406"/>
                  </a:cubicBezTo>
                  <a:cubicBezTo>
                    <a:pt x="339" y="410"/>
                    <a:pt x="342" y="414"/>
                    <a:pt x="345" y="417"/>
                  </a:cubicBezTo>
                  <a:cubicBezTo>
                    <a:pt x="345" y="418"/>
                    <a:pt x="346" y="418"/>
                    <a:pt x="346" y="419"/>
                  </a:cubicBezTo>
                  <a:cubicBezTo>
                    <a:pt x="349" y="422"/>
                    <a:pt x="353" y="426"/>
                    <a:pt x="356" y="430"/>
                  </a:cubicBezTo>
                  <a:cubicBezTo>
                    <a:pt x="357" y="431"/>
                    <a:pt x="359" y="433"/>
                    <a:pt x="360" y="434"/>
                  </a:cubicBezTo>
                  <a:cubicBezTo>
                    <a:pt x="360" y="434"/>
                    <a:pt x="361" y="435"/>
                    <a:pt x="361" y="435"/>
                  </a:cubicBezTo>
                  <a:cubicBezTo>
                    <a:pt x="362" y="436"/>
                    <a:pt x="363" y="436"/>
                    <a:pt x="363" y="437"/>
                  </a:cubicBezTo>
                  <a:cubicBezTo>
                    <a:pt x="364" y="437"/>
                    <a:pt x="364" y="437"/>
                    <a:pt x="364" y="437"/>
                  </a:cubicBezTo>
                  <a:cubicBezTo>
                    <a:pt x="364" y="438"/>
                    <a:pt x="365" y="438"/>
                    <a:pt x="366" y="439"/>
                  </a:cubicBezTo>
                  <a:cubicBezTo>
                    <a:pt x="366" y="439"/>
                    <a:pt x="367" y="440"/>
                    <a:pt x="368" y="441"/>
                  </a:cubicBezTo>
                  <a:cubicBezTo>
                    <a:pt x="369" y="441"/>
                    <a:pt x="369" y="441"/>
                    <a:pt x="370" y="442"/>
                  </a:cubicBezTo>
                  <a:cubicBezTo>
                    <a:pt x="370" y="442"/>
                    <a:pt x="371" y="442"/>
                    <a:pt x="371" y="443"/>
                  </a:cubicBezTo>
                  <a:cubicBezTo>
                    <a:pt x="372" y="443"/>
                    <a:pt x="372" y="443"/>
                    <a:pt x="372" y="443"/>
                  </a:cubicBezTo>
                  <a:cubicBezTo>
                    <a:pt x="373" y="444"/>
                    <a:pt x="373" y="444"/>
                    <a:pt x="373" y="444"/>
                  </a:cubicBezTo>
                  <a:cubicBezTo>
                    <a:pt x="374" y="445"/>
                    <a:pt x="374" y="445"/>
                    <a:pt x="374" y="445"/>
                  </a:cubicBezTo>
                  <a:cubicBezTo>
                    <a:pt x="375" y="445"/>
                    <a:pt x="376" y="445"/>
                    <a:pt x="377" y="446"/>
                  </a:cubicBezTo>
                  <a:cubicBezTo>
                    <a:pt x="377" y="446"/>
                    <a:pt x="378" y="447"/>
                    <a:pt x="379" y="447"/>
                  </a:cubicBezTo>
                  <a:cubicBezTo>
                    <a:pt x="379" y="447"/>
                    <a:pt x="379" y="447"/>
                    <a:pt x="379" y="447"/>
                  </a:cubicBezTo>
                  <a:cubicBezTo>
                    <a:pt x="380" y="448"/>
                    <a:pt x="381" y="448"/>
                    <a:pt x="381" y="448"/>
                  </a:cubicBezTo>
                  <a:cubicBezTo>
                    <a:pt x="382" y="448"/>
                    <a:pt x="382" y="449"/>
                    <a:pt x="383" y="449"/>
                  </a:cubicBezTo>
                  <a:cubicBezTo>
                    <a:pt x="384" y="449"/>
                    <a:pt x="385" y="450"/>
                    <a:pt x="386" y="450"/>
                  </a:cubicBezTo>
                  <a:cubicBezTo>
                    <a:pt x="386" y="450"/>
                    <a:pt x="387" y="450"/>
                    <a:pt x="387" y="451"/>
                  </a:cubicBezTo>
                  <a:cubicBezTo>
                    <a:pt x="388" y="451"/>
                    <a:pt x="388" y="451"/>
                    <a:pt x="388" y="451"/>
                  </a:cubicBezTo>
                  <a:cubicBezTo>
                    <a:pt x="388" y="451"/>
                    <a:pt x="389" y="451"/>
                    <a:pt x="389" y="451"/>
                  </a:cubicBezTo>
                  <a:cubicBezTo>
                    <a:pt x="389" y="451"/>
                    <a:pt x="390" y="451"/>
                    <a:pt x="390" y="452"/>
                  </a:cubicBezTo>
                  <a:cubicBezTo>
                    <a:pt x="391" y="452"/>
                    <a:pt x="391" y="452"/>
                    <a:pt x="391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3" y="453"/>
                    <a:pt x="393" y="453"/>
                    <a:pt x="393" y="453"/>
                  </a:cubicBezTo>
                  <a:cubicBezTo>
                    <a:pt x="394" y="453"/>
                    <a:pt x="394" y="453"/>
                    <a:pt x="394" y="453"/>
                  </a:cubicBezTo>
                  <a:cubicBezTo>
                    <a:pt x="395" y="453"/>
                    <a:pt x="395" y="453"/>
                    <a:pt x="395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7" y="454"/>
                    <a:pt x="397" y="454"/>
                    <a:pt x="397" y="454"/>
                  </a:cubicBezTo>
                  <a:cubicBezTo>
                    <a:pt x="398" y="454"/>
                    <a:pt x="398" y="454"/>
                    <a:pt x="398" y="454"/>
                  </a:cubicBezTo>
                  <a:cubicBezTo>
                    <a:pt x="399" y="454"/>
                    <a:pt x="399" y="454"/>
                    <a:pt x="399" y="454"/>
                  </a:cubicBezTo>
                  <a:cubicBezTo>
                    <a:pt x="400" y="454"/>
                    <a:pt x="400" y="454"/>
                    <a:pt x="400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5"/>
                    <a:pt x="401" y="455"/>
                    <a:pt x="401" y="455"/>
                  </a:cubicBezTo>
                  <a:cubicBezTo>
                    <a:pt x="402" y="455"/>
                    <a:pt x="402" y="455"/>
                    <a:pt x="402" y="455"/>
                  </a:cubicBezTo>
                  <a:cubicBezTo>
                    <a:pt x="403" y="455"/>
                    <a:pt x="403" y="455"/>
                    <a:pt x="403" y="455"/>
                  </a:cubicBezTo>
                  <a:cubicBezTo>
                    <a:pt x="404" y="455"/>
                    <a:pt x="404" y="455"/>
                    <a:pt x="404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9" y="456"/>
                    <a:pt x="409" y="456"/>
                    <a:pt x="409" y="456"/>
                  </a:cubicBezTo>
                  <a:cubicBezTo>
                    <a:pt x="410" y="456"/>
                    <a:pt x="410" y="456"/>
                    <a:pt x="410" y="456"/>
                  </a:cubicBezTo>
                  <a:cubicBezTo>
                    <a:pt x="411" y="456"/>
                    <a:pt x="411" y="456"/>
                    <a:pt x="411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3" y="456"/>
                    <a:pt x="413" y="456"/>
                    <a:pt x="413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5" y="456"/>
                    <a:pt x="415" y="456"/>
                    <a:pt x="415" y="456"/>
                  </a:cubicBezTo>
                  <a:cubicBezTo>
                    <a:pt x="416" y="456"/>
                    <a:pt x="416" y="456"/>
                    <a:pt x="416" y="456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19" y="457"/>
                    <a:pt x="419" y="457"/>
                    <a:pt x="419" y="457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57"/>
                    <a:pt x="421" y="457"/>
                    <a:pt x="421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4" y="457"/>
                    <a:pt x="424" y="457"/>
                    <a:pt x="424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7" y="457"/>
                    <a:pt x="427" y="457"/>
                    <a:pt x="427" y="457"/>
                  </a:cubicBezTo>
                  <a:cubicBezTo>
                    <a:pt x="427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9" y="457"/>
                    <a:pt x="429" y="457"/>
                    <a:pt x="429" y="457"/>
                  </a:cubicBezTo>
                  <a:cubicBezTo>
                    <a:pt x="430" y="457"/>
                    <a:pt x="430" y="457"/>
                    <a:pt x="430" y="457"/>
                  </a:cubicBezTo>
                  <a:cubicBezTo>
                    <a:pt x="431" y="457"/>
                    <a:pt x="431" y="457"/>
                    <a:pt x="431" y="457"/>
                  </a:cubicBezTo>
                  <a:cubicBezTo>
                    <a:pt x="431" y="457"/>
                    <a:pt x="432" y="457"/>
                    <a:pt x="432" y="457"/>
                  </a:cubicBezTo>
                  <a:cubicBezTo>
                    <a:pt x="432" y="456"/>
                    <a:pt x="433" y="456"/>
                    <a:pt x="433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5" y="456"/>
                    <a:pt x="435" y="456"/>
                    <a:pt x="435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7" y="456"/>
                    <a:pt x="437" y="456"/>
                    <a:pt x="437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40" y="456"/>
                    <a:pt x="440" y="456"/>
                    <a:pt x="440" y="456"/>
                  </a:cubicBezTo>
                  <a:cubicBezTo>
                    <a:pt x="440" y="456"/>
                    <a:pt x="441" y="456"/>
                    <a:pt x="441" y="456"/>
                  </a:cubicBezTo>
                  <a:cubicBezTo>
                    <a:pt x="442" y="456"/>
                    <a:pt x="442" y="456"/>
                    <a:pt x="442" y="456"/>
                  </a:cubicBezTo>
                  <a:cubicBezTo>
                    <a:pt x="444" y="455"/>
                    <a:pt x="449" y="455"/>
                    <a:pt x="455" y="455"/>
                  </a:cubicBezTo>
                  <a:cubicBezTo>
                    <a:pt x="460" y="455"/>
                    <a:pt x="466" y="455"/>
                    <a:pt x="473" y="455"/>
                  </a:cubicBezTo>
                  <a:cubicBezTo>
                    <a:pt x="474" y="455"/>
                    <a:pt x="475" y="454"/>
                    <a:pt x="476" y="454"/>
                  </a:cubicBezTo>
                  <a:cubicBezTo>
                    <a:pt x="477" y="454"/>
                    <a:pt x="479" y="454"/>
                    <a:pt x="480" y="454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83" y="454"/>
                    <a:pt x="486" y="454"/>
                    <a:pt x="488" y="454"/>
                  </a:cubicBezTo>
                  <a:cubicBezTo>
                    <a:pt x="488" y="454"/>
                    <a:pt x="488" y="454"/>
                    <a:pt x="488" y="454"/>
                  </a:cubicBezTo>
                  <a:cubicBezTo>
                    <a:pt x="490" y="454"/>
                    <a:pt x="492" y="454"/>
                    <a:pt x="495" y="454"/>
                  </a:cubicBezTo>
                  <a:cubicBezTo>
                    <a:pt x="495" y="454"/>
                    <a:pt x="496" y="454"/>
                    <a:pt x="497" y="454"/>
                  </a:cubicBezTo>
                  <a:cubicBezTo>
                    <a:pt x="498" y="454"/>
                    <a:pt x="498" y="454"/>
                    <a:pt x="498" y="454"/>
                  </a:cubicBezTo>
                  <a:cubicBezTo>
                    <a:pt x="512" y="453"/>
                    <a:pt x="527" y="453"/>
                    <a:pt x="543" y="452"/>
                  </a:cubicBezTo>
                  <a:cubicBezTo>
                    <a:pt x="544" y="452"/>
                    <a:pt x="545" y="452"/>
                    <a:pt x="545" y="452"/>
                  </a:cubicBezTo>
                  <a:cubicBezTo>
                    <a:pt x="551" y="452"/>
                    <a:pt x="557" y="451"/>
                    <a:pt x="562" y="451"/>
                  </a:cubicBezTo>
                  <a:cubicBezTo>
                    <a:pt x="563" y="451"/>
                    <a:pt x="564" y="451"/>
                    <a:pt x="565" y="451"/>
                  </a:cubicBezTo>
                  <a:cubicBezTo>
                    <a:pt x="569" y="451"/>
                    <a:pt x="572" y="451"/>
                    <a:pt x="575" y="451"/>
                  </a:cubicBezTo>
                  <a:cubicBezTo>
                    <a:pt x="577" y="451"/>
                    <a:pt x="579" y="450"/>
                    <a:pt x="580" y="450"/>
                  </a:cubicBezTo>
                  <a:cubicBezTo>
                    <a:pt x="583" y="450"/>
                    <a:pt x="586" y="450"/>
                    <a:pt x="589" y="450"/>
                  </a:cubicBezTo>
                  <a:cubicBezTo>
                    <a:pt x="593" y="450"/>
                    <a:pt x="597" y="450"/>
                    <a:pt x="602" y="449"/>
                  </a:cubicBezTo>
                  <a:cubicBezTo>
                    <a:pt x="604" y="449"/>
                    <a:pt x="606" y="449"/>
                    <a:pt x="608" y="449"/>
                  </a:cubicBezTo>
                  <a:cubicBezTo>
                    <a:pt x="614" y="449"/>
                    <a:pt x="621" y="449"/>
                    <a:pt x="627" y="448"/>
                  </a:cubicBezTo>
                  <a:cubicBezTo>
                    <a:pt x="627" y="448"/>
                    <a:pt x="628" y="448"/>
                    <a:pt x="628" y="448"/>
                  </a:cubicBezTo>
                  <a:cubicBezTo>
                    <a:pt x="632" y="448"/>
                    <a:pt x="637" y="448"/>
                    <a:pt x="641" y="447"/>
                  </a:cubicBezTo>
                  <a:cubicBezTo>
                    <a:pt x="642" y="447"/>
                    <a:pt x="642" y="447"/>
                    <a:pt x="643" y="447"/>
                  </a:cubicBezTo>
                  <a:cubicBezTo>
                    <a:pt x="643" y="447"/>
                    <a:pt x="644" y="447"/>
                    <a:pt x="644" y="447"/>
                  </a:cubicBezTo>
                  <a:cubicBezTo>
                    <a:pt x="652" y="447"/>
                    <a:pt x="659" y="446"/>
                    <a:pt x="666" y="446"/>
                  </a:cubicBezTo>
                  <a:cubicBezTo>
                    <a:pt x="666" y="446"/>
                    <a:pt x="667" y="446"/>
                    <a:pt x="668" y="446"/>
                  </a:cubicBezTo>
                  <a:cubicBezTo>
                    <a:pt x="669" y="446"/>
                    <a:pt x="670" y="446"/>
                    <a:pt x="671" y="446"/>
                  </a:cubicBezTo>
                  <a:cubicBezTo>
                    <a:pt x="673" y="446"/>
                    <a:pt x="674" y="445"/>
                    <a:pt x="675" y="445"/>
                  </a:cubicBezTo>
                  <a:cubicBezTo>
                    <a:pt x="676" y="445"/>
                    <a:pt x="676" y="445"/>
                    <a:pt x="677" y="445"/>
                  </a:cubicBezTo>
                  <a:cubicBezTo>
                    <a:pt x="678" y="445"/>
                    <a:pt x="679" y="445"/>
                    <a:pt x="680" y="445"/>
                  </a:cubicBezTo>
                  <a:cubicBezTo>
                    <a:pt x="682" y="445"/>
                    <a:pt x="684" y="445"/>
                    <a:pt x="685" y="445"/>
                  </a:cubicBezTo>
                  <a:cubicBezTo>
                    <a:pt x="686" y="445"/>
                    <a:pt x="687" y="445"/>
                    <a:pt x="689" y="444"/>
                  </a:cubicBezTo>
                  <a:cubicBezTo>
                    <a:pt x="689" y="444"/>
                    <a:pt x="690" y="444"/>
                    <a:pt x="690" y="444"/>
                  </a:cubicBezTo>
                  <a:cubicBezTo>
                    <a:pt x="691" y="444"/>
                    <a:pt x="692" y="444"/>
                    <a:pt x="694" y="444"/>
                  </a:cubicBezTo>
                  <a:cubicBezTo>
                    <a:pt x="695" y="444"/>
                    <a:pt x="696" y="444"/>
                    <a:pt x="697" y="444"/>
                  </a:cubicBezTo>
                  <a:cubicBezTo>
                    <a:pt x="699" y="444"/>
                    <a:pt x="702" y="443"/>
                    <a:pt x="704" y="443"/>
                  </a:cubicBezTo>
                  <a:cubicBezTo>
                    <a:pt x="705" y="443"/>
                    <a:pt x="705" y="443"/>
                    <a:pt x="705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7" y="443"/>
                    <a:pt x="707" y="443"/>
                    <a:pt x="707" y="443"/>
                  </a:cubicBezTo>
                  <a:cubicBezTo>
                    <a:pt x="708" y="443"/>
                    <a:pt x="708" y="443"/>
                    <a:pt x="708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10" y="443"/>
                    <a:pt x="711" y="443"/>
                    <a:pt x="711" y="443"/>
                  </a:cubicBezTo>
                  <a:cubicBezTo>
                    <a:pt x="712" y="442"/>
                    <a:pt x="712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4" y="442"/>
                    <a:pt x="715" y="442"/>
                    <a:pt x="715" y="442"/>
                  </a:cubicBezTo>
                  <a:cubicBezTo>
                    <a:pt x="716" y="442"/>
                    <a:pt x="716" y="442"/>
                    <a:pt x="716" y="442"/>
                  </a:cubicBezTo>
                  <a:cubicBezTo>
                    <a:pt x="717" y="442"/>
                    <a:pt x="717" y="442"/>
                    <a:pt x="717" y="442"/>
                  </a:cubicBezTo>
                  <a:cubicBezTo>
                    <a:pt x="718" y="442"/>
                    <a:pt x="718" y="442"/>
                    <a:pt x="718" y="442"/>
                  </a:cubicBezTo>
                  <a:cubicBezTo>
                    <a:pt x="719" y="442"/>
                    <a:pt x="719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1" y="441"/>
                    <a:pt x="721" y="441"/>
                    <a:pt x="721" y="441"/>
                  </a:cubicBezTo>
                  <a:cubicBezTo>
                    <a:pt x="721" y="441"/>
                    <a:pt x="722" y="441"/>
                    <a:pt x="722" y="441"/>
                  </a:cubicBezTo>
                  <a:cubicBezTo>
                    <a:pt x="723" y="441"/>
                    <a:pt x="723" y="441"/>
                    <a:pt x="723" y="441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5" y="440"/>
                    <a:pt x="725" y="440"/>
                    <a:pt x="725" y="440"/>
                  </a:cubicBezTo>
                  <a:cubicBezTo>
                    <a:pt x="726" y="440"/>
                    <a:pt x="726" y="440"/>
                    <a:pt x="727" y="440"/>
                  </a:cubicBezTo>
                  <a:cubicBezTo>
                    <a:pt x="727" y="440"/>
                    <a:pt x="727" y="440"/>
                    <a:pt x="727" y="440"/>
                  </a:cubicBezTo>
                  <a:cubicBezTo>
                    <a:pt x="728" y="439"/>
                    <a:pt x="728" y="439"/>
                    <a:pt x="728" y="439"/>
                  </a:cubicBezTo>
                  <a:cubicBezTo>
                    <a:pt x="729" y="439"/>
                    <a:pt x="729" y="439"/>
                    <a:pt x="730" y="439"/>
                  </a:cubicBezTo>
                  <a:cubicBezTo>
                    <a:pt x="730" y="439"/>
                    <a:pt x="730" y="439"/>
                    <a:pt x="730" y="439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2" y="438"/>
                    <a:pt x="732" y="438"/>
                    <a:pt x="732" y="438"/>
                  </a:cubicBezTo>
                  <a:cubicBezTo>
                    <a:pt x="733" y="438"/>
                    <a:pt x="733" y="438"/>
                    <a:pt x="733" y="438"/>
                  </a:cubicBezTo>
                  <a:cubicBezTo>
                    <a:pt x="733" y="437"/>
                    <a:pt x="733" y="437"/>
                    <a:pt x="733" y="437"/>
                  </a:cubicBezTo>
                  <a:cubicBezTo>
                    <a:pt x="734" y="437"/>
                    <a:pt x="734" y="437"/>
                    <a:pt x="734" y="437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6" y="436"/>
                    <a:pt x="736" y="436"/>
                    <a:pt x="736" y="436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6" y="392"/>
                    <a:pt x="752" y="355"/>
                    <a:pt x="758" y="317"/>
                  </a:cubicBezTo>
                  <a:cubicBezTo>
                    <a:pt x="763" y="317"/>
                    <a:pt x="768" y="318"/>
                    <a:pt x="773" y="318"/>
                  </a:cubicBezTo>
                  <a:cubicBezTo>
                    <a:pt x="773" y="318"/>
                    <a:pt x="773" y="318"/>
                    <a:pt x="773" y="318"/>
                  </a:cubicBezTo>
                  <a:cubicBezTo>
                    <a:pt x="776" y="319"/>
                    <a:pt x="780" y="319"/>
                    <a:pt x="783" y="320"/>
                  </a:cubicBezTo>
                  <a:cubicBezTo>
                    <a:pt x="786" y="321"/>
                    <a:pt x="790" y="321"/>
                    <a:pt x="793" y="322"/>
                  </a:cubicBezTo>
                  <a:cubicBezTo>
                    <a:pt x="793" y="322"/>
                    <a:pt x="793" y="322"/>
                    <a:pt x="793" y="322"/>
                  </a:cubicBezTo>
                  <a:cubicBezTo>
                    <a:pt x="796" y="323"/>
                    <a:pt x="799" y="324"/>
                    <a:pt x="802" y="324"/>
                  </a:cubicBezTo>
                  <a:cubicBezTo>
                    <a:pt x="802" y="324"/>
                    <a:pt x="802" y="324"/>
                    <a:pt x="802" y="324"/>
                  </a:cubicBezTo>
                  <a:cubicBezTo>
                    <a:pt x="804" y="325"/>
                    <a:pt x="806" y="326"/>
                    <a:pt x="808" y="326"/>
                  </a:cubicBezTo>
                  <a:cubicBezTo>
                    <a:pt x="810" y="327"/>
                    <a:pt x="812" y="328"/>
                    <a:pt x="814" y="328"/>
                  </a:cubicBezTo>
                  <a:cubicBezTo>
                    <a:pt x="815" y="329"/>
                    <a:pt x="816" y="329"/>
                    <a:pt x="817" y="330"/>
                  </a:cubicBezTo>
                  <a:cubicBezTo>
                    <a:pt x="819" y="330"/>
                    <a:pt x="821" y="331"/>
                    <a:pt x="823" y="332"/>
                  </a:cubicBezTo>
                  <a:cubicBezTo>
                    <a:pt x="824" y="333"/>
                    <a:pt x="825" y="333"/>
                    <a:pt x="826" y="333"/>
                  </a:cubicBezTo>
                  <a:cubicBezTo>
                    <a:pt x="829" y="335"/>
                    <a:pt x="831" y="336"/>
                    <a:pt x="834" y="337"/>
                  </a:cubicBezTo>
                  <a:cubicBezTo>
                    <a:pt x="834" y="338"/>
                    <a:pt x="834" y="338"/>
                    <a:pt x="834" y="338"/>
                  </a:cubicBezTo>
                  <a:cubicBezTo>
                    <a:pt x="837" y="339"/>
                    <a:pt x="839" y="341"/>
                    <a:pt x="841" y="342"/>
                  </a:cubicBezTo>
                  <a:cubicBezTo>
                    <a:pt x="843" y="343"/>
                    <a:pt x="844" y="344"/>
                    <a:pt x="846" y="345"/>
                  </a:cubicBezTo>
                  <a:cubicBezTo>
                    <a:pt x="846" y="346"/>
                    <a:pt x="846" y="346"/>
                    <a:pt x="846" y="346"/>
                  </a:cubicBezTo>
                  <a:cubicBezTo>
                    <a:pt x="850" y="349"/>
                    <a:pt x="853" y="351"/>
                    <a:pt x="855" y="354"/>
                  </a:cubicBezTo>
                  <a:cubicBezTo>
                    <a:pt x="856" y="355"/>
                    <a:pt x="856" y="355"/>
                    <a:pt x="856" y="355"/>
                  </a:cubicBezTo>
                  <a:cubicBezTo>
                    <a:pt x="857" y="356"/>
                    <a:pt x="859" y="358"/>
                    <a:pt x="860" y="359"/>
                  </a:cubicBezTo>
                  <a:cubicBezTo>
                    <a:pt x="860" y="360"/>
                    <a:pt x="860" y="360"/>
                    <a:pt x="860" y="360"/>
                  </a:cubicBezTo>
                  <a:cubicBezTo>
                    <a:pt x="861" y="361"/>
                    <a:pt x="862" y="363"/>
                    <a:pt x="863" y="364"/>
                  </a:cubicBezTo>
                  <a:cubicBezTo>
                    <a:pt x="864" y="366"/>
                    <a:pt x="865" y="368"/>
                    <a:pt x="867" y="370"/>
                  </a:cubicBezTo>
                  <a:cubicBezTo>
                    <a:pt x="867" y="370"/>
                    <a:pt x="867" y="371"/>
                    <a:pt x="868" y="371"/>
                  </a:cubicBezTo>
                  <a:cubicBezTo>
                    <a:pt x="869" y="373"/>
                    <a:pt x="870" y="374"/>
                    <a:pt x="870" y="375"/>
                  </a:cubicBezTo>
                  <a:cubicBezTo>
                    <a:pt x="871" y="376"/>
                    <a:pt x="871" y="376"/>
                    <a:pt x="871" y="376"/>
                  </a:cubicBezTo>
                  <a:cubicBezTo>
                    <a:pt x="872" y="377"/>
                    <a:pt x="872" y="377"/>
                    <a:pt x="872" y="377"/>
                  </a:cubicBezTo>
                  <a:cubicBezTo>
                    <a:pt x="873" y="378"/>
                    <a:pt x="874" y="379"/>
                    <a:pt x="875" y="380"/>
                  </a:cubicBezTo>
                  <a:cubicBezTo>
                    <a:pt x="876" y="380"/>
                    <a:pt x="876" y="381"/>
                    <a:pt x="876" y="381"/>
                  </a:cubicBezTo>
                  <a:cubicBezTo>
                    <a:pt x="877" y="382"/>
                    <a:pt x="877" y="382"/>
                    <a:pt x="877" y="382"/>
                  </a:cubicBezTo>
                  <a:cubicBezTo>
                    <a:pt x="878" y="383"/>
                    <a:pt x="880" y="384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3" y="387"/>
                    <a:pt x="885" y="388"/>
                    <a:pt x="887" y="389"/>
                  </a:cubicBezTo>
                  <a:cubicBezTo>
                    <a:pt x="888" y="389"/>
                    <a:pt x="888" y="390"/>
                    <a:pt x="889" y="390"/>
                  </a:cubicBezTo>
                  <a:cubicBezTo>
                    <a:pt x="890" y="391"/>
                    <a:pt x="892" y="392"/>
                    <a:pt x="893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895" y="393"/>
                    <a:pt x="895" y="393"/>
                    <a:pt x="895" y="394"/>
                  </a:cubicBezTo>
                  <a:cubicBezTo>
                    <a:pt x="896" y="394"/>
                    <a:pt x="897" y="394"/>
                    <a:pt x="897" y="395"/>
                  </a:cubicBezTo>
                  <a:cubicBezTo>
                    <a:pt x="898" y="395"/>
                    <a:pt x="899" y="395"/>
                    <a:pt x="900" y="396"/>
                  </a:cubicBezTo>
                  <a:cubicBezTo>
                    <a:pt x="901" y="396"/>
                    <a:pt x="902" y="396"/>
                    <a:pt x="903" y="397"/>
                  </a:cubicBezTo>
                  <a:cubicBezTo>
                    <a:pt x="905" y="398"/>
                    <a:pt x="907" y="398"/>
                    <a:pt x="909" y="399"/>
                  </a:cubicBezTo>
                  <a:cubicBezTo>
                    <a:pt x="909" y="399"/>
                    <a:pt x="910" y="399"/>
                    <a:pt x="910" y="399"/>
                  </a:cubicBezTo>
                  <a:cubicBezTo>
                    <a:pt x="910" y="400"/>
                    <a:pt x="910" y="400"/>
                    <a:pt x="910" y="400"/>
                  </a:cubicBezTo>
                  <a:cubicBezTo>
                    <a:pt x="911" y="400"/>
                    <a:pt x="911" y="400"/>
                    <a:pt x="911" y="400"/>
                  </a:cubicBezTo>
                  <a:cubicBezTo>
                    <a:pt x="911" y="400"/>
                    <a:pt x="911" y="400"/>
                    <a:pt x="912" y="400"/>
                  </a:cubicBezTo>
                  <a:cubicBezTo>
                    <a:pt x="913" y="400"/>
                    <a:pt x="913" y="400"/>
                    <a:pt x="914" y="401"/>
                  </a:cubicBezTo>
                  <a:cubicBezTo>
                    <a:pt x="914" y="401"/>
                    <a:pt x="915" y="401"/>
                    <a:pt x="916" y="401"/>
                  </a:cubicBezTo>
                  <a:cubicBezTo>
                    <a:pt x="916" y="401"/>
                    <a:pt x="917" y="401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9" y="402"/>
                    <a:pt x="919" y="402"/>
                  </a:cubicBezTo>
                  <a:cubicBezTo>
                    <a:pt x="920" y="402"/>
                    <a:pt x="921" y="402"/>
                    <a:pt x="921" y="403"/>
                  </a:cubicBezTo>
                  <a:cubicBezTo>
                    <a:pt x="922" y="403"/>
                    <a:pt x="922" y="403"/>
                    <a:pt x="923" y="403"/>
                  </a:cubicBezTo>
                  <a:cubicBezTo>
                    <a:pt x="924" y="403"/>
                    <a:pt x="924" y="403"/>
                    <a:pt x="925" y="403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7" y="404"/>
                    <a:pt x="927" y="404"/>
                    <a:pt x="927" y="404"/>
                  </a:cubicBezTo>
                  <a:cubicBezTo>
                    <a:pt x="927" y="404"/>
                    <a:pt x="928" y="404"/>
                    <a:pt x="929" y="404"/>
                  </a:cubicBezTo>
                  <a:cubicBezTo>
                    <a:pt x="929" y="404"/>
                    <a:pt x="930" y="405"/>
                    <a:pt x="931" y="405"/>
                  </a:cubicBezTo>
                  <a:cubicBezTo>
                    <a:pt x="931" y="405"/>
                    <a:pt x="932" y="405"/>
                    <a:pt x="933" y="405"/>
                  </a:cubicBezTo>
                  <a:cubicBezTo>
                    <a:pt x="933" y="405"/>
                    <a:pt x="934" y="405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6" y="406"/>
                    <a:pt x="936" y="406"/>
                    <a:pt x="937" y="406"/>
                  </a:cubicBezTo>
                  <a:cubicBezTo>
                    <a:pt x="938" y="406"/>
                    <a:pt x="939" y="406"/>
                    <a:pt x="940" y="406"/>
                  </a:cubicBezTo>
                  <a:cubicBezTo>
                    <a:pt x="940" y="407"/>
                    <a:pt x="941" y="407"/>
                    <a:pt x="942" y="407"/>
                  </a:cubicBezTo>
                  <a:cubicBezTo>
                    <a:pt x="943" y="407"/>
                    <a:pt x="944" y="407"/>
                    <a:pt x="945" y="407"/>
                  </a:cubicBezTo>
                  <a:cubicBezTo>
                    <a:pt x="946" y="408"/>
                    <a:pt x="947" y="408"/>
                    <a:pt x="948" y="408"/>
                  </a:cubicBezTo>
                  <a:cubicBezTo>
                    <a:pt x="949" y="408"/>
                    <a:pt x="950" y="408"/>
                    <a:pt x="951" y="408"/>
                  </a:cubicBezTo>
                  <a:cubicBezTo>
                    <a:pt x="952" y="408"/>
                    <a:pt x="953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5" y="409"/>
                    <a:pt x="956" y="409"/>
                    <a:pt x="957" y="409"/>
                  </a:cubicBezTo>
                  <a:cubicBezTo>
                    <a:pt x="957" y="409"/>
                    <a:pt x="958" y="409"/>
                    <a:pt x="959" y="410"/>
                  </a:cubicBezTo>
                  <a:cubicBezTo>
                    <a:pt x="960" y="410"/>
                    <a:pt x="961" y="410"/>
                    <a:pt x="962" y="410"/>
                  </a:cubicBezTo>
                  <a:cubicBezTo>
                    <a:pt x="963" y="410"/>
                    <a:pt x="964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7" y="410"/>
                    <a:pt x="967" y="410"/>
                    <a:pt x="967" y="410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1" y="411"/>
                    <a:pt x="971" y="411"/>
                    <a:pt x="971" y="411"/>
                  </a:cubicBezTo>
                  <a:cubicBezTo>
                    <a:pt x="972" y="411"/>
                    <a:pt x="972" y="411"/>
                    <a:pt x="972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5" y="411"/>
                    <a:pt x="975" y="411"/>
                    <a:pt x="975" y="411"/>
                  </a:cubicBezTo>
                  <a:cubicBezTo>
                    <a:pt x="976" y="411"/>
                    <a:pt x="976" y="411"/>
                    <a:pt x="976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8" y="411"/>
                    <a:pt x="978" y="411"/>
                    <a:pt x="978" y="411"/>
                  </a:cubicBezTo>
                  <a:cubicBezTo>
                    <a:pt x="979" y="411"/>
                    <a:pt x="979" y="411"/>
                    <a:pt x="979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1" y="411"/>
                    <a:pt x="981" y="411"/>
                    <a:pt x="981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3" y="411"/>
                    <a:pt x="983" y="411"/>
                    <a:pt x="983" y="411"/>
                  </a:cubicBezTo>
                  <a:cubicBezTo>
                    <a:pt x="984" y="411"/>
                    <a:pt x="984" y="411"/>
                    <a:pt x="984" y="411"/>
                  </a:cubicBezTo>
                  <a:cubicBezTo>
                    <a:pt x="984" y="411"/>
                    <a:pt x="985" y="411"/>
                    <a:pt x="985" y="411"/>
                  </a:cubicBezTo>
                  <a:cubicBezTo>
                    <a:pt x="986" y="411"/>
                    <a:pt x="986" y="411"/>
                    <a:pt x="987" y="411"/>
                  </a:cubicBezTo>
                  <a:cubicBezTo>
                    <a:pt x="987" y="411"/>
                    <a:pt x="988" y="411"/>
                    <a:pt x="988" y="411"/>
                  </a:cubicBezTo>
                  <a:cubicBezTo>
                    <a:pt x="989" y="411"/>
                    <a:pt x="990" y="411"/>
                    <a:pt x="990" y="411"/>
                  </a:cubicBezTo>
                  <a:cubicBezTo>
                    <a:pt x="991" y="411"/>
                    <a:pt x="992" y="411"/>
                    <a:pt x="992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4" y="411"/>
                    <a:pt x="994" y="411"/>
                    <a:pt x="995" y="411"/>
                  </a:cubicBezTo>
                  <a:cubicBezTo>
                    <a:pt x="995" y="410"/>
                    <a:pt x="996" y="410"/>
                    <a:pt x="997" y="410"/>
                  </a:cubicBezTo>
                  <a:cubicBezTo>
                    <a:pt x="998" y="410"/>
                    <a:pt x="999" y="410"/>
                    <a:pt x="999" y="410"/>
                  </a:cubicBezTo>
                  <a:cubicBezTo>
                    <a:pt x="1001" y="410"/>
                    <a:pt x="1002" y="410"/>
                    <a:pt x="1003" y="410"/>
                  </a:cubicBezTo>
                  <a:cubicBezTo>
                    <a:pt x="1004" y="410"/>
                    <a:pt x="1005" y="410"/>
                    <a:pt x="1006" y="409"/>
                  </a:cubicBezTo>
                  <a:cubicBezTo>
                    <a:pt x="1006" y="409"/>
                    <a:pt x="1006" y="409"/>
                    <a:pt x="1006" y="409"/>
                  </a:cubicBezTo>
                  <a:cubicBezTo>
                    <a:pt x="1007" y="409"/>
                    <a:pt x="1007" y="409"/>
                    <a:pt x="1007" y="409"/>
                  </a:cubicBezTo>
                  <a:cubicBezTo>
                    <a:pt x="1008" y="409"/>
                    <a:pt x="1009" y="409"/>
                    <a:pt x="1010" y="409"/>
                  </a:cubicBezTo>
                  <a:cubicBezTo>
                    <a:pt x="1012" y="409"/>
                    <a:pt x="1013" y="408"/>
                    <a:pt x="1014" y="408"/>
                  </a:cubicBezTo>
                  <a:cubicBezTo>
                    <a:pt x="1015" y="408"/>
                    <a:pt x="1016" y="408"/>
                    <a:pt x="1017" y="408"/>
                  </a:cubicBezTo>
                  <a:cubicBezTo>
                    <a:pt x="1018" y="408"/>
                    <a:pt x="1020" y="407"/>
                    <a:pt x="1021" y="407"/>
                  </a:cubicBezTo>
                  <a:cubicBezTo>
                    <a:pt x="1022" y="407"/>
                    <a:pt x="1022" y="407"/>
                    <a:pt x="1023" y="407"/>
                  </a:cubicBezTo>
                  <a:cubicBezTo>
                    <a:pt x="1026" y="406"/>
                    <a:pt x="1029" y="406"/>
                    <a:pt x="1031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5" y="405"/>
                    <a:pt x="1038" y="404"/>
                    <a:pt x="1041" y="403"/>
                  </a:cubicBezTo>
                  <a:cubicBezTo>
                    <a:pt x="1042" y="403"/>
                    <a:pt x="1043" y="403"/>
                    <a:pt x="1044" y="403"/>
                  </a:cubicBezTo>
                  <a:cubicBezTo>
                    <a:pt x="1045" y="402"/>
                    <a:pt x="1046" y="402"/>
                    <a:pt x="1047" y="402"/>
                  </a:cubicBezTo>
                  <a:cubicBezTo>
                    <a:pt x="1048" y="402"/>
                    <a:pt x="1049" y="401"/>
                    <a:pt x="1051" y="401"/>
                  </a:cubicBezTo>
                  <a:cubicBezTo>
                    <a:pt x="1053" y="401"/>
                    <a:pt x="1055" y="400"/>
                    <a:pt x="1057" y="399"/>
                  </a:cubicBezTo>
                  <a:cubicBezTo>
                    <a:pt x="1058" y="399"/>
                    <a:pt x="1058" y="399"/>
                    <a:pt x="1059" y="399"/>
                  </a:cubicBezTo>
                  <a:cubicBezTo>
                    <a:pt x="1062" y="398"/>
                    <a:pt x="1066" y="397"/>
                    <a:pt x="1070" y="396"/>
                  </a:cubicBezTo>
                  <a:cubicBezTo>
                    <a:pt x="1071" y="396"/>
                    <a:pt x="1072" y="396"/>
                    <a:pt x="1072" y="395"/>
                  </a:cubicBezTo>
                  <a:cubicBezTo>
                    <a:pt x="1076" y="395"/>
                    <a:pt x="1079" y="394"/>
                    <a:pt x="1082" y="393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4" y="392"/>
                    <a:pt x="1084" y="392"/>
                    <a:pt x="1084" y="392"/>
                  </a:cubicBezTo>
                  <a:cubicBezTo>
                    <a:pt x="1085" y="392"/>
                    <a:pt x="1085" y="392"/>
                    <a:pt x="1085" y="392"/>
                  </a:cubicBezTo>
                  <a:cubicBezTo>
                    <a:pt x="1087" y="391"/>
                    <a:pt x="1089" y="391"/>
                    <a:pt x="1090" y="390"/>
                  </a:cubicBezTo>
                  <a:cubicBezTo>
                    <a:pt x="1091" y="390"/>
                    <a:pt x="1092" y="390"/>
                    <a:pt x="1092" y="390"/>
                  </a:cubicBezTo>
                  <a:cubicBezTo>
                    <a:pt x="1094" y="389"/>
                    <a:pt x="1096" y="389"/>
                    <a:pt x="1098" y="388"/>
                  </a:cubicBezTo>
                  <a:cubicBezTo>
                    <a:pt x="1098" y="388"/>
                    <a:pt x="1099" y="388"/>
                    <a:pt x="1099" y="388"/>
                  </a:cubicBezTo>
                  <a:cubicBezTo>
                    <a:pt x="1103" y="386"/>
                    <a:pt x="1107" y="385"/>
                    <a:pt x="1111" y="384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4" y="383"/>
                    <a:pt x="1116" y="382"/>
                    <a:pt x="1117" y="382"/>
                  </a:cubicBezTo>
                  <a:cubicBezTo>
                    <a:pt x="1118" y="381"/>
                    <a:pt x="1118" y="381"/>
                    <a:pt x="1118" y="381"/>
                  </a:cubicBezTo>
                  <a:cubicBezTo>
                    <a:pt x="1120" y="381"/>
                    <a:pt x="1121" y="380"/>
                    <a:pt x="1123" y="380"/>
                  </a:cubicBezTo>
                  <a:cubicBezTo>
                    <a:pt x="1123" y="380"/>
                    <a:pt x="1123" y="380"/>
                    <a:pt x="1123" y="380"/>
                  </a:cubicBezTo>
                  <a:cubicBezTo>
                    <a:pt x="1123" y="379"/>
                    <a:pt x="1123" y="379"/>
                    <a:pt x="1123" y="379"/>
                  </a:cubicBezTo>
                  <a:cubicBezTo>
                    <a:pt x="1125" y="379"/>
                    <a:pt x="1126" y="378"/>
                    <a:pt x="1128" y="378"/>
                  </a:cubicBezTo>
                  <a:cubicBezTo>
                    <a:pt x="1128" y="378"/>
                    <a:pt x="1128" y="378"/>
                    <a:pt x="1128" y="378"/>
                  </a:cubicBezTo>
                  <a:cubicBezTo>
                    <a:pt x="1132" y="376"/>
                    <a:pt x="1135" y="375"/>
                    <a:pt x="1138" y="374"/>
                  </a:cubicBezTo>
                  <a:cubicBezTo>
                    <a:pt x="1138" y="374"/>
                    <a:pt x="1138" y="374"/>
                    <a:pt x="1138" y="374"/>
                  </a:cubicBezTo>
                  <a:cubicBezTo>
                    <a:pt x="1139" y="374"/>
                    <a:pt x="1139" y="374"/>
                    <a:pt x="1139" y="374"/>
                  </a:cubicBezTo>
                  <a:cubicBezTo>
                    <a:pt x="1140" y="373"/>
                    <a:pt x="1140" y="373"/>
                    <a:pt x="1140" y="373"/>
                  </a:cubicBezTo>
                  <a:cubicBezTo>
                    <a:pt x="1141" y="373"/>
                    <a:pt x="1141" y="373"/>
                    <a:pt x="1141" y="373"/>
                  </a:cubicBezTo>
                  <a:cubicBezTo>
                    <a:pt x="1175" y="192"/>
                    <a:pt x="1175" y="192"/>
                    <a:pt x="1175" y="192"/>
                  </a:cubicBezTo>
                  <a:cubicBezTo>
                    <a:pt x="1175" y="192"/>
                    <a:pt x="1174" y="192"/>
                    <a:pt x="1174" y="192"/>
                  </a:cubicBezTo>
                  <a:cubicBezTo>
                    <a:pt x="1174" y="192"/>
                    <a:pt x="1174" y="192"/>
                    <a:pt x="1174" y="192"/>
                  </a:cubicBezTo>
                  <a:cubicBezTo>
                    <a:pt x="1173" y="192"/>
                    <a:pt x="1173" y="193"/>
                    <a:pt x="1172" y="193"/>
                  </a:cubicBezTo>
                  <a:cubicBezTo>
                    <a:pt x="1172" y="193"/>
                    <a:pt x="1172" y="193"/>
                    <a:pt x="1172" y="193"/>
                  </a:cubicBezTo>
                  <a:cubicBezTo>
                    <a:pt x="1171" y="193"/>
                    <a:pt x="1170" y="193"/>
                    <a:pt x="1170" y="194"/>
                  </a:cubicBezTo>
                  <a:cubicBezTo>
                    <a:pt x="1169" y="194"/>
                    <a:pt x="1169" y="194"/>
                    <a:pt x="1169" y="194"/>
                  </a:cubicBezTo>
                  <a:cubicBezTo>
                    <a:pt x="1168" y="194"/>
                    <a:pt x="1167" y="195"/>
                    <a:pt x="1166" y="195"/>
                  </a:cubicBezTo>
                  <a:cubicBezTo>
                    <a:pt x="1166" y="195"/>
                    <a:pt x="1166" y="195"/>
                    <a:pt x="1166" y="195"/>
                  </a:cubicBezTo>
                  <a:cubicBezTo>
                    <a:pt x="1164" y="195"/>
                    <a:pt x="1163" y="196"/>
                    <a:pt x="1162" y="196"/>
                  </a:cubicBezTo>
                  <a:cubicBezTo>
                    <a:pt x="1162" y="196"/>
                    <a:pt x="1162" y="196"/>
                    <a:pt x="1162" y="196"/>
                  </a:cubicBezTo>
                  <a:cubicBezTo>
                    <a:pt x="1159" y="197"/>
                    <a:pt x="1155" y="198"/>
                    <a:pt x="1152" y="200"/>
                  </a:cubicBezTo>
                  <a:cubicBezTo>
                    <a:pt x="1151" y="200"/>
                    <a:pt x="1151" y="200"/>
                    <a:pt x="1151" y="200"/>
                  </a:cubicBezTo>
                  <a:cubicBezTo>
                    <a:pt x="1149" y="200"/>
                    <a:pt x="1148" y="201"/>
                    <a:pt x="1146" y="202"/>
                  </a:cubicBezTo>
                  <a:cubicBezTo>
                    <a:pt x="1145" y="202"/>
                    <a:pt x="1145" y="202"/>
                    <a:pt x="1145" y="202"/>
                  </a:cubicBezTo>
                  <a:cubicBezTo>
                    <a:pt x="1143" y="202"/>
                    <a:pt x="1141" y="203"/>
                    <a:pt x="1139" y="203"/>
                  </a:cubicBezTo>
                  <a:cubicBezTo>
                    <a:pt x="1139" y="204"/>
                    <a:pt x="1139" y="204"/>
                    <a:pt x="1139" y="204"/>
                  </a:cubicBezTo>
                  <a:cubicBezTo>
                    <a:pt x="1137" y="204"/>
                    <a:pt x="1135" y="205"/>
                    <a:pt x="1133" y="206"/>
                  </a:cubicBezTo>
                  <a:cubicBezTo>
                    <a:pt x="1132" y="206"/>
                    <a:pt x="1132" y="206"/>
                    <a:pt x="1131" y="206"/>
                  </a:cubicBezTo>
                  <a:cubicBezTo>
                    <a:pt x="1129" y="206"/>
                    <a:pt x="1128" y="207"/>
                    <a:pt x="1126" y="207"/>
                  </a:cubicBezTo>
                  <a:cubicBezTo>
                    <a:pt x="1125" y="208"/>
                    <a:pt x="1125" y="208"/>
                    <a:pt x="1124" y="208"/>
                  </a:cubicBezTo>
                  <a:cubicBezTo>
                    <a:pt x="1122" y="209"/>
                    <a:pt x="1120" y="209"/>
                    <a:pt x="1118" y="210"/>
                  </a:cubicBezTo>
                  <a:cubicBezTo>
                    <a:pt x="1118" y="210"/>
                    <a:pt x="1117" y="210"/>
                    <a:pt x="1117" y="210"/>
                  </a:cubicBezTo>
                  <a:cubicBezTo>
                    <a:pt x="1116" y="210"/>
                    <a:pt x="1116" y="210"/>
                    <a:pt x="1116" y="210"/>
                  </a:cubicBezTo>
                  <a:cubicBezTo>
                    <a:pt x="1113" y="211"/>
                    <a:pt x="1109" y="212"/>
                    <a:pt x="1106" y="213"/>
                  </a:cubicBezTo>
                  <a:cubicBezTo>
                    <a:pt x="1105" y="213"/>
                    <a:pt x="1104" y="213"/>
                    <a:pt x="1103" y="214"/>
                  </a:cubicBezTo>
                  <a:cubicBezTo>
                    <a:pt x="1099" y="215"/>
                    <a:pt x="1096" y="215"/>
                    <a:pt x="1092" y="216"/>
                  </a:cubicBezTo>
                  <a:cubicBezTo>
                    <a:pt x="1091" y="217"/>
                    <a:pt x="1091" y="217"/>
                    <a:pt x="1090" y="217"/>
                  </a:cubicBezTo>
                  <a:cubicBezTo>
                    <a:pt x="1087" y="218"/>
                    <a:pt x="1083" y="218"/>
                    <a:pt x="1080" y="219"/>
                  </a:cubicBezTo>
                  <a:cubicBezTo>
                    <a:pt x="1079" y="219"/>
                    <a:pt x="1078" y="219"/>
                    <a:pt x="1077" y="220"/>
                  </a:cubicBezTo>
                  <a:cubicBezTo>
                    <a:pt x="1073" y="221"/>
                    <a:pt x="1069" y="221"/>
                    <a:pt x="1065" y="222"/>
                  </a:cubicBezTo>
                  <a:cubicBezTo>
                    <a:pt x="1065" y="222"/>
                    <a:pt x="1064" y="222"/>
                    <a:pt x="1064" y="222"/>
                  </a:cubicBezTo>
                  <a:cubicBezTo>
                    <a:pt x="1060" y="223"/>
                    <a:pt x="1057" y="223"/>
                    <a:pt x="1053" y="224"/>
                  </a:cubicBezTo>
                  <a:cubicBezTo>
                    <a:pt x="1052" y="224"/>
                    <a:pt x="1051" y="224"/>
                    <a:pt x="1050" y="225"/>
                  </a:cubicBezTo>
                  <a:cubicBezTo>
                    <a:pt x="1046" y="225"/>
                    <a:pt x="1042" y="226"/>
                    <a:pt x="1038" y="226"/>
                  </a:cubicBezTo>
                  <a:cubicBezTo>
                    <a:pt x="1038" y="226"/>
                    <a:pt x="1038" y="226"/>
                    <a:pt x="1038" y="226"/>
                  </a:cubicBezTo>
                  <a:cubicBezTo>
                    <a:pt x="1034" y="227"/>
                    <a:pt x="1029" y="227"/>
                    <a:pt x="1025" y="227"/>
                  </a:cubicBezTo>
                  <a:cubicBezTo>
                    <a:pt x="1025" y="227"/>
                    <a:pt x="1025" y="227"/>
                    <a:pt x="1025" y="227"/>
                  </a:cubicBezTo>
                  <a:cubicBezTo>
                    <a:pt x="1021" y="228"/>
                    <a:pt x="1017" y="228"/>
                    <a:pt x="1013" y="228"/>
                  </a:cubicBezTo>
                  <a:cubicBezTo>
                    <a:pt x="1011" y="228"/>
                    <a:pt x="1010" y="228"/>
                    <a:pt x="1009" y="228"/>
                  </a:cubicBezTo>
                  <a:cubicBezTo>
                    <a:pt x="1008" y="228"/>
                    <a:pt x="1008" y="228"/>
                    <a:pt x="1008" y="228"/>
                  </a:cubicBezTo>
                  <a:cubicBezTo>
                    <a:pt x="1007" y="228"/>
                    <a:pt x="1006" y="228"/>
                    <a:pt x="1004" y="228"/>
                  </a:cubicBezTo>
                  <a:cubicBezTo>
                    <a:pt x="1003" y="228"/>
                    <a:pt x="1002" y="227"/>
                    <a:pt x="1000" y="227"/>
                  </a:cubicBezTo>
                  <a:cubicBezTo>
                    <a:pt x="1000" y="227"/>
                    <a:pt x="1000" y="227"/>
                    <a:pt x="1000" y="227"/>
                  </a:cubicBezTo>
                  <a:cubicBezTo>
                    <a:pt x="999" y="227"/>
                    <a:pt x="998" y="227"/>
                    <a:pt x="997" y="227"/>
                  </a:cubicBezTo>
                  <a:cubicBezTo>
                    <a:pt x="993" y="227"/>
                    <a:pt x="989" y="226"/>
                    <a:pt x="986" y="226"/>
                  </a:cubicBezTo>
                  <a:cubicBezTo>
                    <a:pt x="985" y="226"/>
                    <a:pt x="985" y="226"/>
                    <a:pt x="985" y="226"/>
                  </a:cubicBezTo>
                  <a:cubicBezTo>
                    <a:pt x="982" y="225"/>
                    <a:pt x="979" y="225"/>
                    <a:pt x="975" y="224"/>
                  </a:cubicBezTo>
                  <a:cubicBezTo>
                    <a:pt x="975" y="224"/>
                    <a:pt x="975" y="224"/>
                    <a:pt x="975" y="224"/>
                  </a:cubicBezTo>
                  <a:cubicBezTo>
                    <a:pt x="972" y="224"/>
                    <a:pt x="969" y="223"/>
                    <a:pt x="966" y="223"/>
                  </a:cubicBezTo>
                  <a:cubicBezTo>
                    <a:pt x="965" y="223"/>
                    <a:pt x="965" y="223"/>
                    <a:pt x="965" y="223"/>
                  </a:cubicBezTo>
                  <a:cubicBezTo>
                    <a:pt x="962" y="222"/>
                    <a:pt x="959" y="222"/>
                    <a:pt x="957" y="221"/>
                  </a:cubicBezTo>
                  <a:cubicBezTo>
                    <a:pt x="957" y="221"/>
                    <a:pt x="957" y="221"/>
                    <a:pt x="957" y="221"/>
                  </a:cubicBezTo>
                  <a:cubicBezTo>
                    <a:pt x="954" y="220"/>
                    <a:pt x="951" y="220"/>
                    <a:pt x="949" y="219"/>
                  </a:cubicBezTo>
                  <a:cubicBezTo>
                    <a:pt x="948" y="219"/>
                    <a:pt x="948" y="219"/>
                    <a:pt x="948" y="219"/>
                  </a:cubicBezTo>
                  <a:cubicBezTo>
                    <a:pt x="946" y="218"/>
                    <a:pt x="943" y="218"/>
                    <a:pt x="941" y="217"/>
                  </a:cubicBezTo>
                  <a:cubicBezTo>
                    <a:pt x="941" y="217"/>
                    <a:pt x="941" y="217"/>
                    <a:pt x="941" y="217"/>
                  </a:cubicBezTo>
                  <a:cubicBezTo>
                    <a:pt x="940" y="217"/>
                    <a:pt x="940" y="217"/>
                    <a:pt x="939" y="217"/>
                  </a:cubicBezTo>
                  <a:cubicBezTo>
                    <a:pt x="937" y="216"/>
                    <a:pt x="935" y="215"/>
                    <a:pt x="933" y="214"/>
                  </a:cubicBezTo>
                  <a:cubicBezTo>
                    <a:pt x="932" y="214"/>
                    <a:pt x="931" y="214"/>
                    <a:pt x="930" y="214"/>
                  </a:cubicBezTo>
                  <a:cubicBezTo>
                    <a:pt x="929" y="213"/>
                    <a:pt x="927" y="212"/>
                    <a:pt x="925" y="212"/>
                  </a:cubicBezTo>
                  <a:cubicBezTo>
                    <a:pt x="925" y="211"/>
                    <a:pt x="924" y="211"/>
                    <a:pt x="923" y="211"/>
                  </a:cubicBezTo>
                  <a:cubicBezTo>
                    <a:pt x="922" y="210"/>
                    <a:pt x="920" y="209"/>
                    <a:pt x="919" y="208"/>
                  </a:cubicBezTo>
                  <a:cubicBezTo>
                    <a:pt x="918" y="208"/>
                    <a:pt x="917" y="208"/>
                    <a:pt x="917" y="207"/>
                  </a:cubicBezTo>
                  <a:cubicBezTo>
                    <a:pt x="915" y="206"/>
                    <a:pt x="913" y="205"/>
                    <a:pt x="911" y="204"/>
                  </a:cubicBezTo>
                  <a:cubicBezTo>
                    <a:pt x="911" y="204"/>
                    <a:pt x="911" y="204"/>
                    <a:pt x="911" y="204"/>
                  </a:cubicBezTo>
                  <a:cubicBezTo>
                    <a:pt x="909" y="202"/>
                    <a:pt x="907" y="201"/>
                    <a:pt x="906" y="200"/>
                  </a:cubicBezTo>
                  <a:cubicBezTo>
                    <a:pt x="905" y="200"/>
                    <a:pt x="905" y="199"/>
                    <a:pt x="904" y="199"/>
                  </a:cubicBezTo>
                  <a:cubicBezTo>
                    <a:pt x="903" y="198"/>
                    <a:pt x="902" y="197"/>
                    <a:pt x="901" y="196"/>
                  </a:cubicBezTo>
                  <a:cubicBezTo>
                    <a:pt x="901" y="195"/>
                    <a:pt x="900" y="195"/>
                    <a:pt x="900" y="194"/>
                  </a:cubicBezTo>
                  <a:cubicBezTo>
                    <a:pt x="899" y="193"/>
                    <a:pt x="898" y="192"/>
                    <a:pt x="897" y="191"/>
                  </a:cubicBezTo>
                  <a:cubicBezTo>
                    <a:pt x="897" y="190"/>
                    <a:pt x="896" y="190"/>
                    <a:pt x="896" y="189"/>
                  </a:cubicBezTo>
                  <a:cubicBezTo>
                    <a:pt x="894" y="188"/>
                    <a:pt x="893" y="186"/>
                    <a:pt x="892" y="184"/>
                  </a:cubicBezTo>
                  <a:cubicBezTo>
                    <a:pt x="891" y="183"/>
                    <a:pt x="890" y="182"/>
                    <a:pt x="889" y="180"/>
                  </a:cubicBezTo>
                  <a:cubicBezTo>
                    <a:pt x="888" y="180"/>
                    <a:pt x="888" y="180"/>
                    <a:pt x="888" y="180"/>
                  </a:cubicBezTo>
                  <a:cubicBezTo>
                    <a:pt x="887" y="178"/>
                    <a:pt x="886" y="177"/>
                    <a:pt x="885" y="176"/>
                  </a:cubicBezTo>
                  <a:cubicBezTo>
                    <a:pt x="884" y="175"/>
                    <a:pt x="884" y="175"/>
                    <a:pt x="884" y="175"/>
                  </a:cubicBezTo>
                  <a:cubicBezTo>
                    <a:pt x="884" y="175"/>
                    <a:pt x="883" y="174"/>
                    <a:pt x="883" y="174"/>
                  </a:cubicBezTo>
                  <a:cubicBezTo>
                    <a:pt x="882" y="173"/>
                    <a:pt x="881" y="172"/>
                    <a:pt x="880" y="171"/>
                  </a:cubicBezTo>
                  <a:cubicBezTo>
                    <a:pt x="880" y="171"/>
                    <a:pt x="880" y="171"/>
                    <a:pt x="880" y="171"/>
                  </a:cubicBezTo>
                  <a:cubicBezTo>
                    <a:pt x="878" y="170"/>
                    <a:pt x="877" y="169"/>
                    <a:pt x="875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3" y="166"/>
                    <a:pt x="871" y="165"/>
                    <a:pt x="870" y="164"/>
                  </a:cubicBezTo>
                  <a:cubicBezTo>
                    <a:pt x="869" y="164"/>
                    <a:pt x="869" y="164"/>
                    <a:pt x="869" y="164"/>
                  </a:cubicBezTo>
                  <a:cubicBezTo>
                    <a:pt x="867" y="162"/>
                    <a:pt x="865" y="161"/>
                    <a:pt x="862" y="160"/>
                  </a:cubicBezTo>
                  <a:cubicBezTo>
                    <a:pt x="862" y="159"/>
                    <a:pt x="862" y="159"/>
                    <a:pt x="862" y="159"/>
                  </a:cubicBezTo>
                  <a:cubicBezTo>
                    <a:pt x="859" y="158"/>
                    <a:pt x="857" y="157"/>
                    <a:pt x="854" y="156"/>
                  </a:cubicBezTo>
                  <a:cubicBezTo>
                    <a:pt x="853" y="155"/>
                    <a:pt x="853" y="155"/>
                    <a:pt x="853" y="155"/>
                  </a:cubicBezTo>
                  <a:cubicBezTo>
                    <a:pt x="853" y="155"/>
                    <a:pt x="852" y="155"/>
                    <a:pt x="851" y="155"/>
                  </a:cubicBezTo>
                  <a:cubicBezTo>
                    <a:pt x="850" y="154"/>
                    <a:pt x="848" y="153"/>
                    <a:pt x="847" y="153"/>
                  </a:cubicBezTo>
                  <a:cubicBezTo>
                    <a:pt x="846" y="153"/>
                    <a:pt x="846" y="152"/>
                    <a:pt x="845" y="152"/>
                  </a:cubicBezTo>
                  <a:cubicBezTo>
                    <a:pt x="844" y="152"/>
                    <a:pt x="843" y="151"/>
                    <a:pt x="842" y="151"/>
                  </a:cubicBezTo>
                  <a:cubicBezTo>
                    <a:pt x="840" y="150"/>
                    <a:pt x="838" y="150"/>
                    <a:pt x="835" y="149"/>
                  </a:cubicBezTo>
                  <a:cubicBezTo>
                    <a:pt x="835" y="149"/>
                    <a:pt x="834" y="149"/>
                    <a:pt x="833" y="148"/>
                  </a:cubicBezTo>
                  <a:cubicBezTo>
                    <a:pt x="833" y="148"/>
                    <a:pt x="832" y="148"/>
                    <a:pt x="831" y="148"/>
                  </a:cubicBezTo>
                  <a:cubicBezTo>
                    <a:pt x="831" y="148"/>
                    <a:pt x="830" y="148"/>
                    <a:pt x="830" y="147"/>
                  </a:cubicBezTo>
                  <a:cubicBezTo>
                    <a:pt x="829" y="147"/>
                    <a:pt x="829" y="147"/>
                    <a:pt x="829" y="147"/>
                  </a:cubicBezTo>
                  <a:cubicBezTo>
                    <a:pt x="829" y="147"/>
                    <a:pt x="828" y="147"/>
                    <a:pt x="828" y="147"/>
                  </a:cubicBezTo>
                  <a:cubicBezTo>
                    <a:pt x="827" y="147"/>
                    <a:pt x="826" y="147"/>
                    <a:pt x="826" y="146"/>
                  </a:cubicBezTo>
                  <a:cubicBezTo>
                    <a:pt x="825" y="146"/>
                    <a:pt x="825" y="146"/>
                    <a:pt x="824" y="146"/>
                  </a:cubicBezTo>
                  <a:cubicBezTo>
                    <a:pt x="823" y="146"/>
                    <a:pt x="823" y="146"/>
                    <a:pt x="822" y="146"/>
                  </a:cubicBezTo>
                  <a:cubicBezTo>
                    <a:pt x="822" y="145"/>
                    <a:pt x="821" y="145"/>
                    <a:pt x="821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19" y="145"/>
                    <a:pt x="819" y="145"/>
                    <a:pt x="819" y="145"/>
                  </a:cubicBezTo>
                  <a:cubicBezTo>
                    <a:pt x="819" y="145"/>
                    <a:pt x="818" y="145"/>
                    <a:pt x="818" y="145"/>
                  </a:cubicBezTo>
                  <a:cubicBezTo>
                    <a:pt x="817" y="145"/>
                    <a:pt x="817" y="144"/>
                    <a:pt x="816" y="144"/>
                  </a:cubicBezTo>
                  <a:cubicBezTo>
                    <a:pt x="816" y="144"/>
                    <a:pt x="815" y="144"/>
                    <a:pt x="815" y="144"/>
                  </a:cubicBezTo>
                  <a:cubicBezTo>
                    <a:pt x="814" y="144"/>
                    <a:pt x="814" y="144"/>
                    <a:pt x="813" y="144"/>
                  </a:cubicBezTo>
                  <a:cubicBezTo>
                    <a:pt x="813" y="144"/>
                    <a:pt x="812" y="144"/>
                    <a:pt x="812" y="144"/>
                  </a:cubicBezTo>
                  <a:cubicBezTo>
                    <a:pt x="811" y="143"/>
                    <a:pt x="811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09" y="143"/>
                    <a:pt x="809" y="143"/>
                    <a:pt x="809" y="143"/>
                  </a:cubicBezTo>
                  <a:cubicBezTo>
                    <a:pt x="809" y="143"/>
                    <a:pt x="808" y="143"/>
                    <a:pt x="808" y="143"/>
                  </a:cubicBezTo>
                  <a:cubicBezTo>
                    <a:pt x="807" y="143"/>
                    <a:pt x="807" y="143"/>
                    <a:pt x="806" y="143"/>
                  </a:cubicBezTo>
                  <a:cubicBezTo>
                    <a:pt x="806" y="143"/>
                    <a:pt x="805" y="143"/>
                    <a:pt x="805" y="142"/>
                  </a:cubicBezTo>
                  <a:cubicBezTo>
                    <a:pt x="804" y="142"/>
                    <a:pt x="804" y="142"/>
                    <a:pt x="803" y="142"/>
                  </a:cubicBezTo>
                  <a:cubicBezTo>
                    <a:pt x="803" y="142"/>
                    <a:pt x="802" y="142"/>
                    <a:pt x="802" y="142"/>
                  </a:cubicBezTo>
                  <a:cubicBezTo>
                    <a:pt x="801" y="142"/>
                    <a:pt x="801" y="142"/>
                    <a:pt x="801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799" y="142"/>
                    <a:pt x="799" y="142"/>
                    <a:pt x="799" y="142"/>
                  </a:cubicBezTo>
                  <a:cubicBezTo>
                    <a:pt x="799" y="142"/>
                    <a:pt x="798" y="142"/>
                    <a:pt x="798" y="142"/>
                  </a:cubicBezTo>
                  <a:cubicBezTo>
                    <a:pt x="797" y="142"/>
                    <a:pt x="797" y="141"/>
                    <a:pt x="796" y="141"/>
                  </a:cubicBezTo>
                  <a:cubicBezTo>
                    <a:pt x="796" y="141"/>
                    <a:pt x="795" y="141"/>
                    <a:pt x="795" y="141"/>
                  </a:cubicBezTo>
                  <a:cubicBezTo>
                    <a:pt x="794" y="141"/>
                    <a:pt x="794" y="141"/>
                    <a:pt x="793" y="141"/>
                  </a:cubicBezTo>
                  <a:cubicBezTo>
                    <a:pt x="793" y="141"/>
                    <a:pt x="792" y="141"/>
                    <a:pt x="792" y="141"/>
                  </a:cubicBezTo>
                  <a:cubicBezTo>
                    <a:pt x="791" y="141"/>
                    <a:pt x="791" y="141"/>
                    <a:pt x="790" y="141"/>
                  </a:cubicBezTo>
                  <a:cubicBezTo>
                    <a:pt x="790" y="141"/>
                    <a:pt x="789" y="141"/>
                    <a:pt x="789" y="141"/>
                  </a:cubicBezTo>
                  <a:cubicBezTo>
                    <a:pt x="789" y="141"/>
                    <a:pt x="789" y="141"/>
                    <a:pt x="789" y="141"/>
                  </a:cubicBezTo>
                  <a:cubicBezTo>
                    <a:pt x="788" y="141"/>
                    <a:pt x="788" y="141"/>
                    <a:pt x="787" y="141"/>
                  </a:cubicBezTo>
                  <a:cubicBezTo>
                    <a:pt x="787" y="141"/>
                    <a:pt x="786" y="141"/>
                    <a:pt x="786" y="141"/>
                  </a:cubicBezTo>
                  <a:cubicBezTo>
                    <a:pt x="785" y="141"/>
                    <a:pt x="785" y="141"/>
                    <a:pt x="784" y="140"/>
                  </a:cubicBezTo>
                  <a:cubicBezTo>
                    <a:pt x="784" y="140"/>
                    <a:pt x="783" y="140"/>
                    <a:pt x="782" y="140"/>
                  </a:cubicBezTo>
                  <a:cubicBezTo>
                    <a:pt x="782" y="140"/>
                    <a:pt x="781" y="140"/>
                    <a:pt x="781" y="140"/>
                  </a:cubicBezTo>
                  <a:cubicBezTo>
                    <a:pt x="780" y="140"/>
                    <a:pt x="780" y="140"/>
                    <a:pt x="779" y="140"/>
                  </a:cubicBezTo>
                  <a:cubicBezTo>
                    <a:pt x="779" y="140"/>
                    <a:pt x="778" y="140"/>
                    <a:pt x="777" y="140"/>
                  </a:cubicBezTo>
                  <a:cubicBezTo>
                    <a:pt x="777" y="140"/>
                    <a:pt x="777" y="140"/>
                    <a:pt x="777" y="140"/>
                  </a:cubicBezTo>
                  <a:cubicBezTo>
                    <a:pt x="777" y="140"/>
                    <a:pt x="776" y="140"/>
                    <a:pt x="776" y="140"/>
                  </a:cubicBezTo>
                  <a:cubicBezTo>
                    <a:pt x="775" y="140"/>
                    <a:pt x="774" y="140"/>
                    <a:pt x="774" y="140"/>
                  </a:cubicBezTo>
                  <a:cubicBezTo>
                    <a:pt x="773" y="140"/>
                    <a:pt x="773" y="140"/>
                    <a:pt x="772" y="140"/>
                  </a:cubicBezTo>
                  <a:cubicBezTo>
                    <a:pt x="771" y="140"/>
                    <a:pt x="771" y="140"/>
                    <a:pt x="770" y="140"/>
                  </a:cubicBezTo>
                  <a:cubicBezTo>
                    <a:pt x="770" y="140"/>
                    <a:pt x="769" y="140"/>
                    <a:pt x="769" y="140"/>
                  </a:cubicBezTo>
                  <a:cubicBezTo>
                    <a:pt x="769" y="140"/>
                    <a:pt x="768" y="140"/>
                    <a:pt x="768" y="140"/>
                  </a:cubicBezTo>
                  <a:cubicBezTo>
                    <a:pt x="768" y="140"/>
                    <a:pt x="767" y="140"/>
                    <a:pt x="767" y="140"/>
                  </a:cubicBezTo>
                  <a:cubicBezTo>
                    <a:pt x="766" y="140"/>
                    <a:pt x="766" y="140"/>
                    <a:pt x="766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1" y="140"/>
                    <a:pt x="760" y="140"/>
                  </a:cubicBezTo>
                  <a:cubicBezTo>
                    <a:pt x="760" y="140"/>
                    <a:pt x="759" y="140"/>
                    <a:pt x="759" y="140"/>
                  </a:cubicBezTo>
                  <a:cubicBezTo>
                    <a:pt x="758" y="140"/>
                    <a:pt x="757" y="140"/>
                    <a:pt x="757" y="140"/>
                  </a:cubicBezTo>
                  <a:cubicBezTo>
                    <a:pt x="756" y="140"/>
                    <a:pt x="756" y="140"/>
                    <a:pt x="755" y="140"/>
                  </a:cubicBezTo>
                  <a:cubicBezTo>
                    <a:pt x="754" y="140"/>
                    <a:pt x="753" y="140"/>
                    <a:pt x="753" y="141"/>
                  </a:cubicBezTo>
                  <a:cubicBezTo>
                    <a:pt x="752" y="141"/>
                    <a:pt x="751" y="141"/>
                    <a:pt x="751" y="141"/>
                  </a:cubicBezTo>
                  <a:cubicBezTo>
                    <a:pt x="750" y="141"/>
                    <a:pt x="749" y="141"/>
                    <a:pt x="748" y="141"/>
                  </a:cubicBezTo>
                  <a:cubicBezTo>
                    <a:pt x="748" y="141"/>
                    <a:pt x="747" y="141"/>
                    <a:pt x="746" y="141"/>
                  </a:cubicBezTo>
                  <a:cubicBezTo>
                    <a:pt x="745" y="141"/>
                    <a:pt x="744" y="141"/>
                    <a:pt x="743" y="141"/>
                  </a:cubicBezTo>
                  <a:cubicBezTo>
                    <a:pt x="742" y="141"/>
                    <a:pt x="741" y="141"/>
                    <a:pt x="740" y="142"/>
                  </a:cubicBezTo>
                  <a:cubicBezTo>
                    <a:pt x="739" y="142"/>
                    <a:pt x="738" y="142"/>
                    <a:pt x="737" y="142"/>
                  </a:cubicBezTo>
                  <a:cubicBezTo>
                    <a:pt x="736" y="142"/>
                    <a:pt x="735" y="142"/>
                    <a:pt x="734" y="142"/>
                  </a:cubicBezTo>
                  <a:cubicBezTo>
                    <a:pt x="733" y="143"/>
                    <a:pt x="731" y="143"/>
                    <a:pt x="729" y="143"/>
                  </a:cubicBezTo>
                  <a:cubicBezTo>
                    <a:pt x="728" y="143"/>
                    <a:pt x="727" y="143"/>
                    <a:pt x="726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4" y="144"/>
                    <a:pt x="724" y="144"/>
                    <a:pt x="724" y="144"/>
                  </a:cubicBezTo>
                  <a:cubicBezTo>
                    <a:pt x="723" y="144"/>
                    <a:pt x="721" y="144"/>
                    <a:pt x="720" y="145"/>
                  </a:cubicBezTo>
                  <a:cubicBezTo>
                    <a:pt x="719" y="145"/>
                    <a:pt x="718" y="145"/>
                    <a:pt x="717" y="145"/>
                  </a:cubicBezTo>
                  <a:cubicBezTo>
                    <a:pt x="716" y="145"/>
                    <a:pt x="716" y="145"/>
                    <a:pt x="716" y="145"/>
                  </a:cubicBezTo>
                  <a:cubicBezTo>
                    <a:pt x="715" y="145"/>
                    <a:pt x="715" y="146"/>
                    <a:pt x="715" y="146"/>
                  </a:cubicBezTo>
                  <a:cubicBezTo>
                    <a:pt x="712" y="146"/>
                    <a:pt x="710" y="147"/>
                    <a:pt x="708" y="147"/>
                  </a:cubicBezTo>
                  <a:cubicBezTo>
                    <a:pt x="707" y="147"/>
                    <a:pt x="707" y="147"/>
                    <a:pt x="706" y="148"/>
                  </a:cubicBezTo>
                  <a:cubicBezTo>
                    <a:pt x="705" y="148"/>
                    <a:pt x="703" y="148"/>
                    <a:pt x="702" y="149"/>
                  </a:cubicBezTo>
                  <a:cubicBezTo>
                    <a:pt x="701" y="149"/>
                    <a:pt x="701" y="149"/>
                    <a:pt x="700" y="149"/>
                  </a:cubicBezTo>
                  <a:cubicBezTo>
                    <a:pt x="699" y="149"/>
                    <a:pt x="699" y="150"/>
                    <a:pt x="698" y="150"/>
                  </a:cubicBezTo>
                  <a:cubicBezTo>
                    <a:pt x="696" y="150"/>
                    <a:pt x="694" y="151"/>
                    <a:pt x="692" y="151"/>
                  </a:cubicBezTo>
                  <a:cubicBezTo>
                    <a:pt x="692" y="152"/>
                    <a:pt x="691" y="152"/>
                    <a:pt x="691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89" y="152"/>
                    <a:pt x="689" y="152"/>
                    <a:pt x="689" y="152"/>
                  </a:cubicBezTo>
                  <a:cubicBezTo>
                    <a:pt x="688" y="153"/>
                    <a:pt x="686" y="153"/>
                    <a:pt x="685" y="154"/>
                  </a:cubicBezTo>
                  <a:cubicBezTo>
                    <a:pt x="684" y="154"/>
                    <a:pt x="684" y="154"/>
                    <a:pt x="684" y="154"/>
                  </a:cubicBezTo>
                  <a:cubicBezTo>
                    <a:pt x="682" y="155"/>
                    <a:pt x="681" y="155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7" y="157"/>
                    <a:pt x="676" y="157"/>
                    <a:pt x="675" y="158"/>
                  </a:cubicBezTo>
                  <a:cubicBezTo>
                    <a:pt x="674" y="158"/>
                    <a:pt x="674" y="158"/>
                    <a:pt x="674" y="158"/>
                  </a:cubicBezTo>
                  <a:cubicBezTo>
                    <a:pt x="673" y="159"/>
                    <a:pt x="671" y="160"/>
                    <a:pt x="670" y="160"/>
                  </a:cubicBezTo>
                  <a:cubicBezTo>
                    <a:pt x="670" y="160"/>
                    <a:pt x="670" y="160"/>
                    <a:pt x="670" y="160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61"/>
                    <a:pt x="668" y="161"/>
                    <a:pt x="668" y="162"/>
                  </a:cubicBezTo>
                  <a:cubicBezTo>
                    <a:pt x="667" y="162"/>
                    <a:pt x="667" y="162"/>
                    <a:pt x="667" y="162"/>
                  </a:cubicBezTo>
                  <a:cubicBezTo>
                    <a:pt x="666" y="162"/>
                    <a:pt x="666" y="162"/>
                    <a:pt x="666" y="162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4" y="164"/>
                    <a:pt x="664" y="164"/>
                    <a:pt x="664" y="164"/>
                  </a:cubicBezTo>
                  <a:cubicBezTo>
                    <a:pt x="664" y="164"/>
                    <a:pt x="663" y="164"/>
                    <a:pt x="663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1" y="166"/>
                    <a:pt x="661" y="166"/>
                    <a:pt x="661" y="166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2"/>
                    <a:pt x="656" y="172"/>
                    <a:pt x="656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6"/>
                    <a:pt x="654" y="176"/>
                    <a:pt x="654" y="176"/>
                  </a:cubicBezTo>
                  <a:cubicBezTo>
                    <a:pt x="650" y="205"/>
                    <a:pt x="646" y="234"/>
                    <a:pt x="642" y="264"/>
                  </a:cubicBezTo>
                  <a:cubicBezTo>
                    <a:pt x="640" y="264"/>
                    <a:pt x="637" y="264"/>
                    <a:pt x="635" y="264"/>
                  </a:cubicBezTo>
                  <a:cubicBezTo>
                    <a:pt x="634" y="264"/>
                    <a:pt x="634" y="264"/>
                    <a:pt x="634" y="264"/>
                  </a:cubicBezTo>
                  <a:cubicBezTo>
                    <a:pt x="629" y="264"/>
                    <a:pt x="623" y="264"/>
                    <a:pt x="618" y="265"/>
                  </a:cubicBezTo>
                  <a:cubicBezTo>
                    <a:pt x="617" y="265"/>
                    <a:pt x="617" y="265"/>
                    <a:pt x="617" y="265"/>
                  </a:cubicBezTo>
                  <a:cubicBezTo>
                    <a:pt x="611" y="265"/>
                    <a:pt x="606" y="265"/>
                    <a:pt x="600" y="266"/>
                  </a:cubicBezTo>
                  <a:cubicBezTo>
                    <a:pt x="598" y="266"/>
                    <a:pt x="595" y="266"/>
                    <a:pt x="593" y="266"/>
                  </a:cubicBezTo>
                  <a:cubicBezTo>
                    <a:pt x="592" y="266"/>
                    <a:pt x="592" y="266"/>
                    <a:pt x="591" y="266"/>
                  </a:cubicBezTo>
                  <a:cubicBezTo>
                    <a:pt x="589" y="266"/>
                    <a:pt x="588" y="266"/>
                    <a:pt x="586" y="266"/>
                  </a:cubicBezTo>
                  <a:cubicBezTo>
                    <a:pt x="584" y="266"/>
                    <a:pt x="582" y="266"/>
                    <a:pt x="580" y="266"/>
                  </a:cubicBezTo>
                  <a:cubicBezTo>
                    <a:pt x="579" y="266"/>
                    <a:pt x="578" y="266"/>
                    <a:pt x="577" y="266"/>
                  </a:cubicBezTo>
                  <a:cubicBezTo>
                    <a:pt x="575" y="267"/>
                    <a:pt x="572" y="267"/>
                    <a:pt x="570" y="267"/>
                  </a:cubicBezTo>
                  <a:cubicBezTo>
                    <a:pt x="569" y="267"/>
                    <a:pt x="568" y="267"/>
                    <a:pt x="567" y="267"/>
                  </a:cubicBezTo>
                  <a:cubicBezTo>
                    <a:pt x="550" y="268"/>
                    <a:pt x="534" y="268"/>
                    <a:pt x="520" y="269"/>
                  </a:cubicBezTo>
                  <a:cubicBezTo>
                    <a:pt x="519" y="269"/>
                    <a:pt x="519" y="269"/>
                    <a:pt x="519" y="269"/>
                  </a:cubicBezTo>
                  <a:cubicBezTo>
                    <a:pt x="517" y="269"/>
                    <a:pt x="514" y="269"/>
                    <a:pt x="512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06" y="269"/>
                    <a:pt x="501" y="269"/>
                    <a:pt x="496" y="269"/>
                  </a:cubicBezTo>
                  <a:cubicBezTo>
                    <a:pt x="492" y="270"/>
                    <a:pt x="488" y="270"/>
                    <a:pt x="484" y="270"/>
                  </a:cubicBezTo>
                  <a:cubicBezTo>
                    <a:pt x="472" y="270"/>
                    <a:pt x="464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1"/>
                    <a:pt x="462" y="271"/>
                    <a:pt x="462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59" y="271"/>
                    <a:pt x="459" y="271"/>
                    <a:pt x="458" y="271"/>
                  </a:cubicBezTo>
                  <a:cubicBezTo>
                    <a:pt x="458" y="271"/>
                    <a:pt x="458" y="271"/>
                    <a:pt x="458" y="271"/>
                  </a:cubicBezTo>
                  <a:cubicBezTo>
                    <a:pt x="457" y="271"/>
                    <a:pt x="457" y="271"/>
                    <a:pt x="456" y="271"/>
                  </a:cubicBezTo>
                  <a:cubicBezTo>
                    <a:pt x="456" y="271"/>
                    <a:pt x="456" y="271"/>
                    <a:pt x="456" y="271"/>
                  </a:cubicBezTo>
                  <a:cubicBezTo>
                    <a:pt x="455" y="271"/>
                    <a:pt x="454" y="271"/>
                    <a:pt x="453" y="271"/>
                  </a:cubicBezTo>
                  <a:cubicBezTo>
                    <a:pt x="453" y="271"/>
                    <a:pt x="453" y="271"/>
                    <a:pt x="453" y="271"/>
                  </a:cubicBezTo>
                  <a:cubicBezTo>
                    <a:pt x="453" y="271"/>
                    <a:pt x="452" y="271"/>
                    <a:pt x="451" y="271"/>
                  </a:cubicBezTo>
                  <a:cubicBezTo>
                    <a:pt x="450" y="271"/>
                    <a:pt x="450" y="271"/>
                    <a:pt x="450" y="271"/>
                  </a:cubicBezTo>
                  <a:cubicBezTo>
                    <a:pt x="449" y="271"/>
                    <a:pt x="448" y="272"/>
                    <a:pt x="447" y="272"/>
                  </a:cubicBezTo>
                  <a:cubicBezTo>
                    <a:pt x="446" y="272"/>
                    <a:pt x="445" y="272"/>
                    <a:pt x="444" y="272"/>
                  </a:cubicBezTo>
                  <a:cubicBezTo>
                    <a:pt x="444" y="272"/>
                    <a:pt x="444" y="272"/>
                    <a:pt x="444" y="272"/>
                  </a:cubicBezTo>
                  <a:cubicBezTo>
                    <a:pt x="442" y="271"/>
                    <a:pt x="441" y="271"/>
                    <a:pt x="440" y="271"/>
                  </a:cubicBezTo>
                  <a:cubicBezTo>
                    <a:pt x="440" y="271"/>
                    <a:pt x="440" y="271"/>
                    <a:pt x="440" y="271"/>
                  </a:cubicBezTo>
                  <a:cubicBezTo>
                    <a:pt x="438" y="271"/>
                    <a:pt x="437" y="271"/>
                    <a:pt x="436" y="271"/>
                  </a:cubicBezTo>
                  <a:cubicBezTo>
                    <a:pt x="436" y="271"/>
                    <a:pt x="436" y="271"/>
                    <a:pt x="436" y="271"/>
                  </a:cubicBezTo>
                  <a:cubicBezTo>
                    <a:pt x="434" y="271"/>
                    <a:pt x="433" y="271"/>
                    <a:pt x="432" y="271"/>
                  </a:cubicBezTo>
                  <a:cubicBezTo>
                    <a:pt x="431" y="271"/>
                    <a:pt x="431" y="271"/>
                    <a:pt x="431" y="271"/>
                  </a:cubicBezTo>
                  <a:cubicBezTo>
                    <a:pt x="430" y="271"/>
                    <a:pt x="429" y="270"/>
                    <a:pt x="427" y="270"/>
                  </a:cubicBezTo>
                  <a:cubicBezTo>
                    <a:pt x="427" y="270"/>
                    <a:pt x="427" y="270"/>
                    <a:pt x="427" y="270"/>
                  </a:cubicBezTo>
                  <a:cubicBezTo>
                    <a:pt x="426" y="270"/>
                    <a:pt x="424" y="270"/>
                    <a:pt x="423" y="269"/>
                  </a:cubicBezTo>
                  <a:cubicBezTo>
                    <a:pt x="423" y="269"/>
                    <a:pt x="423" y="269"/>
                    <a:pt x="423" y="269"/>
                  </a:cubicBezTo>
                  <a:cubicBezTo>
                    <a:pt x="419" y="269"/>
                    <a:pt x="416" y="268"/>
                    <a:pt x="413" y="267"/>
                  </a:cubicBezTo>
                  <a:cubicBezTo>
                    <a:pt x="413" y="267"/>
                    <a:pt x="413" y="267"/>
                    <a:pt x="413" y="267"/>
                  </a:cubicBezTo>
                  <a:cubicBezTo>
                    <a:pt x="412" y="267"/>
                    <a:pt x="410" y="266"/>
                    <a:pt x="409" y="266"/>
                  </a:cubicBezTo>
                  <a:cubicBezTo>
                    <a:pt x="408" y="266"/>
                    <a:pt x="408" y="266"/>
                    <a:pt x="407" y="265"/>
                  </a:cubicBezTo>
                  <a:cubicBezTo>
                    <a:pt x="406" y="265"/>
                    <a:pt x="405" y="265"/>
                    <a:pt x="404" y="264"/>
                  </a:cubicBezTo>
                  <a:cubicBezTo>
                    <a:pt x="404" y="264"/>
                    <a:pt x="403" y="264"/>
                    <a:pt x="402" y="264"/>
                  </a:cubicBezTo>
                  <a:cubicBezTo>
                    <a:pt x="401" y="263"/>
                    <a:pt x="401" y="263"/>
                    <a:pt x="400" y="262"/>
                  </a:cubicBezTo>
                  <a:cubicBezTo>
                    <a:pt x="399" y="262"/>
                    <a:pt x="398" y="262"/>
                    <a:pt x="398" y="261"/>
                  </a:cubicBezTo>
                  <a:cubicBezTo>
                    <a:pt x="397" y="261"/>
                    <a:pt x="396" y="261"/>
                    <a:pt x="395" y="260"/>
                  </a:cubicBezTo>
                  <a:cubicBezTo>
                    <a:pt x="395" y="260"/>
                    <a:pt x="394" y="260"/>
                    <a:pt x="393" y="259"/>
                  </a:cubicBezTo>
                  <a:cubicBezTo>
                    <a:pt x="392" y="259"/>
                    <a:pt x="392" y="258"/>
                    <a:pt x="391" y="258"/>
                  </a:cubicBezTo>
                  <a:cubicBezTo>
                    <a:pt x="390" y="257"/>
                    <a:pt x="390" y="257"/>
                    <a:pt x="389" y="257"/>
                  </a:cubicBezTo>
                  <a:cubicBezTo>
                    <a:pt x="388" y="256"/>
                    <a:pt x="387" y="255"/>
                    <a:pt x="386" y="255"/>
                  </a:cubicBezTo>
                  <a:cubicBezTo>
                    <a:pt x="386" y="254"/>
                    <a:pt x="385" y="254"/>
                    <a:pt x="385" y="254"/>
                  </a:cubicBezTo>
                  <a:cubicBezTo>
                    <a:pt x="384" y="253"/>
                    <a:pt x="383" y="252"/>
                    <a:pt x="382" y="252"/>
                  </a:cubicBezTo>
                  <a:cubicBezTo>
                    <a:pt x="381" y="251"/>
                    <a:pt x="381" y="251"/>
                    <a:pt x="381" y="250"/>
                  </a:cubicBezTo>
                  <a:cubicBezTo>
                    <a:pt x="379" y="249"/>
                    <a:pt x="378" y="248"/>
                    <a:pt x="377" y="247"/>
                  </a:cubicBezTo>
                  <a:cubicBezTo>
                    <a:pt x="373" y="243"/>
                    <a:pt x="369" y="239"/>
                    <a:pt x="365" y="235"/>
                  </a:cubicBezTo>
                  <a:cubicBezTo>
                    <a:pt x="363" y="233"/>
                    <a:pt x="362" y="232"/>
                    <a:pt x="360" y="230"/>
                  </a:cubicBezTo>
                  <a:cubicBezTo>
                    <a:pt x="358" y="227"/>
                    <a:pt x="355" y="225"/>
                    <a:pt x="353" y="222"/>
                  </a:cubicBezTo>
                  <a:cubicBezTo>
                    <a:pt x="353" y="221"/>
                    <a:pt x="352" y="221"/>
                    <a:pt x="352" y="221"/>
                  </a:cubicBezTo>
                  <a:cubicBezTo>
                    <a:pt x="351" y="220"/>
                    <a:pt x="350" y="218"/>
                    <a:pt x="349" y="217"/>
                  </a:cubicBezTo>
                  <a:cubicBezTo>
                    <a:pt x="348" y="216"/>
                    <a:pt x="347" y="216"/>
                    <a:pt x="346" y="215"/>
                  </a:cubicBezTo>
                  <a:cubicBezTo>
                    <a:pt x="345" y="213"/>
                    <a:pt x="344" y="212"/>
                    <a:pt x="343" y="211"/>
                  </a:cubicBezTo>
                  <a:cubicBezTo>
                    <a:pt x="342" y="210"/>
                    <a:pt x="342" y="209"/>
                    <a:pt x="341" y="209"/>
                  </a:cubicBezTo>
                  <a:cubicBezTo>
                    <a:pt x="340" y="208"/>
                    <a:pt x="339" y="206"/>
                    <a:pt x="337" y="205"/>
                  </a:cubicBezTo>
                  <a:cubicBezTo>
                    <a:pt x="337" y="204"/>
                    <a:pt x="336" y="204"/>
                    <a:pt x="335" y="203"/>
                  </a:cubicBezTo>
                  <a:cubicBezTo>
                    <a:pt x="335" y="203"/>
                    <a:pt x="335" y="202"/>
                    <a:pt x="334" y="202"/>
                  </a:cubicBezTo>
                  <a:cubicBezTo>
                    <a:pt x="333" y="201"/>
                    <a:pt x="333" y="200"/>
                    <a:pt x="332" y="200"/>
                  </a:cubicBezTo>
                  <a:cubicBezTo>
                    <a:pt x="332" y="199"/>
                    <a:pt x="331" y="199"/>
                    <a:pt x="331" y="198"/>
                  </a:cubicBezTo>
                  <a:cubicBezTo>
                    <a:pt x="330" y="198"/>
                    <a:pt x="330" y="198"/>
                    <a:pt x="330" y="198"/>
                  </a:cubicBezTo>
                  <a:cubicBezTo>
                    <a:pt x="329" y="197"/>
                    <a:pt x="328" y="195"/>
                    <a:pt x="327" y="194"/>
                  </a:cubicBezTo>
                  <a:cubicBezTo>
                    <a:pt x="326" y="194"/>
                    <a:pt x="325" y="193"/>
                    <a:pt x="325" y="193"/>
                  </a:cubicBezTo>
                  <a:cubicBezTo>
                    <a:pt x="324" y="192"/>
                    <a:pt x="322" y="191"/>
                    <a:pt x="321" y="190"/>
                  </a:cubicBezTo>
                  <a:cubicBezTo>
                    <a:pt x="321" y="189"/>
                    <a:pt x="320" y="188"/>
                    <a:pt x="319" y="188"/>
                  </a:cubicBezTo>
                  <a:cubicBezTo>
                    <a:pt x="318" y="187"/>
                    <a:pt x="316" y="185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2"/>
                    <a:pt x="311" y="181"/>
                    <a:pt x="309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79"/>
                    <a:pt x="308" y="179"/>
                    <a:pt x="307" y="179"/>
                  </a:cubicBezTo>
                  <a:cubicBezTo>
                    <a:pt x="306" y="178"/>
                    <a:pt x="305" y="177"/>
                    <a:pt x="304" y="177"/>
                  </a:cubicBezTo>
                  <a:cubicBezTo>
                    <a:pt x="303" y="176"/>
                    <a:pt x="302" y="176"/>
                    <a:pt x="302" y="176"/>
                  </a:cubicBezTo>
                  <a:cubicBezTo>
                    <a:pt x="300" y="175"/>
                    <a:pt x="299" y="175"/>
                    <a:pt x="298" y="174"/>
                  </a:cubicBezTo>
                  <a:cubicBezTo>
                    <a:pt x="297" y="174"/>
                    <a:pt x="297" y="174"/>
                    <a:pt x="296" y="173"/>
                  </a:cubicBezTo>
                  <a:cubicBezTo>
                    <a:pt x="295" y="173"/>
                    <a:pt x="294" y="173"/>
                    <a:pt x="294" y="172"/>
                  </a:cubicBezTo>
                  <a:cubicBezTo>
                    <a:pt x="293" y="172"/>
                    <a:pt x="293" y="172"/>
                    <a:pt x="293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5" y="170"/>
                    <a:pt x="285" y="170"/>
                  </a:cubicBezTo>
                  <a:cubicBezTo>
                    <a:pt x="284" y="170"/>
                    <a:pt x="284" y="170"/>
                    <a:pt x="283" y="170"/>
                  </a:cubicBezTo>
                  <a:cubicBezTo>
                    <a:pt x="283" y="170"/>
                    <a:pt x="282" y="170"/>
                    <a:pt x="282" y="170"/>
                  </a:cubicBezTo>
                  <a:cubicBezTo>
                    <a:pt x="281" y="170"/>
                    <a:pt x="281" y="170"/>
                    <a:pt x="280" y="170"/>
                  </a:cubicBezTo>
                  <a:cubicBezTo>
                    <a:pt x="279" y="170"/>
                    <a:pt x="279" y="170"/>
                    <a:pt x="278" y="169"/>
                  </a:cubicBezTo>
                  <a:cubicBezTo>
                    <a:pt x="277" y="169"/>
                    <a:pt x="276" y="169"/>
                    <a:pt x="275" y="169"/>
                  </a:cubicBezTo>
                  <a:cubicBezTo>
                    <a:pt x="275" y="169"/>
                    <a:pt x="274" y="169"/>
                    <a:pt x="273" y="169"/>
                  </a:cubicBezTo>
                  <a:cubicBezTo>
                    <a:pt x="272" y="169"/>
                    <a:pt x="272" y="169"/>
                    <a:pt x="271" y="169"/>
                  </a:cubicBezTo>
                  <a:cubicBezTo>
                    <a:pt x="271" y="169"/>
                    <a:pt x="270" y="169"/>
                    <a:pt x="270" y="169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8" y="168"/>
                    <a:pt x="268" y="168"/>
                    <a:pt x="268" y="168"/>
                  </a:cubicBezTo>
                  <a:cubicBezTo>
                    <a:pt x="268" y="168"/>
                    <a:pt x="267" y="168"/>
                    <a:pt x="267" y="168"/>
                  </a:cubicBezTo>
                  <a:cubicBezTo>
                    <a:pt x="267" y="168"/>
                    <a:pt x="266" y="168"/>
                    <a:pt x="266" y="168"/>
                  </a:cubicBezTo>
                  <a:cubicBezTo>
                    <a:pt x="266" y="168"/>
                    <a:pt x="266" y="168"/>
                    <a:pt x="266" y="168"/>
                  </a:cubicBezTo>
                  <a:cubicBezTo>
                    <a:pt x="265" y="168"/>
                    <a:pt x="265" y="168"/>
                    <a:pt x="265" y="168"/>
                  </a:cubicBezTo>
                  <a:cubicBezTo>
                    <a:pt x="264" y="168"/>
                    <a:pt x="264" y="168"/>
                    <a:pt x="264" y="168"/>
                  </a:cubicBezTo>
                  <a:cubicBezTo>
                    <a:pt x="263" y="168"/>
                    <a:pt x="263" y="168"/>
                    <a:pt x="263" y="168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61" y="168"/>
                    <a:pt x="261" y="168"/>
                    <a:pt x="261" y="168"/>
                  </a:cubicBezTo>
                  <a:cubicBezTo>
                    <a:pt x="260" y="168"/>
                    <a:pt x="260" y="168"/>
                    <a:pt x="260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7" y="168"/>
                    <a:pt x="257" y="168"/>
                    <a:pt x="257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2" y="168"/>
                    <a:pt x="252" y="168"/>
                    <a:pt x="252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2" y="169"/>
                    <a:pt x="242" y="169"/>
                    <a:pt x="242" y="169"/>
                  </a:cubicBezTo>
                  <a:cubicBezTo>
                    <a:pt x="241" y="169"/>
                    <a:pt x="240" y="169"/>
                    <a:pt x="240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8" y="170"/>
                    <a:pt x="238" y="170"/>
                    <a:pt x="237" y="170"/>
                  </a:cubicBezTo>
                  <a:cubicBezTo>
                    <a:pt x="236" y="170"/>
                    <a:pt x="236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30" y="173"/>
                    <a:pt x="229" y="174"/>
                    <a:pt x="229" y="174"/>
                  </a:cubicBezTo>
                  <a:cubicBezTo>
                    <a:pt x="228" y="174"/>
                    <a:pt x="228" y="174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5" y="176"/>
                    <a:pt x="225" y="176"/>
                    <a:pt x="224" y="177"/>
                  </a:cubicBezTo>
                  <a:cubicBezTo>
                    <a:pt x="224" y="177"/>
                    <a:pt x="224" y="177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2" y="179"/>
                    <a:pt x="222" y="179"/>
                    <a:pt x="222" y="179"/>
                  </a:cubicBezTo>
                  <a:cubicBezTo>
                    <a:pt x="221" y="179"/>
                    <a:pt x="221" y="180"/>
                    <a:pt x="221" y="180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218" y="182"/>
                    <a:pt x="218" y="183"/>
                    <a:pt x="217" y="184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4"/>
                    <a:pt x="216" y="185"/>
                    <a:pt x="215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3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1" y="188"/>
                    <a:pt x="210" y="188"/>
                    <a:pt x="209" y="189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8" y="189"/>
                    <a:pt x="208" y="190"/>
                    <a:pt x="207" y="190"/>
                  </a:cubicBezTo>
                  <a:cubicBezTo>
                    <a:pt x="206" y="190"/>
                    <a:pt x="205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1" y="192"/>
                    <a:pt x="199" y="193"/>
                    <a:pt x="198" y="194"/>
                  </a:cubicBezTo>
                  <a:cubicBezTo>
                    <a:pt x="197" y="194"/>
                    <a:pt x="197" y="194"/>
                    <a:pt x="196" y="194"/>
                  </a:cubicBezTo>
                  <a:cubicBezTo>
                    <a:pt x="195" y="194"/>
                    <a:pt x="193" y="195"/>
                    <a:pt x="192" y="195"/>
                  </a:cubicBezTo>
                  <a:cubicBezTo>
                    <a:pt x="191" y="195"/>
                    <a:pt x="191" y="195"/>
                    <a:pt x="190" y="196"/>
                  </a:cubicBezTo>
                  <a:cubicBezTo>
                    <a:pt x="188" y="196"/>
                    <a:pt x="187" y="196"/>
                    <a:pt x="185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1" y="198"/>
                    <a:pt x="177" y="198"/>
                    <a:pt x="174" y="199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172" y="199"/>
                    <a:pt x="170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71" y="161"/>
                    <a:pt x="175" y="123"/>
                    <a:pt x="178" y="85"/>
                  </a:cubicBezTo>
                  <a:cubicBezTo>
                    <a:pt x="179" y="84"/>
                    <a:pt x="178" y="82"/>
                    <a:pt x="178" y="80"/>
                  </a:cubicBezTo>
                  <a:cubicBezTo>
                    <a:pt x="177" y="79"/>
                    <a:pt x="176" y="77"/>
                    <a:pt x="175" y="76"/>
                  </a:cubicBezTo>
                  <a:cubicBezTo>
                    <a:pt x="174" y="74"/>
                    <a:pt x="172" y="72"/>
                    <a:pt x="170" y="70"/>
                  </a:cubicBezTo>
                  <a:cubicBezTo>
                    <a:pt x="168" y="69"/>
                    <a:pt x="166" y="67"/>
                    <a:pt x="163" y="65"/>
                  </a:cubicBezTo>
                  <a:cubicBezTo>
                    <a:pt x="157" y="60"/>
                    <a:pt x="149" y="55"/>
                    <a:pt x="141" y="49"/>
                  </a:cubicBezTo>
                  <a:cubicBezTo>
                    <a:pt x="133" y="43"/>
                    <a:pt x="125" y="36"/>
                    <a:pt x="118" y="30"/>
                  </a:cubicBezTo>
                  <a:cubicBezTo>
                    <a:pt x="111" y="24"/>
                    <a:pt x="104" y="19"/>
                    <a:pt x="100" y="15"/>
                  </a:cubicBezTo>
                  <a:cubicBezTo>
                    <a:pt x="95" y="11"/>
                    <a:pt x="92" y="9"/>
                    <a:pt x="91" y="8"/>
                  </a:cubicBezTo>
                  <a:cubicBezTo>
                    <a:pt x="91" y="8"/>
                    <a:pt x="90" y="8"/>
                    <a:pt x="90" y="7"/>
                  </a:cubicBezTo>
                  <a:cubicBezTo>
                    <a:pt x="89" y="7"/>
                    <a:pt x="88" y="6"/>
                    <a:pt x="87" y="6"/>
                  </a:cubicBezTo>
                  <a:cubicBezTo>
                    <a:pt x="86" y="5"/>
                    <a:pt x="86" y="4"/>
                    <a:pt x="85" y="3"/>
                  </a:cubicBezTo>
                  <a:cubicBezTo>
                    <a:pt x="84" y="2"/>
                    <a:pt x="84" y="1"/>
                    <a:pt x="84" y="0"/>
                  </a:cubicBezTo>
                  <a:cubicBezTo>
                    <a:pt x="80" y="55"/>
                    <a:pt x="75" y="110"/>
                    <a:pt x="71" y="164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2" y="169"/>
                    <a:pt x="73" y="170"/>
                    <a:pt x="74" y="170"/>
                  </a:cubicBezTo>
                  <a:cubicBezTo>
                    <a:pt x="74" y="171"/>
                    <a:pt x="75" y="172"/>
                    <a:pt x="76" y="172"/>
                  </a:cubicBezTo>
                  <a:cubicBezTo>
                    <a:pt x="77" y="173"/>
                    <a:pt x="77" y="173"/>
                    <a:pt x="77" y="173"/>
                  </a:cubicBezTo>
                  <a:cubicBezTo>
                    <a:pt x="78" y="174"/>
                    <a:pt x="81" y="176"/>
                    <a:pt x="86" y="181"/>
                  </a:cubicBezTo>
                  <a:cubicBezTo>
                    <a:pt x="90" y="185"/>
                    <a:pt x="96" y="190"/>
                    <a:pt x="102" y="196"/>
                  </a:cubicBezTo>
                  <a:cubicBezTo>
                    <a:pt x="101" y="196"/>
                    <a:pt x="100" y="195"/>
                    <a:pt x="100" y="195"/>
                  </a:cubicBezTo>
                  <a:cubicBezTo>
                    <a:pt x="99" y="195"/>
                    <a:pt x="99" y="195"/>
                    <a:pt x="99" y="195"/>
                  </a:cubicBezTo>
                  <a:cubicBezTo>
                    <a:pt x="96" y="194"/>
                    <a:pt x="92" y="194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5" y="192"/>
                    <a:pt x="82" y="191"/>
                    <a:pt x="78" y="190"/>
                  </a:cubicBezTo>
                  <a:cubicBezTo>
                    <a:pt x="78" y="190"/>
                    <a:pt x="78" y="190"/>
                    <a:pt x="78" y="190"/>
                  </a:cubicBezTo>
                  <a:cubicBezTo>
                    <a:pt x="74" y="189"/>
                    <a:pt x="71" y="187"/>
                    <a:pt x="67" y="186"/>
                  </a:cubicBezTo>
                  <a:cubicBezTo>
                    <a:pt x="58" y="183"/>
                    <a:pt x="49" y="179"/>
                    <a:pt x="42" y="175"/>
                  </a:cubicBezTo>
                  <a:cubicBezTo>
                    <a:pt x="36" y="171"/>
                    <a:pt x="30" y="166"/>
                    <a:pt x="26" y="162"/>
                  </a:cubicBezTo>
                  <a:cubicBezTo>
                    <a:pt x="21" y="158"/>
                    <a:pt x="18" y="153"/>
                    <a:pt x="16" y="149"/>
                  </a:cubicBezTo>
                  <a:cubicBezTo>
                    <a:pt x="14" y="144"/>
                    <a:pt x="13" y="140"/>
                    <a:pt x="14" y="136"/>
                  </a:cubicBezTo>
                  <a:cubicBezTo>
                    <a:pt x="9" y="194"/>
                    <a:pt x="5" y="252"/>
                    <a:pt x="0" y="310"/>
                  </a:cubicBezTo>
                  <a:cubicBezTo>
                    <a:pt x="0" y="315"/>
                    <a:pt x="1" y="320"/>
                    <a:pt x="3" y="324"/>
                  </a:cubicBezTo>
                  <a:cubicBezTo>
                    <a:pt x="5" y="329"/>
                    <a:pt x="8" y="334"/>
                    <a:pt x="12" y="338"/>
                  </a:cubicBezTo>
                  <a:cubicBezTo>
                    <a:pt x="15" y="342"/>
                    <a:pt x="20" y="346"/>
                    <a:pt x="25" y="350"/>
                  </a:cubicBezTo>
                  <a:cubicBezTo>
                    <a:pt x="21" y="399"/>
                    <a:pt x="17" y="449"/>
                    <a:pt x="13" y="499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7"/>
                    <a:pt x="14" y="497"/>
                    <a:pt x="14" y="496"/>
                  </a:cubicBezTo>
                  <a:cubicBezTo>
                    <a:pt x="14" y="496"/>
                    <a:pt x="14" y="495"/>
                    <a:pt x="14" y="494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2"/>
                    <a:pt x="14" y="492"/>
                    <a:pt x="14" y="491"/>
                  </a:cubicBezTo>
                  <a:cubicBezTo>
                    <a:pt x="14" y="490"/>
                    <a:pt x="14" y="490"/>
                    <a:pt x="14" y="489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6"/>
                    <a:pt x="15" y="485"/>
                    <a:pt x="15" y="484"/>
                  </a:cubicBezTo>
                  <a:cubicBezTo>
                    <a:pt x="15" y="484"/>
                    <a:pt x="15" y="483"/>
                    <a:pt x="15" y="483"/>
                  </a:cubicBezTo>
                  <a:cubicBezTo>
                    <a:pt x="15" y="483"/>
                    <a:pt x="15" y="483"/>
                    <a:pt x="15" y="483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15" y="482"/>
                    <a:pt x="15" y="481"/>
                    <a:pt x="15" y="480"/>
                  </a:cubicBezTo>
                  <a:cubicBezTo>
                    <a:pt x="15" y="479"/>
                    <a:pt x="16" y="478"/>
                    <a:pt x="16" y="477"/>
                  </a:cubicBezTo>
                  <a:cubicBezTo>
                    <a:pt x="19" y="434"/>
                    <a:pt x="22" y="392"/>
                    <a:pt x="26" y="350"/>
                  </a:cubicBezTo>
                  <a:cubicBezTo>
                    <a:pt x="27" y="351"/>
                    <a:pt x="27" y="351"/>
                    <a:pt x="28" y="352"/>
                  </a:cubicBezTo>
                  <a:cubicBezTo>
                    <a:pt x="35" y="356"/>
                    <a:pt x="43" y="361"/>
                    <a:pt x="53" y="364"/>
                  </a:cubicBezTo>
                  <a:cubicBezTo>
                    <a:pt x="53" y="365"/>
                    <a:pt x="54" y="365"/>
                    <a:pt x="54" y="365"/>
                  </a:cubicBezTo>
                  <a:cubicBezTo>
                    <a:pt x="55" y="365"/>
                    <a:pt x="55" y="365"/>
                    <a:pt x="56" y="366"/>
                  </a:cubicBezTo>
                  <a:cubicBezTo>
                    <a:pt x="56" y="366"/>
                    <a:pt x="57" y="366"/>
                    <a:pt x="57" y="366"/>
                  </a:cubicBezTo>
                  <a:cubicBezTo>
                    <a:pt x="58" y="366"/>
                    <a:pt x="58" y="367"/>
                    <a:pt x="59" y="367"/>
                  </a:cubicBezTo>
                  <a:cubicBezTo>
                    <a:pt x="60" y="367"/>
                    <a:pt x="61" y="367"/>
                    <a:pt x="62" y="368"/>
                  </a:cubicBezTo>
                  <a:cubicBezTo>
                    <a:pt x="62" y="368"/>
                    <a:pt x="63" y="368"/>
                    <a:pt x="63" y="368"/>
                  </a:cubicBezTo>
                  <a:cubicBezTo>
                    <a:pt x="63" y="368"/>
                    <a:pt x="63" y="368"/>
                    <a:pt x="63" y="368"/>
                  </a:cubicBezTo>
                  <a:cubicBezTo>
                    <a:pt x="64" y="368"/>
                    <a:pt x="64" y="369"/>
                    <a:pt x="65" y="369"/>
                  </a:cubicBezTo>
                  <a:cubicBezTo>
                    <a:pt x="66" y="369"/>
                    <a:pt x="67" y="369"/>
                    <a:pt x="68" y="370"/>
                  </a:cubicBezTo>
                  <a:cubicBezTo>
                    <a:pt x="69" y="370"/>
                    <a:pt x="70" y="370"/>
                    <a:pt x="71" y="371"/>
                  </a:cubicBezTo>
                  <a:cubicBezTo>
                    <a:pt x="71" y="371"/>
                    <a:pt x="72" y="371"/>
                    <a:pt x="73" y="371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5" y="372"/>
                    <a:pt x="75" y="372"/>
                  </a:cubicBezTo>
                  <a:cubicBezTo>
                    <a:pt x="76" y="372"/>
                    <a:pt x="76" y="372"/>
                    <a:pt x="77" y="372"/>
                  </a:cubicBezTo>
                  <a:cubicBezTo>
                    <a:pt x="78" y="373"/>
                    <a:pt x="79" y="373"/>
                    <a:pt x="79" y="373"/>
                  </a:cubicBezTo>
                  <a:cubicBezTo>
                    <a:pt x="80" y="373"/>
                    <a:pt x="81" y="373"/>
                    <a:pt x="81" y="374"/>
                  </a:cubicBezTo>
                  <a:cubicBezTo>
                    <a:pt x="82" y="374"/>
                    <a:pt x="83" y="374"/>
                    <a:pt x="83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5" y="374"/>
                    <a:pt x="85" y="374"/>
                    <a:pt x="85" y="374"/>
                  </a:cubicBezTo>
                  <a:cubicBezTo>
                    <a:pt x="86" y="375"/>
                    <a:pt x="86" y="375"/>
                    <a:pt x="87" y="375"/>
                  </a:cubicBezTo>
                  <a:cubicBezTo>
                    <a:pt x="89" y="375"/>
                    <a:pt x="89" y="375"/>
                    <a:pt x="89" y="375"/>
                  </a:cubicBezTo>
                  <a:cubicBezTo>
                    <a:pt x="89" y="375"/>
                    <a:pt x="90" y="375"/>
                    <a:pt x="91" y="376"/>
                  </a:cubicBezTo>
                  <a:cubicBezTo>
                    <a:pt x="91" y="376"/>
                    <a:pt x="92" y="376"/>
                    <a:pt x="92" y="376"/>
                  </a:cubicBezTo>
                  <a:cubicBezTo>
                    <a:pt x="93" y="376"/>
                    <a:pt x="93" y="376"/>
                    <a:pt x="94" y="376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6" y="377"/>
                    <a:pt x="96" y="377"/>
                    <a:pt x="96" y="377"/>
                  </a:cubicBezTo>
                  <a:cubicBezTo>
                    <a:pt x="96" y="377"/>
                    <a:pt x="97" y="377"/>
                    <a:pt x="97" y="377"/>
                  </a:cubicBezTo>
                  <a:cubicBezTo>
                    <a:pt x="98" y="377"/>
                    <a:pt x="98" y="377"/>
                    <a:pt x="99" y="377"/>
                  </a:cubicBezTo>
                  <a:cubicBezTo>
                    <a:pt x="99" y="377"/>
                    <a:pt x="100" y="377"/>
                    <a:pt x="100" y="377"/>
                  </a:cubicBezTo>
                  <a:cubicBezTo>
                    <a:pt x="102" y="378"/>
                    <a:pt x="102" y="378"/>
                    <a:pt x="102" y="378"/>
                  </a:cubicBezTo>
                  <a:cubicBezTo>
                    <a:pt x="102" y="378"/>
                    <a:pt x="103" y="378"/>
                    <a:pt x="103" y="378"/>
                  </a:cubicBezTo>
                  <a:cubicBezTo>
                    <a:pt x="104" y="378"/>
                    <a:pt x="104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6" y="378"/>
                    <a:pt x="106" y="378"/>
                  </a:cubicBezTo>
                  <a:cubicBezTo>
                    <a:pt x="107" y="378"/>
                    <a:pt x="107" y="378"/>
                    <a:pt x="108" y="378"/>
                  </a:cubicBezTo>
                  <a:cubicBezTo>
                    <a:pt x="109" y="379"/>
                    <a:pt x="109" y="379"/>
                    <a:pt x="109" y="379"/>
                  </a:cubicBezTo>
                  <a:cubicBezTo>
                    <a:pt x="110" y="379"/>
                    <a:pt x="110" y="379"/>
                    <a:pt x="111" y="379"/>
                  </a:cubicBezTo>
                  <a:cubicBezTo>
                    <a:pt x="112" y="379"/>
                    <a:pt x="112" y="379"/>
                    <a:pt x="112" y="379"/>
                  </a:cubicBezTo>
                  <a:cubicBezTo>
                    <a:pt x="113" y="379"/>
                    <a:pt x="113" y="379"/>
                    <a:pt x="114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6" y="379"/>
                    <a:pt x="116" y="379"/>
                    <a:pt x="117" y="379"/>
                  </a:cubicBezTo>
                  <a:cubicBezTo>
                    <a:pt x="117" y="379"/>
                    <a:pt x="118" y="379"/>
                    <a:pt x="118" y="379"/>
                  </a:cubicBezTo>
                  <a:cubicBezTo>
                    <a:pt x="119" y="379"/>
                    <a:pt x="119" y="379"/>
                    <a:pt x="120" y="379"/>
                  </a:cubicBezTo>
                  <a:cubicBezTo>
                    <a:pt x="120" y="379"/>
                    <a:pt x="121" y="379"/>
                    <a:pt x="121" y="379"/>
                  </a:cubicBezTo>
                  <a:cubicBezTo>
                    <a:pt x="122" y="380"/>
                    <a:pt x="122" y="380"/>
                    <a:pt x="123" y="380"/>
                  </a:cubicBezTo>
                  <a:cubicBezTo>
                    <a:pt x="123" y="380"/>
                    <a:pt x="124" y="380"/>
                    <a:pt x="1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25" y="380"/>
                    <a:pt x="125" y="380"/>
                    <a:pt x="126" y="380"/>
                  </a:cubicBezTo>
                  <a:cubicBezTo>
                    <a:pt x="127" y="380"/>
                    <a:pt x="127" y="380"/>
                    <a:pt x="127" y="380"/>
                  </a:cubicBezTo>
                  <a:cubicBezTo>
                    <a:pt x="128" y="380"/>
                    <a:pt x="128" y="380"/>
                    <a:pt x="129" y="380"/>
                  </a:cubicBezTo>
                  <a:cubicBezTo>
                    <a:pt x="129" y="380"/>
                    <a:pt x="130" y="380"/>
                    <a:pt x="130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2" y="380"/>
                    <a:pt x="132" y="380"/>
                    <a:pt x="132" y="380"/>
                  </a:cubicBezTo>
                  <a:cubicBezTo>
                    <a:pt x="133" y="380"/>
                    <a:pt x="133" y="380"/>
                    <a:pt x="133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5" y="380"/>
                    <a:pt x="135" y="380"/>
                    <a:pt x="135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7" y="380"/>
                    <a:pt x="137" y="380"/>
                    <a:pt x="138" y="380"/>
                  </a:cubicBezTo>
                  <a:cubicBezTo>
                    <a:pt x="138" y="380"/>
                    <a:pt x="139" y="380"/>
                    <a:pt x="139" y="380"/>
                  </a:cubicBezTo>
                  <a:cubicBezTo>
                    <a:pt x="140" y="380"/>
                    <a:pt x="140" y="380"/>
                    <a:pt x="141" y="380"/>
                  </a:cubicBezTo>
                  <a:cubicBezTo>
                    <a:pt x="141" y="380"/>
                    <a:pt x="142" y="380"/>
                    <a:pt x="142" y="380"/>
                  </a:cubicBezTo>
                  <a:cubicBezTo>
                    <a:pt x="143" y="379"/>
                    <a:pt x="144" y="379"/>
                    <a:pt x="144" y="379"/>
                  </a:cubicBezTo>
                  <a:cubicBezTo>
                    <a:pt x="145" y="379"/>
                    <a:pt x="145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7" y="379"/>
                    <a:pt x="148" y="379"/>
                  </a:cubicBezTo>
                  <a:cubicBezTo>
                    <a:pt x="148" y="379"/>
                    <a:pt x="149" y="379"/>
                    <a:pt x="149" y="379"/>
                  </a:cubicBezTo>
                  <a:cubicBezTo>
                    <a:pt x="150" y="379"/>
                    <a:pt x="150" y="379"/>
                    <a:pt x="151" y="379"/>
                  </a:cubicBezTo>
                  <a:cubicBezTo>
                    <a:pt x="151" y="379"/>
                    <a:pt x="151" y="379"/>
                    <a:pt x="151" y="379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2" y="379"/>
                    <a:pt x="153" y="379"/>
                    <a:pt x="153" y="379"/>
                  </a:cubicBezTo>
                  <a:cubicBezTo>
                    <a:pt x="154" y="379"/>
                    <a:pt x="154" y="378"/>
                    <a:pt x="155" y="378"/>
                  </a:cubicBezTo>
                  <a:cubicBezTo>
                    <a:pt x="156" y="378"/>
                    <a:pt x="156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8" y="378"/>
                    <a:pt x="159" y="378"/>
                    <a:pt x="160" y="378"/>
                  </a:cubicBezTo>
                  <a:cubicBezTo>
                    <a:pt x="160" y="378"/>
                    <a:pt x="161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7"/>
                    <a:pt x="164" y="377"/>
                    <a:pt x="165" y="377"/>
                  </a:cubicBezTo>
                  <a:cubicBezTo>
                    <a:pt x="166" y="377"/>
                    <a:pt x="166" y="376"/>
                    <a:pt x="167" y="376"/>
                  </a:cubicBezTo>
                  <a:cubicBezTo>
                    <a:pt x="167" y="376"/>
                    <a:pt x="167" y="376"/>
                    <a:pt x="167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70" y="376"/>
                    <a:pt x="172" y="375"/>
                    <a:pt x="173" y="375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5" y="374"/>
                    <a:pt x="175" y="374"/>
                    <a:pt x="175" y="374"/>
                  </a:cubicBezTo>
                  <a:cubicBezTo>
                    <a:pt x="176" y="374"/>
                    <a:pt x="176" y="374"/>
                    <a:pt x="177" y="374"/>
                  </a:cubicBezTo>
                  <a:cubicBezTo>
                    <a:pt x="178" y="374"/>
                    <a:pt x="179" y="373"/>
                    <a:pt x="180" y="373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2" y="372"/>
                    <a:pt x="184" y="371"/>
                    <a:pt x="186" y="371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7" y="370"/>
                    <a:pt x="187" y="370"/>
                    <a:pt x="187" y="370"/>
                  </a:cubicBezTo>
                  <a:cubicBezTo>
                    <a:pt x="188" y="370"/>
                    <a:pt x="189" y="369"/>
                    <a:pt x="190" y="369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7"/>
                    <a:pt x="192" y="367"/>
                    <a:pt x="192" y="367"/>
                  </a:cubicBezTo>
                  <a:cubicBezTo>
                    <a:pt x="193" y="367"/>
                    <a:pt x="193" y="367"/>
                    <a:pt x="193" y="367"/>
                  </a:cubicBezTo>
                  <a:cubicBezTo>
                    <a:pt x="193" y="367"/>
                    <a:pt x="194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6" y="365"/>
                    <a:pt x="196" y="365"/>
                    <a:pt x="196" y="365"/>
                  </a:cubicBezTo>
                  <a:cubicBezTo>
                    <a:pt x="197" y="365"/>
                    <a:pt x="197" y="364"/>
                    <a:pt x="197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9" y="363"/>
                    <a:pt x="199" y="363"/>
                    <a:pt x="199" y="363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0"/>
                    <a:pt x="201" y="360"/>
                    <a:pt x="201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3" y="359"/>
                    <a:pt x="204" y="357"/>
                    <a:pt x="205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07" y="355"/>
                    <a:pt x="208" y="354"/>
                    <a:pt x="209" y="353"/>
                  </a:cubicBezTo>
                  <a:cubicBezTo>
                    <a:pt x="209" y="353"/>
                    <a:pt x="209" y="353"/>
                    <a:pt x="209" y="353"/>
                  </a:cubicBezTo>
                  <a:cubicBezTo>
                    <a:pt x="211" y="352"/>
                    <a:pt x="212" y="351"/>
                    <a:pt x="213" y="350"/>
                  </a:cubicBezTo>
                  <a:cubicBezTo>
                    <a:pt x="214" y="350"/>
                    <a:pt x="214" y="350"/>
                    <a:pt x="214" y="350"/>
                  </a:cubicBezTo>
                  <a:cubicBezTo>
                    <a:pt x="215" y="350"/>
                    <a:pt x="216" y="349"/>
                    <a:pt x="217" y="348"/>
                  </a:cubicBezTo>
                  <a:cubicBezTo>
                    <a:pt x="218" y="348"/>
                    <a:pt x="218" y="348"/>
                    <a:pt x="218" y="348"/>
                  </a:cubicBezTo>
                  <a:cubicBezTo>
                    <a:pt x="219" y="348"/>
                    <a:pt x="221" y="347"/>
                    <a:pt x="222" y="347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4" y="346"/>
                    <a:pt x="225" y="346"/>
                    <a:pt x="227" y="346"/>
                  </a:cubicBezTo>
                  <a:cubicBezTo>
                    <a:pt x="227" y="346"/>
                    <a:pt x="227" y="346"/>
                    <a:pt x="227" y="346"/>
                  </a:cubicBezTo>
                  <a:cubicBezTo>
                    <a:pt x="230" y="345"/>
                    <a:pt x="233" y="345"/>
                    <a:pt x="237" y="345"/>
                  </a:cubicBezTo>
                  <a:cubicBezTo>
                    <a:pt x="239" y="345"/>
                    <a:pt x="241" y="345"/>
                    <a:pt x="244" y="345"/>
                  </a:cubicBezTo>
                  <a:cubicBezTo>
                    <a:pt x="244" y="345"/>
                    <a:pt x="244" y="345"/>
                    <a:pt x="244" y="345"/>
                  </a:cubicBezTo>
                  <a:cubicBezTo>
                    <a:pt x="246" y="345"/>
                    <a:pt x="249" y="346"/>
                    <a:pt x="251" y="346"/>
                  </a:cubicBezTo>
                  <a:cubicBezTo>
                    <a:pt x="251" y="346"/>
                    <a:pt x="251" y="346"/>
                    <a:pt x="251" y="346"/>
                  </a:cubicBezTo>
                  <a:cubicBezTo>
                    <a:pt x="254" y="346"/>
                    <a:pt x="256" y="347"/>
                    <a:pt x="259" y="347"/>
                  </a:cubicBezTo>
                  <a:cubicBezTo>
                    <a:pt x="259" y="347"/>
                    <a:pt x="259" y="347"/>
                    <a:pt x="259" y="347"/>
                  </a:cubicBezTo>
                  <a:cubicBezTo>
                    <a:pt x="262" y="347"/>
                    <a:pt x="265" y="348"/>
                    <a:pt x="268" y="348"/>
                  </a:cubicBezTo>
                  <a:cubicBezTo>
                    <a:pt x="270" y="349"/>
                    <a:pt x="272" y="349"/>
                    <a:pt x="274" y="350"/>
                  </a:cubicBezTo>
                  <a:cubicBezTo>
                    <a:pt x="274" y="350"/>
                    <a:pt x="274" y="350"/>
                    <a:pt x="274" y="350"/>
                  </a:cubicBezTo>
                  <a:cubicBezTo>
                    <a:pt x="275" y="350"/>
                    <a:pt x="276" y="351"/>
                    <a:pt x="277" y="351"/>
                  </a:cubicBezTo>
                  <a:cubicBezTo>
                    <a:pt x="278" y="351"/>
                    <a:pt x="279" y="352"/>
                    <a:pt x="280" y="352"/>
                  </a:cubicBezTo>
                  <a:cubicBezTo>
                    <a:pt x="281" y="353"/>
                    <a:pt x="282" y="353"/>
                    <a:pt x="283" y="354"/>
                  </a:cubicBezTo>
                  <a:cubicBezTo>
                    <a:pt x="284" y="354"/>
                    <a:pt x="284" y="354"/>
                    <a:pt x="285" y="355"/>
                  </a:cubicBezTo>
                  <a:cubicBezTo>
                    <a:pt x="286" y="356"/>
                    <a:pt x="287" y="356"/>
                    <a:pt x="289" y="357"/>
                  </a:cubicBezTo>
                  <a:cubicBezTo>
                    <a:pt x="289" y="358"/>
                    <a:pt x="290" y="358"/>
                    <a:pt x="290" y="358"/>
                  </a:cubicBezTo>
                  <a:cubicBezTo>
                    <a:pt x="292" y="360"/>
                    <a:pt x="294" y="361"/>
                    <a:pt x="295" y="362"/>
                  </a:cubicBezTo>
                  <a:cubicBezTo>
                    <a:pt x="296" y="362"/>
                    <a:pt x="296" y="362"/>
                    <a:pt x="296" y="362"/>
                  </a:cubicBezTo>
                  <a:cubicBezTo>
                    <a:pt x="297" y="364"/>
                    <a:pt x="299" y="365"/>
                    <a:pt x="300" y="367"/>
                  </a:cubicBezTo>
                  <a:cubicBezTo>
                    <a:pt x="301" y="367"/>
                    <a:pt x="301" y="368"/>
                    <a:pt x="302" y="368"/>
                  </a:cubicBezTo>
                  <a:cubicBezTo>
                    <a:pt x="303" y="369"/>
                    <a:pt x="304" y="371"/>
                    <a:pt x="306" y="372"/>
                  </a:cubicBezTo>
                  <a:cubicBezTo>
                    <a:pt x="306" y="373"/>
                    <a:pt x="307" y="373"/>
                    <a:pt x="308" y="374"/>
                  </a:cubicBezTo>
                  <a:cubicBezTo>
                    <a:pt x="309" y="375"/>
                    <a:pt x="310" y="376"/>
                    <a:pt x="311" y="377"/>
                  </a:cubicBezTo>
                  <a:cubicBezTo>
                    <a:pt x="311" y="378"/>
                    <a:pt x="312" y="379"/>
                    <a:pt x="313" y="380"/>
                  </a:cubicBezTo>
                  <a:cubicBezTo>
                    <a:pt x="314" y="381"/>
                    <a:pt x="315" y="382"/>
                    <a:pt x="316" y="383"/>
                  </a:cubicBezTo>
                  <a:cubicBezTo>
                    <a:pt x="317" y="384"/>
                    <a:pt x="317" y="385"/>
                    <a:pt x="318" y="386"/>
                  </a:cubicBezTo>
                  <a:cubicBezTo>
                    <a:pt x="319" y="387"/>
                    <a:pt x="320" y="388"/>
                    <a:pt x="321" y="389"/>
                  </a:cubicBezTo>
                  <a:cubicBezTo>
                    <a:pt x="322" y="390"/>
                    <a:pt x="323" y="391"/>
                    <a:pt x="324" y="392"/>
                  </a:cubicBezTo>
                  <a:cubicBezTo>
                    <a:pt x="325" y="393"/>
                    <a:pt x="326" y="394"/>
                    <a:pt x="327" y="396"/>
                  </a:cubicBezTo>
                  <a:cubicBezTo>
                    <a:pt x="327" y="396"/>
                    <a:pt x="328" y="397"/>
                    <a:pt x="329" y="398"/>
                  </a:cubicBezTo>
                  <a:cubicBezTo>
                    <a:pt x="330" y="400"/>
                    <a:pt x="331" y="401"/>
                    <a:pt x="333" y="403"/>
                  </a:cubicBezTo>
                  <a:close/>
                </a:path>
              </a:pathLst>
            </a:custGeom>
            <a:gradFill>
              <a:gsLst>
                <a:gs pos="53000">
                  <a:schemeClr val="bg1">
                    <a:lumMod val="85000"/>
                  </a:schemeClr>
                </a:gs>
                <a:gs pos="98000">
                  <a:schemeClr val="bg1">
                    <a:lumMod val="65000"/>
                  </a:schemeClr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 flipH="1">
              <a:off x="2181423" y="3449662"/>
              <a:ext cx="1719262" cy="536575"/>
            </a:xfrm>
            <a:custGeom>
              <a:avLst/>
              <a:gdLst>
                <a:gd name="T0" fmla="*/ 400 w 1162"/>
                <a:gd name="T1" fmla="*/ 357 h 362"/>
                <a:gd name="T2" fmla="*/ 440 w 1162"/>
                <a:gd name="T3" fmla="*/ 361 h 362"/>
                <a:gd name="T4" fmla="*/ 449 w 1162"/>
                <a:gd name="T5" fmla="*/ 360 h 362"/>
                <a:gd name="T6" fmla="*/ 641 w 1162"/>
                <a:gd name="T7" fmla="*/ 353 h 362"/>
                <a:gd name="T8" fmla="*/ 744 w 1162"/>
                <a:gd name="T9" fmla="*/ 321 h 362"/>
                <a:gd name="T10" fmla="*/ 641 w 1162"/>
                <a:gd name="T11" fmla="*/ 266 h 362"/>
                <a:gd name="T12" fmla="*/ 749 w 1162"/>
                <a:gd name="T13" fmla="*/ 230 h 362"/>
                <a:gd name="T14" fmla="*/ 752 w 1162"/>
                <a:gd name="T15" fmla="*/ 230 h 362"/>
                <a:gd name="T16" fmla="*/ 834 w 1162"/>
                <a:gd name="T17" fmla="*/ 243 h 362"/>
                <a:gd name="T18" fmla="*/ 894 w 1162"/>
                <a:gd name="T19" fmla="*/ 291 h 362"/>
                <a:gd name="T20" fmla="*/ 984 w 1162"/>
                <a:gd name="T21" fmla="*/ 317 h 362"/>
                <a:gd name="T22" fmla="*/ 996 w 1162"/>
                <a:gd name="T23" fmla="*/ 318 h 362"/>
                <a:gd name="T24" fmla="*/ 1103 w 1162"/>
                <a:gd name="T25" fmla="*/ 300 h 362"/>
                <a:gd name="T26" fmla="*/ 797 w 1162"/>
                <a:gd name="T27" fmla="*/ 1 h 362"/>
                <a:gd name="T28" fmla="*/ 759 w 1162"/>
                <a:gd name="T29" fmla="*/ 0 h 362"/>
                <a:gd name="T30" fmla="*/ 706 w 1162"/>
                <a:gd name="T31" fmla="*/ 1 h 362"/>
                <a:gd name="T32" fmla="*/ 560 w 1162"/>
                <a:gd name="T33" fmla="*/ 12 h 362"/>
                <a:gd name="T34" fmla="*/ 554 w 1162"/>
                <a:gd name="T35" fmla="*/ 37 h 362"/>
                <a:gd name="T36" fmla="*/ 611 w 1162"/>
                <a:gd name="T37" fmla="*/ 63 h 362"/>
                <a:gd name="T38" fmla="*/ 622 w 1162"/>
                <a:gd name="T39" fmla="*/ 91 h 362"/>
                <a:gd name="T40" fmla="*/ 551 w 1162"/>
                <a:gd name="T41" fmla="*/ 103 h 362"/>
                <a:gd name="T42" fmla="*/ 495 w 1162"/>
                <a:gd name="T43" fmla="*/ 100 h 362"/>
                <a:gd name="T44" fmla="*/ 421 w 1162"/>
                <a:gd name="T45" fmla="*/ 68 h 362"/>
                <a:gd name="T46" fmla="*/ 394 w 1162"/>
                <a:gd name="T47" fmla="*/ 36 h 362"/>
                <a:gd name="T48" fmla="*/ 352 w 1162"/>
                <a:gd name="T49" fmla="*/ 31 h 362"/>
                <a:gd name="T50" fmla="*/ 335 w 1162"/>
                <a:gd name="T51" fmla="*/ 32 h 362"/>
                <a:gd name="T52" fmla="*/ 233 w 1162"/>
                <a:gd name="T53" fmla="*/ 51 h 362"/>
                <a:gd name="T54" fmla="*/ 77 w 1162"/>
                <a:gd name="T55" fmla="*/ 83 h 362"/>
                <a:gd name="T56" fmla="*/ 78 w 1162"/>
                <a:gd name="T57" fmla="*/ 98 h 362"/>
                <a:gd name="T58" fmla="*/ 128 w 1162"/>
                <a:gd name="T59" fmla="*/ 139 h 362"/>
                <a:gd name="T60" fmla="*/ 165 w 1162"/>
                <a:gd name="T61" fmla="*/ 178 h 362"/>
                <a:gd name="T62" fmla="*/ 136 w 1162"/>
                <a:gd name="T63" fmla="*/ 191 h 362"/>
                <a:gd name="T64" fmla="*/ 125 w 1162"/>
                <a:gd name="T65" fmla="*/ 192 h 362"/>
                <a:gd name="T66" fmla="*/ 109 w 1162"/>
                <a:gd name="T67" fmla="*/ 192 h 362"/>
                <a:gd name="T68" fmla="*/ 91 w 1162"/>
                <a:gd name="T69" fmla="*/ 190 h 362"/>
                <a:gd name="T70" fmla="*/ 67 w 1162"/>
                <a:gd name="T71" fmla="*/ 191 h 362"/>
                <a:gd name="T72" fmla="*/ 33 w 1162"/>
                <a:gd name="T73" fmla="*/ 197 h 362"/>
                <a:gd name="T74" fmla="*/ 16 w 1162"/>
                <a:gd name="T75" fmla="*/ 255 h 362"/>
                <a:gd name="T76" fmla="*/ 97 w 1162"/>
                <a:gd name="T77" fmla="*/ 287 h 362"/>
                <a:gd name="T78" fmla="*/ 161 w 1162"/>
                <a:gd name="T79" fmla="*/ 289 h 362"/>
                <a:gd name="T80" fmla="*/ 206 w 1162"/>
                <a:gd name="T81" fmla="*/ 272 h 362"/>
                <a:gd name="T82" fmla="*/ 231 w 1162"/>
                <a:gd name="T83" fmla="*/ 258 h 362"/>
                <a:gd name="T84" fmla="*/ 256 w 1162"/>
                <a:gd name="T85" fmla="*/ 258 h 362"/>
                <a:gd name="T86" fmla="*/ 296 w 1162"/>
                <a:gd name="T87" fmla="*/ 270 h 362"/>
                <a:gd name="T88" fmla="*/ 364 w 1162"/>
                <a:gd name="T89" fmla="*/ 33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2" h="362">
                  <a:moveTo>
                    <a:pt x="364" y="337"/>
                  </a:moveTo>
                  <a:cubicBezTo>
                    <a:pt x="369" y="342"/>
                    <a:pt x="375" y="346"/>
                    <a:pt x="381" y="350"/>
                  </a:cubicBezTo>
                  <a:cubicBezTo>
                    <a:pt x="387" y="353"/>
                    <a:pt x="394" y="355"/>
                    <a:pt x="400" y="357"/>
                  </a:cubicBezTo>
                  <a:cubicBezTo>
                    <a:pt x="406" y="359"/>
                    <a:pt x="413" y="360"/>
                    <a:pt x="418" y="361"/>
                  </a:cubicBezTo>
                  <a:cubicBezTo>
                    <a:pt x="424" y="361"/>
                    <a:pt x="430" y="362"/>
                    <a:pt x="434" y="362"/>
                  </a:cubicBezTo>
                  <a:cubicBezTo>
                    <a:pt x="436" y="362"/>
                    <a:pt x="439" y="361"/>
                    <a:pt x="440" y="361"/>
                  </a:cubicBezTo>
                  <a:cubicBezTo>
                    <a:pt x="442" y="361"/>
                    <a:pt x="444" y="361"/>
                    <a:pt x="445" y="361"/>
                  </a:cubicBezTo>
                  <a:cubicBezTo>
                    <a:pt x="447" y="361"/>
                    <a:pt x="448" y="361"/>
                    <a:pt x="448" y="361"/>
                  </a:cubicBezTo>
                  <a:cubicBezTo>
                    <a:pt x="449" y="361"/>
                    <a:pt x="449" y="360"/>
                    <a:pt x="449" y="360"/>
                  </a:cubicBezTo>
                  <a:cubicBezTo>
                    <a:pt x="452" y="360"/>
                    <a:pt x="464" y="360"/>
                    <a:pt x="483" y="359"/>
                  </a:cubicBezTo>
                  <a:cubicBezTo>
                    <a:pt x="502" y="359"/>
                    <a:pt x="527" y="358"/>
                    <a:pt x="555" y="357"/>
                  </a:cubicBezTo>
                  <a:cubicBezTo>
                    <a:pt x="582" y="356"/>
                    <a:pt x="612" y="354"/>
                    <a:pt x="641" y="353"/>
                  </a:cubicBezTo>
                  <a:cubicBezTo>
                    <a:pt x="669" y="352"/>
                    <a:pt x="697" y="350"/>
                    <a:pt x="718" y="348"/>
                  </a:cubicBezTo>
                  <a:cubicBezTo>
                    <a:pt x="740" y="347"/>
                    <a:pt x="751" y="343"/>
                    <a:pt x="754" y="338"/>
                  </a:cubicBezTo>
                  <a:cubicBezTo>
                    <a:pt x="758" y="333"/>
                    <a:pt x="753" y="327"/>
                    <a:pt x="744" y="321"/>
                  </a:cubicBezTo>
                  <a:cubicBezTo>
                    <a:pt x="735" y="314"/>
                    <a:pt x="722" y="307"/>
                    <a:pt x="707" y="301"/>
                  </a:cubicBezTo>
                  <a:cubicBezTo>
                    <a:pt x="692" y="294"/>
                    <a:pt x="676" y="288"/>
                    <a:pt x="661" y="283"/>
                  </a:cubicBezTo>
                  <a:cubicBezTo>
                    <a:pt x="647" y="278"/>
                    <a:pt x="641" y="272"/>
                    <a:pt x="641" y="266"/>
                  </a:cubicBezTo>
                  <a:cubicBezTo>
                    <a:pt x="642" y="260"/>
                    <a:pt x="648" y="254"/>
                    <a:pt x="659" y="249"/>
                  </a:cubicBezTo>
                  <a:cubicBezTo>
                    <a:pt x="670" y="244"/>
                    <a:pt x="684" y="239"/>
                    <a:pt x="700" y="236"/>
                  </a:cubicBezTo>
                  <a:cubicBezTo>
                    <a:pt x="716" y="233"/>
                    <a:pt x="733" y="230"/>
                    <a:pt x="749" y="230"/>
                  </a:cubicBezTo>
                  <a:cubicBezTo>
                    <a:pt x="750" y="230"/>
                    <a:pt x="750" y="230"/>
                    <a:pt x="750" y="230"/>
                  </a:cubicBezTo>
                  <a:cubicBezTo>
                    <a:pt x="751" y="230"/>
                    <a:pt x="751" y="230"/>
                    <a:pt x="751" y="230"/>
                  </a:cubicBezTo>
                  <a:cubicBezTo>
                    <a:pt x="752" y="230"/>
                    <a:pt x="752" y="230"/>
                    <a:pt x="752" y="230"/>
                  </a:cubicBezTo>
                  <a:cubicBezTo>
                    <a:pt x="753" y="230"/>
                    <a:pt x="753" y="230"/>
                    <a:pt x="753" y="230"/>
                  </a:cubicBezTo>
                  <a:cubicBezTo>
                    <a:pt x="769" y="230"/>
                    <a:pt x="784" y="231"/>
                    <a:pt x="797" y="233"/>
                  </a:cubicBezTo>
                  <a:cubicBezTo>
                    <a:pt x="811" y="235"/>
                    <a:pt x="823" y="239"/>
                    <a:pt x="834" y="243"/>
                  </a:cubicBezTo>
                  <a:cubicBezTo>
                    <a:pt x="845" y="247"/>
                    <a:pt x="854" y="252"/>
                    <a:pt x="861" y="257"/>
                  </a:cubicBezTo>
                  <a:cubicBezTo>
                    <a:pt x="869" y="262"/>
                    <a:pt x="875" y="268"/>
                    <a:pt x="879" y="274"/>
                  </a:cubicBezTo>
                  <a:cubicBezTo>
                    <a:pt x="883" y="281"/>
                    <a:pt x="888" y="286"/>
                    <a:pt x="894" y="291"/>
                  </a:cubicBezTo>
                  <a:cubicBezTo>
                    <a:pt x="899" y="295"/>
                    <a:pt x="906" y="299"/>
                    <a:pt x="914" y="303"/>
                  </a:cubicBezTo>
                  <a:cubicBezTo>
                    <a:pt x="923" y="306"/>
                    <a:pt x="932" y="309"/>
                    <a:pt x="944" y="311"/>
                  </a:cubicBezTo>
                  <a:cubicBezTo>
                    <a:pt x="955" y="313"/>
                    <a:pt x="968" y="315"/>
                    <a:pt x="984" y="317"/>
                  </a:cubicBezTo>
                  <a:cubicBezTo>
                    <a:pt x="985" y="317"/>
                    <a:pt x="986" y="317"/>
                    <a:pt x="987" y="317"/>
                  </a:cubicBezTo>
                  <a:cubicBezTo>
                    <a:pt x="989" y="317"/>
                    <a:pt x="990" y="318"/>
                    <a:pt x="991" y="318"/>
                  </a:cubicBezTo>
                  <a:cubicBezTo>
                    <a:pt x="993" y="318"/>
                    <a:pt x="994" y="318"/>
                    <a:pt x="996" y="318"/>
                  </a:cubicBezTo>
                  <a:cubicBezTo>
                    <a:pt x="997" y="318"/>
                    <a:pt x="998" y="318"/>
                    <a:pt x="1000" y="318"/>
                  </a:cubicBezTo>
                  <a:cubicBezTo>
                    <a:pt x="1016" y="318"/>
                    <a:pt x="1034" y="315"/>
                    <a:pt x="1052" y="312"/>
                  </a:cubicBezTo>
                  <a:cubicBezTo>
                    <a:pt x="1070" y="309"/>
                    <a:pt x="1088" y="304"/>
                    <a:pt x="1103" y="300"/>
                  </a:cubicBezTo>
                  <a:cubicBezTo>
                    <a:pt x="1119" y="296"/>
                    <a:pt x="1133" y="291"/>
                    <a:pt x="1144" y="288"/>
                  </a:cubicBezTo>
                  <a:cubicBezTo>
                    <a:pt x="1154" y="285"/>
                    <a:pt x="1161" y="282"/>
                    <a:pt x="1162" y="282"/>
                  </a:cubicBezTo>
                  <a:cubicBezTo>
                    <a:pt x="797" y="1"/>
                    <a:pt x="797" y="1"/>
                    <a:pt x="797" y="1"/>
                  </a:cubicBezTo>
                  <a:cubicBezTo>
                    <a:pt x="762" y="0"/>
                    <a:pt x="762" y="0"/>
                    <a:pt x="762" y="0"/>
                  </a:cubicBezTo>
                  <a:cubicBezTo>
                    <a:pt x="762" y="0"/>
                    <a:pt x="762" y="0"/>
                    <a:pt x="761" y="0"/>
                  </a:cubicBezTo>
                  <a:cubicBezTo>
                    <a:pt x="761" y="0"/>
                    <a:pt x="760" y="0"/>
                    <a:pt x="759" y="0"/>
                  </a:cubicBezTo>
                  <a:cubicBezTo>
                    <a:pt x="758" y="0"/>
                    <a:pt x="756" y="0"/>
                    <a:pt x="755" y="0"/>
                  </a:cubicBezTo>
                  <a:cubicBezTo>
                    <a:pt x="753" y="0"/>
                    <a:pt x="752" y="0"/>
                    <a:pt x="750" y="0"/>
                  </a:cubicBezTo>
                  <a:cubicBezTo>
                    <a:pt x="739" y="0"/>
                    <a:pt x="724" y="0"/>
                    <a:pt x="706" y="1"/>
                  </a:cubicBezTo>
                  <a:cubicBezTo>
                    <a:pt x="689" y="1"/>
                    <a:pt x="669" y="2"/>
                    <a:pt x="649" y="3"/>
                  </a:cubicBezTo>
                  <a:cubicBezTo>
                    <a:pt x="629" y="4"/>
                    <a:pt x="610" y="5"/>
                    <a:pt x="595" y="6"/>
                  </a:cubicBezTo>
                  <a:cubicBezTo>
                    <a:pt x="579" y="8"/>
                    <a:pt x="566" y="10"/>
                    <a:pt x="560" y="12"/>
                  </a:cubicBezTo>
                  <a:cubicBezTo>
                    <a:pt x="553" y="15"/>
                    <a:pt x="548" y="18"/>
                    <a:pt x="545" y="21"/>
                  </a:cubicBezTo>
                  <a:cubicBezTo>
                    <a:pt x="543" y="24"/>
                    <a:pt x="542" y="26"/>
                    <a:pt x="544" y="29"/>
                  </a:cubicBezTo>
                  <a:cubicBezTo>
                    <a:pt x="546" y="32"/>
                    <a:pt x="549" y="34"/>
                    <a:pt x="554" y="37"/>
                  </a:cubicBezTo>
                  <a:cubicBezTo>
                    <a:pt x="559" y="40"/>
                    <a:pt x="566" y="43"/>
                    <a:pt x="574" y="46"/>
                  </a:cubicBezTo>
                  <a:cubicBezTo>
                    <a:pt x="582" y="49"/>
                    <a:pt x="589" y="52"/>
                    <a:pt x="595" y="55"/>
                  </a:cubicBezTo>
                  <a:cubicBezTo>
                    <a:pt x="601" y="57"/>
                    <a:pt x="607" y="60"/>
                    <a:pt x="611" y="63"/>
                  </a:cubicBezTo>
                  <a:cubicBezTo>
                    <a:pt x="616" y="65"/>
                    <a:pt x="620" y="68"/>
                    <a:pt x="622" y="71"/>
                  </a:cubicBezTo>
                  <a:cubicBezTo>
                    <a:pt x="625" y="75"/>
                    <a:pt x="627" y="78"/>
                    <a:pt x="627" y="83"/>
                  </a:cubicBezTo>
                  <a:cubicBezTo>
                    <a:pt x="627" y="86"/>
                    <a:pt x="626" y="89"/>
                    <a:pt x="622" y="91"/>
                  </a:cubicBezTo>
                  <a:cubicBezTo>
                    <a:pt x="618" y="93"/>
                    <a:pt x="613" y="96"/>
                    <a:pt x="606" y="97"/>
                  </a:cubicBezTo>
                  <a:cubicBezTo>
                    <a:pt x="599" y="99"/>
                    <a:pt x="591" y="101"/>
                    <a:pt x="582" y="102"/>
                  </a:cubicBezTo>
                  <a:cubicBezTo>
                    <a:pt x="572" y="103"/>
                    <a:pt x="562" y="103"/>
                    <a:pt x="551" y="103"/>
                  </a:cubicBezTo>
                  <a:cubicBezTo>
                    <a:pt x="545" y="103"/>
                    <a:pt x="539" y="103"/>
                    <a:pt x="533" y="103"/>
                  </a:cubicBezTo>
                  <a:cubicBezTo>
                    <a:pt x="527" y="103"/>
                    <a:pt x="521" y="102"/>
                    <a:pt x="514" y="102"/>
                  </a:cubicBezTo>
                  <a:cubicBezTo>
                    <a:pt x="508" y="101"/>
                    <a:pt x="502" y="101"/>
                    <a:pt x="495" y="100"/>
                  </a:cubicBezTo>
                  <a:cubicBezTo>
                    <a:pt x="489" y="99"/>
                    <a:pt x="483" y="98"/>
                    <a:pt x="476" y="97"/>
                  </a:cubicBezTo>
                  <a:cubicBezTo>
                    <a:pt x="459" y="94"/>
                    <a:pt x="446" y="89"/>
                    <a:pt x="438" y="84"/>
                  </a:cubicBezTo>
                  <a:cubicBezTo>
                    <a:pt x="429" y="79"/>
                    <a:pt x="424" y="74"/>
                    <a:pt x="421" y="68"/>
                  </a:cubicBezTo>
                  <a:cubicBezTo>
                    <a:pt x="417" y="63"/>
                    <a:pt x="416" y="57"/>
                    <a:pt x="414" y="52"/>
                  </a:cubicBezTo>
                  <a:cubicBezTo>
                    <a:pt x="411" y="48"/>
                    <a:pt x="409" y="43"/>
                    <a:pt x="404" y="40"/>
                  </a:cubicBezTo>
                  <a:cubicBezTo>
                    <a:pt x="401" y="38"/>
                    <a:pt x="398" y="37"/>
                    <a:pt x="394" y="36"/>
                  </a:cubicBezTo>
                  <a:cubicBezTo>
                    <a:pt x="390" y="34"/>
                    <a:pt x="385" y="34"/>
                    <a:pt x="380" y="33"/>
                  </a:cubicBezTo>
                  <a:cubicBezTo>
                    <a:pt x="376" y="32"/>
                    <a:pt x="371" y="32"/>
                    <a:pt x="366" y="32"/>
                  </a:cubicBezTo>
                  <a:cubicBezTo>
                    <a:pt x="361" y="31"/>
                    <a:pt x="356" y="31"/>
                    <a:pt x="352" y="31"/>
                  </a:cubicBezTo>
                  <a:cubicBezTo>
                    <a:pt x="350" y="32"/>
                    <a:pt x="347" y="32"/>
                    <a:pt x="345" y="32"/>
                  </a:cubicBezTo>
                  <a:cubicBezTo>
                    <a:pt x="343" y="32"/>
                    <a:pt x="341" y="32"/>
                    <a:pt x="339" y="32"/>
                  </a:cubicBezTo>
                  <a:cubicBezTo>
                    <a:pt x="338" y="32"/>
                    <a:pt x="336" y="32"/>
                    <a:pt x="335" y="32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32" y="33"/>
                    <a:pt x="319" y="35"/>
                    <a:pt x="301" y="38"/>
                  </a:cubicBezTo>
                  <a:cubicBezTo>
                    <a:pt x="283" y="42"/>
                    <a:pt x="259" y="46"/>
                    <a:pt x="233" y="51"/>
                  </a:cubicBezTo>
                  <a:cubicBezTo>
                    <a:pt x="208" y="56"/>
                    <a:pt x="181" y="61"/>
                    <a:pt x="158" y="65"/>
                  </a:cubicBezTo>
                  <a:cubicBezTo>
                    <a:pt x="134" y="70"/>
                    <a:pt x="114" y="74"/>
                    <a:pt x="102" y="76"/>
                  </a:cubicBezTo>
                  <a:cubicBezTo>
                    <a:pt x="90" y="78"/>
                    <a:pt x="82" y="81"/>
                    <a:pt x="77" y="83"/>
                  </a:cubicBezTo>
                  <a:cubicBezTo>
                    <a:pt x="73" y="86"/>
                    <a:pt x="71" y="88"/>
                    <a:pt x="71" y="90"/>
                  </a:cubicBezTo>
                  <a:cubicBezTo>
                    <a:pt x="71" y="92"/>
                    <a:pt x="73" y="94"/>
                    <a:pt x="74" y="96"/>
                  </a:cubicBezTo>
                  <a:cubicBezTo>
                    <a:pt x="76" y="97"/>
                    <a:pt x="78" y="98"/>
                    <a:pt x="78" y="98"/>
                  </a:cubicBezTo>
                  <a:cubicBezTo>
                    <a:pt x="79" y="99"/>
                    <a:pt x="82" y="101"/>
                    <a:pt x="87" y="105"/>
                  </a:cubicBezTo>
                  <a:cubicBezTo>
                    <a:pt x="91" y="109"/>
                    <a:pt x="98" y="114"/>
                    <a:pt x="105" y="120"/>
                  </a:cubicBezTo>
                  <a:cubicBezTo>
                    <a:pt x="112" y="126"/>
                    <a:pt x="120" y="133"/>
                    <a:pt x="128" y="139"/>
                  </a:cubicBezTo>
                  <a:cubicBezTo>
                    <a:pt x="136" y="145"/>
                    <a:pt x="144" y="150"/>
                    <a:pt x="150" y="155"/>
                  </a:cubicBezTo>
                  <a:cubicBezTo>
                    <a:pt x="157" y="159"/>
                    <a:pt x="161" y="163"/>
                    <a:pt x="163" y="167"/>
                  </a:cubicBezTo>
                  <a:cubicBezTo>
                    <a:pt x="166" y="171"/>
                    <a:pt x="166" y="175"/>
                    <a:pt x="165" y="178"/>
                  </a:cubicBezTo>
                  <a:cubicBezTo>
                    <a:pt x="163" y="181"/>
                    <a:pt x="160" y="184"/>
                    <a:pt x="156" y="186"/>
                  </a:cubicBezTo>
                  <a:cubicBezTo>
                    <a:pt x="152" y="188"/>
                    <a:pt x="146" y="190"/>
                    <a:pt x="139" y="191"/>
                  </a:cubicBezTo>
                  <a:cubicBezTo>
                    <a:pt x="138" y="191"/>
                    <a:pt x="137" y="191"/>
                    <a:pt x="136" y="191"/>
                  </a:cubicBezTo>
                  <a:cubicBezTo>
                    <a:pt x="135" y="192"/>
                    <a:pt x="133" y="192"/>
                    <a:pt x="132" y="192"/>
                  </a:cubicBezTo>
                  <a:cubicBezTo>
                    <a:pt x="131" y="192"/>
                    <a:pt x="130" y="192"/>
                    <a:pt x="129" y="192"/>
                  </a:cubicBezTo>
                  <a:cubicBezTo>
                    <a:pt x="128" y="192"/>
                    <a:pt x="127" y="192"/>
                    <a:pt x="125" y="192"/>
                  </a:cubicBezTo>
                  <a:cubicBezTo>
                    <a:pt x="124" y="192"/>
                    <a:pt x="122" y="192"/>
                    <a:pt x="120" y="192"/>
                  </a:cubicBezTo>
                  <a:cubicBezTo>
                    <a:pt x="118" y="192"/>
                    <a:pt x="116" y="192"/>
                    <a:pt x="114" y="192"/>
                  </a:cubicBezTo>
                  <a:cubicBezTo>
                    <a:pt x="113" y="192"/>
                    <a:pt x="111" y="192"/>
                    <a:pt x="109" y="192"/>
                  </a:cubicBezTo>
                  <a:cubicBezTo>
                    <a:pt x="107" y="191"/>
                    <a:pt x="105" y="191"/>
                    <a:pt x="103" y="191"/>
                  </a:cubicBezTo>
                  <a:cubicBezTo>
                    <a:pt x="101" y="191"/>
                    <a:pt x="99" y="191"/>
                    <a:pt x="97" y="191"/>
                  </a:cubicBezTo>
                  <a:cubicBezTo>
                    <a:pt x="95" y="191"/>
                    <a:pt x="93" y="191"/>
                    <a:pt x="91" y="190"/>
                  </a:cubicBezTo>
                  <a:cubicBezTo>
                    <a:pt x="88" y="190"/>
                    <a:pt x="86" y="190"/>
                    <a:pt x="84" y="190"/>
                  </a:cubicBezTo>
                  <a:cubicBezTo>
                    <a:pt x="82" y="190"/>
                    <a:pt x="80" y="190"/>
                    <a:pt x="77" y="190"/>
                  </a:cubicBezTo>
                  <a:cubicBezTo>
                    <a:pt x="74" y="190"/>
                    <a:pt x="71" y="190"/>
                    <a:pt x="67" y="191"/>
                  </a:cubicBezTo>
                  <a:cubicBezTo>
                    <a:pt x="64" y="191"/>
                    <a:pt x="60" y="191"/>
                    <a:pt x="56" y="192"/>
                  </a:cubicBezTo>
                  <a:cubicBezTo>
                    <a:pt x="52" y="192"/>
                    <a:pt x="49" y="193"/>
                    <a:pt x="45" y="194"/>
                  </a:cubicBezTo>
                  <a:cubicBezTo>
                    <a:pt x="41" y="194"/>
                    <a:pt x="37" y="195"/>
                    <a:pt x="33" y="197"/>
                  </a:cubicBezTo>
                  <a:cubicBezTo>
                    <a:pt x="21" y="200"/>
                    <a:pt x="13" y="205"/>
                    <a:pt x="7" y="211"/>
                  </a:cubicBezTo>
                  <a:cubicBezTo>
                    <a:pt x="2" y="217"/>
                    <a:pt x="0" y="224"/>
                    <a:pt x="1" y="232"/>
                  </a:cubicBezTo>
                  <a:cubicBezTo>
                    <a:pt x="2" y="240"/>
                    <a:pt x="7" y="248"/>
                    <a:pt x="16" y="255"/>
                  </a:cubicBezTo>
                  <a:cubicBezTo>
                    <a:pt x="25" y="263"/>
                    <a:pt x="37" y="270"/>
                    <a:pt x="54" y="276"/>
                  </a:cubicBezTo>
                  <a:cubicBezTo>
                    <a:pt x="61" y="279"/>
                    <a:pt x="69" y="281"/>
                    <a:pt x="76" y="283"/>
                  </a:cubicBezTo>
                  <a:cubicBezTo>
                    <a:pt x="83" y="285"/>
                    <a:pt x="90" y="286"/>
                    <a:pt x="97" y="287"/>
                  </a:cubicBezTo>
                  <a:cubicBezTo>
                    <a:pt x="104" y="288"/>
                    <a:pt x="111" y="289"/>
                    <a:pt x="117" y="290"/>
                  </a:cubicBezTo>
                  <a:cubicBezTo>
                    <a:pt x="124" y="290"/>
                    <a:pt x="131" y="290"/>
                    <a:pt x="137" y="290"/>
                  </a:cubicBezTo>
                  <a:cubicBezTo>
                    <a:pt x="145" y="290"/>
                    <a:pt x="153" y="290"/>
                    <a:pt x="161" y="289"/>
                  </a:cubicBezTo>
                  <a:cubicBezTo>
                    <a:pt x="168" y="288"/>
                    <a:pt x="175" y="286"/>
                    <a:pt x="181" y="285"/>
                  </a:cubicBezTo>
                  <a:cubicBezTo>
                    <a:pt x="187" y="283"/>
                    <a:pt x="192" y="281"/>
                    <a:pt x="196" y="279"/>
                  </a:cubicBezTo>
                  <a:cubicBezTo>
                    <a:pt x="200" y="277"/>
                    <a:pt x="204" y="274"/>
                    <a:pt x="206" y="272"/>
                  </a:cubicBezTo>
                  <a:cubicBezTo>
                    <a:pt x="208" y="269"/>
                    <a:pt x="211" y="267"/>
                    <a:pt x="214" y="265"/>
                  </a:cubicBezTo>
                  <a:cubicBezTo>
                    <a:pt x="216" y="263"/>
                    <a:pt x="219" y="262"/>
                    <a:pt x="222" y="261"/>
                  </a:cubicBezTo>
                  <a:cubicBezTo>
                    <a:pt x="225" y="260"/>
                    <a:pt x="228" y="259"/>
                    <a:pt x="231" y="258"/>
                  </a:cubicBezTo>
                  <a:cubicBezTo>
                    <a:pt x="234" y="258"/>
                    <a:pt x="238" y="258"/>
                    <a:pt x="241" y="258"/>
                  </a:cubicBezTo>
                  <a:cubicBezTo>
                    <a:pt x="244" y="258"/>
                    <a:pt x="246" y="258"/>
                    <a:pt x="248" y="258"/>
                  </a:cubicBezTo>
                  <a:cubicBezTo>
                    <a:pt x="251" y="258"/>
                    <a:pt x="253" y="258"/>
                    <a:pt x="256" y="258"/>
                  </a:cubicBezTo>
                  <a:cubicBezTo>
                    <a:pt x="259" y="259"/>
                    <a:pt x="262" y="259"/>
                    <a:pt x="264" y="259"/>
                  </a:cubicBezTo>
                  <a:cubicBezTo>
                    <a:pt x="267" y="260"/>
                    <a:pt x="270" y="260"/>
                    <a:pt x="273" y="261"/>
                  </a:cubicBezTo>
                  <a:cubicBezTo>
                    <a:pt x="281" y="262"/>
                    <a:pt x="288" y="265"/>
                    <a:pt x="296" y="270"/>
                  </a:cubicBezTo>
                  <a:cubicBezTo>
                    <a:pt x="303" y="275"/>
                    <a:pt x="310" y="281"/>
                    <a:pt x="318" y="288"/>
                  </a:cubicBezTo>
                  <a:cubicBezTo>
                    <a:pt x="325" y="295"/>
                    <a:pt x="332" y="304"/>
                    <a:pt x="340" y="312"/>
                  </a:cubicBezTo>
                  <a:cubicBezTo>
                    <a:pt x="348" y="320"/>
                    <a:pt x="355" y="329"/>
                    <a:pt x="364" y="3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6"/>
          <p:cNvGrpSpPr/>
          <p:nvPr/>
        </p:nvGrpSpPr>
        <p:grpSpPr>
          <a:xfrm>
            <a:off x="3242614" y="3378324"/>
            <a:ext cx="1570683" cy="869896"/>
            <a:chOff x="3292673" y="3890987"/>
            <a:chExt cx="1743075" cy="965200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18" name="Freeform 15"/>
            <p:cNvSpPr>
              <a:spLocks/>
            </p:cNvSpPr>
            <p:nvPr/>
          </p:nvSpPr>
          <p:spPr bwMode="auto">
            <a:xfrm flipH="1">
              <a:off x="4313435" y="3983062"/>
              <a:ext cx="15875" cy="311150"/>
            </a:xfrm>
            <a:custGeom>
              <a:avLst/>
              <a:gdLst>
                <a:gd name="T0" fmla="*/ 8 w 10"/>
                <a:gd name="T1" fmla="*/ 14 h 210"/>
                <a:gd name="T2" fmla="*/ 8 w 10"/>
                <a:gd name="T3" fmla="*/ 21 h 210"/>
                <a:gd name="T4" fmla="*/ 8 w 10"/>
                <a:gd name="T5" fmla="*/ 21 h 210"/>
                <a:gd name="T6" fmla="*/ 8 w 10"/>
                <a:gd name="T7" fmla="*/ 21 h 210"/>
                <a:gd name="T8" fmla="*/ 8 w 10"/>
                <a:gd name="T9" fmla="*/ 21 h 210"/>
                <a:gd name="T10" fmla="*/ 7 w 10"/>
                <a:gd name="T11" fmla="*/ 27 h 210"/>
                <a:gd name="T12" fmla="*/ 7 w 10"/>
                <a:gd name="T13" fmla="*/ 27 h 210"/>
                <a:gd name="T14" fmla="*/ 7 w 10"/>
                <a:gd name="T15" fmla="*/ 27 h 210"/>
                <a:gd name="T16" fmla="*/ 7 w 10"/>
                <a:gd name="T17" fmla="*/ 27 h 210"/>
                <a:gd name="T18" fmla="*/ 5 w 10"/>
                <a:gd name="T19" fmla="*/ 101 h 210"/>
                <a:gd name="T20" fmla="*/ 0 w 10"/>
                <a:gd name="T21" fmla="*/ 210 h 210"/>
                <a:gd name="T22" fmla="*/ 0 w 10"/>
                <a:gd name="T23" fmla="*/ 210 h 210"/>
                <a:gd name="T24" fmla="*/ 1 w 10"/>
                <a:gd name="T25" fmla="*/ 205 h 210"/>
                <a:gd name="T26" fmla="*/ 1 w 10"/>
                <a:gd name="T27" fmla="*/ 203 h 210"/>
                <a:gd name="T28" fmla="*/ 1 w 10"/>
                <a:gd name="T29" fmla="*/ 203 h 210"/>
                <a:gd name="T30" fmla="*/ 1 w 10"/>
                <a:gd name="T31" fmla="*/ 196 h 210"/>
                <a:gd name="T32" fmla="*/ 2 w 10"/>
                <a:gd name="T33" fmla="*/ 189 h 210"/>
                <a:gd name="T34" fmla="*/ 2 w 10"/>
                <a:gd name="T35" fmla="*/ 189 h 210"/>
                <a:gd name="T36" fmla="*/ 2 w 10"/>
                <a:gd name="T37" fmla="*/ 189 h 210"/>
                <a:gd name="T38" fmla="*/ 2 w 10"/>
                <a:gd name="T39" fmla="*/ 188 h 210"/>
                <a:gd name="T40" fmla="*/ 2 w 10"/>
                <a:gd name="T41" fmla="*/ 182 h 210"/>
                <a:gd name="T42" fmla="*/ 2 w 10"/>
                <a:gd name="T43" fmla="*/ 182 h 210"/>
                <a:gd name="T44" fmla="*/ 2 w 10"/>
                <a:gd name="T45" fmla="*/ 182 h 210"/>
                <a:gd name="T46" fmla="*/ 2 w 10"/>
                <a:gd name="T47" fmla="*/ 182 h 210"/>
                <a:gd name="T48" fmla="*/ 10 w 10"/>
                <a:gd name="T49" fmla="*/ 1 h 210"/>
                <a:gd name="T50" fmla="*/ 10 w 10"/>
                <a:gd name="T51" fmla="*/ 1 h 210"/>
                <a:gd name="T52" fmla="*/ 10 w 10"/>
                <a:gd name="T53" fmla="*/ 0 h 210"/>
                <a:gd name="T54" fmla="*/ 9 w 10"/>
                <a:gd name="T55" fmla="*/ 4 h 210"/>
                <a:gd name="T56" fmla="*/ 9 w 10"/>
                <a:gd name="T57" fmla="*/ 7 h 210"/>
                <a:gd name="T58" fmla="*/ 8 w 10"/>
                <a:gd name="T59" fmla="*/ 1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210">
                  <a:moveTo>
                    <a:pt x="8" y="14"/>
                  </a:moveTo>
                  <a:cubicBezTo>
                    <a:pt x="8" y="16"/>
                    <a:pt x="8" y="19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8" y="25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52"/>
                    <a:pt x="6" y="77"/>
                    <a:pt x="5" y="10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1" y="207"/>
                    <a:pt x="1" y="205"/>
                  </a:cubicBezTo>
                  <a:cubicBezTo>
                    <a:pt x="1" y="205"/>
                    <a:pt x="1" y="204"/>
                    <a:pt x="1" y="203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01"/>
                    <a:pt x="1" y="199"/>
                    <a:pt x="1" y="196"/>
                  </a:cubicBezTo>
                  <a:cubicBezTo>
                    <a:pt x="2" y="194"/>
                    <a:pt x="2" y="192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6"/>
                    <a:pt x="2" y="184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5" y="121"/>
                    <a:pt x="7" y="6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10"/>
                    <a:pt x="9" y="12"/>
                    <a:pt x="8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 flipH="1">
              <a:off x="4038798" y="3929087"/>
              <a:ext cx="104775" cy="373062"/>
            </a:xfrm>
            <a:custGeom>
              <a:avLst/>
              <a:gdLst>
                <a:gd name="T0" fmla="*/ 46 w 70"/>
                <a:gd name="T1" fmla="*/ 34 h 251"/>
                <a:gd name="T2" fmla="*/ 26 w 70"/>
                <a:gd name="T3" fmla="*/ 19 h 251"/>
                <a:gd name="T4" fmla="*/ 12 w 70"/>
                <a:gd name="T5" fmla="*/ 6 h 251"/>
                <a:gd name="T6" fmla="*/ 11 w 70"/>
                <a:gd name="T7" fmla="*/ 5 h 251"/>
                <a:gd name="T8" fmla="*/ 10 w 70"/>
                <a:gd name="T9" fmla="*/ 3 h 251"/>
                <a:gd name="T10" fmla="*/ 9 w 70"/>
                <a:gd name="T11" fmla="*/ 2 h 251"/>
                <a:gd name="T12" fmla="*/ 9 w 70"/>
                <a:gd name="T13" fmla="*/ 0 h 251"/>
                <a:gd name="T14" fmla="*/ 0 w 70"/>
                <a:gd name="T15" fmla="*/ 179 h 251"/>
                <a:gd name="T16" fmla="*/ 0 w 70"/>
                <a:gd name="T17" fmla="*/ 181 h 251"/>
                <a:gd name="T18" fmla="*/ 1 w 70"/>
                <a:gd name="T19" fmla="*/ 182 h 251"/>
                <a:gd name="T20" fmla="*/ 1 w 70"/>
                <a:gd name="T21" fmla="*/ 184 h 251"/>
                <a:gd name="T22" fmla="*/ 3 w 70"/>
                <a:gd name="T23" fmla="*/ 185 h 251"/>
                <a:gd name="T24" fmla="*/ 17 w 70"/>
                <a:gd name="T25" fmla="*/ 199 h 251"/>
                <a:gd name="T26" fmla="*/ 36 w 70"/>
                <a:gd name="T27" fmla="*/ 216 h 251"/>
                <a:gd name="T28" fmla="*/ 52 w 70"/>
                <a:gd name="T29" fmla="*/ 234 h 251"/>
                <a:gd name="T30" fmla="*/ 59 w 70"/>
                <a:gd name="T31" fmla="*/ 251 h 251"/>
                <a:gd name="T32" fmla="*/ 70 w 70"/>
                <a:gd name="T33" fmla="*/ 67 h 251"/>
                <a:gd name="T34" fmla="*/ 63 w 70"/>
                <a:gd name="T35" fmla="*/ 51 h 251"/>
                <a:gd name="T36" fmla="*/ 46 w 70"/>
                <a:gd name="T37" fmla="*/ 3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251">
                  <a:moveTo>
                    <a:pt x="46" y="34"/>
                  </a:moveTo>
                  <a:cubicBezTo>
                    <a:pt x="39" y="29"/>
                    <a:pt x="32" y="24"/>
                    <a:pt x="26" y="19"/>
                  </a:cubicBezTo>
                  <a:cubicBezTo>
                    <a:pt x="20" y="14"/>
                    <a:pt x="15" y="10"/>
                    <a:pt x="12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6" y="60"/>
                    <a:pt x="3" y="120"/>
                    <a:pt x="0" y="179"/>
                  </a:cubicBezTo>
                  <a:cubicBezTo>
                    <a:pt x="0" y="180"/>
                    <a:pt x="0" y="180"/>
                    <a:pt x="0" y="181"/>
                  </a:cubicBezTo>
                  <a:cubicBezTo>
                    <a:pt x="0" y="181"/>
                    <a:pt x="0" y="182"/>
                    <a:pt x="1" y="182"/>
                  </a:cubicBezTo>
                  <a:cubicBezTo>
                    <a:pt x="1" y="183"/>
                    <a:pt x="1" y="183"/>
                    <a:pt x="1" y="184"/>
                  </a:cubicBezTo>
                  <a:cubicBezTo>
                    <a:pt x="2" y="184"/>
                    <a:pt x="2" y="185"/>
                    <a:pt x="3" y="185"/>
                  </a:cubicBezTo>
                  <a:cubicBezTo>
                    <a:pt x="6" y="189"/>
                    <a:pt x="11" y="194"/>
                    <a:pt x="17" y="199"/>
                  </a:cubicBezTo>
                  <a:cubicBezTo>
                    <a:pt x="23" y="204"/>
                    <a:pt x="30" y="210"/>
                    <a:pt x="36" y="216"/>
                  </a:cubicBezTo>
                  <a:cubicBezTo>
                    <a:pt x="42" y="222"/>
                    <a:pt x="48" y="228"/>
                    <a:pt x="52" y="234"/>
                  </a:cubicBezTo>
                  <a:cubicBezTo>
                    <a:pt x="57" y="240"/>
                    <a:pt x="59" y="246"/>
                    <a:pt x="59" y="251"/>
                  </a:cubicBezTo>
                  <a:cubicBezTo>
                    <a:pt x="63" y="190"/>
                    <a:pt x="66" y="129"/>
                    <a:pt x="70" y="67"/>
                  </a:cubicBezTo>
                  <a:cubicBezTo>
                    <a:pt x="70" y="62"/>
                    <a:pt x="67" y="57"/>
                    <a:pt x="63" y="51"/>
                  </a:cubicBezTo>
                  <a:cubicBezTo>
                    <a:pt x="58" y="46"/>
                    <a:pt x="52" y="40"/>
                    <a:pt x="4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 flipH="1">
              <a:off x="3294260" y="3935437"/>
              <a:ext cx="1738313" cy="920750"/>
            </a:xfrm>
            <a:custGeom>
              <a:avLst/>
              <a:gdLst>
                <a:gd name="T0" fmla="*/ 1168 w 1177"/>
                <a:gd name="T1" fmla="*/ 208 h 623"/>
                <a:gd name="T2" fmla="*/ 1132 w 1177"/>
                <a:gd name="T3" fmla="*/ 225 h 623"/>
                <a:gd name="T4" fmla="*/ 1074 w 1177"/>
                <a:gd name="T5" fmla="*/ 229 h 623"/>
                <a:gd name="T6" fmla="*/ 1021 w 1177"/>
                <a:gd name="T7" fmla="*/ 222 h 623"/>
                <a:gd name="T8" fmla="*/ 1005 w 1177"/>
                <a:gd name="T9" fmla="*/ 220 h 623"/>
                <a:gd name="T10" fmla="*/ 992 w 1177"/>
                <a:gd name="T11" fmla="*/ 218 h 623"/>
                <a:gd name="T12" fmla="*/ 979 w 1177"/>
                <a:gd name="T13" fmla="*/ 218 h 623"/>
                <a:gd name="T14" fmla="*/ 972 w 1177"/>
                <a:gd name="T15" fmla="*/ 218 h 623"/>
                <a:gd name="T16" fmla="*/ 963 w 1177"/>
                <a:gd name="T17" fmla="*/ 219 h 623"/>
                <a:gd name="T18" fmla="*/ 951 w 1177"/>
                <a:gd name="T19" fmla="*/ 223 h 623"/>
                <a:gd name="T20" fmla="*/ 940 w 1177"/>
                <a:gd name="T21" fmla="*/ 231 h 623"/>
                <a:gd name="T22" fmla="*/ 932 w 1177"/>
                <a:gd name="T23" fmla="*/ 239 h 623"/>
                <a:gd name="T24" fmla="*/ 931 w 1177"/>
                <a:gd name="T25" fmla="*/ 240 h 623"/>
                <a:gd name="T26" fmla="*/ 417 w 1177"/>
                <a:gd name="T27" fmla="*/ 414 h 623"/>
                <a:gd name="T28" fmla="*/ 266 w 1177"/>
                <a:gd name="T29" fmla="*/ 416 h 623"/>
                <a:gd name="T30" fmla="*/ 235 w 1177"/>
                <a:gd name="T31" fmla="*/ 413 h 623"/>
                <a:gd name="T32" fmla="*/ 223 w 1177"/>
                <a:gd name="T33" fmla="*/ 242 h 623"/>
                <a:gd name="T34" fmla="*/ 200 w 1177"/>
                <a:gd name="T35" fmla="*/ 228 h 623"/>
                <a:gd name="T36" fmla="*/ 194 w 1177"/>
                <a:gd name="T37" fmla="*/ 227 h 623"/>
                <a:gd name="T38" fmla="*/ 187 w 1177"/>
                <a:gd name="T39" fmla="*/ 226 h 623"/>
                <a:gd name="T40" fmla="*/ 178 w 1177"/>
                <a:gd name="T41" fmla="*/ 225 h 623"/>
                <a:gd name="T42" fmla="*/ 168 w 1177"/>
                <a:gd name="T43" fmla="*/ 226 h 623"/>
                <a:gd name="T44" fmla="*/ 157 w 1177"/>
                <a:gd name="T45" fmla="*/ 227 h 623"/>
                <a:gd name="T46" fmla="*/ 91 w 1177"/>
                <a:gd name="T47" fmla="*/ 229 h 623"/>
                <a:gd name="T48" fmla="*/ 46 w 1177"/>
                <a:gd name="T49" fmla="*/ 216 h 623"/>
                <a:gd name="T50" fmla="*/ 17 w 1177"/>
                <a:gd name="T51" fmla="*/ 203 h 623"/>
                <a:gd name="T52" fmla="*/ 4 w 1177"/>
                <a:gd name="T53" fmla="*/ 190 h 623"/>
                <a:gd name="T54" fmla="*/ 3 w 1177"/>
                <a:gd name="T55" fmla="*/ 376 h 623"/>
                <a:gd name="T56" fmla="*/ 9 w 1177"/>
                <a:gd name="T57" fmla="*/ 386 h 623"/>
                <a:gd name="T58" fmla="*/ 20 w 1177"/>
                <a:gd name="T59" fmla="*/ 396 h 623"/>
                <a:gd name="T60" fmla="*/ 38 w 1177"/>
                <a:gd name="T61" fmla="*/ 406 h 623"/>
                <a:gd name="T62" fmla="*/ 59 w 1177"/>
                <a:gd name="T63" fmla="*/ 414 h 623"/>
                <a:gd name="T64" fmla="*/ 75 w 1177"/>
                <a:gd name="T65" fmla="*/ 419 h 623"/>
                <a:gd name="T66" fmla="*/ 87 w 1177"/>
                <a:gd name="T67" fmla="*/ 422 h 623"/>
                <a:gd name="T68" fmla="*/ 100 w 1177"/>
                <a:gd name="T69" fmla="*/ 424 h 623"/>
                <a:gd name="T70" fmla="*/ 109 w 1177"/>
                <a:gd name="T71" fmla="*/ 425 h 623"/>
                <a:gd name="T72" fmla="*/ 119 w 1177"/>
                <a:gd name="T73" fmla="*/ 425 h 623"/>
                <a:gd name="T74" fmla="*/ 138 w 1177"/>
                <a:gd name="T75" fmla="*/ 423 h 623"/>
                <a:gd name="T76" fmla="*/ 174 w 1177"/>
                <a:gd name="T77" fmla="*/ 419 h 623"/>
                <a:gd name="T78" fmla="*/ 200 w 1177"/>
                <a:gd name="T79" fmla="*/ 610 h 623"/>
                <a:gd name="T80" fmla="*/ 209 w 1177"/>
                <a:gd name="T81" fmla="*/ 615 h 623"/>
                <a:gd name="T82" fmla="*/ 214 w 1177"/>
                <a:gd name="T83" fmla="*/ 617 h 623"/>
                <a:gd name="T84" fmla="*/ 221 w 1177"/>
                <a:gd name="T85" fmla="*/ 618 h 623"/>
                <a:gd name="T86" fmla="*/ 229 w 1177"/>
                <a:gd name="T87" fmla="*/ 620 h 623"/>
                <a:gd name="T88" fmla="*/ 241 w 1177"/>
                <a:gd name="T89" fmla="*/ 621 h 623"/>
                <a:gd name="T90" fmla="*/ 258 w 1177"/>
                <a:gd name="T91" fmla="*/ 622 h 623"/>
                <a:gd name="T92" fmla="*/ 283 w 1177"/>
                <a:gd name="T93" fmla="*/ 623 h 623"/>
                <a:gd name="T94" fmla="*/ 1004 w 1177"/>
                <a:gd name="T95" fmla="*/ 613 h 623"/>
                <a:gd name="T96" fmla="*/ 1038 w 1177"/>
                <a:gd name="T97" fmla="*/ 424 h 623"/>
                <a:gd name="T98" fmla="*/ 1055 w 1177"/>
                <a:gd name="T99" fmla="*/ 425 h 623"/>
                <a:gd name="T100" fmla="*/ 1069 w 1177"/>
                <a:gd name="T101" fmla="*/ 426 h 623"/>
                <a:gd name="T102" fmla="*/ 1085 w 1177"/>
                <a:gd name="T103" fmla="*/ 425 h 623"/>
                <a:gd name="T104" fmla="*/ 1107 w 1177"/>
                <a:gd name="T105" fmla="*/ 422 h 623"/>
                <a:gd name="T106" fmla="*/ 1132 w 1177"/>
                <a:gd name="T107" fmla="*/ 414 h 623"/>
                <a:gd name="T108" fmla="*/ 1144 w 1177"/>
                <a:gd name="T109" fmla="*/ 406 h 623"/>
                <a:gd name="T110" fmla="*/ 1151 w 1177"/>
                <a:gd name="T111" fmla="*/ 399 h 623"/>
                <a:gd name="T112" fmla="*/ 1154 w 1177"/>
                <a:gd name="T113" fmla="*/ 394 h 623"/>
                <a:gd name="T114" fmla="*/ 1156 w 1177"/>
                <a:gd name="T115" fmla="*/ 38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623">
                  <a:moveTo>
                    <a:pt x="1177" y="192"/>
                  </a:moveTo>
                  <a:cubicBezTo>
                    <a:pt x="1176" y="193"/>
                    <a:pt x="1176" y="194"/>
                    <a:pt x="1176" y="195"/>
                  </a:cubicBezTo>
                  <a:cubicBezTo>
                    <a:pt x="1176" y="195"/>
                    <a:pt x="1176" y="195"/>
                    <a:pt x="1176" y="195"/>
                  </a:cubicBezTo>
                  <a:cubicBezTo>
                    <a:pt x="1176" y="196"/>
                    <a:pt x="1176" y="197"/>
                    <a:pt x="1175" y="197"/>
                  </a:cubicBezTo>
                  <a:cubicBezTo>
                    <a:pt x="1175" y="197"/>
                    <a:pt x="1175" y="197"/>
                    <a:pt x="1175" y="197"/>
                  </a:cubicBezTo>
                  <a:cubicBezTo>
                    <a:pt x="1175" y="198"/>
                    <a:pt x="1175" y="199"/>
                    <a:pt x="1174" y="200"/>
                  </a:cubicBezTo>
                  <a:cubicBezTo>
                    <a:pt x="1174" y="201"/>
                    <a:pt x="1173" y="202"/>
                    <a:pt x="1173" y="203"/>
                  </a:cubicBezTo>
                  <a:cubicBezTo>
                    <a:pt x="1173" y="203"/>
                    <a:pt x="1173" y="203"/>
                    <a:pt x="1173" y="203"/>
                  </a:cubicBezTo>
                  <a:cubicBezTo>
                    <a:pt x="1172" y="204"/>
                    <a:pt x="1172" y="204"/>
                    <a:pt x="1171" y="205"/>
                  </a:cubicBezTo>
                  <a:cubicBezTo>
                    <a:pt x="1171" y="205"/>
                    <a:pt x="1171" y="205"/>
                    <a:pt x="1171" y="205"/>
                  </a:cubicBezTo>
                  <a:cubicBezTo>
                    <a:pt x="1170" y="206"/>
                    <a:pt x="1169" y="207"/>
                    <a:pt x="1168" y="208"/>
                  </a:cubicBezTo>
                  <a:cubicBezTo>
                    <a:pt x="1168" y="208"/>
                    <a:pt x="1168" y="208"/>
                    <a:pt x="1168" y="208"/>
                  </a:cubicBezTo>
                  <a:cubicBezTo>
                    <a:pt x="1167" y="209"/>
                    <a:pt x="1166" y="210"/>
                    <a:pt x="1165" y="211"/>
                  </a:cubicBezTo>
                  <a:cubicBezTo>
                    <a:pt x="1165" y="211"/>
                    <a:pt x="1165" y="211"/>
                    <a:pt x="1165" y="211"/>
                  </a:cubicBezTo>
                  <a:cubicBezTo>
                    <a:pt x="1164" y="212"/>
                    <a:pt x="1163" y="212"/>
                    <a:pt x="1161" y="213"/>
                  </a:cubicBezTo>
                  <a:cubicBezTo>
                    <a:pt x="1161" y="214"/>
                    <a:pt x="1161" y="214"/>
                    <a:pt x="1161" y="214"/>
                  </a:cubicBezTo>
                  <a:cubicBezTo>
                    <a:pt x="1160" y="214"/>
                    <a:pt x="1159" y="215"/>
                    <a:pt x="1158" y="215"/>
                  </a:cubicBezTo>
                  <a:cubicBezTo>
                    <a:pt x="1156" y="216"/>
                    <a:pt x="1155" y="217"/>
                    <a:pt x="1153" y="217"/>
                  </a:cubicBezTo>
                  <a:cubicBezTo>
                    <a:pt x="1153" y="218"/>
                    <a:pt x="1153" y="218"/>
                    <a:pt x="1152" y="218"/>
                  </a:cubicBezTo>
                  <a:cubicBezTo>
                    <a:pt x="1150" y="219"/>
                    <a:pt x="1148" y="220"/>
                    <a:pt x="1146" y="220"/>
                  </a:cubicBezTo>
                  <a:cubicBezTo>
                    <a:pt x="1146" y="221"/>
                    <a:pt x="1145" y="221"/>
                    <a:pt x="1144" y="221"/>
                  </a:cubicBezTo>
                  <a:cubicBezTo>
                    <a:pt x="1143" y="222"/>
                    <a:pt x="1141" y="222"/>
                    <a:pt x="1140" y="223"/>
                  </a:cubicBezTo>
                  <a:cubicBezTo>
                    <a:pt x="1139" y="223"/>
                    <a:pt x="1138" y="223"/>
                    <a:pt x="1137" y="223"/>
                  </a:cubicBezTo>
                  <a:cubicBezTo>
                    <a:pt x="1135" y="224"/>
                    <a:pt x="1134" y="224"/>
                    <a:pt x="1132" y="225"/>
                  </a:cubicBezTo>
                  <a:cubicBezTo>
                    <a:pt x="1131" y="225"/>
                    <a:pt x="1129" y="225"/>
                    <a:pt x="1128" y="226"/>
                  </a:cubicBezTo>
                  <a:cubicBezTo>
                    <a:pt x="1128" y="226"/>
                    <a:pt x="1128" y="226"/>
                    <a:pt x="1128" y="226"/>
                  </a:cubicBezTo>
                  <a:cubicBezTo>
                    <a:pt x="1125" y="226"/>
                    <a:pt x="1123" y="227"/>
                    <a:pt x="1121" y="227"/>
                  </a:cubicBezTo>
                  <a:cubicBezTo>
                    <a:pt x="1120" y="227"/>
                    <a:pt x="1120" y="227"/>
                    <a:pt x="1120" y="227"/>
                  </a:cubicBezTo>
                  <a:cubicBezTo>
                    <a:pt x="1118" y="227"/>
                    <a:pt x="1116" y="228"/>
                    <a:pt x="1113" y="228"/>
                  </a:cubicBezTo>
                  <a:cubicBezTo>
                    <a:pt x="1113" y="228"/>
                    <a:pt x="1113" y="228"/>
                    <a:pt x="1113" y="228"/>
                  </a:cubicBezTo>
                  <a:cubicBezTo>
                    <a:pt x="1110" y="228"/>
                    <a:pt x="1108" y="229"/>
                    <a:pt x="1105" y="229"/>
                  </a:cubicBezTo>
                  <a:cubicBezTo>
                    <a:pt x="1105" y="229"/>
                    <a:pt x="1105" y="229"/>
                    <a:pt x="1105" y="229"/>
                  </a:cubicBezTo>
                  <a:cubicBezTo>
                    <a:pt x="1102" y="229"/>
                    <a:pt x="1099" y="229"/>
                    <a:pt x="1097" y="229"/>
                  </a:cubicBezTo>
                  <a:cubicBezTo>
                    <a:pt x="1096" y="229"/>
                    <a:pt x="1096" y="229"/>
                    <a:pt x="1096" y="229"/>
                  </a:cubicBezTo>
                  <a:cubicBezTo>
                    <a:pt x="1093" y="229"/>
                    <a:pt x="1091" y="230"/>
                    <a:pt x="1088" y="230"/>
                  </a:cubicBezTo>
                  <a:cubicBezTo>
                    <a:pt x="1083" y="230"/>
                    <a:pt x="1079" y="229"/>
                    <a:pt x="1074" y="229"/>
                  </a:cubicBezTo>
                  <a:cubicBezTo>
                    <a:pt x="1074" y="229"/>
                    <a:pt x="1074" y="229"/>
                    <a:pt x="1074" y="229"/>
                  </a:cubicBezTo>
                  <a:cubicBezTo>
                    <a:pt x="1069" y="229"/>
                    <a:pt x="1065" y="229"/>
                    <a:pt x="1060" y="228"/>
                  </a:cubicBezTo>
                  <a:cubicBezTo>
                    <a:pt x="1060" y="228"/>
                    <a:pt x="1060" y="228"/>
                    <a:pt x="1060" y="228"/>
                  </a:cubicBezTo>
                  <a:cubicBezTo>
                    <a:pt x="1055" y="228"/>
                    <a:pt x="1050" y="227"/>
                    <a:pt x="1045" y="226"/>
                  </a:cubicBezTo>
                  <a:cubicBezTo>
                    <a:pt x="1045" y="226"/>
                    <a:pt x="1045" y="226"/>
                    <a:pt x="1045" y="226"/>
                  </a:cubicBezTo>
                  <a:cubicBezTo>
                    <a:pt x="1039" y="226"/>
                    <a:pt x="1034" y="225"/>
                    <a:pt x="1029" y="224"/>
                  </a:cubicBezTo>
                  <a:cubicBezTo>
                    <a:pt x="1028" y="224"/>
                    <a:pt x="1028" y="224"/>
                    <a:pt x="1028" y="224"/>
                  </a:cubicBezTo>
                  <a:cubicBezTo>
                    <a:pt x="1027" y="223"/>
                    <a:pt x="1027" y="223"/>
                    <a:pt x="1027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4" y="223"/>
                    <a:pt x="1023" y="223"/>
                    <a:pt x="1022" y="223"/>
                  </a:cubicBezTo>
                  <a:cubicBezTo>
                    <a:pt x="1022" y="222"/>
                    <a:pt x="1021" y="222"/>
                    <a:pt x="1021" y="222"/>
                  </a:cubicBezTo>
                  <a:cubicBezTo>
                    <a:pt x="1020" y="222"/>
                    <a:pt x="1020" y="222"/>
                    <a:pt x="1020" y="222"/>
                  </a:cubicBezTo>
                  <a:cubicBezTo>
                    <a:pt x="1020" y="222"/>
                    <a:pt x="1019" y="222"/>
                    <a:pt x="1019" y="222"/>
                  </a:cubicBezTo>
                  <a:cubicBezTo>
                    <a:pt x="1018" y="222"/>
                    <a:pt x="1016" y="222"/>
                    <a:pt x="1015" y="221"/>
                  </a:cubicBezTo>
                  <a:cubicBezTo>
                    <a:pt x="1015" y="221"/>
                    <a:pt x="1014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2" y="221"/>
                    <a:pt x="1012" y="221"/>
                    <a:pt x="1012" y="221"/>
                  </a:cubicBezTo>
                  <a:cubicBezTo>
                    <a:pt x="1011" y="221"/>
                    <a:pt x="1010" y="221"/>
                    <a:pt x="1010" y="220"/>
                  </a:cubicBezTo>
                  <a:cubicBezTo>
                    <a:pt x="1009" y="220"/>
                    <a:pt x="1008" y="220"/>
                    <a:pt x="1007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5" y="220"/>
                    <a:pt x="1005" y="220"/>
                    <a:pt x="1005" y="220"/>
                  </a:cubicBezTo>
                  <a:cubicBezTo>
                    <a:pt x="1004" y="220"/>
                    <a:pt x="1003" y="220"/>
                    <a:pt x="1002" y="219"/>
                  </a:cubicBezTo>
                  <a:cubicBezTo>
                    <a:pt x="1002" y="219"/>
                    <a:pt x="1001" y="219"/>
                    <a:pt x="1000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8" y="219"/>
                    <a:pt x="997" y="219"/>
                    <a:pt x="997" y="219"/>
                  </a:cubicBezTo>
                  <a:cubicBezTo>
                    <a:pt x="996" y="219"/>
                    <a:pt x="996" y="219"/>
                    <a:pt x="995" y="219"/>
                  </a:cubicBezTo>
                  <a:cubicBezTo>
                    <a:pt x="994" y="219"/>
                    <a:pt x="994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2" y="218"/>
                    <a:pt x="992" y="218"/>
                    <a:pt x="992" y="218"/>
                  </a:cubicBezTo>
                  <a:cubicBezTo>
                    <a:pt x="991" y="218"/>
                    <a:pt x="991" y="218"/>
                    <a:pt x="991" y="218"/>
                  </a:cubicBezTo>
                  <a:cubicBezTo>
                    <a:pt x="990" y="218"/>
                    <a:pt x="990" y="218"/>
                    <a:pt x="989" y="218"/>
                  </a:cubicBezTo>
                  <a:cubicBezTo>
                    <a:pt x="989" y="218"/>
                    <a:pt x="988" y="218"/>
                    <a:pt x="988" y="218"/>
                  </a:cubicBezTo>
                  <a:cubicBezTo>
                    <a:pt x="987" y="218"/>
                    <a:pt x="987" y="218"/>
                    <a:pt x="987" y="218"/>
                  </a:cubicBezTo>
                  <a:cubicBezTo>
                    <a:pt x="986" y="218"/>
                    <a:pt x="986" y="218"/>
                    <a:pt x="985" y="218"/>
                  </a:cubicBezTo>
                  <a:cubicBezTo>
                    <a:pt x="985" y="218"/>
                    <a:pt x="985" y="218"/>
                    <a:pt x="984" y="218"/>
                  </a:cubicBezTo>
                  <a:cubicBezTo>
                    <a:pt x="984" y="218"/>
                    <a:pt x="983" y="218"/>
                    <a:pt x="983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1" y="218"/>
                    <a:pt x="981" y="218"/>
                    <a:pt x="981" y="218"/>
                  </a:cubicBezTo>
                  <a:cubicBezTo>
                    <a:pt x="980" y="218"/>
                    <a:pt x="980" y="218"/>
                    <a:pt x="980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6" y="218"/>
                    <a:pt x="976" y="218"/>
                    <a:pt x="976" y="218"/>
                  </a:cubicBezTo>
                  <a:cubicBezTo>
                    <a:pt x="975" y="218"/>
                    <a:pt x="975" y="218"/>
                    <a:pt x="975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3" y="218"/>
                    <a:pt x="973" y="218"/>
                    <a:pt x="973" y="218"/>
                  </a:cubicBezTo>
                  <a:cubicBezTo>
                    <a:pt x="972" y="218"/>
                    <a:pt x="972" y="218"/>
                    <a:pt x="972" y="218"/>
                  </a:cubicBezTo>
                  <a:cubicBezTo>
                    <a:pt x="971" y="218"/>
                    <a:pt x="971" y="218"/>
                    <a:pt x="971" y="218"/>
                  </a:cubicBezTo>
                  <a:cubicBezTo>
                    <a:pt x="970" y="218"/>
                    <a:pt x="970" y="218"/>
                    <a:pt x="970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7" y="218"/>
                    <a:pt x="967" y="218"/>
                    <a:pt x="967" y="218"/>
                  </a:cubicBezTo>
                  <a:cubicBezTo>
                    <a:pt x="966" y="218"/>
                    <a:pt x="966" y="218"/>
                    <a:pt x="966" y="218"/>
                  </a:cubicBezTo>
                  <a:cubicBezTo>
                    <a:pt x="966" y="219"/>
                    <a:pt x="965" y="219"/>
                    <a:pt x="965" y="219"/>
                  </a:cubicBezTo>
                  <a:cubicBezTo>
                    <a:pt x="964" y="219"/>
                    <a:pt x="964" y="219"/>
                    <a:pt x="964" y="219"/>
                  </a:cubicBezTo>
                  <a:cubicBezTo>
                    <a:pt x="963" y="219"/>
                    <a:pt x="963" y="219"/>
                    <a:pt x="963" y="219"/>
                  </a:cubicBezTo>
                  <a:cubicBezTo>
                    <a:pt x="962" y="219"/>
                    <a:pt x="962" y="219"/>
                    <a:pt x="961" y="219"/>
                  </a:cubicBezTo>
                  <a:cubicBezTo>
                    <a:pt x="961" y="220"/>
                    <a:pt x="961" y="220"/>
                    <a:pt x="961" y="220"/>
                  </a:cubicBezTo>
                  <a:cubicBezTo>
                    <a:pt x="960" y="220"/>
                    <a:pt x="960" y="220"/>
                    <a:pt x="960" y="220"/>
                  </a:cubicBezTo>
                  <a:cubicBezTo>
                    <a:pt x="959" y="220"/>
                    <a:pt x="959" y="220"/>
                    <a:pt x="959" y="220"/>
                  </a:cubicBezTo>
                  <a:cubicBezTo>
                    <a:pt x="958" y="220"/>
                    <a:pt x="958" y="220"/>
                    <a:pt x="958" y="220"/>
                  </a:cubicBezTo>
                  <a:cubicBezTo>
                    <a:pt x="958" y="220"/>
                    <a:pt x="958" y="220"/>
                    <a:pt x="957" y="220"/>
                  </a:cubicBezTo>
                  <a:cubicBezTo>
                    <a:pt x="957" y="221"/>
                    <a:pt x="957" y="221"/>
                    <a:pt x="956" y="221"/>
                  </a:cubicBezTo>
                  <a:cubicBezTo>
                    <a:pt x="956" y="221"/>
                    <a:pt x="956" y="221"/>
                    <a:pt x="956" y="221"/>
                  </a:cubicBezTo>
                  <a:cubicBezTo>
                    <a:pt x="955" y="221"/>
                    <a:pt x="955" y="221"/>
                    <a:pt x="954" y="222"/>
                  </a:cubicBezTo>
                  <a:cubicBezTo>
                    <a:pt x="954" y="222"/>
                    <a:pt x="954" y="222"/>
                    <a:pt x="954" y="222"/>
                  </a:cubicBezTo>
                  <a:cubicBezTo>
                    <a:pt x="953" y="222"/>
                    <a:pt x="953" y="222"/>
                    <a:pt x="953" y="222"/>
                  </a:cubicBezTo>
                  <a:cubicBezTo>
                    <a:pt x="953" y="222"/>
                    <a:pt x="952" y="223"/>
                    <a:pt x="951" y="223"/>
                  </a:cubicBezTo>
                  <a:cubicBezTo>
                    <a:pt x="951" y="223"/>
                    <a:pt x="950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5"/>
                    <a:pt x="949" y="225"/>
                    <a:pt x="949" y="225"/>
                  </a:cubicBezTo>
                  <a:cubicBezTo>
                    <a:pt x="948" y="225"/>
                    <a:pt x="948" y="225"/>
                    <a:pt x="948" y="225"/>
                  </a:cubicBezTo>
                  <a:cubicBezTo>
                    <a:pt x="948" y="225"/>
                    <a:pt x="947" y="225"/>
                    <a:pt x="947" y="226"/>
                  </a:cubicBezTo>
                  <a:cubicBezTo>
                    <a:pt x="946" y="226"/>
                    <a:pt x="946" y="226"/>
                    <a:pt x="945" y="227"/>
                  </a:cubicBezTo>
                  <a:cubicBezTo>
                    <a:pt x="945" y="227"/>
                    <a:pt x="945" y="227"/>
                    <a:pt x="945" y="227"/>
                  </a:cubicBezTo>
                  <a:cubicBezTo>
                    <a:pt x="944" y="228"/>
                    <a:pt x="944" y="228"/>
                    <a:pt x="943" y="228"/>
                  </a:cubicBezTo>
                  <a:cubicBezTo>
                    <a:pt x="943" y="229"/>
                    <a:pt x="942" y="229"/>
                    <a:pt x="942" y="230"/>
                  </a:cubicBezTo>
                  <a:cubicBezTo>
                    <a:pt x="942" y="230"/>
                    <a:pt x="941" y="230"/>
                    <a:pt x="941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32"/>
                    <a:pt x="939" y="232"/>
                    <a:pt x="938" y="233"/>
                  </a:cubicBezTo>
                  <a:cubicBezTo>
                    <a:pt x="938" y="234"/>
                    <a:pt x="937" y="234"/>
                    <a:pt x="936" y="235"/>
                  </a:cubicBezTo>
                  <a:cubicBezTo>
                    <a:pt x="935" y="236"/>
                    <a:pt x="934" y="237"/>
                    <a:pt x="933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1" y="239"/>
                    <a:pt x="931" y="239"/>
                    <a:pt x="931" y="239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17" y="408"/>
                    <a:pt x="917" y="408"/>
                    <a:pt x="917" y="408"/>
                  </a:cubicBezTo>
                  <a:cubicBezTo>
                    <a:pt x="726" y="412"/>
                    <a:pt x="726" y="412"/>
                    <a:pt x="726" y="412"/>
                  </a:cubicBezTo>
                  <a:cubicBezTo>
                    <a:pt x="722" y="412"/>
                    <a:pt x="701" y="412"/>
                    <a:pt x="669" y="413"/>
                  </a:cubicBezTo>
                  <a:cubicBezTo>
                    <a:pt x="638" y="413"/>
                    <a:pt x="596" y="413"/>
                    <a:pt x="552" y="413"/>
                  </a:cubicBezTo>
                  <a:cubicBezTo>
                    <a:pt x="507" y="414"/>
                    <a:pt x="460" y="414"/>
                    <a:pt x="417" y="414"/>
                  </a:cubicBezTo>
                  <a:cubicBezTo>
                    <a:pt x="374" y="415"/>
                    <a:pt x="336" y="415"/>
                    <a:pt x="310" y="416"/>
                  </a:cubicBezTo>
                  <a:cubicBezTo>
                    <a:pt x="309" y="416"/>
                    <a:pt x="308" y="416"/>
                    <a:pt x="306" y="416"/>
                  </a:cubicBezTo>
                  <a:cubicBezTo>
                    <a:pt x="305" y="416"/>
                    <a:pt x="304" y="416"/>
                    <a:pt x="303" y="416"/>
                  </a:cubicBezTo>
                  <a:cubicBezTo>
                    <a:pt x="302" y="416"/>
                    <a:pt x="301" y="416"/>
                    <a:pt x="300" y="416"/>
                  </a:cubicBezTo>
                  <a:cubicBezTo>
                    <a:pt x="298" y="416"/>
                    <a:pt x="297" y="416"/>
                    <a:pt x="296" y="416"/>
                  </a:cubicBezTo>
                  <a:cubicBezTo>
                    <a:pt x="294" y="416"/>
                    <a:pt x="291" y="416"/>
                    <a:pt x="289" y="416"/>
                  </a:cubicBezTo>
                  <a:cubicBezTo>
                    <a:pt x="288" y="416"/>
                    <a:pt x="288" y="416"/>
                    <a:pt x="287" y="416"/>
                  </a:cubicBezTo>
                  <a:cubicBezTo>
                    <a:pt x="285" y="416"/>
                    <a:pt x="283" y="416"/>
                    <a:pt x="281" y="416"/>
                  </a:cubicBezTo>
                  <a:cubicBezTo>
                    <a:pt x="280" y="416"/>
                    <a:pt x="280" y="416"/>
                    <a:pt x="279" y="416"/>
                  </a:cubicBezTo>
                  <a:cubicBezTo>
                    <a:pt x="277" y="416"/>
                    <a:pt x="276" y="416"/>
                    <a:pt x="275" y="416"/>
                  </a:cubicBezTo>
                  <a:cubicBezTo>
                    <a:pt x="274" y="416"/>
                    <a:pt x="273" y="416"/>
                    <a:pt x="273" y="416"/>
                  </a:cubicBezTo>
                  <a:cubicBezTo>
                    <a:pt x="270" y="416"/>
                    <a:pt x="268" y="416"/>
                    <a:pt x="266" y="416"/>
                  </a:cubicBezTo>
                  <a:cubicBezTo>
                    <a:pt x="266" y="416"/>
                    <a:pt x="266" y="416"/>
                    <a:pt x="266" y="416"/>
                  </a:cubicBezTo>
                  <a:cubicBezTo>
                    <a:pt x="264" y="415"/>
                    <a:pt x="262" y="415"/>
                    <a:pt x="261" y="415"/>
                  </a:cubicBezTo>
                  <a:cubicBezTo>
                    <a:pt x="260" y="415"/>
                    <a:pt x="259" y="415"/>
                    <a:pt x="259" y="415"/>
                  </a:cubicBezTo>
                  <a:cubicBezTo>
                    <a:pt x="257" y="415"/>
                    <a:pt x="256" y="415"/>
                    <a:pt x="254" y="415"/>
                  </a:cubicBezTo>
                  <a:cubicBezTo>
                    <a:pt x="254" y="415"/>
                    <a:pt x="254" y="415"/>
                    <a:pt x="254" y="415"/>
                  </a:cubicBezTo>
                  <a:cubicBezTo>
                    <a:pt x="252" y="415"/>
                    <a:pt x="251" y="415"/>
                    <a:pt x="249" y="415"/>
                  </a:cubicBezTo>
                  <a:cubicBezTo>
                    <a:pt x="248" y="415"/>
                    <a:pt x="248" y="415"/>
                    <a:pt x="248" y="415"/>
                  </a:cubicBezTo>
                  <a:cubicBezTo>
                    <a:pt x="247" y="415"/>
                    <a:pt x="245" y="414"/>
                    <a:pt x="244" y="414"/>
                  </a:cubicBezTo>
                  <a:cubicBezTo>
                    <a:pt x="242" y="414"/>
                    <a:pt x="241" y="414"/>
                    <a:pt x="239" y="414"/>
                  </a:cubicBezTo>
                  <a:cubicBezTo>
                    <a:pt x="239" y="414"/>
                    <a:pt x="239" y="414"/>
                    <a:pt x="239" y="414"/>
                  </a:cubicBezTo>
                  <a:cubicBezTo>
                    <a:pt x="237" y="414"/>
                    <a:pt x="236" y="414"/>
                    <a:pt x="235" y="413"/>
                  </a:cubicBezTo>
                  <a:cubicBezTo>
                    <a:pt x="235" y="413"/>
                    <a:pt x="235" y="413"/>
                    <a:pt x="235" y="413"/>
                  </a:cubicBezTo>
                  <a:cubicBezTo>
                    <a:pt x="232" y="413"/>
                    <a:pt x="230" y="413"/>
                    <a:pt x="227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26" y="412"/>
                    <a:pt x="225" y="412"/>
                    <a:pt x="224" y="412"/>
                  </a:cubicBezTo>
                  <a:cubicBezTo>
                    <a:pt x="224" y="412"/>
                    <a:pt x="224" y="412"/>
                    <a:pt x="224" y="412"/>
                  </a:cubicBezTo>
                  <a:cubicBezTo>
                    <a:pt x="224" y="412"/>
                    <a:pt x="223" y="412"/>
                    <a:pt x="223" y="412"/>
                  </a:cubicBezTo>
                  <a:cubicBezTo>
                    <a:pt x="224" y="359"/>
                    <a:pt x="224" y="306"/>
                    <a:pt x="225" y="253"/>
                  </a:cubicBezTo>
                  <a:cubicBezTo>
                    <a:pt x="225" y="252"/>
                    <a:pt x="225" y="250"/>
                    <a:pt x="225" y="249"/>
                  </a:cubicBezTo>
                  <a:cubicBezTo>
                    <a:pt x="225" y="249"/>
                    <a:pt x="225" y="248"/>
                    <a:pt x="225" y="248"/>
                  </a:cubicBezTo>
                  <a:cubicBezTo>
                    <a:pt x="224" y="247"/>
                    <a:pt x="224" y="246"/>
                    <a:pt x="224" y="246"/>
                  </a:cubicBezTo>
                  <a:cubicBezTo>
                    <a:pt x="224" y="246"/>
                    <a:pt x="224" y="246"/>
                    <a:pt x="224" y="246"/>
                  </a:cubicBezTo>
                  <a:cubicBezTo>
                    <a:pt x="224" y="245"/>
                    <a:pt x="224" y="245"/>
                    <a:pt x="223" y="244"/>
                  </a:cubicBezTo>
                  <a:cubicBezTo>
                    <a:pt x="223" y="244"/>
                    <a:pt x="223" y="243"/>
                    <a:pt x="223" y="242"/>
                  </a:cubicBezTo>
                  <a:cubicBezTo>
                    <a:pt x="222" y="242"/>
                    <a:pt x="222" y="242"/>
                    <a:pt x="222" y="241"/>
                  </a:cubicBezTo>
                  <a:cubicBezTo>
                    <a:pt x="222" y="241"/>
                    <a:pt x="221" y="240"/>
                    <a:pt x="221" y="240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0" y="238"/>
                    <a:pt x="220" y="238"/>
                    <a:pt x="220" y="238"/>
                  </a:cubicBezTo>
                  <a:cubicBezTo>
                    <a:pt x="219" y="238"/>
                    <a:pt x="219" y="237"/>
                    <a:pt x="219" y="237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8" y="228"/>
                    <a:pt x="198" y="228"/>
                    <a:pt x="198" y="228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7" y="227"/>
                    <a:pt x="197" y="227"/>
                    <a:pt x="197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3" y="227"/>
                    <a:pt x="193" y="227"/>
                    <a:pt x="193" y="227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1" y="226"/>
                    <a:pt x="191" y="226"/>
                    <a:pt x="191" y="226"/>
                  </a:cubicBezTo>
                  <a:cubicBezTo>
                    <a:pt x="190" y="226"/>
                    <a:pt x="190" y="226"/>
                    <a:pt x="190" y="226"/>
                  </a:cubicBezTo>
                  <a:cubicBezTo>
                    <a:pt x="189" y="226"/>
                    <a:pt x="189" y="226"/>
                    <a:pt x="189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4" y="226"/>
                    <a:pt x="184" y="226"/>
                    <a:pt x="184" y="226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6"/>
                    <a:pt x="181" y="226"/>
                    <a:pt x="181" y="226"/>
                  </a:cubicBezTo>
                  <a:cubicBezTo>
                    <a:pt x="180" y="226"/>
                    <a:pt x="180" y="226"/>
                    <a:pt x="180" y="226"/>
                  </a:cubicBezTo>
                  <a:cubicBezTo>
                    <a:pt x="179" y="225"/>
                    <a:pt x="179" y="225"/>
                    <a:pt x="179" y="225"/>
                  </a:cubicBezTo>
                  <a:cubicBezTo>
                    <a:pt x="178" y="225"/>
                    <a:pt x="178" y="225"/>
                    <a:pt x="178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5" y="225"/>
                    <a:pt x="175" y="225"/>
                    <a:pt x="175" y="225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74" y="226"/>
                    <a:pt x="174" y="226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3" y="226"/>
                    <a:pt x="172" y="226"/>
                    <a:pt x="172" y="226"/>
                  </a:cubicBezTo>
                  <a:cubicBezTo>
                    <a:pt x="171" y="226"/>
                    <a:pt x="171" y="226"/>
                    <a:pt x="171" y="226"/>
                  </a:cubicBezTo>
                  <a:cubicBezTo>
                    <a:pt x="170" y="226"/>
                    <a:pt x="170" y="226"/>
                    <a:pt x="169" y="226"/>
                  </a:cubicBezTo>
                  <a:cubicBezTo>
                    <a:pt x="169" y="226"/>
                    <a:pt x="168" y="226"/>
                    <a:pt x="168" y="226"/>
                  </a:cubicBezTo>
                  <a:cubicBezTo>
                    <a:pt x="168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6" y="226"/>
                    <a:pt x="166" y="226"/>
                    <a:pt x="165" y="226"/>
                  </a:cubicBezTo>
                  <a:cubicBezTo>
                    <a:pt x="165" y="226"/>
                    <a:pt x="164" y="226"/>
                    <a:pt x="164" y="226"/>
                  </a:cubicBezTo>
                  <a:cubicBezTo>
                    <a:pt x="163" y="226"/>
                    <a:pt x="163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1" y="226"/>
                    <a:pt x="161" y="226"/>
                    <a:pt x="160" y="226"/>
                  </a:cubicBezTo>
                  <a:cubicBezTo>
                    <a:pt x="160" y="227"/>
                    <a:pt x="159" y="227"/>
                    <a:pt x="159" y="227"/>
                  </a:cubicBezTo>
                  <a:cubicBezTo>
                    <a:pt x="158" y="227"/>
                    <a:pt x="158" y="227"/>
                    <a:pt x="157" y="227"/>
                  </a:cubicBezTo>
                  <a:cubicBezTo>
                    <a:pt x="155" y="227"/>
                    <a:pt x="153" y="227"/>
                    <a:pt x="151" y="228"/>
                  </a:cubicBezTo>
                  <a:cubicBezTo>
                    <a:pt x="150" y="228"/>
                    <a:pt x="148" y="228"/>
                    <a:pt x="147" y="228"/>
                  </a:cubicBezTo>
                  <a:cubicBezTo>
                    <a:pt x="144" y="229"/>
                    <a:pt x="141" y="229"/>
                    <a:pt x="139" y="229"/>
                  </a:cubicBezTo>
                  <a:cubicBezTo>
                    <a:pt x="138" y="229"/>
                    <a:pt x="138" y="229"/>
                    <a:pt x="137" y="229"/>
                  </a:cubicBezTo>
                  <a:cubicBezTo>
                    <a:pt x="134" y="230"/>
                    <a:pt x="131" y="230"/>
                    <a:pt x="128" y="230"/>
                  </a:cubicBezTo>
                  <a:cubicBezTo>
                    <a:pt x="128" y="230"/>
                    <a:pt x="128" y="230"/>
                    <a:pt x="128" y="230"/>
                  </a:cubicBezTo>
                  <a:cubicBezTo>
                    <a:pt x="125" y="230"/>
                    <a:pt x="121" y="231"/>
                    <a:pt x="118" y="231"/>
                  </a:cubicBezTo>
                  <a:cubicBezTo>
                    <a:pt x="115" y="231"/>
                    <a:pt x="112" y="231"/>
                    <a:pt x="109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06" y="230"/>
                    <a:pt x="104" y="230"/>
                    <a:pt x="101" y="230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97" y="229"/>
                    <a:pt x="94" y="229"/>
                    <a:pt x="91" y="229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88" y="228"/>
                    <a:pt x="85" y="227"/>
                    <a:pt x="81" y="227"/>
                  </a:cubicBezTo>
                  <a:cubicBezTo>
                    <a:pt x="81" y="227"/>
                    <a:pt x="81" y="227"/>
                    <a:pt x="81" y="227"/>
                  </a:cubicBezTo>
                  <a:cubicBezTo>
                    <a:pt x="79" y="226"/>
                    <a:pt x="78" y="226"/>
                    <a:pt x="76" y="225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74" y="225"/>
                    <a:pt x="72" y="225"/>
                    <a:pt x="71" y="224"/>
                  </a:cubicBezTo>
                  <a:cubicBezTo>
                    <a:pt x="70" y="224"/>
                    <a:pt x="70" y="224"/>
                    <a:pt x="70" y="224"/>
                  </a:cubicBezTo>
                  <a:cubicBezTo>
                    <a:pt x="67" y="223"/>
                    <a:pt x="63" y="222"/>
                    <a:pt x="59" y="221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57" y="220"/>
                    <a:pt x="55" y="219"/>
                    <a:pt x="53" y="219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0" y="218"/>
                    <a:pt x="48" y="217"/>
                    <a:pt x="46" y="216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4" y="216"/>
                    <a:pt x="42" y="215"/>
                    <a:pt x="40" y="214"/>
                  </a:cubicBezTo>
                  <a:cubicBezTo>
                    <a:pt x="40" y="214"/>
                    <a:pt x="39" y="214"/>
                    <a:pt x="39" y="213"/>
                  </a:cubicBezTo>
                  <a:cubicBezTo>
                    <a:pt x="37" y="213"/>
                    <a:pt x="35" y="212"/>
                    <a:pt x="33" y="211"/>
                  </a:cubicBezTo>
                  <a:cubicBezTo>
                    <a:pt x="32" y="211"/>
                    <a:pt x="31" y="210"/>
                    <a:pt x="30" y="210"/>
                  </a:cubicBezTo>
                  <a:cubicBezTo>
                    <a:pt x="29" y="209"/>
                    <a:pt x="28" y="209"/>
                    <a:pt x="28" y="209"/>
                  </a:cubicBezTo>
                  <a:cubicBezTo>
                    <a:pt x="27" y="208"/>
                    <a:pt x="26" y="208"/>
                    <a:pt x="26" y="208"/>
                  </a:cubicBezTo>
                  <a:cubicBezTo>
                    <a:pt x="25" y="207"/>
                    <a:pt x="24" y="207"/>
                    <a:pt x="24" y="207"/>
                  </a:cubicBezTo>
                  <a:cubicBezTo>
                    <a:pt x="23" y="206"/>
                    <a:pt x="23" y="206"/>
                    <a:pt x="22" y="206"/>
                  </a:cubicBezTo>
                  <a:cubicBezTo>
                    <a:pt x="22" y="205"/>
                    <a:pt x="21" y="205"/>
                    <a:pt x="20" y="205"/>
                  </a:cubicBezTo>
                  <a:cubicBezTo>
                    <a:pt x="20" y="204"/>
                    <a:pt x="19" y="204"/>
                    <a:pt x="19" y="204"/>
                  </a:cubicBezTo>
                  <a:cubicBezTo>
                    <a:pt x="18" y="203"/>
                    <a:pt x="18" y="203"/>
                    <a:pt x="17" y="203"/>
                  </a:cubicBezTo>
                  <a:cubicBezTo>
                    <a:pt x="17" y="202"/>
                    <a:pt x="16" y="202"/>
                    <a:pt x="16" y="202"/>
                  </a:cubicBezTo>
                  <a:cubicBezTo>
                    <a:pt x="15" y="201"/>
                    <a:pt x="15" y="201"/>
                    <a:pt x="14" y="201"/>
                  </a:cubicBezTo>
                  <a:cubicBezTo>
                    <a:pt x="14" y="200"/>
                    <a:pt x="14" y="200"/>
                    <a:pt x="13" y="200"/>
                  </a:cubicBezTo>
                  <a:cubicBezTo>
                    <a:pt x="13" y="199"/>
                    <a:pt x="12" y="199"/>
                    <a:pt x="12" y="199"/>
                  </a:cubicBezTo>
                  <a:cubicBezTo>
                    <a:pt x="11" y="198"/>
                    <a:pt x="11" y="198"/>
                    <a:pt x="11" y="197"/>
                  </a:cubicBezTo>
                  <a:cubicBezTo>
                    <a:pt x="10" y="196"/>
                    <a:pt x="10" y="196"/>
                    <a:pt x="10" y="196"/>
                  </a:cubicBezTo>
                  <a:cubicBezTo>
                    <a:pt x="9" y="196"/>
                    <a:pt x="9" y="196"/>
                    <a:pt x="8" y="195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7" y="194"/>
                    <a:pt x="7" y="193"/>
                    <a:pt x="7" y="193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6" y="192"/>
                    <a:pt x="5" y="191"/>
                    <a:pt x="5" y="191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4" y="189"/>
                    <a:pt x="4" y="189"/>
                    <a:pt x="4" y="188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3" y="187"/>
                    <a:pt x="3" y="187"/>
                    <a:pt x="3" y="186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1" y="183"/>
                    <a:pt x="1" y="182"/>
                    <a:pt x="1" y="181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79"/>
                    <a:pt x="0" y="177"/>
                    <a:pt x="0" y="176"/>
                  </a:cubicBezTo>
                  <a:cubicBezTo>
                    <a:pt x="1" y="239"/>
                    <a:pt x="1" y="303"/>
                    <a:pt x="2" y="366"/>
                  </a:cubicBezTo>
                  <a:cubicBezTo>
                    <a:pt x="2" y="368"/>
                    <a:pt x="2" y="369"/>
                    <a:pt x="2" y="371"/>
                  </a:cubicBezTo>
                  <a:cubicBezTo>
                    <a:pt x="2" y="371"/>
                    <a:pt x="2" y="371"/>
                    <a:pt x="2" y="371"/>
                  </a:cubicBezTo>
                  <a:cubicBezTo>
                    <a:pt x="3" y="373"/>
                    <a:pt x="3" y="374"/>
                    <a:pt x="3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7"/>
                    <a:pt x="4" y="377"/>
                    <a:pt x="4" y="377"/>
                  </a:cubicBezTo>
                  <a:cubicBezTo>
                    <a:pt x="4" y="378"/>
                    <a:pt x="4" y="378"/>
                    <a:pt x="5" y="378"/>
                  </a:cubicBezTo>
                  <a:cubicBezTo>
                    <a:pt x="5" y="379"/>
                    <a:pt x="5" y="379"/>
                    <a:pt x="5" y="380"/>
                  </a:cubicBezTo>
                  <a:cubicBezTo>
                    <a:pt x="5" y="380"/>
                    <a:pt x="6" y="380"/>
                    <a:pt x="6" y="381"/>
                  </a:cubicBezTo>
                  <a:cubicBezTo>
                    <a:pt x="6" y="381"/>
                    <a:pt x="6" y="382"/>
                    <a:pt x="6" y="382"/>
                  </a:cubicBezTo>
                  <a:cubicBezTo>
                    <a:pt x="7" y="382"/>
                    <a:pt x="7" y="383"/>
                    <a:pt x="7" y="383"/>
                  </a:cubicBezTo>
                  <a:cubicBezTo>
                    <a:pt x="8" y="384"/>
                    <a:pt x="8" y="384"/>
                    <a:pt x="8" y="384"/>
                  </a:cubicBezTo>
                  <a:cubicBezTo>
                    <a:pt x="9" y="385"/>
                    <a:pt x="9" y="385"/>
                    <a:pt x="9" y="385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10" y="387"/>
                    <a:pt x="10" y="387"/>
                    <a:pt x="10" y="387"/>
                  </a:cubicBezTo>
                  <a:cubicBezTo>
                    <a:pt x="10" y="387"/>
                    <a:pt x="11" y="388"/>
                    <a:pt x="11" y="388"/>
                  </a:cubicBezTo>
                  <a:cubicBezTo>
                    <a:pt x="12" y="389"/>
                    <a:pt x="12" y="389"/>
                    <a:pt x="12" y="389"/>
                  </a:cubicBezTo>
                  <a:cubicBezTo>
                    <a:pt x="12" y="389"/>
                    <a:pt x="13" y="390"/>
                    <a:pt x="13" y="390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5" y="392"/>
                    <a:pt x="15" y="392"/>
                    <a:pt x="16" y="393"/>
                  </a:cubicBezTo>
                  <a:cubicBezTo>
                    <a:pt x="16" y="393"/>
                    <a:pt x="17" y="393"/>
                    <a:pt x="17" y="394"/>
                  </a:cubicBezTo>
                  <a:cubicBezTo>
                    <a:pt x="18" y="394"/>
                    <a:pt x="18" y="394"/>
                    <a:pt x="18" y="394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20" y="396"/>
                    <a:pt x="20" y="396"/>
                    <a:pt x="20" y="396"/>
                  </a:cubicBezTo>
                  <a:cubicBezTo>
                    <a:pt x="20" y="396"/>
                    <a:pt x="21" y="397"/>
                    <a:pt x="22" y="397"/>
                  </a:cubicBezTo>
                  <a:cubicBezTo>
                    <a:pt x="22" y="397"/>
                    <a:pt x="23" y="398"/>
                    <a:pt x="23" y="398"/>
                  </a:cubicBezTo>
                  <a:cubicBezTo>
                    <a:pt x="24" y="398"/>
                    <a:pt x="24" y="399"/>
                    <a:pt x="25" y="399"/>
                  </a:cubicBezTo>
                  <a:cubicBezTo>
                    <a:pt x="26" y="399"/>
                    <a:pt x="26" y="400"/>
                    <a:pt x="27" y="400"/>
                  </a:cubicBezTo>
                  <a:cubicBezTo>
                    <a:pt x="27" y="400"/>
                    <a:pt x="28" y="401"/>
                    <a:pt x="29" y="401"/>
                  </a:cubicBezTo>
                  <a:cubicBezTo>
                    <a:pt x="29" y="401"/>
                    <a:pt x="30" y="402"/>
                    <a:pt x="30" y="402"/>
                  </a:cubicBezTo>
                  <a:cubicBezTo>
                    <a:pt x="31" y="402"/>
                    <a:pt x="31" y="402"/>
                    <a:pt x="31" y="402"/>
                  </a:cubicBezTo>
                  <a:cubicBezTo>
                    <a:pt x="32" y="403"/>
                    <a:pt x="32" y="403"/>
                    <a:pt x="32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4" y="404"/>
                    <a:pt x="34" y="404"/>
                    <a:pt x="34" y="404"/>
                  </a:cubicBezTo>
                  <a:cubicBezTo>
                    <a:pt x="35" y="404"/>
                    <a:pt x="37" y="405"/>
                    <a:pt x="38" y="406"/>
                  </a:cubicBezTo>
                  <a:cubicBezTo>
                    <a:pt x="39" y="406"/>
                    <a:pt x="39" y="406"/>
                    <a:pt x="40" y="406"/>
                  </a:cubicBezTo>
                  <a:cubicBezTo>
                    <a:pt x="40" y="407"/>
                    <a:pt x="41" y="407"/>
                    <a:pt x="41" y="407"/>
                  </a:cubicBezTo>
                  <a:cubicBezTo>
                    <a:pt x="42" y="407"/>
                    <a:pt x="42" y="407"/>
                    <a:pt x="43" y="408"/>
                  </a:cubicBezTo>
                  <a:cubicBezTo>
                    <a:pt x="44" y="408"/>
                    <a:pt x="45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8" y="410"/>
                    <a:pt x="50" y="410"/>
                    <a:pt x="51" y="411"/>
                  </a:cubicBezTo>
                  <a:cubicBezTo>
                    <a:pt x="52" y="411"/>
                    <a:pt x="52" y="411"/>
                    <a:pt x="52" y="412"/>
                  </a:cubicBezTo>
                  <a:cubicBezTo>
                    <a:pt x="53" y="412"/>
                    <a:pt x="53" y="412"/>
                    <a:pt x="54" y="412"/>
                  </a:cubicBezTo>
                  <a:cubicBezTo>
                    <a:pt x="55" y="412"/>
                    <a:pt x="55" y="412"/>
                    <a:pt x="55" y="412"/>
                  </a:cubicBezTo>
                  <a:cubicBezTo>
                    <a:pt x="56" y="413"/>
                    <a:pt x="57" y="413"/>
                    <a:pt x="58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1" y="415"/>
                    <a:pt x="62" y="415"/>
                  </a:cubicBezTo>
                  <a:cubicBezTo>
                    <a:pt x="63" y="415"/>
                    <a:pt x="64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6" y="416"/>
                    <a:pt x="67" y="417"/>
                    <a:pt x="68" y="417"/>
                  </a:cubicBezTo>
                  <a:cubicBezTo>
                    <a:pt x="68" y="417"/>
                    <a:pt x="69" y="417"/>
                    <a:pt x="70" y="418"/>
                  </a:cubicBezTo>
                  <a:cubicBezTo>
                    <a:pt x="70" y="418"/>
                    <a:pt x="70" y="418"/>
                    <a:pt x="70" y="418"/>
                  </a:cubicBezTo>
                  <a:cubicBezTo>
                    <a:pt x="71" y="418"/>
                    <a:pt x="71" y="418"/>
                    <a:pt x="71" y="418"/>
                  </a:cubicBezTo>
                  <a:cubicBezTo>
                    <a:pt x="71" y="418"/>
                    <a:pt x="72" y="418"/>
                    <a:pt x="72" y="418"/>
                  </a:cubicBezTo>
                  <a:cubicBezTo>
                    <a:pt x="73" y="418"/>
                    <a:pt x="74" y="419"/>
                    <a:pt x="75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7" y="419"/>
                    <a:pt x="77" y="419"/>
                    <a:pt x="77" y="419"/>
                  </a:cubicBezTo>
                  <a:cubicBezTo>
                    <a:pt x="77" y="420"/>
                    <a:pt x="78" y="420"/>
                    <a:pt x="79" y="420"/>
                  </a:cubicBezTo>
                  <a:cubicBezTo>
                    <a:pt x="79" y="420"/>
                    <a:pt x="80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2" y="421"/>
                    <a:pt x="82" y="421"/>
                    <a:pt x="82" y="421"/>
                  </a:cubicBezTo>
                  <a:cubicBezTo>
                    <a:pt x="83" y="421"/>
                    <a:pt x="83" y="421"/>
                    <a:pt x="84" y="421"/>
                  </a:cubicBezTo>
                  <a:cubicBezTo>
                    <a:pt x="85" y="421"/>
                    <a:pt x="85" y="421"/>
                    <a:pt x="86" y="422"/>
                  </a:cubicBezTo>
                  <a:cubicBezTo>
                    <a:pt x="86" y="422"/>
                    <a:pt x="87" y="422"/>
                    <a:pt x="87" y="422"/>
                  </a:cubicBezTo>
                  <a:cubicBezTo>
                    <a:pt x="88" y="422"/>
                    <a:pt x="88" y="422"/>
                    <a:pt x="89" y="422"/>
                  </a:cubicBezTo>
                  <a:cubicBezTo>
                    <a:pt x="89" y="422"/>
                    <a:pt x="90" y="422"/>
                    <a:pt x="90" y="422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2" y="423"/>
                    <a:pt x="92" y="423"/>
                    <a:pt x="92" y="423"/>
                  </a:cubicBezTo>
                  <a:cubicBezTo>
                    <a:pt x="92" y="423"/>
                    <a:pt x="93" y="423"/>
                    <a:pt x="93" y="423"/>
                  </a:cubicBezTo>
                  <a:cubicBezTo>
                    <a:pt x="93" y="423"/>
                    <a:pt x="94" y="423"/>
                    <a:pt x="94" y="423"/>
                  </a:cubicBezTo>
                  <a:cubicBezTo>
                    <a:pt x="95" y="423"/>
                    <a:pt x="95" y="423"/>
                    <a:pt x="96" y="423"/>
                  </a:cubicBezTo>
                  <a:cubicBezTo>
                    <a:pt x="96" y="423"/>
                    <a:pt x="97" y="423"/>
                    <a:pt x="97" y="423"/>
                  </a:cubicBezTo>
                  <a:cubicBezTo>
                    <a:pt x="97" y="424"/>
                    <a:pt x="98" y="424"/>
                    <a:pt x="98" y="424"/>
                  </a:cubicBezTo>
                  <a:cubicBezTo>
                    <a:pt x="99" y="424"/>
                    <a:pt x="99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1" y="424"/>
                    <a:pt x="101" y="424"/>
                    <a:pt x="101" y="424"/>
                  </a:cubicBezTo>
                  <a:cubicBezTo>
                    <a:pt x="101" y="424"/>
                    <a:pt x="102" y="424"/>
                    <a:pt x="102" y="424"/>
                  </a:cubicBezTo>
                  <a:cubicBezTo>
                    <a:pt x="102" y="424"/>
                    <a:pt x="103" y="424"/>
                    <a:pt x="103" y="424"/>
                  </a:cubicBezTo>
                  <a:cubicBezTo>
                    <a:pt x="104" y="424"/>
                    <a:pt x="104" y="424"/>
                    <a:pt x="104" y="424"/>
                  </a:cubicBezTo>
                  <a:cubicBezTo>
                    <a:pt x="105" y="424"/>
                    <a:pt x="105" y="424"/>
                    <a:pt x="106" y="424"/>
                  </a:cubicBezTo>
                  <a:cubicBezTo>
                    <a:pt x="106" y="424"/>
                    <a:pt x="107" y="424"/>
                    <a:pt x="107" y="424"/>
                  </a:cubicBezTo>
                  <a:cubicBezTo>
                    <a:pt x="107" y="425"/>
                    <a:pt x="108" y="425"/>
                    <a:pt x="108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10" y="425"/>
                    <a:pt x="110" y="425"/>
                    <a:pt x="111" y="425"/>
                  </a:cubicBezTo>
                  <a:cubicBezTo>
                    <a:pt x="111" y="425"/>
                    <a:pt x="111" y="425"/>
                    <a:pt x="112" y="425"/>
                  </a:cubicBezTo>
                  <a:cubicBezTo>
                    <a:pt x="112" y="425"/>
                    <a:pt x="113" y="425"/>
                    <a:pt x="113" y="425"/>
                  </a:cubicBezTo>
                  <a:cubicBezTo>
                    <a:pt x="113" y="425"/>
                    <a:pt x="114" y="425"/>
                    <a:pt x="114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7" y="425"/>
                    <a:pt x="117" y="425"/>
                    <a:pt x="117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20" y="425"/>
                    <a:pt x="120" y="425"/>
                    <a:pt x="121" y="425"/>
                  </a:cubicBezTo>
                  <a:cubicBezTo>
                    <a:pt x="121" y="425"/>
                    <a:pt x="122" y="425"/>
                    <a:pt x="122" y="425"/>
                  </a:cubicBezTo>
                  <a:cubicBezTo>
                    <a:pt x="123" y="425"/>
                    <a:pt x="123" y="425"/>
                    <a:pt x="124" y="425"/>
                  </a:cubicBezTo>
                  <a:cubicBezTo>
                    <a:pt x="124" y="425"/>
                    <a:pt x="125" y="425"/>
                    <a:pt x="125" y="425"/>
                  </a:cubicBezTo>
                  <a:cubicBezTo>
                    <a:pt x="126" y="424"/>
                    <a:pt x="126" y="424"/>
                    <a:pt x="127" y="424"/>
                  </a:cubicBezTo>
                  <a:cubicBezTo>
                    <a:pt x="127" y="424"/>
                    <a:pt x="128" y="424"/>
                    <a:pt x="129" y="424"/>
                  </a:cubicBezTo>
                  <a:cubicBezTo>
                    <a:pt x="129" y="424"/>
                    <a:pt x="130" y="424"/>
                    <a:pt x="130" y="424"/>
                  </a:cubicBezTo>
                  <a:cubicBezTo>
                    <a:pt x="131" y="424"/>
                    <a:pt x="132" y="424"/>
                    <a:pt x="132" y="424"/>
                  </a:cubicBezTo>
                  <a:cubicBezTo>
                    <a:pt x="134" y="424"/>
                    <a:pt x="135" y="424"/>
                    <a:pt x="136" y="424"/>
                  </a:cubicBezTo>
                  <a:cubicBezTo>
                    <a:pt x="137" y="423"/>
                    <a:pt x="137" y="423"/>
                    <a:pt x="137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40" y="423"/>
                    <a:pt x="142" y="423"/>
                    <a:pt x="144" y="423"/>
                  </a:cubicBezTo>
                  <a:cubicBezTo>
                    <a:pt x="145" y="422"/>
                    <a:pt x="145" y="422"/>
                    <a:pt x="146" y="422"/>
                  </a:cubicBezTo>
                  <a:cubicBezTo>
                    <a:pt x="146" y="422"/>
                    <a:pt x="146" y="422"/>
                    <a:pt x="146" y="422"/>
                  </a:cubicBezTo>
                  <a:cubicBezTo>
                    <a:pt x="149" y="422"/>
                    <a:pt x="153" y="421"/>
                    <a:pt x="156" y="421"/>
                  </a:cubicBezTo>
                  <a:cubicBezTo>
                    <a:pt x="157" y="421"/>
                    <a:pt x="159" y="420"/>
                    <a:pt x="160" y="420"/>
                  </a:cubicBezTo>
                  <a:cubicBezTo>
                    <a:pt x="160" y="420"/>
                    <a:pt x="160" y="420"/>
                    <a:pt x="160" y="420"/>
                  </a:cubicBezTo>
                  <a:cubicBezTo>
                    <a:pt x="162" y="420"/>
                    <a:pt x="163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6" y="420"/>
                    <a:pt x="168" y="420"/>
                    <a:pt x="170" y="420"/>
                  </a:cubicBezTo>
                  <a:cubicBezTo>
                    <a:pt x="170" y="420"/>
                    <a:pt x="170" y="420"/>
                    <a:pt x="170" y="420"/>
                  </a:cubicBezTo>
                  <a:cubicBezTo>
                    <a:pt x="171" y="419"/>
                    <a:pt x="173" y="419"/>
                    <a:pt x="174" y="419"/>
                  </a:cubicBezTo>
                  <a:cubicBezTo>
                    <a:pt x="177" y="419"/>
                    <a:pt x="180" y="420"/>
                    <a:pt x="183" y="420"/>
                  </a:cubicBezTo>
                  <a:cubicBezTo>
                    <a:pt x="184" y="420"/>
                    <a:pt x="184" y="420"/>
                    <a:pt x="184" y="420"/>
                  </a:cubicBezTo>
                  <a:cubicBezTo>
                    <a:pt x="186" y="420"/>
                    <a:pt x="188" y="420"/>
                    <a:pt x="191" y="421"/>
                  </a:cubicBezTo>
                  <a:cubicBezTo>
                    <a:pt x="190" y="478"/>
                    <a:pt x="189" y="536"/>
                    <a:pt x="189" y="593"/>
                  </a:cubicBezTo>
                  <a:cubicBezTo>
                    <a:pt x="189" y="595"/>
                    <a:pt x="189" y="596"/>
                    <a:pt x="189" y="597"/>
                  </a:cubicBezTo>
                  <a:cubicBezTo>
                    <a:pt x="189" y="598"/>
                    <a:pt x="189" y="599"/>
                    <a:pt x="189" y="600"/>
                  </a:cubicBezTo>
                  <a:cubicBezTo>
                    <a:pt x="190" y="601"/>
                    <a:pt x="190" y="602"/>
                    <a:pt x="190" y="602"/>
                  </a:cubicBezTo>
                  <a:cubicBezTo>
                    <a:pt x="191" y="603"/>
                    <a:pt x="191" y="603"/>
                    <a:pt x="192" y="604"/>
                  </a:cubicBezTo>
                  <a:cubicBezTo>
                    <a:pt x="193" y="604"/>
                    <a:pt x="194" y="605"/>
                    <a:pt x="195" y="606"/>
                  </a:cubicBezTo>
                  <a:cubicBezTo>
                    <a:pt x="196" y="607"/>
                    <a:pt x="196" y="607"/>
                    <a:pt x="196" y="607"/>
                  </a:cubicBezTo>
                  <a:cubicBezTo>
                    <a:pt x="196" y="607"/>
                    <a:pt x="197" y="608"/>
                    <a:pt x="198" y="608"/>
                  </a:cubicBezTo>
                  <a:cubicBezTo>
                    <a:pt x="199" y="609"/>
                    <a:pt x="199" y="609"/>
                    <a:pt x="200" y="610"/>
                  </a:cubicBezTo>
                  <a:cubicBezTo>
                    <a:pt x="201" y="610"/>
                    <a:pt x="201" y="610"/>
                    <a:pt x="201" y="610"/>
                  </a:cubicBezTo>
                  <a:cubicBezTo>
                    <a:pt x="201" y="611"/>
                    <a:pt x="201" y="611"/>
                    <a:pt x="201" y="611"/>
                  </a:cubicBezTo>
                  <a:cubicBezTo>
                    <a:pt x="202" y="611"/>
                    <a:pt x="202" y="611"/>
                    <a:pt x="202" y="611"/>
                  </a:cubicBezTo>
                  <a:cubicBezTo>
                    <a:pt x="203" y="612"/>
                    <a:pt x="203" y="612"/>
                    <a:pt x="203" y="612"/>
                  </a:cubicBezTo>
                  <a:cubicBezTo>
                    <a:pt x="204" y="612"/>
                    <a:pt x="204" y="613"/>
                    <a:pt x="205" y="613"/>
                  </a:cubicBezTo>
                  <a:cubicBezTo>
                    <a:pt x="205" y="613"/>
                    <a:pt x="205" y="613"/>
                    <a:pt x="205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8" y="615"/>
                    <a:pt x="208" y="615"/>
                    <a:pt x="208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1" y="616"/>
                    <a:pt x="211" y="616"/>
                    <a:pt x="211" y="616"/>
                  </a:cubicBezTo>
                  <a:cubicBezTo>
                    <a:pt x="212" y="616"/>
                    <a:pt x="212" y="616"/>
                    <a:pt x="212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4" y="617"/>
                    <a:pt x="214" y="617"/>
                    <a:pt x="214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7" y="617"/>
                    <a:pt x="217" y="617"/>
                    <a:pt x="217" y="617"/>
                  </a:cubicBezTo>
                  <a:cubicBezTo>
                    <a:pt x="218" y="617"/>
                    <a:pt x="218" y="617"/>
                    <a:pt x="218" y="617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9" y="618"/>
                    <a:pt x="219" y="618"/>
                    <a:pt x="219" y="618"/>
                  </a:cubicBezTo>
                  <a:cubicBezTo>
                    <a:pt x="220" y="618"/>
                    <a:pt x="220" y="618"/>
                    <a:pt x="220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2" y="618"/>
                    <a:pt x="222" y="619"/>
                    <a:pt x="223" y="619"/>
                  </a:cubicBezTo>
                  <a:cubicBezTo>
                    <a:pt x="223" y="619"/>
                    <a:pt x="223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5" y="619"/>
                    <a:pt x="225" y="619"/>
                    <a:pt x="225" y="619"/>
                  </a:cubicBezTo>
                  <a:cubicBezTo>
                    <a:pt x="225" y="619"/>
                    <a:pt x="226" y="619"/>
                    <a:pt x="226" y="619"/>
                  </a:cubicBezTo>
                  <a:cubicBezTo>
                    <a:pt x="227" y="619"/>
                    <a:pt x="227" y="619"/>
                    <a:pt x="228" y="619"/>
                  </a:cubicBezTo>
                  <a:cubicBezTo>
                    <a:pt x="228" y="619"/>
                    <a:pt x="228" y="619"/>
                    <a:pt x="228" y="619"/>
                  </a:cubicBezTo>
                  <a:cubicBezTo>
                    <a:pt x="228" y="620"/>
                    <a:pt x="228" y="620"/>
                    <a:pt x="228" y="620"/>
                  </a:cubicBezTo>
                  <a:cubicBezTo>
                    <a:pt x="228" y="620"/>
                    <a:pt x="229" y="620"/>
                    <a:pt x="229" y="620"/>
                  </a:cubicBezTo>
                  <a:cubicBezTo>
                    <a:pt x="230" y="620"/>
                    <a:pt x="230" y="620"/>
                    <a:pt x="231" y="620"/>
                  </a:cubicBezTo>
                  <a:cubicBezTo>
                    <a:pt x="231" y="620"/>
                    <a:pt x="231" y="620"/>
                    <a:pt x="231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3" y="620"/>
                    <a:pt x="234" y="620"/>
                    <a:pt x="234" y="620"/>
                  </a:cubicBezTo>
                  <a:cubicBezTo>
                    <a:pt x="235" y="620"/>
                    <a:pt x="235" y="620"/>
                    <a:pt x="235" y="620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7" y="621"/>
                    <a:pt x="238" y="621"/>
                    <a:pt x="239" y="621"/>
                  </a:cubicBezTo>
                  <a:cubicBezTo>
                    <a:pt x="239" y="621"/>
                    <a:pt x="239" y="621"/>
                    <a:pt x="240" y="621"/>
                  </a:cubicBezTo>
                  <a:cubicBezTo>
                    <a:pt x="240" y="621"/>
                    <a:pt x="240" y="621"/>
                    <a:pt x="240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2" y="621"/>
                    <a:pt x="243" y="621"/>
                    <a:pt x="244" y="621"/>
                  </a:cubicBezTo>
                  <a:cubicBezTo>
                    <a:pt x="245" y="621"/>
                    <a:pt x="245" y="621"/>
                    <a:pt x="245" y="621"/>
                  </a:cubicBezTo>
                  <a:cubicBezTo>
                    <a:pt x="246" y="621"/>
                    <a:pt x="246" y="621"/>
                    <a:pt x="246" y="621"/>
                  </a:cubicBezTo>
                  <a:cubicBezTo>
                    <a:pt x="246" y="621"/>
                    <a:pt x="246" y="621"/>
                    <a:pt x="247" y="622"/>
                  </a:cubicBezTo>
                  <a:cubicBezTo>
                    <a:pt x="248" y="622"/>
                    <a:pt x="249" y="622"/>
                    <a:pt x="250" y="622"/>
                  </a:cubicBezTo>
                  <a:cubicBezTo>
                    <a:pt x="250" y="622"/>
                    <a:pt x="250" y="622"/>
                    <a:pt x="250" y="622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52" y="622"/>
                    <a:pt x="253" y="622"/>
                    <a:pt x="253" y="622"/>
                  </a:cubicBezTo>
                  <a:cubicBezTo>
                    <a:pt x="254" y="622"/>
                    <a:pt x="255" y="622"/>
                    <a:pt x="255" y="622"/>
                  </a:cubicBezTo>
                  <a:cubicBezTo>
                    <a:pt x="256" y="622"/>
                    <a:pt x="256" y="622"/>
                    <a:pt x="257" y="622"/>
                  </a:cubicBezTo>
                  <a:cubicBezTo>
                    <a:pt x="258" y="622"/>
                    <a:pt x="258" y="622"/>
                    <a:pt x="258" y="622"/>
                  </a:cubicBezTo>
                  <a:cubicBezTo>
                    <a:pt x="259" y="622"/>
                    <a:pt x="260" y="622"/>
                    <a:pt x="261" y="622"/>
                  </a:cubicBezTo>
                  <a:cubicBezTo>
                    <a:pt x="262" y="622"/>
                    <a:pt x="262" y="622"/>
                    <a:pt x="263" y="622"/>
                  </a:cubicBezTo>
                  <a:cubicBezTo>
                    <a:pt x="263" y="622"/>
                    <a:pt x="263" y="622"/>
                    <a:pt x="263" y="622"/>
                  </a:cubicBezTo>
                  <a:cubicBezTo>
                    <a:pt x="265" y="622"/>
                    <a:pt x="266" y="622"/>
                    <a:pt x="268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9" y="623"/>
                    <a:pt x="270" y="623"/>
                    <a:pt x="271" y="623"/>
                  </a:cubicBezTo>
                  <a:cubicBezTo>
                    <a:pt x="272" y="623"/>
                    <a:pt x="273" y="623"/>
                    <a:pt x="273" y="623"/>
                  </a:cubicBezTo>
                  <a:cubicBezTo>
                    <a:pt x="274" y="623"/>
                    <a:pt x="274" y="623"/>
                    <a:pt x="275" y="623"/>
                  </a:cubicBezTo>
                  <a:cubicBezTo>
                    <a:pt x="276" y="623"/>
                    <a:pt x="276" y="623"/>
                    <a:pt x="277" y="623"/>
                  </a:cubicBezTo>
                  <a:cubicBezTo>
                    <a:pt x="278" y="623"/>
                    <a:pt x="278" y="623"/>
                    <a:pt x="278" y="623"/>
                  </a:cubicBezTo>
                  <a:cubicBezTo>
                    <a:pt x="279" y="623"/>
                    <a:pt x="281" y="623"/>
                    <a:pt x="282" y="623"/>
                  </a:cubicBezTo>
                  <a:cubicBezTo>
                    <a:pt x="283" y="623"/>
                    <a:pt x="283" y="623"/>
                    <a:pt x="283" y="623"/>
                  </a:cubicBezTo>
                  <a:cubicBezTo>
                    <a:pt x="284" y="623"/>
                    <a:pt x="284" y="623"/>
                    <a:pt x="284" y="623"/>
                  </a:cubicBezTo>
                  <a:cubicBezTo>
                    <a:pt x="285" y="623"/>
                    <a:pt x="286" y="623"/>
                    <a:pt x="287" y="623"/>
                  </a:cubicBezTo>
                  <a:cubicBezTo>
                    <a:pt x="288" y="623"/>
                    <a:pt x="290" y="623"/>
                    <a:pt x="292" y="623"/>
                  </a:cubicBezTo>
                  <a:cubicBezTo>
                    <a:pt x="293" y="623"/>
                    <a:pt x="294" y="623"/>
                    <a:pt x="295" y="623"/>
                  </a:cubicBezTo>
                  <a:cubicBezTo>
                    <a:pt x="296" y="623"/>
                    <a:pt x="297" y="623"/>
                    <a:pt x="298" y="623"/>
                  </a:cubicBezTo>
                  <a:cubicBezTo>
                    <a:pt x="299" y="623"/>
                    <a:pt x="301" y="623"/>
                    <a:pt x="302" y="623"/>
                  </a:cubicBezTo>
                  <a:cubicBezTo>
                    <a:pt x="303" y="623"/>
                    <a:pt x="304" y="623"/>
                    <a:pt x="305" y="623"/>
                  </a:cubicBezTo>
                  <a:cubicBezTo>
                    <a:pt x="331" y="622"/>
                    <a:pt x="368" y="622"/>
                    <a:pt x="410" y="621"/>
                  </a:cubicBezTo>
                  <a:cubicBezTo>
                    <a:pt x="452" y="621"/>
                    <a:pt x="498" y="621"/>
                    <a:pt x="542" y="621"/>
                  </a:cubicBezTo>
                  <a:cubicBezTo>
                    <a:pt x="585" y="620"/>
                    <a:pt x="626" y="620"/>
                    <a:pt x="657" y="620"/>
                  </a:cubicBezTo>
                  <a:cubicBezTo>
                    <a:pt x="688" y="620"/>
                    <a:pt x="709" y="620"/>
                    <a:pt x="713" y="620"/>
                  </a:cubicBezTo>
                  <a:cubicBezTo>
                    <a:pt x="1004" y="613"/>
                    <a:pt x="1004" y="613"/>
                    <a:pt x="1004" y="613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3" y="422"/>
                    <a:pt x="1024" y="422"/>
                    <a:pt x="1025" y="422"/>
                  </a:cubicBezTo>
                  <a:cubicBezTo>
                    <a:pt x="1025" y="422"/>
                    <a:pt x="1025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7" y="423"/>
                    <a:pt x="1027" y="423"/>
                    <a:pt x="1027" y="423"/>
                  </a:cubicBezTo>
                  <a:cubicBezTo>
                    <a:pt x="1028" y="423"/>
                    <a:pt x="1028" y="423"/>
                    <a:pt x="1029" y="423"/>
                  </a:cubicBezTo>
                  <a:cubicBezTo>
                    <a:pt x="1030" y="423"/>
                    <a:pt x="1031" y="423"/>
                    <a:pt x="1031" y="423"/>
                  </a:cubicBezTo>
                  <a:cubicBezTo>
                    <a:pt x="1032" y="423"/>
                    <a:pt x="1033" y="423"/>
                    <a:pt x="1033" y="423"/>
                  </a:cubicBezTo>
                  <a:cubicBezTo>
                    <a:pt x="1034" y="424"/>
                    <a:pt x="1035" y="424"/>
                    <a:pt x="1036" y="424"/>
                  </a:cubicBezTo>
                  <a:cubicBezTo>
                    <a:pt x="1036" y="424"/>
                    <a:pt x="1037" y="424"/>
                    <a:pt x="1038" y="424"/>
                  </a:cubicBezTo>
                  <a:cubicBezTo>
                    <a:pt x="1038" y="424"/>
                    <a:pt x="1039" y="424"/>
                    <a:pt x="1040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2" y="424"/>
                    <a:pt x="1042" y="424"/>
                    <a:pt x="1042" y="424"/>
                  </a:cubicBezTo>
                  <a:cubicBezTo>
                    <a:pt x="1042" y="425"/>
                    <a:pt x="1043" y="425"/>
                    <a:pt x="1044" y="425"/>
                  </a:cubicBezTo>
                  <a:cubicBezTo>
                    <a:pt x="1045" y="425"/>
                    <a:pt x="1045" y="425"/>
                    <a:pt x="1046" y="425"/>
                  </a:cubicBezTo>
                  <a:cubicBezTo>
                    <a:pt x="1047" y="425"/>
                    <a:pt x="1047" y="425"/>
                    <a:pt x="1048" y="425"/>
                  </a:cubicBezTo>
                  <a:cubicBezTo>
                    <a:pt x="1049" y="425"/>
                    <a:pt x="1049" y="425"/>
                    <a:pt x="1050" y="425"/>
                  </a:cubicBezTo>
                  <a:cubicBezTo>
                    <a:pt x="1051" y="425"/>
                    <a:pt x="1051" y="425"/>
                    <a:pt x="1052" y="425"/>
                  </a:cubicBezTo>
                  <a:cubicBezTo>
                    <a:pt x="1053" y="425"/>
                    <a:pt x="1053" y="425"/>
                    <a:pt x="1054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6" y="426"/>
                    <a:pt x="1056" y="426"/>
                    <a:pt x="1056" y="426"/>
                  </a:cubicBezTo>
                  <a:cubicBezTo>
                    <a:pt x="1057" y="426"/>
                    <a:pt x="1057" y="426"/>
                    <a:pt x="1058" y="426"/>
                  </a:cubicBezTo>
                  <a:cubicBezTo>
                    <a:pt x="1059" y="426"/>
                    <a:pt x="1059" y="426"/>
                    <a:pt x="1060" y="426"/>
                  </a:cubicBezTo>
                  <a:cubicBezTo>
                    <a:pt x="1060" y="426"/>
                    <a:pt x="1061" y="426"/>
                    <a:pt x="1062" y="426"/>
                  </a:cubicBezTo>
                  <a:cubicBezTo>
                    <a:pt x="1062" y="426"/>
                    <a:pt x="1063" y="426"/>
                    <a:pt x="1064" y="426"/>
                  </a:cubicBezTo>
                  <a:cubicBezTo>
                    <a:pt x="1064" y="426"/>
                    <a:pt x="1064" y="426"/>
                    <a:pt x="1065" y="426"/>
                  </a:cubicBezTo>
                  <a:cubicBezTo>
                    <a:pt x="1065" y="426"/>
                    <a:pt x="1066" y="426"/>
                    <a:pt x="1066" y="426"/>
                  </a:cubicBezTo>
                  <a:cubicBezTo>
                    <a:pt x="1066" y="426"/>
                    <a:pt x="1067" y="426"/>
                    <a:pt x="1067" y="426"/>
                  </a:cubicBezTo>
                  <a:cubicBezTo>
                    <a:pt x="1068" y="426"/>
                    <a:pt x="1068" y="426"/>
                    <a:pt x="1068" y="426"/>
                  </a:cubicBezTo>
                  <a:cubicBezTo>
                    <a:pt x="1069" y="426"/>
                    <a:pt x="1069" y="426"/>
                    <a:pt x="1069" y="426"/>
                  </a:cubicBezTo>
                  <a:cubicBezTo>
                    <a:pt x="1070" y="426"/>
                    <a:pt x="1070" y="426"/>
                    <a:pt x="1070" y="426"/>
                  </a:cubicBezTo>
                  <a:cubicBezTo>
                    <a:pt x="1071" y="426"/>
                    <a:pt x="1071" y="426"/>
                    <a:pt x="1071" y="426"/>
                  </a:cubicBezTo>
                  <a:cubicBezTo>
                    <a:pt x="1072" y="426"/>
                    <a:pt x="1072" y="426"/>
                    <a:pt x="1072" y="426"/>
                  </a:cubicBezTo>
                  <a:cubicBezTo>
                    <a:pt x="1072" y="426"/>
                    <a:pt x="1073" y="426"/>
                    <a:pt x="1074" y="426"/>
                  </a:cubicBezTo>
                  <a:cubicBezTo>
                    <a:pt x="1074" y="426"/>
                    <a:pt x="1075" y="426"/>
                    <a:pt x="1076" y="426"/>
                  </a:cubicBezTo>
                  <a:cubicBezTo>
                    <a:pt x="1076" y="426"/>
                    <a:pt x="1076" y="426"/>
                    <a:pt x="1077" y="426"/>
                  </a:cubicBezTo>
                  <a:cubicBezTo>
                    <a:pt x="1077" y="426"/>
                    <a:pt x="1077" y="426"/>
                    <a:pt x="1077" y="426"/>
                  </a:cubicBezTo>
                  <a:cubicBezTo>
                    <a:pt x="1078" y="426"/>
                    <a:pt x="1078" y="426"/>
                    <a:pt x="1078" y="426"/>
                  </a:cubicBezTo>
                  <a:cubicBezTo>
                    <a:pt x="1078" y="425"/>
                    <a:pt x="1079" y="425"/>
                    <a:pt x="1080" y="425"/>
                  </a:cubicBezTo>
                  <a:cubicBezTo>
                    <a:pt x="1080" y="425"/>
                    <a:pt x="1081" y="425"/>
                    <a:pt x="1082" y="425"/>
                  </a:cubicBezTo>
                  <a:cubicBezTo>
                    <a:pt x="1082" y="425"/>
                    <a:pt x="1083" y="425"/>
                    <a:pt x="1084" y="425"/>
                  </a:cubicBezTo>
                  <a:cubicBezTo>
                    <a:pt x="1084" y="425"/>
                    <a:pt x="1085" y="425"/>
                    <a:pt x="1085" y="425"/>
                  </a:cubicBezTo>
                  <a:cubicBezTo>
                    <a:pt x="1085" y="425"/>
                    <a:pt x="1085" y="425"/>
                    <a:pt x="1085" y="425"/>
                  </a:cubicBezTo>
                  <a:cubicBezTo>
                    <a:pt x="1086" y="425"/>
                    <a:pt x="1086" y="425"/>
                    <a:pt x="1086" y="425"/>
                  </a:cubicBezTo>
                  <a:cubicBezTo>
                    <a:pt x="1087" y="425"/>
                    <a:pt x="1087" y="425"/>
                    <a:pt x="1088" y="425"/>
                  </a:cubicBezTo>
                  <a:cubicBezTo>
                    <a:pt x="1089" y="425"/>
                    <a:pt x="1089" y="425"/>
                    <a:pt x="1090" y="425"/>
                  </a:cubicBezTo>
                  <a:cubicBezTo>
                    <a:pt x="1091" y="424"/>
                    <a:pt x="1092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4" y="424"/>
                    <a:pt x="1094" y="424"/>
                    <a:pt x="1095" y="424"/>
                  </a:cubicBezTo>
                  <a:cubicBezTo>
                    <a:pt x="1096" y="424"/>
                    <a:pt x="1097" y="424"/>
                    <a:pt x="1097" y="424"/>
                  </a:cubicBezTo>
                  <a:cubicBezTo>
                    <a:pt x="1098" y="423"/>
                    <a:pt x="1100" y="423"/>
                    <a:pt x="1101" y="423"/>
                  </a:cubicBezTo>
                  <a:cubicBezTo>
                    <a:pt x="1102" y="423"/>
                    <a:pt x="1103" y="423"/>
                    <a:pt x="1104" y="422"/>
                  </a:cubicBezTo>
                  <a:cubicBezTo>
                    <a:pt x="1105" y="422"/>
                    <a:pt x="1106" y="422"/>
                    <a:pt x="1107" y="422"/>
                  </a:cubicBezTo>
                  <a:cubicBezTo>
                    <a:pt x="1107" y="422"/>
                    <a:pt x="1107" y="422"/>
                    <a:pt x="1107" y="422"/>
                  </a:cubicBezTo>
                  <a:cubicBezTo>
                    <a:pt x="1108" y="422"/>
                    <a:pt x="1108" y="422"/>
                    <a:pt x="1108" y="422"/>
                  </a:cubicBezTo>
                  <a:cubicBezTo>
                    <a:pt x="1109" y="421"/>
                    <a:pt x="1109" y="421"/>
                    <a:pt x="1110" y="421"/>
                  </a:cubicBezTo>
                  <a:cubicBezTo>
                    <a:pt x="1111" y="421"/>
                    <a:pt x="1111" y="421"/>
                    <a:pt x="1112" y="421"/>
                  </a:cubicBezTo>
                  <a:cubicBezTo>
                    <a:pt x="1113" y="420"/>
                    <a:pt x="1115" y="420"/>
                    <a:pt x="1117" y="419"/>
                  </a:cubicBezTo>
                  <a:cubicBezTo>
                    <a:pt x="1117" y="419"/>
                    <a:pt x="1118" y="419"/>
                    <a:pt x="1118" y="419"/>
                  </a:cubicBezTo>
                  <a:cubicBezTo>
                    <a:pt x="1119" y="419"/>
                    <a:pt x="1119" y="419"/>
                    <a:pt x="1119" y="419"/>
                  </a:cubicBezTo>
                  <a:cubicBezTo>
                    <a:pt x="1121" y="418"/>
                    <a:pt x="1122" y="417"/>
                    <a:pt x="1124" y="417"/>
                  </a:cubicBezTo>
                  <a:cubicBezTo>
                    <a:pt x="1125" y="417"/>
                    <a:pt x="1125" y="417"/>
                    <a:pt x="1125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8" y="415"/>
                    <a:pt x="1130" y="414"/>
                    <a:pt x="1132" y="414"/>
                  </a:cubicBezTo>
                  <a:cubicBezTo>
                    <a:pt x="1132" y="414"/>
                    <a:pt x="1132" y="414"/>
                    <a:pt x="1132" y="414"/>
                  </a:cubicBezTo>
                  <a:cubicBezTo>
                    <a:pt x="1132" y="413"/>
                    <a:pt x="1133" y="413"/>
                    <a:pt x="1133" y="413"/>
                  </a:cubicBezTo>
                  <a:cubicBezTo>
                    <a:pt x="1134" y="412"/>
                    <a:pt x="1136" y="412"/>
                    <a:pt x="1137" y="411"/>
                  </a:cubicBezTo>
                  <a:cubicBezTo>
                    <a:pt x="1138" y="410"/>
                    <a:pt x="1138" y="410"/>
                    <a:pt x="1138" y="410"/>
                  </a:cubicBezTo>
                  <a:cubicBezTo>
                    <a:pt x="1138" y="410"/>
                    <a:pt x="1139" y="410"/>
                    <a:pt x="1140" y="409"/>
                  </a:cubicBezTo>
                  <a:cubicBezTo>
                    <a:pt x="1140" y="409"/>
                    <a:pt x="1140" y="409"/>
                    <a:pt x="1140" y="409"/>
                  </a:cubicBezTo>
                  <a:cubicBezTo>
                    <a:pt x="1141" y="409"/>
                    <a:pt x="1141" y="409"/>
                    <a:pt x="1141" y="409"/>
                  </a:cubicBezTo>
                  <a:cubicBezTo>
                    <a:pt x="1141" y="408"/>
                    <a:pt x="1142" y="408"/>
                    <a:pt x="1142" y="408"/>
                  </a:cubicBezTo>
                  <a:cubicBezTo>
                    <a:pt x="1143" y="407"/>
                    <a:pt x="1143" y="407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5" y="406"/>
                    <a:pt x="1145" y="405"/>
                    <a:pt x="1146" y="405"/>
                  </a:cubicBezTo>
                  <a:cubicBezTo>
                    <a:pt x="1146" y="405"/>
                    <a:pt x="1146" y="405"/>
                    <a:pt x="1146" y="405"/>
                  </a:cubicBezTo>
                  <a:cubicBezTo>
                    <a:pt x="1146" y="404"/>
                    <a:pt x="1147" y="404"/>
                    <a:pt x="1147" y="404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8" y="403"/>
                    <a:pt x="1148" y="403"/>
                    <a:pt x="1148" y="403"/>
                  </a:cubicBezTo>
                  <a:cubicBezTo>
                    <a:pt x="1149" y="402"/>
                    <a:pt x="1149" y="402"/>
                    <a:pt x="1149" y="402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1" y="399"/>
                    <a:pt x="1151" y="399"/>
                    <a:pt x="1151" y="399"/>
                  </a:cubicBezTo>
                  <a:cubicBezTo>
                    <a:pt x="1151" y="398"/>
                    <a:pt x="1151" y="398"/>
                    <a:pt x="1151" y="398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3" y="396"/>
                    <a:pt x="1153" y="396"/>
                    <a:pt x="1153" y="396"/>
                  </a:cubicBezTo>
                  <a:cubicBezTo>
                    <a:pt x="1153" y="395"/>
                    <a:pt x="1153" y="395"/>
                    <a:pt x="1153" y="395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3"/>
                    <a:pt x="1154" y="393"/>
                  </a:cubicBezTo>
                  <a:cubicBezTo>
                    <a:pt x="1154" y="393"/>
                    <a:pt x="1154" y="392"/>
                    <a:pt x="1154" y="392"/>
                  </a:cubicBezTo>
                  <a:cubicBezTo>
                    <a:pt x="1154" y="391"/>
                    <a:pt x="1155" y="391"/>
                    <a:pt x="1155" y="391"/>
                  </a:cubicBezTo>
                  <a:cubicBezTo>
                    <a:pt x="1155" y="390"/>
                    <a:pt x="1155" y="390"/>
                    <a:pt x="1155" y="390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8"/>
                    <a:pt x="1155" y="388"/>
                    <a:pt x="1155" y="388"/>
                  </a:cubicBezTo>
                  <a:cubicBezTo>
                    <a:pt x="1155" y="388"/>
                    <a:pt x="1156" y="387"/>
                    <a:pt x="1156" y="387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5"/>
                    <a:pt x="1156" y="385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77" y="190"/>
                    <a:pt x="1177" y="190"/>
                    <a:pt x="1177" y="190"/>
                  </a:cubicBezTo>
                  <a:cubicBezTo>
                    <a:pt x="1177" y="191"/>
                    <a:pt x="1177" y="192"/>
                    <a:pt x="1177" y="192"/>
                  </a:cubicBezTo>
                  <a:close/>
                </a:path>
              </a:pathLst>
            </a:custGeom>
            <a:gradFill>
              <a:gsLst>
                <a:gs pos="53000">
                  <a:schemeClr val="bg1">
                    <a:lumMod val="85000"/>
                  </a:schemeClr>
                </a:gs>
                <a:gs pos="98000">
                  <a:schemeClr val="bg1">
                    <a:lumMod val="65000"/>
                  </a:schemeClr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 flipH="1">
              <a:off x="3292673" y="3890987"/>
              <a:ext cx="1743075" cy="658812"/>
            </a:xfrm>
            <a:custGeom>
              <a:avLst/>
              <a:gdLst>
                <a:gd name="T0" fmla="*/ 1124 w 1179"/>
                <a:gd name="T1" fmla="*/ 160 h 445"/>
                <a:gd name="T2" fmla="*/ 1059 w 1179"/>
                <a:gd name="T3" fmla="*/ 148 h 445"/>
                <a:gd name="T4" fmla="*/ 1004 w 1179"/>
                <a:gd name="T5" fmla="*/ 149 h 445"/>
                <a:gd name="T6" fmla="*/ 976 w 1179"/>
                <a:gd name="T7" fmla="*/ 157 h 445"/>
                <a:gd name="T8" fmla="*/ 957 w 1179"/>
                <a:gd name="T9" fmla="*/ 159 h 445"/>
                <a:gd name="T10" fmla="*/ 901 w 1179"/>
                <a:gd name="T11" fmla="*/ 143 h 445"/>
                <a:gd name="T12" fmla="*/ 902 w 1179"/>
                <a:gd name="T13" fmla="*/ 72 h 445"/>
                <a:gd name="T14" fmla="*/ 902 w 1179"/>
                <a:gd name="T15" fmla="*/ 24 h 445"/>
                <a:gd name="T16" fmla="*/ 856 w 1179"/>
                <a:gd name="T17" fmla="*/ 0 h 445"/>
                <a:gd name="T18" fmla="*/ 701 w 1179"/>
                <a:gd name="T19" fmla="*/ 5 h 445"/>
                <a:gd name="T20" fmla="*/ 638 w 1179"/>
                <a:gd name="T21" fmla="*/ 11 h 445"/>
                <a:gd name="T22" fmla="*/ 636 w 1179"/>
                <a:gd name="T23" fmla="*/ 49 h 445"/>
                <a:gd name="T24" fmla="*/ 648 w 1179"/>
                <a:gd name="T25" fmla="*/ 111 h 445"/>
                <a:gd name="T26" fmla="*/ 585 w 1179"/>
                <a:gd name="T27" fmla="*/ 120 h 445"/>
                <a:gd name="T28" fmla="*/ 512 w 1179"/>
                <a:gd name="T29" fmla="*/ 116 h 445"/>
                <a:gd name="T30" fmla="*/ 487 w 1179"/>
                <a:gd name="T31" fmla="*/ 78 h 445"/>
                <a:gd name="T32" fmla="*/ 450 w 1179"/>
                <a:gd name="T33" fmla="*/ 19 h 445"/>
                <a:gd name="T34" fmla="*/ 434 w 1179"/>
                <a:gd name="T35" fmla="*/ 19 h 445"/>
                <a:gd name="T36" fmla="*/ 284 w 1179"/>
                <a:gd name="T37" fmla="*/ 24 h 445"/>
                <a:gd name="T38" fmla="*/ 221 w 1179"/>
                <a:gd name="T39" fmla="*/ 137 h 445"/>
                <a:gd name="T40" fmla="*/ 206 w 1179"/>
                <a:gd name="T41" fmla="*/ 159 h 445"/>
                <a:gd name="T42" fmla="*/ 188 w 1179"/>
                <a:gd name="T43" fmla="*/ 162 h 445"/>
                <a:gd name="T44" fmla="*/ 163 w 1179"/>
                <a:gd name="T45" fmla="*/ 156 h 445"/>
                <a:gd name="T46" fmla="*/ 86 w 1179"/>
                <a:gd name="T47" fmla="*/ 143 h 445"/>
                <a:gd name="T48" fmla="*/ 56 w 1179"/>
                <a:gd name="T49" fmla="*/ 147 h 445"/>
                <a:gd name="T50" fmla="*/ 4 w 1179"/>
                <a:gd name="T51" fmla="*/ 193 h 445"/>
                <a:gd name="T52" fmla="*/ 60 w 1179"/>
                <a:gd name="T53" fmla="*/ 250 h 445"/>
                <a:gd name="T54" fmla="*/ 119 w 1179"/>
                <a:gd name="T55" fmla="*/ 260 h 445"/>
                <a:gd name="T56" fmla="*/ 149 w 1179"/>
                <a:gd name="T57" fmla="*/ 257 h 445"/>
                <a:gd name="T58" fmla="*/ 168 w 1179"/>
                <a:gd name="T59" fmla="*/ 255 h 445"/>
                <a:gd name="T60" fmla="*/ 197 w 1179"/>
                <a:gd name="T61" fmla="*/ 256 h 445"/>
                <a:gd name="T62" fmla="*/ 225 w 1179"/>
                <a:gd name="T63" fmla="*/ 288 h 445"/>
                <a:gd name="T64" fmla="*/ 193 w 1179"/>
                <a:gd name="T65" fmla="*/ 406 h 445"/>
                <a:gd name="T66" fmla="*/ 217 w 1179"/>
                <a:gd name="T67" fmla="*/ 439 h 445"/>
                <a:gd name="T68" fmla="*/ 301 w 1179"/>
                <a:gd name="T69" fmla="*/ 445 h 445"/>
                <a:gd name="T70" fmla="*/ 311 w 1179"/>
                <a:gd name="T71" fmla="*/ 445 h 445"/>
                <a:gd name="T72" fmla="*/ 670 w 1179"/>
                <a:gd name="T73" fmla="*/ 442 h 445"/>
                <a:gd name="T74" fmla="*/ 1005 w 1179"/>
                <a:gd name="T75" fmla="*/ 405 h 445"/>
                <a:gd name="T76" fmla="*/ 934 w 1179"/>
                <a:gd name="T77" fmla="*/ 267 h 445"/>
                <a:gd name="T78" fmla="*/ 961 w 1179"/>
                <a:gd name="T79" fmla="*/ 249 h 445"/>
                <a:gd name="T80" fmla="*/ 1000 w 1179"/>
                <a:gd name="T81" fmla="*/ 248 h 445"/>
                <a:gd name="T82" fmla="*/ 1046 w 1179"/>
                <a:gd name="T83" fmla="*/ 255 h 445"/>
                <a:gd name="T84" fmla="*/ 1089 w 1179"/>
                <a:gd name="T85" fmla="*/ 259 h 445"/>
                <a:gd name="T86" fmla="*/ 1166 w 1179"/>
                <a:gd name="T87" fmla="*/ 240 h 445"/>
                <a:gd name="T88" fmla="*/ 1171 w 1179"/>
                <a:gd name="T89" fmla="*/ 19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9" h="445">
                  <a:moveTo>
                    <a:pt x="1171" y="192"/>
                  </a:moveTo>
                  <a:cubicBezTo>
                    <a:pt x="1167" y="186"/>
                    <a:pt x="1161" y="180"/>
                    <a:pt x="1154" y="175"/>
                  </a:cubicBezTo>
                  <a:cubicBezTo>
                    <a:pt x="1146" y="169"/>
                    <a:pt x="1136" y="164"/>
                    <a:pt x="1124" y="160"/>
                  </a:cubicBezTo>
                  <a:cubicBezTo>
                    <a:pt x="1118" y="157"/>
                    <a:pt x="1111" y="155"/>
                    <a:pt x="1104" y="154"/>
                  </a:cubicBezTo>
                  <a:cubicBezTo>
                    <a:pt x="1097" y="152"/>
                    <a:pt x="1089" y="151"/>
                    <a:pt x="1082" y="150"/>
                  </a:cubicBezTo>
                  <a:cubicBezTo>
                    <a:pt x="1074" y="149"/>
                    <a:pt x="1067" y="148"/>
                    <a:pt x="1059" y="148"/>
                  </a:cubicBezTo>
                  <a:cubicBezTo>
                    <a:pt x="1051" y="147"/>
                    <a:pt x="1044" y="147"/>
                    <a:pt x="1037" y="147"/>
                  </a:cubicBezTo>
                  <a:cubicBezTo>
                    <a:pt x="1031" y="147"/>
                    <a:pt x="1025" y="147"/>
                    <a:pt x="1019" y="148"/>
                  </a:cubicBezTo>
                  <a:cubicBezTo>
                    <a:pt x="1014" y="148"/>
                    <a:pt x="1008" y="149"/>
                    <a:pt x="1004" y="149"/>
                  </a:cubicBezTo>
                  <a:cubicBezTo>
                    <a:pt x="999" y="150"/>
                    <a:pt x="995" y="151"/>
                    <a:pt x="991" y="152"/>
                  </a:cubicBezTo>
                  <a:cubicBezTo>
                    <a:pt x="987" y="153"/>
                    <a:pt x="984" y="154"/>
                    <a:pt x="981" y="155"/>
                  </a:cubicBezTo>
                  <a:cubicBezTo>
                    <a:pt x="980" y="156"/>
                    <a:pt x="978" y="156"/>
                    <a:pt x="976" y="157"/>
                  </a:cubicBezTo>
                  <a:cubicBezTo>
                    <a:pt x="975" y="157"/>
                    <a:pt x="973" y="158"/>
                    <a:pt x="971" y="158"/>
                  </a:cubicBezTo>
                  <a:cubicBezTo>
                    <a:pt x="968" y="158"/>
                    <a:pt x="966" y="159"/>
                    <a:pt x="964" y="159"/>
                  </a:cubicBezTo>
                  <a:cubicBezTo>
                    <a:pt x="962" y="159"/>
                    <a:pt x="959" y="159"/>
                    <a:pt x="957" y="159"/>
                  </a:cubicBezTo>
                  <a:cubicBezTo>
                    <a:pt x="950" y="159"/>
                    <a:pt x="942" y="159"/>
                    <a:pt x="935" y="157"/>
                  </a:cubicBezTo>
                  <a:cubicBezTo>
                    <a:pt x="928" y="156"/>
                    <a:pt x="921" y="155"/>
                    <a:pt x="915" y="152"/>
                  </a:cubicBezTo>
                  <a:cubicBezTo>
                    <a:pt x="910" y="150"/>
                    <a:pt x="905" y="147"/>
                    <a:pt x="901" y="143"/>
                  </a:cubicBezTo>
                  <a:cubicBezTo>
                    <a:pt x="898" y="140"/>
                    <a:pt x="896" y="136"/>
                    <a:pt x="897" y="132"/>
                  </a:cubicBezTo>
                  <a:cubicBezTo>
                    <a:pt x="898" y="126"/>
                    <a:pt x="899" y="116"/>
                    <a:pt x="900" y="105"/>
                  </a:cubicBezTo>
                  <a:cubicBezTo>
                    <a:pt x="901" y="95"/>
                    <a:pt x="901" y="83"/>
                    <a:pt x="902" y="72"/>
                  </a:cubicBezTo>
                  <a:cubicBezTo>
                    <a:pt x="902" y="61"/>
                    <a:pt x="903" y="51"/>
                    <a:pt x="903" y="43"/>
                  </a:cubicBezTo>
                  <a:cubicBezTo>
                    <a:pt x="903" y="35"/>
                    <a:pt x="903" y="30"/>
                    <a:pt x="903" y="29"/>
                  </a:cubicBezTo>
                  <a:cubicBezTo>
                    <a:pt x="903" y="29"/>
                    <a:pt x="903" y="27"/>
                    <a:pt x="902" y="24"/>
                  </a:cubicBezTo>
                  <a:cubicBezTo>
                    <a:pt x="901" y="21"/>
                    <a:pt x="900" y="17"/>
                    <a:pt x="897" y="14"/>
                  </a:cubicBezTo>
                  <a:cubicBezTo>
                    <a:pt x="894" y="10"/>
                    <a:pt x="889" y="7"/>
                    <a:pt x="883" y="4"/>
                  </a:cubicBezTo>
                  <a:cubicBezTo>
                    <a:pt x="876" y="2"/>
                    <a:pt x="867" y="0"/>
                    <a:pt x="856" y="0"/>
                  </a:cubicBezTo>
                  <a:cubicBezTo>
                    <a:pt x="844" y="0"/>
                    <a:pt x="828" y="1"/>
                    <a:pt x="809" y="1"/>
                  </a:cubicBezTo>
                  <a:cubicBezTo>
                    <a:pt x="791" y="2"/>
                    <a:pt x="771" y="3"/>
                    <a:pt x="751" y="3"/>
                  </a:cubicBezTo>
                  <a:cubicBezTo>
                    <a:pt x="732" y="4"/>
                    <a:pt x="714" y="4"/>
                    <a:pt x="701" y="5"/>
                  </a:cubicBezTo>
                  <a:cubicBezTo>
                    <a:pt x="687" y="5"/>
                    <a:pt x="678" y="5"/>
                    <a:pt x="677" y="5"/>
                  </a:cubicBezTo>
                  <a:cubicBezTo>
                    <a:pt x="676" y="5"/>
                    <a:pt x="670" y="6"/>
                    <a:pt x="663" y="7"/>
                  </a:cubicBezTo>
                  <a:cubicBezTo>
                    <a:pt x="656" y="8"/>
                    <a:pt x="646" y="9"/>
                    <a:pt x="638" y="11"/>
                  </a:cubicBezTo>
                  <a:cubicBezTo>
                    <a:pt x="629" y="13"/>
                    <a:pt x="621" y="16"/>
                    <a:pt x="617" y="19"/>
                  </a:cubicBezTo>
                  <a:cubicBezTo>
                    <a:pt x="612" y="22"/>
                    <a:pt x="610" y="26"/>
                    <a:pt x="615" y="31"/>
                  </a:cubicBezTo>
                  <a:cubicBezTo>
                    <a:pt x="619" y="36"/>
                    <a:pt x="627" y="42"/>
                    <a:pt x="636" y="49"/>
                  </a:cubicBezTo>
                  <a:cubicBezTo>
                    <a:pt x="645" y="56"/>
                    <a:pt x="655" y="64"/>
                    <a:pt x="662" y="72"/>
                  </a:cubicBezTo>
                  <a:cubicBezTo>
                    <a:pt x="669" y="80"/>
                    <a:pt x="674" y="87"/>
                    <a:pt x="672" y="94"/>
                  </a:cubicBezTo>
                  <a:cubicBezTo>
                    <a:pt x="671" y="101"/>
                    <a:pt x="664" y="107"/>
                    <a:pt x="648" y="111"/>
                  </a:cubicBezTo>
                  <a:cubicBezTo>
                    <a:pt x="641" y="112"/>
                    <a:pt x="634" y="114"/>
                    <a:pt x="627" y="115"/>
                  </a:cubicBezTo>
                  <a:cubicBezTo>
                    <a:pt x="621" y="116"/>
                    <a:pt x="613" y="117"/>
                    <a:pt x="606" y="118"/>
                  </a:cubicBezTo>
                  <a:cubicBezTo>
                    <a:pt x="599" y="119"/>
                    <a:pt x="592" y="120"/>
                    <a:pt x="585" y="120"/>
                  </a:cubicBezTo>
                  <a:cubicBezTo>
                    <a:pt x="578" y="120"/>
                    <a:pt x="571" y="121"/>
                    <a:pt x="564" y="121"/>
                  </a:cubicBezTo>
                  <a:cubicBezTo>
                    <a:pt x="554" y="121"/>
                    <a:pt x="544" y="120"/>
                    <a:pt x="536" y="120"/>
                  </a:cubicBezTo>
                  <a:cubicBezTo>
                    <a:pt x="527" y="119"/>
                    <a:pt x="519" y="118"/>
                    <a:pt x="512" y="116"/>
                  </a:cubicBezTo>
                  <a:cubicBezTo>
                    <a:pt x="505" y="114"/>
                    <a:pt x="499" y="112"/>
                    <a:pt x="495" y="109"/>
                  </a:cubicBezTo>
                  <a:cubicBezTo>
                    <a:pt x="491" y="107"/>
                    <a:pt x="488" y="104"/>
                    <a:pt x="487" y="100"/>
                  </a:cubicBezTo>
                  <a:cubicBezTo>
                    <a:pt x="486" y="94"/>
                    <a:pt x="486" y="86"/>
                    <a:pt x="487" y="78"/>
                  </a:cubicBezTo>
                  <a:cubicBezTo>
                    <a:pt x="488" y="69"/>
                    <a:pt x="489" y="60"/>
                    <a:pt x="488" y="51"/>
                  </a:cubicBezTo>
                  <a:cubicBezTo>
                    <a:pt x="488" y="42"/>
                    <a:pt x="485" y="35"/>
                    <a:pt x="480" y="29"/>
                  </a:cubicBezTo>
                  <a:cubicBezTo>
                    <a:pt x="474" y="23"/>
                    <a:pt x="465" y="19"/>
                    <a:pt x="450" y="19"/>
                  </a:cubicBezTo>
                  <a:cubicBezTo>
                    <a:pt x="449" y="19"/>
                    <a:pt x="447" y="19"/>
                    <a:pt x="445" y="19"/>
                  </a:cubicBezTo>
                  <a:cubicBezTo>
                    <a:pt x="444" y="19"/>
                    <a:pt x="442" y="19"/>
                    <a:pt x="440" y="19"/>
                  </a:cubicBezTo>
                  <a:cubicBezTo>
                    <a:pt x="438" y="19"/>
                    <a:pt x="436" y="19"/>
                    <a:pt x="434" y="19"/>
                  </a:cubicBezTo>
                  <a:cubicBezTo>
                    <a:pt x="432" y="19"/>
                    <a:pt x="430" y="19"/>
                    <a:pt x="427" y="19"/>
                  </a:cubicBezTo>
                  <a:cubicBezTo>
                    <a:pt x="408" y="19"/>
                    <a:pt x="385" y="20"/>
                    <a:pt x="360" y="21"/>
                  </a:cubicBezTo>
                  <a:cubicBezTo>
                    <a:pt x="335" y="22"/>
                    <a:pt x="308" y="23"/>
                    <a:pt x="284" y="24"/>
                  </a:cubicBezTo>
                  <a:cubicBezTo>
                    <a:pt x="259" y="25"/>
                    <a:pt x="237" y="27"/>
                    <a:pt x="220" y="28"/>
                  </a:cubicBezTo>
                  <a:cubicBezTo>
                    <a:pt x="204" y="28"/>
                    <a:pt x="192" y="29"/>
                    <a:pt x="190" y="29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9"/>
                    <a:pt x="220" y="142"/>
                  </a:cubicBezTo>
                  <a:cubicBezTo>
                    <a:pt x="219" y="144"/>
                    <a:pt x="217" y="147"/>
                    <a:pt x="215" y="150"/>
                  </a:cubicBezTo>
                  <a:cubicBezTo>
                    <a:pt x="213" y="153"/>
                    <a:pt x="210" y="156"/>
                    <a:pt x="206" y="159"/>
                  </a:cubicBezTo>
                  <a:cubicBezTo>
                    <a:pt x="203" y="161"/>
                    <a:pt x="198" y="163"/>
                    <a:pt x="192" y="163"/>
                  </a:cubicBezTo>
                  <a:cubicBezTo>
                    <a:pt x="192" y="163"/>
                    <a:pt x="191" y="163"/>
                    <a:pt x="190" y="163"/>
                  </a:cubicBezTo>
                  <a:cubicBezTo>
                    <a:pt x="189" y="163"/>
                    <a:pt x="188" y="163"/>
                    <a:pt x="188" y="162"/>
                  </a:cubicBezTo>
                  <a:cubicBezTo>
                    <a:pt x="187" y="162"/>
                    <a:pt x="186" y="162"/>
                    <a:pt x="185" y="162"/>
                  </a:cubicBezTo>
                  <a:cubicBezTo>
                    <a:pt x="184" y="162"/>
                    <a:pt x="183" y="162"/>
                    <a:pt x="182" y="161"/>
                  </a:cubicBezTo>
                  <a:cubicBezTo>
                    <a:pt x="177" y="160"/>
                    <a:pt x="170" y="158"/>
                    <a:pt x="163" y="156"/>
                  </a:cubicBezTo>
                  <a:cubicBezTo>
                    <a:pt x="155" y="154"/>
                    <a:pt x="147" y="152"/>
                    <a:pt x="138" y="150"/>
                  </a:cubicBezTo>
                  <a:cubicBezTo>
                    <a:pt x="130" y="148"/>
                    <a:pt x="121" y="146"/>
                    <a:pt x="112" y="145"/>
                  </a:cubicBezTo>
                  <a:cubicBezTo>
                    <a:pt x="103" y="144"/>
                    <a:pt x="94" y="143"/>
                    <a:pt x="86" y="143"/>
                  </a:cubicBezTo>
                  <a:cubicBezTo>
                    <a:pt x="82" y="143"/>
                    <a:pt x="78" y="143"/>
                    <a:pt x="75" y="143"/>
                  </a:cubicBezTo>
                  <a:cubicBezTo>
                    <a:pt x="72" y="144"/>
                    <a:pt x="68" y="144"/>
                    <a:pt x="65" y="145"/>
                  </a:cubicBezTo>
                  <a:cubicBezTo>
                    <a:pt x="62" y="146"/>
                    <a:pt x="59" y="146"/>
                    <a:pt x="56" y="147"/>
                  </a:cubicBezTo>
                  <a:cubicBezTo>
                    <a:pt x="53" y="148"/>
                    <a:pt x="50" y="150"/>
                    <a:pt x="47" y="151"/>
                  </a:cubicBezTo>
                  <a:cubicBezTo>
                    <a:pt x="37" y="156"/>
                    <a:pt x="28" y="163"/>
                    <a:pt x="20" y="170"/>
                  </a:cubicBezTo>
                  <a:cubicBezTo>
                    <a:pt x="13" y="177"/>
                    <a:pt x="7" y="185"/>
                    <a:pt x="4" y="193"/>
                  </a:cubicBezTo>
                  <a:cubicBezTo>
                    <a:pt x="0" y="202"/>
                    <a:pt x="0" y="210"/>
                    <a:pt x="5" y="218"/>
                  </a:cubicBezTo>
                  <a:cubicBezTo>
                    <a:pt x="10" y="226"/>
                    <a:pt x="19" y="234"/>
                    <a:pt x="34" y="240"/>
                  </a:cubicBezTo>
                  <a:cubicBezTo>
                    <a:pt x="43" y="244"/>
                    <a:pt x="52" y="247"/>
                    <a:pt x="60" y="250"/>
                  </a:cubicBezTo>
                  <a:cubicBezTo>
                    <a:pt x="68" y="252"/>
                    <a:pt x="75" y="254"/>
                    <a:pt x="82" y="256"/>
                  </a:cubicBezTo>
                  <a:cubicBezTo>
                    <a:pt x="89" y="257"/>
                    <a:pt x="95" y="258"/>
                    <a:pt x="102" y="259"/>
                  </a:cubicBezTo>
                  <a:cubicBezTo>
                    <a:pt x="108" y="259"/>
                    <a:pt x="113" y="260"/>
                    <a:pt x="119" y="260"/>
                  </a:cubicBezTo>
                  <a:cubicBezTo>
                    <a:pt x="122" y="260"/>
                    <a:pt x="126" y="259"/>
                    <a:pt x="129" y="259"/>
                  </a:cubicBezTo>
                  <a:cubicBezTo>
                    <a:pt x="132" y="259"/>
                    <a:pt x="136" y="259"/>
                    <a:pt x="139" y="258"/>
                  </a:cubicBezTo>
                  <a:cubicBezTo>
                    <a:pt x="142" y="258"/>
                    <a:pt x="145" y="258"/>
                    <a:pt x="149" y="257"/>
                  </a:cubicBezTo>
                  <a:cubicBezTo>
                    <a:pt x="152" y="257"/>
                    <a:pt x="155" y="256"/>
                    <a:pt x="158" y="256"/>
                  </a:cubicBezTo>
                  <a:cubicBezTo>
                    <a:pt x="160" y="256"/>
                    <a:pt x="161" y="255"/>
                    <a:pt x="163" y="255"/>
                  </a:cubicBezTo>
                  <a:cubicBezTo>
                    <a:pt x="164" y="255"/>
                    <a:pt x="166" y="255"/>
                    <a:pt x="168" y="255"/>
                  </a:cubicBezTo>
                  <a:cubicBezTo>
                    <a:pt x="169" y="255"/>
                    <a:pt x="171" y="255"/>
                    <a:pt x="172" y="255"/>
                  </a:cubicBezTo>
                  <a:cubicBezTo>
                    <a:pt x="174" y="255"/>
                    <a:pt x="176" y="254"/>
                    <a:pt x="177" y="254"/>
                  </a:cubicBezTo>
                  <a:cubicBezTo>
                    <a:pt x="184" y="254"/>
                    <a:pt x="191" y="255"/>
                    <a:pt x="197" y="256"/>
                  </a:cubicBezTo>
                  <a:cubicBezTo>
                    <a:pt x="203" y="257"/>
                    <a:pt x="209" y="259"/>
                    <a:pt x="213" y="261"/>
                  </a:cubicBezTo>
                  <a:cubicBezTo>
                    <a:pt x="218" y="264"/>
                    <a:pt x="222" y="267"/>
                    <a:pt x="224" y="272"/>
                  </a:cubicBezTo>
                  <a:cubicBezTo>
                    <a:pt x="226" y="276"/>
                    <a:pt x="227" y="281"/>
                    <a:pt x="225" y="288"/>
                  </a:cubicBezTo>
                  <a:cubicBezTo>
                    <a:pt x="224" y="296"/>
                    <a:pt x="220" y="308"/>
                    <a:pt x="216" y="322"/>
                  </a:cubicBezTo>
                  <a:cubicBezTo>
                    <a:pt x="212" y="335"/>
                    <a:pt x="207" y="351"/>
                    <a:pt x="203" y="366"/>
                  </a:cubicBezTo>
                  <a:cubicBezTo>
                    <a:pt x="199" y="381"/>
                    <a:pt x="195" y="395"/>
                    <a:pt x="193" y="406"/>
                  </a:cubicBezTo>
                  <a:cubicBezTo>
                    <a:pt x="191" y="418"/>
                    <a:pt x="191" y="425"/>
                    <a:pt x="195" y="427"/>
                  </a:cubicBezTo>
                  <a:cubicBezTo>
                    <a:pt x="198" y="429"/>
                    <a:pt x="201" y="431"/>
                    <a:pt x="204" y="433"/>
                  </a:cubicBezTo>
                  <a:cubicBezTo>
                    <a:pt x="207" y="435"/>
                    <a:pt x="211" y="437"/>
                    <a:pt x="217" y="439"/>
                  </a:cubicBezTo>
                  <a:cubicBezTo>
                    <a:pt x="223" y="441"/>
                    <a:pt x="232" y="442"/>
                    <a:pt x="245" y="443"/>
                  </a:cubicBezTo>
                  <a:cubicBezTo>
                    <a:pt x="257" y="444"/>
                    <a:pt x="274" y="445"/>
                    <a:pt x="297" y="445"/>
                  </a:cubicBezTo>
                  <a:cubicBezTo>
                    <a:pt x="298" y="445"/>
                    <a:pt x="299" y="445"/>
                    <a:pt x="301" y="445"/>
                  </a:cubicBezTo>
                  <a:cubicBezTo>
                    <a:pt x="302" y="445"/>
                    <a:pt x="303" y="445"/>
                    <a:pt x="304" y="445"/>
                  </a:cubicBezTo>
                  <a:cubicBezTo>
                    <a:pt x="305" y="445"/>
                    <a:pt x="306" y="445"/>
                    <a:pt x="307" y="445"/>
                  </a:cubicBezTo>
                  <a:cubicBezTo>
                    <a:pt x="309" y="445"/>
                    <a:pt x="310" y="445"/>
                    <a:pt x="311" y="445"/>
                  </a:cubicBezTo>
                  <a:cubicBezTo>
                    <a:pt x="337" y="444"/>
                    <a:pt x="375" y="444"/>
                    <a:pt x="418" y="443"/>
                  </a:cubicBezTo>
                  <a:cubicBezTo>
                    <a:pt x="461" y="443"/>
                    <a:pt x="508" y="443"/>
                    <a:pt x="553" y="442"/>
                  </a:cubicBezTo>
                  <a:cubicBezTo>
                    <a:pt x="597" y="442"/>
                    <a:pt x="639" y="442"/>
                    <a:pt x="670" y="442"/>
                  </a:cubicBezTo>
                  <a:cubicBezTo>
                    <a:pt x="702" y="441"/>
                    <a:pt x="723" y="441"/>
                    <a:pt x="727" y="441"/>
                  </a:cubicBezTo>
                  <a:cubicBezTo>
                    <a:pt x="1025" y="434"/>
                    <a:pt x="1025" y="434"/>
                    <a:pt x="1025" y="434"/>
                  </a:cubicBezTo>
                  <a:cubicBezTo>
                    <a:pt x="1023" y="432"/>
                    <a:pt x="1016" y="421"/>
                    <a:pt x="1005" y="405"/>
                  </a:cubicBezTo>
                  <a:cubicBezTo>
                    <a:pt x="994" y="390"/>
                    <a:pt x="981" y="370"/>
                    <a:pt x="969" y="350"/>
                  </a:cubicBezTo>
                  <a:cubicBezTo>
                    <a:pt x="957" y="331"/>
                    <a:pt x="946" y="312"/>
                    <a:pt x="939" y="296"/>
                  </a:cubicBezTo>
                  <a:cubicBezTo>
                    <a:pt x="932" y="281"/>
                    <a:pt x="929" y="270"/>
                    <a:pt x="934" y="267"/>
                  </a:cubicBezTo>
                  <a:cubicBezTo>
                    <a:pt x="936" y="265"/>
                    <a:pt x="939" y="262"/>
                    <a:pt x="941" y="260"/>
                  </a:cubicBezTo>
                  <a:cubicBezTo>
                    <a:pt x="944" y="258"/>
                    <a:pt x="946" y="255"/>
                    <a:pt x="950" y="253"/>
                  </a:cubicBezTo>
                  <a:cubicBezTo>
                    <a:pt x="953" y="252"/>
                    <a:pt x="956" y="250"/>
                    <a:pt x="961" y="249"/>
                  </a:cubicBezTo>
                  <a:cubicBezTo>
                    <a:pt x="966" y="247"/>
                    <a:pt x="971" y="247"/>
                    <a:pt x="979" y="247"/>
                  </a:cubicBezTo>
                  <a:cubicBezTo>
                    <a:pt x="982" y="247"/>
                    <a:pt x="985" y="247"/>
                    <a:pt x="989" y="247"/>
                  </a:cubicBezTo>
                  <a:cubicBezTo>
                    <a:pt x="992" y="247"/>
                    <a:pt x="996" y="248"/>
                    <a:pt x="1000" y="248"/>
                  </a:cubicBezTo>
                  <a:cubicBezTo>
                    <a:pt x="1004" y="249"/>
                    <a:pt x="1009" y="249"/>
                    <a:pt x="1014" y="250"/>
                  </a:cubicBezTo>
                  <a:cubicBezTo>
                    <a:pt x="1019" y="251"/>
                    <a:pt x="1024" y="252"/>
                    <a:pt x="1030" y="253"/>
                  </a:cubicBezTo>
                  <a:cubicBezTo>
                    <a:pt x="1035" y="254"/>
                    <a:pt x="1040" y="255"/>
                    <a:pt x="1046" y="255"/>
                  </a:cubicBezTo>
                  <a:cubicBezTo>
                    <a:pt x="1051" y="256"/>
                    <a:pt x="1056" y="257"/>
                    <a:pt x="1061" y="257"/>
                  </a:cubicBezTo>
                  <a:cubicBezTo>
                    <a:pt x="1065" y="258"/>
                    <a:pt x="1070" y="258"/>
                    <a:pt x="1075" y="258"/>
                  </a:cubicBezTo>
                  <a:cubicBezTo>
                    <a:pt x="1080" y="258"/>
                    <a:pt x="1084" y="259"/>
                    <a:pt x="1089" y="259"/>
                  </a:cubicBezTo>
                  <a:cubicBezTo>
                    <a:pt x="1101" y="258"/>
                    <a:pt x="1112" y="258"/>
                    <a:pt x="1122" y="256"/>
                  </a:cubicBezTo>
                  <a:cubicBezTo>
                    <a:pt x="1131" y="254"/>
                    <a:pt x="1140" y="252"/>
                    <a:pt x="1148" y="249"/>
                  </a:cubicBezTo>
                  <a:cubicBezTo>
                    <a:pt x="1155" y="247"/>
                    <a:pt x="1161" y="243"/>
                    <a:pt x="1166" y="240"/>
                  </a:cubicBezTo>
                  <a:cubicBezTo>
                    <a:pt x="1171" y="236"/>
                    <a:pt x="1174" y="233"/>
                    <a:pt x="1175" y="229"/>
                  </a:cubicBezTo>
                  <a:cubicBezTo>
                    <a:pt x="1178" y="223"/>
                    <a:pt x="1179" y="217"/>
                    <a:pt x="1178" y="211"/>
                  </a:cubicBezTo>
                  <a:cubicBezTo>
                    <a:pt x="1177" y="205"/>
                    <a:pt x="1175" y="199"/>
                    <a:pt x="1171" y="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2" name="任意多边形 21"/>
          <p:cNvSpPr/>
          <p:nvPr/>
        </p:nvSpPr>
        <p:spPr>
          <a:xfrm>
            <a:off x="3998946" y="4159024"/>
            <a:ext cx="1171728" cy="30013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2086247" y="3222953"/>
            <a:ext cx="1157438" cy="285838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4512022" y="2892655"/>
            <a:ext cx="1171728" cy="30013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5986540" y="2399589"/>
            <a:ext cx="1171728" cy="30013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任意多边形 25"/>
          <p:cNvSpPr/>
          <p:nvPr/>
        </p:nvSpPr>
        <p:spPr>
          <a:xfrm flipV="1">
            <a:off x="3583700" y="1746238"/>
            <a:ext cx="1157438" cy="247528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文本框 63"/>
          <p:cNvSpPr txBox="1"/>
          <p:nvPr/>
        </p:nvSpPr>
        <p:spPr>
          <a:xfrm>
            <a:off x="433310" y="3164201"/>
            <a:ext cx="1618348" cy="6232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文本框 64"/>
          <p:cNvSpPr txBox="1"/>
          <p:nvPr/>
        </p:nvSpPr>
        <p:spPr>
          <a:xfrm>
            <a:off x="1825599" y="1407288"/>
            <a:ext cx="1618348" cy="6232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文本框 65"/>
          <p:cNvSpPr txBox="1"/>
          <p:nvPr/>
        </p:nvSpPr>
        <p:spPr>
          <a:xfrm>
            <a:off x="5223100" y="4160792"/>
            <a:ext cx="1618348" cy="6232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文本框 66"/>
          <p:cNvSpPr txBox="1"/>
          <p:nvPr/>
        </p:nvSpPr>
        <p:spPr>
          <a:xfrm>
            <a:off x="5723374" y="3073287"/>
            <a:ext cx="1618348" cy="6232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文本框 67"/>
          <p:cNvSpPr txBox="1"/>
          <p:nvPr/>
        </p:nvSpPr>
        <p:spPr>
          <a:xfrm>
            <a:off x="6685640" y="2008325"/>
            <a:ext cx="1618348" cy="6232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KSO_Shape"/>
          <p:cNvSpPr>
            <a:spLocks/>
          </p:cNvSpPr>
          <p:nvPr/>
        </p:nvSpPr>
        <p:spPr bwMode="auto">
          <a:xfrm flipH="1">
            <a:off x="5569506" y="1378599"/>
            <a:ext cx="818104" cy="951838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68589" tIns="34295" rIns="68589" bIns="34295" anchor="ctr" anchorCtr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870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1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1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18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1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1328738" y="1612633"/>
            <a:ext cx="1614764" cy="1487874"/>
            <a:chOff x="1328738" y="1611839"/>
            <a:chExt cx="1614764" cy="1487874"/>
          </a:xfrm>
        </p:grpSpPr>
        <p:grpSp>
          <p:nvGrpSpPr>
            <p:cNvPr id="8" name="组合 7"/>
            <p:cNvGrpSpPr/>
            <p:nvPr/>
          </p:nvGrpSpPr>
          <p:grpSpPr>
            <a:xfrm>
              <a:off x="1328738" y="1611839"/>
              <a:ext cx="1614764" cy="1487874"/>
              <a:chOff x="2067317" y="1810431"/>
              <a:chExt cx="2488837" cy="2293259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圆角矩形 8"/>
              <p:cNvSpPr/>
              <p:nvPr/>
            </p:nvSpPr>
            <p:spPr>
              <a:xfrm rot="2700000">
                <a:off x="2262896" y="1810432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rgbClr val="14436A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 rot="2700000">
                <a:off x="2067317" y="1810431"/>
                <a:ext cx="2293258" cy="2293258"/>
              </a:xfrm>
              <a:prstGeom prst="roundRect">
                <a:avLst>
                  <a:gd name="adj" fmla="val 12083"/>
                </a:avLst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ln w="22225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3"/>
            <p:cNvSpPr txBox="1"/>
            <p:nvPr/>
          </p:nvSpPr>
          <p:spPr>
            <a:xfrm>
              <a:off x="1589064" y="1704843"/>
              <a:ext cx="1081518" cy="57708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3300" dirty="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95</a:t>
              </a:r>
              <a:r>
                <a:rPr lang="en-US" altLang="zh-CN" sz="2100" dirty="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%</a:t>
              </a:r>
              <a:endParaRPr lang="zh-CN" altLang="en-US" sz="3300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文本框 16"/>
            <p:cNvSpPr txBox="1"/>
            <p:nvPr/>
          </p:nvSpPr>
          <p:spPr>
            <a:xfrm>
              <a:off x="1529684" y="2281924"/>
              <a:ext cx="1196999" cy="53091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764619" y="1612633"/>
            <a:ext cx="1614764" cy="1487874"/>
            <a:chOff x="3764619" y="1611839"/>
            <a:chExt cx="1614764" cy="1487874"/>
          </a:xfrm>
        </p:grpSpPr>
        <p:grpSp>
          <p:nvGrpSpPr>
            <p:cNvPr id="11" name="组合 10"/>
            <p:cNvGrpSpPr/>
            <p:nvPr/>
          </p:nvGrpSpPr>
          <p:grpSpPr>
            <a:xfrm>
              <a:off x="3764619" y="1611839"/>
              <a:ext cx="1614764" cy="1487874"/>
              <a:chOff x="2067317" y="1810431"/>
              <a:chExt cx="2488837" cy="2293259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圆角矩形 11"/>
              <p:cNvSpPr/>
              <p:nvPr/>
            </p:nvSpPr>
            <p:spPr>
              <a:xfrm rot="2700000">
                <a:off x="2262896" y="1810432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chemeClr val="bg1">
                  <a:lumMod val="95000"/>
                </a:schemeClr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 rot="2700000">
                <a:off x="2067317" y="1810431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rgbClr val="123E61"/>
              </a:solidFill>
              <a:ln w="22225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4"/>
            <p:cNvSpPr txBox="1"/>
            <p:nvPr/>
          </p:nvSpPr>
          <p:spPr>
            <a:xfrm>
              <a:off x="3955808" y="1704843"/>
              <a:ext cx="1081518" cy="57708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76</a:t>
              </a:r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%</a:t>
              </a:r>
              <a:endPara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文本框 17"/>
            <p:cNvSpPr txBox="1"/>
            <p:nvPr/>
          </p:nvSpPr>
          <p:spPr>
            <a:xfrm>
              <a:off x="3896428" y="2281924"/>
              <a:ext cx="1196999" cy="4847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 that matches the title.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200499" y="1612633"/>
            <a:ext cx="1614764" cy="1487874"/>
            <a:chOff x="6200499" y="1611839"/>
            <a:chExt cx="1614764" cy="1487874"/>
          </a:xfrm>
        </p:grpSpPr>
        <p:grpSp>
          <p:nvGrpSpPr>
            <p:cNvPr id="14" name="组合 13"/>
            <p:cNvGrpSpPr/>
            <p:nvPr/>
          </p:nvGrpSpPr>
          <p:grpSpPr>
            <a:xfrm>
              <a:off x="6200499" y="1611839"/>
              <a:ext cx="1614764" cy="1487874"/>
              <a:chOff x="2067317" y="1810431"/>
              <a:chExt cx="2488837" cy="2293259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圆角矩形 14"/>
              <p:cNvSpPr/>
              <p:nvPr/>
            </p:nvSpPr>
            <p:spPr>
              <a:xfrm rot="2700000">
                <a:off x="2262896" y="1810432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rgbClr val="14436A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2700000">
                <a:off x="2067317" y="1810431"/>
                <a:ext cx="2293258" cy="2293258"/>
              </a:xfrm>
              <a:prstGeom prst="roundRect">
                <a:avLst>
                  <a:gd name="adj" fmla="val 12083"/>
                </a:avLst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ln w="22225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5"/>
            <p:cNvSpPr txBox="1"/>
            <p:nvPr/>
          </p:nvSpPr>
          <p:spPr>
            <a:xfrm>
              <a:off x="6460825" y="1704843"/>
              <a:ext cx="1081518" cy="57708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3300" dirty="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47</a:t>
              </a:r>
              <a:r>
                <a:rPr lang="en-US" altLang="zh-CN" sz="2100" dirty="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%</a:t>
              </a:r>
              <a:endParaRPr lang="zh-CN" altLang="en-US" sz="3000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18"/>
            <p:cNvSpPr txBox="1"/>
            <p:nvPr/>
          </p:nvSpPr>
          <p:spPr>
            <a:xfrm>
              <a:off x="6403084" y="2281924"/>
              <a:ext cx="1196999" cy="53091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3" name="文本框 19"/>
          <p:cNvSpPr txBox="1"/>
          <p:nvPr/>
        </p:nvSpPr>
        <p:spPr>
          <a:xfrm>
            <a:off x="1496261" y="3538017"/>
            <a:ext cx="130387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400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rgbClr val="144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20"/>
          <p:cNvSpPr txBox="1"/>
          <p:nvPr/>
        </p:nvSpPr>
        <p:spPr>
          <a:xfrm>
            <a:off x="1477440" y="3815989"/>
            <a:ext cx="1341517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542325" y="3818518"/>
            <a:ext cx="1211747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sp>
        <p:nvSpPr>
          <p:cNvPr id="26" name="文本框 22"/>
          <p:cNvSpPr txBox="1"/>
          <p:nvPr/>
        </p:nvSpPr>
        <p:spPr>
          <a:xfrm>
            <a:off x="3855336" y="3538017"/>
            <a:ext cx="130387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400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rgbClr val="144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文本框 23"/>
          <p:cNvSpPr txBox="1"/>
          <p:nvPr/>
        </p:nvSpPr>
        <p:spPr>
          <a:xfrm>
            <a:off x="3836515" y="3815989"/>
            <a:ext cx="1341517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901400" y="3818518"/>
            <a:ext cx="1211747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sp>
        <p:nvSpPr>
          <p:cNvPr id="29" name="文本框 25"/>
          <p:cNvSpPr txBox="1"/>
          <p:nvPr/>
        </p:nvSpPr>
        <p:spPr>
          <a:xfrm>
            <a:off x="6304776" y="3538017"/>
            <a:ext cx="130387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400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rgbClr val="144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文本框 26"/>
          <p:cNvSpPr txBox="1"/>
          <p:nvPr/>
        </p:nvSpPr>
        <p:spPr>
          <a:xfrm>
            <a:off x="6285955" y="3815989"/>
            <a:ext cx="1341517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350840" y="3818518"/>
            <a:ext cx="1211747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5312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六边形 12"/>
          <p:cNvSpPr/>
          <p:nvPr/>
        </p:nvSpPr>
        <p:spPr>
          <a:xfrm>
            <a:off x="4723189" y="3970654"/>
            <a:ext cx="500821" cy="500908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六边形 13"/>
          <p:cNvSpPr/>
          <p:nvPr/>
        </p:nvSpPr>
        <p:spPr>
          <a:xfrm>
            <a:off x="5865321" y="4194966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六边形 14"/>
          <p:cNvSpPr/>
          <p:nvPr/>
        </p:nvSpPr>
        <p:spPr>
          <a:xfrm>
            <a:off x="2700754" y="4195326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六边形 15"/>
          <p:cNvSpPr/>
          <p:nvPr/>
        </p:nvSpPr>
        <p:spPr>
          <a:xfrm>
            <a:off x="2404471" y="4313665"/>
            <a:ext cx="137365" cy="137389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六边形 16"/>
          <p:cNvSpPr/>
          <p:nvPr/>
        </p:nvSpPr>
        <p:spPr>
          <a:xfrm>
            <a:off x="6323379" y="4199985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六边形 17"/>
          <p:cNvSpPr/>
          <p:nvPr/>
        </p:nvSpPr>
        <p:spPr>
          <a:xfrm>
            <a:off x="3210646" y="4192481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六边形 18"/>
          <p:cNvSpPr/>
          <p:nvPr/>
        </p:nvSpPr>
        <p:spPr>
          <a:xfrm>
            <a:off x="6701074" y="4323888"/>
            <a:ext cx="137365" cy="137389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六边形 19"/>
          <p:cNvSpPr/>
          <p:nvPr/>
        </p:nvSpPr>
        <p:spPr>
          <a:xfrm>
            <a:off x="3998597" y="4227090"/>
            <a:ext cx="250411" cy="250454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六边形 20"/>
          <p:cNvSpPr/>
          <p:nvPr/>
        </p:nvSpPr>
        <p:spPr>
          <a:xfrm>
            <a:off x="6874747" y="4193685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六边形 21"/>
          <p:cNvSpPr/>
          <p:nvPr/>
        </p:nvSpPr>
        <p:spPr>
          <a:xfrm>
            <a:off x="4299769" y="4201739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六边形 22"/>
          <p:cNvSpPr/>
          <p:nvPr/>
        </p:nvSpPr>
        <p:spPr>
          <a:xfrm>
            <a:off x="7507398" y="4250876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六边形 23"/>
          <p:cNvSpPr/>
          <p:nvPr/>
        </p:nvSpPr>
        <p:spPr>
          <a:xfrm>
            <a:off x="6048650" y="4011180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六边形 24"/>
          <p:cNvSpPr/>
          <p:nvPr/>
        </p:nvSpPr>
        <p:spPr>
          <a:xfrm>
            <a:off x="2218933" y="4324172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六边形 25"/>
          <p:cNvSpPr/>
          <p:nvPr/>
        </p:nvSpPr>
        <p:spPr>
          <a:xfrm>
            <a:off x="4654506" y="4047279"/>
            <a:ext cx="137365" cy="137389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六边形 26"/>
          <p:cNvSpPr/>
          <p:nvPr/>
        </p:nvSpPr>
        <p:spPr>
          <a:xfrm>
            <a:off x="3354408" y="4139126"/>
            <a:ext cx="322095" cy="322151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六边形 27"/>
          <p:cNvSpPr/>
          <p:nvPr/>
        </p:nvSpPr>
        <p:spPr>
          <a:xfrm>
            <a:off x="5224010" y="4191862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六边形 28"/>
          <p:cNvSpPr/>
          <p:nvPr/>
        </p:nvSpPr>
        <p:spPr>
          <a:xfrm>
            <a:off x="1355591" y="4195196"/>
            <a:ext cx="274729" cy="274777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六边形 29"/>
          <p:cNvSpPr/>
          <p:nvPr/>
        </p:nvSpPr>
        <p:spPr>
          <a:xfrm>
            <a:off x="1070431" y="4326428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六边形 30"/>
          <p:cNvSpPr/>
          <p:nvPr/>
        </p:nvSpPr>
        <p:spPr>
          <a:xfrm>
            <a:off x="2920801" y="4011925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六边形 31"/>
          <p:cNvSpPr/>
          <p:nvPr/>
        </p:nvSpPr>
        <p:spPr>
          <a:xfrm>
            <a:off x="1839284" y="4248259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六边形 32"/>
          <p:cNvSpPr/>
          <p:nvPr/>
        </p:nvSpPr>
        <p:spPr>
          <a:xfrm>
            <a:off x="6341348" y="4054473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六边形 33"/>
          <p:cNvSpPr/>
          <p:nvPr/>
        </p:nvSpPr>
        <p:spPr>
          <a:xfrm>
            <a:off x="7878051" y="4185902"/>
            <a:ext cx="274729" cy="274777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3962506" y="1368028"/>
            <a:ext cx="1277622" cy="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38" tIns="41468" rIns="82938" bIns="4146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  <a:defRPr/>
            </a:pPr>
            <a:r>
              <a: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35"/>
          <p:cNvGrpSpPr/>
          <p:nvPr/>
        </p:nvGrpSpPr>
        <p:grpSpPr>
          <a:xfrm>
            <a:off x="1732688" y="1572178"/>
            <a:ext cx="5934325" cy="2002882"/>
            <a:chOff x="1732987" y="1572178"/>
            <a:chExt cx="5935356" cy="2002882"/>
          </a:xfrm>
        </p:grpSpPr>
        <p:grpSp>
          <p:nvGrpSpPr>
            <p:cNvPr id="3" name="组合 36"/>
            <p:cNvGrpSpPr/>
            <p:nvPr/>
          </p:nvGrpSpPr>
          <p:grpSpPr>
            <a:xfrm>
              <a:off x="1732987" y="1572178"/>
              <a:ext cx="3034931" cy="965501"/>
              <a:chOff x="1732987" y="1572178"/>
              <a:chExt cx="3034931" cy="965501"/>
            </a:xfrm>
          </p:grpSpPr>
          <p:sp>
            <p:nvSpPr>
              <p:cNvPr id="53" name="Oval 12"/>
              <p:cNvSpPr/>
              <p:nvPr/>
            </p:nvSpPr>
            <p:spPr>
              <a:xfrm>
                <a:off x="2195736" y="1616224"/>
                <a:ext cx="72008" cy="72008"/>
              </a:xfrm>
              <a:prstGeom prst="ellipse">
                <a:avLst/>
              </a:prstGeom>
              <a:solidFill>
                <a:srgbClr val="3D37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4" name="Arc 17"/>
              <p:cNvSpPr/>
              <p:nvPr/>
            </p:nvSpPr>
            <p:spPr>
              <a:xfrm rot="152113" flipH="1">
                <a:off x="1732987" y="1572178"/>
                <a:ext cx="3034931" cy="965501"/>
              </a:xfrm>
              <a:prstGeom prst="arc">
                <a:avLst>
                  <a:gd name="adj1" fmla="val 12596661"/>
                  <a:gd name="adj2" fmla="val 20489397"/>
                </a:avLst>
              </a:prstGeom>
              <a:noFill/>
              <a:ln w="12700" cap="flat" cmpd="sng" algn="ctr">
                <a:solidFill>
                  <a:srgbClr val="3D3743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7"/>
            <p:cNvGrpSpPr/>
            <p:nvPr/>
          </p:nvGrpSpPr>
          <p:grpSpPr>
            <a:xfrm>
              <a:off x="2648544" y="1696268"/>
              <a:ext cx="1844553" cy="965501"/>
              <a:chOff x="2648544" y="1696268"/>
              <a:chExt cx="1844553" cy="965501"/>
            </a:xfrm>
          </p:grpSpPr>
          <p:sp>
            <p:nvSpPr>
              <p:cNvPr id="51" name="Oval 70"/>
              <p:cNvSpPr/>
              <p:nvPr/>
            </p:nvSpPr>
            <p:spPr>
              <a:xfrm>
                <a:off x="2648544" y="2264296"/>
                <a:ext cx="72008" cy="72008"/>
              </a:xfrm>
              <a:prstGeom prst="ellipse">
                <a:avLst/>
              </a:prstGeom>
              <a:solidFill>
                <a:srgbClr val="3D37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Arc 75"/>
              <p:cNvSpPr/>
              <p:nvPr/>
            </p:nvSpPr>
            <p:spPr>
              <a:xfrm rot="20899889" flipH="1">
                <a:off x="2680044" y="1696268"/>
                <a:ext cx="1813053" cy="965501"/>
              </a:xfrm>
              <a:prstGeom prst="arc">
                <a:avLst>
                  <a:gd name="adj1" fmla="val 12596661"/>
                  <a:gd name="adj2" fmla="val 21380040"/>
                </a:avLst>
              </a:prstGeom>
              <a:noFill/>
              <a:ln w="12700" cap="flat" cmpd="sng" algn="ctr">
                <a:solidFill>
                  <a:srgbClr val="3D3743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38"/>
            <p:cNvGrpSpPr/>
            <p:nvPr/>
          </p:nvGrpSpPr>
          <p:grpSpPr>
            <a:xfrm>
              <a:off x="3341552" y="1682559"/>
              <a:ext cx="1347849" cy="1826310"/>
              <a:chOff x="3341552" y="1682559"/>
              <a:chExt cx="1347849" cy="1826310"/>
            </a:xfrm>
          </p:grpSpPr>
          <p:sp>
            <p:nvSpPr>
              <p:cNvPr id="49" name="Oval 71"/>
              <p:cNvSpPr/>
              <p:nvPr/>
            </p:nvSpPr>
            <p:spPr>
              <a:xfrm>
                <a:off x="3347864" y="2840360"/>
                <a:ext cx="72008" cy="72008"/>
              </a:xfrm>
              <a:prstGeom prst="ellipse">
                <a:avLst/>
              </a:prstGeom>
              <a:solidFill>
                <a:srgbClr val="3D37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0" name="Arc 76"/>
              <p:cNvSpPr/>
              <p:nvPr/>
            </p:nvSpPr>
            <p:spPr>
              <a:xfrm rot="20899889" flipH="1">
                <a:off x="3341552" y="1682559"/>
                <a:ext cx="1347849" cy="1826310"/>
              </a:xfrm>
              <a:prstGeom prst="arc">
                <a:avLst>
                  <a:gd name="adj1" fmla="val 13745913"/>
                  <a:gd name="adj2" fmla="val 525263"/>
                </a:avLst>
              </a:prstGeom>
              <a:noFill/>
              <a:ln w="12700" cap="flat" cmpd="sng" algn="ctr">
                <a:solidFill>
                  <a:srgbClr val="3D3743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39"/>
            <p:cNvGrpSpPr/>
            <p:nvPr/>
          </p:nvGrpSpPr>
          <p:grpSpPr>
            <a:xfrm>
              <a:off x="4621504" y="1616224"/>
              <a:ext cx="3046839" cy="942037"/>
              <a:chOff x="4621504" y="1616224"/>
              <a:chExt cx="3046839" cy="942037"/>
            </a:xfrm>
          </p:grpSpPr>
          <p:sp>
            <p:nvSpPr>
              <p:cNvPr id="47" name="Oval 74"/>
              <p:cNvSpPr/>
              <p:nvPr/>
            </p:nvSpPr>
            <p:spPr>
              <a:xfrm>
                <a:off x="6806016" y="1631321"/>
                <a:ext cx="72008" cy="72008"/>
              </a:xfrm>
              <a:prstGeom prst="ellipse">
                <a:avLst/>
              </a:prstGeom>
              <a:solidFill>
                <a:srgbClr val="3D37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" name="Arc 80"/>
              <p:cNvSpPr/>
              <p:nvPr/>
            </p:nvSpPr>
            <p:spPr>
              <a:xfrm flipH="1">
                <a:off x="4621504" y="1616224"/>
                <a:ext cx="3046839" cy="942037"/>
              </a:xfrm>
              <a:prstGeom prst="arc">
                <a:avLst>
                  <a:gd name="adj1" fmla="val 12596661"/>
                  <a:gd name="adj2" fmla="val 20457581"/>
                </a:avLst>
              </a:prstGeom>
              <a:noFill/>
              <a:ln w="12700" cap="flat" cmpd="sng" algn="ctr">
                <a:solidFill>
                  <a:srgbClr val="3D3743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40"/>
            <p:cNvGrpSpPr/>
            <p:nvPr/>
          </p:nvGrpSpPr>
          <p:grpSpPr>
            <a:xfrm>
              <a:off x="4619376" y="1762024"/>
              <a:ext cx="1873213" cy="965501"/>
              <a:chOff x="4619376" y="1762024"/>
              <a:chExt cx="1873213" cy="965501"/>
            </a:xfrm>
          </p:grpSpPr>
          <p:sp>
            <p:nvSpPr>
              <p:cNvPr id="45" name="Oval 73"/>
              <p:cNvSpPr/>
              <p:nvPr/>
            </p:nvSpPr>
            <p:spPr>
              <a:xfrm>
                <a:off x="6420581" y="2261460"/>
                <a:ext cx="72008" cy="72008"/>
              </a:xfrm>
              <a:prstGeom prst="ellipse">
                <a:avLst/>
              </a:prstGeom>
              <a:solidFill>
                <a:srgbClr val="3D37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Arc 81"/>
              <p:cNvSpPr/>
              <p:nvPr/>
            </p:nvSpPr>
            <p:spPr>
              <a:xfrm rot="700111">
                <a:off x="4619376" y="1762024"/>
                <a:ext cx="1851447" cy="965501"/>
              </a:xfrm>
              <a:prstGeom prst="arc">
                <a:avLst>
                  <a:gd name="adj1" fmla="val 12596661"/>
                  <a:gd name="adj2" fmla="val 20993129"/>
                </a:avLst>
              </a:prstGeom>
              <a:noFill/>
              <a:ln w="12700" cap="flat" cmpd="sng" algn="ctr">
                <a:solidFill>
                  <a:srgbClr val="3D3743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41"/>
            <p:cNvGrpSpPr/>
            <p:nvPr/>
          </p:nvGrpSpPr>
          <p:grpSpPr>
            <a:xfrm>
              <a:off x="4454725" y="1748750"/>
              <a:ext cx="1347849" cy="1826310"/>
              <a:chOff x="4454725" y="1748750"/>
              <a:chExt cx="1347849" cy="1826310"/>
            </a:xfrm>
          </p:grpSpPr>
          <p:sp>
            <p:nvSpPr>
              <p:cNvPr id="43" name="Oval 72"/>
              <p:cNvSpPr/>
              <p:nvPr/>
            </p:nvSpPr>
            <p:spPr>
              <a:xfrm>
                <a:off x="5726609" y="2840360"/>
                <a:ext cx="72008" cy="72008"/>
              </a:xfrm>
              <a:prstGeom prst="ellipse">
                <a:avLst/>
              </a:prstGeom>
              <a:solidFill>
                <a:srgbClr val="3D37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Arc 82"/>
              <p:cNvSpPr/>
              <p:nvPr/>
            </p:nvSpPr>
            <p:spPr>
              <a:xfrm rot="700111">
                <a:off x="4454725" y="1748750"/>
                <a:ext cx="1347849" cy="1826310"/>
              </a:xfrm>
              <a:prstGeom prst="arc">
                <a:avLst>
                  <a:gd name="adj1" fmla="val 13745913"/>
                  <a:gd name="adj2" fmla="val 525263"/>
                </a:avLst>
              </a:prstGeom>
              <a:noFill/>
              <a:ln w="12700" cap="flat" cmpd="sng" algn="ctr">
                <a:solidFill>
                  <a:srgbClr val="3D3743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5" name="Isosceles Triangle 5"/>
          <p:cNvSpPr/>
          <p:nvPr/>
        </p:nvSpPr>
        <p:spPr>
          <a:xfrm rot="10800000">
            <a:off x="4404586" y="1801519"/>
            <a:ext cx="395975" cy="237626"/>
          </a:xfrm>
          <a:prstGeom prst="triangl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55"/>
          <p:cNvGrpSpPr/>
          <p:nvPr/>
        </p:nvGrpSpPr>
        <p:grpSpPr>
          <a:xfrm>
            <a:off x="1178487" y="1346713"/>
            <a:ext cx="986320" cy="9116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58"/>
          <p:cNvGrpSpPr/>
          <p:nvPr/>
        </p:nvGrpSpPr>
        <p:grpSpPr>
          <a:xfrm>
            <a:off x="1794453" y="2293005"/>
            <a:ext cx="986320" cy="9116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" name="同心圆 5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61"/>
          <p:cNvGrpSpPr/>
          <p:nvPr/>
        </p:nvGrpSpPr>
        <p:grpSpPr>
          <a:xfrm>
            <a:off x="2717483" y="2907435"/>
            <a:ext cx="986320" cy="9116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64"/>
          <p:cNvGrpSpPr/>
          <p:nvPr/>
        </p:nvGrpSpPr>
        <p:grpSpPr>
          <a:xfrm>
            <a:off x="6964984" y="1287463"/>
            <a:ext cx="986320" cy="9116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6" name="组合 67"/>
          <p:cNvGrpSpPr/>
          <p:nvPr/>
        </p:nvGrpSpPr>
        <p:grpSpPr>
          <a:xfrm>
            <a:off x="6446282" y="2231584"/>
            <a:ext cx="986320" cy="9116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7" name="组合 70"/>
          <p:cNvGrpSpPr/>
          <p:nvPr/>
        </p:nvGrpSpPr>
        <p:grpSpPr>
          <a:xfrm>
            <a:off x="5593622" y="2869755"/>
            <a:ext cx="986320" cy="9116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4" name="文本框 13"/>
          <p:cNvSpPr txBox="1"/>
          <p:nvPr/>
        </p:nvSpPr>
        <p:spPr>
          <a:xfrm>
            <a:off x="3733948" y="2039144"/>
            <a:ext cx="1676109" cy="420151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b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5" name="Freeform 177"/>
          <p:cNvSpPr>
            <a:spLocks noEditPoints="1"/>
          </p:cNvSpPr>
          <p:nvPr/>
        </p:nvSpPr>
        <p:spPr bwMode="auto">
          <a:xfrm>
            <a:off x="1532902" y="1664524"/>
            <a:ext cx="296377" cy="255809"/>
          </a:xfrm>
          <a:custGeom>
            <a:avLst/>
            <a:gdLst>
              <a:gd name="T0" fmla="*/ 246 w 288"/>
              <a:gd name="T1" fmla="*/ 26 h 247"/>
              <a:gd name="T2" fmla="*/ 144 w 288"/>
              <a:gd name="T3" fmla="*/ 0 h 247"/>
              <a:gd name="T4" fmla="*/ 41 w 288"/>
              <a:gd name="T5" fmla="*/ 26 h 247"/>
              <a:gd name="T6" fmla="*/ 0 w 288"/>
              <a:gd name="T7" fmla="*/ 98 h 247"/>
              <a:gd name="T8" fmla="*/ 144 w 288"/>
              <a:gd name="T9" fmla="*/ 247 h 247"/>
              <a:gd name="T10" fmla="*/ 288 w 288"/>
              <a:gd name="T11" fmla="*/ 98 h 247"/>
              <a:gd name="T12" fmla="*/ 246 w 288"/>
              <a:gd name="T13" fmla="*/ 26 h 247"/>
              <a:gd name="T14" fmla="*/ 245 w 288"/>
              <a:gd name="T15" fmla="*/ 115 h 247"/>
              <a:gd name="T16" fmla="*/ 201 w 288"/>
              <a:gd name="T17" fmla="*/ 71 h 247"/>
              <a:gd name="T18" fmla="*/ 234 w 288"/>
              <a:gd name="T19" fmla="*/ 41 h 247"/>
              <a:gd name="T20" fmla="*/ 245 w 288"/>
              <a:gd name="T21" fmla="*/ 115 h 247"/>
              <a:gd name="T22" fmla="*/ 227 w 288"/>
              <a:gd name="T23" fmla="*/ 40 h 247"/>
              <a:gd name="T24" fmla="*/ 143 w 288"/>
              <a:gd name="T25" fmla="*/ 72 h 247"/>
              <a:gd name="T26" fmla="*/ 59 w 288"/>
              <a:gd name="T27" fmla="*/ 40 h 247"/>
              <a:gd name="T28" fmla="*/ 62 w 288"/>
              <a:gd name="T29" fmla="*/ 32 h 247"/>
              <a:gd name="T30" fmla="*/ 144 w 288"/>
              <a:gd name="T31" fmla="*/ 15 h 247"/>
              <a:gd name="T32" fmla="*/ 223 w 288"/>
              <a:gd name="T33" fmla="*/ 30 h 247"/>
              <a:gd name="T34" fmla="*/ 227 w 288"/>
              <a:gd name="T35" fmla="*/ 40 h 247"/>
              <a:gd name="T36" fmla="*/ 183 w 288"/>
              <a:gd name="T37" fmla="*/ 76 h 247"/>
              <a:gd name="T38" fmla="*/ 144 w 288"/>
              <a:gd name="T39" fmla="*/ 143 h 247"/>
              <a:gd name="T40" fmla="*/ 105 w 288"/>
              <a:gd name="T41" fmla="*/ 76 h 247"/>
              <a:gd name="T42" fmla="*/ 143 w 288"/>
              <a:gd name="T43" fmla="*/ 80 h 247"/>
              <a:gd name="T44" fmla="*/ 183 w 288"/>
              <a:gd name="T45" fmla="*/ 76 h 247"/>
              <a:gd name="T46" fmla="*/ 52 w 288"/>
              <a:gd name="T47" fmla="*/ 43 h 247"/>
              <a:gd name="T48" fmla="*/ 89 w 288"/>
              <a:gd name="T49" fmla="*/ 72 h 247"/>
              <a:gd name="T50" fmla="*/ 44 w 288"/>
              <a:gd name="T51" fmla="*/ 117 h 247"/>
              <a:gd name="T52" fmla="*/ 52 w 288"/>
              <a:gd name="T53" fmla="*/ 43 h 247"/>
              <a:gd name="T54" fmla="*/ 96 w 288"/>
              <a:gd name="T55" fmla="*/ 76 h 247"/>
              <a:gd name="T56" fmla="*/ 136 w 288"/>
              <a:gd name="T57" fmla="*/ 145 h 247"/>
              <a:gd name="T58" fmla="*/ 49 w 288"/>
              <a:gd name="T59" fmla="*/ 122 h 247"/>
              <a:gd name="T60" fmla="*/ 96 w 288"/>
              <a:gd name="T61" fmla="*/ 76 h 247"/>
              <a:gd name="T62" fmla="*/ 144 w 288"/>
              <a:gd name="T63" fmla="*/ 153 h 247"/>
              <a:gd name="T64" fmla="*/ 187 w 288"/>
              <a:gd name="T65" fmla="*/ 149 h 247"/>
              <a:gd name="T66" fmla="*/ 144 w 288"/>
              <a:gd name="T67" fmla="*/ 224 h 247"/>
              <a:gd name="T68" fmla="*/ 101 w 288"/>
              <a:gd name="T69" fmla="*/ 149 h 247"/>
              <a:gd name="T70" fmla="*/ 144 w 288"/>
              <a:gd name="T71" fmla="*/ 153 h 247"/>
              <a:gd name="T72" fmla="*/ 151 w 288"/>
              <a:gd name="T73" fmla="*/ 145 h 247"/>
              <a:gd name="T74" fmla="*/ 193 w 288"/>
              <a:gd name="T75" fmla="*/ 73 h 247"/>
              <a:gd name="T76" fmla="*/ 241 w 288"/>
              <a:gd name="T77" fmla="*/ 121 h 247"/>
              <a:gd name="T78" fmla="*/ 151 w 288"/>
              <a:gd name="T79" fmla="*/ 145 h 247"/>
              <a:gd name="T80" fmla="*/ 273 w 288"/>
              <a:gd name="T81" fmla="*/ 94 h 247"/>
              <a:gd name="T82" fmla="*/ 253 w 288"/>
              <a:gd name="T83" fmla="*/ 113 h 247"/>
              <a:gd name="T84" fmla="*/ 242 w 288"/>
              <a:gd name="T85" fmla="*/ 41 h 247"/>
              <a:gd name="T86" fmla="*/ 273 w 288"/>
              <a:gd name="T87" fmla="*/ 94 h 247"/>
              <a:gd name="T88" fmla="*/ 44 w 288"/>
              <a:gd name="T89" fmla="*/ 42 h 247"/>
              <a:gd name="T90" fmla="*/ 36 w 288"/>
              <a:gd name="T91" fmla="*/ 114 h 247"/>
              <a:gd name="T92" fmla="*/ 15 w 288"/>
              <a:gd name="T93" fmla="*/ 93 h 247"/>
              <a:gd name="T94" fmla="*/ 44 w 288"/>
              <a:gd name="T95" fmla="*/ 42 h 247"/>
              <a:gd name="T96" fmla="*/ 47 w 288"/>
              <a:gd name="T97" fmla="*/ 130 h 247"/>
              <a:gd name="T98" fmla="*/ 91 w 288"/>
              <a:gd name="T99" fmla="*/ 147 h 247"/>
              <a:gd name="T100" fmla="*/ 127 w 288"/>
              <a:gd name="T101" fmla="*/ 209 h 247"/>
              <a:gd name="T102" fmla="*/ 47 w 288"/>
              <a:gd name="T103" fmla="*/ 130 h 247"/>
              <a:gd name="T104" fmla="*/ 161 w 288"/>
              <a:gd name="T105" fmla="*/ 209 h 247"/>
              <a:gd name="T106" fmla="*/ 197 w 288"/>
              <a:gd name="T107" fmla="*/ 147 h 247"/>
              <a:gd name="T108" fmla="*/ 241 w 288"/>
              <a:gd name="T109" fmla="*/ 130 h 247"/>
              <a:gd name="T110" fmla="*/ 161 w 288"/>
              <a:gd name="T111" fmla="*/ 209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8" h="247">
                <a:moveTo>
                  <a:pt x="246" y="26"/>
                </a:moveTo>
                <a:cubicBezTo>
                  <a:pt x="219" y="12"/>
                  <a:pt x="212" y="0"/>
                  <a:pt x="144" y="0"/>
                </a:cubicBezTo>
                <a:cubicBezTo>
                  <a:pt x="76" y="0"/>
                  <a:pt x="68" y="12"/>
                  <a:pt x="41" y="26"/>
                </a:cubicBezTo>
                <a:cubicBezTo>
                  <a:pt x="11" y="43"/>
                  <a:pt x="0" y="75"/>
                  <a:pt x="0" y="98"/>
                </a:cubicBezTo>
                <a:cubicBezTo>
                  <a:pt x="0" y="110"/>
                  <a:pt x="144" y="247"/>
                  <a:pt x="144" y="247"/>
                </a:cubicBezTo>
                <a:cubicBezTo>
                  <a:pt x="144" y="247"/>
                  <a:pt x="288" y="110"/>
                  <a:pt x="288" y="98"/>
                </a:cubicBezTo>
                <a:cubicBezTo>
                  <a:pt x="288" y="76"/>
                  <a:pt x="277" y="43"/>
                  <a:pt x="246" y="26"/>
                </a:cubicBezTo>
                <a:close/>
                <a:moveTo>
                  <a:pt x="245" y="115"/>
                </a:moveTo>
                <a:cubicBezTo>
                  <a:pt x="201" y="71"/>
                  <a:pt x="201" y="71"/>
                  <a:pt x="201" y="71"/>
                </a:cubicBezTo>
                <a:cubicBezTo>
                  <a:pt x="221" y="64"/>
                  <a:pt x="233" y="53"/>
                  <a:pt x="234" y="41"/>
                </a:cubicBezTo>
                <a:lnTo>
                  <a:pt x="245" y="115"/>
                </a:lnTo>
                <a:close/>
                <a:moveTo>
                  <a:pt x="227" y="40"/>
                </a:moveTo>
                <a:cubicBezTo>
                  <a:pt x="227" y="55"/>
                  <a:pt x="193" y="72"/>
                  <a:pt x="143" y="72"/>
                </a:cubicBezTo>
                <a:cubicBezTo>
                  <a:pt x="93" y="72"/>
                  <a:pt x="59" y="55"/>
                  <a:pt x="59" y="40"/>
                </a:cubicBezTo>
                <a:cubicBezTo>
                  <a:pt x="59" y="37"/>
                  <a:pt x="60" y="34"/>
                  <a:pt x="62" y="32"/>
                </a:cubicBezTo>
                <a:cubicBezTo>
                  <a:pt x="79" y="21"/>
                  <a:pt x="92" y="15"/>
                  <a:pt x="144" y="15"/>
                </a:cubicBezTo>
                <a:cubicBezTo>
                  <a:pt x="193" y="15"/>
                  <a:pt x="207" y="21"/>
                  <a:pt x="223" y="30"/>
                </a:cubicBezTo>
                <a:cubicBezTo>
                  <a:pt x="225" y="33"/>
                  <a:pt x="227" y="36"/>
                  <a:pt x="227" y="40"/>
                </a:cubicBezTo>
                <a:close/>
                <a:moveTo>
                  <a:pt x="183" y="76"/>
                </a:moveTo>
                <a:cubicBezTo>
                  <a:pt x="144" y="143"/>
                  <a:pt x="144" y="143"/>
                  <a:pt x="144" y="143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17" y="78"/>
                  <a:pt x="129" y="80"/>
                  <a:pt x="143" y="80"/>
                </a:cubicBezTo>
                <a:cubicBezTo>
                  <a:pt x="158" y="80"/>
                  <a:pt x="171" y="78"/>
                  <a:pt x="183" y="76"/>
                </a:cubicBezTo>
                <a:close/>
                <a:moveTo>
                  <a:pt x="52" y="43"/>
                </a:moveTo>
                <a:cubicBezTo>
                  <a:pt x="54" y="55"/>
                  <a:pt x="68" y="65"/>
                  <a:pt x="89" y="72"/>
                </a:cubicBezTo>
                <a:cubicBezTo>
                  <a:pt x="44" y="117"/>
                  <a:pt x="44" y="117"/>
                  <a:pt x="44" y="117"/>
                </a:cubicBezTo>
                <a:lnTo>
                  <a:pt x="52" y="43"/>
                </a:lnTo>
                <a:close/>
                <a:moveTo>
                  <a:pt x="96" y="76"/>
                </a:moveTo>
                <a:cubicBezTo>
                  <a:pt x="136" y="145"/>
                  <a:pt x="136" y="145"/>
                  <a:pt x="136" y="145"/>
                </a:cubicBezTo>
                <a:cubicBezTo>
                  <a:pt x="97" y="144"/>
                  <a:pt x="69" y="134"/>
                  <a:pt x="49" y="122"/>
                </a:cubicBezTo>
                <a:lnTo>
                  <a:pt x="96" y="76"/>
                </a:lnTo>
                <a:close/>
                <a:moveTo>
                  <a:pt x="144" y="153"/>
                </a:moveTo>
                <a:cubicBezTo>
                  <a:pt x="160" y="153"/>
                  <a:pt x="174" y="152"/>
                  <a:pt x="187" y="149"/>
                </a:cubicBezTo>
                <a:cubicBezTo>
                  <a:pt x="144" y="224"/>
                  <a:pt x="144" y="224"/>
                  <a:pt x="144" y="224"/>
                </a:cubicBezTo>
                <a:cubicBezTo>
                  <a:pt x="101" y="149"/>
                  <a:pt x="101" y="149"/>
                  <a:pt x="101" y="149"/>
                </a:cubicBezTo>
                <a:cubicBezTo>
                  <a:pt x="114" y="152"/>
                  <a:pt x="128" y="153"/>
                  <a:pt x="144" y="153"/>
                </a:cubicBezTo>
                <a:close/>
                <a:moveTo>
                  <a:pt x="151" y="145"/>
                </a:moveTo>
                <a:cubicBezTo>
                  <a:pt x="193" y="73"/>
                  <a:pt x="193" y="73"/>
                  <a:pt x="193" y="73"/>
                </a:cubicBezTo>
                <a:cubicBezTo>
                  <a:pt x="241" y="121"/>
                  <a:pt x="241" y="121"/>
                  <a:pt x="241" y="121"/>
                </a:cubicBezTo>
                <a:cubicBezTo>
                  <a:pt x="221" y="133"/>
                  <a:pt x="192" y="144"/>
                  <a:pt x="151" y="145"/>
                </a:cubicBezTo>
                <a:close/>
                <a:moveTo>
                  <a:pt x="273" y="94"/>
                </a:moveTo>
                <a:cubicBezTo>
                  <a:pt x="269" y="98"/>
                  <a:pt x="262" y="105"/>
                  <a:pt x="253" y="113"/>
                </a:cubicBezTo>
                <a:cubicBezTo>
                  <a:pt x="242" y="41"/>
                  <a:pt x="242" y="41"/>
                  <a:pt x="242" y="41"/>
                </a:cubicBezTo>
                <a:cubicBezTo>
                  <a:pt x="264" y="55"/>
                  <a:pt x="271" y="78"/>
                  <a:pt x="273" y="94"/>
                </a:cubicBezTo>
                <a:close/>
                <a:moveTo>
                  <a:pt x="44" y="42"/>
                </a:moveTo>
                <a:cubicBezTo>
                  <a:pt x="36" y="114"/>
                  <a:pt x="36" y="114"/>
                  <a:pt x="36" y="114"/>
                </a:cubicBezTo>
                <a:cubicBezTo>
                  <a:pt x="26" y="106"/>
                  <a:pt x="19" y="98"/>
                  <a:pt x="15" y="93"/>
                </a:cubicBezTo>
                <a:cubicBezTo>
                  <a:pt x="16" y="76"/>
                  <a:pt x="26" y="55"/>
                  <a:pt x="44" y="42"/>
                </a:cubicBezTo>
                <a:close/>
                <a:moveTo>
                  <a:pt x="47" y="130"/>
                </a:moveTo>
                <a:cubicBezTo>
                  <a:pt x="59" y="137"/>
                  <a:pt x="73" y="143"/>
                  <a:pt x="91" y="147"/>
                </a:cubicBezTo>
                <a:cubicBezTo>
                  <a:pt x="127" y="209"/>
                  <a:pt x="127" y="209"/>
                  <a:pt x="127" y="209"/>
                </a:cubicBezTo>
                <a:cubicBezTo>
                  <a:pt x="97" y="180"/>
                  <a:pt x="68" y="152"/>
                  <a:pt x="47" y="130"/>
                </a:cubicBezTo>
                <a:close/>
                <a:moveTo>
                  <a:pt x="161" y="209"/>
                </a:moveTo>
                <a:cubicBezTo>
                  <a:pt x="197" y="147"/>
                  <a:pt x="197" y="147"/>
                  <a:pt x="197" y="147"/>
                </a:cubicBezTo>
                <a:cubicBezTo>
                  <a:pt x="215" y="143"/>
                  <a:pt x="230" y="137"/>
                  <a:pt x="241" y="130"/>
                </a:cubicBezTo>
                <a:cubicBezTo>
                  <a:pt x="220" y="152"/>
                  <a:pt x="191" y="180"/>
                  <a:pt x="161" y="2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405" tIns="34203" rIns="68405" bIns="34203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8" name="组合 75"/>
          <p:cNvGrpSpPr/>
          <p:nvPr/>
        </p:nvGrpSpPr>
        <p:grpSpPr>
          <a:xfrm>
            <a:off x="2158078" y="2595867"/>
            <a:ext cx="250009" cy="250132"/>
            <a:chOff x="4699046" y="3950523"/>
            <a:chExt cx="250052" cy="250132"/>
          </a:xfrm>
          <a:solidFill>
            <a:schemeClr val="accent3"/>
          </a:solidFill>
        </p:grpSpPr>
        <p:sp>
          <p:nvSpPr>
            <p:cNvPr id="77" name="Freeform 816"/>
            <p:cNvSpPr>
              <a:spLocks/>
            </p:cNvSpPr>
            <p:nvPr/>
          </p:nvSpPr>
          <p:spPr bwMode="auto">
            <a:xfrm>
              <a:off x="4737131" y="4110140"/>
              <a:ext cx="79786" cy="90515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05" tIns="34203" rIns="68405" bIns="3420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" name="Freeform 817"/>
            <p:cNvSpPr>
              <a:spLocks/>
            </p:cNvSpPr>
            <p:nvPr/>
          </p:nvSpPr>
          <p:spPr bwMode="auto">
            <a:xfrm>
              <a:off x="4777618" y="3950523"/>
              <a:ext cx="171480" cy="190559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05" tIns="34203" rIns="68405" bIns="3420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9" name="Freeform 818"/>
            <p:cNvSpPr>
              <a:spLocks/>
            </p:cNvSpPr>
            <p:nvPr/>
          </p:nvSpPr>
          <p:spPr bwMode="auto">
            <a:xfrm>
              <a:off x="4699046" y="4002950"/>
              <a:ext cx="50015" cy="85751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05" tIns="34203" rIns="68405" bIns="3420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9" name="组合 79"/>
          <p:cNvGrpSpPr/>
          <p:nvPr/>
        </p:nvGrpSpPr>
        <p:grpSpPr>
          <a:xfrm>
            <a:off x="6769754" y="2521580"/>
            <a:ext cx="350428" cy="331676"/>
            <a:chOff x="6703195" y="942077"/>
            <a:chExt cx="265554" cy="251300"/>
          </a:xfrm>
          <a:solidFill>
            <a:schemeClr val="accent4"/>
          </a:solidFill>
        </p:grpSpPr>
        <p:sp>
          <p:nvSpPr>
            <p:cNvPr id="81" name="Freeform 695"/>
            <p:cNvSpPr>
              <a:spLocks noEditPoints="1"/>
            </p:cNvSpPr>
            <p:nvPr/>
          </p:nvSpPr>
          <p:spPr bwMode="auto">
            <a:xfrm>
              <a:off x="6850880" y="1088568"/>
              <a:ext cx="103603" cy="104807"/>
            </a:xfrm>
            <a:custGeom>
              <a:avLst/>
              <a:gdLst>
                <a:gd name="T0" fmla="*/ 0 w 119"/>
                <a:gd name="T1" fmla="*/ 40 h 121"/>
                <a:gd name="T2" fmla="*/ 46 w 119"/>
                <a:gd name="T3" fmla="*/ 85 h 121"/>
                <a:gd name="T4" fmla="*/ 70 w 119"/>
                <a:gd name="T5" fmla="*/ 118 h 121"/>
                <a:gd name="T6" fmla="*/ 83 w 119"/>
                <a:gd name="T7" fmla="*/ 121 h 121"/>
                <a:gd name="T8" fmla="*/ 119 w 119"/>
                <a:gd name="T9" fmla="*/ 85 h 121"/>
                <a:gd name="T10" fmla="*/ 116 w 119"/>
                <a:gd name="T11" fmla="*/ 72 h 121"/>
                <a:gd name="T12" fmla="*/ 83 w 119"/>
                <a:gd name="T13" fmla="*/ 48 h 121"/>
                <a:gd name="T14" fmla="*/ 35 w 119"/>
                <a:gd name="T15" fmla="*/ 0 h 121"/>
                <a:gd name="T16" fmla="*/ 1 w 119"/>
                <a:gd name="T17" fmla="*/ 34 h 121"/>
                <a:gd name="T18" fmla="*/ 0 w 119"/>
                <a:gd name="T19" fmla="*/ 40 h 121"/>
                <a:gd name="T20" fmla="*/ 80 w 119"/>
                <a:gd name="T21" fmla="*/ 67 h 121"/>
                <a:gd name="T22" fmla="*/ 95 w 119"/>
                <a:gd name="T23" fmla="*/ 82 h 121"/>
                <a:gd name="T24" fmla="*/ 80 w 119"/>
                <a:gd name="T25" fmla="*/ 97 h 121"/>
                <a:gd name="T26" fmla="*/ 65 w 119"/>
                <a:gd name="T27" fmla="*/ 82 h 121"/>
                <a:gd name="T28" fmla="*/ 80 w 119"/>
                <a:gd name="T29" fmla="*/ 6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21">
                  <a:moveTo>
                    <a:pt x="0" y="4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6"/>
                    <a:pt x="1" y="38"/>
                    <a:pt x="0" y="40"/>
                  </a:cubicBezTo>
                  <a:close/>
                  <a:moveTo>
                    <a:pt x="80" y="67"/>
                  </a:moveTo>
                  <a:cubicBezTo>
                    <a:pt x="88" y="67"/>
                    <a:pt x="95" y="73"/>
                    <a:pt x="95" y="82"/>
                  </a:cubicBezTo>
                  <a:cubicBezTo>
                    <a:pt x="95" y="90"/>
                    <a:pt x="88" y="97"/>
                    <a:pt x="80" y="97"/>
                  </a:cubicBezTo>
                  <a:cubicBezTo>
                    <a:pt x="71" y="97"/>
                    <a:pt x="65" y="90"/>
                    <a:pt x="65" y="82"/>
                  </a:cubicBezTo>
                  <a:cubicBezTo>
                    <a:pt x="65" y="73"/>
                    <a:pt x="71" y="67"/>
                    <a:pt x="8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05" tIns="34203" rIns="68405" bIns="3420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" name="Freeform 696"/>
            <p:cNvSpPr>
              <a:spLocks/>
            </p:cNvSpPr>
            <p:nvPr/>
          </p:nvSpPr>
          <p:spPr bwMode="auto">
            <a:xfrm>
              <a:off x="6703195" y="942099"/>
              <a:ext cx="130991" cy="129819"/>
            </a:xfrm>
            <a:custGeom>
              <a:avLst/>
              <a:gdLst>
                <a:gd name="T0" fmla="*/ 151 w 151"/>
                <a:gd name="T1" fmla="*/ 114 h 149"/>
                <a:gd name="T2" fmla="*/ 124 w 151"/>
                <a:gd name="T3" fmla="*/ 87 h 149"/>
                <a:gd name="T4" fmla="*/ 130 w 151"/>
                <a:gd name="T5" fmla="*/ 67 h 149"/>
                <a:gd name="T6" fmla="*/ 62 w 151"/>
                <a:gd name="T7" fmla="*/ 0 h 149"/>
                <a:gd name="T8" fmla="*/ 56 w 151"/>
                <a:gd name="T9" fmla="*/ 6 h 149"/>
                <a:gd name="T10" fmla="*/ 82 w 151"/>
                <a:gd name="T11" fmla="*/ 46 h 149"/>
                <a:gd name="T12" fmla="*/ 46 w 151"/>
                <a:gd name="T13" fmla="*/ 81 h 149"/>
                <a:gd name="T14" fmla="*/ 6 w 151"/>
                <a:gd name="T15" fmla="*/ 56 h 149"/>
                <a:gd name="T16" fmla="*/ 0 w 151"/>
                <a:gd name="T17" fmla="*/ 62 h 149"/>
                <a:gd name="T18" fmla="*/ 67 w 151"/>
                <a:gd name="T19" fmla="*/ 130 h 149"/>
                <a:gd name="T20" fmla="*/ 87 w 151"/>
                <a:gd name="T21" fmla="*/ 124 h 149"/>
                <a:gd name="T22" fmla="*/ 111 w 151"/>
                <a:gd name="T23" fmla="*/ 149 h 149"/>
                <a:gd name="T24" fmla="*/ 117 w 151"/>
                <a:gd name="T25" fmla="*/ 148 h 149"/>
                <a:gd name="T26" fmla="*/ 151 w 151"/>
                <a:gd name="T27" fmla="*/ 1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49">
                  <a:moveTo>
                    <a:pt x="151" y="114"/>
                  </a:moveTo>
                  <a:cubicBezTo>
                    <a:pt x="124" y="87"/>
                    <a:pt x="124" y="87"/>
                    <a:pt x="124" y="87"/>
                  </a:cubicBezTo>
                  <a:cubicBezTo>
                    <a:pt x="128" y="80"/>
                    <a:pt x="130" y="74"/>
                    <a:pt x="130" y="67"/>
                  </a:cubicBezTo>
                  <a:cubicBezTo>
                    <a:pt x="130" y="33"/>
                    <a:pt x="97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4" y="34"/>
                    <a:pt x="82" y="29"/>
                    <a:pt x="82" y="46"/>
                  </a:cubicBezTo>
                  <a:cubicBezTo>
                    <a:pt x="82" y="60"/>
                    <a:pt x="60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7"/>
                    <a:pt x="33" y="130"/>
                    <a:pt x="67" y="130"/>
                  </a:cubicBezTo>
                  <a:cubicBezTo>
                    <a:pt x="74" y="130"/>
                    <a:pt x="80" y="128"/>
                    <a:pt x="87" y="124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8"/>
                    <a:pt x="115" y="148"/>
                    <a:pt x="117" y="148"/>
                  </a:cubicBezTo>
                  <a:lnTo>
                    <a:pt x="15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05" tIns="34203" rIns="68405" bIns="3420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Freeform 697"/>
            <p:cNvSpPr>
              <a:spLocks/>
            </p:cNvSpPr>
            <p:nvPr/>
          </p:nvSpPr>
          <p:spPr bwMode="auto">
            <a:xfrm>
              <a:off x="6719865" y="942077"/>
              <a:ext cx="248884" cy="251300"/>
            </a:xfrm>
            <a:custGeom>
              <a:avLst/>
              <a:gdLst>
                <a:gd name="T0" fmla="*/ 240 w 285"/>
                <a:gd name="T1" fmla="*/ 172 h 289"/>
                <a:gd name="T2" fmla="*/ 259 w 285"/>
                <a:gd name="T3" fmla="*/ 190 h 289"/>
                <a:gd name="T4" fmla="*/ 254 w 285"/>
                <a:gd name="T5" fmla="*/ 86 h 289"/>
                <a:gd name="T6" fmla="*/ 213 w 285"/>
                <a:gd name="T7" fmla="*/ 45 h 289"/>
                <a:gd name="T8" fmla="*/ 200 w 285"/>
                <a:gd name="T9" fmla="*/ 42 h 289"/>
                <a:gd name="T10" fmla="*/ 191 w 285"/>
                <a:gd name="T11" fmla="*/ 26 h 289"/>
                <a:gd name="T12" fmla="*/ 178 w 285"/>
                <a:gd name="T13" fmla="*/ 9 h 289"/>
                <a:gd name="T14" fmla="*/ 177 w 285"/>
                <a:gd name="T15" fmla="*/ 7 h 289"/>
                <a:gd name="T16" fmla="*/ 167 w 285"/>
                <a:gd name="T17" fmla="*/ 0 h 289"/>
                <a:gd name="T18" fmla="*/ 159 w 285"/>
                <a:gd name="T19" fmla="*/ 6 h 289"/>
                <a:gd name="T20" fmla="*/ 133 w 285"/>
                <a:gd name="T21" fmla="*/ 31 h 289"/>
                <a:gd name="T22" fmla="*/ 134 w 285"/>
                <a:gd name="T23" fmla="*/ 49 h 289"/>
                <a:gd name="T24" fmla="*/ 136 w 285"/>
                <a:gd name="T25" fmla="*/ 51 h 289"/>
                <a:gd name="T26" fmla="*/ 155 w 285"/>
                <a:gd name="T27" fmla="*/ 64 h 289"/>
                <a:gd name="T28" fmla="*/ 156 w 285"/>
                <a:gd name="T29" fmla="*/ 64 h 289"/>
                <a:gd name="T30" fmla="*/ 177 w 285"/>
                <a:gd name="T31" fmla="*/ 77 h 289"/>
                <a:gd name="T32" fmla="*/ 171 w 285"/>
                <a:gd name="T33" fmla="*/ 102 h 289"/>
                <a:gd name="T34" fmla="*/ 104 w 285"/>
                <a:gd name="T35" fmla="*/ 169 h 289"/>
                <a:gd name="T36" fmla="*/ 98 w 285"/>
                <a:gd name="T37" fmla="*/ 168 h 289"/>
                <a:gd name="T38" fmla="*/ 88 w 285"/>
                <a:gd name="T39" fmla="*/ 172 h 289"/>
                <a:gd name="T40" fmla="*/ 86 w 285"/>
                <a:gd name="T41" fmla="*/ 174 h 289"/>
                <a:gd name="T42" fmla="*/ 16 w 285"/>
                <a:gd name="T43" fmla="*/ 244 h 289"/>
                <a:gd name="T44" fmla="*/ 14 w 285"/>
                <a:gd name="T45" fmla="*/ 246 h 289"/>
                <a:gd name="T46" fmla="*/ 43 w 285"/>
                <a:gd name="T47" fmla="*/ 289 h 289"/>
                <a:gd name="T48" fmla="*/ 53 w 285"/>
                <a:gd name="T49" fmla="*/ 285 h 289"/>
                <a:gd name="T50" fmla="*/ 55 w 285"/>
                <a:gd name="T51" fmla="*/ 283 h 289"/>
                <a:gd name="T52" fmla="*/ 125 w 285"/>
                <a:gd name="T53" fmla="*/ 213 h 289"/>
                <a:gd name="T54" fmla="*/ 127 w 285"/>
                <a:gd name="T55" fmla="*/ 211 h 289"/>
                <a:gd name="T56" fmla="*/ 130 w 285"/>
                <a:gd name="T57" fmla="*/ 195 h 289"/>
                <a:gd name="T58" fmla="*/ 205 w 285"/>
                <a:gd name="T59" fmla="*/ 120 h 289"/>
                <a:gd name="T60" fmla="*/ 217 w 285"/>
                <a:gd name="T61" fmla="*/ 112 h 289"/>
                <a:gd name="T62" fmla="*/ 218 w 285"/>
                <a:gd name="T63" fmla="*/ 112 h 289"/>
                <a:gd name="T64" fmla="*/ 240 w 285"/>
                <a:gd name="T65" fmla="*/ 17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5" h="289">
                  <a:moveTo>
                    <a:pt x="240" y="172"/>
                  </a:moveTo>
                  <a:cubicBezTo>
                    <a:pt x="259" y="190"/>
                    <a:pt x="259" y="190"/>
                    <a:pt x="259" y="190"/>
                  </a:cubicBezTo>
                  <a:cubicBezTo>
                    <a:pt x="259" y="190"/>
                    <a:pt x="285" y="117"/>
                    <a:pt x="254" y="86"/>
                  </a:cubicBezTo>
                  <a:cubicBezTo>
                    <a:pt x="242" y="74"/>
                    <a:pt x="226" y="58"/>
                    <a:pt x="213" y="45"/>
                  </a:cubicBezTo>
                  <a:cubicBezTo>
                    <a:pt x="210" y="42"/>
                    <a:pt x="202" y="44"/>
                    <a:pt x="200" y="42"/>
                  </a:cubicBezTo>
                  <a:cubicBezTo>
                    <a:pt x="194" y="34"/>
                    <a:pt x="192" y="27"/>
                    <a:pt x="191" y="26"/>
                  </a:cubicBezTo>
                  <a:cubicBezTo>
                    <a:pt x="190" y="20"/>
                    <a:pt x="184" y="14"/>
                    <a:pt x="178" y="9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2" y="2"/>
                    <a:pt x="170" y="0"/>
                    <a:pt x="167" y="0"/>
                  </a:cubicBezTo>
                  <a:cubicBezTo>
                    <a:pt x="165" y="0"/>
                    <a:pt x="163" y="2"/>
                    <a:pt x="159" y="6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24" y="40"/>
                    <a:pt x="126" y="41"/>
                    <a:pt x="134" y="49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42" y="57"/>
                    <a:pt x="149" y="64"/>
                    <a:pt x="155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61" y="65"/>
                    <a:pt x="172" y="68"/>
                    <a:pt x="177" y="77"/>
                  </a:cubicBezTo>
                  <a:cubicBezTo>
                    <a:pt x="182" y="89"/>
                    <a:pt x="174" y="97"/>
                    <a:pt x="171" y="102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8"/>
                    <a:pt x="100" y="168"/>
                    <a:pt x="98" y="168"/>
                  </a:cubicBezTo>
                  <a:cubicBezTo>
                    <a:pt x="94" y="168"/>
                    <a:pt x="91" y="169"/>
                    <a:pt x="88" y="172"/>
                  </a:cubicBezTo>
                  <a:cubicBezTo>
                    <a:pt x="87" y="172"/>
                    <a:pt x="87" y="173"/>
                    <a:pt x="86" y="174"/>
                  </a:cubicBezTo>
                  <a:cubicBezTo>
                    <a:pt x="86" y="174"/>
                    <a:pt x="30" y="229"/>
                    <a:pt x="16" y="244"/>
                  </a:cubicBezTo>
                  <a:cubicBezTo>
                    <a:pt x="15" y="245"/>
                    <a:pt x="14" y="245"/>
                    <a:pt x="14" y="246"/>
                  </a:cubicBezTo>
                  <a:cubicBezTo>
                    <a:pt x="0" y="259"/>
                    <a:pt x="25" y="289"/>
                    <a:pt x="43" y="289"/>
                  </a:cubicBezTo>
                  <a:cubicBezTo>
                    <a:pt x="47" y="289"/>
                    <a:pt x="50" y="288"/>
                    <a:pt x="53" y="285"/>
                  </a:cubicBezTo>
                  <a:cubicBezTo>
                    <a:pt x="54" y="285"/>
                    <a:pt x="54" y="284"/>
                    <a:pt x="55" y="283"/>
                  </a:cubicBezTo>
                  <a:cubicBezTo>
                    <a:pt x="70" y="268"/>
                    <a:pt x="125" y="213"/>
                    <a:pt x="125" y="213"/>
                  </a:cubicBezTo>
                  <a:cubicBezTo>
                    <a:pt x="126" y="212"/>
                    <a:pt x="127" y="212"/>
                    <a:pt x="127" y="211"/>
                  </a:cubicBezTo>
                  <a:cubicBezTo>
                    <a:pt x="131" y="207"/>
                    <a:pt x="132" y="201"/>
                    <a:pt x="130" y="195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10" y="116"/>
                    <a:pt x="215" y="112"/>
                    <a:pt x="217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46" y="128"/>
                    <a:pt x="240" y="172"/>
                    <a:pt x="240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05" tIns="34203" rIns="68405" bIns="3420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4" name="Freeform 881"/>
          <p:cNvSpPr>
            <a:spLocks noEditPoints="1"/>
          </p:cNvSpPr>
          <p:nvPr/>
        </p:nvSpPr>
        <p:spPr bwMode="auto">
          <a:xfrm>
            <a:off x="5929587" y="3143255"/>
            <a:ext cx="265403" cy="369025"/>
          </a:xfrm>
          <a:custGeom>
            <a:avLst/>
            <a:gdLst>
              <a:gd name="T0" fmla="*/ 112 w 124"/>
              <a:gd name="T1" fmla="*/ 76 h 172"/>
              <a:gd name="T2" fmla="*/ 92 w 124"/>
              <a:gd name="T3" fmla="*/ 39 h 172"/>
              <a:gd name="T4" fmla="*/ 92 w 124"/>
              <a:gd name="T5" fmla="*/ 6 h 172"/>
              <a:gd name="T6" fmla="*/ 59 w 124"/>
              <a:gd name="T7" fmla="*/ 6 h 172"/>
              <a:gd name="T8" fmla="*/ 7 w 124"/>
              <a:gd name="T9" fmla="*/ 58 h 172"/>
              <a:gd name="T10" fmla="*/ 7 w 124"/>
              <a:gd name="T11" fmla="*/ 91 h 172"/>
              <a:gd name="T12" fmla="*/ 32 w 124"/>
              <a:gd name="T13" fmla="*/ 133 h 172"/>
              <a:gd name="T14" fmla="*/ 32 w 124"/>
              <a:gd name="T15" fmla="*/ 166 h 172"/>
              <a:gd name="T16" fmla="*/ 49 w 124"/>
              <a:gd name="T17" fmla="*/ 172 h 172"/>
              <a:gd name="T18" fmla="*/ 65 w 124"/>
              <a:gd name="T19" fmla="*/ 166 h 172"/>
              <a:gd name="T20" fmla="*/ 124 w 124"/>
              <a:gd name="T21" fmla="*/ 97 h 172"/>
              <a:gd name="T22" fmla="*/ 67 w 124"/>
              <a:gd name="T23" fmla="*/ 14 h 172"/>
              <a:gd name="T24" fmla="*/ 84 w 124"/>
              <a:gd name="T25" fmla="*/ 14 h 172"/>
              <a:gd name="T26" fmla="*/ 84 w 124"/>
              <a:gd name="T27" fmla="*/ 31 h 172"/>
              <a:gd name="T28" fmla="*/ 46 w 124"/>
              <a:gd name="T29" fmla="*/ 69 h 172"/>
              <a:gd name="T30" fmla="*/ 29 w 124"/>
              <a:gd name="T31" fmla="*/ 52 h 172"/>
              <a:gd name="T32" fmla="*/ 57 w 124"/>
              <a:gd name="T33" fmla="*/ 158 h 172"/>
              <a:gd name="T34" fmla="*/ 40 w 124"/>
              <a:gd name="T35" fmla="*/ 158 h 172"/>
              <a:gd name="T36" fmla="*/ 40 w 124"/>
              <a:gd name="T37" fmla="*/ 141 h 172"/>
              <a:gd name="T38" fmla="*/ 52 w 124"/>
              <a:gd name="T39" fmla="*/ 136 h 172"/>
              <a:gd name="T40" fmla="*/ 60 w 124"/>
              <a:gd name="T41" fmla="*/ 149 h 172"/>
              <a:gd name="T42" fmla="*/ 109 w 124"/>
              <a:gd name="T43" fmla="*/ 106 h 172"/>
              <a:gd name="T44" fmla="*/ 65 w 124"/>
              <a:gd name="T45" fmla="*/ 133 h 172"/>
              <a:gd name="T46" fmla="*/ 15 w 124"/>
              <a:gd name="T47" fmla="*/ 83 h 172"/>
              <a:gd name="T48" fmla="*/ 15 w 124"/>
              <a:gd name="T49" fmla="*/ 66 h 172"/>
              <a:gd name="T50" fmla="*/ 32 w 124"/>
              <a:gd name="T51" fmla="*/ 66 h 172"/>
              <a:gd name="T52" fmla="*/ 32 w 124"/>
              <a:gd name="T53" fmla="*/ 83 h 172"/>
              <a:gd name="T54" fmla="*/ 75 w 124"/>
              <a:gd name="T55" fmla="*/ 55 h 172"/>
              <a:gd name="T56" fmla="*/ 109 w 124"/>
              <a:gd name="T57" fmla="*/ 89 h 172"/>
              <a:gd name="T58" fmla="*/ 109 w 124"/>
              <a:gd name="T59" fmla="*/ 106 h 172"/>
              <a:gd name="T60" fmla="*/ 43 w 124"/>
              <a:gd name="T61" fmla="*/ 95 h 172"/>
              <a:gd name="T62" fmla="*/ 81 w 124"/>
              <a:gd name="T63" fmla="*/ 73 h 172"/>
              <a:gd name="T64" fmla="*/ 85 w 124"/>
              <a:gd name="T65" fmla="*/ 77 h 172"/>
              <a:gd name="T66" fmla="*/ 63 w 124"/>
              <a:gd name="T67" fmla="*/ 115 h 172"/>
              <a:gd name="T68" fmla="*/ 85 w 124"/>
              <a:gd name="T69" fmla="*/ 77 h 172"/>
              <a:gd name="T70" fmla="*/ 75 w 124"/>
              <a:gd name="T71" fmla="*/ 126 h 172"/>
              <a:gd name="T72" fmla="*/ 96 w 124"/>
              <a:gd name="T73" fmla="*/ 8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4" h="172">
                <a:moveTo>
                  <a:pt x="117" y="81"/>
                </a:moveTo>
                <a:cubicBezTo>
                  <a:pt x="112" y="76"/>
                  <a:pt x="112" y="76"/>
                  <a:pt x="112" y="76"/>
                </a:cubicBezTo>
                <a:cubicBezTo>
                  <a:pt x="83" y="47"/>
                  <a:pt x="83" y="47"/>
                  <a:pt x="83" y="47"/>
                </a:cubicBezTo>
                <a:cubicBezTo>
                  <a:pt x="92" y="39"/>
                  <a:pt x="92" y="39"/>
                  <a:pt x="92" y="39"/>
                </a:cubicBezTo>
                <a:cubicBezTo>
                  <a:pt x="96" y="34"/>
                  <a:pt x="98" y="28"/>
                  <a:pt x="98" y="23"/>
                </a:cubicBezTo>
                <a:cubicBezTo>
                  <a:pt x="98" y="17"/>
                  <a:pt x="96" y="11"/>
                  <a:pt x="92" y="6"/>
                </a:cubicBezTo>
                <a:cubicBezTo>
                  <a:pt x="87" y="2"/>
                  <a:pt x="81" y="0"/>
                  <a:pt x="75" y="0"/>
                </a:cubicBezTo>
                <a:cubicBezTo>
                  <a:pt x="69" y="0"/>
                  <a:pt x="64" y="2"/>
                  <a:pt x="59" y="6"/>
                </a:cubicBezTo>
                <a:cubicBezTo>
                  <a:pt x="9" y="57"/>
                  <a:pt x="9" y="57"/>
                  <a:pt x="9" y="57"/>
                </a:cubicBezTo>
                <a:cubicBezTo>
                  <a:pt x="8" y="57"/>
                  <a:pt x="8" y="58"/>
                  <a:pt x="7" y="58"/>
                </a:cubicBezTo>
                <a:cubicBezTo>
                  <a:pt x="3" y="63"/>
                  <a:pt x="0" y="69"/>
                  <a:pt x="0" y="75"/>
                </a:cubicBezTo>
                <a:cubicBezTo>
                  <a:pt x="0" y="81"/>
                  <a:pt x="3" y="86"/>
                  <a:pt x="7" y="91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28" y="138"/>
                  <a:pt x="26" y="144"/>
                  <a:pt x="26" y="149"/>
                </a:cubicBezTo>
                <a:cubicBezTo>
                  <a:pt x="26" y="155"/>
                  <a:pt x="28" y="161"/>
                  <a:pt x="32" y="166"/>
                </a:cubicBezTo>
                <a:cubicBezTo>
                  <a:pt x="37" y="170"/>
                  <a:pt x="43" y="172"/>
                  <a:pt x="49" y="172"/>
                </a:cubicBezTo>
                <a:cubicBezTo>
                  <a:pt x="49" y="172"/>
                  <a:pt x="49" y="172"/>
                  <a:pt x="49" y="172"/>
                </a:cubicBezTo>
                <a:cubicBezTo>
                  <a:pt x="55" y="172"/>
                  <a:pt x="60" y="170"/>
                  <a:pt x="65" y="166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21" y="109"/>
                  <a:pt x="124" y="103"/>
                  <a:pt x="124" y="97"/>
                </a:cubicBezTo>
                <a:cubicBezTo>
                  <a:pt x="124" y="91"/>
                  <a:pt x="121" y="85"/>
                  <a:pt x="117" y="81"/>
                </a:cubicBezTo>
                <a:close/>
                <a:moveTo>
                  <a:pt x="67" y="14"/>
                </a:moveTo>
                <a:cubicBezTo>
                  <a:pt x="69" y="12"/>
                  <a:pt x="72" y="11"/>
                  <a:pt x="75" y="11"/>
                </a:cubicBezTo>
                <a:cubicBezTo>
                  <a:pt x="78" y="11"/>
                  <a:pt x="81" y="12"/>
                  <a:pt x="84" y="14"/>
                </a:cubicBezTo>
                <a:cubicBezTo>
                  <a:pt x="86" y="17"/>
                  <a:pt x="87" y="20"/>
                  <a:pt x="87" y="23"/>
                </a:cubicBezTo>
                <a:cubicBezTo>
                  <a:pt x="87" y="26"/>
                  <a:pt x="86" y="29"/>
                  <a:pt x="84" y="31"/>
                </a:cubicBezTo>
                <a:cubicBezTo>
                  <a:pt x="80" y="34"/>
                  <a:pt x="80" y="34"/>
                  <a:pt x="80" y="34"/>
                </a:cubicBezTo>
                <a:cubicBezTo>
                  <a:pt x="46" y="69"/>
                  <a:pt x="46" y="69"/>
                  <a:pt x="46" y="69"/>
                </a:cubicBezTo>
                <a:cubicBezTo>
                  <a:pt x="45" y="65"/>
                  <a:pt x="43" y="62"/>
                  <a:pt x="39" y="58"/>
                </a:cubicBezTo>
                <a:cubicBezTo>
                  <a:pt x="36" y="55"/>
                  <a:pt x="33" y="53"/>
                  <a:pt x="29" y="52"/>
                </a:cubicBezTo>
                <a:lnTo>
                  <a:pt x="67" y="14"/>
                </a:lnTo>
                <a:close/>
                <a:moveTo>
                  <a:pt x="57" y="158"/>
                </a:moveTo>
                <a:cubicBezTo>
                  <a:pt x="55" y="160"/>
                  <a:pt x="52" y="161"/>
                  <a:pt x="49" y="161"/>
                </a:cubicBezTo>
                <a:cubicBezTo>
                  <a:pt x="46" y="161"/>
                  <a:pt x="43" y="160"/>
                  <a:pt x="40" y="158"/>
                </a:cubicBezTo>
                <a:cubicBezTo>
                  <a:pt x="38" y="155"/>
                  <a:pt x="37" y="152"/>
                  <a:pt x="37" y="149"/>
                </a:cubicBezTo>
                <a:cubicBezTo>
                  <a:pt x="37" y="146"/>
                  <a:pt x="38" y="143"/>
                  <a:pt x="40" y="141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9" y="143"/>
                  <a:pt x="60" y="146"/>
                  <a:pt x="60" y="149"/>
                </a:cubicBezTo>
                <a:cubicBezTo>
                  <a:pt x="60" y="152"/>
                  <a:pt x="59" y="155"/>
                  <a:pt x="57" y="158"/>
                </a:cubicBezTo>
                <a:close/>
                <a:moveTo>
                  <a:pt x="109" y="106"/>
                </a:moveTo>
                <a:cubicBezTo>
                  <a:pt x="71" y="144"/>
                  <a:pt x="71" y="144"/>
                  <a:pt x="71" y="144"/>
                </a:cubicBezTo>
                <a:cubicBezTo>
                  <a:pt x="70" y="140"/>
                  <a:pt x="68" y="136"/>
                  <a:pt x="65" y="133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15" y="83"/>
                  <a:pt x="15" y="83"/>
                  <a:pt x="15" y="83"/>
                </a:cubicBezTo>
                <a:cubicBezTo>
                  <a:pt x="13" y="81"/>
                  <a:pt x="11" y="78"/>
                  <a:pt x="11" y="75"/>
                </a:cubicBezTo>
                <a:cubicBezTo>
                  <a:pt x="11" y="72"/>
                  <a:pt x="13" y="69"/>
                  <a:pt x="15" y="66"/>
                </a:cubicBezTo>
                <a:cubicBezTo>
                  <a:pt x="17" y="64"/>
                  <a:pt x="20" y="63"/>
                  <a:pt x="23" y="63"/>
                </a:cubicBezTo>
                <a:cubicBezTo>
                  <a:pt x="26" y="63"/>
                  <a:pt x="29" y="64"/>
                  <a:pt x="32" y="66"/>
                </a:cubicBezTo>
                <a:cubicBezTo>
                  <a:pt x="34" y="69"/>
                  <a:pt x="35" y="72"/>
                  <a:pt x="35" y="75"/>
                </a:cubicBezTo>
                <a:cubicBezTo>
                  <a:pt x="35" y="78"/>
                  <a:pt x="34" y="81"/>
                  <a:pt x="32" y="83"/>
                </a:cubicBezTo>
                <a:cubicBezTo>
                  <a:pt x="39" y="91"/>
                  <a:pt x="39" y="91"/>
                  <a:pt x="39" y="91"/>
                </a:cubicBezTo>
                <a:cubicBezTo>
                  <a:pt x="75" y="55"/>
                  <a:pt x="75" y="55"/>
                  <a:pt x="75" y="55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11" y="91"/>
                  <a:pt x="113" y="94"/>
                  <a:pt x="113" y="97"/>
                </a:cubicBezTo>
                <a:cubicBezTo>
                  <a:pt x="113" y="100"/>
                  <a:pt x="111" y="103"/>
                  <a:pt x="109" y="106"/>
                </a:cubicBezTo>
                <a:close/>
                <a:moveTo>
                  <a:pt x="73" y="65"/>
                </a:moveTo>
                <a:cubicBezTo>
                  <a:pt x="43" y="95"/>
                  <a:pt x="43" y="95"/>
                  <a:pt x="43" y="95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81" y="73"/>
                  <a:pt x="81" y="73"/>
                  <a:pt x="81" y="73"/>
                </a:cubicBezTo>
                <a:lnTo>
                  <a:pt x="73" y="65"/>
                </a:lnTo>
                <a:close/>
                <a:moveTo>
                  <a:pt x="85" y="77"/>
                </a:moveTo>
                <a:cubicBezTo>
                  <a:pt x="55" y="107"/>
                  <a:pt x="55" y="107"/>
                  <a:pt x="55" y="107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92" y="85"/>
                  <a:pt x="92" y="85"/>
                  <a:pt x="92" y="85"/>
                </a:cubicBezTo>
                <a:lnTo>
                  <a:pt x="85" y="77"/>
                </a:lnTo>
                <a:close/>
                <a:moveTo>
                  <a:pt x="67" y="119"/>
                </a:moveTo>
                <a:cubicBezTo>
                  <a:pt x="75" y="126"/>
                  <a:pt x="75" y="126"/>
                  <a:pt x="75" y="126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96" y="89"/>
                  <a:pt x="96" y="89"/>
                  <a:pt x="96" y="89"/>
                </a:cubicBezTo>
                <a:lnTo>
                  <a:pt x="67" y="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405" tIns="34203" rIns="68405" bIns="34203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Freeform 803"/>
          <p:cNvSpPr>
            <a:spLocks/>
          </p:cNvSpPr>
          <p:nvPr/>
        </p:nvSpPr>
        <p:spPr bwMode="auto">
          <a:xfrm>
            <a:off x="7284905" y="1522902"/>
            <a:ext cx="334566" cy="317995"/>
          </a:xfrm>
          <a:custGeom>
            <a:avLst/>
            <a:gdLst>
              <a:gd name="T0" fmla="*/ 174 w 174"/>
              <a:gd name="T1" fmla="*/ 139 h 166"/>
              <a:gd name="T2" fmla="*/ 153 w 174"/>
              <a:gd name="T3" fmla="*/ 126 h 166"/>
              <a:gd name="T4" fmla="*/ 126 w 174"/>
              <a:gd name="T5" fmla="*/ 115 h 166"/>
              <a:gd name="T6" fmla="*/ 118 w 174"/>
              <a:gd name="T7" fmla="*/ 112 h 166"/>
              <a:gd name="T8" fmla="*/ 111 w 174"/>
              <a:gd name="T9" fmla="*/ 100 h 166"/>
              <a:gd name="T10" fmla="*/ 106 w 174"/>
              <a:gd name="T11" fmla="*/ 100 h 166"/>
              <a:gd name="T12" fmla="*/ 111 w 174"/>
              <a:gd name="T13" fmla="*/ 90 h 166"/>
              <a:gd name="T14" fmla="*/ 113 w 174"/>
              <a:gd name="T15" fmla="*/ 79 h 166"/>
              <a:gd name="T16" fmla="*/ 118 w 174"/>
              <a:gd name="T17" fmla="*/ 74 h 166"/>
              <a:gd name="T18" fmla="*/ 121 w 174"/>
              <a:gd name="T19" fmla="*/ 67 h 166"/>
              <a:gd name="T20" fmla="*/ 120 w 174"/>
              <a:gd name="T21" fmla="*/ 54 h 166"/>
              <a:gd name="T22" fmla="*/ 118 w 174"/>
              <a:gd name="T23" fmla="*/ 49 h 166"/>
              <a:gd name="T24" fmla="*/ 119 w 174"/>
              <a:gd name="T25" fmla="*/ 32 h 166"/>
              <a:gd name="T26" fmla="*/ 118 w 174"/>
              <a:gd name="T27" fmla="*/ 20 h 166"/>
              <a:gd name="T28" fmla="*/ 113 w 174"/>
              <a:gd name="T29" fmla="*/ 13 h 166"/>
              <a:gd name="T30" fmla="*/ 108 w 174"/>
              <a:gd name="T31" fmla="*/ 12 h 166"/>
              <a:gd name="T32" fmla="*/ 104 w 174"/>
              <a:gd name="T33" fmla="*/ 9 h 166"/>
              <a:gd name="T34" fmla="*/ 67 w 174"/>
              <a:gd name="T35" fmla="*/ 9 h 166"/>
              <a:gd name="T36" fmla="*/ 54 w 174"/>
              <a:gd name="T37" fmla="*/ 48 h 166"/>
              <a:gd name="T38" fmla="*/ 52 w 174"/>
              <a:gd name="T39" fmla="*/ 57 h 166"/>
              <a:gd name="T40" fmla="*/ 57 w 174"/>
              <a:gd name="T41" fmla="*/ 76 h 166"/>
              <a:gd name="T42" fmla="*/ 60 w 174"/>
              <a:gd name="T43" fmla="*/ 77 h 166"/>
              <a:gd name="T44" fmla="*/ 62 w 174"/>
              <a:gd name="T45" fmla="*/ 91 h 166"/>
              <a:gd name="T46" fmla="*/ 67 w 174"/>
              <a:gd name="T47" fmla="*/ 99 h 166"/>
              <a:gd name="T48" fmla="*/ 63 w 174"/>
              <a:gd name="T49" fmla="*/ 100 h 166"/>
              <a:gd name="T50" fmla="*/ 56 w 174"/>
              <a:gd name="T51" fmla="*/ 112 h 166"/>
              <a:gd name="T52" fmla="*/ 48 w 174"/>
              <a:gd name="T53" fmla="*/ 115 h 166"/>
              <a:gd name="T54" fmla="*/ 21 w 174"/>
              <a:gd name="T55" fmla="*/ 126 h 166"/>
              <a:gd name="T56" fmla="*/ 0 w 174"/>
              <a:gd name="T57" fmla="*/ 139 h 166"/>
              <a:gd name="T58" fmla="*/ 0 w 174"/>
              <a:gd name="T59" fmla="*/ 166 h 166"/>
              <a:gd name="T60" fmla="*/ 76 w 174"/>
              <a:gd name="T61" fmla="*/ 166 h 166"/>
              <a:gd name="T62" fmla="*/ 82 w 174"/>
              <a:gd name="T63" fmla="*/ 127 h 166"/>
              <a:gd name="T64" fmla="*/ 77 w 174"/>
              <a:gd name="T65" fmla="*/ 117 h 166"/>
              <a:gd name="T66" fmla="*/ 88 w 174"/>
              <a:gd name="T67" fmla="*/ 112 h 166"/>
              <a:gd name="T68" fmla="*/ 97 w 174"/>
              <a:gd name="T69" fmla="*/ 117 h 166"/>
              <a:gd name="T70" fmla="*/ 92 w 174"/>
              <a:gd name="T71" fmla="*/ 128 h 166"/>
              <a:gd name="T72" fmla="*/ 101 w 174"/>
              <a:gd name="T73" fmla="*/ 166 h 166"/>
              <a:gd name="T74" fmla="*/ 174 w 174"/>
              <a:gd name="T75" fmla="*/ 166 h 166"/>
              <a:gd name="T76" fmla="*/ 174 w 174"/>
              <a:gd name="T77" fmla="*/ 139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4" h="166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405" tIns="34203" rIns="68405" bIns="34203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0" name="组合 85"/>
          <p:cNvGrpSpPr/>
          <p:nvPr/>
        </p:nvGrpSpPr>
        <p:grpSpPr>
          <a:xfrm>
            <a:off x="3034381" y="3218055"/>
            <a:ext cx="377803" cy="220302"/>
            <a:chOff x="2743049" y="299103"/>
            <a:chExt cx="2055812" cy="1198563"/>
          </a:xfrm>
          <a:solidFill>
            <a:schemeClr val="accent1"/>
          </a:solidFill>
        </p:grpSpPr>
        <p:sp>
          <p:nvSpPr>
            <p:cNvPr id="87" name="Freeform 221948"/>
            <p:cNvSpPr>
              <a:spLocks/>
            </p:cNvSpPr>
            <p:nvPr/>
          </p:nvSpPr>
          <p:spPr bwMode="auto">
            <a:xfrm>
              <a:off x="3401861" y="299103"/>
              <a:ext cx="1397000" cy="776288"/>
            </a:xfrm>
            <a:custGeom>
              <a:avLst/>
              <a:gdLst>
                <a:gd name="T0" fmla="*/ 880 w 880"/>
                <a:gd name="T1" fmla="*/ 489 h 489"/>
                <a:gd name="T2" fmla="*/ 880 w 880"/>
                <a:gd name="T3" fmla="*/ 266 h 489"/>
                <a:gd name="T4" fmla="*/ 42 w 880"/>
                <a:gd name="T5" fmla="*/ 266 h 489"/>
                <a:gd name="T6" fmla="*/ 42 w 880"/>
                <a:gd name="T7" fmla="*/ 0 h 489"/>
                <a:gd name="T8" fmla="*/ 0 w 880"/>
                <a:gd name="T9" fmla="*/ 0 h 489"/>
                <a:gd name="T10" fmla="*/ 0 w 880"/>
                <a:gd name="T11" fmla="*/ 489 h 489"/>
                <a:gd name="T12" fmla="*/ 880 w 880"/>
                <a:gd name="T13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0" h="489">
                  <a:moveTo>
                    <a:pt x="880" y="489"/>
                  </a:moveTo>
                  <a:lnTo>
                    <a:pt x="880" y="266"/>
                  </a:lnTo>
                  <a:lnTo>
                    <a:pt x="42" y="26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489"/>
                  </a:lnTo>
                  <a:lnTo>
                    <a:pt x="880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8" name="Freeform 221949"/>
            <p:cNvSpPr>
              <a:spLocks noEditPoints="1"/>
            </p:cNvSpPr>
            <p:nvPr/>
          </p:nvSpPr>
          <p:spPr bwMode="auto">
            <a:xfrm>
              <a:off x="2743049" y="299103"/>
              <a:ext cx="628650" cy="979488"/>
            </a:xfrm>
            <a:custGeom>
              <a:avLst/>
              <a:gdLst>
                <a:gd name="T0" fmla="*/ 203 w 273"/>
                <a:gd name="T1" fmla="*/ 332 h 425"/>
                <a:gd name="T2" fmla="*/ 273 w 273"/>
                <a:gd name="T3" fmla="*/ 362 h 425"/>
                <a:gd name="T4" fmla="*/ 273 w 273"/>
                <a:gd name="T5" fmla="*/ 0 h 425"/>
                <a:gd name="T6" fmla="*/ 109 w 273"/>
                <a:gd name="T7" fmla="*/ 0 h 425"/>
                <a:gd name="T8" fmla="*/ 0 w 273"/>
                <a:gd name="T9" fmla="*/ 246 h 425"/>
                <a:gd name="T10" fmla="*/ 0 w 273"/>
                <a:gd name="T11" fmla="*/ 425 h 425"/>
                <a:gd name="T12" fmla="*/ 107 w 273"/>
                <a:gd name="T13" fmla="*/ 425 h 425"/>
                <a:gd name="T14" fmla="*/ 203 w 273"/>
                <a:gd name="T15" fmla="*/ 332 h 425"/>
                <a:gd name="T16" fmla="*/ 136 w 273"/>
                <a:gd name="T17" fmla="*/ 41 h 425"/>
                <a:gd name="T18" fmla="*/ 234 w 273"/>
                <a:gd name="T19" fmla="*/ 41 h 425"/>
                <a:gd name="T20" fmla="*/ 234 w 273"/>
                <a:gd name="T21" fmla="*/ 213 h 425"/>
                <a:gd name="T22" fmla="*/ 65 w 273"/>
                <a:gd name="T23" fmla="*/ 213 h 425"/>
                <a:gd name="T24" fmla="*/ 136 w 273"/>
                <a:gd name="T25" fmla="*/ 4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3" h="425">
                  <a:moveTo>
                    <a:pt x="203" y="332"/>
                  </a:moveTo>
                  <a:cubicBezTo>
                    <a:pt x="230" y="332"/>
                    <a:pt x="255" y="343"/>
                    <a:pt x="273" y="362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08" y="373"/>
                    <a:pt x="150" y="332"/>
                    <a:pt x="203" y="332"/>
                  </a:cubicBezTo>
                  <a:close/>
                  <a:moveTo>
                    <a:pt x="136" y="41"/>
                  </a:moveTo>
                  <a:cubicBezTo>
                    <a:pt x="234" y="41"/>
                    <a:pt x="234" y="41"/>
                    <a:pt x="234" y="41"/>
                  </a:cubicBezTo>
                  <a:cubicBezTo>
                    <a:pt x="234" y="213"/>
                    <a:pt x="234" y="213"/>
                    <a:pt x="234" y="213"/>
                  </a:cubicBezTo>
                  <a:cubicBezTo>
                    <a:pt x="65" y="213"/>
                    <a:pt x="65" y="213"/>
                    <a:pt x="65" y="213"/>
                  </a:cubicBezTo>
                  <a:lnTo>
                    <a:pt x="136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Freeform 221950"/>
            <p:cNvSpPr>
              <a:spLocks/>
            </p:cNvSpPr>
            <p:nvPr/>
          </p:nvSpPr>
          <p:spPr bwMode="auto">
            <a:xfrm>
              <a:off x="3401861" y="1105553"/>
              <a:ext cx="812800" cy="173038"/>
            </a:xfrm>
            <a:custGeom>
              <a:avLst/>
              <a:gdLst>
                <a:gd name="T0" fmla="*/ 353 w 353"/>
                <a:gd name="T1" fmla="*/ 0 h 75"/>
                <a:gd name="T2" fmla="*/ 0 w 353"/>
                <a:gd name="T3" fmla="*/ 0 h 75"/>
                <a:gd name="T4" fmla="*/ 0 w 353"/>
                <a:gd name="T5" fmla="*/ 30 h 75"/>
                <a:gd name="T6" fmla="*/ 13 w 353"/>
                <a:gd name="T7" fmla="*/ 75 h 75"/>
                <a:gd name="T8" fmla="*/ 299 w 353"/>
                <a:gd name="T9" fmla="*/ 75 h 75"/>
                <a:gd name="T10" fmla="*/ 353 w 353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" h="75">
                  <a:moveTo>
                    <a:pt x="3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43"/>
                    <a:pt x="12" y="59"/>
                    <a:pt x="13" y="75"/>
                  </a:cubicBezTo>
                  <a:cubicBezTo>
                    <a:pt x="299" y="75"/>
                    <a:pt x="299" y="75"/>
                    <a:pt x="299" y="75"/>
                  </a:cubicBezTo>
                  <a:cubicBezTo>
                    <a:pt x="303" y="42"/>
                    <a:pt x="324" y="14"/>
                    <a:pt x="3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0" name="Freeform 221951"/>
            <p:cNvSpPr>
              <a:spLocks/>
            </p:cNvSpPr>
            <p:nvPr/>
          </p:nvSpPr>
          <p:spPr bwMode="auto">
            <a:xfrm>
              <a:off x="4405161" y="1105553"/>
              <a:ext cx="265113" cy="173038"/>
            </a:xfrm>
            <a:custGeom>
              <a:avLst/>
              <a:gdLst>
                <a:gd name="T0" fmla="*/ 54 w 115"/>
                <a:gd name="T1" fmla="*/ 75 h 75"/>
                <a:gd name="T2" fmla="*/ 115 w 115"/>
                <a:gd name="T3" fmla="*/ 75 h 75"/>
                <a:gd name="T4" fmla="*/ 115 w 115"/>
                <a:gd name="T5" fmla="*/ 0 h 75"/>
                <a:gd name="T6" fmla="*/ 0 w 115"/>
                <a:gd name="T7" fmla="*/ 0 h 75"/>
                <a:gd name="T8" fmla="*/ 54 w 115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75">
                  <a:moveTo>
                    <a:pt x="54" y="75"/>
                  </a:moveTo>
                  <a:cubicBezTo>
                    <a:pt x="115" y="75"/>
                    <a:pt x="115" y="75"/>
                    <a:pt x="115" y="75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14"/>
                    <a:pt x="50" y="42"/>
                    <a:pt x="5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1" name="Freeform 221952"/>
            <p:cNvSpPr>
              <a:spLocks noEditPoints="1"/>
            </p:cNvSpPr>
            <p:nvPr/>
          </p:nvSpPr>
          <p:spPr bwMode="auto">
            <a:xfrm>
              <a:off x="4119411" y="1115078"/>
              <a:ext cx="381000" cy="382588"/>
            </a:xfrm>
            <a:custGeom>
              <a:avLst/>
              <a:gdLst>
                <a:gd name="T0" fmla="*/ 82 w 165"/>
                <a:gd name="T1" fmla="*/ 0 h 166"/>
                <a:gd name="T2" fmla="*/ 0 w 165"/>
                <a:gd name="T3" fmla="*/ 83 h 166"/>
                <a:gd name="T4" fmla="*/ 82 w 165"/>
                <a:gd name="T5" fmla="*/ 166 h 166"/>
                <a:gd name="T6" fmla="*/ 165 w 165"/>
                <a:gd name="T7" fmla="*/ 83 h 166"/>
                <a:gd name="T8" fmla="*/ 82 w 165"/>
                <a:gd name="T9" fmla="*/ 0 h 166"/>
                <a:gd name="T10" fmla="*/ 124 w 165"/>
                <a:gd name="T11" fmla="*/ 83 h 166"/>
                <a:gd name="T12" fmla="*/ 82 w 165"/>
                <a:gd name="T13" fmla="*/ 125 h 166"/>
                <a:gd name="T14" fmla="*/ 41 w 165"/>
                <a:gd name="T15" fmla="*/ 83 h 166"/>
                <a:gd name="T16" fmla="*/ 82 w 165"/>
                <a:gd name="T17" fmla="*/ 41 h 166"/>
                <a:gd name="T18" fmla="*/ 124 w 165"/>
                <a:gd name="T19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6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2" y="166"/>
                  </a:cubicBezTo>
                  <a:cubicBezTo>
                    <a:pt x="128" y="166"/>
                    <a:pt x="165" y="129"/>
                    <a:pt x="165" y="83"/>
                  </a:cubicBezTo>
                  <a:cubicBezTo>
                    <a:pt x="165" y="37"/>
                    <a:pt x="128" y="0"/>
                    <a:pt x="82" y="0"/>
                  </a:cubicBezTo>
                  <a:close/>
                  <a:moveTo>
                    <a:pt x="124" y="83"/>
                  </a:moveTo>
                  <a:cubicBezTo>
                    <a:pt x="124" y="106"/>
                    <a:pt x="106" y="125"/>
                    <a:pt x="82" y="125"/>
                  </a:cubicBezTo>
                  <a:cubicBezTo>
                    <a:pt x="59" y="125"/>
                    <a:pt x="41" y="106"/>
                    <a:pt x="41" y="83"/>
                  </a:cubicBezTo>
                  <a:cubicBezTo>
                    <a:pt x="41" y="60"/>
                    <a:pt x="59" y="41"/>
                    <a:pt x="82" y="41"/>
                  </a:cubicBezTo>
                  <a:cubicBezTo>
                    <a:pt x="106" y="41"/>
                    <a:pt x="124" y="60"/>
                    <a:pt x="124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Freeform 221953"/>
            <p:cNvSpPr>
              <a:spLocks noEditPoints="1"/>
            </p:cNvSpPr>
            <p:nvPr/>
          </p:nvSpPr>
          <p:spPr bwMode="auto">
            <a:xfrm>
              <a:off x="3019274" y="1094440"/>
              <a:ext cx="379413" cy="382588"/>
            </a:xfrm>
            <a:custGeom>
              <a:avLst/>
              <a:gdLst>
                <a:gd name="T0" fmla="*/ 83 w 165"/>
                <a:gd name="T1" fmla="*/ 0 h 166"/>
                <a:gd name="T2" fmla="*/ 0 w 165"/>
                <a:gd name="T3" fmla="*/ 83 h 166"/>
                <a:gd name="T4" fmla="*/ 83 w 165"/>
                <a:gd name="T5" fmla="*/ 166 h 166"/>
                <a:gd name="T6" fmla="*/ 165 w 165"/>
                <a:gd name="T7" fmla="*/ 83 h 166"/>
                <a:gd name="T8" fmla="*/ 83 w 165"/>
                <a:gd name="T9" fmla="*/ 0 h 166"/>
                <a:gd name="T10" fmla="*/ 83 w 165"/>
                <a:gd name="T11" fmla="*/ 125 h 166"/>
                <a:gd name="T12" fmla="*/ 41 w 165"/>
                <a:gd name="T13" fmla="*/ 83 h 166"/>
                <a:gd name="T14" fmla="*/ 83 w 165"/>
                <a:gd name="T15" fmla="*/ 41 h 166"/>
                <a:gd name="T16" fmla="*/ 125 w 165"/>
                <a:gd name="T17" fmla="*/ 83 h 166"/>
                <a:gd name="T18" fmla="*/ 83 w 165"/>
                <a:gd name="T19" fmla="*/ 12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6">
                  <a:moveTo>
                    <a:pt x="83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8" y="166"/>
                    <a:pt x="165" y="129"/>
                    <a:pt x="165" y="83"/>
                  </a:cubicBezTo>
                  <a:cubicBezTo>
                    <a:pt x="165" y="37"/>
                    <a:pt x="128" y="0"/>
                    <a:pt x="83" y="0"/>
                  </a:cubicBezTo>
                  <a:close/>
                  <a:moveTo>
                    <a:pt x="83" y="125"/>
                  </a:moveTo>
                  <a:cubicBezTo>
                    <a:pt x="59" y="125"/>
                    <a:pt x="41" y="106"/>
                    <a:pt x="41" y="83"/>
                  </a:cubicBezTo>
                  <a:cubicBezTo>
                    <a:pt x="41" y="60"/>
                    <a:pt x="59" y="41"/>
                    <a:pt x="83" y="41"/>
                  </a:cubicBezTo>
                  <a:cubicBezTo>
                    <a:pt x="106" y="41"/>
                    <a:pt x="125" y="60"/>
                    <a:pt x="125" y="83"/>
                  </a:cubicBezTo>
                  <a:cubicBezTo>
                    <a:pt x="125" y="106"/>
                    <a:pt x="106" y="125"/>
                    <a:pt x="83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2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"/>
                            </p:stCondLst>
                            <p:childTnLst>
                              <p:par>
                                <p:cTn id="1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2" dur="11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5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50"/>
                            </p:stCondLst>
                            <p:childTnLst>
                              <p:par>
                                <p:cTn id="12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85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350"/>
                            </p:stCondLst>
                            <p:childTnLst>
                              <p:par>
                                <p:cTn id="1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55" grpId="0" animBg="1"/>
      <p:bldP spid="74" grpId="0"/>
      <p:bldP spid="75" grpId="0" animBg="1"/>
      <p:bldP spid="84" grpId="0" animBg="1"/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40425" y="1807483"/>
            <a:ext cx="2071112" cy="2071112"/>
            <a:chOff x="1689963" y="2421800"/>
            <a:chExt cx="2642282" cy="2642282"/>
          </a:xfrm>
        </p:grpSpPr>
        <p:sp>
          <p:nvSpPr>
            <p:cNvPr id="9" name="椭圆 8"/>
            <p:cNvSpPr/>
            <p:nvPr/>
          </p:nvSpPr>
          <p:spPr>
            <a:xfrm>
              <a:off x="1689963" y="2421800"/>
              <a:ext cx="2642282" cy="2642282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5400000" scaled="1"/>
              <a:tileRect/>
            </a:gradFill>
            <a:ln w="4445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52400" dist="38100" dir="2700000" algn="tl" rotWithShape="0">
                <a:prstClr val="black">
                  <a:alpha val="28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97884" y="2601159"/>
              <a:ext cx="2226440" cy="2283563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1" name="组合 10"/>
          <p:cNvGrpSpPr/>
          <p:nvPr/>
        </p:nvGrpSpPr>
        <p:grpSpPr>
          <a:xfrm>
            <a:off x="3924849" y="1212519"/>
            <a:ext cx="4039108" cy="898560"/>
            <a:chOff x="5233132" y="1615633"/>
            <a:chExt cx="5385477" cy="1198080"/>
          </a:xfrm>
        </p:grpSpPr>
        <p:grpSp>
          <p:nvGrpSpPr>
            <p:cNvPr id="12" name="组合 11"/>
            <p:cNvGrpSpPr/>
            <p:nvPr/>
          </p:nvGrpSpPr>
          <p:grpSpPr>
            <a:xfrm>
              <a:off x="5442041" y="1615633"/>
              <a:ext cx="5176568" cy="1198080"/>
              <a:chOff x="5841004" y="1447486"/>
              <a:chExt cx="5176568" cy="1198080"/>
            </a:xfrm>
          </p:grpSpPr>
          <p:sp>
            <p:nvSpPr>
              <p:cNvPr id="14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185136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zh-CN" sz="1500" kern="0" dirty="0">
                    <a:solidFill>
                      <a:srgbClr val="14436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Add title text</a:t>
                </a:r>
                <a:endParaRPr lang="zh-CN" altLang="en-US" sz="1500" kern="0" dirty="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Rectangle 5"/>
              <p:cNvSpPr/>
              <p:nvPr/>
            </p:nvSpPr>
            <p:spPr bwMode="auto">
              <a:xfrm>
                <a:off x="5980703" y="1833058"/>
                <a:ext cx="5036869" cy="81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200" kern="0" dirty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>
              <a:off x="5233132" y="1985192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grpSp>
        <p:nvGrpSpPr>
          <p:cNvPr id="16" name="组合 15"/>
          <p:cNvGrpSpPr/>
          <p:nvPr/>
        </p:nvGrpSpPr>
        <p:grpSpPr>
          <a:xfrm>
            <a:off x="4430857" y="2460495"/>
            <a:ext cx="3900023" cy="918620"/>
            <a:chOff x="5907805" y="3279600"/>
            <a:chExt cx="5200030" cy="1224827"/>
          </a:xfrm>
        </p:grpSpPr>
        <p:grpSp>
          <p:nvGrpSpPr>
            <p:cNvPr id="17" name="组合 16"/>
            <p:cNvGrpSpPr/>
            <p:nvPr/>
          </p:nvGrpSpPr>
          <p:grpSpPr>
            <a:xfrm>
              <a:off x="5931266" y="3279600"/>
              <a:ext cx="5176569" cy="1224827"/>
              <a:chOff x="5841004" y="2711041"/>
              <a:chExt cx="5176569" cy="1224827"/>
            </a:xfrm>
          </p:grpSpPr>
          <p:sp>
            <p:nvSpPr>
              <p:cNvPr id="19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2711041"/>
                <a:ext cx="185136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zh-CN" sz="1500" kern="0" dirty="0">
                    <a:solidFill>
                      <a:srgbClr val="14436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Add title text</a:t>
                </a:r>
                <a:endParaRPr lang="zh-CN" altLang="en-US" sz="1500" kern="0" dirty="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Rectangle 5"/>
              <p:cNvSpPr/>
              <p:nvPr/>
            </p:nvSpPr>
            <p:spPr bwMode="auto">
              <a:xfrm>
                <a:off x="5980705" y="3123360"/>
                <a:ext cx="5036868" cy="81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200" kern="0" dirty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cxnSp>
          <p:nvCxnSpPr>
            <p:cNvPr id="18" name="直接连接符 17"/>
            <p:cNvCxnSpPr/>
            <p:nvPr/>
          </p:nvCxnSpPr>
          <p:spPr>
            <a:xfrm>
              <a:off x="5907805" y="3669060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grpSp>
        <p:nvGrpSpPr>
          <p:cNvPr id="21" name="组合 20"/>
          <p:cNvGrpSpPr/>
          <p:nvPr/>
        </p:nvGrpSpPr>
        <p:grpSpPr>
          <a:xfrm>
            <a:off x="3907704" y="3765826"/>
            <a:ext cx="3951478" cy="944980"/>
            <a:chOff x="5210272" y="5020042"/>
            <a:chExt cx="5268637" cy="1259973"/>
          </a:xfrm>
        </p:grpSpPr>
        <p:grpSp>
          <p:nvGrpSpPr>
            <p:cNvPr id="22" name="组合 21"/>
            <p:cNvGrpSpPr/>
            <p:nvPr/>
          </p:nvGrpSpPr>
          <p:grpSpPr>
            <a:xfrm>
              <a:off x="5302340" y="5020042"/>
              <a:ext cx="5176569" cy="1259973"/>
              <a:chOff x="5678803" y="4973323"/>
              <a:chExt cx="5176569" cy="1259973"/>
            </a:xfrm>
          </p:grpSpPr>
          <p:sp>
            <p:nvSpPr>
              <p:cNvPr id="24" name="MH_SubTitle_1"/>
              <p:cNvSpPr>
                <a:spLocks noChangeArrowheads="1"/>
              </p:cNvSpPr>
              <p:nvPr/>
            </p:nvSpPr>
            <p:spPr bwMode="auto">
              <a:xfrm flipH="1">
                <a:off x="5678803" y="4973323"/>
                <a:ext cx="185136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zh-CN" sz="1500" kern="0" dirty="0">
                    <a:solidFill>
                      <a:srgbClr val="14436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Add title text</a:t>
                </a:r>
                <a:endParaRPr lang="zh-CN" altLang="en-US" sz="1500" kern="0" dirty="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Rectangle 5"/>
              <p:cNvSpPr/>
              <p:nvPr/>
            </p:nvSpPr>
            <p:spPr bwMode="auto">
              <a:xfrm>
                <a:off x="5818504" y="5420788"/>
                <a:ext cx="5036868" cy="81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200" kern="0" dirty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grpSp>
        <p:nvGrpSpPr>
          <p:cNvPr id="26" name="组合 25"/>
          <p:cNvGrpSpPr/>
          <p:nvPr/>
        </p:nvGrpSpPr>
        <p:grpSpPr>
          <a:xfrm>
            <a:off x="3087712" y="1204746"/>
            <a:ext cx="724182" cy="724182"/>
            <a:chOff x="4116949" y="1605269"/>
            <a:chExt cx="965576" cy="965576"/>
          </a:xfrm>
        </p:grpSpPr>
        <p:sp>
          <p:nvSpPr>
            <p:cNvPr id="27" name="椭圆 26"/>
            <p:cNvSpPr/>
            <p:nvPr/>
          </p:nvSpPr>
          <p:spPr>
            <a:xfrm>
              <a:off x="4116949" y="1605269"/>
              <a:ext cx="965576" cy="965576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4365794" y="1854116"/>
              <a:ext cx="467886" cy="467882"/>
            </a:xfrm>
            <a:custGeom>
              <a:avLst/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rgbClr val="14436A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83012" y="2480948"/>
            <a:ext cx="724182" cy="724182"/>
            <a:chOff x="4777349" y="3344972"/>
            <a:chExt cx="965576" cy="965576"/>
          </a:xfrm>
        </p:grpSpPr>
        <p:sp>
          <p:nvSpPr>
            <p:cNvPr id="30" name="椭圆 29"/>
            <p:cNvSpPr/>
            <p:nvPr/>
          </p:nvSpPr>
          <p:spPr>
            <a:xfrm>
              <a:off x="4777349" y="3344972"/>
              <a:ext cx="965576" cy="965576"/>
            </a:xfrm>
            <a:prstGeom prst="ellipse">
              <a:avLst/>
            </a:prstGeom>
            <a:solidFill>
              <a:srgbClr val="123E61"/>
            </a:soli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KSO_Shape"/>
            <p:cNvSpPr/>
            <p:nvPr/>
          </p:nvSpPr>
          <p:spPr bwMode="auto">
            <a:xfrm>
              <a:off x="4974429" y="3534853"/>
              <a:ext cx="546016" cy="509614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073424" y="3735719"/>
            <a:ext cx="724182" cy="724182"/>
            <a:chOff x="4097899" y="4979900"/>
            <a:chExt cx="965576" cy="965576"/>
          </a:xfrm>
        </p:grpSpPr>
        <p:sp>
          <p:nvSpPr>
            <p:cNvPr id="33" name="椭圆 32"/>
            <p:cNvSpPr/>
            <p:nvPr/>
          </p:nvSpPr>
          <p:spPr>
            <a:xfrm>
              <a:off x="4097899" y="4979900"/>
              <a:ext cx="965576" cy="965576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KSO_Shape"/>
            <p:cNvSpPr/>
            <p:nvPr/>
          </p:nvSpPr>
          <p:spPr bwMode="auto">
            <a:xfrm>
              <a:off x="4349773" y="5169775"/>
              <a:ext cx="461828" cy="585826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rgbClr val="14436A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27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837084" y="1105186"/>
            <a:ext cx="3551818" cy="3404725"/>
            <a:chOff x="3344" y="1687"/>
            <a:chExt cx="983" cy="942"/>
          </a:xfrm>
          <a:solidFill>
            <a:schemeClr val="bg1">
              <a:lumMod val="85000"/>
            </a:schemeClr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4105" y="1856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3 h 17"/>
                <a:gd name="T36" fmla="*/ 2 w 13"/>
                <a:gd name="T37" fmla="*/ 13 h 17"/>
                <a:gd name="T38" fmla="*/ 11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2 w 13"/>
                <a:gd name="T45" fmla="*/ 12 h 17"/>
                <a:gd name="T46" fmla="*/ 2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6 h 17"/>
                <a:gd name="T76" fmla="*/ 11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1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7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422" y="1996"/>
              <a:ext cx="69" cy="67"/>
            </a:xfrm>
            <a:custGeom>
              <a:avLst/>
              <a:gdLst>
                <a:gd name="T0" fmla="*/ 14 w 29"/>
                <a:gd name="T1" fmla="*/ 27 h 28"/>
                <a:gd name="T2" fmla="*/ 1 w 29"/>
                <a:gd name="T3" fmla="*/ 14 h 28"/>
                <a:gd name="T4" fmla="*/ 14 w 29"/>
                <a:gd name="T5" fmla="*/ 1 h 28"/>
                <a:gd name="T6" fmla="*/ 23 w 29"/>
                <a:gd name="T7" fmla="*/ 4 h 28"/>
                <a:gd name="T8" fmla="*/ 28 w 29"/>
                <a:gd name="T9" fmla="*/ 14 h 28"/>
                <a:gd name="T10" fmla="*/ 14 w 29"/>
                <a:gd name="T11" fmla="*/ 27 h 28"/>
                <a:gd name="T12" fmla="*/ 14 w 29"/>
                <a:gd name="T13" fmla="*/ 0 h 28"/>
                <a:gd name="T14" fmla="*/ 0 w 29"/>
                <a:gd name="T15" fmla="*/ 14 h 28"/>
                <a:gd name="T16" fmla="*/ 14 w 29"/>
                <a:gd name="T17" fmla="*/ 28 h 28"/>
                <a:gd name="T18" fmla="*/ 29 w 29"/>
                <a:gd name="T19" fmla="*/ 14 h 28"/>
                <a:gd name="T20" fmla="*/ 14 w 2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8">
                  <a:moveTo>
                    <a:pt x="14" y="27"/>
                  </a:moveTo>
                  <a:cubicBezTo>
                    <a:pt x="8" y="27"/>
                    <a:pt x="1" y="23"/>
                    <a:pt x="1" y="14"/>
                  </a:cubicBezTo>
                  <a:cubicBezTo>
                    <a:pt x="1" y="5"/>
                    <a:pt x="8" y="1"/>
                    <a:pt x="14" y="1"/>
                  </a:cubicBezTo>
                  <a:cubicBezTo>
                    <a:pt x="18" y="1"/>
                    <a:pt x="21" y="2"/>
                    <a:pt x="23" y="4"/>
                  </a:cubicBezTo>
                  <a:cubicBezTo>
                    <a:pt x="26" y="7"/>
                    <a:pt x="28" y="10"/>
                    <a:pt x="28" y="14"/>
                  </a:cubicBezTo>
                  <a:cubicBezTo>
                    <a:pt x="28" y="23"/>
                    <a:pt x="21" y="27"/>
                    <a:pt x="14" y="27"/>
                  </a:cubicBezTo>
                  <a:moveTo>
                    <a:pt x="14" y="0"/>
                  </a:moveTo>
                  <a:cubicBezTo>
                    <a:pt x="7" y="0"/>
                    <a:pt x="0" y="5"/>
                    <a:pt x="0" y="14"/>
                  </a:cubicBezTo>
                  <a:cubicBezTo>
                    <a:pt x="0" y="23"/>
                    <a:pt x="7" y="28"/>
                    <a:pt x="14" y="28"/>
                  </a:cubicBezTo>
                  <a:cubicBezTo>
                    <a:pt x="21" y="28"/>
                    <a:pt x="29" y="23"/>
                    <a:pt x="29" y="14"/>
                  </a:cubicBezTo>
                  <a:cubicBezTo>
                    <a:pt x="29" y="5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3413" y="1987"/>
              <a:ext cx="86" cy="85"/>
            </a:xfrm>
            <a:custGeom>
              <a:avLst/>
              <a:gdLst>
                <a:gd name="T0" fmla="*/ 18 w 36"/>
                <a:gd name="T1" fmla="*/ 35 h 36"/>
                <a:gd name="T2" fmla="*/ 1 w 36"/>
                <a:gd name="T3" fmla="*/ 18 h 36"/>
                <a:gd name="T4" fmla="*/ 18 w 36"/>
                <a:gd name="T5" fmla="*/ 1 h 36"/>
                <a:gd name="T6" fmla="*/ 35 w 36"/>
                <a:gd name="T7" fmla="*/ 18 h 36"/>
                <a:gd name="T8" fmla="*/ 18 w 36"/>
                <a:gd name="T9" fmla="*/ 35 h 36"/>
                <a:gd name="T10" fmla="*/ 18 w 36"/>
                <a:gd name="T11" fmla="*/ 0 h 36"/>
                <a:gd name="T12" fmla="*/ 6 w 36"/>
                <a:gd name="T13" fmla="*/ 5 h 36"/>
                <a:gd name="T14" fmla="*/ 0 w 36"/>
                <a:gd name="T15" fmla="*/ 18 h 36"/>
                <a:gd name="T16" fmla="*/ 6 w 36"/>
                <a:gd name="T17" fmla="*/ 31 h 36"/>
                <a:gd name="T18" fmla="*/ 18 w 36"/>
                <a:gd name="T19" fmla="*/ 36 h 36"/>
                <a:gd name="T20" fmla="*/ 31 w 36"/>
                <a:gd name="T21" fmla="*/ 31 h 36"/>
                <a:gd name="T22" fmla="*/ 36 w 36"/>
                <a:gd name="T23" fmla="*/ 18 h 36"/>
                <a:gd name="T24" fmla="*/ 31 w 36"/>
                <a:gd name="T25" fmla="*/ 5 h 36"/>
                <a:gd name="T26" fmla="*/ 18 w 36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18" y="35"/>
                  </a:moveTo>
                  <a:cubicBezTo>
                    <a:pt x="10" y="35"/>
                    <a:pt x="1" y="29"/>
                    <a:pt x="1" y="18"/>
                  </a:cubicBezTo>
                  <a:cubicBezTo>
                    <a:pt x="1" y="7"/>
                    <a:pt x="10" y="1"/>
                    <a:pt x="18" y="1"/>
                  </a:cubicBezTo>
                  <a:cubicBezTo>
                    <a:pt x="27" y="1"/>
                    <a:pt x="35" y="7"/>
                    <a:pt x="35" y="18"/>
                  </a:cubicBezTo>
                  <a:cubicBezTo>
                    <a:pt x="35" y="29"/>
                    <a:pt x="27" y="35"/>
                    <a:pt x="18" y="35"/>
                  </a:cubicBezTo>
                  <a:moveTo>
                    <a:pt x="18" y="0"/>
                  </a:moveTo>
                  <a:cubicBezTo>
                    <a:pt x="13" y="0"/>
                    <a:pt x="9" y="2"/>
                    <a:pt x="6" y="5"/>
                  </a:cubicBezTo>
                  <a:cubicBezTo>
                    <a:pt x="2" y="8"/>
                    <a:pt x="0" y="12"/>
                    <a:pt x="0" y="18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7" y="34"/>
                    <a:pt x="31" y="31"/>
                  </a:cubicBezTo>
                  <a:cubicBezTo>
                    <a:pt x="34" y="28"/>
                    <a:pt x="36" y="23"/>
                    <a:pt x="36" y="18"/>
                  </a:cubicBezTo>
                  <a:cubicBezTo>
                    <a:pt x="36" y="12"/>
                    <a:pt x="34" y="8"/>
                    <a:pt x="31" y="5"/>
                  </a:cubicBezTo>
                  <a:cubicBezTo>
                    <a:pt x="27" y="2"/>
                    <a:pt x="23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3453" y="2001"/>
              <a:ext cx="3" cy="7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0 h 3"/>
                <a:gd name="T4" fmla="*/ 0 w 1"/>
                <a:gd name="T5" fmla="*/ 3 h 3"/>
                <a:gd name="T6" fmla="*/ 1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1 h 3"/>
                <a:gd name="T14" fmla="*/ 1 w 1"/>
                <a:gd name="T15" fmla="*/ 0 h 3"/>
                <a:gd name="T16" fmla="*/ 1 w 1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3453" y="2048"/>
              <a:ext cx="5" cy="10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3 h 4"/>
                <a:gd name="T6" fmla="*/ 0 w 2"/>
                <a:gd name="T7" fmla="*/ 4 h 4"/>
                <a:gd name="T8" fmla="*/ 1 w 2"/>
                <a:gd name="T9" fmla="*/ 4 h 4"/>
                <a:gd name="T10" fmla="*/ 1 w 2"/>
                <a:gd name="T11" fmla="*/ 4 h 4"/>
                <a:gd name="T12" fmla="*/ 1 w 2"/>
                <a:gd name="T13" fmla="*/ 0 h 4"/>
                <a:gd name="T14" fmla="*/ 1 w 2"/>
                <a:gd name="T15" fmla="*/ 0 h 4"/>
                <a:gd name="T16" fmla="*/ 1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3427" y="2027"/>
              <a:ext cx="10" cy="5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0 h 2"/>
                <a:gd name="T4" fmla="*/ 0 w 4"/>
                <a:gd name="T5" fmla="*/ 1 h 2"/>
                <a:gd name="T6" fmla="*/ 0 w 4"/>
                <a:gd name="T7" fmla="*/ 2 h 2"/>
                <a:gd name="T8" fmla="*/ 2 w 4"/>
                <a:gd name="T9" fmla="*/ 2 h 2"/>
                <a:gd name="T10" fmla="*/ 4 w 4"/>
                <a:gd name="T11" fmla="*/ 1 h 2"/>
                <a:gd name="T12" fmla="*/ 4 w 4"/>
                <a:gd name="T13" fmla="*/ 1 h 2"/>
                <a:gd name="T14" fmla="*/ 4 w 4"/>
                <a:gd name="T15" fmla="*/ 1 h 2"/>
                <a:gd name="T16" fmla="*/ 3 w 4"/>
                <a:gd name="T17" fmla="*/ 0 h 2"/>
                <a:gd name="T18" fmla="*/ 2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3472" y="2027"/>
              <a:ext cx="10" cy="5"/>
            </a:xfrm>
            <a:custGeom>
              <a:avLst/>
              <a:gdLst>
                <a:gd name="T0" fmla="*/ 3 w 4"/>
                <a:gd name="T1" fmla="*/ 0 h 2"/>
                <a:gd name="T2" fmla="*/ 1 w 4"/>
                <a:gd name="T3" fmla="*/ 1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2 h 2"/>
                <a:gd name="T10" fmla="*/ 2 w 4"/>
                <a:gd name="T11" fmla="*/ 2 h 2"/>
                <a:gd name="T12" fmla="*/ 4 w 4"/>
                <a:gd name="T13" fmla="*/ 2 h 2"/>
                <a:gd name="T14" fmla="*/ 4 w 4"/>
                <a:gd name="T15" fmla="*/ 1 h 2"/>
                <a:gd name="T16" fmla="*/ 4 w 4"/>
                <a:gd name="T17" fmla="*/ 1 h 2"/>
                <a:gd name="T18" fmla="*/ 3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3432" y="2041"/>
              <a:ext cx="5" cy="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2 w 2"/>
                <a:gd name="T13" fmla="*/ 0 h 1"/>
                <a:gd name="T14" fmla="*/ 2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3465" y="20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2 h 2"/>
                <a:gd name="T8" fmla="*/ 1 w 2"/>
                <a:gd name="T9" fmla="*/ 2 h 2"/>
                <a:gd name="T10" fmla="*/ 2 w 2"/>
                <a:gd name="T11" fmla="*/ 2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0 h 2"/>
                <a:gd name="T18" fmla="*/ 0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3475" y="2041"/>
              <a:ext cx="5" cy="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2 w 2"/>
                <a:gd name="T15" fmla="*/ 0 h 1"/>
                <a:gd name="T16" fmla="*/ 1 w 2"/>
                <a:gd name="T17" fmla="*/ 0 h 1"/>
                <a:gd name="T18" fmla="*/ 1 w 2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3465" y="2003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1 w 2"/>
                <a:gd name="T13" fmla="*/ 2 h 2"/>
                <a:gd name="T14" fmla="*/ 1 w 2"/>
                <a:gd name="T15" fmla="*/ 1 h 2"/>
                <a:gd name="T16" fmla="*/ 2 w 2"/>
                <a:gd name="T17" fmla="*/ 1 h 2"/>
                <a:gd name="T18" fmla="*/ 2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3475" y="2010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1 w 2"/>
                <a:gd name="T11" fmla="*/ 2 h 2"/>
                <a:gd name="T12" fmla="*/ 2 w 2"/>
                <a:gd name="T13" fmla="*/ 1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3822" y="1799"/>
              <a:ext cx="83" cy="80"/>
            </a:xfrm>
            <a:custGeom>
              <a:avLst/>
              <a:gdLst>
                <a:gd name="T0" fmla="*/ 22 w 35"/>
                <a:gd name="T1" fmla="*/ 25 h 34"/>
                <a:gd name="T2" fmla="*/ 19 w 35"/>
                <a:gd name="T3" fmla="*/ 32 h 34"/>
                <a:gd name="T4" fmla="*/ 22 w 35"/>
                <a:gd name="T5" fmla="*/ 25 h 34"/>
                <a:gd name="T6" fmla="*/ 18 w 35"/>
                <a:gd name="T7" fmla="*/ 24 h 34"/>
                <a:gd name="T8" fmla="*/ 16 w 35"/>
                <a:gd name="T9" fmla="*/ 22 h 34"/>
                <a:gd name="T10" fmla="*/ 13 w 35"/>
                <a:gd name="T11" fmla="*/ 18 h 34"/>
                <a:gd name="T12" fmla="*/ 13 w 35"/>
                <a:gd name="T13" fmla="*/ 18 h 34"/>
                <a:gd name="T14" fmla="*/ 15 w 35"/>
                <a:gd name="T15" fmla="*/ 22 h 34"/>
                <a:gd name="T16" fmla="*/ 14 w 35"/>
                <a:gd name="T17" fmla="*/ 22 h 34"/>
                <a:gd name="T18" fmla="*/ 13 w 35"/>
                <a:gd name="T19" fmla="*/ 19 h 34"/>
                <a:gd name="T20" fmla="*/ 31 w 35"/>
                <a:gd name="T21" fmla="*/ 20 h 34"/>
                <a:gd name="T22" fmla="*/ 31 w 35"/>
                <a:gd name="T23" fmla="*/ 20 h 34"/>
                <a:gd name="T24" fmla="*/ 31 w 35"/>
                <a:gd name="T25" fmla="*/ 14 h 34"/>
                <a:gd name="T26" fmla="*/ 31 w 35"/>
                <a:gd name="T27" fmla="*/ 14 h 34"/>
                <a:gd name="T28" fmla="*/ 30 w 35"/>
                <a:gd name="T29" fmla="*/ 20 h 34"/>
                <a:gd name="T30" fmla="*/ 21 w 35"/>
                <a:gd name="T31" fmla="*/ 9 h 34"/>
                <a:gd name="T32" fmla="*/ 8 w 35"/>
                <a:gd name="T33" fmla="*/ 18 h 34"/>
                <a:gd name="T34" fmla="*/ 11 w 35"/>
                <a:gd name="T35" fmla="*/ 18 h 34"/>
                <a:gd name="T36" fmla="*/ 30 w 35"/>
                <a:gd name="T37" fmla="*/ 9 h 34"/>
                <a:gd name="T38" fmla="*/ 12 w 35"/>
                <a:gd name="T39" fmla="*/ 8 h 34"/>
                <a:gd name="T40" fmla="*/ 18 w 35"/>
                <a:gd name="T41" fmla="*/ 8 h 34"/>
                <a:gd name="T42" fmla="*/ 14 w 35"/>
                <a:gd name="T43" fmla="*/ 8 h 34"/>
                <a:gd name="T44" fmla="*/ 15 w 35"/>
                <a:gd name="T45" fmla="*/ 9 h 34"/>
                <a:gd name="T46" fmla="*/ 12 w 35"/>
                <a:gd name="T47" fmla="*/ 16 h 34"/>
                <a:gd name="T48" fmla="*/ 6 w 35"/>
                <a:gd name="T49" fmla="*/ 11 h 34"/>
                <a:gd name="T50" fmla="*/ 7 w 35"/>
                <a:gd name="T51" fmla="*/ 15 h 34"/>
                <a:gd name="T52" fmla="*/ 13 w 35"/>
                <a:gd name="T53" fmla="*/ 5 h 34"/>
                <a:gd name="T54" fmla="*/ 9 w 35"/>
                <a:gd name="T55" fmla="*/ 12 h 34"/>
                <a:gd name="T56" fmla="*/ 29 w 35"/>
                <a:gd name="T57" fmla="*/ 6 h 34"/>
                <a:gd name="T58" fmla="*/ 20 w 35"/>
                <a:gd name="T59" fmla="*/ 4 h 34"/>
                <a:gd name="T60" fmla="*/ 20 w 35"/>
                <a:gd name="T61" fmla="*/ 4 h 34"/>
                <a:gd name="T62" fmla="*/ 24 w 35"/>
                <a:gd name="T63" fmla="*/ 5 h 34"/>
                <a:gd name="T64" fmla="*/ 27 w 35"/>
                <a:gd name="T65" fmla="*/ 7 h 34"/>
                <a:gd name="T66" fmla="*/ 29 w 35"/>
                <a:gd name="T67" fmla="*/ 11 h 34"/>
                <a:gd name="T68" fmla="*/ 33 w 35"/>
                <a:gd name="T69" fmla="*/ 12 h 34"/>
                <a:gd name="T70" fmla="*/ 28 w 35"/>
                <a:gd name="T71" fmla="*/ 15 h 34"/>
                <a:gd name="T72" fmla="*/ 32 w 35"/>
                <a:gd name="T73" fmla="*/ 21 h 34"/>
                <a:gd name="T74" fmla="*/ 27 w 35"/>
                <a:gd name="T75" fmla="*/ 27 h 34"/>
                <a:gd name="T76" fmla="*/ 22 w 35"/>
                <a:gd name="T77" fmla="*/ 24 h 34"/>
                <a:gd name="T78" fmla="*/ 14 w 35"/>
                <a:gd name="T79" fmla="*/ 19 h 34"/>
                <a:gd name="T80" fmla="*/ 18 w 35"/>
                <a:gd name="T81" fmla="*/ 13 h 34"/>
                <a:gd name="T82" fmla="*/ 22 w 35"/>
                <a:gd name="T83" fmla="*/ 10 h 34"/>
                <a:gd name="T84" fmla="*/ 18 w 35"/>
                <a:gd name="T85" fmla="*/ 6 h 34"/>
                <a:gd name="T86" fmla="*/ 14 w 35"/>
                <a:gd name="T87" fmla="*/ 5 h 34"/>
                <a:gd name="T88" fmla="*/ 5 w 35"/>
                <a:gd name="T89" fmla="*/ 10 h 34"/>
                <a:gd name="T90" fmla="*/ 6 w 35"/>
                <a:gd name="T91" fmla="*/ 16 h 34"/>
                <a:gd name="T92" fmla="*/ 6 w 35"/>
                <a:gd name="T93" fmla="*/ 17 h 34"/>
                <a:gd name="T94" fmla="*/ 13 w 35"/>
                <a:gd name="T95" fmla="*/ 23 h 34"/>
                <a:gd name="T96" fmla="*/ 13 w 35"/>
                <a:gd name="T97" fmla="*/ 29 h 34"/>
                <a:gd name="T98" fmla="*/ 15 w 35"/>
                <a:gd name="T99" fmla="*/ 30 h 34"/>
                <a:gd name="T100" fmla="*/ 7 w 35"/>
                <a:gd name="T101" fmla="*/ 4 h 34"/>
                <a:gd name="T102" fmla="*/ 23 w 35"/>
                <a:gd name="T103" fmla="*/ 2 h 34"/>
                <a:gd name="T104" fmla="*/ 11 w 35"/>
                <a:gd name="T105" fmla="*/ 2 h 34"/>
                <a:gd name="T106" fmla="*/ 21 w 35"/>
                <a:gd name="T107" fmla="*/ 3 h 34"/>
                <a:gd name="T108" fmla="*/ 12 w 35"/>
                <a:gd name="T109" fmla="*/ 2 h 34"/>
                <a:gd name="T110" fmla="*/ 18 w 35"/>
                <a:gd name="T111" fmla="*/ 2 h 34"/>
                <a:gd name="T112" fmla="*/ 15 w 35"/>
                <a:gd name="T113" fmla="*/ 1 h 34"/>
                <a:gd name="T114" fmla="*/ 17 w 35"/>
                <a:gd name="T115" fmla="*/ 0 h 34"/>
                <a:gd name="T116" fmla="*/ 0 w 35"/>
                <a:gd name="T117" fmla="*/ 17 h 34"/>
                <a:gd name="T118" fmla="*/ 34 w 35"/>
                <a:gd name="T119" fmla="*/ 22 h 34"/>
                <a:gd name="T120" fmla="*/ 29 w 35"/>
                <a:gd name="T12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34">
                  <a:moveTo>
                    <a:pt x="22" y="32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7" y="27"/>
                    <a:pt x="23" y="31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moveTo>
                    <a:pt x="19" y="3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2"/>
                    <a:pt x="19" y="32"/>
                  </a:cubicBezTo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8" y="33"/>
                    <a:pt x="17" y="33"/>
                  </a:cubicBezTo>
                  <a:moveTo>
                    <a:pt x="16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6" y="31"/>
                    <a:pt x="17" y="29"/>
                    <a:pt x="15" y="28"/>
                  </a:cubicBezTo>
                  <a:cubicBezTo>
                    <a:pt x="16" y="27"/>
                    <a:pt x="17" y="25"/>
                    <a:pt x="18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6" y="32"/>
                    <a:pt x="16" y="32"/>
                    <a:pt x="16" y="32"/>
                  </a:cubicBezTo>
                  <a:moveTo>
                    <a:pt x="15" y="28"/>
                  </a:moveTo>
                  <a:cubicBezTo>
                    <a:pt x="15" y="28"/>
                    <a:pt x="14" y="27"/>
                    <a:pt x="14" y="2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8" y="23"/>
                    <a:pt x="18" y="23"/>
                    <a:pt x="18" y="24"/>
                  </a:cubicBezTo>
                  <a:cubicBezTo>
                    <a:pt x="17" y="25"/>
                    <a:pt x="16" y="27"/>
                    <a:pt x="15" y="28"/>
                  </a:cubicBezTo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4" y="19"/>
                    <a:pt x="13" y="20"/>
                  </a:cubicBezTo>
                  <a:cubicBezTo>
                    <a:pt x="13" y="20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5"/>
                    <a:pt x="14" y="24"/>
                  </a:cubicBezTo>
                  <a:cubicBezTo>
                    <a:pt x="14" y="23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moveTo>
                    <a:pt x="29" y="19"/>
                  </a:moveTo>
                  <a:cubicBezTo>
                    <a:pt x="29" y="18"/>
                    <a:pt x="29" y="16"/>
                    <a:pt x="29" y="16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5"/>
                    <a:pt x="30" y="17"/>
                    <a:pt x="29" y="19"/>
                  </a:cubicBezTo>
                  <a:moveTo>
                    <a:pt x="3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8"/>
                    <a:pt x="31" y="16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18" y="12"/>
                  </a:moveTo>
                  <a:cubicBezTo>
                    <a:pt x="19" y="11"/>
                    <a:pt x="19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moveTo>
                    <a:pt x="11" y="20"/>
                  </a:move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10" y="14"/>
                    <a:pt x="11" y="11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3" y="11"/>
                    <a:pt x="12" y="14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1" y="18"/>
                    <a:pt x="11" y="19"/>
                    <a:pt x="11" y="20"/>
                  </a:cubicBezTo>
                  <a:moveTo>
                    <a:pt x="30" y="9"/>
                  </a:moveTo>
                  <a:cubicBezTo>
                    <a:pt x="30" y="9"/>
                    <a:pt x="30" y="8"/>
                    <a:pt x="30" y="8"/>
                  </a:cubicBezTo>
                  <a:cubicBezTo>
                    <a:pt x="31" y="8"/>
                    <a:pt x="31" y="9"/>
                    <a:pt x="31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moveTo>
                    <a:pt x="8" y="17"/>
                  </a:moveTo>
                  <a:cubicBezTo>
                    <a:pt x="7" y="17"/>
                    <a:pt x="7" y="16"/>
                    <a:pt x="7" y="16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0" y="11"/>
                    <a:pt x="11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1" y="11"/>
                    <a:pt x="9" y="14"/>
                    <a:pt x="8" y="17"/>
                  </a:cubicBezTo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5" y="13"/>
                    <a:pt x="16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19" y="9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5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3" y="14"/>
                    <a:pt x="14" y="11"/>
                    <a:pt x="15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7" y="7"/>
                    <a:pt x="17" y="7"/>
                  </a:cubicBezTo>
                  <a:cubicBezTo>
                    <a:pt x="16" y="10"/>
                    <a:pt x="14" y="13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10"/>
                  </a:cubicBezTo>
                  <a:cubicBezTo>
                    <a:pt x="6" y="9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29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7"/>
                    <a:pt x="29" y="6"/>
                  </a:cubicBezTo>
                  <a:cubicBezTo>
                    <a:pt x="29" y="6"/>
                    <a:pt x="30" y="7"/>
                    <a:pt x="30" y="7"/>
                  </a:cubicBezTo>
                  <a:cubicBezTo>
                    <a:pt x="30" y="8"/>
                    <a:pt x="30" y="9"/>
                    <a:pt x="29" y="10"/>
                  </a:cubicBezTo>
                  <a:moveTo>
                    <a:pt x="7" y="15"/>
                  </a:move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8" y="13"/>
                    <a:pt x="7" y="14"/>
                    <a:pt x="7" y="15"/>
                  </a:cubicBezTo>
                  <a:moveTo>
                    <a:pt x="2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5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8" y="7"/>
                    <a:pt x="28" y="8"/>
                  </a:cubicBezTo>
                  <a:moveTo>
                    <a:pt x="9" y="5"/>
                  </a:moveTo>
                  <a:cubicBezTo>
                    <a:pt x="10" y="5"/>
                    <a:pt x="11" y="5"/>
                    <a:pt x="11" y="4"/>
                  </a:cubicBezTo>
                  <a:cubicBezTo>
                    <a:pt x="13" y="3"/>
                    <a:pt x="14" y="3"/>
                    <a:pt x="16" y="3"/>
                  </a:cubicBezTo>
                  <a:cubicBezTo>
                    <a:pt x="17" y="3"/>
                    <a:pt x="18" y="3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2" y="5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8" y="9"/>
                    <a:pt x="28" y="10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4"/>
                    <a:pt x="28" y="15"/>
                  </a:cubicBezTo>
                  <a:cubicBezTo>
                    <a:pt x="28" y="16"/>
                    <a:pt x="27" y="19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2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8"/>
                    <a:pt x="27" y="30"/>
                    <a:pt x="25" y="31"/>
                  </a:cubicBezTo>
                  <a:cubicBezTo>
                    <a:pt x="26" y="30"/>
                    <a:pt x="27" y="28"/>
                    <a:pt x="27" y="27"/>
                  </a:cubicBezTo>
                  <a:cubicBezTo>
                    <a:pt x="27" y="26"/>
                    <a:pt x="26" y="25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2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6" y="17"/>
                    <a:pt x="16" y="15"/>
                    <a:pt x="17" y="15"/>
                  </a:cubicBezTo>
                  <a:cubicBezTo>
                    <a:pt x="17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0" y="5"/>
                    <a:pt x="9" y="5"/>
                  </a:cubicBezTo>
                  <a:cubicBezTo>
                    <a:pt x="8" y="5"/>
                    <a:pt x="6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9"/>
                    <a:pt x="9" y="20"/>
                  </a:cubicBezTo>
                  <a:cubicBezTo>
                    <a:pt x="9" y="20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7" y="31"/>
                    <a:pt x="1" y="26"/>
                    <a:pt x="1" y="17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23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4" y="3"/>
                    <a:pt x="24" y="4"/>
                    <a:pt x="23" y="4"/>
                  </a:cubicBezTo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9" y="4"/>
                  </a:cubicBezTo>
                  <a:moveTo>
                    <a:pt x="22" y="4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2" y="3"/>
                    <a:pt x="22" y="3"/>
                    <a:pt x="22" y="4"/>
                  </a:cubicBezTo>
                  <a:moveTo>
                    <a:pt x="12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2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2" y="2"/>
                    <a:pt x="12" y="3"/>
                  </a:cubicBezTo>
                  <a:moveTo>
                    <a:pt x="20" y="3"/>
                  </a:move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0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7"/>
                    <a:pt x="0" y="12"/>
                    <a:pt x="0" y="17"/>
                  </a:cubicBezTo>
                  <a:cubicBezTo>
                    <a:pt x="0" y="27"/>
                    <a:pt x="7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6" y="34"/>
                    <a:pt x="17" y="34"/>
                  </a:cubicBezTo>
                  <a:cubicBezTo>
                    <a:pt x="21" y="34"/>
                    <a:pt x="22" y="33"/>
                    <a:pt x="22" y="33"/>
                  </a:cubicBezTo>
                  <a:cubicBezTo>
                    <a:pt x="25" y="32"/>
                    <a:pt x="27" y="31"/>
                    <a:pt x="29" y="29"/>
                  </a:cubicBezTo>
                  <a:cubicBezTo>
                    <a:pt x="31" y="27"/>
                    <a:pt x="33" y="25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19"/>
                    <a:pt x="35" y="18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2"/>
                    <a:pt x="33" y="8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3706" y="1963"/>
              <a:ext cx="38" cy="38"/>
            </a:xfrm>
            <a:custGeom>
              <a:avLst/>
              <a:gdLst>
                <a:gd name="T0" fmla="*/ 8 w 16"/>
                <a:gd name="T1" fmla="*/ 15 h 16"/>
                <a:gd name="T2" fmla="*/ 2 w 16"/>
                <a:gd name="T3" fmla="*/ 6 h 16"/>
                <a:gd name="T4" fmla="*/ 8 w 16"/>
                <a:gd name="T5" fmla="*/ 1 h 16"/>
                <a:gd name="T6" fmla="*/ 14 w 16"/>
                <a:gd name="T7" fmla="*/ 10 h 16"/>
                <a:gd name="T8" fmla="*/ 8 w 16"/>
                <a:gd name="T9" fmla="*/ 15 h 16"/>
                <a:gd name="T10" fmla="*/ 8 w 16"/>
                <a:gd name="T11" fmla="*/ 0 h 16"/>
                <a:gd name="T12" fmla="*/ 1 w 16"/>
                <a:gd name="T13" fmla="*/ 6 h 16"/>
                <a:gd name="T14" fmla="*/ 2 w 16"/>
                <a:gd name="T15" fmla="*/ 12 h 16"/>
                <a:gd name="T16" fmla="*/ 8 w 16"/>
                <a:gd name="T17" fmla="*/ 16 h 16"/>
                <a:gd name="T18" fmla="*/ 15 w 16"/>
                <a:gd name="T19" fmla="*/ 10 h 16"/>
                <a:gd name="T20" fmla="*/ 14 w 16"/>
                <a:gd name="T21" fmla="*/ 4 h 16"/>
                <a:gd name="T22" fmla="*/ 8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8" y="15"/>
                  </a:moveTo>
                  <a:cubicBezTo>
                    <a:pt x="4" y="15"/>
                    <a:pt x="0" y="11"/>
                    <a:pt x="2" y="6"/>
                  </a:cubicBezTo>
                  <a:cubicBezTo>
                    <a:pt x="3" y="3"/>
                    <a:pt x="5" y="1"/>
                    <a:pt x="8" y="1"/>
                  </a:cubicBezTo>
                  <a:cubicBezTo>
                    <a:pt x="12" y="1"/>
                    <a:pt x="16" y="5"/>
                    <a:pt x="14" y="10"/>
                  </a:cubicBezTo>
                  <a:cubicBezTo>
                    <a:pt x="13" y="13"/>
                    <a:pt x="11" y="15"/>
                    <a:pt x="8" y="15"/>
                  </a:cubicBezTo>
                  <a:moveTo>
                    <a:pt x="8" y="0"/>
                  </a:moveTo>
                  <a:cubicBezTo>
                    <a:pt x="4" y="0"/>
                    <a:pt x="2" y="2"/>
                    <a:pt x="1" y="6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3" y="14"/>
                    <a:pt x="5" y="16"/>
                    <a:pt x="8" y="16"/>
                  </a:cubicBezTo>
                  <a:cubicBezTo>
                    <a:pt x="11" y="16"/>
                    <a:pt x="14" y="14"/>
                    <a:pt x="15" y="10"/>
                  </a:cubicBezTo>
                  <a:cubicBezTo>
                    <a:pt x="16" y="8"/>
                    <a:pt x="15" y="6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3694" y="1958"/>
              <a:ext cx="57" cy="76"/>
            </a:xfrm>
            <a:custGeom>
              <a:avLst/>
              <a:gdLst>
                <a:gd name="T0" fmla="*/ 1 w 24"/>
                <a:gd name="T1" fmla="*/ 30 h 32"/>
                <a:gd name="T2" fmla="*/ 2 w 24"/>
                <a:gd name="T3" fmla="*/ 30 h 32"/>
                <a:gd name="T4" fmla="*/ 0 w 24"/>
                <a:gd name="T5" fmla="*/ 29 h 32"/>
                <a:gd name="T6" fmla="*/ 1 w 24"/>
                <a:gd name="T7" fmla="*/ 29 h 32"/>
                <a:gd name="T8" fmla="*/ 1 w 24"/>
                <a:gd name="T9" fmla="*/ 29 h 32"/>
                <a:gd name="T10" fmla="*/ 5 w 24"/>
                <a:gd name="T11" fmla="*/ 22 h 32"/>
                <a:gd name="T12" fmla="*/ 6 w 24"/>
                <a:gd name="T13" fmla="*/ 23 h 32"/>
                <a:gd name="T14" fmla="*/ 6 w 24"/>
                <a:gd name="T15" fmla="*/ 23 h 32"/>
                <a:gd name="T16" fmla="*/ 7 w 24"/>
                <a:gd name="T17" fmla="*/ 23 h 32"/>
                <a:gd name="T18" fmla="*/ 7 w 24"/>
                <a:gd name="T19" fmla="*/ 24 h 32"/>
                <a:gd name="T20" fmla="*/ 5 w 24"/>
                <a:gd name="T21" fmla="*/ 24 h 32"/>
                <a:gd name="T22" fmla="*/ 7 w 24"/>
                <a:gd name="T23" fmla="*/ 24 h 32"/>
                <a:gd name="T24" fmla="*/ 7 w 24"/>
                <a:gd name="T25" fmla="*/ 25 h 32"/>
                <a:gd name="T26" fmla="*/ 5 w 24"/>
                <a:gd name="T27" fmla="*/ 26 h 32"/>
                <a:gd name="T28" fmla="*/ 6 w 24"/>
                <a:gd name="T29" fmla="*/ 26 h 32"/>
                <a:gd name="T30" fmla="*/ 4 w 24"/>
                <a:gd name="T31" fmla="*/ 26 h 32"/>
                <a:gd name="T32" fmla="*/ 6 w 24"/>
                <a:gd name="T33" fmla="*/ 26 h 32"/>
                <a:gd name="T34" fmla="*/ 5 w 24"/>
                <a:gd name="T35" fmla="*/ 27 h 32"/>
                <a:gd name="T36" fmla="*/ 4 w 24"/>
                <a:gd name="T37" fmla="*/ 28 h 32"/>
                <a:gd name="T38" fmla="*/ 5 w 24"/>
                <a:gd name="T39" fmla="*/ 28 h 32"/>
                <a:gd name="T40" fmla="*/ 3 w 24"/>
                <a:gd name="T41" fmla="*/ 29 h 32"/>
                <a:gd name="T42" fmla="*/ 5 w 24"/>
                <a:gd name="T43" fmla="*/ 29 h 32"/>
                <a:gd name="T44" fmla="*/ 4 w 24"/>
                <a:gd name="T45" fmla="*/ 29 h 32"/>
                <a:gd name="T46" fmla="*/ 3 w 24"/>
                <a:gd name="T47" fmla="*/ 30 h 32"/>
                <a:gd name="T48" fmla="*/ 3 w 24"/>
                <a:gd name="T49" fmla="*/ 31 h 32"/>
                <a:gd name="T50" fmla="*/ 3 w 24"/>
                <a:gd name="T51" fmla="*/ 30 h 32"/>
                <a:gd name="T52" fmla="*/ 1 w 24"/>
                <a:gd name="T53" fmla="*/ 30 h 32"/>
                <a:gd name="T54" fmla="*/ 1 w 24"/>
                <a:gd name="T55" fmla="*/ 30 h 32"/>
                <a:gd name="T56" fmla="*/ 1 w 24"/>
                <a:gd name="T57" fmla="*/ 29 h 32"/>
                <a:gd name="T58" fmla="*/ 7 w 24"/>
                <a:gd name="T59" fmla="*/ 22 h 32"/>
                <a:gd name="T60" fmla="*/ 6 w 24"/>
                <a:gd name="T61" fmla="*/ 22 h 32"/>
                <a:gd name="T62" fmla="*/ 9 w 24"/>
                <a:gd name="T63" fmla="*/ 19 h 32"/>
                <a:gd name="T64" fmla="*/ 13 w 24"/>
                <a:gd name="T65" fmla="*/ 19 h 32"/>
                <a:gd name="T66" fmla="*/ 13 w 24"/>
                <a:gd name="T67" fmla="*/ 1 h 32"/>
                <a:gd name="T68" fmla="*/ 13 w 24"/>
                <a:gd name="T69" fmla="*/ 19 h 32"/>
                <a:gd name="T70" fmla="*/ 4 w 24"/>
                <a:gd name="T71" fmla="*/ 6 h 32"/>
                <a:gd name="T72" fmla="*/ 7 w 24"/>
                <a:gd name="T73" fmla="*/ 18 h 32"/>
                <a:gd name="T74" fmla="*/ 4 w 24"/>
                <a:gd name="T75" fmla="*/ 22 h 32"/>
                <a:gd name="T76" fmla="*/ 4 w 24"/>
                <a:gd name="T77" fmla="*/ 22 h 32"/>
                <a:gd name="T78" fmla="*/ 4 w 24"/>
                <a:gd name="T79" fmla="*/ 22 h 32"/>
                <a:gd name="T80" fmla="*/ 0 w 24"/>
                <a:gd name="T81" fmla="*/ 29 h 32"/>
                <a:gd name="T82" fmla="*/ 0 w 24"/>
                <a:gd name="T83" fmla="*/ 30 h 32"/>
                <a:gd name="T84" fmla="*/ 4 w 24"/>
                <a:gd name="T85" fmla="*/ 32 h 32"/>
                <a:gd name="T86" fmla="*/ 8 w 24"/>
                <a:gd name="T87" fmla="*/ 24 h 32"/>
                <a:gd name="T88" fmla="*/ 8 w 24"/>
                <a:gd name="T89" fmla="*/ 24 h 32"/>
                <a:gd name="T90" fmla="*/ 8 w 24"/>
                <a:gd name="T91" fmla="*/ 24 h 32"/>
                <a:gd name="T92" fmla="*/ 10 w 24"/>
                <a:gd name="T93" fmla="*/ 20 h 32"/>
                <a:gd name="T94" fmla="*/ 22 w 24"/>
                <a:gd name="T95" fmla="*/ 14 h 32"/>
                <a:gd name="T96" fmla="*/ 13 w 24"/>
                <a:gd name="T9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" h="32">
                  <a:moveTo>
                    <a:pt x="3" y="31"/>
                  </a:moveTo>
                  <a:cubicBezTo>
                    <a:pt x="2" y="31"/>
                    <a:pt x="2" y="31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3" y="26"/>
                    <a:pt x="3" y="25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24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7" y="22"/>
                  </a:move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7" y="19"/>
                    <a:pt x="7" y="18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8" y="20"/>
                    <a:pt x="8" y="21"/>
                    <a:pt x="7" y="22"/>
                  </a:cubicBezTo>
                  <a:moveTo>
                    <a:pt x="13" y="19"/>
                  </a:moveTo>
                  <a:cubicBezTo>
                    <a:pt x="7" y="19"/>
                    <a:pt x="1" y="13"/>
                    <a:pt x="5" y="6"/>
                  </a:cubicBezTo>
                  <a:cubicBezTo>
                    <a:pt x="7" y="3"/>
                    <a:pt x="10" y="1"/>
                    <a:pt x="13" y="1"/>
                  </a:cubicBezTo>
                  <a:cubicBezTo>
                    <a:pt x="18" y="1"/>
                    <a:pt x="24" y="7"/>
                    <a:pt x="21" y="14"/>
                  </a:cubicBezTo>
                  <a:cubicBezTo>
                    <a:pt x="19" y="18"/>
                    <a:pt x="16" y="19"/>
                    <a:pt x="13" y="19"/>
                  </a:cubicBezTo>
                  <a:moveTo>
                    <a:pt x="13" y="0"/>
                  </a:moveTo>
                  <a:cubicBezTo>
                    <a:pt x="9" y="0"/>
                    <a:pt x="6" y="2"/>
                    <a:pt x="4" y="6"/>
                  </a:cubicBezTo>
                  <a:cubicBezTo>
                    <a:pt x="2" y="9"/>
                    <a:pt x="2" y="12"/>
                    <a:pt x="4" y="15"/>
                  </a:cubicBezTo>
                  <a:cubicBezTo>
                    <a:pt x="5" y="16"/>
                    <a:pt x="6" y="17"/>
                    <a:pt x="7" y="18"/>
                  </a:cubicBezTo>
                  <a:cubicBezTo>
                    <a:pt x="6" y="18"/>
                    <a:pt x="5" y="20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4"/>
                    <a:pt x="2" y="26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2" y="32"/>
                    <a:pt x="3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5" y="30"/>
                    <a:pt x="7" y="27"/>
                  </a:cubicBezTo>
                  <a:cubicBezTo>
                    <a:pt x="7" y="26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7" y="20"/>
                    <a:pt x="20" y="18"/>
                    <a:pt x="22" y="14"/>
                  </a:cubicBezTo>
                  <a:cubicBezTo>
                    <a:pt x="23" y="11"/>
                    <a:pt x="23" y="8"/>
                    <a:pt x="21" y="5"/>
                  </a:cubicBezTo>
                  <a:cubicBezTo>
                    <a:pt x="20" y="2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3713" y="1970"/>
              <a:ext cx="16" cy="9"/>
            </a:xfrm>
            <a:custGeom>
              <a:avLst/>
              <a:gdLst>
                <a:gd name="T0" fmla="*/ 1 w 7"/>
                <a:gd name="T1" fmla="*/ 4 h 4"/>
                <a:gd name="T2" fmla="*/ 1 w 7"/>
                <a:gd name="T3" fmla="*/ 4 h 4"/>
                <a:gd name="T4" fmla="*/ 1 w 7"/>
                <a:gd name="T5" fmla="*/ 3 h 4"/>
                <a:gd name="T6" fmla="*/ 2 w 7"/>
                <a:gd name="T7" fmla="*/ 1 h 4"/>
                <a:gd name="T8" fmla="*/ 5 w 7"/>
                <a:gd name="T9" fmla="*/ 0 h 4"/>
                <a:gd name="T10" fmla="*/ 7 w 7"/>
                <a:gd name="T11" fmla="*/ 1 h 4"/>
                <a:gd name="T12" fmla="*/ 7 w 7"/>
                <a:gd name="T13" fmla="*/ 2 h 4"/>
                <a:gd name="T14" fmla="*/ 7 w 7"/>
                <a:gd name="T15" fmla="*/ 2 h 4"/>
                <a:gd name="T16" fmla="*/ 7 w 7"/>
                <a:gd name="T17" fmla="*/ 2 h 4"/>
                <a:gd name="T18" fmla="*/ 6 w 7"/>
                <a:gd name="T19" fmla="*/ 2 h 4"/>
                <a:gd name="T20" fmla="*/ 5 w 7"/>
                <a:gd name="T21" fmla="*/ 2 h 4"/>
                <a:gd name="T22" fmla="*/ 3 w 7"/>
                <a:gd name="T23" fmla="*/ 2 h 4"/>
                <a:gd name="T24" fmla="*/ 2 w 7"/>
                <a:gd name="T25" fmla="*/ 3 h 4"/>
                <a:gd name="T26" fmla="*/ 2 w 7"/>
                <a:gd name="T27" fmla="*/ 3 h 4"/>
                <a:gd name="T28" fmla="*/ 1 w 7"/>
                <a:gd name="T29" fmla="*/ 4 h 4"/>
                <a:gd name="T30" fmla="*/ 5 w 7"/>
                <a:gd name="T31" fmla="*/ 0 h 4"/>
                <a:gd name="T32" fmla="*/ 5 w 7"/>
                <a:gd name="T33" fmla="*/ 0 h 4"/>
                <a:gd name="T34" fmla="*/ 2 w 7"/>
                <a:gd name="T35" fmla="*/ 0 h 4"/>
                <a:gd name="T36" fmla="*/ 0 w 7"/>
                <a:gd name="T37" fmla="*/ 3 h 4"/>
                <a:gd name="T38" fmla="*/ 1 w 7"/>
                <a:gd name="T39" fmla="*/ 4 h 4"/>
                <a:gd name="T40" fmla="*/ 1 w 7"/>
                <a:gd name="T41" fmla="*/ 4 h 4"/>
                <a:gd name="T42" fmla="*/ 2 w 7"/>
                <a:gd name="T43" fmla="*/ 4 h 4"/>
                <a:gd name="T44" fmla="*/ 3 w 7"/>
                <a:gd name="T45" fmla="*/ 3 h 4"/>
                <a:gd name="T46" fmla="*/ 3 w 7"/>
                <a:gd name="T47" fmla="*/ 3 h 4"/>
                <a:gd name="T48" fmla="*/ 5 w 7"/>
                <a:gd name="T49" fmla="*/ 2 h 4"/>
                <a:gd name="T50" fmla="*/ 6 w 7"/>
                <a:gd name="T51" fmla="*/ 2 h 4"/>
                <a:gd name="T52" fmla="*/ 7 w 7"/>
                <a:gd name="T53" fmla="*/ 3 h 4"/>
                <a:gd name="T54" fmla="*/ 7 w 7"/>
                <a:gd name="T55" fmla="*/ 2 h 4"/>
                <a:gd name="T56" fmla="*/ 7 w 7"/>
                <a:gd name="T57" fmla="*/ 2 h 4"/>
                <a:gd name="T58" fmla="*/ 7 w 7"/>
                <a:gd name="T59" fmla="*/ 1 h 4"/>
                <a:gd name="T60" fmla="*/ 5 w 7"/>
                <a:gd name="T6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9" name="Freeform 25"/>
            <p:cNvSpPr>
              <a:spLocks noEditPoints="1"/>
            </p:cNvSpPr>
            <p:nvPr/>
          </p:nvSpPr>
          <p:spPr bwMode="auto">
            <a:xfrm>
              <a:off x="3729" y="1975"/>
              <a:ext cx="8" cy="4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2 h 2"/>
                <a:gd name="T12" fmla="*/ 1 w 3"/>
                <a:gd name="T13" fmla="*/ 2 h 2"/>
                <a:gd name="T14" fmla="*/ 2 w 3"/>
                <a:gd name="T15" fmla="*/ 0 h 2"/>
                <a:gd name="T16" fmla="*/ 1 w 3"/>
                <a:gd name="T17" fmla="*/ 1 h 2"/>
                <a:gd name="T18" fmla="*/ 1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3 w 3"/>
                <a:gd name="T25" fmla="*/ 1 h 2"/>
                <a:gd name="T26" fmla="*/ 3 w 3"/>
                <a:gd name="T27" fmla="*/ 1 h 2"/>
                <a:gd name="T28" fmla="*/ 2 w 3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3820" y="2305"/>
              <a:ext cx="83" cy="55"/>
            </a:xfrm>
            <a:custGeom>
              <a:avLst/>
              <a:gdLst>
                <a:gd name="T0" fmla="*/ 3 w 35"/>
                <a:gd name="T1" fmla="*/ 23 h 23"/>
                <a:gd name="T2" fmla="*/ 3 w 35"/>
                <a:gd name="T3" fmla="*/ 22 h 23"/>
                <a:gd name="T4" fmla="*/ 1 w 35"/>
                <a:gd name="T5" fmla="*/ 20 h 23"/>
                <a:gd name="T6" fmla="*/ 1 w 35"/>
                <a:gd name="T7" fmla="*/ 3 h 23"/>
                <a:gd name="T8" fmla="*/ 26 w 35"/>
                <a:gd name="T9" fmla="*/ 2 h 23"/>
                <a:gd name="T10" fmla="*/ 27 w 35"/>
                <a:gd name="T11" fmla="*/ 2 h 23"/>
                <a:gd name="T12" fmla="*/ 34 w 35"/>
                <a:gd name="T13" fmla="*/ 3 h 23"/>
                <a:gd name="T14" fmla="*/ 34 w 35"/>
                <a:gd name="T15" fmla="*/ 19 h 23"/>
                <a:gd name="T16" fmla="*/ 31 w 35"/>
                <a:gd name="T17" fmla="*/ 22 h 23"/>
                <a:gd name="T18" fmla="*/ 3 w 35"/>
                <a:gd name="T19" fmla="*/ 22 h 23"/>
                <a:gd name="T20" fmla="*/ 3 w 35"/>
                <a:gd name="T21" fmla="*/ 23 h 23"/>
                <a:gd name="T22" fmla="*/ 27 w 35"/>
                <a:gd name="T23" fmla="*/ 0 h 23"/>
                <a:gd name="T24" fmla="*/ 26 w 35"/>
                <a:gd name="T25" fmla="*/ 0 h 23"/>
                <a:gd name="T26" fmla="*/ 0 w 35"/>
                <a:gd name="T27" fmla="*/ 2 h 23"/>
                <a:gd name="T28" fmla="*/ 0 w 35"/>
                <a:gd name="T29" fmla="*/ 3 h 23"/>
                <a:gd name="T30" fmla="*/ 0 w 35"/>
                <a:gd name="T31" fmla="*/ 20 h 23"/>
                <a:gd name="T32" fmla="*/ 3 w 35"/>
                <a:gd name="T33" fmla="*/ 23 h 23"/>
                <a:gd name="T34" fmla="*/ 31 w 35"/>
                <a:gd name="T35" fmla="*/ 23 h 23"/>
                <a:gd name="T36" fmla="*/ 35 w 35"/>
                <a:gd name="T37" fmla="*/ 19 h 23"/>
                <a:gd name="T38" fmla="*/ 35 w 35"/>
                <a:gd name="T39" fmla="*/ 2 h 23"/>
                <a:gd name="T40" fmla="*/ 34 w 35"/>
                <a:gd name="T41" fmla="*/ 2 h 23"/>
                <a:gd name="T42" fmla="*/ 27 w 35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3"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1" y="15"/>
                    <a:pt x="1" y="9"/>
                    <a:pt x="1" y="3"/>
                  </a:cubicBezTo>
                  <a:cubicBezTo>
                    <a:pt x="9" y="2"/>
                    <a:pt x="18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31" y="2"/>
                    <a:pt x="34" y="3"/>
                  </a:cubicBezTo>
                  <a:cubicBezTo>
                    <a:pt x="34" y="8"/>
                    <a:pt x="34" y="14"/>
                    <a:pt x="34" y="19"/>
                  </a:cubicBezTo>
                  <a:cubicBezTo>
                    <a:pt x="33" y="21"/>
                    <a:pt x="32" y="22"/>
                    <a:pt x="31" y="22"/>
                  </a:cubicBezTo>
                  <a:cubicBezTo>
                    <a:pt x="22" y="22"/>
                    <a:pt x="12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7" y="0"/>
                    <a:pt x="9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14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2" y="23"/>
                    <a:pt x="31" y="23"/>
                  </a:cubicBezTo>
                  <a:cubicBezTo>
                    <a:pt x="33" y="23"/>
                    <a:pt x="34" y="21"/>
                    <a:pt x="35" y="19"/>
                  </a:cubicBezTo>
                  <a:cubicBezTo>
                    <a:pt x="35" y="14"/>
                    <a:pt x="35" y="8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3822" y="2315"/>
              <a:ext cx="76" cy="40"/>
            </a:xfrm>
            <a:custGeom>
              <a:avLst/>
              <a:gdLst>
                <a:gd name="T0" fmla="*/ 30 w 32"/>
                <a:gd name="T1" fmla="*/ 0 h 17"/>
                <a:gd name="T2" fmla="*/ 19 w 32"/>
                <a:gd name="T3" fmla="*/ 9 h 17"/>
                <a:gd name="T4" fmla="*/ 19 w 32"/>
                <a:gd name="T5" fmla="*/ 9 h 17"/>
                <a:gd name="T6" fmla="*/ 18 w 32"/>
                <a:gd name="T7" fmla="*/ 10 h 17"/>
                <a:gd name="T8" fmla="*/ 17 w 32"/>
                <a:gd name="T9" fmla="*/ 10 h 17"/>
                <a:gd name="T10" fmla="*/ 13 w 32"/>
                <a:gd name="T11" fmla="*/ 8 h 17"/>
                <a:gd name="T12" fmla="*/ 1 w 32"/>
                <a:gd name="T13" fmla="*/ 0 h 17"/>
                <a:gd name="T14" fmla="*/ 0 w 32"/>
                <a:gd name="T15" fmla="*/ 1 h 17"/>
                <a:gd name="T16" fmla="*/ 1 w 32"/>
                <a:gd name="T17" fmla="*/ 1 h 17"/>
                <a:gd name="T18" fmla="*/ 10 w 32"/>
                <a:gd name="T19" fmla="*/ 7 h 17"/>
                <a:gd name="T20" fmla="*/ 3 w 32"/>
                <a:gd name="T21" fmla="*/ 14 h 17"/>
                <a:gd name="T22" fmla="*/ 1 w 32"/>
                <a:gd name="T23" fmla="*/ 16 h 17"/>
                <a:gd name="T24" fmla="*/ 1 w 32"/>
                <a:gd name="T25" fmla="*/ 16 h 17"/>
                <a:gd name="T26" fmla="*/ 2 w 32"/>
                <a:gd name="T27" fmla="*/ 17 h 17"/>
                <a:gd name="T28" fmla="*/ 2 w 32"/>
                <a:gd name="T29" fmla="*/ 16 h 17"/>
                <a:gd name="T30" fmla="*/ 4 w 32"/>
                <a:gd name="T31" fmla="*/ 15 h 17"/>
                <a:gd name="T32" fmla="*/ 11 w 32"/>
                <a:gd name="T33" fmla="*/ 8 h 17"/>
                <a:gd name="T34" fmla="*/ 13 w 32"/>
                <a:gd name="T35" fmla="*/ 9 h 17"/>
                <a:gd name="T36" fmla="*/ 17 w 32"/>
                <a:gd name="T37" fmla="*/ 11 h 17"/>
                <a:gd name="T38" fmla="*/ 18 w 32"/>
                <a:gd name="T39" fmla="*/ 11 h 17"/>
                <a:gd name="T40" fmla="*/ 20 w 32"/>
                <a:gd name="T41" fmla="*/ 10 h 17"/>
                <a:gd name="T42" fmla="*/ 20 w 32"/>
                <a:gd name="T43" fmla="*/ 10 h 17"/>
                <a:gd name="T44" fmla="*/ 22 w 32"/>
                <a:gd name="T45" fmla="*/ 8 h 17"/>
                <a:gd name="T46" fmla="*/ 31 w 32"/>
                <a:gd name="T47" fmla="*/ 16 h 17"/>
                <a:gd name="T48" fmla="*/ 31 w 32"/>
                <a:gd name="T49" fmla="*/ 16 h 17"/>
                <a:gd name="T50" fmla="*/ 32 w 32"/>
                <a:gd name="T51" fmla="*/ 16 h 17"/>
                <a:gd name="T52" fmla="*/ 32 w 32"/>
                <a:gd name="T53" fmla="*/ 15 h 17"/>
                <a:gd name="T54" fmla="*/ 23 w 32"/>
                <a:gd name="T55" fmla="*/ 7 h 17"/>
                <a:gd name="T56" fmla="*/ 31 w 32"/>
                <a:gd name="T57" fmla="*/ 1 h 17"/>
                <a:gd name="T58" fmla="*/ 31 w 32"/>
                <a:gd name="T59" fmla="*/ 0 h 17"/>
                <a:gd name="T60" fmla="*/ 30 w 32"/>
                <a:gd name="T6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17">
                  <a:moveTo>
                    <a:pt x="30" y="0"/>
                  </a:moveTo>
                  <a:cubicBezTo>
                    <a:pt x="26" y="2"/>
                    <a:pt x="23" y="5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9"/>
                    <a:pt x="13" y="8"/>
                  </a:cubicBezTo>
                  <a:cubicBezTo>
                    <a:pt x="10" y="5"/>
                    <a:pt x="5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3"/>
                    <a:pt x="7" y="5"/>
                    <a:pt x="10" y="7"/>
                  </a:cubicBezTo>
                  <a:cubicBezTo>
                    <a:pt x="8" y="9"/>
                    <a:pt x="5" y="12"/>
                    <a:pt x="3" y="14"/>
                  </a:cubicBezTo>
                  <a:cubicBezTo>
                    <a:pt x="2" y="15"/>
                    <a:pt x="2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5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10"/>
                    <a:pt x="15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2" y="8"/>
                    <a:pt x="22" y="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5"/>
                    <a:pt x="28" y="3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Freeform 28"/>
            <p:cNvSpPr>
              <a:spLocks noEditPoints="1"/>
            </p:cNvSpPr>
            <p:nvPr/>
          </p:nvSpPr>
          <p:spPr bwMode="auto">
            <a:xfrm>
              <a:off x="4020" y="1806"/>
              <a:ext cx="73" cy="135"/>
            </a:xfrm>
            <a:custGeom>
              <a:avLst/>
              <a:gdLst>
                <a:gd name="T0" fmla="*/ 20 w 31"/>
                <a:gd name="T1" fmla="*/ 55 h 57"/>
                <a:gd name="T2" fmla="*/ 25 w 31"/>
                <a:gd name="T3" fmla="*/ 53 h 57"/>
                <a:gd name="T4" fmla="*/ 17 w 31"/>
                <a:gd name="T5" fmla="*/ 49 h 57"/>
                <a:gd name="T6" fmla="*/ 5 w 31"/>
                <a:gd name="T7" fmla="*/ 50 h 57"/>
                <a:gd name="T8" fmla="*/ 6 w 31"/>
                <a:gd name="T9" fmla="*/ 50 h 57"/>
                <a:gd name="T10" fmla="*/ 11 w 31"/>
                <a:gd name="T11" fmla="*/ 46 h 57"/>
                <a:gd name="T12" fmla="*/ 14 w 31"/>
                <a:gd name="T13" fmla="*/ 46 h 57"/>
                <a:gd name="T14" fmla="*/ 12 w 31"/>
                <a:gd name="T15" fmla="*/ 50 h 57"/>
                <a:gd name="T16" fmla="*/ 24 w 31"/>
                <a:gd name="T17" fmla="*/ 44 h 57"/>
                <a:gd name="T18" fmla="*/ 26 w 31"/>
                <a:gd name="T19" fmla="*/ 44 h 57"/>
                <a:gd name="T20" fmla="*/ 29 w 31"/>
                <a:gd name="T21" fmla="*/ 37 h 57"/>
                <a:gd name="T22" fmla="*/ 21 w 31"/>
                <a:gd name="T23" fmla="*/ 33 h 57"/>
                <a:gd name="T24" fmla="*/ 21 w 31"/>
                <a:gd name="T25" fmla="*/ 32 h 57"/>
                <a:gd name="T26" fmla="*/ 18 w 31"/>
                <a:gd name="T27" fmla="*/ 31 h 57"/>
                <a:gd name="T28" fmla="*/ 14 w 31"/>
                <a:gd name="T29" fmla="*/ 30 h 57"/>
                <a:gd name="T30" fmla="*/ 14 w 31"/>
                <a:gd name="T31" fmla="*/ 30 h 57"/>
                <a:gd name="T32" fmla="*/ 7 w 31"/>
                <a:gd name="T33" fmla="*/ 29 h 57"/>
                <a:gd name="T34" fmla="*/ 4 w 31"/>
                <a:gd name="T35" fmla="*/ 27 h 57"/>
                <a:gd name="T36" fmla="*/ 7 w 31"/>
                <a:gd name="T37" fmla="*/ 17 h 57"/>
                <a:gd name="T38" fmla="*/ 20 w 31"/>
                <a:gd name="T39" fmla="*/ 16 h 57"/>
                <a:gd name="T40" fmla="*/ 21 w 31"/>
                <a:gd name="T41" fmla="*/ 14 h 57"/>
                <a:gd name="T42" fmla="*/ 13 w 31"/>
                <a:gd name="T43" fmla="*/ 14 h 57"/>
                <a:gd name="T44" fmla="*/ 9 w 31"/>
                <a:gd name="T45" fmla="*/ 19 h 57"/>
                <a:gd name="T46" fmla="*/ 17 w 31"/>
                <a:gd name="T47" fmla="*/ 13 h 57"/>
                <a:gd name="T48" fmla="*/ 24 w 31"/>
                <a:gd name="T49" fmla="*/ 9 h 57"/>
                <a:gd name="T50" fmla="*/ 17 w 31"/>
                <a:gd name="T51" fmla="*/ 38 h 57"/>
                <a:gd name="T52" fmla="*/ 19 w 31"/>
                <a:gd name="T53" fmla="*/ 28 h 57"/>
                <a:gd name="T54" fmla="*/ 7 w 31"/>
                <a:gd name="T55" fmla="*/ 26 h 57"/>
                <a:gd name="T56" fmla="*/ 7 w 31"/>
                <a:gd name="T57" fmla="*/ 9 h 57"/>
                <a:gd name="T58" fmla="*/ 11 w 31"/>
                <a:gd name="T59" fmla="*/ 1 h 57"/>
                <a:gd name="T60" fmla="*/ 24 w 31"/>
                <a:gd name="T61" fmla="*/ 8 h 57"/>
                <a:gd name="T62" fmla="*/ 6 w 31"/>
                <a:gd name="T63" fmla="*/ 17 h 57"/>
                <a:gd name="T64" fmla="*/ 13 w 31"/>
                <a:gd name="T65" fmla="*/ 22 h 57"/>
                <a:gd name="T66" fmla="*/ 23 w 31"/>
                <a:gd name="T67" fmla="*/ 42 h 57"/>
                <a:gd name="T68" fmla="*/ 23 w 31"/>
                <a:gd name="T69" fmla="*/ 45 h 57"/>
                <a:gd name="T70" fmla="*/ 18 w 31"/>
                <a:gd name="T71" fmla="*/ 51 h 57"/>
                <a:gd name="T72" fmla="*/ 4 w 31"/>
                <a:gd name="T73" fmla="*/ 45 h 57"/>
                <a:gd name="T74" fmla="*/ 9 w 31"/>
                <a:gd name="T75" fmla="*/ 1 h 57"/>
                <a:gd name="T76" fmla="*/ 5 w 31"/>
                <a:gd name="T77" fmla="*/ 3 h 57"/>
                <a:gd name="T78" fmla="*/ 1 w 31"/>
                <a:gd name="T79" fmla="*/ 22 h 57"/>
                <a:gd name="T80" fmla="*/ 3 w 31"/>
                <a:gd name="T81" fmla="*/ 28 h 57"/>
                <a:gd name="T82" fmla="*/ 16 w 31"/>
                <a:gd name="T83" fmla="*/ 31 h 57"/>
                <a:gd name="T84" fmla="*/ 18 w 31"/>
                <a:gd name="T85" fmla="*/ 33 h 57"/>
                <a:gd name="T86" fmla="*/ 8 w 31"/>
                <a:gd name="T87" fmla="*/ 38 h 57"/>
                <a:gd name="T88" fmla="*/ 4 w 31"/>
                <a:gd name="T89" fmla="*/ 51 h 57"/>
                <a:gd name="T90" fmla="*/ 17 w 31"/>
                <a:gd name="T91" fmla="*/ 50 h 57"/>
                <a:gd name="T92" fmla="*/ 19 w 31"/>
                <a:gd name="T93" fmla="*/ 57 h 57"/>
                <a:gd name="T94" fmla="*/ 26 w 31"/>
                <a:gd name="T95" fmla="*/ 53 h 57"/>
                <a:gd name="T96" fmla="*/ 30 w 31"/>
                <a:gd name="T97" fmla="*/ 41 h 57"/>
                <a:gd name="T98" fmla="*/ 17 w 31"/>
                <a:gd name="T99" fmla="*/ 21 h 57"/>
                <a:gd name="T100" fmla="*/ 10 w 31"/>
                <a:gd name="T101" fmla="*/ 19 h 57"/>
                <a:gd name="T102" fmla="*/ 23 w 31"/>
                <a:gd name="T103" fmla="*/ 17 h 57"/>
                <a:gd name="T104" fmla="*/ 25 w 31"/>
                <a:gd name="T105" fmla="*/ 7 h 57"/>
                <a:gd name="T106" fmla="*/ 12 w 31"/>
                <a:gd name="T10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" h="57">
                  <a:moveTo>
                    <a:pt x="19" y="54"/>
                  </a:moveTo>
                  <a:cubicBezTo>
                    <a:pt x="19" y="53"/>
                    <a:pt x="19" y="53"/>
                    <a:pt x="19" y="52"/>
                  </a:cubicBezTo>
                  <a:cubicBezTo>
                    <a:pt x="20" y="52"/>
                    <a:pt x="20" y="52"/>
                    <a:pt x="21" y="51"/>
                  </a:cubicBezTo>
                  <a:cubicBezTo>
                    <a:pt x="21" y="52"/>
                    <a:pt x="20" y="53"/>
                    <a:pt x="19" y="54"/>
                  </a:cubicBezTo>
                  <a:moveTo>
                    <a:pt x="20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1" y="54"/>
                    <a:pt x="22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1"/>
                    <a:pt x="25" y="52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2" y="55"/>
                    <a:pt x="21" y="55"/>
                    <a:pt x="20" y="55"/>
                  </a:cubicBezTo>
                  <a:moveTo>
                    <a:pt x="15" y="49"/>
                  </a:move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5" y="49"/>
                  </a:cubicBezTo>
                  <a:moveTo>
                    <a:pt x="4" y="48"/>
                  </a:moveTo>
                  <a:cubicBezTo>
                    <a:pt x="4" y="47"/>
                    <a:pt x="4" y="47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5" y="47"/>
                    <a:pt x="5" y="47"/>
                    <a:pt x="4" y="48"/>
                  </a:cubicBezTo>
                  <a:moveTo>
                    <a:pt x="5" y="5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8"/>
                    <a:pt x="6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8" y="46"/>
                    <a:pt x="9" y="46"/>
                    <a:pt x="9" y="46"/>
                  </a:cubicBezTo>
                  <a:cubicBezTo>
                    <a:pt x="8" y="47"/>
                    <a:pt x="7" y="49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moveTo>
                    <a:pt x="8" y="50"/>
                  </a:moveTo>
                  <a:cubicBezTo>
                    <a:pt x="9" y="49"/>
                    <a:pt x="10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6"/>
                    <a:pt x="12" y="46"/>
                    <a:pt x="13" y="45"/>
                  </a:cubicBezTo>
                  <a:cubicBezTo>
                    <a:pt x="12" y="47"/>
                    <a:pt x="11" y="48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8" y="50"/>
                    <a:pt x="8" y="50"/>
                  </a:cubicBezTo>
                  <a:moveTo>
                    <a:pt x="12" y="50"/>
                  </a:moveTo>
                  <a:cubicBezTo>
                    <a:pt x="12" y="48"/>
                    <a:pt x="13" y="47"/>
                    <a:pt x="14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6" y="45"/>
                    <a:pt x="16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2" y="50"/>
                    <a:pt x="12" y="50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4" y="46"/>
                  </a:moveTo>
                  <a:cubicBezTo>
                    <a:pt x="24" y="45"/>
                    <a:pt x="24" y="45"/>
                    <a:pt x="24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7" y="40"/>
                    <a:pt x="28" y="40"/>
                  </a:cubicBezTo>
                  <a:cubicBezTo>
                    <a:pt x="27" y="40"/>
                    <a:pt x="27" y="41"/>
                    <a:pt x="27" y="42"/>
                  </a:cubicBezTo>
                  <a:cubicBezTo>
                    <a:pt x="26" y="43"/>
                    <a:pt x="25" y="45"/>
                    <a:pt x="24" y="46"/>
                  </a:cubicBezTo>
                  <a:moveTo>
                    <a:pt x="26" y="44"/>
                  </a:moveTo>
                  <a:cubicBezTo>
                    <a:pt x="27" y="44"/>
                    <a:pt x="27" y="43"/>
                    <a:pt x="27" y="42"/>
                  </a:cubicBezTo>
                  <a:cubicBezTo>
                    <a:pt x="28" y="41"/>
                    <a:pt x="29" y="40"/>
                    <a:pt x="29" y="39"/>
                  </a:cubicBezTo>
                  <a:cubicBezTo>
                    <a:pt x="29" y="40"/>
                    <a:pt x="29" y="41"/>
                    <a:pt x="29" y="41"/>
                  </a:cubicBezTo>
                  <a:cubicBezTo>
                    <a:pt x="29" y="42"/>
                    <a:pt x="27" y="43"/>
                    <a:pt x="26" y="44"/>
                  </a:cubicBezTo>
                  <a:moveTo>
                    <a:pt x="29" y="38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moveTo>
                    <a:pt x="20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1" y="33"/>
                  </a:cubicBezTo>
                  <a:cubicBezTo>
                    <a:pt x="21" y="34"/>
                    <a:pt x="20" y="35"/>
                    <a:pt x="20" y="35"/>
                  </a:cubicBezTo>
                  <a:moveTo>
                    <a:pt x="20" y="33"/>
                  </a:moveTo>
                  <a:cubicBezTo>
                    <a:pt x="20" y="33"/>
                    <a:pt x="19" y="33"/>
                    <a:pt x="19" y="32"/>
                  </a:cubicBezTo>
                  <a:cubicBezTo>
                    <a:pt x="20" y="32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3"/>
                    <a:pt x="20" y="33"/>
                  </a:cubicBezTo>
                  <a:moveTo>
                    <a:pt x="18" y="31"/>
                  </a:moveTo>
                  <a:cubicBezTo>
                    <a:pt x="18" y="31"/>
                    <a:pt x="18" y="31"/>
                    <a:pt x="17" y="31"/>
                  </a:cubicBezTo>
                  <a:cubicBezTo>
                    <a:pt x="18" y="30"/>
                    <a:pt x="18" y="30"/>
                    <a:pt x="19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9" y="31"/>
                    <a:pt x="18" y="31"/>
                  </a:cubicBezTo>
                  <a:moveTo>
                    <a:pt x="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6" y="29"/>
                    <a:pt x="16" y="29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30"/>
                    <a:pt x="16" y="30"/>
                  </a:cubicBezTo>
                  <a:moveTo>
                    <a:pt x="14" y="30"/>
                  </a:moveTo>
                  <a:cubicBezTo>
                    <a:pt x="13" y="30"/>
                    <a:pt x="13" y="30"/>
                    <a:pt x="12" y="30"/>
                  </a:cubicBezTo>
                  <a:cubicBezTo>
                    <a:pt x="13" y="29"/>
                    <a:pt x="13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8"/>
                    <a:pt x="16" y="28"/>
                  </a:cubicBezTo>
                  <a:cubicBezTo>
                    <a:pt x="15" y="28"/>
                    <a:pt x="15" y="29"/>
                    <a:pt x="14" y="30"/>
                  </a:cubicBezTo>
                  <a:moveTo>
                    <a:pt x="11" y="30"/>
                  </a:moveTo>
                  <a:cubicBezTo>
                    <a:pt x="10" y="30"/>
                    <a:pt x="9" y="30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2" y="28"/>
                    <a:pt x="11" y="29"/>
                    <a:pt x="11" y="30"/>
                  </a:cubicBezTo>
                  <a:moveTo>
                    <a:pt x="7" y="29"/>
                  </a:moveTo>
                  <a:cubicBezTo>
                    <a:pt x="7" y="29"/>
                    <a:pt x="6" y="29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8" y="28"/>
                    <a:pt x="8" y="29"/>
                    <a:pt x="7" y="29"/>
                  </a:cubicBezTo>
                  <a:moveTo>
                    <a:pt x="5" y="28"/>
                  </a:moveTo>
                  <a:cubicBezTo>
                    <a:pt x="5" y="28"/>
                    <a:pt x="4" y="27"/>
                    <a:pt x="4" y="27"/>
                  </a:cubicBezTo>
                  <a:cubicBezTo>
                    <a:pt x="4" y="26"/>
                    <a:pt x="4" y="26"/>
                    <a:pt x="3" y="25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5" y="26"/>
                    <a:pt x="6" y="26"/>
                    <a:pt x="6" y="27"/>
                  </a:cubicBezTo>
                  <a:cubicBezTo>
                    <a:pt x="6" y="27"/>
                    <a:pt x="5" y="28"/>
                    <a:pt x="5" y="28"/>
                  </a:cubicBezTo>
                  <a:moveTo>
                    <a:pt x="8" y="19"/>
                  </a:moveTo>
                  <a:cubicBezTo>
                    <a:pt x="7" y="18"/>
                    <a:pt x="7" y="17"/>
                    <a:pt x="7" y="17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moveTo>
                    <a:pt x="22" y="16"/>
                  </a:moveTo>
                  <a:cubicBezTo>
                    <a:pt x="22" y="16"/>
                    <a:pt x="21" y="16"/>
                    <a:pt x="20" y="16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moveTo>
                    <a:pt x="19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8" y="15"/>
                    <a:pt x="19" y="14"/>
                    <a:pt x="20" y="13"/>
                  </a:cubicBezTo>
                  <a:cubicBezTo>
                    <a:pt x="20" y="13"/>
                    <a:pt x="21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9" y="20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10" y="17"/>
                    <a:pt x="11" y="16"/>
                  </a:cubicBezTo>
                  <a:cubicBezTo>
                    <a:pt x="12" y="15"/>
                    <a:pt x="12" y="14"/>
                    <a:pt x="13" y="14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14" y="16"/>
                  </a:moveTo>
                  <a:cubicBezTo>
                    <a:pt x="14" y="16"/>
                    <a:pt x="15" y="15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5" y="16"/>
                    <a:pt x="14" y="16"/>
                    <a:pt x="14" y="16"/>
                  </a:cubicBezTo>
                  <a:moveTo>
                    <a:pt x="23" y="15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3"/>
                    <a:pt x="24" y="14"/>
                    <a:pt x="23" y="15"/>
                  </a:cubicBezTo>
                  <a:moveTo>
                    <a:pt x="17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7"/>
                    <a:pt x="20" y="37"/>
                    <a:pt x="20" y="36"/>
                  </a:cubicBezTo>
                  <a:cubicBezTo>
                    <a:pt x="22" y="35"/>
                    <a:pt x="23" y="33"/>
                    <a:pt x="22" y="31"/>
                  </a:cubicBezTo>
                  <a:cubicBezTo>
                    <a:pt x="22" y="30"/>
                    <a:pt x="21" y="30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7" y="27"/>
                    <a:pt x="16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5"/>
                    <a:pt x="5" y="25"/>
                  </a:cubicBezTo>
                  <a:cubicBezTo>
                    <a:pt x="2" y="23"/>
                    <a:pt x="2" y="19"/>
                    <a:pt x="2" y="17"/>
                  </a:cubicBezTo>
                  <a:cubicBezTo>
                    <a:pt x="2" y="14"/>
                    <a:pt x="5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5"/>
                    <a:pt x="6" y="3"/>
                  </a:cubicBezTo>
                  <a:cubicBezTo>
                    <a:pt x="8" y="3"/>
                    <a:pt x="9" y="2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7" y="7"/>
                    <a:pt x="19" y="7"/>
                  </a:cubicBezTo>
                  <a:cubicBezTo>
                    <a:pt x="21" y="7"/>
                    <a:pt x="22" y="7"/>
                    <a:pt x="24" y="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7" y="12"/>
                  </a:cubicBezTo>
                  <a:cubicBezTo>
                    <a:pt x="16" y="12"/>
                    <a:pt x="14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8" y="14"/>
                    <a:pt x="7" y="15"/>
                    <a:pt x="6" y="17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10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24" y="23"/>
                    <a:pt x="26" y="24"/>
                    <a:pt x="27" y="28"/>
                  </a:cubicBezTo>
                  <a:cubicBezTo>
                    <a:pt x="29" y="31"/>
                    <a:pt x="30" y="36"/>
                    <a:pt x="27" y="39"/>
                  </a:cubicBezTo>
                  <a:cubicBezTo>
                    <a:pt x="26" y="40"/>
                    <a:pt x="25" y="41"/>
                    <a:pt x="23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3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3" y="47"/>
                    <a:pt x="24" y="49"/>
                  </a:cubicBezTo>
                  <a:cubicBezTo>
                    <a:pt x="23" y="49"/>
                    <a:pt x="22" y="50"/>
                    <a:pt x="21" y="50"/>
                  </a:cubicBez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8" y="47"/>
                    <a:pt x="18" y="46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8" y="45"/>
                    <a:pt x="4" y="45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11" y="39"/>
                    <a:pt x="14" y="39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moveTo>
                    <a:pt x="11" y="0"/>
                  </a:move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7"/>
                    <a:pt x="6" y="8"/>
                  </a:cubicBezTo>
                  <a:cubicBezTo>
                    <a:pt x="4" y="10"/>
                    <a:pt x="1" y="14"/>
                    <a:pt x="0" y="17"/>
                  </a:cubicBezTo>
                  <a:cubicBezTo>
                    <a:pt x="0" y="18"/>
                    <a:pt x="1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5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1"/>
                    <a:pt x="9" y="31"/>
                    <a:pt x="11" y="31"/>
                  </a:cubicBezTo>
                  <a:cubicBezTo>
                    <a:pt x="13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6"/>
                    <a:pt x="17" y="37"/>
                  </a:cubicBezTo>
                  <a:cubicBezTo>
                    <a:pt x="15" y="37"/>
                    <a:pt x="11" y="38"/>
                    <a:pt x="8" y="38"/>
                  </a:cubicBezTo>
                  <a:cubicBezTo>
                    <a:pt x="7" y="38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4" y="49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8" y="51"/>
                    <a:pt x="14" y="51"/>
                    <a:pt x="17" y="50"/>
                  </a:cubicBezTo>
                  <a:cubicBezTo>
                    <a:pt x="17" y="51"/>
                    <a:pt x="17" y="51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4"/>
                    <a:pt x="18" y="55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6"/>
                    <a:pt x="22" y="56"/>
                    <a:pt x="23" y="55"/>
                  </a:cubicBezTo>
                  <a:cubicBezTo>
                    <a:pt x="24" y="55"/>
                    <a:pt x="25" y="55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2"/>
                    <a:pt x="26" y="51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5" y="47"/>
                    <a:pt x="25" y="47"/>
                  </a:cubicBezTo>
                  <a:cubicBezTo>
                    <a:pt x="27" y="46"/>
                    <a:pt x="29" y="44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1" y="38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29"/>
                    <a:pt x="28" y="28"/>
                  </a:cubicBezTo>
                  <a:cubicBezTo>
                    <a:pt x="27" y="23"/>
                    <a:pt x="24" y="22"/>
                    <a:pt x="20" y="21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0" y="20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3" y="17"/>
                    <a:pt x="17" y="17"/>
                  </a:cubicBezTo>
                  <a:cubicBezTo>
                    <a:pt x="19" y="17"/>
                    <a:pt x="20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5"/>
                    <a:pt x="25" y="13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6"/>
                    <a:pt x="21" y="6"/>
                    <a:pt x="19" y="6"/>
                  </a:cubicBezTo>
                  <a:cubicBezTo>
                    <a:pt x="17" y="6"/>
                    <a:pt x="15" y="6"/>
                    <a:pt x="13" y="7"/>
                  </a:cubicBezTo>
                  <a:cubicBezTo>
                    <a:pt x="13" y="5"/>
                    <a:pt x="13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3427" y="1891"/>
              <a:ext cx="100" cy="62"/>
            </a:xfrm>
            <a:custGeom>
              <a:avLst/>
              <a:gdLst>
                <a:gd name="T0" fmla="*/ 32 w 42"/>
                <a:gd name="T1" fmla="*/ 4 h 26"/>
                <a:gd name="T2" fmla="*/ 31 w 42"/>
                <a:gd name="T3" fmla="*/ 3 h 26"/>
                <a:gd name="T4" fmla="*/ 41 w 42"/>
                <a:gd name="T5" fmla="*/ 1 h 26"/>
                <a:gd name="T6" fmla="*/ 39 w 42"/>
                <a:gd name="T7" fmla="*/ 11 h 26"/>
                <a:gd name="T8" fmla="*/ 38 w 42"/>
                <a:gd name="T9" fmla="*/ 10 h 26"/>
                <a:gd name="T10" fmla="*/ 39 w 42"/>
                <a:gd name="T11" fmla="*/ 6 h 26"/>
                <a:gd name="T12" fmla="*/ 38 w 42"/>
                <a:gd name="T13" fmla="*/ 5 h 26"/>
                <a:gd name="T14" fmla="*/ 38 w 42"/>
                <a:gd name="T15" fmla="*/ 5 h 26"/>
                <a:gd name="T16" fmla="*/ 27 w 42"/>
                <a:gd name="T17" fmla="*/ 19 h 26"/>
                <a:gd name="T18" fmla="*/ 25 w 42"/>
                <a:gd name="T19" fmla="*/ 20 h 26"/>
                <a:gd name="T20" fmla="*/ 25 w 42"/>
                <a:gd name="T21" fmla="*/ 20 h 26"/>
                <a:gd name="T22" fmla="*/ 23 w 42"/>
                <a:gd name="T23" fmla="*/ 19 h 26"/>
                <a:gd name="T24" fmla="*/ 12 w 42"/>
                <a:gd name="T25" fmla="*/ 13 h 26"/>
                <a:gd name="T26" fmla="*/ 12 w 42"/>
                <a:gd name="T27" fmla="*/ 14 h 26"/>
                <a:gd name="T28" fmla="*/ 1 w 42"/>
                <a:gd name="T29" fmla="*/ 24 h 26"/>
                <a:gd name="T30" fmla="*/ 1 w 42"/>
                <a:gd name="T31" fmla="*/ 24 h 26"/>
                <a:gd name="T32" fmla="*/ 1 w 42"/>
                <a:gd name="T33" fmla="*/ 23 h 26"/>
                <a:gd name="T34" fmla="*/ 11 w 42"/>
                <a:gd name="T35" fmla="*/ 12 h 26"/>
                <a:gd name="T36" fmla="*/ 12 w 42"/>
                <a:gd name="T37" fmla="*/ 12 h 26"/>
                <a:gd name="T38" fmla="*/ 14 w 42"/>
                <a:gd name="T39" fmla="*/ 12 h 26"/>
                <a:gd name="T40" fmla="*/ 20 w 42"/>
                <a:gd name="T41" fmla="*/ 15 h 26"/>
                <a:gd name="T42" fmla="*/ 25 w 42"/>
                <a:gd name="T43" fmla="*/ 18 h 26"/>
                <a:gd name="T44" fmla="*/ 25 w 42"/>
                <a:gd name="T45" fmla="*/ 17 h 26"/>
                <a:gd name="T46" fmla="*/ 36 w 42"/>
                <a:gd name="T47" fmla="*/ 5 h 26"/>
                <a:gd name="T48" fmla="*/ 37 w 42"/>
                <a:gd name="T49" fmla="*/ 4 h 26"/>
                <a:gd name="T50" fmla="*/ 36 w 42"/>
                <a:gd name="T51" fmla="*/ 4 h 26"/>
                <a:gd name="T52" fmla="*/ 32 w 42"/>
                <a:gd name="T53" fmla="*/ 4 h 26"/>
                <a:gd name="T54" fmla="*/ 41 w 42"/>
                <a:gd name="T55" fmla="*/ 0 h 26"/>
                <a:gd name="T56" fmla="*/ 30 w 42"/>
                <a:gd name="T57" fmla="*/ 2 h 26"/>
                <a:gd name="T58" fmla="*/ 29 w 42"/>
                <a:gd name="T59" fmla="*/ 3 h 26"/>
                <a:gd name="T60" fmla="*/ 29 w 42"/>
                <a:gd name="T61" fmla="*/ 3 h 26"/>
                <a:gd name="T62" fmla="*/ 31 w 42"/>
                <a:gd name="T63" fmla="*/ 5 h 26"/>
                <a:gd name="T64" fmla="*/ 32 w 42"/>
                <a:gd name="T65" fmla="*/ 5 h 26"/>
                <a:gd name="T66" fmla="*/ 35 w 42"/>
                <a:gd name="T67" fmla="*/ 5 h 26"/>
                <a:gd name="T68" fmla="*/ 25 w 42"/>
                <a:gd name="T69" fmla="*/ 16 h 26"/>
                <a:gd name="T70" fmla="*/ 21 w 42"/>
                <a:gd name="T71" fmla="*/ 14 h 26"/>
                <a:gd name="T72" fmla="*/ 14 w 42"/>
                <a:gd name="T73" fmla="*/ 11 h 26"/>
                <a:gd name="T74" fmla="*/ 12 w 42"/>
                <a:gd name="T75" fmla="*/ 11 h 26"/>
                <a:gd name="T76" fmla="*/ 10 w 42"/>
                <a:gd name="T77" fmla="*/ 12 h 26"/>
                <a:gd name="T78" fmla="*/ 0 w 42"/>
                <a:gd name="T79" fmla="*/ 22 h 26"/>
                <a:gd name="T80" fmla="*/ 0 w 42"/>
                <a:gd name="T81" fmla="*/ 23 h 26"/>
                <a:gd name="T82" fmla="*/ 0 w 42"/>
                <a:gd name="T83" fmla="*/ 24 h 26"/>
                <a:gd name="T84" fmla="*/ 0 w 42"/>
                <a:gd name="T85" fmla="*/ 25 h 26"/>
                <a:gd name="T86" fmla="*/ 1 w 42"/>
                <a:gd name="T87" fmla="*/ 26 h 26"/>
                <a:gd name="T88" fmla="*/ 1 w 42"/>
                <a:gd name="T89" fmla="*/ 26 h 26"/>
                <a:gd name="T90" fmla="*/ 1 w 42"/>
                <a:gd name="T91" fmla="*/ 26 h 26"/>
                <a:gd name="T92" fmla="*/ 12 w 42"/>
                <a:gd name="T93" fmla="*/ 15 h 26"/>
                <a:gd name="T94" fmla="*/ 23 w 42"/>
                <a:gd name="T95" fmla="*/ 20 h 26"/>
                <a:gd name="T96" fmla="*/ 25 w 42"/>
                <a:gd name="T97" fmla="*/ 21 h 26"/>
                <a:gd name="T98" fmla="*/ 25 w 42"/>
                <a:gd name="T99" fmla="*/ 21 h 26"/>
                <a:gd name="T100" fmla="*/ 27 w 42"/>
                <a:gd name="T101" fmla="*/ 19 h 26"/>
                <a:gd name="T102" fmla="*/ 37 w 42"/>
                <a:gd name="T103" fmla="*/ 7 h 26"/>
                <a:gd name="T104" fmla="*/ 37 w 42"/>
                <a:gd name="T105" fmla="*/ 10 h 26"/>
                <a:gd name="T106" fmla="*/ 37 w 42"/>
                <a:gd name="T107" fmla="*/ 11 h 26"/>
                <a:gd name="T108" fmla="*/ 40 w 42"/>
                <a:gd name="T109" fmla="*/ 12 h 26"/>
                <a:gd name="T110" fmla="*/ 40 w 42"/>
                <a:gd name="T111" fmla="*/ 12 h 26"/>
                <a:gd name="T112" fmla="*/ 40 w 42"/>
                <a:gd name="T113" fmla="*/ 12 h 26"/>
                <a:gd name="T114" fmla="*/ 42 w 42"/>
                <a:gd name="T115" fmla="*/ 1 h 26"/>
                <a:gd name="T116" fmla="*/ 42 w 42"/>
                <a:gd name="T117" fmla="*/ 0 h 26"/>
                <a:gd name="T118" fmla="*/ 41 w 42"/>
                <a:gd name="T1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" h="26">
                  <a:moveTo>
                    <a:pt x="32" y="4"/>
                  </a:moveTo>
                  <a:cubicBezTo>
                    <a:pt x="32" y="4"/>
                    <a:pt x="31" y="4"/>
                    <a:pt x="31" y="3"/>
                  </a:cubicBezTo>
                  <a:cubicBezTo>
                    <a:pt x="34" y="2"/>
                    <a:pt x="39" y="2"/>
                    <a:pt x="41" y="1"/>
                  </a:cubicBezTo>
                  <a:cubicBezTo>
                    <a:pt x="41" y="3"/>
                    <a:pt x="40" y="8"/>
                    <a:pt x="39" y="11"/>
                  </a:cubicBezTo>
                  <a:cubicBezTo>
                    <a:pt x="39" y="11"/>
                    <a:pt x="39" y="10"/>
                    <a:pt x="38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1" y="14"/>
                    <a:pt x="27" y="19"/>
                  </a:cubicBezTo>
                  <a:cubicBezTo>
                    <a:pt x="26" y="19"/>
                    <a:pt x="26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0"/>
                    <a:pt x="24" y="19"/>
                    <a:pt x="23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5" y="13"/>
                    <a:pt x="18" y="14"/>
                    <a:pt x="20" y="15"/>
                  </a:cubicBezTo>
                  <a:cubicBezTo>
                    <a:pt x="22" y="16"/>
                    <a:pt x="24" y="17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9" y="12"/>
                    <a:pt x="36" y="5"/>
                    <a:pt x="36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4"/>
                    <a:pt x="32" y="4"/>
                    <a:pt x="32" y="4"/>
                  </a:cubicBezTo>
                  <a:moveTo>
                    <a:pt x="41" y="0"/>
                  </a:moveTo>
                  <a:cubicBezTo>
                    <a:pt x="41" y="0"/>
                    <a:pt x="34" y="1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7"/>
                    <a:pt x="28" y="12"/>
                    <a:pt x="25" y="16"/>
                  </a:cubicBezTo>
                  <a:cubicBezTo>
                    <a:pt x="24" y="16"/>
                    <a:pt x="22" y="15"/>
                    <a:pt x="21" y="14"/>
                  </a:cubicBezTo>
                  <a:cubicBezTo>
                    <a:pt x="18" y="13"/>
                    <a:pt x="16" y="12"/>
                    <a:pt x="14" y="11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7" y="20"/>
                    <a:pt x="27" y="19"/>
                  </a:cubicBezTo>
                  <a:cubicBezTo>
                    <a:pt x="31" y="16"/>
                    <a:pt x="35" y="10"/>
                    <a:pt x="37" y="7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9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2" y="1"/>
                    <a:pt x="42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3411" y="1889"/>
              <a:ext cx="119" cy="95"/>
            </a:xfrm>
            <a:custGeom>
              <a:avLst/>
              <a:gdLst>
                <a:gd name="T0" fmla="*/ 31 w 50"/>
                <a:gd name="T1" fmla="*/ 34 h 40"/>
                <a:gd name="T2" fmla="*/ 22 w 50"/>
                <a:gd name="T3" fmla="*/ 34 h 40"/>
                <a:gd name="T4" fmla="*/ 15 w 50"/>
                <a:gd name="T5" fmla="*/ 34 h 40"/>
                <a:gd name="T6" fmla="*/ 33 w 50"/>
                <a:gd name="T7" fmla="*/ 30 h 40"/>
                <a:gd name="T8" fmla="*/ 29 w 50"/>
                <a:gd name="T9" fmla="*/ 34 h 40"/>
                <a:gd name="T10" fmla="*/ 42 w 50"/>
                <a:gd name="T11" fmla="*/ 30 h 40"/>
                <a:gd name="T12" fmla="*/ 19 w 50"/>
                <a:gd name="T13" fmla="*/ 32 h 40"/>
                <a:gd name="T14" fmla="*/ 20 w 50"/>
                <a:gd name="T15" fmla="*/ 34 h 40"/>
                <a:gd name="T16" fmla="*/ 10 w 50"/>
                <a:gd name="T17" fmla="*/ 32 h 40"/>
                <a:gd name="T18" fmla="*/ 15 w 50"/>
                <a:gd name="T19" fmla="*/ 31 h 40"/>
                <a:gd name="T20" fmla="*/ 28 w 50"/>
                <a:gd name="T21" fmla="*/ 29 h 40"/>
                <a:gd name="T22" fmla="*/ 28 w 50"/>
                <a:gd name="T23" fmla="*/ 32 h 40"/>
                <a:gd name="T24" fmla="*/ 24 w 50"/>
                <a:gd name="T25" fmla="*/ 26 h 40"/>
                <a:gd name="T26" fmla="*/ 38 w 50"/>
                <a:gd name="T27" fmla="*/ 32 h 40"/>
                <a:gd name="T28" fmla="*/ 42 w 50"/>
                <a:gd name="T29" fmla="*/ 29 h 40"/>
                <a:gd name="T30" fmla="*/ 28 w 50"/>
                <a:gd name="T31" fmla="*/ 28 h 40"/>
                <a:gd name="T32" fmla="*/ 33 w 50"/>
                <a:gd name="T33" fmla="*/ 25 h 40"/>
                <a:gd name="T34" fmla="*/ 10 w 50"/>
                <a:gd name="T35" fmla="*/ 30 h 40"/>
                <a:gd name="T36" fmla="*/ 15 w 50"/>
                <a:gd name="T37" fmla="*/ 28 h 40"/>
                <a:gd name="T38" fmla="*/ 19 w 50"/>
                <a:gd name="T39" fmla="*/ 25 h 40"/>
                <a:gd name="T40" fmla="*/ 19 w 50"/>
                <a:gd name="T41" fmla="*/ 28 h 40"/>
                <a:gd name="T42" fmla="*/ 42 w 50"/>
                <a:gd name="T43" fmla="*/ 22 h 40"/>
                <a:gd name="T44" fmla="*/ 38 w 50"/>
                <a:gd name="T45" fmla="*/ 28 h 40"/>
                <a:gd name="T46" fmla="*/ 20 w 50"/>
                <a:gd name="T47" fmla="*/ 20 h 40"/>
                <a:gd name="T48" fmla="*/ 37 w 50"/>
                <a:gd name="T49" fmla="*/ 22 h 40"/>
                <a:gd name="T50" fmla="*/ 41 w 50"/>
                <a:gd name="T51" fmla="*/ 21 h 40"/>
                <a:gd name="T52" fmla="*/ 3 w 50"/>
                <a:gd name="T53" fmla="*/ 9 h 40"/>
                <a:gd name="T54" fmla="*/ 3 w 50"/>
                <a:gd name="T55" fmla="*/ 10 h 40"/>
                <a:gd name="T56" fmla="*/ 2 w 50"/>
                <a:gd name="T57" fmla="*/ 15 h 40"/>
                <a:gd name="T58" fmla="*/ 2 w 50"/>
                <a:gd name="T59" fmla="*/ 19 h 40"/>
                <a:gd name="T60" fmla="*/ 2 w 50"/>
                <a:gd name="T61" fmla="*/ 24 h 40"/>
                <a:gd name="T62" fmla="*/ 3 w 50"/>
                <a:gd name="T63" fmla="*/ 29 h 40"/>
                <a:gd name="T64" fmla="*/ 3 w 50"/>
                <a:gd name="T65" fmla="*/ 30 h 40"/>
                <a:gd name="T66" fmla="*/ 0 w 50"/>
                <a:gd name="T67" fmla="*/ 35 h 40"/>
                <a:gd name="T68" fmla="*/ 4 w 50"/>
                <a:gd name="T69" fmla="*/ 39 h 40"/>
                <a:gd name="T70" fmla="*/ 49 w 50"/>
                <a:gd name="T71" fmla="*/ 34 h 40"/>
                <a:gd name="T72" fmla="*/ 43 w 50"/>
                <a:gd name="T73" fmla="*/ 16 h 40"/>
                <a:gd name="T74" fmla="*/ 36 w 50"/>
                <a:gd name="T75" fmla="*/ 22 h 40"/>
                <a:gd name="T76" fmla="*/ 37 w 50"/>
                <a:gd name="T77" fmla="*/ 33 h 40"/>
                <a:gd name="T78" fmla="*/ 34 w 50"/>
                <a:gd name="T79" fmla="*/ 24 h 40"/>
                <a:gd name="T80" fmla="*/ 29 w 50"/>
                <a:gd name="T81" fmla="*/ 24 h 40"/>
                <a:gd name="T82" fmla="*/ 27 w 50"/>
                <a:gd name="T83" fmla="*/ 33 h 40"/>
                <a:gd name="T84" fmla="*/ 25 w 50"/>
                <a:gd name="T85" fmla="*/ 25 h 40"/>
                <a:gd name="T86" fmla="*/ 23 w 50"/>
                <a:gd name="T87" fmla="*/ 21 h 40"/>
                <a:gd name="T88" fmla="*/ 18 w 50"/>
                <a:gd name="T89" fmla="*/ 22 h 40"/>
                <a:gd name="T90" fmla="*/ 16 w 50"/>
                <a:gd name="T91" fmla="*/ 34 h 40"/>
                <a:gd name="T92" fmla="*/ 14 w 50"/>
                <a:gd name="T93" fmla="*/ 24 h 40"/>
                <a:gd name="T94" fmla="*/ 9 w 5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40">
                  <a:moveTo>
                    <a:pt x="31" y="34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2" y="34"/>
                  </a:moveTo>
                  <a:cubicBezTo>
                    <a:pt x="23" y="34"/>
                    <a:pt x="23" y="33"/>
                    <a:pt x="24" y="33"/>
                  </a:cubicBezTo>
                  <a:cubicBezTo>
                    <a:pt x="24" y="33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11" y="34"/>
                  </a:moveTo>
                  <a:cubicBezTo>
                    <a:pt x="12" y="34"/>
                    <a:pt x="12" y="33"/>
                    <a:pt x="13" y="33"/>
                  </a:cubicBezTo>
                  <a:cubicBezTo>
                    <a:pt x="13" y="33"/>
                    <a:pt x="14" y="33"/>
                    <a:pt x="15" y="32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1" y="34"/>
                    <a:pt x="11" y="34"/>
                    <a:pt x="11" y="34"/>
                  </a:cubicBezTo>
                  <a:moveTo>
                    <a:pt x="29" y="34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30" y="32"/>
                    <a:pt x="31" y="31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38" y="34"/>
                  </a:moveTo>
                  <a:cubicBezTo>
                    <a:pt x="38" y="34"/>
                    <a:pt x="38" y="33"/>
                    <a:pt x="38" y="33"/>
                  </a:cubicBezTo>
                  <a:cubicBezTo>
                    <a:pt x="39" y="32"/>
                    <a:pt x="39" y="32"/>
                    <a:pt x="40" y="31"/>
                  </a:cubicBezTo>
                  <a:cubicBezTo>
                    <a:pt x="41" y="31"/>
                    <a:pt x="41" y="30"/>
                    <a:pt x="42" y="30"/>
                  </a:cubicBezTo>
                  <a:cubicBezTo>
                    <a:pt x="42" y="31"/>
                    <a:pt x="42" y="33"/>
                    <a:pt x="42" y="34"/>
                  </a:cubicBezTo>
                  <a:cubicBezTo>
                    <a:pt x="38" y="34"/>
                    <a:pt x="38" y="34"/>
                    <a:pt x="38" y="34"/>
                  </a:cubicBezTo>
                  <a:moveTo>
                    <a:pt x="19" y="34"/>
                  </a:moveTo>
                  <a:cubicBezTo>
                    <a:pt x="19" y="33"/>
                    <a:pt x="19" y="33"/>
                    <a:pt x="19" y="32"/>
                  </a:cubicBezTo>
                  <a:cubicBezTo>
                    <a:pt x="20" y="32"/>
                    <a:pt x="21" y="31"/>
                    <a:pt x="22" y="31"/>
                  </a:cubicBezTo>
                  <a:cubicBezTo>
                    <a:pt x="22" y="31"/>
                    <a:pt x="23" y="30"/>
                    <a:pt x="24" y="30"/>
                  </a:cubicBezTo>
                  <a:cubicBezTo>
                    <a:pt x="24" y="30"/>
                    <a:pt x="24" y="31"/>
                    <a:pt x="24" y="32"/>
                  </a:cubicBezTo>
                  <a:cubicBezTo>
                    <a:pt x="23" y="32"/>
                    <a:pt x="21" y="33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moveTo>
                    <a:pt x="10" y="33"/>
                  </a:move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1"/>
                    <a:pt x="13" y="30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4" y="31"/>
                    <a:pt x="13" y="32"/>
                    <a:pt x="12" y="32"/>
                  </a:cubicBezTo>
                  <a:cubicBezTo>
                    <a:pt x="12" y="33"/>
                    <a:pt x="11" y="33"/>
                    <a:pt x="10" y="33"/>
                  </a:cubicBezTo>
                  <a:moveTo>
                    <a:pt x="28" y="32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9" y="29"/>
                    <a:pt x="30" y="28"/>
                    <a:pt x="31" y="28"/>
                  </a:cubicBezTo>
                  <a:cubicBezTo>
                    <a:pt x="32" y="28"/>
                    <a:pt x="32" y="27"/>
                    <a:pt x="33" y="27"/>
                  </a:cubicBezTo>
                  <a:cubicBezTo>
                    <a:pt x="33" y="28"/>
                    <a:pt x="33" y="29"/>
                    <a:pt x="33" y="29"/>
                  </a:cubicBezTo>
                  <a:cubicBezTo>
                    <a:pt x="31" y="30"/>
                    <a:pt x="30" y="31"/>
                    <a:pt x="28" y="32"/>
                  </a:cubicBezTo>
                  <a:moveTo>
                    <a:pt x="19" y="31"/>
                  </a:move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8"/>
                    <a:pt x="24" y="29"/>
                  </a:cubicBezTo>
                  <a:cubicBezTo>
                    <a:pt x="23" y="29"/>
                    <a:pt x="22" y="30"/>
                    <a:pt x="21" y="30"/>
                  </a:cubicBezTo>
                  <a:cubicBezTo>
                    <a:pt x="21" y="30"/>
                    <a:pt x="20" y="31"/>
                    <a:pt x="19" y="31"/>
                  </a:cubicBezTo>
                  <a:moveTo>
                    <a:pt x="38" y="32"/>
                  </a:moveTo>
                  <a:cubicBezTo>
                    <a:pt x="38" y="31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0" y="28"/>
                    <a:pt x="41" y="27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0" y="30"/>
                    <a:pt x="39" y="30"/>
                  </a:cubicBezTo>
                  <a:cubicBezTo>
                    <a:pt x="39" y="31"/>
                    <a:pt x="38" y="31"/>
                    <a:pt x="38" y="32"/>
                  </a:cubicBezTo>
                  <a:moveTo>
                    <a:pt x="28" y="28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6"/>
                    <a:pt x="31" y="26"/>
                    <a:pt x="31" y="26"/>
                  </a:cubicBezTo>
                  <a:cubicBezTo>
                    <a:pt x="32" y="26"/>
                    <a:pt x="33" y="26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1" y="27"/>
                    <a:pt x="30" y="27"/>
                  </a:cubicBezTo>
                  <a:cubicBezTo>
                    <a:pt x="30" y="27"/>
                    <a:pt x="29" y="28"/>
                    <a:pt x="28" y="28"/>
                  </a:cubicBezTo>
                  <a:moveTo>
                    <a:pt x="10" y="30"/>
                  </a:moveTo>
                  <a:cubicBezTo>
                    <a:pt x="10" y="30"/>
                    <a:pt x="10" y="30"/>
                    <a:pt x="10" y="29"/>
                  </a:cubicBezTo>
                  <a:cubicBezTo>
                    <a:pt x="12" y="28"/>
                    <a:pt x="13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7"/>
                    <a:pt x="15" y="28"/>
                  </a:cubicBezTo>
                  <a:cubicBezTo>
                    <a:pt x="14" y="28"/>
                    <a:pt x="13" y="29"/>
                    <a:pt x="12" y="29"/>
                  </a:cubicBezTo>
                  <a:cubicBezTo>
                    <a:pt x="12" y="30"/>
                    <a:pt x="11" y="30"/>
                    <a:pt x="10" y="30"/>
                  </a:cubicBezTo>
                  <a:moveTo>
                    <a:pt x="19" y="28"/>
                  </a:moveTo>
                  <a:cubicBezTo>
                    <a:pt x="19" y="27"/>
                    <a:pt x="19" y="26"/>
                    <a:pt x="19" y="25"/>
                  </a:cubicBezTo>
                  <a:cubicBezTo>
                    <a:pt x="20" y="24"/>
                    <a:pt x="21" y="24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5"/>
                  </a:cubicBezTo>
                  <a:cubicBezTo>
                    <a:pt x="19" y="28"/>
                    <a:pt x="19" y="28"/>
                    <a:pt x="19" y="28"/>
                  </a:cubicBezTo>
                  <a:moveTo>
                    <a:pt x="38" y="28"/>
                  </a:moveTo>
                  <a:cubicBezTo>
                    <a:pt x="38" y="27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0" y="24"/>
                    <a:pt x="41" y="23"/>
                    <a:pt x="42" y="22"/>
                  </a:cubicBezTo>
                  <a:cubicBezTo>
                    <a:pt x="42" y="23"/>
                    <a:pt x="42" y="24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moveTo>
                    <a:pt x="19" y="24"/>
                  </a:move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2"/>
                  </a:cubicBezTo>
                  <a:cubicBezTo>
                    <a:pt x="21" y="23"/>
                    <a:pt x="20" y="23"/>
                    <a:pt x="19" y="24"/>
                  </a:cubicBezTo>
                  <a:moveTo>
                    <a:pt x="37" y="24"/>
                  </a:moveTo>
                  <a:cubicBezTo>
                    <a:pt x="37" y="24"/>
                    <a:pt x="37" y="23"/>
                    <a:pt x="37" y="22"/>
                  </a:cubicBezTo>
                  <a:cubicBezTo>
                    <a:pt x="38" y="22"/>
                    <a:pt x="38" y="21"/>
                    <a:pt x="39" y="20"/>
                  </a:cubicBezTo>
                  <a:cubicBezTo>
                    <a:pt x="40" y="20"/>
                    <a:pt x="41" y="18"/>
                    <a:pt x="42" y="18"/>
                  </a:cubicBezTo>
                  <a:cubicBezTo>
                    <a:pt x="42" y="18"/>
                    <a:pt x="42" y="19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39" y="23"/>
                    <a:pt x="37" y="24"/>
                  </a:cubicBezTo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0"/>
                    <a:pt x="43" y="25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9"/>
                    <a:pt x="43" y="17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7"/>
                    <a:pt x="40" y="18"/>
                    <a:pt x="38" y="20"/>
                  </a:cubicBezTo>
                  <a:cubicBezTo>
                    <a:pt x="37" y="21"/>
                    <a:pt x="37" y="21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6"/>
                    <a:pt x="36" y="28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1"/>
                    <a:pt x="34" y="28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5"/>
                    <a:pt x="30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2"/>
                    <a:pt x="25" y="29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2"/>
                    <a:pt x="24" y="22"/>
                    <a:pt x="23" y="21"/>
                  </a:cubicBezTo>
                  <a:cubicBezTo>
                    <a:pt x="22" y="21"/>
                    <a:pt x="21" y="20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20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4"/>
                    <a:pt x="18" y="26"/>
                    <a:pt x="18" y="28"/>
                  </a:cubicBezTo>
                  <a:cubicBezTo>
                    <a:pt x="18" y="30"/>
                    <a:pt x="18" y="32"/>
                    <a:pt x="18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1"/>
                    <a:pt x="16" y="27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2" y="26"/>
                    <a:pt x="11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9" y="32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auto">
            <a:xfrm>
              <a:off x="3537" y="1918"/>
              <a:ext cx="83" cy="90"/>
            </a:xfrm>
            <a:custGeom>
              <a:avLst/>
              <a:gdLst>
                <a:gd name="T0" fmla="*/ 18 w 35"/>
                <a:gd name="T1" fmla="*/ 38 h 38"/>
                <a:gd name="T2" fmla="*/ 18 w 35"/>
                <a:gd name="T3" fmla="*/ 38 h 38"/>
                <a:gd name="T4" fmla="*/ 15 w 35"/>
                <a:gd name="T5" fmla="*/ 37 h 38"/>
                <a:gd name="T6" fmla="*/ 19 w 35"/>
                <a:gd name="T7" fmla="*/ 35 h 38"/>
                <a:gd name="T8" fmla="*/ 15 w 35"/>
                <a:gd name="T9" fmla="*/ 35 h 38"/>
                <a:gd name="T10" fmla="*/ 15 w 35"/>
                <a:gd name="T11" fmla="*/ 35 h 38"/>
                <a:gd name="T12" fmla="*/ 21 w 35"/>
                <a:gd name="T13" fmla="*/ 32 h 38"/>
                <a:gd name="T14" fmla="*/ 14 w 35"/>
                <a:gd name="T15" fmla="*/ 32 h 38"/>
                <a:gd name="T16" fmla="*/ 7 w 35"/>
                <a:gd name="T17" fmla="*/ 34 h 38"/>
                <a:gd name="T18" fmla="*/ 21 w 35"/>
                <a:gd name="T19" fmla="*/ 34 h 38"/>
                <a:gd name="T20" fmla="*/ 12 w 35"/>
                <a:gd name="T21" fmla="*/ 34 h 38"/>
                <a:gd name="T22" fmla="*/ 26 w 35"/>
                <a:gd name="T23" fmla="*/ 33 h 38"/>
                <a:gd name="T24" fmla="*/ 28 w 35"/>
                <a:gd name="T25" fmla="*/ 32 h 38"/>
                <a:gd name="T26" fmla="*/ 6 w 35"/>
                <a:gd name="T27" fmla="*/ 31 h 38"/>
                <a:gd name="T28" fmla="*/ 12 w 35"/>
                <a:gd name="T29" fmla="*/ 31 h 38"/>
                <a:gd name="T30" fmla="*/ 23 w 35"/>
                <a:gd name="T31" fmla="*/ 34 h 38"/>
                <a:gd name="T32" fmla="*/ 9 w 35"/>
                <a:gd name="T33" fmla="*/ 31 h 38"/>
                <a:gd name="T34" fmla="*/ 11 w 35"/>
                <a:gd name="T35" fmla="*/ 31 h 38"/>
                <a:gd name="T36" fmla="*/ 6 w 35"/>
                <a:gd name="T37" fmla="*/ 31 h 38"/>
                <a:gd name="T38" fmla="*/ 24 w 35"/>
                <a:gd name="T39" fmla="*/ 33 h 38"/>
                <a:gd name="T40" fmla="*/ 10 w 35"/>
                <a:gd name="T41" fmla="*/ 30 h 38"/>
                <a:gd name="T42" fmla="*/ 6 w 35"/>
                <a:gd name="T43" fmla="*/ 30 h 38"/>
                <a:gd name="T44" fmla="*/ 29 w 35"/>
                <a:gd name="T45" fmla="*/ 33 h 38"/>
                <a:gd name="T46" fmla="*/ 30 w 35"/>
                <a:gd name="T47" fmla="*/ 32 h 38"/>
                <a:gd name="T48" fmla="*/ 4 w 35"/>
                <a:gd name="T49" fmla="*/ 29 h 38"/>
                <a:gd name="T50" fmla="*/ 5 w 35"/>
                <a:gd name="T51" fmla="*/ 26 h 38"/>
                <a:gd name="T52" fmla="*/ 30 w 35"/>
                <a:gd name="T53" fmla="*/ 26 h 38"/>
                <a:gd name="T54" fmla="*/ 31 w 35"/>
                <a:gd name="T55" fmla="*/ 25 h 38"/>
                <a:gd name="T56" fmla="*/ 4 w 35"/>
                <a:gd name="T57" fmla="*/ 23 h 38"/>
                <a:gd name="T58" fmla="*/ 2 w 35"/>
                <a:gd name="T59" fmla="*/ 23 h 38"/>
                <a:gd name="T60" fmla="*/ 32 w 35"/>
                <a:gd name="T61" fmla="*/ 23 h 38"/>
                <a:gd name="T62" fmla="*/ 32 w 35"/>
                <a:gd name="T63" fmla="*/ 23 h 38"/>
                <a:gd name="T64" fmla="*/ 33 w 35"/>
                <a:gd name="T65" fmla="*/ 23 h 38"/>
                <a:gd name="T66" fmla="*/ 1 w 35"/>
                <a:gd name="T67" fmla="*/ 23 h 38"/>
                <a:gd name="T68" fmla="*/ 5 w 35"/>
                <a:gd name="T69" fmla="*/ 11 h 38"/>
                <a:gd name="T70" fmla="*/ 4 w 35"/>
                <a:gd name="T71" fmla="*/ 10 h 38"/>
                <a:gd name="T72" fmla="*/ 31 w 35"/>
                <a:gd name="T73" fmla="*/ 9 h 38"/>
                <a:gd name="T74" fmla="*/ 4 w 35"/>
                <a:gd name="T75" fmla="*/ 9 h 38"/>
                <a:gd name="T76" fmla="*/ 15 w 35"/>
                <a:gd name="T77" fmla="*/ 1 h 38"/>
                <a:gd name="T78" fmla="*/ 26 w 35"/>
                <a:gd name="T79" fmla="*/ 6 h 38"/>
                <a:gd name="T80" fmla="*/ 29 w 35"/>
                <a:gd name="T81" fmla="*/ 10 h 38"/>
                <a:gd name="T82" fmla="*/ 30 w 35"/>
                <a:gd name="T83" fmla="*/ 23 h 38"/>
                <a:gd name="T84" fmla="*/ 25 w 35"/>
                <a:gd name="T85" fmla="*/ 29 h 38"/>
                <a:gd name="T86" fmla="*/ 15 w 35"/>
                <a:gd name="T87" fmla="*/ 32 h 38"/>
                <a:gd name="T88" fmla="*/ 8 w 35"/>
                <a:gd name="T89" fmla="*/ 31 h 38"/>
                <a:gd name="T90" fmla="*/ 1 w 35"/>
                <a:gd name="T91" fmla="*/ 20 h 38"/>
                <a:gd name="T92" fmla="*/ 4 w 35"/>
                <a:gd name="T93" fmla="*/ 8 h 38"/>
                <a:gd name="T94" fmla="*/ 14 w 35"/>
                <a:gd name="T95" fmla="*/ 1 h 38"/>
                <a:gd name="T96" fmla="*/ 4 w 35"/>
                <a:gd name="T97" fmla="*/ 8 h 38"/>
                <a:gd name="T98" fmla="*/ 3 w 35"/>
                <a:gd name="T99" fmla="*/ 11 h 38"/>
                <a:gd name="T100" fmla="*/ 0 w 35"/>
                <a:gd name="T101" fmla="*/ 15 h 38"/>
                <a:gd name="T102" fmla="*/ 0 w 35"/>
                <a:gd name="T103" fmla="*/ 24 h 38"/>
                <a:gd name="T104" fmla="*/ 4 w 35"/>
                <a:gd name="T105" fmla="*/ 26 h 38"/>
                <a:gd name="T106" fmla="*/ 3 w 35"/>
                <a:gd name="T107" fmla="*/ 31 h 38"/>
                <a:gd name="T108" fmla="*/ 8 w 35"/>
                <a:gd name="T109" fmla="*/ 35 h 38"/>
                <a:gd name="T110" fmla="*/ 17 w 35"/>
                <a:gd name="T111" fmla="*/ 38 h 38"/>
                <a:gd name="T112" fmla="*/ 27 w 35"/>
                <a:gd name="T113" fmla="*/ 35 h 38"/>
                <a:gd name="T114" fmla="*/ 32 w 35"/>
                <a:gd name="T115" fmla="*/ 27 h 38"/>
                <a:gd name="T116" fmla="*/ 35 w 35"/>
                <a:gd name="T117" fmla="*/ 24 h 38"/>
                <a:gd name="T118" fmla="*/ 31 w 35"/>
                <a:gd name="T119" fmla="*/ 12 h 38"/>
                <a:gd name="T120" fmla="*/ 32 w 35"/>
                <a:gd name="T121" fmla="*/ 8 h 38"/>
                <a:gd name="T122" fmla="*/ 21 w 35"/>
                <a:gd name="T12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38">
                  <a:moveTo>
                    <a:pt x="19" y="38"/>
                  </a:moveTo>
                  <a:cubicBezTo>
                    <a:pt x="20" y="37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8"/>
                    <a:pt x="19" y="38"/>
                    <a:pt x="19" y="38"/>
                  </a:cubicBezTo>
                  <a:moveTo>
                    <a:pt x="18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6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7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6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7"/>
                    <a:pt x="16" y="38"/>
                  </a:cubicBezTo>
                  <a:moveTo>
                    <a:pt x="15" y="37"/>
                  </a:moveTo>
                  <a:cubicBezTo>
                    <a:pt x="15" y="37"/>
                    <a:pt x="15" y="36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6" y="37"/>
                    <a:pt x="15" y="37"/>
                  </a:cubicBezTo>
                  <a:moveTo>
                    <a:pt x="18" y="38"/>
                  </a:moveTo>
                  <a:cubicBezTo>
                    <a:pt x="18" y="37"/>
                    <a:pt x="19" y="36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19" y="37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moveTo>
                    <a:pt x="27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moveTo>
                    <a:pt x="21" y="33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13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3" y="33"/>
                    <a:pt x="13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4"/>
                    <a:pt x="13" y="34"/>
                    <a:pt x="13" y="34"/>
                  </a:cubicBezTo>
                  <a:moveTo>
                    <a:pt x="25" y="33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moveTo>
                    <a:pt x="7" y="34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21" y="34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moveTo>
                    <a:pt x="12" y="34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2" y="33"/>
                    <a:pt x="12" y="34"/>
                  </a:cubicBezTo>
                  <a:moveTo>
                    <a:pt x="26" y="3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moveTo>
                    <a:pt x="28" y="34"/>
                  </a:moveTo>
                  <a:cubicBezTo>
                    <a:pt x="28" y="33"/>
                    <a:pt x="28" y="33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moveTo>
                    <a:pt x="11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1" y="33"/>
                    <a:pt x="11" y="33"/>
                  </a:cubicBezTo>
                  <a:moveTo>
                    <a:pt x="22" y="34"/>
                  </a:moveTo>
                  <a:cubicBezTo>
                    <a:pt x="22" y="33"/>
                    <a:pt x="23" y="32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moveTo>
                    <a:pt x="8" y="34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2"/>
                    <a:pt x="9" y="33"/>
                  </a:cubicBezTo>
                  <a:cubicBezTo>
                    <a:pt x="8" y="34"/>
                    <a:pt x="8" y="34"/>
                    <a:pt x="8" y="34"/>
                  </a:cubicBezTo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3"/>
                    <a:pt x="10" y="33"/>
                    <a:pt x="10" y="33"/>
                  </a:cubicBezTo>
                  <a:moveTo>
                    <a:pt x="5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2"/>
                    <a:pt x="5" y="32"/>
                  </a:cubicBezTo>
                  <a:moveTo>
                    <a:pt x="26" y="32"/>
                  </a:move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2"/>
                    <a:pt x="26" y="32"/>
                  </a:cubicBezTo>
                  <a:moveTo>
                    <a:pt x="24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moveTo>
                    <a:pt x="10" y="31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5" y="32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moveTo>
                    <a:pt x="29" y="33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0" y="32"/>
                  </a:moveTo>
                  <a:cubicBezTo>
                    <a:pt x="30" y="31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1" y="30"/>
                    <a:pt x="31" y="31"/>
                  </a:cubicBezTo>
                  <a:cubicBezTo>
                    <a:pt x="30" y="32"/>
                    <a:pt x="30" y="32"/>
                    <a:pt x="30" y="32"/>
                  </a:cubicBezTo>
                  <a:moveTo>
                    <a:pt x="4" y="30"/>
                  </a:move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5" y="26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4" y="26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6"/>
                    <a:pt x="4" y="26"/>
                  </a:cubicBezTo>
                  <a:moveTo>
                    <a:pt x="30" y="26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1" y="25"/>
                    <a:pt x="31" y="2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0" y="26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2" y="22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2"/>
                    <a:pt x="32" y="22"/>
                    <a:pt x="32" y="22"/>
                  </a:cubicBezTo>
                  <a:moveTo>
                    <a:pt x="2" y="23"/>
                  </a:moveTo>
                  <a:cubicBezTo>
                    <a:pt x="2" y="23"/>
                    <a:pt x="3" y="22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2"/>
                    <a:pt x="33" y="22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moveTo>
                    <a:pt x="33" y="23"/>
                  </a:moveTo>
                  <a:cubicBezTo>
                    <a:pt x="33" y="23"/>
                    <a:pt x="34" y="22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4" y="23"/>
                    <a:pt x="34" y="23"/>
                  </a:cubicBezTo>
                  <a:cubicBezTo>
                    <a:pt x="34" y="23"/>
                    <a:pt x="34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moveTo>
                    <a:pt x="4" y="11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31" y="11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1" y="11"/>
                  </a:cubicBezTo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10" y="6"/>
                  </a:moveTo>
                  <a:cubicBezTo>
                    <a:pt x="12" y="5"/>
                    <a:pt x="13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2" y="5"/>
                    <a:pt x="24" y="5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30" y="7"/>
                    <a:pt x="30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2"/>
                    <a:pt x="31" y="13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9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20"/>
                    <a:pt x="31" y="21"/>
                    <a:pt x="30" y="23"/>
                  </a:cubicBezTo>
                  <a:cubicBezTo>
                    <a:pt x="30" y="24"/>
                    <a:pt x="30" y="24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29" y="30"/>
                    <a:pt x="28" y="31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2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8" y="34"/>
                    <a:pt x="18" y="34"/>
                  </a:cubicBezTo>
                  <a:cubicBezTo>
                    <a:pt x="17" y="34"/>
                    <a:pt x="16" y="34"/>
                    <a:pt x="15" y="34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3" y="31"/>
                    <a:pt x="12" y="30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0"/>
                    <a:pt x="5" y="29"/>
                    <a:pt x="4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4"/>
                    <a:pt x="4" y="22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7"/>
                    <a:pt x="1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2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5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2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3"/>
                    <a:pt x="6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1" y="34"/>
                    <a:pt x="12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7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6" y="38"/>
                    <a:pt x="17" y="38"/>
                  </a:cubicBezTo>
                  <a:cubicBezTo>
                    <a:pt x="18" y="38"/>
                    <a:pt x="19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3" y="35"/>
                    <a:pt x="24" y="34"/>
                    <a:pt x="25" y="3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4"/>
                    <a:pt x="31" y="33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2" y="25"/>
                  </a:cubicBezTo>
                  <a:cubicBezTo>
                    <a:pt x="32" y="24"/>
                    <a:pt x="32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2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9"/>
                    <a:pt x="35" y="1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28" y="3"/>
                    <a:pt x="28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3" y="4"/>
                    <a:pt x="21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Freeform 32"/>
            <p:cNvSpPr>
              <a:spLocks noEditPoints="1"/>
            </p:cNvSpPr>
            <p:nvPr/>
          </p:nvSpPr>
          <p:spPr bwMode="auto">
            <a:xfrm>
              <a:off x="3549" y="1934"/>
              <a:ext cx="59" cy="53"/>
            </a:xfrm>
            <a:custGeom>
              <a:avLst/>
              <a:gdLst>
                <a:gd name="T0" fmla="*/ 22 w 25"/>
                <a:gd name="T1" fmla="*/ 10 h 22"/>
                <a:gd name="T2" fmla="*/ 22 w 25"/>
                <a:gd name="T3" fmla="*/ 9 h 22"/>
                <a:gd name="T4" fmla="*/ 22 w 25"/>
                <a:gd name="T5" fmla="*/ 9 h 22"/>
                <a:gd name="T6" fmla="*/ 22 w 25"/>
                <a:gd name="T7" fmla="*/ 9 h 22"/>
                <a:gd name="T8" fmla="*/ 22 w 25"/>
                <a:gd name="T9" fmla="*/ 7 h 22"/>
                <a:gd name="T10" fmla="*/ 21 w 25"/>
                <a:gd name="T11" fmla="*/ 8 h 22"/>
                <a:gd name="T12" fmla="*/ 22 w 25"/>
                <a:gd name="T13" fmla="*/ 7 h 22"/>
                <a:gd name="T14" fmla="*/ 20 w 25"/>
                <a:gd name="T15" fmla="*/ 6 h 22"/>
                <a:gd name="T16" fmla="*/ 20 w 25"/>
                <a:gd name="T17" fmla="*/ 7 h 22"/>
                <a:gd name="T18" fmla="*/ 20 w 25"/>
                <a:gd name="T19" fmla="*/ 5 h 22"/>
                <a:gd name="T20" fmla="*/ 13 w 25"/>
                <a:gd name="T21" fmla="*/ 21 h 22"/>
                <a:gd name="T22" fmla="*/ 3 w 25"/>
                <a:gd name="T23" fmla="*/ 11 h 22"/>
                <a:gd name="T24" fmla="*/ 15 w 25"/>
                <a:gd name="T25" fmla="*/ 4 h 22"/>
                <a:gd name="T26" fmla="*/ 20 w 25"/>
                <a:gd name="T27" fmla="*/ 18 h 22"/>
                <a:gd name="T28" fmla="*/ 13 w 25"/>
                <a:gd name="T29" fmla="*/ 21 h 22"/>
                <a:gd name="T30" fmla="*/ 19 w 25"/>
                <a:gd name="T31" fmla="*/ 4 h 22"/>
                <a:gd name="T32" fmla="*/ 19 w 25"/>
                <a:gd name="T33" fmla="*/ 5 h 22"/>
                <a:gd name="T34" fmla="*/ 3 w 25"/>
                <a:gd name="T35" fmla="*/ 8 h 22"/>
                <a:gd name="T36" fmla="*/ 6 w 25"/>
                <a:gd name="T37" fmla="*/ 3 h 22"/>
                <a:gd name="T38" fmla="*/ 3 w 25"/>
                <a:gd name="T39" fmla="*/ 9 h 22"/>
                <a:gd name="T40" fmla="*/ 18 w 25"/>
                <a:gd name="T41" fmla="*/ 3 h 22"/>
                <a:gd name="T42" fmla="*/ 16 w 25"/>
                <a:gd name="T43" fmla="*/ 4 h 22"/>
                <a:gd name="T44" fmla="*/ 17 w 25"/>
                <a:gd name="T45" fmla="*/ 2 h 22"/>
                <a:gd name="T46" fmla="*/ 16 w 25"/>
                <a:gd name="T47" fmla="*/ 4 h 22"/>
                <a:gd name="T48" fmla="*/ 16 w 25"/>
                <a:gd name="T49" fmla="*/ 1 h 22"/>
                <a:gd name="T50" fmla="*/ 15 w 25"/>
                <a:gd name="T51" fmla="*/ 4 h 22"/>
                <a:gd name="T52" fmla="*/ 7 w 25"/>
                <a:gd name="T53" fmla="*/ 2 h 22"/>
                <a:gd name="T54" fmla="*/ 6 w 25"/>
                <a:gd name="T55" fmla="*/ 5 h 22"/>
                <a:gd name="T56" fmla="*/ 13 w 25"/>
                <a:gd name="T57" fmla="*/ 3 h 22"/>
                <a:gd name="T58" fmla="*/ 16 w 25"/>
                <a:gd name="T59" fmla="*/ 1 h 22"/>
                <a:gd name="T60" fmla="*/ 9 w 25"/>
                <a:gd name="T61" fmla="*/ 1 h 22"/>
                <a:gd name="T62" fmla="*/ 8 w 25"/>
                <a:gd name="T63" fmla="*/ 4 h 22"/>
                <a:gd name="T64" fmla="*/ 13 w 25"/>
                <a:gd name="T65" fmla="*/ 1 h 22"/>
                <a:gd name="T66" fmla="*/ 13 w 25"/>
                <a:gd name="T67" fmla="*/ 3 h 22"/>
                <a:gd name="T68" fmla="*/ 8 w 25"/>
                <a:gd name="T69" fmla="*/ 4 h 22"/>
                <a:gd name="T70" fmla="*/ 9 w 25"/>
                <a:gd name="T71" fmla="*/ 3 h 22"/>
                <a:gd name="T72" fmla="*/ 12 w 25"/>
                <a:gd name="T73" fmla="*/ 1 h 22"/>
                <a:gd name="T74" fmla="*/ 11 w 25"/>
                <a:gd name="T75" fmla="*/ 3 h 22"/>
                <a:gd name="T76" fmla="*/ 5 w 25"/>
                <a:gd name="T77" fmla="*/ 3 h 22"/>
                <a:gd name="T78" fmla="*/ 20 w 25"/>
                <a:gd name="T79" fmla="*/ 19 h 22"/>
                <a:gd name="T80" fmla="*/ 20 w 25"/>
                <a:gd name="T81" fmla="*/ 19 h 22"/>
                <a:gd name="T82" fmla="*/ 21 w 25"/>
                <a:gd name="T83" fmla="*/ 18 h 22"/>
                <a:gd name="T84" fmla="*/ 22 w 25"/>
                <a:gd name="T8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22">
                  <a:moveTo>
                    <a:pt x="23" y="11"/>
                  </a:moveTo>
                  <a:cubicBezTo>
                    <a:pt x="23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1"/>
                    <a:pt x="23" y="11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1" y="8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0" y="7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6"/>
                    <a:pt x="20" y="7"/>
                  </a:cubicBezTo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6"/>
                    <a:pt x="20" y="6"/>
                  </a:cubicBezTo>
                  <a:moveTo>
                    <a:pt x="13" y="21"/>
                  </a:moveTo>
                  <a:cubicBezTo>
                    <a:pt x="10" y="21"/>
                    <a:pt x="8" y="20"/>
                    <a:pt x="6" y="18"/>
                  </a:cubicBezTo>
                  <a:cubicBezTo>
                    <a:pt x="4" y="16"/>
                    <a:pt x="3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4" y="8"/>
                    <a:pt x="5" y="7"/>
                  </a:cubicBezTo>
                  <a:cubicBezTo>
                    <a:pt x="8" y="4"/>
                    <a:pt x="10" y="4"/>
                    <a:pt x="12" y="4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9" y="6"/>
                    <a:pt x="22" y="10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1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0"/>
                    <a:pt x="15" y="21"/>
                    <a:pt x="13" y="21"/>
                  </a:cubicBezTo>
                  <a:moveTo>
                    <a:pt x="19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8"/>
                    <a:pt x="3" y="9"/>
                  </a:cubicBezTo>
                  <a:moveTo>
                    <a:pt x="18" y="5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8" y="4"/>
                    <a:pt x="18" y="5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15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6" y="2"/>
                    <a:pt x="16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5" y="6"/>
                  </a:moveTo>
                  <a:cubicBezTo>
                    <a:pt x="6" y="5"/>
                    <a:pt x="7" y="3"/>
                    <a:pt x="7" y="2"/>
                  </a:cubicBezTo>
                  <a:cubicBezTo>
                    <a:pt x="8" y="2"/>
                    <a:pt x="8" y="2"/>
                    <a:pt x="9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moveTo>
                    <a:pt x="14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2"/>
                    <a:pt x="14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3"/>
                    <a:pt x="14" y="3"/>
                  </a:cubicBezTo>
                  <a:moveTo>
                    <a:pt x="7" y="4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12" y="3"/>
                  </a:moveTo>
                  <a:cubicBezTo>
                    <a:pt x="12" y="2"/>
                    <a:pt x="13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moveTo>
                    <a:pt x="8" y="4"/>
                  </a:moveTo>
                  <a:cubicBezTo>
                    <a:pt x="9" y="3"/>
                    <a:pt x="10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0" y="3"/>
                  </a:moveTo>
                  <a:cubicBezTo>
                    <a:pt x="11" y="2"/>
                    <a:pt x="11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moveTo>
                    <a:pt x="12" y="0"/>
                  </a:moveTo>
                  <a:cubicBezTo>
                    <a:pt x="10" y="0"/>
                    <a:pt x="7" y="1"/>
                    <a:pt x="5" y="3"/>
                  </a:cubicBezTo>
                  <a:cubicBezTo>
                    <a:pt x="0" y="8"/>
                    <a:pt x="1" y="15"/>
                    <a:pt x="5" y="18"/>
                  </a:cubicBezTo>
                  <a:cubicBezTo>
                    <a:pt x="7" y="20"/>
                    <a:pt x="10" y="22"/>
                    <a:pt x="13" y="22"/>
                  </a:cubicBezTo>
                  <a:cubicBezTo>
                    <a:pt x="15" y="22"/>
                    <a:pt x="18" y="21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5" y="14"/>
                    <a:pt x="24" y="9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4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3615" y="1894"/>
              <a:ext cx="62" cy="66"/>
            </a:xfrm>
            <a:custGeom>
              <a:avLst/>
              <a:gdLst>
                <a:gd name="T0" fmla="*/ 12 w 26"/>
                <a:gd name="T1" fmla="*/ 27 h 28"/>
                <a:gd name="T2" fmla="*/ 11 w 26"/>
                <a:gd name="T3" fmla="*/ 27 h 28"/>
                <a:gd name="T4" fmla="*/ 10 w 26"/>
                <a:gd name="T5" fmla="*/ 27 h 28"/>
                <a:gd name="T6" fmla="*/ 9 w 26"/>
                <a:gd name="T7" fmla="*/ 26 h 28"/>
                <a:gd name="T8" fmla="*/ 18 w 26"/>
                <a:gd name="T9" fmla="*/ 25 h 28"/>
                <a:gd name="T10" fmla="*/ 19 w 26"/>
                <a:gd name="T11" fmla="*/ 24 h 28"/>
                <a:gd name="T12" fmla="*/ 14 w 26"/>
                <a:gd name="T13" fmla="*/ 24 h 28"/>
                <a:gd name="T14" fmla="*/ 15 w 26"/>
                <a:gd name="T15" fmla="*/ 23 h 28"/>
                <a:gd name="T16" fmla="*/ 20 w 26"/>
                <a:gd name="T17" fmla="*/ 23 h 28"/>
                <a:gd name="T18" fmla="*/ 16 w 26"/>
                <a:gd name="T19" fmla="*/ 23 h 28"/>
                <a:gd name="T20" fmla="*/ 18 w 26"/>
                <a:gd name="T21" fmla="*/ 23 h 28"/>
                <a:gd name="T22" fmla="*/ 8 w 26"/>
                <a:gd name="T23" fmla="*/ 24 h 28"/>
                <a:gd name="T24" fmla="*/ 17 w 26"/>
                <a:gd name="T25" fmla="*/ 23 h 28"/>
                <a:gd name="T26" fmla="*/ 21 w 26"/>
                <a:gd name="T27" fmla="*/ 23 h 28"/>
                <a:gd name="T28" fmla="*/ 8 w 26"/>
                <a:gd name="T29" fmla="*/ 22 h 28"/>
                <a:gd name="T30" fmla="*/ 8 w 26"/>
                <a:gd name="T31" fmla="*/ 22 h 28"/>
                <a:gd name="T32" fmla="*/ 4 w 26"/>
                <a:gd name="T33" fmla="*/ 22 h 28"/>
                <a:gd name="T34" fmla="*/ 7 w 26"/>
                <a:gd name="T35" fmla="*/ 22 h 28"/>
                <a:gd name="T36" fmla="*/ 7 w 26"/>
                <a:gd name="T37" fmla="*/ 21 h 28"/>
                <a:gd name="T38" fmla="*/ 4 w 26"/>
                <a:gd name="T39" fmla="*/ 22 h 28"/>
                <a:gd name="T40" fmla="*/ 3 w 26"/>
                <a:gd name="T41" fmla="*/ 22 h 28"/>
                <a:gd name="T42" fmla="*/ 6 w 26"/>
                <a:gd name="T43" fmla="*/ 21 h 28"/>
                <a:gd name="T44" fmla="*/ 3 w 26"/>
                <a:gd name="T45" fmla="*/ 21 h 28"/>
                <a:gd name="T46" fmla="*/ 3 w 26"/>
                <a:gd name="T47" fmla="*/ 20 h 28"/>
                <a:gd name="T48" fmla="*/ 2 w 26"/>
                <a:gd name="T49" fmla="*/ 19 h 28"/>
                <a:gd name="T50" fmla="*/ 22 w 26"/>
                <a:gd name="T51" fmla="*/ 19 h 28"/>
                <a:gd name="T52" fmla="*/ 24 w 26"/>
                <a:gd name="T53" fmla="*/ 19 h 28"/>
                <a:gd name="T54" fmla="*/ 23 w 26"/>
                <a:gd name="T55" fmla="*/ 18 h 28"/>
                <a:gd name="T56" fmla="*/ 23 w 26"/>
                <a:gd name="T57" fmla="*/ 18 h 28"/>
                <a:gd name="T58" fmla="*/ 3 w 26"/>
                <a:gd name="T59" fmla="*/ 17 h 28"/>
                <a:gd name="T60" fmla="*/ 2 w 26"/>
                <a:gd name="T61" fmla="*/ 15 h 28"/>
                <a:gd name="T62" fmla="*/ 2 w 26"/>
                <a:gd name="T63" fmla="*/ 15 h 28"/>
                <a:gd name="T64" fmla="*/ 1 w 26"/>
                <a:gd name="T65" fmla="*/ 15 h 28"/>
                <a:gd name="T66" fmla="*/ 1 w 26"/>
                <a:gd name="T67" fmla="*/ 15 h 28"/>
                <a:gd name="T68" fmla="*/ 23 w 26"/>
                <a:gd name="T69" fmla="*/ 9 h 28"/>
                <a:gd name="T70" fmla="*/ 4 w 26"/>
                <a:gd name="T71" fmla="*/ 6 h 28"/>
                <a:gd name="T72" fmla="*/ 4 w 26"/>
                <a:gd name="T73" fmla="*/ 5 h 28"/>
                <a:gd name="T74" fmla="*/ 13 w 26"/>
                <a:gd name="T75" fmla="*/ 3 h 28"/>
                <a:gd name="T76" fmla="*/ 17 w 26"/>
                <a:gd name="T77" fmla="*/ 3 h 28"/>
                <a:gd name="T78" fmla="*/ 24 w 26"/>
                <a:gd name="T79" fmla="*/ 7 h 28"/>
                <a:gd name="T80" fmla="*/ 25 w 26"/>
                <a:gd name="T81" fmla="*/ 13 h 28"/>
                <a:gd name="T82" fmla="*/ 20 w 26"/>
                <a:gd name="T83" fmla="*/ 20 h 28"/>
                <a:gd name="T84" fmla="*/ 13 w 26"/>
                <a:gd name="T85" fmla="*/ 23 h 28"/>
                <a:gd name="T86" fmla="*/ 10 w 26"/>
                <a:gd name="T87" fmla="*/ 22 h 28"/>
                <a:gd name="T88" fmla="*/ 4 w 26"/>
                <a:gd name="T89" fmla="*/ 17 h 28"/>
                <a:gd name="T90" fmla="*/ 2 w 26"/>
                <a:gd name="T91" fmla="*/ 9 h 28"/>
                <a:gd name="T92" fmla="*/ 5 w 26"/>
                <a:gd name="T93" fmla="*/ 4 h 28"/>
                <a:gd name="T94" fmla="*/ 13 w 26"/>
                <a:gd name="T95" fmla="*/ 0 h 28"/>
                <a:gd name="T96" fmla="*/ 4 w 26"/>
                <a:gd name="T97" fmla="*/ 3 h 28"/>
                <a:gd name="T98" fmla="*/ 3 w 26"/>
                <a:gd name="T99" fmla="*/ 6 h 28"/>
                <a:gd name="T100" fmla="*/ 1 w 26"/>
                <a:gd name="T101" fmla="*/ 9 h 28"/>
                <a:gd name="T102" fmla="*/ 0 w 26"/>
                <a:gd name="T103" fmla="*/ 15 h 28"/>
                <a:gd name="T104" fmla="*/ 1 w 26"/>
                <a:gd name="T105" fmla="*/ 18 h 28"/>
                <a:gd name="T106" fmla="*/ 3 w 26"/>
                <a:gd name="T107" fmla="*/ 24 h 28"/>
                <a:gd name="T108" fmla="*/ 4 w 26"/>
                <a:gd name="T109" fmla="*/ 24 h 28"/>
                <a:gd name="T110" fmla="*/ 8 w 26"/>
                <a:gd name="T111" fmla="*/ 27 h 28"/>
                <a:gd name="T112" fmla="*/ 17 w 26"/>
                <a:gd name="T113" fmla="*/ 25 h 28"/>
                <a:gd name="T114" fmla="*/ 22 w 26"/>
                <a:gd name="T115" fmla="*/ 22 h 28"/>
                <a:gd name="T116" fmla="*/ 22 w 26"/>
                <a:gd name="T117" fmla="*/ 20 h 28"/>
                <a:gd name="T118" fmla="*/ 25 w 26"/>
                <a:gd name="T119" fmla="*/ 17 h 28"/>
                <a:gd name="T120" fmla="*/ 24 w 26"/>
                <a:gd name="T121" fmla="*/ 10 h 28"/>
                <a:gd name="T122" fmla="*/ 25 w 26"/>
                <a:gd name="T123" fmla="*/ 7 h 28"/>
                <a:gd name="T124" fmla="*/ 17 w 26"/>
                <a:gd name="T12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moveTo>
                    <a:pt x="12" y="27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moveTo>
                    <a:pt x="11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6"/>
                    <a:pt x="11" y="26"/>
                    <a:pt x="11" y="27"/>
                  </a:cubicBezTo>
                  <a:moveTo>
                    <a:pt x="10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10" y="26"/>
                    <a:pt x="10" y="26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7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moveTo>
                    <a:pt x="19" y="25"/>
                  </a:moveTo>
                  <a:cubicBezTo>
                    <a:pt x="19" y="25"/>
                    <a:pt x="19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moveTo>
                    <a:pt x="14" y="25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9" y="25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5"/>
                  </a:moveTo>
                  <a:cubicBezTo>
                    <a:pt x="15" y="24"/>
                    <a:pt x="15" y="24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7" y="25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8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moveTo>
                    <a:pt x="16" y="24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21" y="24"/>
                  </a:moveTo>
                  <a:cubicBezTo>
                    <a:pt x="21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3"/>
                    <a:pt x="7" y="23"/>
                    <a:pt x="7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6" y="23"/>
                  </a:cubicBezTo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6" y="22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moveTo>
                    <a:pt x="2" y="22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2"/>
                    <a:pt x="2" y="22"/>
                  </a:cubicBezTo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moveTo>
                    <a:pt x="21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moveTo>
                    <a:pt x="24" y="19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9"/>
                  </a:cubicBezTo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1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5"/>
                  </a:cubicBezTo>
                  <a:moveTo>
                    <a:pt x="0" y="14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4" y="6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9" y="3"/>
                  </a:moveTo>
                  <a:cubicBezTo>
                    <a:pt x="10" y="3"/>
                    <a:pt x="12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3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1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2" y="17"/>
                    <a:pt x="22" y="18"/>
                  </a:cubicBezTo>
                  <a:cubicBezTo>
                    <a:pt x="21" y="18"/>
                    <a:pt x="21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0" y="23"/>
                    <a:pt x="19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5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1" y="25"/>
                    <a:pt x="9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2"/>
                    <a:pt x="7" y="2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7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4"/>
                    <a:pt x="7" y="24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6" y="25"/>
                    <a:pt x="17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1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5"/>
                    <a:pt x="26" y="14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3625" y="1903"/>
              <a:ext cx="43" cy="41"/>
            </a:xfrm>
            <a:custGeom>
              <a:avLst/>
              <a:gdLst>
                <a:gd name="T0" fmla="*/ 16 w 18"/>
                <a:gd name="T1" fmla="*/ 9 h 17"/>
                <a:gd name="T2" fmla="*/ 16 w 18"/>
                <a:gd name="T3" fmla="*/ 9 h 17"/>
                <a:gd name="T4" fmla="*/ 16 w 18"/>
                <a:gd name="T5" fmla="*/ 9 h 17"/>
                <a:gd name="T6" fmla="*/ 16 w 18"/>
                <a:gd name="T7" fmla="*/ 8 h 17"/>
                <a:gd name="T8" fmla="*/ 16 w 18"/>
                <a:gd name="T9" fmla="*/ 9 h 17"/>
                <a:gd name="T10" fmla="*/ 16 w 18"/>
                <a:gd name="T11" fmla="*/ 8 h 17"/>
                <a:gd name="T12" fmla="*/ 16 w 18"/>
                <a:gd name="T13" fmla="*/ 8 h 17"/>
                <a:gd name="T14" fmla="*/ 16 w 18"/>
                <a:gd name="T15" fmla="*/ 7 h 17"/>
                <a:gd name="T16" fmla="*/ 16 w 18"/>
                <a:gd name="T17" fmla="*/ 7 h 17"/>
                <a:gd name="T18" fmla="*/ 16 w 18"/>
                <a:gd name="T19" fmla="*/ 7 h 17"/>
                <a:gd name="T20" fmla="*/ 15 w 18"/>
                <a:gd name="T21" fmla="*/ 6 h 17"/>
                <a:gd name="T22" fmla="*/ 16 w 18"/>
                <a:gd name="T23" fmla="*/ 6 h 17"/>
                <a:gd name="T24" fmla="*/ 15 w 18"/>
                <a:gd name="T25" fmla="*/ 6 h 17"/>
                <a:gd name="T26" fmla="*/ 15 w 18"/>
                <a:gd name="T27" fmla="*/ 5 h 17"/>
                <a:gd name="T28" fmla="*/ 15 w 18"/>
                <a:gd name="T29" fmla="*/ 6 h 17"/>
                <a:gd name="T30" fmla="*/ 14 w 18"/>
                <a:gd name="T31" fmla="*/ 5 h 17"/>
                <a:gd name="T32" fmla="*/ 15 w 18"/>
                <a:gd name="T33" fmla="*/ 5 h 17"/>
                <a:gd name="T34" fmla="*/ 14 w 18"/>
                <a:gd name="T35" fmla="*/ 5 h 17"/>
                <a:gd name="T36" fmla="*/ 13 w 18"/>
                <a:gd name="T37" fmla="*/ 4 h 17"/>
                <a:gd name="T38" fmla="*/ 15 w 18"/>
                <a:gd name="T39" fmla="*/ 4 h 17"/>
                <a:gd name="T40" fmla="*/ 9 w 18"/>
                <a:gd name="T41" fmla="*/ 16 h 17"/>
                <a:gd name="T42" fmla="*/ 2 w 18"/>
                <a:gd name="T43" fmla="*/ 7 h 17"/>
                <a:gd name="T44" fmla="*/ 4 w 18"/>
                <a:gd name="T45" fmla="*/ 5 h 17"/>
                <a:gd name="T46" fmla="*/ 12 w 18"/>
                <a:gd name="T47" fmla="*/ 4 h 17"/>
                <a:gd name="T48" fmla="*/ 16 w 18"/>
                <a:gd name="T49" fmla="*/ 12 h 17"/>
                <a:gd name="T50" fmla="*/ 13 w 18"/>
                <a:gd name="T51" fmla="*/ 15 h 17"/>
                <a:gd name="T52" fmla="*/ 9 w 18"/>
                <a:gd name="T53" fmla="*/ 16 h 17"/>
                <a:gd name="T54" fmla="*/ 12 w 18"/>
                <a:gd name="T55" fmla="*/ 4 h 17"/>
                <a:gd name="T56" fmla="*/ 14 w 18"/>
                <a:gd name="T57" fmla="*/ 3 h 17"/>
                <a:gd name="T58" fmla="*/ 12 w 18"/>
                <a:gd name="T59" fmla="*/ 4 h 17"/>
                <a:gd name="T60" fmla="*/ 13 w 18"/>
                <a:gd name="T61" fmla="*/ 3 h 17"/>
                <a:gd name="T62" fmla="*/ 12 w 18"/>
                <a:gd name="T63" fmla="*/ 4 h 17"/>
                <a:gd name="T64" fmla="*/ 3 w 18"/>
                <a:gd name="T65" fmla="*/ 5 h 17"/>
                <a:gd name="T66" fmla="*/ 5 w 18"/>
                <a:gd name="T67" fmla="*/ 3 h 17"/>
                <a:gd name="T68" fmla="*/ 3 w 18"/>
                <a:gd name="T69" fmla="*/ 5 h 17"/>
                <a:gd name="T70" fmla="*/ 11 w 18"/>
                <a:gd name="T71" fmla="*/ 3 h 17"/>
                <a:gd name="T72" fmla="*/ 11 w 18"/>
                <a:gd name="T73" fmla="*/ 2 h 17"/>
                <a:gd name="T74" fmla="*/ 12 w 18"/>
                <a:gd name="T75" fmla="*/ 2 h 17"/>
                <a:gd name="T76" fmla="*/ 10 w 18"/>
                <a:gd name="T77" fmla="*/ 3 h 17"/>
                <a:gd name="T78" fmla="*/ 11 w 18"/>
                <a:gd name="T79" fmla="*/ 2 h 17"/>
                <a:gd name="T80" fmla="*/ 11 w 18"/>
                <a:gd name="T81" fmla="*/ 2 h 17"/>
                <a:gd name="T82" fmla="*/ 5 w 18"/>
                <a:gd name="T83" fmla="*/ 4 h 17"/>
                <a:gd name="T84" fmla="*/ 7 w 18"/>
                <a:gd name="T85" fmla="*/ 2 h 17"/>
                <a:gd name="T86" fmla="*/ 5 w 18"/>
                <a:gd name="T87" fmla="*/ 4 h 17"/>
                <a:gd name="T88" fmla="*/ 6 w 18"/>
                <a:gd name="T89" fmla="*/ 3 h 17"/>
                <a:gd name="T90" fmla="*/ 8 w 18"/>
                <a:gd name="T91" fmla="*/ 1 h 17"/>
                <a:gd name="T92" fmla="*/ 6 w 18"/>
                <a:gd name="T93" fmla="*/ 3 h 17"/>
                <a:gd name="T94" fmla="*/ 9 w 18"/>
                <a:gd name="T95" fmla="*/ 3 h 17"/>
                <a:gd name="T96" fmla="*/ 10 w 18"/>
                <a:gd name="T97" fmla="*/ 1 h 17"/>
                <a:gd name="T98" fmla="*/ 9 w 18"/>
                <a:gd name="T99" fmla="*/ 3 h 17"/>
                <a:gd name="T100" fmla="*/ 9 w 18"/>
                <a:gd name="T101" fmla="*/ 1 h 17"/>
                <a:gd name="T102" fmla="*/ 9 w 18"/>
                <a:gd name="T103" fmla="*/ 1 h 17"/>
                <a:gd name="T104" fmla="*/ 7 w 18"/>
                <a:gd name="T105" fmla="*/ 3 h 17"/>
                <a:gd name="T106" fmla="*/ 4 w 18"/>
                <a:gd name="T107" fmla="*/ 2 h 17"/>
                <a:gd name="T108" fmla="*/ 9 w 18"/>
                <a:gd name="T109" fmla="*/ 17 h 17"/>
                <a:gd name="T110" fmla="*/ 13 w 18"/>
                <a:gd name="T111" fmla="*/ 16 h 17"/>
                <a:gd name="T112" fmla="*/ 14 w 18"/>
                <a:gd name="T113" fmla="*/ 15 h 17"/>
                <a:gd name="T114" fmla="*/ 14 w 18"/>
                <a:gd name="T115" fmla="*/ 15 h 17"/>
                <a:gd name="T116" fmla="*/ 16 w 18"/>
                <a:gd name="T1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17"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9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moveTo>
                    <a:pt x="13" y="5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5"/>
                    <a:pt x="13" y="5"/>
                  </a:cubicBezTo>
                  <a:moveTo>
                    <a:pt x="9" y="16"/>
                  </a:moveTo>
                  <a:cubicBezTo>
                    <a:pt x="7" y="16"/>
                    <a:pt x="5" y="15"/>
                    <a:pt x="3" y="13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4" y="6"/>
                    <a:pt x="16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1" y="16"/>
                    <a:pt x="9" y="16"/>
                  </a:cubicBezTo>
                  <a:moveTo>
                    <a:pt x="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1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moveTo>
                    <a:pt x="5" y="4"/>
                  </a:moveTo>
                  <a:cubicBezTo>
                    <a:pt x="5" y="3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9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3"/>
                  </a:cubicBezTo>
                  <a:moveTo>
                    <a:pt x="7" y="3"/>
                  </a:moveTo>
                  <a:cubicBezTo>
                    <a:pt x="8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9" y="0"/>
                  </a:moveTo>
                  <a:cubicBezTo>
                    <a:pt x="8" y="0"/>
                    <a:pt x="6" y="1"/>
                    <a:pt x="4" y="2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4" y="15"/>
                    <a:pt x="7" y="17"/>
                    <a:pt x="9" y="17"/>
                  </a:cubicBezTo>
                  <a:cubicBezTo>
                    <a:pt x="11" y="17"/>
                    <a:pt x="12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8" y="12"/>
                    <a:pt x="18" y="7"/>
                    <a:pt x="16" y="4"/>
                  </a:cubicBezTo>
                  <a:cubicBezTo>
                    <a:pt x="14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Freeform 35"/>
            <p:cNvSpPr>
              <a:spLocks noEditPoints="1"/>
            </p:cNvSpPr>
            <p:nvPr/>
          </p:nvSpPr>
          <p:spPr bwMode="auto">
            <a:xfrm>
              <a:off x="3625" y="1972"/>
              <a:ext cx="35" cy="31"/>
            </a:xfrm>
            <a:custGeom>
              <a:avLst/>
              <a:gdLst>
                <a:gd name="T0" fmla="*/ 14 w 15"/>
                <a:gd name="T1" fmla="*/ 7 h 13"/>
                <a:gd name="T2" fmla="*/ 14 w 15"/>
                <a:gd name="T3" fmla="*/ 7 h 13"/>
                <a:gd name="T4" fmla="*/ 13 w 15"/>
                <a:gd name="T5" fmla="*/ 7 h 13"/>
                <a:gd name="T6" fmla="*/ 14 w 15"/>
                <a:gd name="T7" fmla="*/ 7 h 13"/>
                <a:gd name="T8" fmla="*/ 13 w 15"/>
                <a:gd name="T9" fmla="*/ 6 h 13"/>
                <a:gd name="T10" fmla="*/ 14 w 15"/>
                <a:gd name="T11" fmla="*/ 6 h 13"/>
                <a:gd name="T12" fmla="*/ 13 w 15"/>
                <a:gd name="T13" fmla="*/ 6 h 13"/>
                <a:gd name="T14" fmla="*/ 13 w 15"/>
                <a:gd name="T15" fmla="*/ 5 h 13"/>
                <a:gd name="T16" fmla="*/ 14 w 15"/>
                <a:gd name="T17" fmla="*/ 6 h 13"/>
                <a:gd name="T18" fmla="*/ 13 w 15"/>
                <a:gd name="T19" fmla="*/ 5 h 13"/>
                <a:gd name="T20" fmla="*/ 13 w 15"/>
                <a:gd name="T21" fmla="*/ 4 h 13"/>
                <a:gd name="T22" fmla="*/ 13 w 15"/>
                <a:gd name="T23" fmla="*/ 4 h 13"/>
                <a:gd name="T24" fmla="*/ 8 w 15"/>
                <a:gd name="T25" fmla="*/ 13 h 13"/>
                <a:gd name="T26" fmla="*/ 2 w 15"/>
                <a:gd name="T27" fmla="*/ 5 h 13"/>
                <a:gd name="T28" fmla="*/ 4 w 15"/>
                <a:gd name="T29" fmla="*/ 3 h 13"/>
                <a:gd name="T30" fmla="*/ 10 w 15"/>
                <a:gd name="T31" fmla="*/ 3 h 13"/>
                <a:gd name="T32" fmla="*/ 11 w 15"/>
                <a:gd name="T33" fmla="*/ 12 h 13"/>
                <a:gd name="T34" fmla="*/ 11 w 15"/>
                <a:gd name="T35" fmla="*/ 12 h 13"/>
                <a:gd name="T36" fmla="*/ 12 w 15"/>
                <a:gd name="T37" fmla="*/ 4 h 13"/>
                <a:gd name="T38" fmla="*/ 12 w 15"/>
                <a:gd name="T39" fmla="*/ 2 h 13"/>
                <a:gd name="T40" fmla="*/ 12 w 15"/>
                <a:gd name="T41" fmla="*/ 4 h 13"/>
                <a:gd name="T42" fmla="*/ 5 w 15"/>
                <a:gd name="T43" fmla="*/ 1 h 13"/>
                <a:gd name="T44" fmla="*/ 3 w 15"/>
                <a:gd name="T45" fmla="*/ 3 h 13"/>
                <a:gd name="T46" fmla="*/ 10 w 15"/>
                <a:gd name="T47" fmla="*/ 3 h 13"/>
                <a:gd name="T48" fmla="*/ 10 w 15"/>
                <a:gd name="T49" fmla="*/ 1 h 13"/>
                <a:gd name="T50" fmla="*/ 11 w 15"/>
                <a:gd name="T51" fmla="*/ 2 h 13"/>
                <a:gd name="T52" fmla="*/ 5 w 15"/>
                <a:gd name="T53" fmla="*/ 2 h 13"/>
                <a:gd name="T54" fmla="*/ 6 w 15"/>
                <a:gd name="T55" fmla="*/ 1 h 13"/>
                <a:gd name="T56" fmla="*/ 5 w 15"/>
                <a:gd name="T57" fmla="*/ 2 h 13"/>
                <a:gd name="T58" fmla="*/ 8 w 15"/>
                <a:gd name="T59" fmla="*/ 2 h 13"/>
                <a:gd name="T60" fmla="*/ 10 w 15"/>
                <a:gd name="T61" fmla="*/ 1 h 13"/>
                <a:gd name="T62" fmla="*/ 9 w 15"/>
                <a:gd name="T63" fmla="*/ 2 h 13"/>
                <a:gd name="T64" fmla="*/ 7 w 15"/>
                <a:gd name="T65" fmla="*/ 1 h 13"/>
                <a:gd name="T66" fmla="*/ 8 w 15"/>
                <a:gd name="T67" fmla="*/ 1 h 13"/>
                <a:gd name="T68" fmla="*/ 6 w 15"/>
                <a:gd name="T69" fmla="*/ 2 h 13"/>
                <a:gd name="T70" fmla="*/ 4 w 15"/>
                <a:gd name="T71" fmla="*/ 1 h 13"/>
                <a:gd name="T72" fmla="*/ 8 w 15"/>
                <a:gd name="T73" fmla="*/ 13 h 13"/>
                <a:gd name="T74" fmla="*/ 11 w 15"/>
                <a:gd name="T75" fmla="*/ 13 h 13"/>
                <a:gd name="T76" fmla="*/ 12 w 15"/>
                <a:gd name="T77" fmla="*/ 12 h 13"/>
                <a:gd name="T78" fmla="*/ 13 w 15"/>
                <a:gd name="T7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13"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4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8" y="13"/>
                  </a:moveTo>
                  <a:cubicBezTo>
                    <a:pt x="6" y="13"/>
                    <a:pt x="4" y="11"/>
                    <a:pt x="3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9" y="3"/>
                    <a:pt x="10" y="3"/>
                  </a:cubicBezTo>
                  <a:cubicBezTo>
                    <a:pt x="12" y="5"/>
                    <a:pt x="13" y="7"/>
                    <a:pt x="13" y="10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9" y="13"/>
                    <a:pt x="8" y="13"/>
                  </a:cubicBezTo>
                  <a:moveTo>
                    <a:pt x="12" y="4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3"/>
                  </a:moveTo>
                  <a:cubicBezTo>
                    <a:pt x="3" y="3"/>
                    <a:pt x="4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10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5" y="2"/>
                  </a:move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9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6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0" y="3"/>
                    <a:pt x="0" y="7"/>
                    <a:pt x="2" y="10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0"/>
                    <a:pt x="15" y="6"/>
                    <a:pt x="13" y="3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36"/>
            <p:cNvSpPr>
              <a:spLocks noEditPoints="1"/>
            </p:cNvSpPr>
            <p:nvPr/>
          </p:nvSpPr>
          <p:spPr bwMode="auto">
            <a:xfrm>
              <a:off x="3615" y="1963"/>
              <a:ext cx="55" cy="54"/>
            </a:xfrm>
            <a:custGeom>
              <a:avLst/>
              <a:gdLst>
                <a:gd name="T0" fmla="*/ 10 w 23"/>
                <a:gd name="T1" fmla="*/ 22 h 23"/>
                <a:gd name="T2" fmla="*/ 9 w 23"/>
                <a:gd name="T3" fmla="*/ 22 h 23"/>
                <a:gd name="T4" fmla="*/ 8 w 23"/>
                <a:gd name="T5" fmla="*/ 22 h 23"/>
                <a:gd name="T6" fmla="*/ 8 w 23"/>
                <a:gd name="T7" fmla="*/ 21 h 23"/>
                <a:gd name="T8" fmla="*/ 16 w 23"/>
                <a:gd name="T9" fmla="*/ 21 h 23"/>
                <a:gd name="T10" fmla="*/ 15 w 23"/>
                <a:gd name="T11" fmla="*/ 21 h 23"/>
                <a:gd name="T12" fmla="*/ 12 w 23"/>
                <a:gd name="T13" fmla="*/ 21 h 23"/>
                <a:gd name="T14" fmla="*/ 17 w 23"/>
                <a:gd name="T15" fmla="*/ 20 h 23"/>
                <a:gd name="T16" fmla="*/ 12 w 23"/>
                <a:gd name="T17" fmla="*/ 21 h 23"/>
                <a:gd name="T18" fmla="*/ 13 w 23"/>
                <a:gd name="T19" fmla="*/ 20 h 23"/>
                <a:gd name="T20" fmla="*/ 7 w 23"/>
                <a:gd name="T21" fmla="*/ 20 h 23"/>
                <a:gd name="T22" fmla="*/ 6 w 23"/>
                <a:gd name="T23" fmla="*/ 19 h 23"/>
                <a:gd name="T24" fmla="*/ 4 w 23"/>
                <a:gd name="T25" fmla="*/ 18 h 23"/>
                <a:gd name="T26" fmla="*/ 6 w 23"/>
                <a:gd name="T27" fmla="*/ 17 h 23"/>
                <a:gd name="T28" fmla="*/ 3 w 23"/>
                <a:gd name="T29" fmla="*/ 17 h 23"/>
                <a:gd name="T30" fmla="*/ 2 w 23"/>
                <a:gd name="T31" fmla="*/ 17 h 23"/>
                <a:gd name="T32" fmla="*/ 2 w 23"/>
                <a:gd name="T33" fmla="*/ 16 h 23"/>
                <a:gd name="T34" fmla="*/ 20 w 23"/>
                <a:gd name="T35" fmla="*/ 16 h 23"/>
                <a:gd name="T36" fmla="*/ 20 w 23"/>
                <a:gd name="T37" fmla="*/ 15 h 23"/>
                <a:gd name="T38" fmla="*/ 3 w 23"/>
                <a:gd name="T39" fmla="*/ 13 h 23"/>
                <a:gd name="T40" fmla="*/ 2 w 23"/>
                <a:gd name="T41" fmla="*/ 12 h 23"/>
                <a:gd name="T42" fmla="*/ 2 w 23"/>
                <a:gd name="T43" fmla="*/ 11 h 23"/>
                <a:gd name="T44" fmla="*/ 2 w 23"/>
                <a:gd name="T45" fmla="*/ 11 h 23"/>
                <a:gd name="T46" fmla="*/ 21 w 23"/>
                <a:gd name="T47" fmla="*/ 8 h 23"/>
                <a:gd name="T48" fmla="*/ 5 w 23"/>
                <a:gd name="T49" fmla="*/ 5 h 23"/>
                <a:gd name="T50" fmla="*/ 12 w 23"/>
                <a:gd name="T51" fmla="*/ 2 h 23"/>
                <a:gd name="T52" fmla="*/ 15 w 23"/>
                <a:gd name="T53" fmla="*/ 3 h 23"/>
                <a:gd name="T54" fmla="*/ 21 w 23"/>
                <a:gd name="T55" fmla="*/ 7 h 23"/>
                <a:gd name="T56" fmla="*/ 22 w 23"/>
                <a:gd name="T57" fmla="*/ 12 h 23"/>
                <a:gd name="T58" fmla="*/ 17 w 23"/>
                <a:gd name="T59" fmla="*/ 17 h 23"/>
                <a:gd name="T60" fmla="*/ 12 w 23"/>
                <a:gd name="T61" fmla="*/ 19 h 23"/>
                <a:gd name="T62" fmla="*/ 8 w 23"/>
                <a:gd name="T63" fmla="*/ 19 h 23"/>
                <a:gd name="T64" fmla="*/ 3 w 23"/>
                <a:gd name="T65" fmla="*/ 15 h 23"/>
                <a:gd name="T66" fmla="*/ 2 w 23"/>
                <a:gd name="T67" fmla="*/ 9 h 23"/>
                <a:gd name="T68" fmla="*/ 6 w 23"/>
                <a:gd name="T69" fmla="*/ 4 h 23"/>
                <a:gd name="T70" fmla="*/ 12 w 23"/>
                <a:gd name="T71" fmla="*/ 2 h 23"/>
                <a:gd name="T72" fmla="*/ 9 w 23"/>
                <a:gd name="T73" fmla="*/ 2 h 23"/>
                <a:gd name="T74" fmla="*/ 5 w 23"/>
                <a:gd name="T75" fmla="*/ 3 h 23"/>
                <a:gd name="T76" fmla="*/ 4 w 23"/>
                <a:gd name="T77" fmla="*/ 6 h 23"/>
                <a:gd name="T78" fmla="*/ 0 w 23"/>
                <a:gd name="T79" fmla="*/ 12 h 23"/>
                <a:gd name="T80" fmla="*/ 2 w 23"/>
                <a:gd name="T81" fmla="*/ 12 h 23"/>
                <a:gd name="T82" fmla="*/ 1 w 23"/>
                <a:gd name="T83" fmla="*/ 17 h 23"/>
                <a:gd name="T84" fmla="*/ 3 w 23"/>
                <a:gd name="T85" fmla="*/ 20 h 23"/>
                <a:gd name="T86" fmla="*/ 7 w 23"/>
                <a:gd name="T87" fmla="*/ 22 h 23"/>
                <a:gd name="T88" fmla="*/ 11 w 23"/>
                <a:gd name="T89" fmla="*/ 21 h 23"/>
                <a:gd name="T90" fmla="*/ 18 w 23"/>
                <a:gd name="T91" fmla="*/ 21 h 23"/>
                <a:gd name="T92" fmla="*/ 19 w 23"/>
                <a:gd name="T93" fmla="*/ 18 h 23"/>
                <a:gd name="T94" fmla="*/ 21 w 23"/>
                <a:gd name="T95" fmla="*/ 17 h 23"/>
                <a:gd name="T96" fmla="*/ 21 w 23"/>
                <a:gd name="T97" fmla="*/ 11 h 23"/>
                <a:gd name="T98" fmla="*/ 22 w 23"/>
                <a:gd name="T99" fmla="*/ 7 h 23"/>
                <a:gd name="T100" fmla="*/ 20 w 23"/>
                <a:gd name="T101" fmla="*/ 3 h 23"/>
                <a:gd name="T102" fmla="*/ 16 w 23"/>
                <a:gd name="T10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" h="23">
                  <a:moveTo>
                    <a:pt x="10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moveTo>
                    <a:pt x="12" y="21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moveTo>
                    <a:pt x="12" y="21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3" y="20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moveTo>
                    <a:pt x="7" y="20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5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moveTo>
                    <a:pt x="19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1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12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19" y="14"/>
                    <a:pt x="19" y="15"/>
                    <a:pt x="18" y="15"/>
                  </a:cubicBezTo>
                  <a:cubicBezTo>
                    <a:pt x="18" y="16"/>
                    <a:pt x="18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9"/>
                    <a:pt x="17" y="19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3" y="19"/>
                    <a:pt x="12" y="19"/>
                  </a:cubicBezTo>
                  <a:cubicBezTo>
                    <a:pt x="12" y="19"/>
                    <a:pt x="12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7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3" y="11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20"/>
                    <a:pt x="7" y="20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3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4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37"/>
            <p:cNvSpPr>
              <a:spLocks noEditPoints="1"/>
            </p:cNvSpPr>
            <p:nvPr/>
          </p:nvSpPr>
          <p:spPr bwMode="auto">
            <a:xfrm>
              <a:off x="3439" y="2008"/>
              <a:ext cx="38" cy="26"/>
            </a:xfrm>
            <a:custGeom>
              <a:avLst/>
              <a:gdLst>
                <a:gd name="T0" fmla="*/ 7 w 16"/>
                <a:gd name="T1" fmla="*/ 10 h 11"/>
                <a:gd name="T2" fmla="*/ 6 w 16"/>
                <a:gd name="T3" fmla="*/ 9 h 11"/>
                <a:gd name="T4" fmla="*/ 7 w 16"/>
                <a:gd name="T5" fmla="*/ 8 h 11"/>
                <a:gd name="T6" fmla="*/ 8 w 16"/>
                <a:gd name="T7" fmla="*/ 9 h 11"/>
                <a:gd name="T8" fmla="*/ 8 w 16"/>
                <a:gd name="T9" fmla="*/ 10 h 11"/>
                <a:gd name="T10" fmla="*/ 7 w 16"/>
                <a:gd name="T11" fmla="*/ 10 h 11"/>
                <a:gd name="T12" fmla="*/ 1 w 16"/>
                <a:gd name="T13" fmla="*/ 0 h 11"/>
                <a:gd name="T14" fmla="*/ 1 w 16"/>
                <a:gd name="T15" fmla="*/ 0 h 11"/>
                <a:gd name="T16" fmla="*/ 1 w 16"/>
                <a:gd name="T17" fmla="*/ 3 h 11"/>
                <a:gd name="T18" fmla="*/ 7 w 16"/>
                <a:gd name="T19" fmla="*/ 11 h 11"/>
                <a:gd name="T20" fmla="*/ 7 w 16"/>
                <a:gd name="T21" fmla="*/ 11 h 11"/>
                <a:gd name="T22" fmla="*/ 15 w 16"/>
                <a:gd name="T23" fmla="*/ 6 h 11"/>
                <a:gd name="T24" fmla="*/ 14 w 16"/>
                <a:gd name="T25" fmla="*/ 4 h 11"/>
                <a:gd name="T26" fmla="*/ 7 w 16"/>
                <a:gd name="T27" fmla="*/ 8 h 11"/>
                <a:gd name="T28" fmla="*/ 3 w 16"/>
                <a:gd name="T29" fmla="*/ 1 h 11"/>
                <a:gd name="T30" fmla="*/ 1 w 16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1">
                  <a:moveTo>
                    <a:pt x="7" y="10"/>
                  </a:moveTo>
                  <a:cubicBezTo>
                    <a:pt x="7" y="10"/>
                    <a:pt x="6" y="10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ubicBezTo>
                    <a:pt x="3" y="5"/>
                    <a:pt x="6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5" y="6"/>
                    <a:pt x="15" y="6"/>
                  </a:cubicBezTo>
                  <a:cubicBezTo>
                    <a:pt x="16" y="5"/>
                    <a:pt x="14" y="4"/>
                    <a:pt x="14" y="4"/>
                  </a:cubicBezTo>
                  <a:cubicBezTo>
                    <a:pt x="14" y="4"/>
                    <a:pt x="9" y="7"/>
                    <a:pt x="7" y="8"/>
                  </a:cubicBezTo>
                  <a:cubicBezTo>
                    <a:pt x="7" y="7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Freeform 38"/>
            <p:cNvSpPr>
              <a:spLocks noEditPoints="1"/>
            </p:cNvSpPr>
            <p:nvPr/>
          </p:nvSpPr>
          <p:spPr bwMode="auto">
            <a:xfrm>
              <a:off x="3989" y="2270"/>
              <a:ext cx="133" cy="123"/>
            </a:xfrm>
            <a:custGeom>
              <a:avLst/>
              <a:gdLst>
                <a:gd name="T0" fmla="*/ 24 w 56"/>
                <a:gd name="T1" fmla="*/ 40 h 52"/>
                <a:gd name="T2" fmla="*/ 32 w 56"/>
                <a:gd name="T3" fmla="*/ 42 h 52"/>
                <a:gd name="T4" fmla="*/ 23 w 56"/>
                <a:gd name="T5" fmla="*/ 39 h 52"/>
                <a:gd name="T6" fmla="*/ 40 w 56"/>
                <a:gd name="T7" fmla="*/ 50 h 52"/>
                <a:gd name="T8" fmla="*/ 23 w 56"/>
                <a:gd name="T9" fmla="*/ 39 h 52"/>
                <a:gd name="T10" fmla="*/ 43 w 56"/>
                <a:gd name="T11" fmla="*/ 44 h 52"/>
                <a:gd name="T12" fmla="*/ 42 w 56"/>
                <a:gd name="T13" fmla="*/ 49 h 52"/>
                <a:gd name="T14" fmla="*/ 43 w 56"/>
                <a:gd name="T15" fmla="*/ 44 h 52"/>
                <a:gd name="T16" fmla="*/ 45 w 56"/>
                <a:gd name="T17" fmla="*/ 39 h 52"/>
                <a:gd name="T18" fmla="*/ 53 w 56"/>
                <a:gd name="T19" fmla="*/ 27 h 52"/>
                <a:gd name="T20" fmla="*/ 26 w 56"/>
                <a:gd name="T21" fmla="*/ 35 h 52"/>
                <a:gd name="T22" fmla="*/ 44 w 56"/>
                <a:gd name="T23" fmla="*/ 39 h 52"/>
                <a:gd name="T24" fmla="*/ 44 w 56"/>
                <a:gd name="T25" fmla="*/ 39 h 52"/>
                <a:gd name="T26" fmla="*/ 2 w 56"/>
                <a:gd name="T27" fmla="*/ 26 h 52"/>
                <a:gd name="T28" fmla="*/ 17 w 56"/>
                <a:gd name="T29" fmla="*/ 36 h 52"/>
                <a:gd name="T30" fmla="*/ 9 w 56"/>
                <a:gd name="T31" fmla="*/ 27 h 52"/>
                <a:gd name="T32" fmla="*/ 20 w 56"/>
                <a:gd name="T33" fmla="*/ 36 h 52"/>
                <a:gd name="T34" fmla="*/ 23 w 56"/>
                <a:gd name="T35" fmla="*/ 35 h 52"/>
                <a:gd name="T36" fmla="*/ 55 w 56"/>
                <a:gd name="T37" fmla="*/ 21 h 52"/>
                <a:gd name="T38" fmla="*/ 52 w 56"/>
                <a:gd name="T39" fmla="*/ 26 h 52"/>
                <a:gd name="T40" fmla="*/ 23 w 56"/>
                <a:gd name="T41" fmla="*/ 35 h 52"/>
                <a:gd name="T42" fmla="*/ 2 w 56"/>
                <a:gd name="T43" fmla="*/ 23 h 52"/>
                <a:gd name="T44" fmla="*/ 10 w 56"/>
                <a:gd name="T45" fmla="*/ 11 h 52"/>
                <a:gd name="T46" fmla="*/ 5 w 56"/>
                <a:gd name="T47" fmla="*/ 21 h 52"/>
                <a:gd name="T48" fmla="*/ 6 w 56"/>
                <a:gd name="T49" fmla="*/ 20 h 52"/>
                <a:gd name="T50" fmla="*/ 15 w 56"/>
                <a:gd name="T51" fmla="*/ 5 h 52"/>
                <a:gd name="T52" fmla="*/ 9 w 56"/>
                <a:gd name="T53" fmla="*/ 17 h 52"/>
                <a:gd name="T54" fmla="*/ 10 w 56"/>
                <a:gd name="T55" fmla="*/ 18 h 52"/>
                <a:gd name="T56" fmla="*/ 10 w 56"/>
                <a:gd name="T57" fmla="*/ 17 h 52"/>
                <a:gd name="T58" fmla="*/ 33 w 56"/>
                <a:gd name="T59" fmla="*/ 16 h 52"/>
                <a:gd name="T60" fmla="*/ 20 w 56"/>
                <a:gd name="T61" fmla="*/ 0 h 52"/>
                <a:gd name="T62" fmla="*/ 15 w 56"/>
                <a:gd name="T63" fmla="*/ 4 h 52"/>
                <a:gd name="T64" fmla="*/ 11 w 56"/>
                <a:gd name="T65" fmla="*/ 7 h 52"/>
                <a:gd name="T66" fmla="*/ 1 w 56"/>
                <a:gd name="T67" fmla="*/ 24 h 52"/>
                <a:gd name="T68" fmla="*/ 0 w 56"/>
                <a:gd name="T69" fmla="*/ 28 h 52"/>
                <a:gd name="T70" fmla="*/ 17 w 56"/>
                <a:gd name="T71" fmla="*/ 37 h 52"/>
                <a:gd name="T72" fmla="*/ 17 w 56"/>
                <a:gd name="T73" fmla="*/ 37 h 52"/>
                <a:gd name="T74" fmla="*/ 23 w 56"/>
                <a:gd name="T75" fmla="*/ 41 h 52"/>
                <a:gd name="T76" fmla="*/ 23 w 56"/>
                <a:gd name="T77" fmla="*/ 41 h 52"/>
                <a:gd name="T78" fmla="*/ 38 w 56"/>
                <a:gd name="T79" fmla="*/ 52 h 52"/>
                <a:gd name="T80" fmla="*/ 42 w 56"/>
                <a:gd name="T81" fmla="*/ 50 h 52"/>
                <a:gd name="T82" fmla="*/ 55 w 56"/>
                <a:gd name="T83" fmla="*/ 31 h 52"/>
                <a:gd name="T84" fmla="*/ 54 w 56"/>
                <a:gd name="T85" fmla="*/ 29 h 52"/>
                <a:gd name="T86" fmla="*/ 53 w 56"/>
                <a:gd name="T87" fmla="*/ 26 h 52"/>
                <a:gd name="T88" fmla="*/ 56 w 56"/>
                <a:gd name="T89" fmla="*/ 20 h 52"/>
                <a:gd name="T90" fmla="*/ 21 w 56"/>
                <a:gd name="T9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52">
                  <a:moveTo>
                    <a:pt x="39" y="51"/>
                  </a:moveTo>
                  <a:cubicBezTo>
                    <a:pt x="34" y="43"/>
                    <a:pt x="26" y="41"/>
                    <a:pt x="24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40"/>
                    <a:pt x="29" y="41"/>
                    <a:pt x="32" y="42"/>
                  </a:cubicBezTo>
                  <a:cubicBezTo>
                    <a:pt x="35" y="44"/>
                    <a:pt x="38" y="47"/>
                    <a:pt x="39" y="50"/>
                  </a:cubicBezTo>
                  <a:cubicBezTo>
                    <a:pt x="39" y="51"/>
                    <a:pt x="39" y="51"/>
                    <a:pt x="39" y="51"/>
                  </a:cubicBezTo>
                  <a:moveTo>
                    <a:pt x="23" y="39"/>
                  </a:moveTo>
                  <a:cubicBezTo>
                    <a:pt x="23" y="38"/>
                    <a:pt x="23" y="38"/>
                    <a:pt x="23" y="37"/>
                  </a:cubicBezTo>
                  <a:cubicBezTo>
                    <a:pt x="35" y="40"/>
                    <a:pt x="40" y="48"/>
                    <a:pt x="41" y="4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8" y="46"/>
                    <a:pt x="36" y="43"/>
                    <a:pt x="32" y="42"/>
                  </a:cubicBezTo>
                  <a:cubicBezTo>
                    <a:pt x="30" y="40"/>
                    <a:pt x="27" y="39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43" y="44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48" y="39"/>
                    <a:pt x="51" y="34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6"/>
                    <a:pt x="36" y="39"/>
                    <a:pt x="24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30" y="37"/>
                    <a:pt x="38" y="38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moveTo>
                    <a:pt x="44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8" y="34"/>
                    <a:pt x="50" y="31"/>
                    <a:pt x="53" y="27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1" y="33"/>
                    <a:pt x="48" y="37"/>
                    <a:pt x="43" y="43"/>
                  </a:cubicBezTo>
                  <a:cubicBezTo>
                    <a:pt x="38" y="37"/>
                    <a:pt x="30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30" y="34"/>
                    <a:pt x="33" y="34"/>
                  </a:cubicBezTo>
                  <a:cubicBezTo>
                    <a:pt x="36" y="34"/>
                    <a:pt x="40" y="35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moveTo>
                    <a:pt x="17" y="36"/>
                  </a:moveTo>
                  <a:cubicBezTo>
                    <a:pt x="14" y="31"/>
                    <a:pt x="10" y="28"/>
                    <a:pt x="1" y="27"/>
                  </a:cubicBezTo>
                  <a:cubicBezTo>
                    <a:pt x="1" y="27"/>
                    <a:pt x="2" y="27"/>
                    <a:pt x="2" y="26"/>
                  </a:cubicBezTo>
                  <a:cubicBezTo>
                    <a:pt x="3" y="26"/>
                    <a:pt x="6" y="27"/>
                    <a:pt x="9" y="28"/>
                  </a:cubicBezTo>
                  <a:cubicBezTo>
                    <a:pt x="13" y="30"/>
                    <a:pt x="16" y="33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6" y="32"/>
                    <a:pt x="13" y="30"/>
                    <a:pt x="9" y="27"/>
                  </a:cubicBezTo>
                  <a:cubicBezTo>
                    <a:pt x="7" y="26"/>
                    <a:pt x="3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5"/>
                    <a:pt x="15" y="26"/>
                    <a:pt x="20" y="36"/>
                  </a:cubicBezTo>
                  <a:cubicBezTo>
                    <a:pt x="20" y="36"/>
                    <a:pt x="19" y="36"/>
                    <a:pt x="19" y="36"/>
                  </a:cubicBezTo>
                  <a:cubicBezTo>
                    <a:pt x="19" y="36"/>
                    <a:pt x="19" y="36"/>
                    <a:pt x="18" y="36"/>
                  </a:cubicBezTo>
                  <a:moveTo>
                    <a:pt x="23" y="35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6" y="16"/>
                    <a:pt x="39" y="16"/>
                    <a:pt x="42" y="16"/>
                  </a:cubicBezTo>
                  <a:cubicBezTo>
                    <a:pt x="47" y="16"/>
                    <a:pt x="51" y="17"/>
                    <a:pt x="55" y="21"/>
                  </a:cubicBezTo>
                  <a:cubicBezTo>
                    <a:pt x="54" y="23"/>
                    <a:pt x="53" y="24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0" y="30"/>
                    <a:pt x="47" y="33"/>
                    <a:pt x="44" y="38"/>
                  </a:cubicBezTo>
                  <a:cubicBezTo>
                    <a:pt x="41" y="34"/>
                    <a:pt x="36" y="33"/>
                    <a:pt x="33" y="33"/>
                  </a:cubicBezTo>
                  <a:cubicBezTo>
                    <a:pt x="29" y="33"/>
                    <a:pt x="25" y="34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19" y="32"/>
                  </a:moveTo>
                  <a:cubicBezTo>
                    <a:pt x="13" y="25"/>
                    <a:pt x="5" y="24"/>
                    <a:pt x="2" y="2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4"/>
                    <a:pt x="7" y="16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3" y="24"/>
                    <a:pt x="16" y="28"/>
                    <a:pt x="19" y="32"/>
                  </a:cubicBezTo>
                  <a:moveTo>
                    <a:pt x="21" y="34"/>
                  </a:moveTo>
                  <a:cubicBezTo>
                    <a:pt x="19" y="29"/>
                    <a:pt x="16" y="24"/>
                    <a:pt x="6" y="20"/>
                  </a:cubicBezTo>
                  <a:cubicBezTo>
                    <a:pt x="8" y="17"/>
                    <a:pt x="10" y="14"/>
                    <a:pt x="11" y="12"/>
                  </a:cubicBezTo>
                  <a:cubicBezTo>
                    <a:pt x="12" y="9"/>
                    <a:pt x="13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4" y="9"/>
                    <a:pt x="14" y="10"/>
                  </a:cubicBezTo>
                  <a:cubicBezTo>
                    <a:pt x="12" y="12"/>
                    <a:pt x="11" y="14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20" y="24"/>
                    <a:pt x="21" y="31"/>
                    <a:pt x="21" y="34"/>
                  </a:cubicBezTo>
                  <a:moveTo>
                    <a:pt x="22" y="34"/>
                  </a:moveTo>
                  <a:cubicBezTo>
                    <a:pt x="22" y="31"/>
                    <a:pt x="21" y="24"/>
                    <a:pt x="10" y="17"/>
                  </a:cubicBezTo>
                  <a:cubicBezTo>
                    <a:pt x="12" y="15"/>
                    <a:pt x="13" y="13"/>
                    <a:pt x="14" y="11"/>
                  </a:cubicBezTo>
                  <a:cubicBezTo>
                    <a:pt x="17" y="7"/>
                    <a:pt x="18" y="4"/>
                    <a:pt x="21" y="1"/>
                  </a:cubicBezTo>
                  <a:cubicBezTo>
                    <a:pt x="30" y="3"/>
                    <a:pt x="33" y="12"/>
                    <a:pt x="33" y="16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2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8" y="3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3" y="6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9" y="29"/>
                    <a:pt x="13" y="32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9" y="37"/>
                    <a:pt x="19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8"/>
                    <a:pt x="23" y="39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2"/>
                    <a:pt x="32" y="43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5" y="28"/>
                    <a:pt x="55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4"/>
                    <a:pt x="55" y="23"/>
                    <a:pt x="56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2" y="16"/>
                    <a:pt x="47" y="15"/>
                    <a:pt x="42" y="15"/>
                  </a:cubicBezTo>
                  <a:cubicBezTo>
                    <a:pt x="39" y="15"/>
                    <a:pt x="37" y="15"/>
                    <a:pt x="35" y="16"/>
                  </a:cubicBezTo>
                  <a:cubicBezTo>
                    <a:pt x="34" y="11"/>
                    <a:pt x="31" y="2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39"/>
            <p:cNvSpPr>
              <a:spLocks/>
            </p:cNvSpPr>
            <p:nvPr/>
          </p:nvSpPr>
          <p:spPr bwMode="auto">
            <a:xfrm>
              <a:off x="4041" y="2284"/>
              <a:ext cx="21" cy="26"/>
            </a:xfrm>
            <a:custGeom>
              <a:avLst/>
              <a:gdLst>
                <a:gd name="T0" fmla="*/ 1 w 9"/>
                <a:gd name="T1" fmla="*/ 0 h 11"/>
                <a:gd name="T2" fmla="*/ 0 w 9"/>
                <a:gd name="T3" fmla="*/ 0 h 11"/>
                <a:gd name="T4" fmla="*/ 0 w 9"/>
                <a:gd name="T5" fmla="*/ 1 h 11"/>
                <a:gd name="T6" fmla="*/ 8 w 9"/>
                <a:gd name="T7" fmla="*/ 11 h 11"/>
                <a:gd name="T8" fmla="*/ 8 w 9"/>
                <a:gd name="T9" fmla="*/ 11 h 11"/>
                <a:gd name="T10" fmla="*/ 8 w 9"/>
                <a:gd name="T11" fmla="*/ 11 h 11"/>
                <a:gd name="T12" fmla="*/ 9 w 9"/>
                <a:gd name="T13" fmla="*/ 11 h 11"/>
                <a:gd name="T14" fmla="*/ 1 w 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7" y="7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>
              <a:off x="4036" y="2293"/>
              <a:ext cx="19" cy="24"/>
            </a:xfrm>
            <a:custGeom>
              <a:avLst/>
              <a:gdLst>
                <a:gd name="T0" fmla="*/ 1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7 w 8"/>
                <a:gd name="T7" fmla="*/ 10 h 10"/>
                <a:gd name="T8" fmla="*/ 8 w 8"/>
                <a:gd name="T9" fmla="*/ 10 h 10"/>
                <a:gd name="T10" fmla="*/ 8 w 8"/>
                <a:gd name="T11" fmla="*/ 10 h 10"/>
                <a:gd name="T12" fmla="*/ 8 w 8"/>
                <a:gd name="T13" fmla="*/ 10 h 10"/>
                <a:gd name="T14" fmla="*/ 1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Freeform 41"/>
            <p:cNvSpPr>
              <a:spLocks/>
            </p:cNvSpPr>
            <p:nvPr/>
          </p:nvSpPr>
          <p:spPr bwMode="auto">
            <a:xfrm>
              <a:off x="4032" y="2301"/>
              <a:ext cx="19" cy="26"/>
            </a:xfrm>
            <a:custGeom>
              <a:avLst/>
              <a:gdLst>
                <a:gd name="T0" fmla="*/ 1 w 8"/>
                <a:gd name="T1" fmla="*/ 0 h 11"/>
                <a:gd name="T2" fmla="*/ 0 w 8"/>
                <a:gd name="T3" fmla="*/ 0 h 11"/>
                <a:gd name="T4" fmla="*/ 0 w 8"/>
                <a:gd name="T5" fmla="*/ 1 h 11"/>
                <a:gd name="T6" fmla="*/ 7 w 8"/>
                <a:gd name="T7" fmla="*/ 10 h 11"/>
                <a:gd name="T8" fmla="*/ 8 w 8"/>
                <a:gd name="T9" fmla="*/ 11 h 11"/>
                <a:gd name="T10" fmla="*/ 8 w 8"/>
                <a:gd name="T11" fmla="*/ 11 h 11"/>
                <a:gd name="T12" fmla="*/ 8 w 8"/>
                <a:gd name="T13" fmla="*/ 10 h 11"/>
                <a:gd name="T14" fmla="*/ 1 w 8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42"/>
            <p:cNvSpPr>
              <a:spLocks/>
            </p:cNvSpPr>
            <p:nvPr/>
          </p:nvSpPr>
          <p:spPr bwMode="auto">
            <a:xfrm>
              <a:off x="4034" y="2315"/>
              <a:ext cx="12" cy="19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1 h 8"/>
                <a:gd name="T6" fmla="*/ 4 w 5"/>
                <a:gd name="T7" fmla="*/ 7 h 8"/>
                <a:gd name="T8" fmla="*/ 4 w 5"/>
                <a:gd name="T9" fmla="*/ 8 h 8"/>
                <a:gd name="T10" fmla="*/ 4 w 5"/>
                <a:gd name="T11" fmla="*/ 8 h 8"/>
                <a:gd name="T12" fmla="*/ 5 w 5"/>
                <a:gd name="T13" fmla="*/ 7 h 8"/>
                <a:gd name="T14" fmla="*/ 0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3" y="4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4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43"/>
            <p:cNvSpPr>
              <a:spLocks/>
            </p:cNvSpPr>
            <p:nvPr/>
          </p:nvSpPr>
          <p:spPr bwMode="auto">
            <a:xfrm>
              <a:off x="4074" y="2312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0 w 13"/>
                <a:gd name="T3" fmla="*/ 1 h 4"/>
                <a:gd name="T4" fmla="*/ 0 w 13"/>
                <a:gd name="T5" fmla="*/ 1 h 4"/>
                <a:gd name="T6" fmla="*/ 0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3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7" y="1"/>
                    <a:pt x="10" y="2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Freeform 44"/>
            <p:cNvSpPr>
              <a:spLocks/>
            </p:cNvSpPr>
            <p:nvPr/>
          </p:nvSpPr>
          <p:spPr bwMode="auto">
            <a:xfrm>
              <a:off x="4070" y="2322"/>
              <a:ext cx="31" cy="7"/>
            </a:xfrm>
            <a:custGeom>
              <a:avLst/>
              <a:gdLst>
                <a:gd name="T0" fmla="*/ 4 w 13"/>
                <a:gd name="T1" fmla="*/ 0 h 3"/>
                <a:gd name="T2" fmla="*/ 1 w 13"/>
                <a:gd name="T3" fmla="*/ 0 h 3"/>
                <a:gd name="T4" fmla="*/ 0 w 13"/>
                <a:gd name="T5" fmla="*/ 1 h 3"/>
                <a:gd name="T6" fmla="*/ 1 w 13"/>
                <a:gd name="T7" fmla="*/ 1 h 3"/>
                <a:gd name="T8" fmla="*/ 4 w 13"/>
                <a:gd name="T9" fmla="*/ 1 h 3"/>
                <a:gd name="T10" fmla="*/ 12 w 13"/>
                <a:gd name="T11" fmla="*/ 3 h 3"/>
                <a:gd name="T12" fmla="*/ 13 w 13"/>
                <a:gd name="T13" fmla="*/ 3 h 3"/>
                <a:gd name="T14" fmla="*/ 13 w 13"/>
                <a:gd name="T15" fmla="*/ 3 h 3"/>
                <a:gd name="T16" fmla="*/ 13 w 13"/>
                <a:gd name="T17" fmla="*/ 2 h 3"/>
                <a:gd name="T18" fmla="*/ 4 w 1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10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45"/>
            <p:cNvSpPr>
              <a:spLocks/>
            </p:cNvSpPr>
            <p:nvPr/>
          </p:nvSpPr>
          <p:spPr bwMode="auto">
            <a:xfrm>
              <a:off x="4065" y="2329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1 w 13"/>
                <a:gd name="T3" fmla="*/ 0 h 4"/>
                <a:gd name="T4" fmla="*/ 0 w 13"/>
                <a:gd name="T5" fmla="*/ 1 h 4"/>
                <a:gd name="T6" fmla="*/ 1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2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9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46"/>
            <p:cNvSpPr>
              <a:spLocks/>
            </p:cNvSpPr>
            <p:nvPr/>
          </p:nvSpPr>
          <p:spPr bwMode="auto">
            <a:xfrm>
              <a:off x="4060" y="2336"/>
              <a:ext cx="21" cy="5"/>
            </a:xfrm>
            <a:custGeom>
              <a:avLst/>
              <a:gdLst>
                <a:gd name="T0" fmla="*/ 4 w 9"/>
                <a:gd name="T1" fmla="*/ 0 h 2"/>
                <a:gd name="T2" fmla="*/ 1 w 9"/>
                <a:gd name="T3" fmla="*/ 1 h 2"/>
                <a:gd name="T4" fmla="*/ 0 w 9"/>
                <a:gd name="T5" fmla="*/ 1 h 2"/>
                <a:gd name="T6" fmla="*/ 1 w 9"/>
                <a:gd name="T7" fmla="*/ 2 h 2"/>
                <a:gd name="T8" fmla="*/ 4 w 9"/>
                <a:gd name="T9" fmla="*/ 1 h 2"/>
                <a:gd name="T10" fmla="*/ 8 w 9"/>
                <a:gd name="T11" fmla="*/ 2 h 2"/>
                <a:gd name="T12" fmla="*/ 8 w 9"/>
                <a:gd name="T13" fmla="*/ 2 h 2"/>
                <a:gd name="T14" fmla="*/ 9 w 9"/>
                <a:gd name="T15" fmla="*/ 2 h 2"/>
                <a:gd name="T16" fmla="*/ 8 w 9"/>
                <a:gd name="T17" fmla="*/ 1 h 2"/>
                <a:gd name="T18" fmla="*/ 4 w 9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Freeform 47"/>
            <p:cNvSpPr>
              <a:spLocks noEditPoints="1"/>
            </p:cNvSpPr>
            <p:nvPr/>
          </p:nvSpPr>
          <p:spPr bwMode="auto">
            <a:xfrm>
              <a:off x="4067" y="1946"/>
              <a:ext cx="124" cy="126"/>
            </a:xfrm>
            <a:custGeom>
              <a:avLst/>
              <a:gdLst>
                <a:gd name="T0" fmla="*/ 34 w 52"/>
                <a:gd name="T1" fmla="*/ 48 h 53"/>
                <a:gd name="T2" fmla="*/ 22 w 52"/>
                <a:gd name="T3" fmla="*/ 51 h 53"/>
                <a:gd name="T4" fmla="*/ 28 w 52"/>
                <a:gd name="T5" fmla="*/ 51 h 53"/>
                <a:gd name="T6" fmla="*/ 31 w 52"/>
                <a:gd name="T7" fmla="*/ 46 h 53"/>
                <a:gd name="T8" fmla="*/ 14 w 52"/>
                <a:gd name="T9" fmla="*/ 49 h 53"/>
                <a:gd name="T10" fmla="*/ 34 w 52"/>
                <a:gd name="T11" fmla="*/ 45 h 53"/>
                <a:gd name="T12" fmla="*/ 38 w 52"/>
                <a:gd name="T13" fmla="*/ 44 h 53"/>
                <a:gd name="T14" fmla="*/ 13 w 52"/>
                <a:gd name="T15" fmla="*/ 48 h 53"/>
                <a:gd name="T16" fmla="*/ 10 w 52"/>
                <a:gd name="T17" fmla="*/ 47 h 53"/>
                <a:gd name="T18" fmla="*/ 42 w 52"/>
                <a:gd name="T19" fmla="*/ 41 h 53"/>
                <a:gd name="T20" fmla="*/ 34 w 52"/>
                <a:gd name="T21" fmla="*/ 41 h 53"/>
                <a:gd name="T22" fmla="*/ 7 w 52"/>
                <a:gd name="T23" fmla="*/ 44 h 53"/>
                <a:gd name="T24" fmla="*/ 43 w 52"/>
                <a:gd name="T25" fmla="*/ 45 h 53"/>
                <a:gd name="T26" fmla="*/ 32 w 52"/>
                <a:gd name="T27" fmla="*/ 43 h 53"/>
                <a:gd name="T28" fmla="*/ 5 w 52"/>
                <a:gd name="T29" fmla="*/ 37 h 53"/>
                <a:gd name="T30" fmla="*/ 44 w 52"/>
                <a:gd name="T31" fmla="*/ 43 h 53"/>
                <a:gd name="T32" fmla="*/ 3 w 52"/>
                <a:gd name="T33" fmla="*/ 35 h 53"/>
                <a:gd name="T34" fmla="*/ 30 w 52"/>
                <a:gd name="T35" fmla="*/ 35 h 53"/>
                <a:gd name="T36" fmla="*/ 47 w 52"/>
                <a:gd name="T37" fmla="*/ 34 h 53"/>
                <a:gd name="T38" fmla="*/ 28 w 52"/>
                <a:gd name="T39" fmla="*/ 33 h 53"/>
                <a:gd name="T40" fmla="*/ 45 w 52"/>
                <a:gd name="T41" fmla="*/ 32 h 53"/>
                <a:gd name="T42" fmla="*/ 43 w 52"/>
                <a:gd name="T43" fmla="*/ 33 h 53"/>
                <a:gd name="T44" fmla="*/ 40 w 52"/>
                <a:gd name="T45" fmla="*/ 30 h 53"/>
                <a:gd name="T46" fmla="*/ 37 w 52"/>
                <a:gd name="T47" fmla="*/ 30 h 53"/>
                <a:gd name="T48" fmla="*/ 49 w 52"/>
                <a:gd name="T49" fmla="*/ 37 h 53"/>
                <a:gd name="T50" fmla="*/ 27 w 52"/>
                <a:gd name="T51" fmla="*/ 30 h 53"/>
                <a:gd name="T52" fmla="*/ 36 w 52"/>
                <a:gd name="T53" fmla="*/ 43 h 53"/>
                <a:gd name="T54" fmla="*/ 38 w 52"/>
                <a:gd name="T55" fmla="*/ 32 h 53"/>
                <a:gd name="T56" fmla="*/ 47 w 52"/>
                <a:gd name="T57" fmla="*/ 35 h 53"/>
                <a:gd name="T58" fmla="*/ 30 w 52"/>
                <a:gd name="T59" fmla="*/ 27 h 53"/>
                <a:gd name="T60" fmla="*/ 29 w 52"/>
                <a:gd name="T61" fmla="*/ 26 h 53"/>
                <a:gd name="T62" fmla="*/ 27 w 52"/>
                <a:gd name="T63" fmla="*/ 24 h 53"/>
                <a:gd name="T64" fmla="*/ 31 w 52"/>
                <a:gd name="T65" fmla="*/ 23 h 53"/>
                <a:gd name="T66" fmla="*/ 48 w 52"/>
                <a:gd name="T67" fmla="*/ 32 h 53"/>
                <a:gd name="T68" fmla="*/ 31 w 52"/>
                <a:gd name="T69" fmla="*/ 26 h 53"/>
                <a:gd name="T70" fmla="*/ 34 w 52"/>
                <a:gd name="T71" fmla="*/ 19 h 53"/>
                <a:gd name="T72" fmla="*/ 36 w 52"/>
                <a:gd name="T73" fmla="*/ 21 h 53"/>
                <a:gd name="T74" fmla="*/ 42 w 52"/>
                <a:gd name="T75" fmla="*/ 18 h 53"/>
                <a:gd name="T76" fmla="*/ 47 w 52"/>
                <a:gd name="T77" fmla="*/ 12 h 53"/>
                <a:gd name="T78" fmla="*/ 47 w 52"/>
                <a:gd name="T79" fmla="*/ 16 h 53"/>
                <a:gd name="T80" fmla="*/ 1 w 52"/>
                <a:gd name="T81" fmla="*/ 25 h 53"/>
                <a:gd name="T82" fmla="*/ 26 w 52"/>
                <a:gd name="T83" fmla="*/ 31 h 53"/>
                <a:gd name="T84" fmla="*/ 31 w 52"/>
                <a:gd name="T85" fmla="*/ 45 h 53"/>
                <a:gd name="T86" fmla="*/ 27 w 52"/>
                <a:gd name="T87" fmla="*/ 21 h 53"/>
                <a:gd name="T88" fmla="*/ 29 w 52"/>
                <a:gd name="T89" fmla="*/ 20 h 53"/>
                <a:gd name="T90" fmla="*/ 26 w 52"/>
                <a:gd name="T91" fmla="*/ 24 h 53"/>
                <a:gd name="T92" fmla="*/ 26 w 52"/>
                <a:gd name="T93" fmla="*/ 2 h 53"/>
                <a:gd name="T94" fmla="*/ 1 w 52"/>
                <a:gd name="T95" fmla="*/ 34 h 53"/>
                <a:gd name="T96" fmla="*/ 3 w 52"/>
                <a:gd name="T97" fmla="*/ 40 h 53"/>
                <a:gd name="T98" fmla="*/ 6 w 52"/>
                <a:gd name="T99" fmla="*/ 44 h 53"/>
                <a:gd name="T100" fmla="*/ 16 w 52"/>
                <a:gd name="T101" fmla="*/ 52 h 53"/>
                <a:gd name="T102" fmla="*/ 22 w 52"/>
                <a:gd name="T103" fmla="*/ 52 h 53"/>
                <a:gd name="T104" fmla="*/ 29 w 52"/>
                <a:gd name="T105" fmla="*/ 52 h 53"/>
                <a:gd name="T106" fmla="*/ 35 w 52"/>
                <a:gd name="T107" fmla="*/ 51 h 53"/>
                <a:gd name="T108" fmla="*/ 41 w 52"/>
                <a:gd name="T109" fmla="*/ 48 h 53"/>
                <a:gd name="T110" fmla="*/ 52 w 52"/>
                <a:gd name="T111" fmla="*/ 28 h 53"/>
                <a:gd name="T112" fmla="*/ 48 w 52"/>
                <a:gd name="T113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53">
                  <a:moveTo>
                    <a:pt x="31" y="51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moveTo>
                    <a:pt x="34" y="49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9"/>
                    <a:pt x="34" y="49"/>
                  </a:cubicBezTo>
                  <a:moveTo>
                    <a:pt x="25" y="46"/>
                  </a:moveTo>
                  <a:cubicBezTo>
                    <a:pt x="26" y="46"/>
                    <a:pt x="26" y="46"/>
                    <a:pt x="27" y="4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4" y="51"/>
                    <a:pt x="23" y="5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moveTo>
                    <a:pt x="22" y="51"/>
                  </a:moveTo>
                  <a:cubicBezTo>
                    <a:pt x="21" y="51"/>
                    <a:pt x="21" y="51"/>
                    <a:pt x="20" y="51"/>
                  </a:cubicBezTo>
                  <a:cubicBezTo>
                    <a:pt x="21" y="49"/>
                    <a:pt x="21" y="48"/>
                    <a:pt x="22" y="46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2" y="51"/>
                    <a:pt x="22" y="51"/>
                    <a:pt x="22" y="51"/>
                  </a:cubicBezTo>
                  <a:moveTo>
                    <a:pt x="26" y="51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29" y="46"/>
                    <a:pt x="30" y="46"/>
                  </a:cubicBezTo>
                  <a:cubicBezTo>
                    <a:pt x="29" y="48"/>
                    <a:pt x="28" y="49"/>
                    <a:pt x="28" y="51"/>
                  </a:cubicBezTo>
                  <a:cubicBezTo>
                    <a:pt x="27" y="51"/>
                    <a:pt x="27" y="51"/>
                    <a:pt x="26" y="51"/>
                  </a:cubicBezTo>
                  <a:moveTo>
                    <a:pt x="19" y="51"/>
                  </a:moveTo>
                  <a:cubicBezTo>
                    <a:pt x="18" y="51"/>
                    <a:pt x="18" y="50"/>
                    <a:pt x="17" y="50"/>
                  </a:cubicBezTo>
                  <a:cubicBezTo>
                    <a:pt x="18" y="49"/>
                    <a:pt x="19" y="47"/>
                    <a:pt x="19" y="46"/>
                  </a:cubicBezTo>
                  <a:cubicBezTo>
                    <a:pt x="20" y="46"/>
                    <a:pt x="20" y="46"/>
                    <a:pt x="21" y="46"/>
                  </a:cubicBezTo>
                  <a:cubicBezTo>
                    <a:pt x="20" y="47"/>
                    <a:pt x="20" y="49"/>
                    <a:pt x="19" y="51"/>
                  </a:cubicBezTo>
                  <a:moveTo>
                    <a:pt x="29" y="51"/>
                  </a:moveTo>
                  <a:cubicBezTo>
                    <a:pt x="30" y="49"/>
                    <a:pt x="30" y="47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6" y="50"/>
                  </a:moveTo>
                  <a:cubicBezTo>
                    <a:pt x="15" y="50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17" y="47"/>
                    <a:pt x="17" y="48"/>
                    <a:pt x="16" y="50"/>
                  </a:cubicBezTo>
                  <a:moveTo>
                    <a:pt x="33" y="48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6"/>
                    <a:pt x="34" y="46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8"/>
                    <a:pt x="33" y="48"/>
                    <a:pt x="33" y="48"/>
                  </a:cubicBezTo>
                  <a:moveTo>
                    <a:pt x="35" y="50"/>
                  </a:moveTo>
                  <a:cubicBezTo>
                    <a:pt x="35" y="49"/>
                    <a:pt x="35" y="48"/>
                    <a:pt x="35" y="48"/>
                  </a:cubicBezTo>
                  <a:cubicBezTo>
                    <a:pt x="36" y="46"/>
                    <a:pt x="36" y="45"/>
                    <a:pt x="36" y="45"/>
                  </a:cubicBezTo>
                  <a:cubicBezTo>
                    <a:pt x="36" y="44"/>
                    <a:pt x="37" y="44"/>
                    <a:pt x="38" y="44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moveTo>
                    <a:pt x="13" y="48"/>
                  </a:moveTo>
                  <a:cubicBezTo>
                    <a:pt x="12" y="48"/>
                    <a:pt x="11" y="48"/>
                    <a:pt x="11" y="47"/>
                  </a:cubicBezTo>
                  <a:cubicBezTo>
                    <a:pt x="11" y="46"/>
                    <a:pt x="12" y="45"/>
                    <a:pt x="13" y="43"/>
                  </a:cubicBezTo>
                  <a:cubicBezTo>
                    <a:pt x="14" y="44"/>
                    <a:pt x="14" y="44"/>
                    <a:pt x="15" y="44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moveTo>
                    <a:pt x="37" y="49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5"/>
                    <a:pt x="38" y="47"/>
                    <a:pt x="38" y="48"/>
                  </a:cubicBezTo>
                  <a:cubicBezTo>
                    <a:pt x="37" y="49"/>
                    <a:pt x="37" y="49"/>
                    <a:pt x="37" y="49"/>
                  </a:cubicBezTo>
                  <a:moveTo>
                    <a:pt x="10" y="47"/>
                  </a:moveTo>
                  <a:cubicBezTo>
                    <a:pt x="9" y="46"/>
                    <a:pt x="9" y="46"/>
                    <a:pt x="9" y="45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2"/>
                    <a:pt x="11" y="43"/>
                    <a:pt x="12" y="43"/>
                  </a:cubicBezTo>
                  <a:cubicBezTo>
                    <a:pt x="11" y="44"/>
                    <a:pt x="11" y="45"/>
                    <a:pt x="10" y="47"/>
                  </a:cubicBezTo>
                  <a:moveTo>
                    <a:pt x="39" y="48"/>
                  </a:moveTo>
                  <a:cubicBezTo>
                    <a:pt x="40" y="46"/>
                    <a:pt x="40" y="44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3"/>
                    <a:pt x="41" y="45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moveTo>
                    <a:pt x="33" y="46"/>
                  </a:moveTo>
                  <a:cubicBezTo>
                    <a:pt x="33" y="45"/>
                    <a:pt x="33" y="45"/>
                    <a:pt x="33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3"/>
                    <a:pt x="33" y="42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3" y="45"/>
                    <a:pt x="33" y="46"/>
                  </a:cubicBezTo>
                  <a:moveTo>
                    <a:pt x="8" y="45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8" y="43"/>
                    <a:pt x="8" y="45"/>
                  </a:cubicBezTo>
                  <a:moveTo>
                    <a:pt x="42" y="46"/>
                  </a:moveTo>
                  <a:cubicBezTo>
                    <a:pt x="42" y="44"/>
                    <a:pt x="43" y="42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3" y="43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5"/>
                    <a:pt x="42" y="46"/>
                    <a:pt x="42" y="46"/>
                  </a:cubicBezTo>
                  <a:moveTo>
                    <a:pt x="32" y="43"/>
                  </a:moveTo>
                  <a:cubicBezTo>
                    <a:pt x="31" y="42"/>
                    <a:pt x="31" y="42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40"/>
                    <a:pt x="33" y="40"/>
                  </a:cubicBezTo>
                  <a:cubicBezTo>
                    <a:pt x="32" y="41"/>
                    <a:pt x="32" y="42"/>
                    <a:pt x="32" y="43"/>
                  </a:cubicBezTo>
                  <a:moveTo>
                    <a:pt x="6" y="43"/>
                  </a:moveTo>
                  <a:cubicBezTo>
                    <a:pt x="6" y="42"/>
                    <a:pt x="5" y="42"/>
                    <a:pt x="5" y="41"/>
                  </a:cubicBezTo>
                  <a:cubicBezTo>
                    <a:pt x="5" y="40"/>
                    <a:pt x="6" y="40"/>
                    <a:pt x="6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4" y="40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4" y="40"/>
                  </a:cubicBezTo>
                  <a:moveTo>
                    <a:pt x="44" y="43"/>
                  </a:moveTo>
                  <a:cubicBezTo>
                    <a:pt x="45" y="42"/>
                    <a:pt x="45" y="40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1"/>
                    <a:pt x="45" y="42"/>
                    <a:pt x="44" y="43"/>
                  </a:cubicBezTo>
                  <a:moveTo>
                    <a:pt x="31" y="40"/>
                  </a:moveTo>
                  <a:cubicBezTo>
                    <a:pt x="30" y="40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2" y="38"/>
                  </a:cubicBezTo>
                  <a:cubicBezTo>
                    <a:pt x="31" y="39"/>
                    <a:pt x="31" y="39"/>
                    <a:pt x="31" y="40"/>
                  </a:cubicBezTo>
                  <a:moveTo>
                    <a:pt x="3" y="38"/>
                  </a:moveTo>
                  <a:cubicBezTo>
                    <a:pt x="3" y="38"/>
                    <a:pt x="3" y="37"/>
                    <a:pt x="3" y="37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moveTo>
                    <a:pt x="29" y="37"/>
                  </a:moveTo>
                  <a:cubicBezTo>
                    <a:pt x="29" y="37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2" y="35"/>
                    <a:pt x="2" y="36"/>
                  </a:cubicBezTo>
                  <a:moveTo>
                    <a:pt x="47" y="34"/>
                  </a:move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7" y="34"/>
                    <a:pt x="47" y="34"/>
                  </a:cubicBezTo>
                  <a:moveTo>
                    <a:pt x="29" y="34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45" y="34"/>
                  </a:moveTo>
                  <a:cubicBezTo>
                    <a:pt x="45" y="33"/>
                    <a:pt x="45" y="33"/>
                    <a:pt x="44" y="33"/>
                  </a:cubicBezTo>
                  <a:cubicBezTo>
                    <a:pt x="44" y="33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6" y="32"/>
                    <a:pt x="46" y="32"/>
                  </a:cubicBezTo>
                  <a:cubicBezTo>
                    <a:pt x="46" y="33"/>
                    <a:pt x="46" y="33"/>
                    <a:pt x="45" y="34"/>
                  </a:cubicBezTo>
                  <a:moveTo>
                    <a:pt x="28" y="32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moveTo>
                    <a:pt x="43" y="33"/>
                  </a:moveTo>
                  <a:cubicBezTo>
                    <a:pt x="42" y="32"/>
                    <a:pt x="42" y="32"/>
                    <a:pt x="41" y="32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2" y="31"/>
                    <a:pt x="43" y="31"/>
                    <a:pt x="43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2"/>
                    <a:pt x="43" y="32"/>
                    <a:pt x="43" y="33"/>
                  </a:cubicBezTo>
                  <a:moveTo>
                    <a:pt x="40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1" y="32"/>
                  </a:moveTo>
                  <a:cubicBezTo>
                    <a:pt x="1" y="32"/>
                    <a:pt x="1" y="31"/>
                    <a:pt x="1" y="30"/>
                  </a:cubicBezTo>
                  <a:cubicBezTo>
                    <a:pt x="1" y="31"/>
                    <a:pt x="1" y="31"/>
                    <a:pt x="2" y="32"/>
                  </a:cubicBezTo>
                  <a:cubicBezTo>
                    <a:pt x="1" y="32"/>
                    <a:pt x="1" y="32"/>
                    <a:pt x="1" y="32"/>
                  </a:cubicBezTo>
                  <a:moveTo>
                    <a:pt x="38" y="31"/>
                  </a:moveTo>
                  <a:cubicBezTo>
                    <a:pt x="38" y="30"/>
                    <a:pt x="37" y="30"/>
                    <a:pt x="37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moveTo>
                    <a:pt x="49" y="37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1"/>
                    <a:pt x="50" y="30"/>
                    <a:pt x="50" y="29"/>
                  </a:cubicBezTo>
                  <a:cubicBezTo>
                    <a:pt x="50" y="32"/>
                    <a:pt x="50" y="35"/>
                    <a:pt x="49" y="37"/>
                  </a:cubicBezTo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6" y="28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29"/>
                  </a:moveTo>
                  <a:cubicBezTo>
                    <a:pt x="33" y="28"/>
                    <a:pt x="33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moveTo>
                    <a:pt x="36" y="43"/>
                  </a:moveTo>
                  <a:cubicBezTo>
                    <a:pt x="36" y="43"/>
                    <a:pt x="35" y="42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3" y="37"/>
                    <a:pt x="32" y="36"/>
                  </a:cubicBezTo>
                  <a:cubicBezTo>
                    <a:pt x="31" y="34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29"/>
                    <a:pt x="28" y="28"/>
                    <a:pt x="27" y="27"/>
                  </a:cubicBezTo>
                  <a:cubicBezTo>
                    <a:pt x="30" y="28"/>
                    <a:pt x="34" y="30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3"/>
                    <a:pt x="42" y="33"/>
                    <a:pt x="44" y="34"/>
                  </a:cubicBezTo>
                  <a:cubicBezTo>
                    <a:pt x="44" y="34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7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3" y="40"/>
                    <a:pt x="40" y="42"/>
                    <a:pt x="36" y="43"/>
                  </a:cubicBezTo>
                  <a:moveTo>
                    <a:pt x="31" y="28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1" y="28"/>
                    <a:pt x="31" y="28"/>
                  </a:cubicBezTo>
                  <a:moveTo>
                    <a:pt x="29" y="27"/>
                  </a:moveTo>
                  <a:cubicBezTo>
                    <a:pt x="28" y="26"/>
                    <a:pt x="27" y="26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moveTo>
                    <a:pt x="27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2"/>
                    <a:pt x="29" y="22"/>
                  </a:cubicBezTo>
                  <a:cubicBezTo>
                    <a:pt x="29" y="22"/>
                    <a:pt x="29" y="23"/>
                    <a:pt x="28" y="24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moveTo>
                    <a:pt x="30" y="24"/>
                  </a:moveTo>
                  <a:cubicBezTo>
                    <a:pt x="30" y="23"/>
                    <a:pt x="30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2" y="20"/>
                    <a:pt x="33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0" y="24"/>
                  </a:cubicBezTo>
                  <a:moveTo>
                    <a:pt x="34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5" y="23"/>
                    <a:pt x="36" y="23"/>
                    <a:pt x="37" y="22"/>
                  </a:cubicBezTo>
                  <a:cubicBezTo>
                    <a:pt x="41" y="21"/>
                    <a:pt x="46" y="19"/>
                    <a:pt x="49" y="18"/>
                  </a:cubicBezTo>
                  <a:cubicBezTo>
                    <a:pt x="50" y="23"/>
                    <a:pt x="50" y="28"/>
                    <a:pt x="49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1"/>
                    <a:pt x="45" y="31"/>
                    <a:pt x="43" y="30"/>
                  </a:cubicBezTo>
                  <a:cubicBezTo>
                    <a:pt x="43" y="30"/>
                    <a:pt x="42" y="30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8" y="28"/>
                    <a:pt x="35" y="27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30" y="25"/>
                    <a:pt x="32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moveTo>
                    <a:pt x="33" y="22"/>
                  </a:moveTo>
                  <a:cubicBezTo>
                    <a:pt x="33" y="21"/>
                    <a:pt x="34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5" y="18"/>
                    <a:pt x="35" y="18"/>
                  </a:cubicBezTo>
                  <a:cubicBezTo>
                    <a:pt x="35" y="19"/>
                    <a:pt x="34" y="20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moveTo>
                    <a:pt x="35" y="21"/>
                  </a:moveTo>
                  <a:cubicBezTo>
                    <a:pt x="36" y="20"/>
                    <a:pt x="36" y="19"/>
                    <a:pt x="37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8" y="17"/>
                    <a:pt x="38" y="16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5" y="21"/>
                  </a:cubicBezTo>
                  <a:moveTo>
                    <a:pt x="38" y="2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2" y="14"/>
                  </a:cubicBezTo>
                  <a:cubicBezTo>
                    <a:pt x="41" y="16"/>
                    <a:pt x="41" y="17"/>
                    <a:pt x="40" y="19"/>
                  </a:cubicBezTo>
                  <a:cubicBezTo>
                    <a:pt x="39" y="19"/>
                    <a:pt x="39" y="20"/>
                    <a:pt x="38" y="20"/>
                  </a:cubicBezTo>
                  <a:moveTo>
                    <a:pt x="42" y="18"/>
                  </a:moveTo>
                  <a:cubicBezTo>
                    <a:pt x="42" y="17"/>
                    <a:pt x="43" y="15"/>
                    <a:pt x="43" y="14"/>
                  </a:cubicBezTo>
                  <a:cubicBezTo>
                    <a:pt x="44" y="13"/>
                    <a:pt x="44" y="13"/>
                    <a:pt x="45" y="13"/>
                  </a:cubicBezTo>
                  <a:cubicBezTo>
                    <a:pt x="44" y="14"/>
                    <a:pt x="43" y="16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moveTo>
                    <a:pt x="44" y="17"/>
                  </a:moveTo>
                  <a:cubicBezTo>
                    <a:pt x="45" y="15"/>
                    <a:pt x="45" y="14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3"/>
                    <a:pt x="46" y="15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moveTo>
                    <a:pt x="47" y="16"/>
                  </a:moveTo>
                  <a:cubicBezTo>
                    <a:pt x="47" y="14"/>
                    <a:pt x="48" y="13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7" y="14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19" y="44"/>
                  </a:moveTo>
                  <a:cubicBezTo>
                    <a:pt x="17" y="44"/>
                    <a:pt x="15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1"/>
                    <a:pt x="10" y="40"/>
                    <a:pt x="8" y="39"/>
                  </a:cubicBezTo>
                  <a:cubicBezTo>
                    <a:pt x="6" y="37"/>
                    <a:pt x="4" y="35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29"/>
                    <a:pt x="1" y="27"/>
                    <a:pt x="1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0"/>
                    <a:pt x="2" y="17"/>
                    <a:pt x="5" y="13"/>
                  </a:cubicBezTo>
                  <a:cubicBezTo>
                    <a:pt x="9" y="7"/>
                    <a:pt x="16" y="3"/>
                    <a:pt x="25" y="3"/>
                  </a:cubicBezTo>
                  <a:cubicBezTo>
                    <a:pt x="24" y="7"/>
                    <a:pt x="24" y="22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9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4"/>
                    <a:pt x="28" y="37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41"/>
                    <a:pt x="30" y="43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5"/>
                    <a:pt x="27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1" y="45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moveTo>
                    <a:pt x="27" y="21"/>
                  </a:moveTo>
                  <a:cubicBezTo>
                    <a:pt x="28" y="16"/>
                    <a:pt x="28" y="13"/>
                    <a:pt x="29" y="8"/>
                  </a:cubicBezTo>
                  <a:cubicBezTo>
                    <a:pt x="29" y="6"/>
                    <a:pt x="29" y="4"/>
                    <a:pt x="30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9" y="2"/>
                    <a:pt x="44" y="4"/>
                    <a:pt x="47" y="8"/>
                  </a:cubicBezTo>
                  <a:cubicBezTo>
                    <a:pt x="47" y="8"/>
                    <a:pt x="48" y="9"/>
                    <a:pt x="48" y="10"/>
                  </a:cubicBezTo>
                  <a:cubicBezTo>
                    <a:pt x="47" y="10"/>
                    <a:pt x="47" y="11"/>
                    <a:pt x="46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14"/>
                    <a:pt x="33" y="18"/>
                    <a:pt x="29" y="20"/>
                  </a:cubicBezTo>
                  <a:cubicBezTo>
                    <a:pt x="28" y="21"/>
                    <a:pt x="28" y="21"/>
                    <a:pt x="27" y="21"/>
                  </a:cubicBezTo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3"/>
                    <a:pt x="28" y="6"/>
                    <a:pt x="28" y="8"/>
                  </a:cubicBezTo>
                  <a:cubicBezTo>
                    <a:pt x="27" y="12"/>
                    <a:pt x="27" y="16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6" y="24"/>
                  </a:cubicBezTo>
                  <a:cubicBezTo>
                    <a:pt x="26" y="24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2"/>
                    <a:pt x="25" y="4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6" y="2"/>
                    <a:pt x="8" y="6"/>
                    <a:pt x="4" y="13"/>
                  </a:cubicBezTo>
                  <a:cubicBezTo>
                    <a:pt x="1" y="16"/>
                    <a:pt x="0" y="21"/>
                    <a:pt x="0" y="25"/>
                  </a:cubicBezTo>
                  <a:cubicBezTo>
                    <a:pt x="0" y="28"/>
                    <a:pt x="0" y="31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7"/>
                    <a:pt x="10" y="48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2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26" y="52"/>
                    <a:pt x="27" y="52"/>
                    <a:pt x="28" y="52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1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0"/>
                    <a:pt x="34" y="50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0"/>
                    <a:pt x="39" y="49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6"/>
                    <a:pt x="46" y="44"/>
                    <a:pt x="47" y="41"/>
                  </a:cubicBezTo>
                  <a:cubicBezTo>
                    <a:pt x="47" y="41"/>
                    <a:pt x="47" y="41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1" y="36"/>
                    <a:pt x="52" y="32"/>
                    <a:pt x="52" y="28"/>
                  </a:cubicBezTo>
                  <a:cubicBezTo>
                    <a:pt x="52" y="24"/>
                    <a:pt x="51" y="21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7" y="17"/>
                    <a:pt x="45" y="18"/>
                    <a:pt x="42" y="19"/>
                  </a:cubicBezTo>
                  <a:cubicBezTo>
                    <a:pt x="43" y="19"/>
                    <a:pt x="44" y="18"/>
                    <a:pt x="45" y="1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9" y="13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9"/>
                    <a:pt x="49" y="8"/>
                    <a:pt x="48" y="7"/>
                  </a:cubicBezTo>
                  <a:cubicBezTo>
                    <a:pt x="45" y="3"/>
                    <a:pt x="39" y="1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Freeform 48"/>
            <p:cNvSpPr>
              <a:spLocks noEditPoints="1"/>
            </p:cNvSpPr>
            <p:nvPr/>
          </p:nvSpPr>
          <p:spPr bwMode="auto">
            <a:xfrm>
              <a:off x="4117" y="1856"/>
              <a:ext cx="50" cy="78"/>
            </a:xfrm>
            <a:custGeom>
              <a:avLst/>
              <a:gdLst>
                <a:gd name="T0" fmla="*/ 3 w 21"/>
                <a:gd name="T1" fmla="*/ 31 h 33"/>
                <a:gd name="T2" fmla="*/ 3 w 21"/>
                <a:gd name="T3" fmla="*/ 30 h 33"/>
                <a:gd name="T4" fmla="*/ 4 w 21"/>
                <a:gd name="T5" fmla="*/ 31 h 33"/>
                <a:gd name="T6" fmla="*/ 2 w 21"/>
                <a:gd name="T7" fmla="*/ 30 h 33"/>
                <a:gd name="T8" fmla="*/ 3 w 21"/>
                <a:gd name="T9" fmla="*/ 28 h 33"/>
                <a:gd name="T10" fmla="*/ 1 w 21"/>
                <a:gd name="T11" fmla="*/ 29 h 33"/>
                <a:gd name="T12" fmla="*/ 1 w 21"/>
                <a:gd name="T13" fmla="*/ 29 h 33"/>
                <a:gd name="T14" fmla="*/ 2 w 21"/>
                <a:gd name="T15" fmla="*/ 27 h 33"/>
                <a:gd name="T16" fmla="*/ 1 w 21"/>
                <a:gd name="T17" fmla="*/ 27 h 33"/>
                <a:gd name="T18" fmla="*/ 1 w 21"/>
                <a:gd name="T19" fmla="*/ 27 h 33"/>
                <a:gd name="T20" fmla="*/ 5 w 21"/>
                <a:gd name="T21" fmla="*/ 31 h 33"/>
                <a:gd name="T22" fmla="*/ 20 w 21"/>
                <a:gd name="T23" fmla="*/ 5 h 33"/>
                <a:gd name="T24" fmla="*/ 20 w 21"/>
                <a:gd name="T25" fmla="*/ 7 h 33"/>
                <a:gd name="T26" fmla="*/ 4 w 21"/>
                <a:gd name="T27" fmla="*/ 28 h 33"/>
                <a:gd name="T28" fmla="*/ 9 w 21"/>
                <a:gd name="T29" fmla="*/ 14 h 33"/>
                <a:gd name="T30" fmla="*/ 19 w 21"/>
                <a:gd name="T31" fmla="*/ 3 h 33"/>
                <a:gd name="T32" fmla="*/ 4 w 21"/>
                <a:gd name="T33" fmla="*/ 28 h 33"/>
                <a:gd name="T34" fmla="*/ 16 w 21"/>
                <a:gd name="T35" fmla="*/ 1 h 33"/>
                <a:gd name="T36" fmla="*/ 0 w 21"/>
                <a:gd name="T37" fmla="*/ 25 h 33"/>
                <a:gd name="T38" fmla="*/ 0 w 21"/>
                <a:gd name="T39" fmla="*/ 25 h 33"/>
                <a:gd name="T40" fmla="*/ 0 w 21"/>
                <a:gd name="T41" fmla="*/ 25 h 33"/>
                <a:gd name="T42" fmla="*/ 0 w 21"/>
                <a:gd name="T43" fmla="*/ 29 h 33"/>
                <a:gd name="T44" fmla="*/ 0 w 21"/>
                <a:gd name="T45" fmla="*/ 29 h 33"/>
                <a:gd name="T46" fmla="*/ 1 w 21"/>
                <a:gd name="T47" fmla="*/ 30 h 33"/>
                <a:gd name="T48" fmla="*/ 4 w 21"/>
                <a:gd name="T49" fmla="*/ 33 h 33"/>
                <a:gd name="T50" fmla="*/ 4 w 21"/>
                <a:gd name="T51" fmla="*/ 33 h 33"/>
                <a:gd name="T52" fmla="*/ 5 w 21"/>
                <a:gd name="T53" fmla="*/ 33 h 33"/>
                <a:gd name="T54" fmla="*/ 5 w 21"/>
                <a:gd name="T55" fmla="*/ 33 h 33"/>
                <a:gd name="T56" fmla="*/ 21 w 21"/>
                <a:gd name="T57" fmla="*/ 7 h 33"/>
                <a:gd name="T58" fmla="*/ 21 w 21"/>
                <a:gd name="T59" fmla="*/ 3 h 33"/>
                <a:gd name="T60" fmla="*/ 21 w 21"/>
                <a:gd name="T61" fmla="*/ 3 h 33"/>
                <a:gd name="T62" fmla="*/ 20 w 21"/>
                <a:gd name="T63" fmla="*/ 3 h 33"/>
                <a:gd name="T64" fmla="*/ 17 w 21"/>
                <a:gd name="T6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33">
                  <a:moveTo>
                    <a:pt x="4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5" y="31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9" y="22"/>
                    <a:pt x="15" y="1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15" y="15"/>
                    <a:pt x="9" y="24"/>
                    <a:pt x="5" y="31"/>
                  </a:cubicBezTo>
                  <a:moveTo>
                    <a:pt x="4" y="28"/>
                  </a:moveTo>
                  <a:cubicBezTo>
                    <a:pt x="3" y="27"/>
                    <a:pt x="2" y="26"/>
                    <a:pt x="1" y="25"/>
                  </a:cubicBezTo>
                  <a:cubicBezTo>
                    <a:pt x="4" y="22"/>
                    <a:pt x="7" y="18"/>
                    <a:pt x="9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12"/>
                    <a:pt x="9" y="21"/>
                    <a:pt x="4" y="28"/>
                  </a:cubicBezTo>
                  <a:moveTo>
                    <a:pt x="17" y="0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7"/>
                    <a:pt x="3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1"/>
                    <a:pt x="3" y="32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0" y="25"/>
                    <a:pt x="16" y="16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4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Freeform 49"/>
            <p:cNvSpPr>
              <a:spLocks noEditPoints="1"/>
            </p:cNvSpPr>
            <p:nvPr/>
          </p:nvSpPr>
          <p:spPr bwMode="auto">
            <a:xfrm>
              <a:off x="4115" y="1865"/>
              <a:ext cx="14" cy="17"/>
            </a:xfrm>
            <a:custGeom>
              <a:avLst/>
              <a:gdLst>
                <a:gd name="T0" fmla="*/ 2 w 6"/>
                <a:gd name="T1" fmla="*/ 6 h 7"/>
                <a:gd name="T2" fmla="*/ 2 w 6"/>
                <a:gd name="T3" fmla="*/ 6 h 7"/>
                <a:gd name="T4" fmla="*/ 1 w 6"/>
                <a:gd name="T5" fmla="*/ 5 h 7"/>
                <a:gd name="T6" fmla="*/ 1 w 6"/>
                <a:gd name="T7" fmla="*/ 5 h 7"/>
                <a:gd name="T8" fmla="*/ 2 w 6"/>
                <a:gd name="T9" fmla="*/ 3 h 7"/>
                <a:gd name="T10" fmla="*/ 3 w 6"/>
                <a:gd name="T11" fmla="*/ 3 h 7"/>
                <a:gd name="T12" fmla="*/ 4 w 6"/>
                <a:gd name="T13" fmla="*/ 3 h 7"/>
                <a:gd name="T14" fmla="*/ 4 w 6"/>
                <a:gd name="T15" fmla="*/ 3 h 7"/>
                <a:gd name="T16" fmla="*/ 4 w 6"/>
                <a:gd name="T17" fmla="*/ 4 h 7"/>
                <a:gd name="T18" fmla="*/ 4 w 6"/>
                <a:gd name="T19" fmla="*/ 5 h 7"/>
                <a:gd name="T20" fmla="*/ 2 w 6"/>
                <a:gd name="T21" fmla="*/ 6 h 7"/>
                <a:gd name="T22" fmla="*/ 5 w 6"/>
                <a:gd name="T23" fmla="*/ 2 h 7"/>
                <a:gd name="T24" fmla="*/ 4 w 6"/>
                <a:gd name="T25" fmla="*/ 2 h 7"/>
                <a:gd name="T26" fmla="*/ 5 w 6"/>
                <a:gd name="T27" fmla="*/ 2 h 7"/>
                <a:gd name="T28" fmla="*/ 5 w 6"/>
                <a:gd name="T29" fmla="*/ 2 h 7"/>
                <a:gd name="T30" fmla="*/ 5 w 6"/>
                <a:gd name="T31" fmla="*/ 2 h 7"/>
                <a:gd name="T32" fmla="*/ 1 w 6"/>
                <a:gd name="T33" fmla="*/ 3 h 7"/>
                <a:gd name="T34" fmla="*/ 1 w 6"/>
                <a:gd name="T35" fmla="*/ 3 h 7"/>
                <a:gd name="T36" fmla="*/ 2 w 6"/>
                <a:gd name="T37" fmla="*/ 2 h 7"/>
                <a:gd name="T38" fmla="*/ 1 w 6"/>
                <a:gd name="T39" fmla="*/ 3 h 7"/>
                <a:gd name="T40" fmla="*/ 1 w 6"/>
                <a:gd name="T41" fmla="*/ 3 h 7"/>
                <a:gd name="T42" fmla="*/ 2 w 6"/>
                <a:gd name="T43" fmla="*/ 2 h 7"/>
                <a:gd name="T44" fmla="*/ 3 w 6"/>
                <a:gd name="T45" fmla="*/ 1 h 7"/>
                <a:gd name="T46" fmla="*/ 3 w 6"/>
                <a:gd name="T47" fmla="*/ 1 h 7"/>
                <a:gd name="T48" fmla="*/ 2 w 6"/>
                <a:gd name="T49" fmla="*/ 2 h 7"/>
                <a:gd name="T50" fmla="*/ 2 w 6"/>
                <a:gd name="T51" fmla="*/ 2 h 7"/>
                <a:gd name="T52" fmla="*/ 4 w 6"/>
                <a:gd name="T53" fmla="*/ 2 h 7"/>
                <a:gd name="T54" fmla="*/ 3 w 6"/>
                <a:gd name="T55" fmla="*/ 2 h 7"/>
                <a:gd name="T56" fmla="*/ 4 w 6"/>
                <a:gd name="T57" fmla="*/ 1 h 7"/>
                <a:gd name="T58" fmla="*/ 4 w 6"/>
                <a:gd name="T59" fmla="*/ 1 h 7"/>
                <a:gd name="T60" fmla="*/ 4 w 6"/>
                <a:gd name="T61" fmla="*/ 2 h 7"/>
                <a:gd name="T62" fmla="*/ 3 w 6"/>
                <a:gd name="T63" fmla="*/ 0 h 7"/>
                <a:gd name="T64" fmla="*/ 2 w 6"/>
                <a:gd name="T65" fmla="*/ 0 h 7"/>
                <a:gd name="T66" fmla="*/ 0 w 6"/>
                <a:gd name="T67" fmla="*/ 3 h 7"/>
                <a:gd name="T68" fmla="*/ 1 w 6"/>
                <a:gd name="T69" fmla="*/ 7 h 7"/>
                <a:gd name="T70" fmla="*/ 2 w 6"/>
                <a:gd name="T71" fmla="*/ 7 h 7"/>
                <a:gd name="T72" fmla="*/ 5 w 6"/>
                <a:gd name="T73" fmla="*/ 6 h 7"/>
                <a:gd name="T74" fmla="*/ 6 w 6"/>
                <a:gd name="T75" fmla="*/ 2 h 7"/>
                <a:gd name="T76" fmla="*/ 5 w 6"/>
                <a:gd name="T77" fmla="*/ 1 h 7"/>
                <a:gd name="T78" fmla="*/ 3 w 6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6"/>
                    <a:pt x="3" y="6"/>
                    <a:pt x="2" y="6"/>
                  </a:cubicBezTo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6" y="4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4" name="Freeform 50"/>
            <p:cNvSpPr>
              <a:spLocks noEditPoints="1"/>
            </p:cNvSpPr>
            <p:nvPr/>
          </p:nvSpPr>
          <p:spPr bwMode="auto">
            <a:xfrm>
              <a:off x="4158" y="1903"/>
              <a:ext cx="12" cy="1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6 h 7"/>
                <a:gd name="T4" fmla="*/ 1 w 5"/>
                <a:gd name="T5" fmla="*/ 5 h 7"/>
                <a:gd name="T6" fmla="*/ 1 w 5"/>
                <a:gd name="T7" fmla="*/ 5 h 7"/>
                <a:gd name="T8" fmla="*/ 2 w 5"/>
                <a:gd name="T9" fmla="*/ 3 h 7"/>
                <a:gd name="T10" fmla="*/ 3 w 5"/>
                <a:gd name="T11" fmla="*/ 3 h 7"/>
                <a:gd name="T12" fmla="*/ 4 w 5"/>
                <a:gd name="T13" fmla="*/ 3 h 7"/>
                <a:gd name="T14" fmla="*/ 4 w 5"/>
                <a:gd name="T15" fmla="*/ 4 h 7"/>
                <a:gd name="T16" fmla="*/ 4 w 5"/>
                <a:gd name="T17" fmla="*/ 4 h 7"/>
                <a:gd name="T18" fmla="*/ 4 w 5"/>
                <a:gd name="T19" fmla="*/ 5 h 7"/>
                <a:gd name="T20" fmla="*/ 2 w 5"/>
                <a:gd name="T21" fmla="*/ 6 h 7"/>
                <a:gd name="T22" fmla="*/ 4 w 5"/>
                <a:gd name="T23" fmla="*/ 2 h 7"/>
                <a:gd name="T24" fmla="*/ 4 w 5"/>
                <a:gd name="T25" fmla="*/ 2 h 7"/>
                <a:gd name="T26" fmla="*/ 4 w 5"/>
                <a:gd name="T27" fmla="*/ 2 h 7"/>
                <a:gd name="T28" fmla="*/ 4 w 5"/>
                <a:gd name="T29" fmla="*/ 2 h 7"/>
                <a:gd name="T30" fmla="*/ 4 w 5"/>
                <a:gd name="T31" fmla="*/ 2 h 7"/>
                <a:gd name="T32" fmla="*/ 1 w 5"/>
                <a:gd name="T33" fmla="*/ 3 h 7"/>
                <a:gd name="T34" fmla="*/ 1 w 5"/>
                <a:gd name="T35" fmla="*/ 3 h 7"/>
                <a:gd name="T36" fmla="*/ 2 w 5"/>
                <a:gd name="T37" fmla="*/ 2 h 7"/>
                <a:gd name="T38" fmla="*/ 1 w 5"/>
                <a:gd name="T39" fmla="*/ 3 h 7"/>
                <a:gd name="T40" fmla="*/ 1 w 5"/>
                <a:gd name="T41" fmla="*/ 3 h 7"/>
                <a:gd name="T42" fmla="*/ 2 w 5"/>
                <a:gd name="T43" fmla="*/ 2 h 7"/>
                <a:gd name="T44" fmla="*/ 3 w 5"/>
                <a:gd name="T45" fmla="*/ 1 h 7"/>
                <a:gd name="T46" fmla="*/ 3 w 5"/>
                <a:gd name="T47" fmla="*/ 1 h 7"/>
                <a:gd name="T48" fmla="*/ 2 w 5"/>
                <a:gd name="T49" fmla="*/ 2 h 7"/>
                <a:gd name="T50" fmla="*/ 2 w 5"/>
                <a:gd name="T51" fmla="*/ 2 h 7"/>
                <a:gd name="T52" fmla="*/ 4 w 5"/>
                <a:gd name="T53" fmla="*/ 2 h 7"/>
                <a:gd name="T54" fmla="*/ 3 w 5"/>
                <a:gd name="T55" fmla="*/ 2 h 7"/>
                <a:gd name="T56" fmla="*/ 4 w 5"/>
                <a:gd name="T57" fmla="*/ 1 h 7"/>
                <a:gd name="T58" fmla="*/ 4 w 5"/>
                <a:gd name="T59" fmla="*/ 1 h 7"/>
                <a:gd name="T60" fmla="*/ 4 w 5"/>
                <a:gd name="T61" fmla="*/ 2 h 7"/>
                <a:gd name="T62" fmla="*/ 3 w 5"/>
                <a:gd name="T63" fmla="*/ 0 h 7"/>
                <a:gd name="T64" fmla="*/ 2 w 5"/>
                <a:gd name="T65" fmla="*/ 0 h 7"/>
                <a:gd name="T66" fmla="*/ 0 w 5"/>
                <a:gd name="T67" fmla="*/ 3 h 7"/>
                <a:gd name="T68" fmla="*/ 1 w 5"/>
                <a:gd name="T69" fmla="*/ 7 h 7"/>
                <a:gd name="T70" fmla="*/ 2 w 5"/>
                <a:gd name="T71" fmla="*/ 7 h 7"/>
                <a:gd name="T72" fmla="*/ 5 w 5"/>
                <a:gd name="T73" fmla="*/ 6 h 7"/>
                <a:gd name="T74" fmla="*/ 5 w 5"/>
                <a:gd name="T75" fmla="*/ 2 h 7"/>
                <a:gd name="T76" fmla="*/ 5 w 5"/>
                <a:gd name="T77" fmla="*/ 1 h 7"/>
                <a:gd name="T78" fmla="*/ 3 w 5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2" y="6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5" y="4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5" name="Freeform 51"/>
            <p:cNvSpPr>
              <a:spLocks noEditPoints="1"/>
            </p:cNvSpPr>
            <p:nvPr/>
          </p:nvSpPr>
          <p:spPr bwMode="auto">
            <a:xfrm>
              <a:off x="4148" y="1894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4 h 17"/>
                <a:gd name="T36" fmla="*/ 2 w 13"/>
                <a:gd name="T37" fmla="*/ 13 h 17"/>
                <a:gd name="T38" fmla="*/ 10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1 w 13"/>
                <a:gd name="T45" fmla="*/ 12 h 17"/>
                <a:gd name="T46" fmla="*/ 1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7 h 17"/>
                <a:gd name="T76" fmla="*/ 10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0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10" y="13"/>
                    <a:pt x="10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6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10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Freeform 52"/>
            <p:cNvSpPr>
              <a:spLocks noEditPoints="1"/>
            </p:cNvSpPr>
            <p:nvPr/>
          </p:nvSpPr>
          <p:spPr bwMode="auto">
            <a:xfrm>
              <a:off x="4236" y="2334"/>
              <a:ext cx="91" cy="133"/>
            </a:xfrm>
            <a:custGeom>
              <a:avLst/>
              <a:gdLst>
                <a:gd name="T0" fmla="*/ 4 w 38"/>
                <a:gd name="T1" fmla="*/ 48 h 56"/>
                <a:gd name="T2" fmla="*/ 8 w 38"/>
                <a:gd name="T3" fmla="*/ 49 h 56"/>
                <a:gd name="T4" fmla="*/ 9 w 38"/>
                <a:gd name="T5" fmla="*/ 49 h 56"/>
                <a:gd name="T6" fmla="*/ 7 w 38"/>
                <a:gd name="T7" fmla="*/ 55 h 56"/>
                <a:gd name="T8" fmla="*/ 13 w 38"/>
                <a:gd name="T9" fmla="*/ 48 h 56"/>
                <a:gd name="T10" fmla="*/ 8 w 38"/>
                <a:gd name="T11" fmla="*/ 55 h 56"/>
                <a:gd name="T12" fmla="*/ 18 w 38"/>
                <a:gd name="T13" fmla="*/ 47 h 56"/>
                <a:gd name="T14" fmla="*/ 15 w 38"/>
                <a:gd name="T15" fmla="*/ 53 h 56"/>
                <a:gd name="T16" fmla="*/ 18 w 38"/>
                <a:gd name="T17" fmla="*/ 52 h 56"/>
                <a:gd name="T18" fmla="*/ 22 w 38"/>
                <a:gd name="T19" fmla="*/ 46 h 56"/>
                <a:gd name="T20" fmla="*/ 21 w 38"/>
                <a:gd name="T21" fmla="*/ 51 h 56"/>
                <a:gd name="T22" fmla="*/ 28 w 38"/>
                <a:gd name="T23" fmla="*/ 44 h 56"/>
                <a:gd name="T24" fmla="*/ 26 w 38"/>
                <a:gd name="T25" fmla="*/ 44 h 56"/>
                <a:gd name="T26" fmla="*/ 24 w 38"/>
                <a:gd name="T27" fmla="*/ 49 h 56"/>
                <a:gd name="T28" fmla="*/ 4 w 38"/>
                <a:gd name="T29" fmla="*/ 43 h 56"/>
                <a:gd name="T30" fmla="*/ 3 w 38"/>
                <a:gd name="T31" fmla="*/ 47 h 56"/>
                <a:gd name="T32" fmla="*/ 6 w 38"/>
                <a:gd name="T33" fmla="*/ 39 h 56"/>
                <a:gd name="T34" fmla="*/ 5 w 38"/>
                <a:gd name="T35" fmla="*/ 39 h 56"/>
                <a:gd name="T36" fmla="*/ 6 w 38"/>
                <a:gd name="T37" fmla="*/ 38 h 56"/>
                <a:gd name="T38" fmla="*/ 7 w 38"/>
                <a:gd name="T39" fmla="*/ 35 h 56"/>
                <a:gd name="T40" fmla="*/ 17 w 38"/>
                <a:gd name="T41" fmla="*/ 31 h 56"/>
                <a:gd name="T42" fmla="*/ 15 w 38"/>
                <a:gd name="T43" fmla="*/ 32 h 56"/>
                <a:gd name="T44" fmla="*/ 19 w 38"/>
                <a:gd name="T45" fmla="*/ 27 h 56"/>
                <a:gd name="T46" fmla="*/ 19 w 38"/>
                <a:gd name="T47" fmla="*/ 24 h 56"/>
                <a:gd name="T48" fmla="*/ 19 w 38"/>
                <a:gd name="T49" fmla="*/ 26 h 56"/>
                <a:gd name="T50" fmla="*/ 21 w 38"/>
                <a:gd name="T51" fmla="*/ 20 h 56"/>
                <a:gd name="T52" fmla="*/ 19 w 38"/>
                <a:gd name="T53" fmla="*/ 20 h 56"/>
                <a:gd name="T54" fmla="*/ 21 w 38"/>
                <a:gd name="T55" fmla="*/ 19 h 56"/>
                <a:gd name="T56" fmla="*/ 20 w 38"/>
                <a:gd name="T57" fmla="*/ 15 h 56"/>
                <a:gd name="T58" fmla="*/ 20 w 38"/>
                <a:gd name="T59" fmla="*/ 14 h 56"/>
                <a:gd name="T60" fmla="*/ 20 w 38"/>
                <a:gd name="T61" fmla="*/ 14 h 56"/>
                <a:gd name="T62" fmla="*/ 21 w 38"/>
                <a:gd name="T63" fmla="*/ 10 h 56"/>
                <a:gd name="T64" fmla="*/ 20 w 38"/>
                <a:gd name="T65" fmla="*/ 7 h 56"/>
                <a:gd name="T66" fmla="*/ 18 w 38"/>
                <a:gd name="T67" fmla="*/ 6 h 56"/>
                <a:gd name="T68" fmla="*/ 19 w 38"/>
                <a:gd name="T69" fmla="*/ 7 h 56"/>
                <a:gd name="T70" fmla="*/ 18 w 38"/>
                <a:gd name="T71" fmla="*/ 2 h 56"/>
                <a:gd name="T72" fmla="*/ 24 w 38"/>
                <a:gd name="T73" fmla="*/ 1 h 56"/>
                <a:gd name="T74" fmla="*/ 25 w 38"/>
                <a:gd name="T75" fmla="*/ 40 h 56"/>
                <a:gd name="T76" fmla="*/ 6 w 38"/>
                <a:gd name="T77" fmla="*/ 44 h 56"/>
                <a:gd name="T78" fmla="*/ 13 w 38"/>
                <a:gd name="T79" fmla="*/ 34 h 56"/>
                <a:gd name="T80" fmla="*/ 16 w 38"/>
                <a:gd name="T81" fmla="*/ 35 h 56"/>
                <a:gd name="T82" fmla="*/ 24 w 38"/>
                <a:gd name="T83" fmla="*/ 0 h 56"/>
                <a:gd name="T84" fmla="*/ 18 w 38"/>
                <a:gd name="T85" fmla="*/ 0 h 56"/>
                <a:gd name="T86" fmla="*/ 17 w 38"/>
                <a:gd name="T87" fmla="*/ 3 h 56"/>
                <a:gd name="T88" fmla="*/ 16 w 38"/>
                <a:gd name="T89" fmla="*/ 4 h 56"/>
                <a:gd name="T90" fmla="*/ 18 w 38"/>
                <a:gd name="T91" fmla="*/ 8 h 56"/>
                <a:gd name="T92" fmla="*/ 7 w 38"/>
                <a:gd name="T93" fmla="*/ 30 h 56"/>
                <a:gd name="T94" fmla="*/ 7 w 38"/>
                <a:gd name="T95" fmla="*/ 31 h 56"/>
                <a:gd name="T96" fmla="*/ 4 w 38"/>
                <a:gd name="T97" fmla="*/ 39 h 56"/>
                <a:gd name="T98" fmla="*/ 1 w 38"/>
                <a:gd name="T99" fmla="*/ 55 h 56"/>
                <a:gd name="T100" fmla="*/ 0 w 38"/>
                <a:gd name="T101" fmla="*/ 56 h 56"/>
                <a:gd name="T102" fmla="*/ 2 w 38"/>
                <a:gd name="T103" fmla="*/ 56 h 56"/>
                <a:gd name="T104" fmla="*/ 7 w 38"/>
                <a:gd name="T105" fmla="*/ 56 h 56"/>
                <a:gd name="T106" fmla="*/ 11 w 38"/>
                <a:gd name="T107" fmla="*/ 55 h 56"/>
                <a:gd name="T108" fmla="*/ 31 w 38"/>
                <a:gd name="T109" fmla="*/ 41 h 56"/>
                <a:gd name="T110" fmla="*/ 25 w 38"/>
                <a:gd name="T1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" h="56">
                  <a:moveTo>
                    <a:pt x="2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54"/>
                    <a:pt x="2" y="53"/>
                    <a:pt x="3" y="52"/>
                  </a:cubicBezTo>
                  <a:cubicBezTo>
                    <a:pt x="3" y="50"/>
                    <a:pt x="4" y="49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8"/>
                    <a:pt x="6" y="48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51"/>
                    <a:pt x="4" y="54"/>
                    <a:pt x="3" y="55"/>
                  </a:cubicBezTo>
                  <a:cubicBezTo>
                    <a:pt x="3" y="55"/>
                    <a:pt x="2" y="55"/>
                    <a:pt x="2" y="55"/>
                  </a:cubicBezTo>
                  <a:moveTo>
                    <a:pt x="4" y="55"/>
                  </a:moveTo>
                  <a:cubicBezTo>
                    <a:pt x="5" y="54"/>
                    <a:pt x="6" y="52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5" y="55"/>
                    <a:pt x="4" y="55"/>
                  </a:cubicBezTo>
                  <a:moveTo>
                    <a:pt x="8" y="55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9" y="54"/>
                    <a:pt x="8" y="55"/>
                  </a:cubicBezTo>
                  <a:moveTo>
                    <a:pt x="12" y="54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3" y="53"/>
                    <a:pt x="12" y="54"/>
                  </a:cubicBezTo>
                  <a:moveTo>
                    <a:pt x="15" y="53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6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7" y="52"/>
                    <a:pt x="16" y="52"/>
                    <a:pt x="15" y="53"/>
                  </a:cubicBezTo>
                  <a:moveTo>
                    <a:pt x="19" y="51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3" y="47"/>
                    <a:pt x="22" y="49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19" y="51"/>
                  </a:cubicBezTo>
                  <a:moveTo>
                    <a:pt x="25" y="49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7" y="47"/>
                    <a:pt x="27" y="48"/>
                  </a:cubicBezTo>
                  <a:cubicBezTo>
                    <a:pt x="26" y="48"/>
                    <a:pt x="25" y="49"/>
                    <a:pt x="25" y="49"/>
                  </a:cubicBezTo>
                  <a:moveTo>
                    <a:pt x="22" y="50"/>
                  </a:moveTo>
                  <a:cubicBezTo>
                    <a:pt x="23" y="48"/>
                    <a:pt x="25" y="46"/>
                    <a:pt x="26" y="44"/>
                  </a:cubicBezTo>
                  <a:cubicBezTo>
                    <a:pt x="27" y="44"/>
                    <a:pt x="27" y="43"/>
                    <a:pt x="28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3" y="50"/>
                    <a:pt x="22" y="50"/>
                  </a:cubicBezTo>
                  <a:moveTo>
                    <a:pt x="3" y="48"/>
                  </a:moveTo>
                  <a:cubicBezTo>
                    <a:pt x="3" y="48"/>
                    <a:pt x="3" y="48"/>
                    <a:pt x="3" y="47"/>
                  </a:cubicBezTo>
                  <a:cubicBezTo>
                    <a:pt x="4" y="46"/>
                    <a:pt x="4" y="44"/>
                    <a:pt x="4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4" y="46"/>
                    <a:pt x="4" y="47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4" y="42"/>
                  </a:moveTo>
                  <a:cubicBezTo>
                    <a:pt x="5" y="41"/>
                    <a:pt x="5" y="41"/>
                    <a:pt x="5" y="40"/>
                  </a:cubicBezTo>
                  <a:cubicBezTo>
                    <a:pt x="5" y="40"/>
                    <a:pt x="5" y="40"/>
                    <a:pt x="6" y="39"/>
                  </a:cubicBezTo>
                  <a:cubicBezTo>
                    <a:pt x="6" y="40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2"/>
                    <a:pt x="4" y="42"/>
                    <a:pt x="4" y="42"/>
                  </a:cubicBezTo>
                  <a:moveTo>
                    <a:pt x="5" y="39"/>
                  </a:moveTo>
                  <a:cubicBezTo>
                    <a:pt x="5" y="38"/>
                    <a:pt x="5" y="38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9"/>
                    <a:pt x="5" y="39"/>
                    <a:pt x="5" y="39"/>
                  </a:cubicBezTo>
                  <a:moveTo>
                    <a:pt x="6" y="36"/>
                  </a:moveTo>
                  <a:cubicBezTo>
                    <a:pt x="6" y="35"/>
                    <a:pt x="6" y="34"/>
                    <a:pt x="7" y="33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3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moveTo>
                    <a:pt x="16" y="31"/>
                  </a:moveTo>
                  <a:cubicBezTo>
                    <a:pt x="16" y="30"/>
                    <a:pt x="17" y="29"/>
                    <a:pt x="17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6" y="31"/>
                    <a:pt x="16" y="31"/>
                    <a:pt x="16" y="31"/>
                  </a:cubicBezTo>
                  <a:moveTo>
                    <a:pt x="18" y="27"/>
                  </a:moveTo>
                  <a:cubicBezTo>
                    <a:pt x="18" y="26"/>
                    <a:pt x="18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7"/>
                    <a:pt x="18" y="27"/>
                    <a:pt x="18" y="27"/>
                  </a:cubicBezTo>
                  <a:moveTo>
                    <a:pt x="19" y="23"/>
                  </a:moveTo>
                  <a:cubicBezTo>
                    <a:pt x="19" y="22"/>
                    <a:pt x="19" y="22"/>
                    <a:pt x="19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9" y="23"/>
                  </a:cubicBezTo>
                  <a:moveTo>
                    <a:pt x="19" y="20"/>
                  </a:moveTo>
                  <a:cubicBezTo>
                    <a:pt x="20" y="19"/>
                    <a:pt x="20" y="19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1" y="17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0" y="17"/>
                  </a:move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1" y="16"/>
                    <a:pt x="20" y="17"/>
                    <a:pt x="20" y="17"/>
                  </a:cubicBezTo>
                  <a:moveTo>
                    <a:pt x="20" y="14"/>
                  </a:moveTo>
                  <a:cubicBezTo>
                    <a:pt x="20" y="13"/>
                    <a:pt x="20" y="13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moveTo>
                    <a:pt x="20" y="11"/>
                  </a:moveTo>
                  <a:cubicBezTo>
                    <a:pt x="19" y="11"/>
                    <a:pt x="19" y="10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moveTo>
                    <a:pt x="19" y="9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19" y="7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7"/>
                    <a:pt x="19" y="7"/>
                  </a:cubicBezTo>
                  <a:moveTo>
                    <a:pt x="18" y="5"/>
                  </a:moveTo>
                  <a:cubicBezTo>
                    <a:pt x="18" y="5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5"/>
                    <a:pt x="18" y="5"/>
                    <a:pt x="18" y="5"/>
                  </a:cubicBezTo>
                  <a:moveTo>
                    <a:pt x="20" y="2"/>
                  </a:moveTo>
                  <a:cubicBezTo>
                    <a:pt x="21" y="2"/>
                    <a:pt x="23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5"/>
                    <a:pt x="37" y="22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4" y="45"/>
                    <a:pt x="17" y="47"/>
                    <a:pt x="7" y="47"/>
                  </a:cubicBezTo>
                  <a:cubicBezTo>
                    <a:pt x="6" y="47"/>
                    <a:pt x="6" y="47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7" y="40"/>
                    <a:pt x="8" y="35"/>
                    <a:pt x="8" y="32"/>
                  </a:cubicBezTo>
                  <a:cubicBezTo>
                    <a:pt x="9" y="32"/>
                    <a:pt x="10" y="33"/>
                    <a:pt x="11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3" y="24"/>
                    <a:pt x="24" y="13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5"/>
                    <a:pt x="17" y="6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13"/>
                    <a:pt x="20" y="22"/>
                    <a:pt x="13" y="33"/>
                  </a:cubicBezTo>
                  <a:cubicBezTo>
                    <a:pt x="13" y="33"/>
                    <a:pt x="12" y="32"/>
                    <a:pt x="11" y="32"/>
                  </a:cubicBezTo>
                  <a:cubicBezTo>
                    <a:pt x="10" y="31"/>
                    <a:pt x="8" y="31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5" y="35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1"/>
                    <a:pt x="3" y="44"/>
                    <a:pt x="2" y="47"/>
                  </a:cubicBezTo>
                  <a:cubicBezTo>
                    <a:pt x="2" y="50"/>
                    <a:pt x="1" y="52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4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3" y="56"/>
                    <a:pt x="5" y="56"/>
                    <a:pt x="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7" y="54"/>
                    <a:pt x="23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6"/>
                    <a:pt x="30" y="43"/>
                    <a:pt x="31" y="4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8" y="21"/>
                    <a:pt x="28" y="3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7" name="Freeform 53"/>
            <p:cNvSpPr>
              <a:spLocks noEditPoints="1"/>
            </p:cNvSpPr>
            <p:nvPr/>
          </p:nvSpPr>
          <p:spPr bwMode="auto">
            <a:xfrm>
              <a:off x="4039" y="2391"/>
              <a:ext cx="107" cy="128"/>
            </a:xfrm>
            <a:custGeom>
              <a:avLst/>
              <a:gdLst>
                <a:gd name="T0" fmla="*/ 43 w 45"/>
                <a:gd name="T1" fmla="*/ 25 h 54"/>
                <a:gd name="T2" fmla="*/ 39 w 45"/>
                <a:gd name="T3" fmla="*/ 23 h 54"/>
                <a:gd name="T4" fmla="*/ 35 w 45"/>
                <a:gd name="T5" fmla="*/ 22 h 54"/>
                <a:gd name="T6" fmla="*/ 34 w 45"/>
                <a:gd name="T7" fmla="*/ 21 h 54"/>
                <a:gd name="T8" fmla="*/ 35 w 45"/>
                <a:gd name="T9" fmla="*/ 20 h 54"/>
                <a:gd name="T10" fmla="*/ 30 w 45"/>
                <a:gd name="T11" fmla="*/ 19 h 54"/>
                <a:gd name="T12" fmla="*/ 31 w 45"/>
                <a:gd name="T13" fmla="*/ 19 h 54"/>
                <a:gd name="T14" fmla="*/ 33 w 45"/>
                <a:gd name="T15" fmla="*/ 20 h 54"/>
                <a:gd name="T16" fmla="*/ 33 w 45"/>
                <a:gd name="T17" fmla="*/ 18 h 54"/>
                <a:gd name="T18" fmla="*/ 28 w 45"/>
                <a:gd name="T19" fmla="*/ 19 h 54"/>
                <a:gd name="T20" fmla="*/ 29 w 45"/>
                <a:gd name="T21" fmla="*/ 18 h 54"/>
                <a:gd name="T22" fmla="*/ 35 w 45"/>
                <a:gd name="T23" fmla="*/ 18 h 54"/>
                <a:gd name="T24" fmla="*/ 36 w 45"/>
                <a:gd name="T25" fmla="*/ 19 h 54"/>
                <a:gd name="T26" fmla="*/ 40 w 45"/>
                <a:gd name="T27" fmla="*/ 17 h 54"/>
                <a:gd name="T28" fmla="*/ 34 w 45"/>
                <a:gd name="T29" fmla="*/ 17 h 54"/>
                <a:gd name="T30" fmla="*/ 34 w 45"/>
                <a:gd name="T31" fmla="*/ 18 h 54"/>
                <a:gd name="T32" fmla="*/ 2 w 45"/>
                <a:gd name="T33" fmla="*/ 41 h 54"/>
                <a:gd name="T34" fmla="*/ 14 w 45"/>
                <a:gd name="T35" fmla="*/ 20 h 54"/>
                <a:gd name="T36" fmla="*/ 32 w 45"/>
                <a:gd name="T37" fmla="*/ 25 h 54"/>
                <a:gd name="T38" fmla="*/ 31 w 45"/>
                <a:gd name="T39" fmla="*/ 49 h 54"/>
                <a:gd name="T40" fmla="*/ 29 w 45"/>
                <a:gd name="T41" fmla="*/ 51 h 54"/>
                <a:gd name="T42" fmla="*/ 16 w 45"/>
                <a:gd name="T43" fmla="*/ 48 h 54"/>
                <a:gd name="T44" fmla="*/ 3 w 45"/>
                <a:gd name="T45" fmla="*/ 43 h 54"/>
                <a:gd name="T46" fmla="*/ 25 w 45"/>
                <a:gd name="T47" fmla="*/ 17 h 54"/>
                <a:gd name="T48" fmla="*/ 23 w 45"/>
                <a:gd name="T49" fmla="*/ 17 h 54"/>
                <a:gd name="T50" fmla="*/ 21 w 45"/>
                <a:gd name="T51" fmla="*/ 16 h 54"/>
                <a:gd name="T52" fmla="*/ 32 w 45"/>
                <a:gd name="T53" fmla="*/ 17 h 54"/>
                <a:gd name="T54" fmla="*/ 33 w 45"/>
                <a:gd name="T55" fmla="*/ 16 h 54"/>
                <a:gd name="T56" fmla="*/ 19 w 45"/>
                <a:gd name="T57" fmla="*/ 15 h 54"/>
                <a:gd name="T58" fmla="*/ 20 w 45"/>
                <a:gd name="T59" fmla="*/ 15 h 54"/>
                <a:gd name="T60" fmla="*/ 29 w 45"/>
                <a:gd name="T61" fmla="*/ 14 h 54"/>
                <a:gd name="T62" fmla="*/ 24 w 45"/>
                <a:gd name="T63" fmla="*/ 15 h 54"/>
                <a:gd name="T64" fmla="*/ 23 w 45"/>
                <a:gd name="T65" fmla="*/ 15 h 54"/>
                <a:gd name="T66" fmla="*/ 23 w 45"/>
                <a:gd name="T67" fmla="*/ 15 h 54"/>
                <a:gd name="T68" fmla="*/ 20 w 45"/>
                <a:gd name="T69" fmla="*/ 12 h 54"/>
                <a:gd name="T70" fmla="*/ 21 w 45"/>
                <a:gd name="T71" fmla="*/ 12 h 54"/>
                <a:gd name="T72" fmla="*/ 25 w 45"/>
                <a:gd name="T73" fmla="*/ 10 h 54"/>
                <a:gd name="T74" fmla="*/ 25 w 45"/>
                <a:gd name="T75" fmla="*/ 2 h 54"/>
                <a:gd name="T76" fmla="*/ 32 w 45"/>
                <a:gd name="T77" fmla="*/ 4 h 54"/>
                <a:gd name="T78" fmla="*/ 29 w 45"/>
                <a:gd name="T79" fmla="*/ 11 h 54"/>
                <a:gd name="T80" fmla="*/ 32 w 45"/>
                <a:gd name="T81" fmla="*/ 8 h 54"/>
                <a:gd name="T82" fmla="*/ 35 w 45"/>
                <a:gd name="T83" fmla="*/ 7 h 54"/>
                <a:gd name="T84" fmla="*/ 21 w 45"/>
                <a:gd name="T85" fmla="*/ 11 h 54"/>
                <a:gd name="T86" fmla="*/ 22 w 45"/>
                <a:gd name="T87" fmla="*/ 3 h 54"/>
                <a:gd name="T88" fmla="*/ 25 w 45"/>
                <a:gd name="T89" fmla="*/ 0 h 54"/>
                <a:gd name="T90" fmla="*/ 23 w 45"/>
                <a:gd name="T91" fmla="*/ 2 h 54"/>
                <a:gd name="T92" fmla="*/ 17 w 45"/>
                <a:gd name="T93" fmla="*/ 3 h 54"/>
                <a:gd name="T94" fmla="*/ 18 w 45"/>
                <a:gd name="T95" fmla="*/ 12 h 54"/>
                <a:gd name="T96" fmla="*/ 13 w 45"/>
                <a:gd name="T97" fmla="*/ 18 h 54"/>
                <a:gd name="T98" fmla="*/ 1 w 45"/>
                <a:gd name="T99" fmla="*/ 41 h 54"/>
                <a:gd name="T100" fmla="*/ 3 w 45"/>
                <a:gd name="T101" fmla="*/ 45 h 54"/>
                <a:gd name="T102" fmla="*/ 15 w 45"/>
                <a:gd name="T103" fmla="*/ 49 h 54"/>
                <a:gd name="T104" fmla="*/ 28 w 45"/>
                <a:gd name="T105" fmla="*/ 52 h 54"/>
                <a:gd name="T106" fmla="*/ 33 w 45"/>
                <a:gd name="T107" fmla="*/ 50 h 54"/>
                <a:gd name="T108" fmla="*/ 34 w 45"/>
                <a:gd name="T109" fmla="*/ 24 h 54"/>
                <a:gd name="T110" fmla="*/ 44 w 45"/>
                <a:gd name="T111" fmla="*/ 27 h 54"/>
                <a:gd name="T112" fmla="*/ 37 w 45"/>
                <a:gd name="T113" fmla="*/ 20 h 54"/>
                <a:gd name="T114" fmla="*/ 41 w 45"/>
                <a:gd name="T115" fmla="*/ 19 h 54"/>
                <a:gd name="T116" fmla="*/ 41 w 45"/>
                <a:gd name="T117" fmla="*/ 16 h 54"/>
                <a:gd name="T118" fmla="*/ 40 w 45"/>
                <a:gd name="T119" fmla="*/ 10 h 54"/>
                <a:gd name="T120" fmla="*/ 37 w 45"/>
                <a:gd name="T121" fmla="*/ 5 h 54"/>
                <a:gd name="T122" fmla="*/ 33 w 45"/>
                <a:gd name="T123" fmla="*/ 5 h 54"/>
                <a:gd name="T124" fmla="*/ 26 w 45"/>
                <a:gd name="T1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" h="54">
                  <a:moveTo>
                    <a:pt x="43" y="26"/>
                  </a:moveTo>
                  <a:cubicBezTo>
                    <a:pt x="42" y="26"/>
                    <a:pt x="41" y="26"/>
                    <a:pt x="40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5"/>
                  </a:cubicBezTo>
                  <a:cubicBezTo>
                    <a:pt x="43" y="25"/>
                    <a:pt x="43" y="25"/>
                    <a:pt x="43" y="26"/>
                  </a:cubicBezTo>
                  <a:moveTo>
                    <a:pt x="39" y="24"/>
                  </a:moveTo>
                  <a:cubicBezTo>
                    <a:pt x="39" y="24"/>
                    <a:pt x="38" y="24"/>
                    <a:pt x="38" y="2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3"/>
                  </a:cubicBezTo>
                  <a:cubicBezTo>
                    <a:pt x="39" y="24"/>
                    <a:pt x="39" y="24"/>
                    <a:pt x="39" y="24"/>
                  </a:cubicBezTo>
                  <a:moveTo>
                    <a:pt x="36" y="23"/>
                  </a:moveTo>
                  <a:cubicBezTo>
                    <a:pt x="36" y="23"/>
                    <a:pt x="36" y="22"/>
                    <a:pt x="35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2"/>
                    <a:pt x="38" y="22"/>
                  </a:cubicBezTo>
                  <a:cubicBezTo>
                    <a:pt x="36" y="23"/>
                    <a:pt x="36" y="23"/>
                    <a:pt x="36" y="23"/>
                  </a:cubicBezTo>
                  <a:moveTo>
                    <a:pt x="3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21"/>
                    <a:pt x="34" y="21"/>
                    <a:pt x="34" y="21"/>
                  </a:cubicBezTo>
                  <a:moveTo>
                    <a:pt x="30" y="19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moveTo>
                    <a:pt x="33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20"/>
                  </a:cubicBezTo>
                  <a:moveTo>
                    <a:pt x="28" y="19"/>
                  </a:moveTo>
                  <a:cubicBezTo>
                    <a:pt x="28" y="19"/>
                    <a:pt x="28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moveTo>
                    <a:pt x="35" y="19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5" y="19"/>
                  </a:cubicBezTo>
                  <a:moveTo>
                    <a:pt x="38" y="18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40" y="17"/>
                    <a:pt x="40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8" y="18"/>
                  </a:cubicBezTo>
                  <a:moveTo>
                    <a:pt x="34" y="18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2" y="43"/>
                  </a:moveTo>
                  <a:cubicBezTo>
                    <a:pt x="2" y="43"/>
                    <a:pt x="1" y="43"/>
                    <a:pt x="1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0"/>
                    <a:pt x="2" y="39"/>
                    <a:pt x="2" y="39"/>
                  </a:cubicBezTo>
                  <a:cubicBezTo>
                    <a:pt x="2" y="36"/>
                    <a:pt x="2" y="34"/>
                    <a:pt x="3" y="31"/>
                  </a:cubicBezTo>
                  <a:cubicBezTo>
                    <a:pt x="5" y="27"/>
                    <a:pt x="7" y="23"/>
                    <a:pt x="10" y="21"/>
                  </a:cubicBezTo>
                  <a:cubicBezTo>
                    <a:pt x="11" y="21"/>
                    <a:pt x="12" y="20"/>
                    <a:pt x="14" y="20"/>
                  </a:cubicBezTo>
                  <a:cubicBezTo>
                    <a:pt x="15" y="19"/>
                    <a:pt x="17" y="19"/>
                    <a:pt x="19" y="17"/>
                  </a:cubicBezTo>
                  <a:cubicBezTo>
                    <a:pt x="19" y="17"/>
                    <a:pt x="20" y="17"/>
                    <a:pt x="20" y="18"/>
                  </a:cubicBezTo>
                  <a:cubicBezTo>
                    <a:pt x="24" y="19"/>
                    <a:pt x="27" y="20"/>
                    <a:pt x="30" y="20"/>
                  </a:cubicBezTo>
                  <a:cubicBezTo>
                    <a:pt x="30" y="21"/>
                    <a:pt x="31" y="23"/>
                    <a:pt x="32" y="25"/>
                  </a:cubicBezTo>
                  <a:cubicBezTo>
                    <a:pt x="34" y="28"/>
                    <a:pt x="36" y="31"/>
                    <a:pt x="37" y="34"/>
                  </a:cubicBezTo>
                  <a:cubicBezTo>
                    <a:pt x="38" y="37"/>
                    <a:pt x="37" y="42"/>
                    <a:pt x="35" y="45"/>
                  </a:cubicBezTo>
                  <a:cubicBezTo>
                    <a:pt x="34" y="45"/>
                    <a:pt x="34" y="46"/>
                    <a:pt x="33" y="46"/>
                  </a:cubicBezTo>
                  <a:cubicBezTo>
                    <a:pt x="33" y="47"/>
                    <a:pt x="32" y="48"/>
                    <a:pt x="31" y="49"/>
                  </a:cubicBezTo>
                  <a:cubicBezTo>
                    <a:pt x="31" y="50"/>
                    <a:pt x="31" y="50"/>
                    <a:pt x="31" y="51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3"/>
                    <a:pt x="30" y="52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0"/>
                    <a:pt x="25" y="50"/>
                  </a:cubicBezTo>
                  <a:cubicBezTo>
                    <a:pt x="24" y="50"/>
                    <a:pt x="23" y="50"/>
                    <a:pt x="22" y="50"/>
                  </a:cubicBezTo>
                  <a:cubicBezTo>
                    <a:pt x="20" y="49"/>
                    <a:pt x="18" y="48"/>
                    <a:pt x="16" y="48"/>
                  </a:cubicBezTo>
                  <a:cubicBezTo>
                    <a:pt x="14" y="47"/>
                    <a:pt x="11" y="46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4"/>
                    <a:pt x="6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moveTo>
                    <a:pt x="26" y="18"/>
                  </a:moveTo>
                  <a:cubicBezTo>
                    <a:pt x="25" y="18"/>
                    <a:pt x="25" y="18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7"/>
                    <a:pt x="27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moveTo>
                    <a:pt x="23" y="17"/>
                  </a:moveTo>
                  <a:cubicBezTo>
                    <a:pt x="22" y="17"/>
                    <a:pt x="22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moveTo>
                    <a:pt x="32" y="17"/>
                  </a:moveTo>
                  <a:cubicBezTo>
                    <a:pt x="32" y="17"/>
                    <a:pt x="31" y="17"/>
                    <a:pt x="31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7"/>
                    <a:pt x="32" y="17"/>
                    <a:pt x="32" y="17"/>
                  </a:cubicBezTo>
                  <a:moveTo>
                    <a:pt x="19" y="16"/>
                  </a:move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29" y="16"/>
                  </a:moveTo>
                  <a:cubicBezTo>
                    <a:pt x="29" y="16"/>
                    <a:pt x="28" y="16"/>
                    <a:pt x="28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29" y="16"/>
                    <a:pt x="29" y="16"/>
                    <a:pt x="29" y="16"/>
                  </a:cubicBezTo>
                  <a:moveTo>
                    <a:pt x="26" y="16"/>
                  </a:moveTo>
                  <a:cubicBezTo>
                    <a:pt x="26" y="16"/>
                    <a:pt x="25" y="15"/>
                    <a:pt x="24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23" y="15"/>
                  </a:moveTo>
                  <a:cubicBezTo>
                    <a:pt x="22" y="15"/>
                    <a:pt x="22" y="15"/>
                    <a:pt x="21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3" y="13"/>
                    <a:pt x="24" y="13"/>
                    <a:pt x="25" y="1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moveTo>
                    <a:pt x="20" y="14"/>
                  </a:moveTo>
                  <a:cubicBezTo>
                    <a:pt x="19" y="14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moveTo>
                    <a:pt x="24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5" y="9"/>
                    <a:pt x="25" y="8"/>
                  </a:cubicBezTo>
                  <a:cubicBezTo>
                    <a:pt x="25" y="7"/>
                    <a:pt x="25" y="6"/>
                    <a:pt x="25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28" y="3"/>
                    <a:pt x="29" y="3"/>
                  </a:cubicBezTo>
                  <a:cubicBezTo>
                    <a:pt x="30" y="3"/>
                    <a:pt x="31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5"/>
                    <a:pt x="31" y="5"/>
                    <a:pt x="30" y="6"/>
                  </a:cubicBezTo>
                  <a:cubicBezTo>
                    <a:pt x="29" y="7"/>
                    <a:pt x="28" y="9"/>
                    <a:pt x="29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3" y="7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7"/>
                    <a:pt x="38" y="8"/>
                    <a:pt x="38" y="9"/>
                  </a:cubicBezTo>
                  <a:cubicBezTo>
                    <a:pt x="36" y="10"/>
                    <a:pt x="33" y="12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4" y="12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8"/>
                    <a:pt x="21" y="5"/>
                    <a:pt x="19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9"/>
                    <a:pt x="24" y="10"/>
                    <a:pt x="24" y="10"/>
                  </a:cubicBezTo>
                  <a:moveTo>
                    <a:pt x="25" y="0"/>
                  </a:moveTo>
                  <a:cubicBezTo>
                    <a:pt x="25" y="0"/>
                    <a:pt x="24" y="0"/>
                    <a:pt x="24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0" y="1"/>
                    <a:pt x="19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6"/>
                    <a:pt x="20" y="8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8" y="12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6"/>
                    <a:pt x="18" y="16"/>
                  </a:cubicBezTo>
                  <a:cubicBezTo>
                    <a:pt x="16" y="17"/>
                    <a:pt x="15" y="18"/>
                    <a:pt x="13" y="18"/>
                  </a:cubicBezTo>
                  <a:cubicBezTo>
                    <a:pt x="12" y="19"/>
                    <a:pt x="11" y="19"/>
                    <a:pt x="9" y="20"/>
                  </a:cubicBezTo>
                  <a:cubicBezTo>
                    <a:pt x="6" y="22"/>
                    <a:pt x="3" y="26"/>
                    <a:pt x="2" y="30"/>
                  </a:cubicBezTo>
                  <a:cubicBezTo>
                    <a:pt x="1" y="33"/>
                    <a:pt x="1" y="36"/>
                    <a:pt x="1" y="39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2" y="45"/>
                    <a:pt x="3" y="45"/>
                    <a:pt x="3" y="45"/>
                  </a:cubicBezTo>
                  <a:cubicBezTo>
                    <a:pt x="3" y="45"/>
                    <a:pt x="3" y="45"/>
                    <a:pt x="4" y="45"/>
                  </a:cubicBezTo>
                  <a:cubicBezTo>
                    <a:pt x="5" y="45"/>
                    <a:pt x="7" y="45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1" y="47"/>
                    <a:pt x="13" y="48"/>
                    <a:pt x="15" y="49"/>
                  </a:cubicBezTo>
                  <a:cubicBezTo>
                    <a:pt x="17" y="50"/>
                    <a:pt x="20" y="50"/>
                    <a:pt x="22" y="51"/>
                  </a:cubicBezTo>
                  <a:cubicBezTo>
                    <a:pt x="23" y="51"/>
                    <a:pt x="24" y="52"/>
                    <a:pt x="25" y="52"/>
                  </a:cubicBezTo>
                  <a:cubicBezTo>
                    <a:pt x="25" y="52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3"/>
                    <a:pt x="29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4"/>
                    <a:pt x="32" y="52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9"/>
                    <a:pt x="34" y="48"/>
                    <a:pt x="34" y="47"/>
                  </a:cubicBezTo>
                  <a:cubicBezTo>
                    <a:pt x="35" y="47"/>
                    <a:pt x="35" y="46"/>
                    <a:pt x="36" y="46"/>
                  </a:cubicBezTo>
                  <a:cubicBezTo>
                    <a:pt x="38" y="42"/>
                    <a:pt x="39" y="38"/>
                    <a:pt x="38" y="33"/>
                  </a:cubicBezTo>
                  <a:cubicBezTo>
                    <a:pt x="37" y="30"/>
                    <a:pt x="35" y="27"/>
                    <a:pt x="34" y="24"/>
                  </a:cubicBezTo>
                  <a:cubicBezTo>
                    <a:pt x="33" y="23"/>
                    <a:pt x="32" y="21"/>
                    <a:pt x="31" y="20"/>
                  </a:cubicBezTo>
                  <a:cubicBezTo>
                    <a:pt x="34" y="23"/>
                    <a:pt x="39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6"/>
                    <a:pt x="44" y="25"/>
                    <a:pt x="45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2" y="23"/>
                    <a:pt x="39" y="21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8" y="16"/>
                    <a:pt x="36" y="16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4" y="13"/>
                    <a:pt x="37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8"/>
                    <a:pt x="38" y="7"/>
                    <a:pt x="37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4" y="5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8" y="1"/>
                    <a:pt x="27" y="1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Freeform 54"/>
            <p:cNvSpPr>
              <a:spLocks noEditPoints="1"/>
            </p:cNvSpPr>
            <p:nvPr/>
          </p:nvSpPr>
          <p:spPr bwMode="auto">
            <a:xfrm>
              <a:off x="4084" y="2477"/>
              <a:ext cx="9" cy="14"/>
            </a:xfrm>
            <a:custGeom>
              <a:avLst/>
              <a:gdLst>
                <a:gd name="T0" fmla="*/ 1 w 4"/>
                <a:gd name="T1" fmla="*/ 5 h 6"/>
                <a:gd name="T2" fmla="*/ 1 w 4"/>
                <a:gd name="T3" fmla="*/ 5 h 6"/>
                <a:gd name="T4" fmla="*/ 2 w 4"/>
                <a:gd name="T5" fmla="*/ 2 h 6"/>
                <a:gd name="T6" fmla="*/ 2 w 4"/>
                <a:gd name="T7" fmla="*/ 3 h 6"/>
                <a:gd name="T8" fmla="*/ 2 w 4"/>
                <a:gd name="T9" fmla="*/ 4 h 6"/>
                <a:gd name="T10" fmla="*/ 1 w 4"/>
                <a:gd name="T11" fmla="*/ 5 h 6"/>
                <a:gd name="T12" fmla="*/ 1 w 4"/>
                <a:gd name="T13" fmla="*/ 0 h 6"/>
                <a:gd name="T14" fmla="*/ 1 w 4"/>
                <a:gd name="T15" fmla="*/ 0 h 6"/>
                <a:gd name="T16" fmla="*/ 0 w 4"/>
                <a:gd name="T17" fmla="*/ 5 h 6"/>
                <a:gd name="T18" fmla="*/ 0 w 4"/>
                <a:gd name="T19" fmla="*/ 6 h 6"/>
                <a:gd name="T20" fmla="*/ 0 w 4"/>
                <a:gd name="T21" fmla="*/ 6 h 6"/>
                <a:gd name="T22" fmla="*/ 1 w 4"/>
                <a:gd name="T23" fmla="*/ 6 h 6"/>
                <a:gd name="T24" fmla="*/ 1 w 4"/>
                <a:gd name="T25" fmla="*/ 6 h 6"/>
                <a:gd name="T26" fmla="*/ 3 w 4"/>
                <a:gd name="T27" fmla="*/ 5 h 6"/>
                <a:gd name="T28" fmla="*/ 3 w 4"/>
                <a:gd name="T29" fmla="*/ 2 h 6"/>
                <a:gd name="T30" fmla="*/ 2 w 4"/>
                <a:gd name="T31" fmla="*/ 0 h 6"/>
                <a:gd name="T32" fmla="*/ 1 w 4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6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4062" y="2448"/>
              <a:ext cx="46" cy="50"/>
            </a:xfrm>
            <a:custGeom>
              <a:avLst/>
              <a:gdLst>
                <a:gd name="T0" fmla="*/ 12 w 19"/>
                <a:gd name="T1" fmla="*/ 3 h 21"/>
                <a:gd name="T2" fmla="*/ 14 w 19"/>
                <a:gd name="T3" fmla="*/ 1 h 21"/>
                <a:gd name="T4" fmla="*/ 13 w 19"/>
                <a:gd name="T5" fmla="*/ 3 h 21"/>
                <a:gd name="T6" fmla="*/ 13 w 19"/>
                <a:gd name="T7" fmla="*/ 3 h 21"/>
                <a:gd name="T8" fmla="*/ 17 w 19"/>
                <a:gd name="T9" fmla="*/ 7 h 21"/>
                <a:gd name="T10" fmla="*/ 13 w 19"/>
                <a:gd name="T11" fmla="*/ 5 h 21"/>
                <a:gd name="T12" fmla="*/ 12 w 19"/>
                <a:gd name="T13" fmla="*/ 5 h 21"/>
                <a:gd name="T14" fmla="*/ 11 w 19"/>
                <a:gd name="T15" fmla="*/ 11 h 21"/>
                <a:gd name="T16" fmla="*/ 14 w 19"/>
                <a:gd name="T17" fmla="*/ 14 h 21"/>
                <a:gd name="T18" fmla="*/ 13 w 19"/>
                <a:gd name="T19" fmla="*/ 18 h 21"/>
                <a:gd name="T20" fmla="*/ 9 w 19"/>
                <a:gd name="T21" fmla="*/ 19 h 21"/>
                <a:gd name="T22" fmla="*/ 8 w 19"/>
                <a:gd name="T23" fmla="*/ 19 h 21"/>
                <a:gd name="T24" fmla="*/ 7 w 19"/>
                <a:gd name="T25" fmla="*/ 20 h 21"/>
                <a:gd name="T26" fmla="*/ 7 w 19"/>
                <a:gd name="T27" fmla="*/ 19 h 21"/>
                <a:gd name="T28" fmla="*/ 6 w 19"/>
                <a:gd name="T29" fmla="*/ 18 h 21"/>
                <a:gd name="T30" fmla="*/ 3 w 19"/>
                <a:gd name="T31" fmla="*/ 14 h 21"/>
                <a:gd name="T32" fmla="*/ 7 w 19"/>
                <a:gd name="T33" fmla="*/ 17 h 21"/>
                <a:gd name="T34" fmla="*/ 9 w 19"/>
                <a:gd name="T35" fmla="*/ 11 h 21"/>
                <a:gd name="T36" fmla="*/ 6 w 19"/>
                <a:gd name="T37" fmla="*/ 6 h 21"/>
                <a:gd name="T38" fmla="*/ 10 w 19"/>
                <a:gd name="T39" fmla="*/ 3 h 21"/>
                <a:gd name="T40" fmla="*/ 12 w 19"/>
                <a:gd name="T41" fmla="*/ 0 h 21"/>
                <a:gd name="T42" fmla="*/ 11 w 19"/>
                <a:gd name="T43" fmla="*/ 2 h 21"/>
                <a:gd name="T44" fmla="*/ 8 w 19"/>
                <a:gd name="T45" fmla="*/ 2 h 21"/>
                <a:gd name="T46" fmla="*/ 8 w 19"/>
                <a:gd name="T47" fmla="*/ 11 h 21"/>
                <a:gd name="T48" fmla="*/ 4 w 19"/>
                <a:gd name="T49" fmla="*/ 13 h 21"/>
                <a:gd name="T50" fmla="*/ 3 w 19"/>
                <a:gd name="T51" fmla="*/ 13 h 21"/>
                <a:gd name="T52" fmla="*/ 0 w 19"/>
                <a:gd name="T53" fmla="*/ 15 h 21"/>
                <a:gd name="T54" fmla="*/ 6 w 19"/>
                <a:gd name="T55" fmla="*/ 19 h 21"/>
                <a:gd name="T56" fmla="*/ 6 w 19"/>
                <a:gd name="T57" fmla="*/ 20 h 21"/>
                <a:gd name="T58" fmla="*/ 8 w 19"/>
                <a:gd name="T59" fmla="*/ 21 h 21"/>
                <a:gd name="T60" fmla="*/ 9 w 19"/>
                <a:gd name="T61" fmla="*/ 21 h 21"/>
                <a:gd name="T62" fmla="*/ 9 w 19"/>
                <a:gd name="T63" fmla="*/ 20 h 21"/>
                <a:gd name="T64" fmla="*/ 13 w 19"/>
                <a:gd name="T65" fmla="*/ 19 h 21"/>
                <a:gd name="T66" fmla="*/ 15 w 19"/>
                <a:gd name="T67" fmla="*/ 13 h 21"/>
                <a:gd name="T68" fmla="*/ 13 w 19"/>
                <a:gd name="T69" fmla="*/ 6 h 21"/>
                <a:gd name="T70" fmla="*/ 15 w 19"/>
                <a:gd name="T71" fmla="*/ 9 h 21"/>
                <a:gd name="T72" fmla="*/ 16 w 19"/>
                <a:gd name="T73" fmla="*/ 9 h 21"/>
                <a:gd name="T74" fmla="*/ 18 w 19"/>
                <a:gd name="T75" fmla="*/ 6 h 21"/>
                <a:gd name="T76" fmla="*/ 15 w 19"/>
                <a:gd name="T77" fmla="*/ 2 h 21"/>
                <a:gd name="T78" fmla="*/ 15 w 19"/>
                <a:gd name="T79" fmla="*/ 0 h 21"/>
                <a:gd name="T80" fmla="*/ 12 w 19"/>
                <a:gd name="T8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" h="21">
                  <a:moveTo>
                    <a:pt x="11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6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7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7"/>
                    <a:pt x="11" y="8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3" y="13"/>
                    <a:pt x="14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4" y="17"/>
                    <a:pt x="14" y="18"/>
                    <a:pt x="13" y="18"/>
                  </a:cubicBezTo>
                  <a:cubicBezTo>
                    <a:pt x="12" y="19"/>
                    <a:pt x="11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7"/>
                    <a:pt x="4" y="16"/>
                    <a:pt x="2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4" y="15"/>
                    <a:pt x="6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5"/>
                    <a:pt x="9" y="13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9"/>
                    <a:pt x="6" y="7"/>
                    <a:pt x="6" y="6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3"/>
                    <a:pt x="5" y="4"/>
                    <a:pt x="5" y="6"/>
                  </a:cubicBezTo>
                  <a:cubicBezTo>
                    <a:pt x="5" y="8"/>
                    <a:pt x="6" y="9"/>
                    <a:pt x="8" y="11"/>
                  </a:cubicBezTo>
                  <a:cubicBezTo>
                    <a:pt x="8" y="13"/>
                    <a:pt x="7" y="14"/>
                    <a:pt x="7" y="15"/>
                  </a:cubicBezTo>
                  <a:cubicBezTo>
                    <a:pt x="6" y="15"/>
                    <a:pt x="5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5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5" y="19"/>
                    <a:pt x="16" y="17"/>
                    <a:pt x="16" y="16"/>
                  </a:cubicBezTo>
                  <a:cubicBezTo>
                    <a:pt x="16" y="15"/>
                    <a:pt x="15" y="14"/>
                    <a:pt x="15" y="13"/>
                  </a:cubicBezTo>
                  <a:cubicBezTo>
                    <a:pt x="14" y="12"/>
                    <a:pt x="13" y="11"/>
                    <a:pt x="12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4" y="7"/>
                    <a:pt x="14" y="8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7"/>
                    <a:pt x="19" y="7"/>
                    <a:pt x="18" y="6"/>
                  </a:cubicBezTo>
                  <a:cubicBezTo>
                    <a:pt x="18" y="5"/>
                    <a:pt x="16" y="3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Freeform 56"/>
            <p:cNvSpPr>
              <a:spLocks noEditPoints="1"/>
            </p:cNvSpPr>
            <p:nvPr/>
          </p:nvSpPr>
          <p:spPr bwMode="auto">
            <a:xfrm>
              <a:off x="4079" y="2458"/>
              <a:ext cx="10" cy="11"/>
            </a:xfrm>
            <a:custGeom>
              <a:avLst/>
              <a:gdLst>
                <a:gd name="T0" fmla="*/ 2 w 4"/>
                <a:gd name="T1" fmla="*/ 3 h 5"/>
                <a:gd name="T2" fmla="*/ 2 w 4"/>
                <a:gd name="T3" fmla="*/ 2 h 5"/>
                <a:gd name="T4" fmla="*/ 3 w 4"/>
                <a:gd name="T5" fmla="*/ 1 h 5"/>
                <a:gd name="T6" fmla="*/ 2 w 4"/>
                <a:gd name="T7" fmla="*/ 3 h 5"/>
                <a:gd name="T8" fmla="*/ 4 w 4"/>
                <a:gd name="T9" fmla="*/ 0 h 5"/>
                <a:gd name="T10" fmla="*/ 1 w 4"/>
                <a:gd name="T11" fmla="*/ 1 h 5"/>
                <a:gd name="T12" fmla="*/ 2 w 4"/>
                <a:gd name="T13" fmla="*/ 4 h 5"/>
                <a:gd name="T14" fmla="*/ 2 w 4"/>
                <a:gd name="T15" fmla="*/ 5 h 5"/>
                <a:gd name="T16" fmla="*/ 2 w 4"/>
                <a:gd name="T17" fmla="*/ 5 h 5"/>
                <a:gd name="T18" fmla="*/ 2 w 4"/>
                <a:gd name="T19" fmla="*/ 5 h 5"/>
                <a:gd name="T20" fmla="*/ 3 w 4"/>
                <a:gd name="T21" fmla="*/ 5 h 5"/>
                <a:gd name="T22" fmla="*/ 3 w 4"/>
                <a:gd name="T23" fmla="*/ 5 h 5"/>
                <a:gd name="T24" fmla="*/ 4 w 4"/>
                <a:gd name="T25" fmla="*/ 0 h 5"/>
                <a:gd name="T26" fmla="*/ 4 w 4"/>
                <a:gd name="T27" fmla="*/ 0 h 5"/>
                <a:gd name="T28" fmla="*/ 4 w 4"/>
                <a:gd name="T29" fmla="*/ 0 h 5"/>
                <a:gd name="T30" fmla="*/ 4 w 4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" name="Freeform 57"/>
            <p:cNvSpPr>
              <a:spLocks noEditPoints="1"/>
            </p:cNvSpPr>
            <p:nvPr/>
          </p:nvSpPr>
          <p:spPr bwMode="auto">
            <a:xfrm>
              <a:off x="3534" y="2367"/>
              <a:ext cx="55" cy="52"/>
            </a:xfrm>
            <a:custGeom>
              <a:avLst/>
              <a:gdLst>
                <a:gd name="T0" fmla="*/ 14 w 23"/>
                <a:gd name="T1" fmla="*/ 21 h 22"/>
                <a:gd name="T2" fmla="*/ 12 w 23"/>
                <a:gd name="T3" fmla="*/ 21 h 22"/>
                <a:gd name="T4" fmla="*/ 13 w 23"/>
                <a:gd name="T5" fmla="*/ 21 h 22"/>
                <a:gd name="T6" fmla="*/ 11 w 23"/>
                <a:gd name="T7" fmla="*/ 21 h 22"/>
                <a:gd name="T8" fmla="*/ 11 w 23"/>
                <a:gd name="T9" fmla="*/ 21 h 22"/>
                <a:gd name="T10" fmla="*/ 10 w 23"/>
                <a:gd name="T11" fmla="*/ 21 h 22"/>
                <a:gd name="T12" fmla="*/ 9 w 23"/>
                <a:gd name="T13" fmla="*/ 21 h 22"/>
                <a:gd name="T14" fmla="*/ 10 w 23"/>
                <a:gd name="T15" fmla="*/ 20 h 22"/>
                <a:gd name="T16" fmla="*/ 8 w 23"/>
                <a:gd name="T17" fmla="*/ 21 h 22"/>
                <a:gd name="T18" fmla="*/ 9 w 23"/>
                <a:gd name="T19" fmla="*/ 21 h 22"/>
                <a:gd name="T20" fmla="*/ 8 w 23"/>
                <a:gd name="T21" fmla="*/ 19 h 22"/>
                <a:gd name="T22" fmla="*/ 7 w 23"/>
                <a:gd name="T23" fmla="*/ 20 h 22"/>
                <a:gd name="T24" fmla="*/ 8 w 23"/>
                <a:gd name="T25" fmla="*/ 19 h 22"/>
                <a:gd name="T26" fmla="*/ 4 w 23"/>
                <a:gd name="T27" fmla="*/ 18 h 22"/>
                <a:gd name="T28" fmla="*/ 5 w 23"/>
                <a:gd name="T29" fmla="*/ 19 h 22"/>
                <a:gd name="T30" fmla="*/ 4 w 23"/>
                <a:gd name="T31" fmla="*/ 16 h 22"/>
                <a:gd name="T32" fmla="*/ 4 w 23"/>
                <a:gd name="T33" fmla="*/ 17 h 22"/>
                <a:gd name="T34" fmla="*/ 3 w 23"/>
                <a:gd name="T35" fmla="*/ 15 h 22"/>
                <a:gd name="T36" fmla="*/ 4 w 23"/>
                <a:gd name="T37" fmla="*/ 15 h 22"/>
                <a:gd name="T38" fmla="*/ 2 w 23"/>
                <a:gd name="T39" fmla="*/ 15 h 22"/>
                <a:gd name="T40" fmla="*/ 3 w 23"/>
                <a:gd name="T41" fmla="*/ 13 h 22"/>
                <a:gd name="T42" fmla="*/ 2 w 23"/>
                <a:gd name="T43" fmla="*/ 13 h 22"/>
                <a:gd name="T44" fmla="*/ 3 w 23"/>
                <a:gd name="T45" fmla="*/ 10 h 22"/>
                <a:gd name="T46" fmla="*/ 2 w 23"/>
                <a:gd name="T47" fmla="*/ 10 h 22"/>
                <a:gd name="T48" fmla="*/ 3 w 23"/>
                <a:gd name="T49" fmla="*/ 9 h 22"/>
                <a:gd name="T50" fmla="*/ 2 w 23"/>
                <a:gd name="T51" fmla="*/ 9 h 22"/>
                <a:gd name="T52" fmla="*/ 3 w 23"/>
                <a:gd name="T53" fmla="*/ 8 h 22"/>
                <a:gd name="T54" fmla="*/ 2 w 23"/>
                <a:gd name="T55" fmla="*/ 7 h 22"/>
                <a:gd name="T56" fmla="*/ 3 w 23"/>
                <a:gd name="T57" fmla="*/ 6 h 22"/>
                <a:gd name="T58" fmla="*/ 3 w 23"/>
                <a:gd name="T59" fmla="*/ 6 h 22"/>
                <a:gd name="T60" fmla="*/ 4 w 23"/>
                <a:gd name="T61" fmla="*/ 5 h 22"/>
                <a:gd name="T62" fmla="*/ 14 w 23"/>
                <a:gd name="T63" fmla="*/ 20 h 22"/>
                <a:gd name="T64" fmla="*/ 9 w 23"/>
                <a:gd name="T65" fmla="*/ 1 h 22"/>
                <a:gd name="T66" fmla="*/ 21 w 23"/>
                <a:gd name="T67" fmla="*/ 16 h 22"/>
                <a:gd name="T68" fmla="*/ 12 w 23"/>
                <a:gd name="T69" fmla="*/ 0 h 22"/>
                <a:gd name="T70" fmla="*/ 6 w 23"/>
                <a:gd name="T71" fmla="*/ 2 h 22"/>
                <a:gd name="T72" fmla="*/ 3 w 23"/>
                <a:gd name="T73" fmla="*/ 4 h 22"/>
                <a:gd name="T74" fmla="*/ 1 w 23"/>
                <a:gd name="T75" fmla="*/ 15 h 22"/>
                <a:gd name="T76" fmla="*/ 10 w 23"/>
                <a:gd name="T77" fmla="*/ 22 h 22"/>
                <a:gd name="T78" fmla="*/ 13 w 23"/>
                <a:gd name="T79" fmla="*/ 22 h 22"/>
                <a:gd name="T80" fmla="*/ 13 w 23"/>
                <a:gd name="T81" fmla="*/ 22 h 22"/>
                <a:gd name="T82" fmla="*/ 18 w 23"/>
                <a:gd name="T83" fmla="*/ 20 h 22"/>
                <a:gd name="T84" fmla="*/ 22 w 23"/>
                <a:gd name="T8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22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7" y="21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7" y="20"/>
                  </a:moveTo>
                  <a:cubicBezTo>
                    <a:pt x="6" y="20"/>
                    <a:pt x="6" y="20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5" y="19"/>
                  </a:moveTo>
                  <a:cubicBezTo>
                    <a:pt x="5" y="19"/>
                    <a:pt x="4" y="18"/>
                    <a:pt x="4" y="18"/>
                  </a:cubicBezTo>
                  <a:cubicBezTo>
                    <a:pt x="4" y="17"/>
                    <a:pt x="5" y="17"/>
                    <a:pt x="5" y="16"/>
                  </a:cubicBezTo>
                  <a:cubicBezTo>
                    <a:pt x="5" y="17"/>
                    <a:pt x="5" y="17"/>
                    <a:pt x="6" y="18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4" y="17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4"/>
                    <a:pt x="2" y="14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3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14" y="20"/>
                  </a:moveTo>
                  <a:cubicBezTo>
                    <a:pt x="10" y="20"/>
                    <a:pt x="6" y="18"/>
                    <a:pt x="5" y="14"/>
                  </a:cubicBezTo>
                  <a:cubicBezTo>
                    <a:pt x="3" y="11"/>
                    <a:pt x="4" y="7"/>
                    <a:pt x="5" y="5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6" y="1"/>
                    <a:pt x="19" y="4"/>
                    <a:pt x="21" y="8"/>
                  </a:cubicBezTo>
                  <a:cubicBezTo>
                    <a:pt x="22" y="11"/>
                    <a:pt x="22" y="14"/>
                    <a:pt x="21" y="16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7"/>
                    <a:pt x="0" y="12"/>
                    <a:pt x="1" y="15"/>
                  </a:cubicBezTo>
                  <a:cubicBezTo>
                    <a:pt x="3" y="19"/>
                    <a:pt x="6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7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9"/>
                    <a:pt x="21" y="18"/>
                    <a:pt x="22" y="16"/>
                  </a:cubicBezTo>
                  <a:cubicBezTo>
                    <a:pt x="23" y="14"/>
                    <a:pt x="23" y="11"/>
                    <a:pt x="22" y="8"/>
                  </a:cubicBezTo>
                  <a:cubicBezTo>
                    <a:pt x="20" y="3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>
              <a:off x="3544" y="2372"/>
              <a:ext cx="40" cy="40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1 h 17"/>
                <a:gd name="T4" fmla="*/ 16 w 17"/>
                <a:gd name="T5" fmla="*/ 9 h 17"/>
                <a:gd name="T6" fmla="*/ 16 w 17"/>
                <a:gd name="T7" fmla="*/ 10 h 17"/>
                <a:gd name="T8" fmla="*/ 16 w 17"/>
                <a:gd name="T9" fmla="*/ 8 h 17"/>
                <a:gd name="T10" fmla="*/ 16 w 17"/>
                <a:gd name="T11" fmla="*/ 7 h 17"/>
                <a:gd name="T12" fmla="*/ 16 w 17"/>
                <a:gd name="T13" fmla="*/ 8 h 17"/>
                <a:gd name="T14" fmla="*/ 15 w 17"/>
                <a:gd name="T15" fmla="*/ 7 h 17"/>
                <a:gd name="T16" fmla="*/ 15 w 17"/>
                <a:gd name="T17" fmla="*/ 6 h 17"/>
                <a:gd name="T18" fmla="*/ 15 w 17"/>
                <a:gd name="T19" fmla="*/ 7 h 17"/>
                <a:gd name="T20" fmla="*/ 14 w 17"/>
                <a:gd name="T21" fmla="*/ 5 h 17"/>
                <a:gd name="T22" fmla="*/ 15 w 17"/>
                <a:gd name="T23" fmla="*/ 5 h 17"/>
                <a:gd name="T24" fmla="*/ 14 w 17"/>
                <a:gd name="T25" fmla="*/ 4 h 17"/>
                <a:gd name="T26" fmla="*/ 13 w 17"/>
                <a:gd name="T27" fmla="*/ 3 h 17"/>
                <a:gd name="T28" fmla="*/ 14 w 17"/>
                <a:gd name="T29" fmla="*/ 4 h 17"/>
                <a:gd name="T30" fmla="*/ 12 w 17"/>
                <a:gd name="T31" fmla="*/ 2 h 17"/>
                <a:gd name="T32" fmla="*/ 13 w 17"/>
                <a:gd name="T33" fmla="*/ 3 h 17"/>
                <a:gd name="T34" fmla="*/ 10 w 17"/>
                <a:gd name="T35" fmla="*/ 16 h 17"/>
                <a:gd name="T36" fmla="*/ 2 w 17"/>
                <a:gd name="T37" fmla="*/ 4 h 17"/>
                <a:gd name="T38" fmla="*/ 4 w 17"/>
                <a:gd name="T39" fmla="*/ 2 h 17"/>
                <a:gd name="T40" fmla="*/ 7 w 17"/>
                <a:gd name="T41" fmla="*/ 2 h 17"/>
                <a:gd name="T42" fmla="*/ 12 w 17"/>
                <a:gd name="T43" fmla="*/ 4 h 17"/>
                <a:gd name="T44" fmla="*/ 12 w 17"/>
                <a:gd name="T45" fmla="*/ 4 h 17"/>
                <a:gd name="T46" fmla="*/ 13 w 17"/>
                <a:gd name="T47" fmla="*/ 15 h 17"/>
                <a:gd name="T48" fmla="*/ 11 w 17"/>
                <a:gd name="T49" fmla="*/ 16 h 17"/>
                <a:gd name="T50" fmla="*/ 11 w 17"/>
                <a:gd name="T51" fmla="*/ 2 h 17"/>
                <a:gd name="T52" fmla="*/ 11 w 17"/>
                <a:gd name="T53" fmla="*/ 2 h 17"/>
                <a:gd name="T54" fmla="*/ 11 w 17"/>
                <a:gd name="T55" fmla="*/ 2 h 17"/>
                <a:gd name="T56" fmla="*/ 10 w 17"/>
                <a:gd name="T57" fmla="*/ 1 h 17"/>
                <a:gd name="T58" fmla="*/ 10 w 17"/>
                <a:gd name="T59" fmla="*/ 1 h 17"/>
                <a:gd name="T60" fmla="*/ 6 w 17"/>
                <a:gd name="T61" fmla="*/ 0 h 17"/>
                <a:gd name="T62" fmla="*/ 1 w 17"/>
                <a:gd name="T63" fmla="*/ 12 h 17"/>
                <a:gd name="T64" fmla="*/ 11 w 17"/>
                <a:gd name="T65" fmla="*/ 17 h 17"/>
                <a:gd name="T66" fmla="*/ 16 w 17"/>
                <a:gd name="T6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7">
                  <a:moveTo>
                    <a:pt x="16" y="11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4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moveTo>
                    <a:pt x="13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moveTo>
                    <a:pt x="10" y="16"/>
                  </a:moveTo>
                  <a:cubicBezTo>
                    <a:pt x="6" y="16"/>
                    <a:pt x="3" y="14"/>
                    <a:pt x="2" y="11"/>
                  </a:cubicBezTo>
                  <a:cubicBezTo>
                    <a:pt x="1" y="9"/>
                    <a:pt x="1" y="6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2"/>
                    <a:pt x="10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8"/>
                  </a:cubicBezTo>
                  <a:cubicBezTo>
                    <a:pt x="16" y="10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0" y="16"/>
                    <a:pt x="10" y="16"/>
                  </a:cubicBezTo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0" y="6"/>
                    <a:pt x="0" y="9"/>
                    <a:pt x="1" y="12"/>
                  </a:cubicBezTo>
                  <a:cubicBezTo>
                    <a:pt x="3" y="15"/>
                    <a:pt x="6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3" y="17"/>
                    <a:pt x="15" y="15"/>
                    <a:pt x="16" y="13"/>
                  </a:cubicBezTo>
                  <a:cubicBezTo>
                    <a:pt x="17" y="11"/>
                    <a:pt x="17" y="9"/>
                    <a:pt x="16" y="7"/>
                  </a:cubicBezTo>
                  <a:cubicBezTo>
                    <a:pt x="15" y="3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3" name="Freeform 59"/>
            <p:cNvSpPr>
              <a:spLocks noEditPoints="1"/>
            </p:cNvSpPr>
            <p:nvPr/>
          </p:nvSpPr>
          <p:spPr bwMode="auto">
            <a:xfrm>
              <a:off x="3553" y="2379"/>
              <a:ext cx="22" cy="29"/>
            </a:xfrm>
            <a:custGeom>
              <a:avLst/>
              <a:gdLst>
                <a:gd name="T0" fmla="*/ 1 w 9"/>
                <a:gd name="T1" fmla="*/ 6 h 12"/>
                <a:gd name="T2" fmla="*/ 1 w 9"/>
                <a:gd name="T3" fmla="*/ 3 h 12"/>
                <a:gd name="T4" fmla="*/ 2 w 9"/>
                <a:gd name="T5" fmla="*/ 2 h 12"/>
                <a:gd name="T6" fmla="*/ 1 w 9"/>
                <a:gd name="T7" fmla="*/ 1 h 12"/>
                <a:gd name="T8" fmla="*/ 2 w 9"/>
                <a:gd name="T9" fmla="*/ 1 h 12"/>
                <a:gd name="T10" fmla="*/ 2 w 9"/>
                <a:gd name="T11" fmla="*/ 1 h 12"/>
                <a:gd name="T12" fmla="*/ 3 w 9"/>
                <a:gd name="T13" fmla="*/ 2 h 12"/>
                <a:gd name="T14" fmla="*/ 5 w 9"/>
                <a:gd name="T15" fmla="*/ 2 h 12"/>
                <a:gd name="T16" fmla="*/ 4 w 9"/>
                <a:gd name="T17" fmla="*/ 3 h 12"/>
                <a:gd name="T18" fmla="*/ 2 w 9"/>
                <a:gd name="T19" fmla="*/ 5 h 12"/>
                <a:gd name="T20" fmla="*/ 4 w 9"/>
                <a:gd name="T21" fmla="*/ 6 h 12"/>
                <a:gd name="T22" fmla="*/ 7 w 9"/>
                <a:gd name="T23" fmla="*/ 6 h 12"/>
                <a:gd name="T24" fmla="*/ 7 w 9"/>
                <a:gd name="T25" fmla="*/ 9 h 12"/>
                <a:gd name="T26" fmla="*/ 8 w 9"/>
                <a:gd name="T27" fmla="*/ 11 h 12"/>
                <a:gd name="T28" fmla="*/ 7 w 9"/>
                <a:gd name="T29" fmla="*/ 11 h 12"/>
                <a:gd name="T30" fmla="*/ 6 w 9"/>
                <a:gd name="T31" fmla="*/ 10 h 12"/>
                <a:gd name="T32" fmla="*/ 6 w 9"/>
                <a:gd name="T33" fmla="*/ 10 h 12"/>
                <a:gd name="T34" fmla="*/ 4 w 9"/>
                <a:gd name="T35" fmla="*/ 9 h 12"/>
                <a:gd name="T36" fmla="*/ 5 w 9"/>
                <a:gd name="T37" fmla="*/ 9 h 12"/>
                <a:gd name="T38" fmla="*/ 7 w 9"/>
                <a:gd name="T39" fmla="*/ 8 h 12"/>
                <a:gd name="T40" fmla="*/ 6 w 9"/>
                <a:gd name="T41" fmla="*/ 6 h 12"/>
                <a:gd name="T42" fmla="*/ 3 w 9"/>
                <a:gd name="T43" fmla="*/ 6 h 12"/>
                <a:gd name="T44" fmla="*/ 1 w 9"/>
                <a:gd name="T45" fmla="*/ 0 h 12"/>
                <a:gd name="T46" fmla="*/ 0 w 9"/>
                <a:gd name="T47" fmla="*/ 1 h 12"/>
                <a:gd name="T48" fmla="*/ 0 w 9"/>
                <a:gd name="T49" fmla="*/ 2 h 12"/>
                <a:gd name="T50" fmla="*/ 0 w 9"/>
                <a:gd name="T51" fmla="*/ 4 h 12"/>
                <a:gd name="T52" fmla="*/ 3 w 9"/>
                <a:gd name="T53" fmla="*/ 7 h 12"/>
                <a:gd name="T54" fmla="*/ 5 w 9"/>
                <a:gd name="T55" fmla="*/ 7 h 12"/>
                <a:gd name="T56" fmla="*/ 6 w 9"/>
                <a:gd name="T57" fmla="*/ 7 h 12"/>
                <a:gd name="T58" fmla="*/ 6 w 9"/>
                <a:gd name="T59" fmla="*/ 8 h 12"/>
                <a:gd name="T60" fmla="*/ 4 w 9"/>
                <a:gd name="T61" fmla="*/ 8 h 12"/>
                <a:gd name="T62" fmla="*/ 3 w 9"/>
                <a:gd name="T63" fmla="*/ 9 h 12"/>
                <a:gd name="T64" fmla="*/ 5 w 9"/>
                <a:gd name="T65" fmla="*/ 11 h 12"/>
                <a:gd name="T66" fmla="*/ 7 w 9"/>
                <a:gd name="T67" fmla="*/ 12 h 12"/>
                <a:gd name="T68" fmla="*/ 7 w 9"/>
                <a:gd name="T69" fmla="*/ 12 h 12"/>
                <a:gd name="T70" fmla="*/ 8 w 9"/>
                <a:gd name="T71" fmla="*/ 12 h 12"/>
                <a:gd name="T72" fmla="*/ 9 w 9"/>
                <a:gd name="T73" fmla="*/ 11 h 12"/>
                <a:gd name="T74" fmla="*/ 9 w 9"/>
                <a:gd name="T75" fmla="*/ 7 h 12"/>
                <a:gd name="T76" fmla="*/ 5 w 9"/>
                <a:gd name="T77" fmla="*/ 5 h 12"/>
                <a:gd name="T78" fmla="*/ 3 w 9"/>
                <a:gd name="T79" fmla="*/ 5 h 12"/>
                <a:gd name="T80" fmla="*/ 3 w 9"/>
                <a:gd name="T81" fmla="*/ 4 h 12"/>
                <a:gd name="T82" fmla="*/ 4 w 9"/>
                <a:gd name="T83" fmla="*/ 4 h 12"/>
                <a:gd name="T84" fmla="*/ 5 w 9"/>
                <a:gd name="T85" fmla="*/ 4 h 12"/>
                <a:gd name="T86" fmla="*/ 6 w 9"/>
                <a:gd name="T87" fmla="*/ 2 h 12"/>
                <a:gd name="T88" fmla="*/ 3 w 9"/>
                <a:gd name="T89" fmla="*/ 1 h 12"/>
                <a:gd name="T90" fmla="*/ 2 w 9"/>
                <a:gd name="T9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" h="12">
                  <a:moveTo>
                    <a:pt x="3" y="6"/>
                  </a:moveTo>
                  <a:cubicBezTo>
                    <a:pt x="3" y="6"/>
                    <a:pt x="2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1" y="4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8" y="10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9" y="7"/>
                    <a:pt x="8" y="6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Freeform 60"/>
            <p:cNvSpPr>
              <a:spLocks noEditPoints="1"/>
            </p:cNvSpPr>
            <p:nvPr/>
          </p:nvSpPr>
          <p:spPr bwMode="auto">
            <a:xfrm>
              <a:off x="3589" y="2429"/>
              <a:ext cx="55" cy="55"/>
            </a:xfrm>
            <a:custGeom>
              <a:avLst/>
              <a:gdLst>
                <a:gd name="T0" fmla="*/ 6 w 23"/>
                <a:gd name="T1" fmla="*/ 20 h 23"/>
                <a:gd name="T2" fmla="*/ 6 w 23"/>
                <a:gd name="T3" fmla="*/ 20 h 23"/>
                <a:gd name="T4" fmla="*/ 5 w 23"/>
                <a:gd name="T5" fmla="*/ 19 h 23"/>
                <a:gd name="T6" fmla="*/ 5 w 23"/>
                <a:gd name="T7" fmla="*/ 19 h 23"/>
                <a:gd name="T8" fmla="*/ 5 w 23"/>
                <a:gd name="T9" fmla="*/ 19 h 23"/>
                <a:gd name="T10" fmla="*/ 4 w 23"/>
                <a:gd name="T11" fmla="*/ 18 h 23"/>
                <a:gd name="T12" fmla="*/ 5 w 23"/>
                <a:gd name="T13" fmla="*/ 18 h 23"/>
                <a:gd name="T14" fmla="*/ 4 w 23"/>
                <a:gd name="T15" fmla="*/ 18 h 23"/>
                <a:gd name="T16" fmla="*/ 4 w 23"/>
                <a:gd name="T17" fmla="*/ 17 h 23"/>
                <a:gd name="T18" fmla="*/ 4 w 23"/>
                <a:gd name="T19" fmla="*/ 18 h 23"/>
                <a:gd name="T20" fmla="*/ 3 w 23"/>
                <a:gd name="T21" fmla="*/ 17 h 23"/>
                <a:gd name="T22" fmla="*/ 4 w 23"/>
                <a:gd name="T23" fmla="*/ 17 h 23"/>
                <a:gd name="T24" fmla="*/ 3 w 23"/>
                <a:gd name="T25" fmla="*/ 16 h 23"/>
                <a:gd name="T26" fmla="*/ 3 w 23"/>
                <a:gd name="T27" fmla="*/ 15 h 23"/>
                <a:gd name="T28" fmla="*/ 3 w 23"/>
                <a:gd name="T29" fmla="*/ 16 h 23"/>
                <a:gd name="T30" fmla="*/ 2 w 23"/>
                <a:gd name="T31" fmla="*/ 15 h 23"/>
                <a:gd name="T32" fmla="*/ 3 w 23"/>
                <a:gd name="T33" fmla="*/ 15 h 23"/>
                <a:gd name="T34" fmla="*/ 2 w 23"/>
                <a:gd name="T35" fmla="*/ 14 h 23"/>
                <a:gd name="T36" fmla="*/ 3 w 23"/>
                <a:gd name="T37" fmla="*/ 12 h 23"/>
                <a:gd name="T38" fmla="*/ 2 w 23"/>
                <a:gd name="T39" fmla="*/ 14 h 23"/>
                <a:gd name="T40" fmla="*/ 2 w 23"/>
                <a:gd name="T41" fmla="*/ 11 h 23"/>
                <a:gd name="T42" fmla="*/ 3 w 23"/>
                <a:gd name="T43" fmla="*/ 12 h 23"/>
                <a:gd name="T44" fmla="*/ 2 w 23"/>
                <a:gd name="T45" fmla="*/ 10 h 23"/>
                <a:gd name="T46" fmla="*/ 3 w 23"/>
                <a:gd name="T47" fmla="*/ 9 h 23"/>
                <a:gd name="T48" fmla="*/ 3 w 23"/>
                <a:gd name="T49" fmla="*/ 10 h 23"/>
                <a:gd name="T50" fmla="*/ 2 w 23"/>
                <a:gd name="T51" fmla="*/ 9 h 23"/>
                <a:gd name="T52" fmla="*/ 3 w 23"/>
                <a:gd name="T53" fmla="*/ 8 h 23"/>
                <a:gd name="T54" fmla="*/ 4 w 23"/>
                <a:gd name="T55" fmla="*/ 8 h 23"/>
                <a:gd name="T56" fmla="*/ 3 w 23"/>
                <a:gd name="T57" fmla="*/ 9 h 23"/>
                <a:gd name="T58" fmla="*/ 3 w 23"/>
                <a:gd name="T59" fmla="*/ 7 h 23"/>
                <a:gd name="T60" fmla="*/ 5 w 23"/>
                <a:gd name="T61" fmla="*/ 6 h 23"/>
                <a:gd name="T62" fmla="*/ 3 w 23"/>
                <a:gd name="T63" fmla="*/ 7 h 23"/>
                <a:gd name="T64" fmla="*/ 5 w 23"/>
                <a:gd name="T65" fmla="*/ 6 h 23"/>
                <a:gd name="T66" fmla="*/ 5 w 23"/>
                <a:gd name="T67" fmla="*/ 4 h 23"/>
                <a:gd name="T68" fmla="*/ 7 w 23"/>
                <a:gd name="T69" fmla="*/ 4 h 23"/>
                <a:gd name="T70" fmla="*/ 7 w 23"/>
                <a:gd name="T71" fmla="*/ 4 h 23"/>
                <a:gd name="T72" fmla="*/ 6 w 23"/>
                <a:gd name="T73" fmla="*/ 4 h 23"/>
                <a:gd name="T74" fmla="*/ 8 w 23"/>
                <a:gd name="T75" fmla="*/ 3 h 23"/>
                <a:gd name="T76" fmla="*/ 8 w 23"/>
                <a:gd name="T77" fmla="*/ 3 h 23"/>
                <a:gd name="T78" fmla="*/ 7 w 23"/>
                <a:gd name="T79" fmla="*/ 2 h 23"/>
                <a:gd name="T80" fmla="*/ 8 w 23"/>
                <a:gd name="T81" fmla="*/ 3 h 23"/>
                <a:gd name="T82" fmla="*/ 8 w 23"/>
                <a:gd name="T83" fmla="*/ 21 h 23"/>
                <a:gd name="T84" fmla="*/ 14 w 23"/>
                <a:gd name="T85" fmla="*/ 2 h 23"/>
                <a:gd name="T86" fmla="*/ 20 w 23"/>
                <a:gd name="T87" fmla="*/ 17 h 23"/>
                <a:gd name="T88" fmla="*/ 9 w 23"/>
                <a:gd name="T89" fmla="*/ 2 h 23"/>
                <a:gd name="T90" fmla="*/ 9 w 23"/>
                <a:gd name="T91" fmla="*/ 2 h 23"/>
                <a:gd name="T92" fmla="*/ 10 w 23"/>
                <a:gd name="T93" fmla="*/ 2 h 23"/>
                <a:gd name="T94" fmla="*/ 9 w 23"/>
                <a:gd name="T95" fmla="*/ 2 h 23"/>
                <a:gd name="T96" fmla="*/ 10 w 23"/>
                <a:gd name="T97" fmla="*/ 1 h 23"/>
                <a:gd name="T98" fmla="*/ 10 w 23"/>
                <a:gd name="T99" fmla="*/ 1 h 23"/>
                <a:gd name="T100" fmla="*/ 11 w 23"/>
                <a:gd name="T101" fmla="*/ 2 h 23"/>
                <a:gd name="T102" fmla="*/ 11 w 23"/>
                <a:gd name="T103" fmla="*/ 0 h 23"/>
                <a:gd name="T104" fmla="*/ 10 w 23"/>
                <a:gd name="T105" fmla="*/ 0 h 23"/>
                <a:gd name="T106" fmla="*/ 3 w 23"/>
                <a:gd name="T107" fmla="*/ 18 h 23"/>
                <a:gd name="T108" fmla="*/ 3 w 23"/>
                <a:gd name="T109" fmla="*/ 18 h 23"/>
                <a:gd name="T110" fmla="*/ 5 w 23"/>
                <a:gd name="T111" fmla="*/ 21 h 23"/>
                <a:gd name="T112" fmla="*/ 5 w 23"/>
                <a:gd name="T113" fmla="*/ 21 h 23"/>
                <a:gd name="T114" fmla="*/ 10 w 23"/>
                <a:gd name="T115" fmla="*/ 22 h 23"/>
                <a:gd name="T116" fmla="*/ 10 w 23"/>
                <a:gd name="T117" fmla="*/ 22 h 23"/>
                <a:gd name="T118" fmla="*/ 21 w 23"/>
                <a:gd name="T119" fmla="*/ 17 h 23"/>
                <a:gd name="T120" fmla="*/ 15 w 23"/>
                <a:gd name="T121" fmla="*/ 1 h 23"/>
                <a:gd name="T122" fmla="*/ 11 w 23"/>
                <a:gd name="T1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" h="23">
                  <a:moveTo>
                    <a:pt x="6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moveTo>
                    <a:pt x="4" y="18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moveTo>
                    <a:pt x="2" y="14"/>
                  </a:moveTo>
                  <a:cubicBezTo>
                    <a:pt x="2" y="14"/>
                    <a:pt x="2" y="13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2" y="12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5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5" y="6"/>
                  </a:cubicBezTo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12" y="22"/>
                  </a:moveTo>
                  <a:cubicBezTo>
                    <a:pt x="11" y="22"/>
                    <a:pt x="9" y="21"/>
                    <a:pt x="8" y="21"/>
                  </a:cubicBezTo>
                  <a:cubicBezTo>
                    <a:pt x="4" y="18"/>
                    <a:pt x="3" y="13"/>
                    <a:pt x="5" y="8"/>
                  </a:cubicBezTo>
                  <a:cubicBezTo>
                    <a:pt x="6" y="5"/>
                    <a:pt x="10" y="2"/>
                    <a:pt x="14" y="2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22" y="6"/>
                    <a:pt x="22" y="12"/>
                    <a:pt x="20" y="17"/>
                  </a:cubicBezTo>
                  <a:cubicBezTo>
                    <a:pt x="19" y="20"/>
                    <a:pt x="16" y="22"/>
                    <a:pt x="12" y="22"/>
                  </a:cubicBezTo>
                  <a:moveTo>
                    <a:pt x="9" y="2"/>
                  </a:moveTo>
                  <a:cubicBezTo>
                    <a:pt x="9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3" y="4"/>
                    <a:pt x="2" y="7"/>
                  </a:cubicBezTo>
                  <a:cubicBezTo>
                    <a:pt x="0" y="11"/>
                    <a:pt x="0" y="15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8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6" y="23"/>
                    <a:pt x="20" y="20"/>
                    <a:pt x="21" y="17"/>
                  </a:cubicBezTo>
                  <a:cubicBezTo>
                    <a:pt x="23" y="12"/>
                    <a:pt x="23" y="6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>
              <a:off x="3599" y="2436"/>
              <a:ext cx="42" cy="43"/>
            </a:xfrm>
            <a:custGeom>
              <a:avLst/>
              <a:gdLst>
                <a:gd name="T0" fmla="*/ 13 w 18"/>
                <a:gd name="T1" fmla="*/ 15 h 18"/>
                <a:gd name="T2" fmla="*/ 12 w 18"/>
                <a:gd name="T3" fmla="*/ 16 h 18"/>
                <a:gd name="T4" fmla="*/ 14 w 18"/>
                <a:gd name="T5" fmla="*/ 14 h 18"/>
                <a:gd name="T6" fmla="*/ 13 w 18"/>
                <a:gd name="T7" fmla="*/ 15 h 18"/>
                <a:gd name="T8" fmla="*/ 14 w 18"/>
                <a:gd name="T9" fmla="*/ 14 h 18"/>
                <a:gd name="T10" fmla="*/ 15 w 18"/>
                <a:gd name="T11" fmla="*/ 13 h 18"/>
                <a:gd name="T12" fmla="*/ 14 w 18"/>
                <a:gd name="T13" fmla="*/ 14 h 18"/>
                <a:gd name="T14" fmla="*/ 15 w 18"/>
                <a:gd name="T15" fmla="*/ 13 h 18"/>
                <a:gd name="T16" fmla="*/ 15 w 18"/>
                <a:gd name="T17" fmla="*/ 12 h 18"/>
                <a:gd name="T18" fmla="*/ 15 w 18"/>
                <a:gd name="T19" fmla="*/ 13 h 18"/>
                <a:gd name="T20" fmla="*/ 15 w 18"/>
                <a:gd name="T21" fmla="*/ 11 h 18"/>
                <a:gd name="T22" fmla="*/ 16 w 18"/>
                <a:gd name="T23" fmla="*/ 10 h 18"/>
                <a:gd name="T24" fmla="*/ 16 w 18"/>
                <a:gd name="T25" fmla="*/ 10 h 18"/>
                <a:gd name="T26" fmla="*/ 16 w 18"/>
                <a:gd name="T27" fmla="*/ 8 h 18"/>
                <a:gd name="T28" fmla="*/ 16 w 18"/>
                <a:gd name="T29" fmla="*/ 10 h 18"/>
                <a:gd name="T30" fmla="*/ 16 w 18"/>
                <a:gd name="T31" fmla="*/ 8 h 18"/>
                <a:gd name="T32" fmla="*/ 16 w 18"/>
                <a:gd name="T33" fmla="*/ 7 h 18"/>
                <a:gd name="T34" fmla="*/ 16 w 18"/>
                <a:gd name="T35" fmla="*/ 6 h 18"/>
                <a:gd name="T36" fmla="*/ 15 w 18"/>
                <a:gd name="T37" fmla="*/ 5 h 18"/>
                <a:gd name="T38" fmla="*/ 16 w 18"/>
                <a:gd name="T39" fmla="*/ 6 h 18"/>
                <a:gd name="T40" fmla="*/ 15 w 18"/>
                <a:gd name="T41" fmla="*/ 5 h 18"/>
                <a:gd name="T42" fmla="*/ 15 w 18"/>
                <a:gd name="T43" fmla="*/ 4 h 18"/>
                <a:gd name="T44" fmla="*/ 15 w 18"/>
                <a:gd name="T45" fmla="*/ 4 h 18"/>
                <a:gd name="T46" fmla="*/ 15 w 18"/>
                <a:gd name="T47" fmla="*/ 4 h 18"/>
                <a:gd name="T48" fmla="*/ 7 w 18"/>
                <a:gd name="T49" fmla="*/ 17 h 18"/>
                <a:gd name="T50" fmla="*/ 2 w 18"/>
                <a:gd name="T51" fmla="*/ 6 h 18"/>
                <a:gd name="T52" fmla="*/ 10 w 18"/>
                <a:gd name="T53" fmla="*/ 1 h 18"/>
                <a:gd name="T54" fmla="*/ 11 w 18"/>
                <a:gd name="T55" fmla="*/ 2 h 18"/>
                <a:gd name="T56" fmla="*/ 15 w 18"/>
                <a:gd name="T57" fmla="*/ 8 h 18"/>
                <a:gd name="T58" fmla="*/ 15 w 18"/>
                <a:gd name="T59" fmla="*/ 8 h 18"/>
                <a:gd name="T60" fmla="*/ 7 w 18"/>
                <a:gd name="T61" fmla="*/ 17 h 18"/>
                <a:gd name="T62" fmla="*/ 7 w 18"/>
                <a:gd name="T63" fmla="*/ 17 h 18"/>
                <a:gd name="T64" fmla="*/ 2 w 18"/>
                <a:gd name="T65" fmla="*/ 6 h 18"/>
                <a:gd name="T66" fmla="*/ 8 w 18"/>
                <a:gd name="T67" fmla="*/ 18 h 18"/>
                <a:gd name="T68" fmla="*/ 13 w 18"/>
                <a:gd name="T6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18">
                  <a:moveTo>
                    <a:pt x="12" y="16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13" y="15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moveTo>
                    <a:pt x="15" y="5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7" y="17"/>
                  </a:moveTo>
                  <a:cubicBezTo>
                    <a:pt x="6" y="16"/>
                    <a:pt x="6" y="16"/>
                    <a:pt x="5" y="16"/>
                  </a:cubicBezTo>
                  <a:cubicBezTo>
                    <a:pt x="2" y="14"/>
                    <a:pt x="1" y="10"/>
                    <a:pt x="2" y="6"/>
                  </a:cubicBezTo>
                  <a:cubicBezTo>
                    <a:pt x="4" y="4"/>
                    <a:pt x="6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3"/>
                    <a:pt x="15" y="5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10"/>
                    <a:pt x="14" y="11"/>
                    <a:pt x="14" y="12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moveTo>
                    <a:pt x="10" y="0"/>
                  </a:moveTo>
                  <a:cubicBezTo>
                    <a:pt x="6" y="0"/>
                    <a:pt x="3" y="3"/>
                    <a:pt x="2" y="6"/>
                  </a:cubicBezTo>
                  <a:cubicBezTo>
                    <a:pt x="0" y="10"/>
                    <a:pt x="1" y="15"/>
                    <a:pt x="5" y="17"/>
                  </a:cubicBezTo>
                  <a:cubicBezTo>
                    <a:pt x="6" y="17"/>
                    <a:pt x="7" y="18"/>
                    <a:pt x="8" y="18"/>
                  </a:cubicBezTo>
                  <a:cubicBezTo>
                    <a:pt x="11" y="18"/>
                    <a:pt x="15" y="16"/>
                    <a:pt x="16" y="13"/>
                  </a:cubicBezTo>
                  <a:cubicBezTo>
                    <a:pt x="18" y="9"/>
                    <a:pt x="17" y="4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>
              <a:off x="3608" y="2441"/>
              <a:ext cx="21" cy="33"/>
            </a:xfrm>
            <a:custGeom>
              <a:avLst/>
              <a:gdLst>
                <a:gd name="T0" fmla="*/ 5 w 9"/>
                <a:gd name="T1" fmla="*/ 2 h 14"/>
                <a:gd name="T2" fmla="*/ 6 w 9"/>
                <a:gd name="T3" fmla="*/ 1 h 14"/>
                <a:gd name="T4" fmla="*/ 6 w 9"/>
                <a:gd name="T5" fmla="*/ 2 h 14"/>
                <a:gd name="T6" fmla="*/ 6 w 9"/>
                <a:gd name="T7" fmla="*/ 2 h 14"/>
                <a:gd name="T8" fmla="*/ 6 w 9"/>
                <a:gd name="T9" fmla="*/ 3 h 14"/>
                <a:gd name="T10" fmla="*/ 7 w 9"/>
                <a:gd name="T11" fmla="*/ 5 h 14"/>
                <a:gd name="T12" fmla="*/ 5 w 9"/>
                <a:gd name="T13" fmla="*/ 3 h 14"/>
                <a:gd name="T14" fmla="*/ 4 w 9"/>
                <a:gd name="T15" fmla="*/ 6 h 14"/>
                <a:gd name="T16" fmla="*/ 6 w 9"/>
                <a:gd name="T17" fmla="*/ 9 h 14"/>
                <a:gd name="T18" fmla="*/ 4 w 9"/>
                <a:gd name="T19" fmla="*/ 11 h 14"/>
                <a:gd name="T20" fmla="*/ 3 w 9"/>
                <a:gd name="T21" fmla="*/ 13 h 14"/>
                <a:gd name="T22" fmla="*/ 3 w 9"/>
                <a:gd name="T23" fmla="*/ 13 h 14"/>
                <a:gd name="T24" fmla="*/ 3 w 9"/>
                <a:gd name="T25" fmla="*/ 11 h 14"/>
                <a:gd name="T26" fmla="*/ 1 w 9"/>
                <a:gd name="T27" fmla="*/ 9 h 14"/>
                <a:gd name="T28" fmla="*/ 4 w 9"/>
                <a:gd name="T29" fmla="*/ 10 h 14"/>
                <a:gd name="T30" fmla="*/ 5 w 9"/>
                <a:gd name="T31" fmla="*/ 10 h 14"/>
                <a:gd name="T32" fmla="*/ 5 w 9"/>
                <a:gd name="T33" fmla="*/ 8 h 14"/>
                <a:gd name="T34" fmla="*/ 2 w 9"/>
                <a:gd name="T35" fmla="*/ 4 h 14"/>
                <a:gd name="T36" fmla="*/ 4 w 9"/>
                <a:gd name="T37" fmla="*/ 3 h 14"/>
                <a:gd name="T38" fmla="*/ 5 w 9"/>
                <a:gd name="T39" fmla="*/ 3 h 14"/>
                <a:gd name="T40" fmla="*/ 5 w 9"/>
                <a:gd name="T41" fmla="*/ 1 h 14"/>
                <a:gd name="T42" fmla="*/ 5 w 9"/>
                <a:gd name="T43" fmla="*/ 2 h 14"/>
                <a:gd name="T44" fmla="*/ 3 w 9"/>
                <a:gd name="T45" fmla="*/ 2 h 14"/>
                <a:gd name="T46" fmla="*/ 3 w 9"/>
                <a:gd name="T47" fmla="*/ 7 h 14"/>
                <a:gd name="T48" fmla="*/ 5 w 9"/>
                <a:gd name="T49" fmla="*/ 9 h 14"/>
                <a:gd name="T50" fmla="*/ 4 w 9"/>
                <a:gd name="T51" fmla="*/ 10 h 14"/>
                <a:gd name="T52" fmla="*/ 3 w 9"/>
                <a:gd name="T53" fmla="*/ 8 h 14"/>
                <a:gd name="T54" fmla="*/ 1 w 9"/>
                <a:gd name="T55" fmla="*/ 8 h 14"/>
                <a:gd name="T56" fmla="*/ 2 w 9"/>
                <a:gd name="T57" fmla="*/ 13 h 14"/>
                <a:gd name="T58" fmla="*/ 3 w 9"/>
                <a:gd name="T59" fmla="*/ 13 h 14"/>
                <a:gd name="T60" fmla="*/ 3 w 9"/>
                <a:gd name="T61" fmla="*/ 14 h 14"/>
                <a:gd name="T62" fmla="*/ 4 w 9"/>
                <a:gd name="T63" fmla="*/ 14 h 14"/>
                <a:gd name="T64" fmla="*/ 7 w 9"/>
                <a:gd name="T65" fmla="*/ 11 h 14"/>
                <a:gd name="T66" fmla="*/ 5 w 9"/>
                <a:gd name="T67" fmla="*/ 6 h 14"/>
                <a:gd name="T68" fmla="*/ 4 w 9"/>
                <a:gd name="T69" fmla="*/ 5 h 14"/>
                <a:gd name="T70" fmla="*/ 5 w 9"/>
                <a:gd name="T71" fmla="*/ 4 h 14"/>
                <a:gd name="T72" fmla="*/ 6 w 9"/>
                <a:gd name="T73" fmla="*/ 6 h 14"/>
                <a:gd name="T74" fmla="*/ 8 w 9"/>
                <a:gd name="T75" fmla="*/ 6 h 14"/>
                <a:gd name="T76" fmla="*/ 9 w 9"/>
                <a:gd name="T77" fmla="*/ 6 h 14"/>
                <a:gd name="T78" fmla="*/ 7 w 9"/>
                <a:gd name="T79" fmla="*/ 2 h 14"/>
                <a:gd name="T80" fmla="*/ 6 w 9"/>
                <a:gd name="T81" fmla="*/ 1 h 14"/>
                <a:gd name="T82" fmla="*/ 5 w 9"/>
                <a:gd name="T8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14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11"/>
                    <a:pt x="8" y="10"/>
                    <a:pt x="7" y="9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Freeform 63"/>
            <p:cNvSpPr>
              <a:spLocks noEditPoints="1"/>
            </p:cNvSpPr>
            <p:nvPr/>
          </p:nvSpPr>
          <p:spPr bwMode="auto">
            <a:xfrm>
              <a:off x="3577" y="2496"/>
              <a:ext cx="62" cy="35"/>
            </a:xfrm>
            <a:custGeom>
              <a:avLst/>
              <a:gdLst>
                <a:gd name="T0" fmla="*/ 13 w 26"/>
                <a:gd name="T1" fmla="*/ 11 h 15"/>
                <a:gd name="T2" fmla="*/ 12 w 26"/>
                <a:gd name="T3" fmla="*/ 14 h 15"/>
                <a:gd name="T4" fmla="*/ 10 w 26"/>
                <a:gd name="T5" fmla="*/ 11 h 15"/>
                <a:gd name="T6" fmla="*/ 14 w 26"/>
                <a:gd name="T7" fmla="*/ 14 h 15"/>
                <a:gd name="T8" fmla="*/ 15 w 26"/>
                <a:gd name="T9" fmla="*/ 11 h 15"/>
                <a:gd name="T10" fmla="*/ 15 w 26"/>
                <a:gd name="T11" fmla="*/ 14 h 15"/>
                <a:gd name="T12" fmla="*/ 15 w 26"/>
                <a:gd name="T13" fmla="*/ 11 h 15"/>
                <a:gd name="T14" fmla="*/ 15 w 26"/>
                <a:gd name="T15" fmla="*/ 14 h 15"/>
                <a:gd name="T16" fmla="*/ 8 w 26"/>
                <a:gd name="T17" fmla="*/ 11 h 15"/>
                <a:gd name="T18" fmla="*/ 10 w 26"/>
                <a:gd name="T19" fmla="*/ 14 h 15"/>
                <a:gd name="T20" fmla="*/ 16 w 26"/>
                <a:gd name="T21" fmla="*/ 11 h 15"/>
                <a:gd name="T22" fmla="*/ 16 w 26"/>
                <a:gd name="T23" fmla="*/ 13 h 15"/>
                <a:gd name="T24" fmla="*/ 18 w 26"/>
                <a:gd name="T25" fmla="*/ 10 h 15"/>
                <a:gd name="T26" fmla="*/ 17 w 26"/>
                <a:gd name="T27" fmla="*/ 13 h 15"/>
                <a:gd name="T28" fmla="*/ 6 w 26"/>
                <a:gd name="T29" fmla="*/ 10 h 15"/>
                <a:gd name="T30" fmla="*/ 18 w 26"/>
                <a:gd name="T31" fmla="*/ 13 h 15"/>
                <a:gd name="T32" fmla="*/ 18 w 26"/>
                <a:gd name="T33" fmla="*/ 10 h 15"/>
                <a:gd name="T34" fmla="*/ 18 w 26"/>
                <a:gd name="T35" fmla="*/ 13 h 15"/>
                <a:gd name="T36" fmla="*/ 21 w 26"/>
                <a:gd name="T37" fmla="*/ 10 h 15"/>
                <a:gd name="T38" fmla="*/ 6 w 26"/>
                <a:gd name="T39" fmla="*/ 13 h 15"/>
                <a:gd name="T40" fmla="*/ 6 w 26"/>
                <a:gd name="T41" fmla="*/ 10 h 15"/>
                <a:gd name="T42" fmla="*/ 21 w 26"/>
                <a:gd name="T43" fmla="*/ 10 h 15"/>
                <a:gd name="T44" fmla="*/ 21 w 26"/>
                <a:gd name="T45" fmla="*/ 12 h 15"/>
                <a:gd name="T46" fmla="*/ 3 w 26"/>
                <a:gd name="T47" fmla="*/ 9 h 15"/>
                <a:gd name="T48" fmla="*/ 3 w 26"/>
                <a:gd name="T49" fmla="*/ 12 h 15"/>
                <a:gd name="T50" fmla="*/ 24 w 26"/>
                <a:gd name="T51" fmla="*/ 8 h 15"/>
                <a:gd name="T52" fmla="*/ 2 w 26"/>
                <a:gd name="T53" fmla="*/ 11 h 15"/>
                <a:gd name="T54" fmla="*/ 2 w 26"/>
                <a:gd name="T55" fmla="*/ 8 h 15"/>
                <a:gd name="T56" fmla="*/ 2 w 26"/>
                <a:gd name="T57" fmla="*/ 9 h 15"/>
                <a:gd name="T58" fmla="*/ 2 w 26"/>
                <a:gd name="T59" fmla="*/ 8 h 15"/>
                <a:gd name="T60" fmla="*/ 24 w 26"/>
                <a:gd name="T61" fmla="*/ 8 h 15"/>
                <a:gd name="T62" fmla="*/ 25 w 26"/>
                <a:gd name="T63" fmla="*/ 9 h 15"/>
                <a:gd name="T64" fmla="*/ 3 w 26"/>
                <a:gd name="T65" fmla="*/ 7 h 15"/>
                <a:gd name="T66" fmla="*/ 14 w 26"/>
                <a:gd name="T67" fmla="*/ 1 h 15"/>
                <a:gd name="T68" fmla="*/ 25 w 26"/>
                <a:gd name="T69" fmla="*/ 6 h 15"/>
                <a:gd name="T70" fmla="*/ 3 w 26"/>
                <a:gd name="T71" fmla="*/ 2 h 15"/>
                <a:gd name="T72" fmla="*/ 1 w 26"/>
                <a:gd name="T73" fmla="*/ 6 h 15"/>
                <a:gd name="T74" fmla="*/ 2 w 26"/>
                <a:gd name="T75" fmla="*/ 12 h 15"/>
                <a:gd name="T76" fmla="*/ 22 w 26"/>
                <a:gd name="T77" fmla="*/ 13 h 15"/>
                <a:gd name="T78" fmla="*/ 24 w 26"/>
                <a:gd name="T79" fmla="*/ 12 h 15"/>
                <a:gd name="T80" fmla="*/ 24 w 26"/>
                <a:gd name="T81" fmla="*/ 12 h 15"/>
                <a:gd name="T82" fmla="*/ 26 w 26"/>
                <a:gd name="T83" fmla="*/ 9 h 15"/>
                <a:gd name="T84" fmla="*/ 25 w 26"/>
                <a:gd name="T8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15">
                  <a:moveTo>
                    <a:pt x="12" y="14"/>
                  </a:moveTo>
                  <a:cubicBezTo>
                    <a:pt x="12" y="13"/>
                    <a:pt x="12" y="12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2" y="14"/>
                  </a:cubicBezTo>
                  <a:moveTo>
                    <a:pt x="12" y="14"/>
                  </a:move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moveTo>
                    <a:pt x="14" y="14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4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moveTo>
                    <a:pt x="10" y="14"/>
                  </a:move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7" y="13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moveTo>
                    <a:pt x="8" y="13"/>
                  </a:moveTo>
                  <a:cubicBezTo>
                    <a:pt x="7" y="13"/>
                    <a:pt x="7" y="13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moveTo>
                    <a:pt x="20" y="13"/>
                  </a:moveTo>
                  <a:cubicBezTo>
                    <a:pt x="19" y="12"/>
                    <a:pt x="19" y="11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3"/>
                    <a:pt x="20" y="13"/>
                  </a:cubicBezTo>
                  <a:moveTo>
                    <a:pt x="6" y="13"/>
                  </a:moveTo>
                  <a:cubicBezTo>
                    <a:pt x="5" y="13"/>
                    <a:pt x="4" y="12"/>
                    <a:pt x="4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moveTo>
                    <a:pt x="21" y="12"/>
                  </a:moveTo>
                  <a:cubicBezTo>
                    <a:pt x="21" y="11"/>
                    <a:pt x="21" y="11"/>
                    <a:pt x="21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3" y="12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22" y="12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4" y="8"/>
                  </a:cubicBezTo>
                  <a:cubicBezTo>
                    <a:pt x="24" y="9"/>
                    <a:pt x="24" y="10"/>
                    <a:pt x="24" y="11"/>
                  </a:cubicBezTo>
                  <a:cubicBezTo>
                    <a:pt x="23" y="11"/>
                    <a:pt x="23" y="11"/>
                    <a:pt x="22" y="12"/>
                  </a:cubicBezTo>
                  <a:moveTo>
                    <a:pt x="2" y="11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4" y="10"/>
                  </a:moveTo>
                  <a:cubicBezTo>
                    <a:pt x="24" y="10"/>
                    <a:pt x="24" y="9"/>
                    <a:pt x="24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4" y="10"/>
                  </a:cubicBezTo>
                  <a:moveTo>
                    <a:pt x="12" y="10"/>
                  </a:moveTo>
                  <a:cubicBezTo>
                    <a:pt x="6" y="10"/>
                    <a:pt x="3" y="8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0" y="1"/>
                    <a:pt x="22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16" y="10"/>
                    <a:pt x="12" y="10"/>
                  </a:cubicBezTo>
                  <a:moveTo>
                    <a:pt x="14" y="0"/>
                  </a:moveTo>
                  <a:cubicBezTo>
                    <a:pt x="10" y="0"/>
                    <a:pt x="6" y="0"/>
                    <a:pt x="3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8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3"/>
                    <a:pt x="6" y="15"/>
                    <a:pt x="12" y="15"/>
                  </a:cubicBezTo>
                  <a:cubicBezTo>
                    <a:pt x="14" y="15"/>
                    <a:pt x="19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3"/>
                    <a:pt x="25" y="3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" name="Freeform 64"/>
            <p:cNvSpPr>
              <a:spLocks noEditPoints="1"/>
            </p:cNvSpPr>
            <p:nvPr/>
          </p:nvSpPr>
          <p:spPr bwMode="auto">
            <a:xfrm>
              <a:off x="3584" y="2498"/>
              <a:ext cx="50" cy="19"/>
            </a:xfrm>
            <a:custGeom>
              <a:avLst/>
              <a:gdLst>
                <a:gd name="T0" fmla="*/ 10 w 21"/>
                <a:gd name="T1" fmla="*/ 7 h 8"/>
                <a:gd name="T2" fmla="*/ 10 w 21"/>
                <a:gd name="T3" fmla="*/ 7 h 8"/>
                <a:gd name="T4" fmla="*/ 16 w 21"/>
                <a:gd name="T5" fmla="*/ 4 h 8"/>
                <a:gd name="T6" fmla="*/ 18 w 21"/>
                <a:gd name="T7" fmla="*/ 5 h 8"/>
                <a:gd name="T8" fmla="*/ 13 w 21"/>
                <a:gd name="T9" fmla="*/ 7 h 8"/>
                <a:gd name="T10" fmla="*/ 14 w 21"/>
                <a:gd name="T11" fmla="*/ 6 h 8"/>
                <a:gd name="T12" fmla="*/ 12 w 21"/>
                <a:gd name="T13" fmla="*/ 4 h 8"/>
                <a:gd name="T14" fmla="*/ 12 w 21"/>
                <a:gd name="T15" fmla="*/ 4 h 8"/>
                <a:gd name="T16" fmla="*/ 14 w 21"/>
                <a:gd name="T17" fmla="*/ 5 h 8"/>
                <a:gd name="T18" fmla="*/ 2 w 21"/>
                <a:gd name="T19" fmla="*/ 5 h 8"/>
                <a:gd name="T20" fmla="*/ 3 w 21"/>
                <a:gd name="T21" fmla="*/ 4 h 8"/>
                <a:gd name="T22" fmla="*/ 8 w 21"/>
                <a:gd name="T23" fmla="*/ 4 h 8"/>
                <a:gd name="T24" fmla="*/ 7 w 21"/>
                <a:gd name="T25" fmla="*/ 4 h 8"/>
                <a:gd name="T26" fmla="*/ 5 w 21"/>
                <a:gd name="T27" fmla="*/ 5 h 8"/>
                <a:gd name="T28" fmla="*/ 5 w 21"/>
                <a:gd name="T29" fmla="*/ 5 h 8"/>
                <a:gd name="T30" fmla="*/ 7 w 21"/>
                <a:gd name="T31" fmla="*/ 7 h 8"/>
                <a:gd name="T32" fmla="*/ 11 w 21"/>
                <a:gd name="T33" fmla="*/ 3 h 8"/>
                <a:gd name="T34" fmla="*/ 12 w 21"/>
                <a:gd name="T35" fmla="*/ 2 h 8"/>
                <a:gd name="T36" fmla="*/ 13 w 21"/>
                <a:gd name="T37" fmla="*/ 2 h 8"/>
                <a:gd name="T38" fmla="*/ 13 w 21"/>
                <a:gd name="T39" fmla="*/ 3 h 8"/>
                <a:gd name="T40" fmla="*/ 15 w 21"/>
                <a:gd name="T41" fmla="*/ 4 h 8"/>
                <a:gd name="T42" fmla="*/ 13 w 21"/>
                <a:gd name="T43" fmla="*/ 4 h 8"/>
                <a:gd name="T44" fmla="*/ 11 w 21"/>
                <a:gd name="T45" fmla="*/ 3 h 8"/>
                <a:gd name="T46" fmla="*/ 10 w 21"/>
                <a:gd name="T47" fmla="*/ 4 h 8"/>
                <a:gd name="T48" fmla="*/ 13 w 21"/>
                <a:gd name="T49" fmla="*/ 5 h 8"/>
                <a:gd name="T50" fmla="*/ 13 w 21"/>
                <a:gd name="T51" fmla="*/ 6 h 8"/>
                <a:gd name="T52" fmla="*/ 10 w 21"/>
                <a:gd name="T53" fmla="*/ 6 h 8"/>
                <a:gd name="T54" fmla="*/ 10 w 21"/>
                <a:gd name="T55" fmla="*/ 6 h 8"/>
                <a:gd name="T56" fmla="*/ 9 w 21"/>
                <a:gd name="T57" fmla="*/ 7 h 8"/>
                <a:gd name="T58" fmla="*/ 8 w 21"/>
                <a:gd name="T59" fmla="*/ 7 h 8"/>
                <a:gd name="T60" fmla="*/ 8 w 21"/>
                <a:gd name="T61" fmla="*/ 6 h 8"/>
                <a:gd name="T62" fmla="*/ 6 w 21"/>
                <a:gd name="T63" fmla="*/ 5 h 8"/>
                <a:gd name="T64" fmla="*/ 10 w 21"/>
                <a:gd name="T65" fmla="*/ 6 h 8"/>
                <a:gd name="T66" fmla="*/ 11 w 21"/>
                <a:gd name="T67" fmla="*/ 5 h 8"/>
                <a:gd name="T68" fmla="*/ 9 w 21"/>
                <a:gd name="T69" fmla="*/ 4 h 8"/>
                <a:gd name="T70" fmla="*/ 9 w 21"/>
                <a:gd name="T71" fmla="*/ 3 h 8"/>
                <a:gd name="T72" fmla="*/ 9 w 21"/>
                <a:gd name="T73" fmla="*/ 3 h 8"/>
                <a:gd name="T74" fmla="*/ 11 w 21"/>
                <a:gd name="T75" fmla="*/ 3 h 8"/>
                <a:gd name="T76" fmla="*/ 1 w 21"/>
                <a:gd name="T77" fmla="*/ 4 h 8"/>
                <a:gd name="T78" fmla="*/ 11 w 21"/>
                <a:gd name="T79" fmla="*/ 1 h 8"/>
                <a:gd name="T80" fmla="*/ 19 w 21"/>
                <a:gd name="T81" fmla="*/ 3 h 8"/>
                <a:gd name="T82" fmla="*/ 19 w 21"/>
                <a:gd name="T83" fmla="*/ 5 h 8"/>
                <a:gd name="T84" fmla="*/ 17 w 21"/>
                <a:gd name="T85" fmla="*/ 3 h 8"/>
                <a:gd name="T86" fmla="*/ 14 w 21"/>
                <a:gd name="T87" fmla="*/ 2 h 8"/>
                <a:gd name="T88" fmla="*/ 14 w 21"/>
                <a:gd name="T89" fmla="*/ 2 h 8"/>
                <a:gd name="T90" fmla="*/ 12 w 21"/>
                <a:gd name="T91" fmla="*/ 2 h 8"/>
                <a:gd name="T92" fmla="*/ 11 w 21"/>
                <a:gd name="T93" fmla="*/ 2 h 8"/>
                <a:gd name="T94" fmla="*/ 9 w 21"/>
                <a:gd name="T95" fmla="*/ 2 h 8"/>
                <a:gd name="T96" fmla="*/ 3 w 21"/>
                <a:gd name="T97" fmla="*/ 4 h 8"/>
                <a:gd name="T98" fmla="*/ 3 w 21"/>
                <a:gd name="T99" fmla="*/ 4 h 8"/>
                <a:gd name="T100" fmla="*/ 2 w 21"/>
                <a:gd name="T101" fmla="*/ 5 h 8"/>
                <a:gd name="T102" fmla="*/ 2 w 21"/>
                <a:gd name="T103" fmla="*/ 2 h 8"/>
                <a:gd name="T104" fmla="*/ 1 w 21"/>
                <a:gd name="T105" fmla="*/ 6 h 8"/>
                <a:gd name="T106" fmla="*/ 20 w 21"/>
                <a:gd name="T107" fmla="*/ 4 h 8"/>
                <a:gd name="T108" fmla="*/ 18 w 21"/>
                <a:gd name="T10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" h="8"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14" y="5"/>
                  </a:moveTo>
                  <a:cubicBezTo>
                    <a:pt x="14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5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moveTo>
                    <a:pt x="7" y="7"/>
                  </a:moveTo>
                  <a:cubicBezTo>
                    <a:pt x="4" y="7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4" y="4"/>
                    <a:pt x="6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moveTo>
                    <a:pt x="11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2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5" y="2"/>
                    <a:pt x="8" y="1"/>
                    <a:pt x="11" y="1"/>
                  </a:cubicBezTo>
                  <a:cubicBezTo>
                    <a:pt x="13" y="1"/>
                    <a:pt x="15" y="1"/>
                    <a:pt x="17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20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5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moveTo>
                    <a:pt x="11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4" y="8"/>
                    <a:pt x="9" y="8"/>
                  </a:cubicBezTo>
                  <a:cubicBezTo>
                    <a:pt x="12" y="8"/>
                    <a:pt x="19" y="7"/>
                    <a:pt x="20" y="4"/>
                  </a:cubicBezTo>
                  <a:cubicBezTo>
                    <a:pt x="21" y="4"/>
                    <a:pt x="20" y="3"/>
                    <a:pt x="20" y="2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5" y="0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9" name="Freeform 65"/>
            <p:cNvSpPr>
              <a:spLocks noEditPoints="1"/>
            </p:cNvSpPr>
            <p:nvPr/>
          </p:nvSpPr>
          <p:spPr bwMode="auto">
            <a:xfrm>
              <a:off x="3577" y="2522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5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3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3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4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Freeform 66"/>
            <p:cNvSpPr>
              <a:spLocks noEditPoints="1"/>
            </p:cNvSpPr>
            <p:nvPr/>
          </p:nvSpPr>
          <p:spPr bwMode="auto">
            <a:xfrm>
              <a:off x="3577" y="2536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1" name="Freeform 67"/>
            <p:cNvSpPr>
              <a:spLocks noEditPoints="1"/>
            </p:cNvSpPr>
            <p:nvPr/>
          </p:nvSpPr>
          <p:spPr bwMode="auto">
            <a:xfrm>
              <a:off x="3577" y="2550"/>
              <a:ext cx="62" cy="24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7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" name="Freeform 68"/>
            <p:cNvSpPr>
              <a:spLocks noEditPoints="1"/>
            </p:cNvSpPr>
            <p:nvPr/>
          </p:nvSpPr>
          <p:spPr bwMode="auto">
            <a:xfrm>
              <a:off x="3577" y="2565"/>
              <a:ext cx="62" cy="23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7 h 10"/>
                <a:gd name="T4" fmla="*/ 10 w 26"/>
                <a:gd name="T5" fmla="*/ 9 h 10"/>
                <a:gd name="T6" fmla="*/ 12 w 26"/>
                <a:gd name="T7" fmla="*/ 7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9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5 h 10"/>
                <a:gd name="T52" fmla="*/ 2 w 26"/>
                <a:gd name="T53" fmla="*/ 7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1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7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7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6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2" y="7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6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Freeform 69"/>
            <p:cNvSpPr>
              <a:spLocks noEditPoints="1"/>
            </p:cNvSpPr>
            <p:nvPr/>
          </p:nvSpPr>
          <p:spPr bwMode="auto">
            <a:xfrm>
              <a:off x="3515" y="1822"/>
              <a:ext cx="74" cy="65"/>
            </a:xfrm>
            <a:custGeom>
              <a:avLst/>
              <a:gdLst>
                <a:gd name="T0" fmla="*/ 22 w 31"/>
                <a:gd name="T1" fmla="*/ 26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6 h 27"/>
                <a:gd name="T12" fmla="*/ 22 w 31"/>
                <a:gd name="T13" fmla="*/ 24 h 27"/>
                <a:gd name="T14" fmla="*/ 21 w 31"/>
                <a:gd name="T15" fmla="*/ 18 h 27"/>
                <a:gd name="T16" fmla="*/ 21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6 w 31"/>
                <a:gd name="T23" fmla="*/ 4 h 27"/>
                <a:gd name="T24" fmla="*/ 8 w 31"/>
                <a:gd name="T25" fmla="*/ 6 h 27"/>
                <a:gd name="T26" fmla="*/ 16 w 31"/>
                <a:gd name="T27" fmla="*/ 11 h 27"/>
                <a:gd name="T28" fmla="*/ 24 w 31"/>
                <a:gd name="T29" fmla="*/ 16 h 27"/>
                <a:gd name="T30" fmla="*/ 22 w 31"/>
                <a:gd name="T31" fmla="*/ 24 h 27"/>
                <a:gd name="T32" fmla="*/ 13 w 31"/>
                <a:gd name="T33" fmla="*/ 23 h 27"/>
                <a:gd name="T34" fmla="*/ 2 w 31"/>
                <a:gd name="T35" fmla="*/ 2 h 27"/>
                <a:gd name="T36" fmla="*/ 15 w 31"/>
                <a:gd name="T37" fmla="*/ 13 h 27"/>
                <a:gd name="T38" fmla="*/ 20 w 31"/>
                <a:gd name="T39" fmla="*/ 18 h 27"/>
                <a:gd name="T40" fmla="*/ 17 w 31"/>
                <a:gd name="T41" fmla="*/ 20 h 27"/>
                <a:gd name="T42" fmla="*/ 13 w 31"/>
                <a:gd name="T43" fmla="*/ 23 h 27"/>
                <a:gd name="T44" fmla="*/ 24 w 31"/>
                <a:gd name="T45" fmla="*/ 15 h 27"/>
                <a:gd name="T46" fmla="*/ 16 w 31"/>
                <a:gd name="T47" fmla="*/ 10 h 27"/>
                <a:gd name="T48" fmla="*/ 9 w 31"/>
                <a:gd name="T49" fmla="*/ 5 h 27"/>
                <a:gd name="T50" fmla="*/ 3 w 31"/>
                <a:gd name="T51" fmla="*/ 2 h 27"/>
                <a:gd name="T52" fmla="*/ 8 w 31"/>
                <a:gd name="T53" fmla="*/ 3 h 27"/>
                <a:gd name="T54" fmla="*/ 10 w 31"/>
                <a:gd name="T55" fmla="*/ 4 h 27"/>
                <a:gd name="T56" fmla="*/ 30 w 31"/>
                <a:gd name="T57" fmla="*/ 12 h 27"/>
                <a:gd name="T58" fmla="*/ 24 w 31"/>
                <a:gd name="T59" fmla="*/ 15 h 27"/>
                <a:gd name="T60" fmla="*/ 1 w 31"/>
                <a:gd name="T61" fmla="*/ 0 h 27"/>
                <a:gd name="T62" fmla="*/ 1 w 31"/>
                <a:gd name="T63" fmla="*/ 1 h 27"/>
                <a:gd name="T64" fmla="*/ 1 w 31"/>
                <a:gd name="T65" fmla="*/ 1 h 27"/>
                <a:gd name="T66" fmla="*/ 1 w 31"/>
                <a:gd name="T67" fmla="*/ 1 h 27"/>
                <a:gd name="T68" fmla="*/ 5 w 31"/>
                <a:gd name="T69" fmla="*/ 11 h 27"/>
                <a:gd name="T70" fmla="*/ 12 w 31"/>
                <a:gd name="T71" fmla="*/ 24 h 27"/>
                <a:gd name="T72" fmla="*/ 12 w 31"/>
                <a:gd name="T73" fmla="*/ 24 h 27"/>
                <a:gd name="T74" fmla="*/ 17 w 31"/>
                <a:gd name="T75" fmla="*/ 21 h 27"/>
                <a:gd name="T76" fmla="*/ 19 w 31"/>
                <a:gd name="T77" fmla="*/ 24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2 w 31"/>
                <a:gd name="T85" fmla="*/ 27 h 27"/>
                <a:gd name="T86" fmla="*/ 23 w 31"/>
                <a:gd name="T87" fmla="*/ 27 h 27"/>
                <a:gd name="T88" fmla="*/ 23 w 31"/>
                <a:gd name="T89" fmla="*/ 26 h 27"/>
                <a:gd name="T90" fmla="*/ 24 w 31"/>
                <a:gd name="T91" fmla="*/ 16 h 27"/>
                <a:gd name="T92" fmla="*/ 30 w 31"/>
                <a:gd name="T93" fmla="*/ 13 h 27"/>
                <a:gd name="T94" fmla="*/ 31 w 31"/>
                <a:gd name="T95" fmla="*/ 13 h 27"/>
                <a:gd name="T96" fmla="*/ 31 w 31"/>
                <a:gd name="T97" fmla="*/ 12 h 27"/>
                <a:gd name="T98" fmla="*/ 31 w 31"/>
                <a:gd name="T99" fmla="*/ 12 h 27"/>
                <a:gd name="T100" fmla="*/ 11 w 31"/>
                <a:gd name="T101" fmla="*/ 4 h 27"/>
                <a:gd name="T102" fmla="*/ 8 w 31"/>
                <a:gd name="T103" fmla="*/ 3 h 27"/>
                <a:gd name="T104" fmla="*/ 1 w 3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27">
                  <a:moveTo>
                    <a:pt x="22" y="26"/>
                  </a:moveTo>
                  <a:cubicBezTo>
                    <a:pt x="21" y="25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moveTo>
                    <a:pt x="22" y="24"/>
                  </a:moveTo>
                  <a:cubicBezTo>
                    <a:pt x="22" y="21"/>
                    <a:pt x="22" y="20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2" y="9"/>
                    <a:pt x="9" y="7"/>
                    <a:pt x="6" y="4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11" y="7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13" y="23"/>
                  </a:moveTo>
                  <a:cubicBezTo>
                    <a:pt x="10" y="19"/>
                    <a:pt x="3" y="5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8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5" y="3"/>
                    <a:pt x="3" y="2"/>
                  </a:cubicBezTo>
                  <a:cubicBezTo>
                    <a:pt x="5" y="2"/>
                    <a:pt x="6" y="3"/>
                    <a:pt x="8" y="3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9"/>
                    <a:pt x="30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1" y="21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1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5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" name="Freeform 70"/>
            <p:cNvSpPr>
              <a:spLocks noEditPoints="1"/>
            </p:cNvSpPr>
            <p:nvPr/>
          </p:nvSpPr>
          <p:spPr bwMode="auto">
            <a:xfrm>
              <a:off x="3453" y="1742"/>
              <a:ext cx="74" cy="64"/>
            </a:xfrm>
            <a:custGeom>
              <a:avLst/>
              <a:gdLst>
                <a:gd name="T0" fmla="*/ 22 w 31"/>
                <a:gd name="T1" fmla="*/ 25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5 h 27"/>
                <a:gd name="T12" fmla="*/ 23 w 31"/>
                <a:gd name="T13" fmla="*/ 23 h 27"/>
                <a:gd name="T14" fmla="*/ 21 w 31"/>
                <a:gd name="T15" fmla="*/ 18 h 27"/>
                <a:gd name="T16" fmla="*/ 22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9 w 31"/>
                <a:gd name="T23" fmla="*/ 6 h 27"/>
                <a:gd name="T24" fmla="*/ 16 w 31"/>
                <a:gd name="T25" fmla="*/ 11 h 27"/>
                <a:gd name="T26" fmla="*/ 24 w 31"/>
                <a:gd name="T27" fmla="*/ 16 h 27"/>
                <a:gd name="T28" fmla="*/ 23 w 31"/>
                <a:gd name="T29" fmla="*/ 23 h 27"/>
                <a:gd name="T30" fmla="*/ 13 w 31"/>
                <a:gd name="T31" fmla="*/ 23 h 27"/>
                <a:gd name="T32" fmla="*/ 2 w 31"/>
                <a:gd name="T33" fmla="*/ 2 h 27"/>
                <a:gd name="T34" fmla="*/ 15 w 31"/>
                <a:gd name="T35" fmla="*/ 13 h 27"/>
                <a:gd name="T36" fmla="*/ 20 w 31"/>
                <a:gd name="T37" fmla="*/ 17 h 27"/>
                <a:gd name="T38" fmla="*/ 17 w 31"/>
                <a:gd name="T39" fmla="*/ 20 h 27"/>
                <a:gd name="T40" fmla="*/ 13 w 31"/>
                <a:gd name="T41" fmla="*/ 23 h 27"/>
                <a:gd name="T42" fmla="*/ 24 w 31"/>
                <a:gd name="T43" fmla="*/ 15 h 27"/>
                <a:gd name="T44" fmla="*/ 16 w 31"/>
                <a:gd name="T45" fmla="*/ 10 h 27"/>
                <a:gd name="T46" fmla="*/ 9 w 31"/>
                <a:gd name="T47" fmla="*/ 5 h 27"/>
                <a:gd name="T48" fmla="*/ 4 w 31"/>
                <a:gd name="T49" fmla="*/ 2 h 27"/>
                <a:gd name="T50" fmla="*/ 8 w 31"/>
                <a:gd name="T51" fmla="*/ 4 h 27"/>
                <a:gd name="T52" fmla="*/ 10 w 31"/>
                <a:gd name="T53" fmla="*/ 4 h 27"/>
                <a:gd name="T54" fmla="*/ 29 w 31"/>
                <a:gd name="T55" fmla="*/ 12 h 27"/>
                <a:gd name="T56" fmla="*/ 24 w 31"/>
                <a:gd name="T57" fmla="*/ 15 h 27"/>
                <a:gd name="T58" fmla="*/ 1 w 31"/>
                <a:gd name="T59" fmla="*/ 0 h 27"/>
                <a:gd name="T60" fmla="*/ 1 w 31"/>
                <a:gd name="T61" fmla="*/ 1 h 27"/>
                <a:gd name="T62" fmla="*/ 1 w 31"/>
                <a:gd name="T63" fmla="*/ 1 h 27"/>
                <a:gd name="T64" fmla="*/ 1 w 31"/>
                <a:gd name="T65" fmla="*/ 1 h 27"/>
                <a:gd name="T66" fmla="*/ 5 w 31"/>
                <a:gd name="T67" fmla="*/ 11 h 27"/>
                <a:gd name="T68" fmla="*/ 12 w 31"/>
                <a:gd name="T69" fmla="*/ 24 h 27"/>
                <a:gd name="T70" fmla="*/ 12 w 31"/>
                <a:gd name="T71" fmla="*/ 24 h 27"/>
                <a:gd name="T72" fmla="*/ 17 w 31"/>
                <a:gd name="T73" fmla="*/ 22 h 27"/>
                <a:gd name="T74" fmla="*/ 19 w 31"/>
                <a:gd name="T75" fmla="*/ 24 h 27"/>
                <a:gd name="T76" fmla="*/ 22 w 31"/>
                <a:gd name="T77" fmla="*/ 27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3 w 31"/>
                <a:gd name="T85" fmla="*/ 27 h 27"/>
                <a:gd name="T86" fmla="*/ 23 w 31"/>
                <a:gd name="T87" fmla="*/ 26 h 27"/>
                <a:gd name="T88" fmla="*/ 25 w 31"/>
                <a:gd name="T89" fmla="*/ 16 h 27"/>
                <a:gd name="T90" fmla="*/ 30 w 31"/>
                <a:gd name="T91" fmla="*/ 13 h 27"/>
                <a:gd name="T92" fmla="*/ 31 w 31"/>
                <a:gd name="T93" fmla="*/ 13 h 27"/>
                <a:gd name="T94" fmla="*/ 31 w 31"/>
                <a:gd name="T95" fmla="*/ 12 h 27"/>
                <a:gd name="T96" fmla="*/ 31 w 31"/>
                <a:gd name="T97" fmla="*/ 12 h 27"/>
                <a:gd name="T98" fmla="*/ 11 w 31"/>
                <a:gd name="T99" fmla="*/ 3 h 27"/>
                <a:gd name="T100" fmla="*/ 9 w 31"/>
                <a:gd name="T101" fmla="*/ 3 h 27"/>
                <a:gd name="T102" fmla="*/ 1 w 31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" h="27">
                  <a:moveTo>
                    <a:pt x="22" y="25"/>
                  </a:moveTo>
                  <a:cubicBezTo>
                    <a:pt x="21" y="24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moveTo>
                    <a:pt x="23" y="23"/>
                  </a:moveTo>
                  <a:cubicBezTo>
                    <a:pt x="22" y="21"/>
                    <a:pt x="22" y="19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3" y="10"/>
                    <a:pt x="11" y="8"/>
                    <a:pt x="9" y="6"/>
                  </a:cubicBezTo>
                  <a:cubicBezTo>
                    <a:pt x="11" y="8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13" y="23"/>
                  </a:moveTo>
                  <a:cubicBezTo>
                    <a:pt x="10" y="19"/>
                    <a:pt x="4" y="6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7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10"/>
                    <a:pt x="29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0" y="22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6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7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5" name="Freeform 71"/>
            <p:cNvSpPr>
              <a:spLocks noEditPoints="1"/>
            </p:cNvSpPr>
            <p:nvPr/>
          </p:nvSpPr>
          <p:spPr bwMode="auto">
            <a:xfrm>
              <a:off x="3539" y="2108"/>
              <a:ext cx="119" cy="112"/>
            </a:xfrm>
            <a:custGeom>
              <a:avLst/>
              <a:gdLst>
                <a:gd name="T0" fmla="*/ 14 w 50"/>
                <a:gd name="T1" fmla="*/ 46 h 47"/>
                <a:gd name="T2" fmla="*/ 16 w 50"/>
                <a:gd name="T3" fmla="*/ 46 h 47"/>
                <a:gd name="T4" fmla="*/ 19 w 50"/>
                <a:gd name="T5" fmla="*/ 46 h 47"/>
                <a:gd name="T6" fmla="*/ 20 w 50"/>
                <a:gd name="T7" fmla="*/ 46 h 47"/>
                <a:gd name="T8" fmla="*/ 22 w 50"/>
                <a:gd name="T9" fmla="*/ 46 h 47"/>
                <a:gd name="T10" fmla="*/ 24 w 50"/>
                <a:gd name="T11" fmla="*/ 46 h 47"/>
                <a:gd name="T12" fmla="*/ 27 w 50"/>
                <a:gd name="T13" fmla="*/ 46 h 47"/>
                <a:gd name="T14" fmla="*/ 28 w 50"/>
                <a:gd name="T15" fmla="*/ 46 h 47"/>
                <a:gd name="T16" fmla="*/ 33 w 50"/>
                <a:gd name="T17" fmla="*/ 46 h 47"/>
                <a:gd name="T18" fmla="*/ 34 w 50"/>
                <a:gd name="T19" fmla="*/ 46 h 47"/>
                <a:gd name="T20" fmla="*/ 37 w 50"/>
                <a:gd name="T21" fmla="*/ 45 h 47"/>
                <a:gd name="T22" fmla="*/ 38 w 50"/>
                <a:gd name="T23" fmla="*/ 45 h 47"/>
                <a:gd name="T24" fmla="*/ 13 w 50"/>
                <a:gd name="T25" fmla="*/ 45 h 47"/>
                <a:gd name="T26" fmla="*/ 19 w 50"/>
                <a:gd name="T27" fmla="*/ 42 h 47"/>
                <a:gd name="T28" fmla="*/ 31 w 50"/>
                <a:gd name="T29" fmla="*/ 40 h 47"/>
                <a:gd name="T30" fmla="*/ 38 w 50"/>
                <a:gd name="T31" fmla="*/ 44 h 47"/>
                <a:gd name="T32" fmla="*/ 13 w 50"/>
                <a:gd name="T33" fmla="*/ 43 h 47"/>
                <a:gd name="T34" fmla="*/ 6 w 50"/>
                <a:gd name="T35" fmla="*/ 37 h 47"/>
                <a:gd name="T36" fmla="*/ 4 w 50"/>
                <a:gd name="T37" fmla="*/ 37 h 47"/>
                <a:gd name="T38" fmla="*/ 42 w 50"/>
                <a:gd name="T39" fmla="*/ 36 h 47"/>
                <a:gd name="T40" fmla="*/ 8 w 50"/>
                <a:gd name="T41" fmla="*/ 37 h 47"/>
                <a:gd name="T42" fmla="*/ 39 w 50"/>
                <a:gd name="T43" fmla="*/ 36 h 47"/>
                <a:gd name="T44" fmla="*/ 36 w 50"/>
                <a:gd name="T45" fmla="*/ 37 h 47"/>
                <a:gd name="T46" fmla="*/ 43 w 50"/>
                <a:gd name="T47" fmla="*/ 36 h 47"/>
                <a:gd name="T48" fmla="*/ 35 w 50"/>
                <a:gd name="T49" fmla="*/ 35 h 47"/>
                <a:gd name="T50" fmla="*/ 34 w 50"/>
                <a:gd name="T51" fmla="*/ 35 h 47"/>
                <a:gd name="T52" fmla="*/ 31 w 50"/>
                <a:gd name="T53" fmla="*/ 35 h 47"/>
                <a:gd name="T54" fmla="*/ 30 w 50"/>
                <a:gd name="T55" fmla="*/ 35 h 47"/>
                <a:gd name="T56" fmla="*/ 28 w 50"/>
                <a:gd name="T57" fmla="*/ 35 h 47"/>
                <a:gd name="T58" fmla="*/ 26 w 50"/>
                <a:gd name="T59" fmla="*/ 35 h 47"/>
                <a:gd name="T60" fmla="*/ 25 w 50"/>
                <a:gd name="T61" fmla="*/ 35 h 47"/>
                <a:gd name="T62" fmla="*/ 24 w 50"/>
                <a:gd name="T63" fmla="*/ 35 h 47"/>
                <a:gd name="T64" fmla="*/ 11 w 50"/>
                <a:gd name="T65" fmla="*/ 35 h 47"/>
                <a:gd name="T66" fmla="*/ 20 w 50"/>
                <a:gd name="T67" fmla="*/ 35 h 47"/>
                <a:gd name="T68" fmla="*/ 18 w 50"/>
                <a:gd name="T69" fmla="*/ 35 h 47"/>
                <a:gd name="T70" fmla="*/ 17 w 50"/>
                <a:gd name="T71" fmla="*/ 35 h 47"/>
                <a:gd name="T72" fmla="*/ 15 w 50"/>
                <a:gd name="T73" fmla="*/ 35 h 47"/>
                <a:gd name="T74" fmla="*/ 47 w 50"/>
                <a:gd name="T75" fmla="*/ 35 h 47"/>
                <a:gd name="T76" fmla="*/ 4 w 50"/>
                <a:gd name="T77" fmla="*/ 35 h 47"/>
                <a:gd name="T78" fmla="*/ 47 w 50"/>
                <a:gd name="T79" fmla="*/ 36 h 47"/>
                <a:gd name="T80" fmla="*/ 2 w 50"/>
                <a:gd name="T81" fmla="*/ 31 h 47"/>
                <a:gd name="T82" fmla="*/ 7 w 50"/>
                <a:gd name="T83" fmla="*/ 1 h 47"/>
                <a:gd name="T84" fmla="*/ 49 w 50"/>
                <a:gd name="T85" fmla="*/ 9 h 47"/>
                <a:gd name="T86" fmla="*/ 41 w 50"/>
                <a:gd name="T87" fmla="*/ 35 h 47"/>
                <a:gd name="T88" fmla="*/ 7 w 50"/>
                <a:gd name="T89" fmla="*/ 0 h 47"/>
                <a:gd name="T90" fmla="*/ 1 w 50"/>
                <a:gd name="T91" fmla="*/ 32 h 47"/>
                <a:gd name="T92" fmla="*/ 18 w 50"/>
                <a:gd name="T93" fmla="*/ 41 h 47"/>
                <a:gd name="T94" fmla="*/ 12 w 50"/>
                <a:gd name="T95" fmla="*/ 42 h 47"/>
                <a:gd name="T96" fmla="*/ 14 w 50"/>
                <a:gd name="T97" fmla="*/ 47 h 47"/>
                <a:gd name="T98" fmla="*/ 39 w 50"/>
                <a:gd name="T99" fmla="*/ 46 h 47"/>
                <a:gd name="T100" fmla="*/ 32 w 50"/>
                <a:gd name="T101" fmla="*/ 42 h 47"/>
                <a:gd name="T102" fmla="*/ 49 w 50"/>
                <a:gd name="T103" fmla="*/ 37 h 47"/>
                <a:gd name="T104" fmla="*/ 50 w 50"/>
                <a:gd name="T105" fmla="*/ 9 h 47"/>
                <a:gd name="T106" fmla="*/ 7 w 50"/>
                <a:gd name="T10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47"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moveTo>
                    <a:pt x="15" y="46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moveTo>
                    <a:pt x="17" y="46"/>
                  </a:move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moveTo>
                    <a:pt x="19" y="46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6"/>
                    <a:pt x="19" y="46"/>
                    <a:pt x="19" y="46"/>
                  </a:cubicBezTo>
                  <a:moveTo>
                    <a:pt x="21" y="46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moveTo>
                    <a:pt x="23" y="46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moveTo>
                    <a:pt x="25" y="46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6" y="46"/>
                    <a:pt x="25" y="46"/>
                    <a:pt x="25" y="46"/>
                  </a:cubicBezTo>
                  <a:moveTo>
                    <a:pt x="28" y="46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moveTo>
                    <a:pt x="31" y="46"/>
                  </a:moveTo>
                  <a:cubicBezTo>
                    <a:pt x="31" y="46"/>
                    <a:pt x="30" y="46"/>
                    <a:pt x="30" y="4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moveTo>
                    <a:pt x="33" y="46"/>
                  </a:moveTo>
                  <a:cubicBezTo>
                    <a:pt x="33" y="46"/>
                    <a:pt x="32" y="46"/>
                    <a:pt x="32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6"/>
                    <a:pt x="33" y="46"/>
                    <a:pt x="33" y="46"/>
                  </a:cubicBezTo>
                  <a:moveTo>
                    <a:pt x="35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6"/>
                    <a:pt x="35" y="46"/>
                    <a:pt x="35" y="46"/>
                  </a:cubicBezTo>
                  <a:moveTo>
                    <a:pt x="36" y="46"/>
                  </a:move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moveTo>
                    <a:pt x="37" y="46"/>
                  </a:move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6"/>
                    <a:pt x="37" y="46"/>
                    <a:pt x="37" y="46"/>
                  </a:cubicBezTo>
                  <a:moveTo>
                    <a:pt x="13" y="46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moveTo>
                    <a:pt x="15" y="43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8" y="43"/>
                    <a:pt x="19" y="42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9" y="40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8"/>
                    <a:pt x="27" y="38"/>
                    <a:pt x="31" y="38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1" y="42"/>
                  </a:cubicBezTo>
                  <a:cubicBezTo>
                    <a:pt x="31" y="43"/>
                    <a:pt x="32" y="43"/>
                    <a:pt x="32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5" y="43"/>
                    <a:pt x="15" y="43"/>
                  </a:cubicBezTo>
                  <a:moveTo>
                    <a:pt x="7" y="37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7" y="36"/>
                    <a:pt x="7" y="37"/>
                  </a:cubicBezTo>
                  <a:moveTo>
                    <a:pt x="5" y="37"/>
                  </a:moveTo>
                  <a:cubicBezTo>
                    <a:pt x="5" y="37"/>
                    <a:pt x="5" y="37"/>
                    <a:pt x="4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moveTo>
                    <a:pt x="41" y="36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6"/>
                  </a:cubicBezTo>
                  <a:moveTo>
                    <a:pt x="9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9" y="36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moveTo>
                    <a:pt x="39" y="37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39" y="37"/>
                    <a:pt x="39" y="37"/>
                  </a:cubicBezTo>
                  <a:moveTo>
                    <a:pt x="36" y="37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6" y="37"/>
                  </a:cubicBezTo>
                  <a:moveTo>
                    <a:pt x="43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5" y="35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6"/>
                    <a:pt x="43" y="36"/>
                  </a:cubicBezTo>
                  <a:moveTo>
                    <a:pt x="35" y="37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6"/>
                    <a:pt x="36" y="36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32" y="37"/>
                  </a:moveTo>
                  <a:cubicBezTo>
                    <a:pt x="32" y="36"/>
                    <a:pt x="32" y="36"/>
                    <a:pt x="33" y="35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2" y="37"/>
                    <a:pt x="32" y="37"/>
                  </a:cubicBezTo>
                  <a:moveTo>
                    <a:pt x="30" y="37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29" y="37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7" y="37"/>
                  </a:moveTo>
                  <a:cubicBezTo>
                    <a:pt x="27" y="36"/>
                    <a:pt x="28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moveTo>
                    <a:pt x="26" y="37"/>
                  </a:move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6"/>
                    <a:pt x="26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moveTo>
                    <a:pt x="24" y="37"/>
                  </a:moveTo>
                  <a:cubicBezTo>
                    <a:pt x="24" y="36"/>
                    <a:pt x="25" y="36"/>
                    <a:pt x="25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22" y="37"/>
                  </a:moveTo>
                  <a:cubicBezTo>
                    <a:pt x="22" y="36"/>
                    <a:pt x="23" y="36"/>
                    <a:pt x="23" y="35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6"/>
                    <a:pt x="24" y="36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moveTo>
                    <a:pt x="11" y="37"/>
                  </a:moveTo>
                  <a:cubicBezTo>
                    <a:pt x="11" y="37"/>
                    <a:pt x="10" y="37"/>
                    <a:pt x="10" y="37"/>
                  </a:cubicBezTo>
                  <a:cubicBezTo>
                    <a:pt x="10" y="36"/>
                    <a:pt x="10" y="36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7"/>
                    <a:pt x="11" y="37"/>
                    <a:pt x="11" y="37"/>
                  </a:cubicBezTo>
                  <a:moveTo>
                    <a:pt x="19" y="37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22" y="36"/>
                    <a:pt x="22" y="36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7"/>
                    <a:pt x="20" y="37"/>
                    <a:pt x="19" y="37"/>
                  </a:cubicBezTo>
                  <a:moveTo>
                    <a:pt x="17" y="37"/>
                  </a:moveTo>
                  <a:cubicBezTo>
                    <a:pt x="17" y="36"/>
                    <a:pt x="17" y="36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15" y="3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5" y="37"/>
                    <a:pt x="15" y="37"/>
                  </a:cubicBezTo>
                  <a:moveTo>
                    <a:pt x="12" y="37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2" y="37"/>
                  </a:cubicBezTo>
                  <a:moveTo>
                    <a:pt x="45" y="36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7" y="36"/>
                    <a:pt x="46" y="36"/>
                    <a:pt x="46" y="36"/>
                  </a:cubicBezTo>
                  <a:cubicBezTo>
                    <a:pt x="46" y="36"/>
                    <a:pt x="46" y="36"/>
                    <a:pt x="45" y="36"/>
                  </a:cubicBezTo>
                  <a:moveTo>
                    <a:pt x="4" y="36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moveTo>
                    <a:pt x="47" y="36"/>
                  </a:moveTo>
                  <a:cubicBezTo>
                    <a:pt x="47" y="36"/>
                    <a:pt x="48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9" y="35"/>
                    <a:pt x="49" y="35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5"/>
                    <a:pt x="3" y="35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7" y="35"/>
                  </a:moveTo>
                  <a:cubicBezTo>
                    <a:pt x="3" y="35"/>
                    <a:pt x="2" y="34"/>
                    <a:pt x="2" y="3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9"/>
                    <a:pt x="1" y="4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10" y="1"/>
                    <a:pt x="11" y="1"/>
                  </a:cubicBezTo>
                  <a:cubicBezTo>
                    <a:pt x="12" y="1"/>
                    <a:pt x="14" y="1"/>
                    <a:pt x="1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8" y="2"/>
                    <a:pt x="48" y="2"/>
                  </a:cubicBezTo>
                  <a:cubicBezTo>
                    <a:pt x="49" y="3"/>
                    <a:pt x="49" y="6"/>
                    <a:pt x="49" y="7"/>
                  </a:cubicBezTo>
                  <a:cubicBezTo>
                    <a:pt x="49" y="8"/>
                    <a:pt x="49" y="8"/>
                    <a:pt x="49" y="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4"/>
                    <a:pt x="49" y="25"/>
                    <a:pt x="49" y="26"/>
                  </a:cubicBezTo>
                  <a:cubicBezTo>
                    <a:pt x="49" y="28"/>
                    <a:pt x="49" y="30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7" y="34"/>
                    <a:pt x="45" y="35"/>
                    <a:pt x="43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1" y="35"/>
                    <a:pt x="40" y="35"/>
                    <a:pt x="40" y="35"/>
                  </a:cubicBezTo>
                  <a:cubicBezTo>
                    <a:pt x="36" y="35"/>
                    <a:pt x="31" y="34"/>
                    <a:pt x="27" y="34"/>
                  </a:cubicBezTo>
                  <a:cubicBezTo>
                    <a:pt x="22" y="34"/>
                    <a:pt x="18" y="34"/>
                    <a:pt x="14" y="34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10" y="35"/>
                    <a:pt x="9" y="35"/>
                    <a:pt x="7" y="35"/>
                  </a:cubicBezTo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8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4"/>
                    <a:pt x="1" y="35"/>
                    <a:pt x="2" y="36"/>
                  </a:cubicBezTo>
                  <a:cubicBezTo>
                    <a:pt x="3" y="38"/>
                    <a:pt x="4" y="38"/>
                    <a:pt x="6" y="38"/>
                  </a:cubicBezTo>
                  <a:cubicBezTo>
                    <a:pt x="9" y="38"/>
                    <a:pt x="13" y="38"/>
                    <a:pt x="17" y="38"/>
                  </a:cubicBezTo>
                  <a:cubicBezTo>
                    <a:pt x="17" y="38"/>
                    <a:pt x="18" y="38"/>
                    <a:pt x="18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7" y="42"/>
                    <a:pt x="17" y="42"/>
                  </a:cubicBezTo>
                  <a:cubicBezTo>
                    <a:pt x="16" y="42"/>
                    <a:pt x="16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3"/>
                    <a:pt x="12" y="43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6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47"/>
                    <a:pt x="21" y="47"/>
                    <a:pt x="23" y="47"/>
                  </a:cubicBezTo>
                  <a:cubicBezTo>
                    <a:pt x="25" y="47"/>
                    <a:pt x="27" y="47"/>
                    <a:pt x="29" y="47"/>
                  </a:cubicBezTo>
                  <a:cubicBezTo>
                    <a:pt x="31" y="47"/>
                    <a:pt x="33" y="47"/>
                    <a:pt x="35" y="47"/>
                  </a:cubicBezTo>
                  <a:cubicBezTo>
                    <a:pt x="35" y="47"/>
                    <a:pt x="39" y="47"/>
                    <a:pt x="39" y="46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8" y="42"/>
                    <a:pt x="3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8"/>
                    <a:pt x="32" y="38"/>
                  </a:cubicBezTo>
                  <a:cubicBezTo>
                    <a:pt x="39" y="38"/>
                    <a:pt x="45" y="37"/>
                    <a:pt x="47" y="37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6"/>
                    <a:pt x="50" y="34"/>
                    <a:pt x="50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0"/>
                    <a:pt x="50" y="28"/>
                    <a:pt x="50" y="26"/>
                  </a:cubicBezTo>
                  <a:cubicBezTo>
                    <a:pt x="50" y="25"/>
                    <a:pt x="50" y="24"/>
                    <a:pt x="50" y="23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6"/>
                    <a:pt x="50" y="3"/>
                    <a:pt x="49" y="1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Freeform 72"/>
            <p:cNvSpPr>
              <a:spLocks noEditPoints="1"/>
            </p:cNvSpPr>
            <p:nvPr/>
          </p:nvSpPr>
          <p:spPr bwMode="auto">
            <a:xfrm>
              <a:off x="3672" y="2213"/>
              <a:ext cx="60" cy="49"/>
            </a:xfrm>
            <a:custGeom>
              <a:avLst/>
              <a:gdLst>
                <a:gd name="T0" fmla="*/ 15 w 25"/>
                <a:gd name="T1" fmla="*/ 18 h 21"/>
                <a:gd name="T2" fmla="*/ 8 w 25"/>
                <a:gd name="T3" fmla="*/ 13 h 21"/>
                <a:gd name="T4" fmla="*/ 2 w 25"/>
                <a:gd name="T5" fmla="*/ 8 h 21"/>
                <a:gd name="T6" fmla="*/ 4 w 25"/>
                <a:gd name="T7" fmla="*/ 9 h 21"/>
                <a:gd name="T8" fmla="*/ 12 w 25"/>
                <a:gd name="T9" fmla="*/ 15 h 21"/>
                <a:gd name="T10" fmla="*/ 19 w 25"/>
                <a:gd name="T11" fmla="*/ 19 h 21"/>
                <a:gd name="T12" fmla="*/ 22 w 25"/>
                <a:gd name="T13" fmla="*/ 18 h 21"/>
                <a:gd name="T14" fmla="*/ 19 w 25"/>
                <a:gd name="T15" fmla="*/ 18 h 21"/>
                <a:gd name="T16" fmla="*/ 13 w 25"/>
                <a:gd name="T17" fmla="*/ 15 h 21"/>
                <a:gd name="T18" fmla="*/ 7 w 25"/>
                <a:gd name="T19" fmla="*/ 10 h 21"/>
                <a:gd name="T20" fmla="*/ 8 w 25"/>
                <a:gd name="T21" fmla="*/ 7 h 21"/>
                <a:gd name="T22" fmla="*/ 13 w 25"/>
                <a:gd name="T23" fmla="*/ 5 h 21"/>
                <a:gd name="T24" fmla="*/ 18 w 25"/>
                <a:gd name="T25" fmla="*/ 3 h 21"/>
                <a:gd name="T26" fmla="*/ 24 w 25"/>
                <a:gd name="T27" fmla="*/ 14 h 21"/>
                <a:gd name="T28" fmla="*/ 24 w 25"/>
                <a:gd name="T29" fmla="*/ 16 h 21"/>
                <a:gd name="T30" fmla="*/ 6 w 25"/>
                <a:gd name="T31" fmla="*/ 9 h 21"/>
                <a:gd name="T32" fmla="*/ 4 w 25"/>
                <a:gd name="T33" fmla="*/ 8 h 21"/>
                <a:gd name="T34" fmla="*/ 2 w 25"/>
                <a:gd name="T35" fmla="*/ 6 h 21"/>
                <a:gd name="T36" fmla="*/ 11 w 25"/>
                <a:gd name="T37" fmla="*/ 5 h 21"/>
                <a:gd name="T38" fmla="*/ 11 w 25"/>
                <a:gd name="T39" fmla="*/ 5 h 21"/>
                <a:gd name="T40" fmla="*/ 6 w 25"/>
                <a:gd name="T41" fmla="*/ 9 h 21"/>
                <a:gd name="T42" fmla="*/ 11 w 25"/>
                <a:gd name="T43" fmla="*/ 4 h 21"/>
                <a:gd name="T44" fmla="*/ 7 w 25"/>
                <a:gd name="T45" fmla="*/ 1 h 21"/>
                <a:gd name="T46" fmla="*/ 16 w 25"/>
                <a:gd name="T47" fmla="*/ 2 h 21"/>
                <a:gd name="T48" fmla="*/ 12 w 25"/>
                <a:gd name="T49" fmla="*/ 4 h 21"/>
                <a:gd name="T50" fmla="*/ 7 w 25"/>
                <a:gd name="T51" fmla="*/ 0 h 21"/>
                <a:gd name="T52" fmla="*/ 5 w 25"/>
                <a:gd name="T53" fmla="*/ 1 h 21"/>
                <a:gd name="T54" fmla="*/ 1 w 25"/>
                <a:gd name="T55" fmla="*/ 4 h 21"/>
                <a:gd name="T56" fmla="*/ 1 w 25"/>
                <a:gd name="T57" fmla="*/ 8 h 21"/>
                <a:gd name="T58" fmla="*/ 8 w 25"/>
                <a:gd name="T59" fmla="*/ 14 h 21"/>
                <a:gd name="T60" fmla="*/ 14 w 25"/>
                <a:gd name="T61" fmla="*/ 19 h 21"/>
                <a:gd name="T62" fmla="*/ 23 w 25"/>
                <a:gd name="T63" fmla="*/ 19 h 21"/>
                <a:gd name="T64" fmla="*/ 19 w 25"/>
                <a:gd name="T6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1">
                  <a:moveTo>
                    <a:pt x="19" y="20"/>
                  </a:moveTo>
                  <a:cubicBezTo>
                    <a:pt x="18" y="20"/>
                    <a:pt x="16" y="19"/>
                    <a:pt x="15" y="18"/>
                  </a:cubicBezTo>
                  <a:cubicBezTo>
                    <a:pt x="14" y="18"/>
                    <a:pt x="12" y="17"/>
                    <a:pt x="11" y="16"/>
                  </a:cubicBezTo>
                  <a:cubicBezTo>
                    <a:pt x="10" y="15"/>
                    <a:pt x="9" y="14"/>
                    <a:pt x="8" y="13"/>
                  </a:cubicBezTo>
                  <a:cubicBezTo>
                    <a:pt x="8" y="13"/>
                    <a:pt x="7" y="13"/>
                    <a:pt x="6" y="12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11"/>
                    <a:pt x="10" y="13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4" y="17"/>
                    <a:pt x="15" y="18"/>
                  </a:cubicBezTo>
                  <a:cubicBezTo>
                    <a:pt x="16" y="19"/>
                    <a:pt x="18" y="19"/>
                    <a:pt x="19" y="19"/>
                  </a:cubicBezTo>
                  <a:cubicBezTo>
                    <a:pt x="20" y="19"/>
                    <a:pt x="22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20" y="20"/>
                    <a:pt x="19" y="20"/>
                  </a:cubicBezTo>
                  <a:moveTo>
                    <a:pt x="19" y="18"/>
                  </a:moveTo>
                  <a:cubicBezTo>
                    <a:pt x="18" y="18"/>
                    <a:pt x="17" y="18"/>
                    <a:pt x="16" y="17"/>
                  </a:cubicBezTo>
                  <a:cubicBezTo>
                    <a:pt x="15" y="16"/>
                    <a:pt x="14" y="16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2"/>
                    <a:pt x="9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6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2" y="6"/>
                    <a:pt x="24" y="10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17"/>
                    <a:pt x="21" y="18"/>
                    <a:pt x="19" y="18"/>
                  </a:cubicBezTo>
                  <a:moveTo>
                    <a:pt x="6" y="9"/>
                  </a:moveTo>
                  <a:cubicBezTo>
                    <a:pt x="6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3" y="3"/>
                    <a:pt x="5" y="2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6" y="9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8" y="2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2" y="1"/>
                    <a:pt x="15" y="1"/>
                    <a:pt x="16" y="2"/>
                  </a:cubicBezTo>
                  <a:cubicBezTo>
                    <a:pt x="15" y="3"/>
                    <a:pt x="14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0"/>
                    <a:pt x="4" y="12"/>
                    <a:pt x="6" y="13"/>
                  </a:cubicBezTo>
                  <a:cubicBezTo>
                    <a:pt x="6" y="13"/>
                    <a:pt x="7" y="14"/>
                    <a:pt x="8" y="14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6" y="20"/>
                    <a:pt x="17" y="21"/>
                    <a:pt x="19" y="21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24" y="18"/>
                    <a:pt x="25" y="16"/>
                    <a:pt x="25" y="14"/>
                  </a:cubicBezTo>
                  <a:cubicBezTo>
                    <a:pt x="25" y="9"/>
                    <a:pt x="22" y="5"/>
                    <a:pt x="19" y="3"/>
                  </a:cubicBezTo>
                  <a:cubicBezTo>
                    <a:pt x="17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" name="Freeform 73"/>
            <p:cNvSpPr>
              <a:spLocks noEditPoints="1"/>
            </p:cNvSpPr>
            <p:nvPr/>
          </p:nvSpPr>
          <p:spPr bwMode="auto">
            <a:xfrm>
              <a:off x="3530" y="2224"/>
              <a:ext cx="133" cy="34"/>
            </a:xfrm>
            <a:custGeom>
              <a:avLst/>
              <a:gdLst>
                <a:gd name="T0" fmla="*/ 10 w 56"/>
                <a:gd name="T1" fmla="*/ 12 h 14"/>
                <a:gd name="T2" fmla="*/ 8 w 56"/>
                <a:gd name="T3" fmla="*/ 12 h 14"/>
                <a:gd name="T4" fmla="*/ 11 w 56"/>
                <a:gd name="T5" fmla="*/ 12 h 14"/>
                <a:gd name="T6" fmla="*/ 11 w 56"/>
                <a:gd name="T7" fmla="*/ 12 h 14"/>
                <a:gd name="T8" fmla="*/ 16 w 56"/>
                <a:gd name="T9" fmla="*/ 12 h 14"/>
                <a:gd name="T10" fmla="*/ 17 w 56"/>
                <a:gd name="T11" fmla="*/ 12 h 14"/>
                <a:gd name="T12" fmla="*/ 19 w 56"/>
                <a:gd name="T13" fmla="*/ 12 h 14"/>
                <a:gd name="T14" fmla="*/ 6 w 56"/>
                <a:gd name="T15" fmla="*/ 12 h 14"/>
                <a:gd name="T16" fmla="*/ 7 w 56"/>
                <a:gd name="T17" fmla="*/ 12 h 14"/>
                <a:gd name="T18" fmla="*/ 20 w 56"/>
                <a:gd name="T19" fmla="*/ 12 h 14"/>
                <a:gd name="T20" fmla="*/ 23 w 56"/>
                <a:gd name="T21" fmla="*/ 12 h 14"/>
                <a:gd name="T22" fmla="*/ 24 w 56"/>
                <a:gd name="T23" fmla="*/ 12 h 14"/>
                <a:gd name="T24" fmla="*/ 24 w 56"/>
                <a:gd name="T25" fmla="*/ 12 h 14"/>
                <a:gd name="T26" fmla="*/ 29 w 56"/>
                <a:gd name="T27" fmla="*/ 11 h 14"/>
                <a:gd name="T28" fmla="*/ 29 w 56"/>
                <a:gd name="T29" fmla="*/ 12 h 14"/>
                <a:gd name="T30" fmla="*/ 29 w 56"/>
                <a:gd name="T31" fmla="*/ 11 h 14"/>
                <a:gd name="T32" fmla="*/ 29 w 56"/>
                <a:gd name="T33" fmla="*/ 12 h 14"/>
                <a:gd name="T34" fmla="*/ 33 w 56"/>
                <a:gd name="T35" fmla="*/ 11 h 14"/>
                <a:gd name="T36" fmla="*/ 34 w 56"/>
                <a:gd name="T37" fmla="*/ 12 h 14"/>
                <a:gd name="T38" fmla="*/ 35 w 56"/>
                <a:gd name="T39" fmla="*/ 12 h 14"/>
                <a:gd name="T40" fmla="*/ 37 w 56"/>
                <a:gd name="T41" fmla="*/ 12 h 14"/>
                <a:gd name="T42" fmla="*/ 38 w 56"/>
                <a:gd name="T43" fmla="*/ 12 h 14"/>
                <a:gd name="T44" fmla="*/ 39 w 56"/>
                <a:gd name="T45" fmla="*/ 12 h 14"/>
                <a:gd name="T46" fmla="*/ 41 w 56"/>
                <a:gd name="T47" fmla="*/ 12 h 14"/>
                <a:gd name="T48" fmla="*/ 42 w 56"/>
                <a:gd name="T49" fmla="*/ 11 h 14"/>
                <a:gd name="T50" fmla="*/ 42 w 56"/>
                <a:gd name="T51" fmla="*/ 12 h 14"/>
                <a:gd name="T52" fmla="*/ 46 w 56"/>
                <a:gd name="T53" fmla="*/ 11 h 14"/>
                <a:gd name="T54" fmla="*/ 46 w 56"/>
                <a:gd name="T55" fmla="*/ 12 h 14"/>
                <a:gd name="T56" fmla="*/ 48 w 56"/>
                <a:gd name="T57" fmla="*/ 12 h 14"/>
                <a:gd name="T58" fmla="*/ 49 w 56"/>
                <a:gd name="T59" fmla="*/ 12 h 14"/>
                <a:gd name="T60" fmla="*/ 50 w 56"/>
                <a:gd name="T61" fmla="*/ 12 h 14"/>
                <a:gd name="T62" fmla="*/ 4 w 56"/>
                <a:gd name="T63" fmla="*/ 11 h 14"/>
                <a:gd name="T64" fmla="*/ 3 w 56"/>
                <a:gd name="T65" fmla="*/ 12 h 14"/>
                <a:gd name="T66" fmla="*/ 53 w 56"/>
                <a:gd name="T67" fmla="*/ 11 h 14"/>
                <a:gd name="T68" fmla="*/ 53 w 56"/>
                <a:gd name="T69" fmla="*/ 12 h 14"/>
                <a:gd name="T70" fmla="*/ 55 w 56"/>
                <a:gd name="T71" fmla="*/ 12 h 14"/>
                <a:gd name="T72" fmla="*/ 1 w 56"/>
                <a:gd name="T73" fmla="*/ 11 h 14"/>
                <a:gd name="T74" fmla="*/ 2 w 56"/>
                <a:gd name="T75" fmla="*/ 12 h 14"/>
                <a:gd name="T76" fmla="*/ 9 w 56"/>
                <a:gd name="T77" fmla="*/ 2 h 14"/>
                <a:gd name="T78" fmla="*/ 51 w 56"/>
                <a:gd name="T79" fmla="*/ 1 h 14"/>
                <a:gd name="T80" fmla="*/ 10 w 56"/>
                <a:gd name="T81" fmla="*/ 11 h 14"/>
                <a:gd name="T82" fmla="*/ 8 w 56"/>
                <a:gd name="T83" fmla="*/ 1 h 14"/>
                <a:gd name="T84" fmla="*/ 1 w 56"/>
                <a:gd name="T85" fmla="*/ 10 h 14"/>
                <a:gd name="T86" fmla="*/ 0 w 56"/>
                <a:gd name="T87" fmla="*/ 13 h 14"/>
                <a:gd name="T88" fmla="*/ 1 w 56"/>
                <a:gd name="T89" fmla="*/ 14 h 14"/>
                <a:gd name="T90" fmla="*/ 13 w 56"/>
                <a:gd name="T91" fmla="*/ 13 h 14"/>
                <a:gd name="T92" fmla="*/ 13 w 56"/>
                <a:gd name="T93" fmla="*/ 13 h 14"/>
                <a:gd name="T94" fmla="*/ 16 w 56"/>
                <a:gd name="T95" fmla="*/ 13 h 14"/>
                <a:gd name="T96" fmla="*/ 19 w 56"/>
                <a:gd name="T97" fmla="*/ 13 h 14"/>
                <a:gd name="T98" fmla="*/ 20 w 56"/>
                <a:gd name="T99" fmla="*/ 13 h 14"/>
                <a:gd name="T100" fmla="*/ 23 w 56"/>
                <a:gd name="T101" fmla="*/ 13 h 14"/>
                <a:gd name="T102" fmla="*/ 28 w 56"/>
                <a:gd name="T103" fmla="*/ 13 h 14"/>
                <a:gd name="T104" fmla="*/ 33 w 56"/>
                <a:gd name="T105" fmla="*/ 13 h 14"/>
                <a:gd name="T106" fmla="*/ 33 w 56"/>
                <a:gd name="T107" fmla="*/ 13 h 14"/>
                <a:gd name="T108" fmla="*/ 55 w 56"/>
                <a:gd name="T109" fmla="*/ 13 h 14"/>
                <a:gd name="T110" fmla="*/ 56 w 56"/>
                <a:gd name="T111" fmla="*/ 13 h 14"/>
                <a:gd name="T112" fmla="*/ 56 w 56"/>
                <a:gd name="T113" fmla="*/ 11 h 14"/>
                <a:gd name="T114" fmla="*/ 50 w 56"/>
                <a:gd name="T1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" h="14">
                  <a:moveTo>
                    <a:pt x="9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0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0" y="12"/>
                    <a:pt x="20" y="12"/>
                    <a:pt x="20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7" y="12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moveTo>
                    <a:pt x="29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9" y="12"/>
                    <a:pt x="29" y="12"/>
                  </a:cubicBezTo>
                  <a:moveTo>
                    <a:pt x="32" y="12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2" y="12"/>
                    <a:pt x="32" y="12"/>
                  </a:cubicBezTo>
                  <a:moveTo>
                    <a:pt x="34" y="12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2"/>
                    <a:pt x="34" y="12"/>
                    <a:pt x="34" y="12"/>
                  </a:cubicBezTo>
                  <a:moveTo>
                    <a:pt x="36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39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2"/>
                    <a:pt x="39" y="12"/>
                    <a:pt x="39" y="12"/>
                  </a:cubicBezTo>
                  <a:moveTo>
                    <a:pt x="42" y="12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moveTo>
                    <a:pt x="44" y="1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6" y="12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6" y="12"/>
                    <a:pt x="46" y="12"/>
                    <a:pt x="46" y="12"/>
                  </a:cubicBezTo>
                  <a:moveTo>
                    <a:pt x="49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3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51" y="12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3" y="12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3" y="12"/>
                    <a:pt x="53" y="12"/>
                    <a:pt x="53" y="12"/>
                  </a:cubicBezTo>
                  <a:moveTo>
                    <a:pt x="2" y="12"/>
                  </a:moveTo>
                  <a:cubicBezTo>
                    <a:pt x="1" y="12"/>
                    <a:pt x="1" y="11"/>
                    <a:pt x="1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9" y="11"/>
                  </a:moveTo>
                  <a:cubicBezTo>
                    <a:pt x="6" y="11"/>
                    <a:pt x="4" y="11"/>
                    <a:pt x="2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7" y="1"/>
                    <a:pt x="26" y="1"/>
                    <a:pt x="34" y="1"/>
                  </a:cubicBezTo>
                  <a:cubicBezTo>
                    <a:pt x="40" y="1"/>
                    <a:pt x="45" y="1"/>
                    <a:pt x="50" y="1"/>
                  </a:cubicBezTo>
                  <a:cubicBezTo>
                    <a:pt x="50" y="1"/>
                    <a:pt x="51" y="1"/>
                    <a:pt x="51" y="1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34" y="0"/>
                  </a:moveTo>
                  <a:cubicBezTo>
                    <a:pt x="26" y="0"/>
                    <a:pt x="1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7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44" y="13"/>
                    <a:pt x="54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1"/>
                    <a:pt x="52" y="1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39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8" name="Freeform 74"/>
            <p:cNvSpPr>
              <a:spLocks noEditPoints="1"/>
            </p:cNvSpPr>
            <p:nvPr/>
          </p:nvSpPr>
          <p:spPr bwMode="auto">
            <a:xfrm>
              <a:off x="3565" y="2239"/>
              <a:ext cx="55" cy="7"/>
            </a:xfrm>
            <a:custGeom>
              <a:avLst/>
              <a:gdLst>
                <a:gd name="T0" fmla="*/ 1 w 23"/>
                <a:gd name="T1" fmla="*/ 2 h 3"/>
                <a:gd name="T2" fmla="*/ 1 w 23"/>
                <a:gd name="T3" fmla="*/ 2 h 3"/>
                <a:gd name="T4" fmla="*/ 1 w 23"/>
                <a:gd name="T5" fmla="*/ 1 h 3"/>
                <a:gd name="T6" fmla="*/ 13 w 23"/>
                <a:gd name="T7" fmla="*/ 1 h 3"/>
                <a:gd name="T8" fmla="*/ 22 w 23"/>
                <a:gd name="T9" fmla="*/ 1 h 3"/>
                <a:gd name="T10" fmla="*/ 22 w 23"/>
                <a:gd name="T11" fmla="*/ 2 h 3"/>
                <a:gd name="T12" fmla="*/ 11 w 23"/>
                <a:gd name="T13" fmla="*/ 2 h 3"/>
                <a:gd name="T14" fmla="*/ 1 w 23"/>
                <a:gd name="T15" fmla="*/ 2 h 3"/>
                <a:gd name="T16" fmla="*/ 13 w 23"/>
                <a:gd name="T17" fmla="*/ 0 h 3"/>
                <a:gd name="T18" fmla="*/ 0 w 23"/>
                <a:gd name="T19" fmla="*/ 0 h 3"/>
                <a:gd name="T20" fmla="*/ 0 w 23"/>
                <a:gd name="T21" fmla="*/ 1 h 3"/>
                <a:gd name="T22" fmla="*/ 0 w 23"/>
                <a:gd name="T23" fmla="*/ 1 h 3"/>
                <a:gd name="T24" fmla="*/ 0 w 23"/>
                <a:gd name="T25" fmla="*/ 2 h 3"/>
                <a:gd name="T26" fmla="*/ 0 w 23"/>
                <a:gd name="T27" fmla="*/ 3 h 3"/>
                <a:gd name="T28" fmla="*/ 0 w 23"/>
                <a:gd name="T29" fmla="*/ 3 h 3"/>
                <a:gd name="T30" fmla="*/ 11 w 23"/>
                <a:gd name="T31" fmla="*/ 3 h 3"/>
                <a:gd name="T32" fmla="*/ 23 w 23"/>
                <a:gd name="T33" fmla="*/ 3 h 3"/>
                <a:gd name="T34" fmla="*/ 23 w 23"/>
                <a:gd name="T35" fmla="*/ 3 h 3"/>
                <a:gd name="T36" fmla="*/ 23 w 23"/>
                <a:gd name="T37" fmla="*/ 3 h 3"/>
                <a:gd name="T38" fmla="*/ 23 w 23"/>
                <a:gd name="T39" fmla="*/ 1 h 3"/>
                <a:gd name="T40" fmla="*/ 23 w 23"/>
                <a:gd name="T41" fmla="*/ 0 h 3"/>
                <a:gd name="T42" fmla="*/ 13 w 23"/>
                <a:gd name="T4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9" y="1"/>
                    <a:pt x="13" y="1"/>
                  </a:cubicBezTo>
                  <a:cubicBezTo>
                    <a:pt x="16" y="1"/>
                    <a:pt x="19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8" y="2"/>
                    <a:pt x="14" y="2"/>
                    <a:pt x="11" y="2"/>
                  </a:cubicBezTo>
                  <a:cubicBezTo>
                    <a:pt x="7" y="2"/>
                    <a:pt x="4" y="2"/>
                    <a:pt x="1" y="2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7" y="3"/>
                    <a:pt x="11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Freeform 75"/>
            <p:cNvSpPr>
              <a:spLocks noEditPoints="1"/>
            </p:cNvSpPr>
            <p:nvPr/>
          </p:nvSpPr>
          <p:spPr bwMode="auto">
            <a:xfrm>
              <a:off x="3551" y="2229"/>
              <a:ext cx="19" cy="7"/>
            </a:xfrm>
            <a:custGeom>
              <a:avLst/>
              <a:gdLst>
                <a:gd name="T0" fmla="*/ 1 w 8"/>
                <a:gd name="T1" fmla="*/ 2 h 3"/>
                <a:gd name="T2" fmla="*/ 2 w 8"/>
                <a:gd name="T3" fmla="*/ 1 h 3"/>
                <a:gd name="T4" fmla="*/ 7 w 8"/>
                <a:gd name="T5" fmla="*/ 1 h 3"/>
                <a:gd name="T6" fmla="*/ 6 w 8"/>
                <a:gd name="T7" fmla="*/ 2 h 3"/>
                <a:gd name="T8" fmla="*/ 6 w 8"/>
                <a:gd name="T9" fmla="*/ 2 h 3"/>
                <a:gd name="T10" fmla="*/ 1 w 8"/>
                <a:gd name="T11" fmla="*/ 2 h 3"/>
                <a:gd name="T12" fmla="*/ 7 w 8"/>
                <a:gd name="T13" fmla="*/ 0 h 3"/>
                <a:gd name="T14" fmla="*/ 2 w 8"/>
                <a:gd name="T15" fmla="*/ 0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2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0 h 3"/>
                <a:gd name="T36" fmla="*/ 7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1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0" name="Freeform 76"/>
            <p:cNvSpPr>
              <a:spLocks noEditPoints="1"/>
            </p:cNvSpPr>
            <p:nvPr/>
          </p:nvSpPr>
          <p:spPr bwMode="auto">
            <a:xfrm>
              <a:off x="3544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2 h 3"/>
                <a:gd name="T4" fmla="*/ 7 w 8"/>
                <a:gd name="T5" fmla="*/ 1 h 3"/>
                <a:gd name="T6" fmla="*/ 7 w 8"/>
                <a:gd name="T7" fmla="*/ 2 h 3"/>
                <a:gd name="T8" fmla="*/ 6 w 8"/>
                <a:gd name="T9" fmla="*/ 2 h 3"/>
                <a:gd name="T10" fmla="*/ 2 w 8"/>
                <a:gd name="T11" fmla="*/ 2 h 3"/>
                <a:gd name="T12" fmla="*/ 8 w 8"/>
                <a:gd name="T13" fmla="*/ 0 h 3"/>
                <a:gd name="T14" fmla="*/ 2 w 8"/>
                <a:gd name="T15" fmla="*/ 1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3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1 h 3"/>
                <a:gd name="T36" fmla="*/ 8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8" y="0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1" name="Freeform 77"/>
            <p:cNvSpPr>
              <a:spLocks noEditPoints="1"/>
            </p:cNvSpPr>
            <p:nvPr/>
          </p:nvSpPr>
          <p:spPr bwMode="auto">
            <a:xfrm>
              <a:off x="3603" y="2229"/>
              <a:ext cx="12" cy="7"/>
            </a:xfrm>
            <a:custGeom>
              <a:avLst/>
              <a:gdLst>
                <a:gd name="T0" fmla="*/ 1 w 5"/>
                <a:gd name="T1" fmla="*/ 2 h 3"/>
                <a:gd name="T2" fmla="*/ 1 w 5"/>
                <a:gd name="T3" fmla="*/ 1 h 3"/>
                <a:gd name="T4" fmla="*/ 4 w 5"/>
                <a:gd name="T5" fmla="*/ 1 h 3"/>
                <a:gd name="T6" fmla="*/ 4 w 5"/>
                <a:gd name="T7" fmla="*/ 2 h 3"/>
                <a:gd name="T8" fmla="*/ 1 w 5"/>
                <a:gd name="T9" fmla="*/ 2 h 3"/>
                <a:gd name="T10" fmla="*/ 1 w 5"/>
                <a:gd name="T11" fmla="*/ 0 h 3"/>
                <a:gd name="T12" fmla="*/ 0 w 5"/>
                <a:gd name="T13" fmla="*/ 0 h 3"/>
                <a:gd name="T14" fmla="*/ 0 w 5"/>
                <a:gd name="T15" fmla="*/ 2 h 3"/>
                <a:gd name="T16" fmla="*/ 0 w 5"/>
                <a:gd name="T17" fmla="*/ 2 h 3"/>
                <a:gd name="T18" fmla="*/ 0 w 5"/>
                <a:gd name="T19" fmla="*/ 3 h 3"/>
                <a:gd name="T20" fmla="*/ 5 w 5"/>
                <a:gd name="T21" fmla="*/ 3 h 3"/>
                <a:gd name="T22" fmla="*/ 5 w 5"/>
                <a:gd name="T23" fmla="*/ 2 h 3"/>
                <a:gd name="T24" fmla="*/ 5 w 5"/>
                <a:gd name="T25" fmla="*/ 2 h 3"/>
                <a:gd name="T26" fmla="*/ 5 w 5"/>
                <a:gd name="T27" fmla="*/ 0 h 3"/>
                <a:gd name="T28" fmla="*/ 5 w 5"/>
                <a:gd name="T29" fmla="*/ 0 h 3"/>
                <a:gd name="T30" fmla="*/ 1 w 5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Freeform 78"/>
            <p:cNvSpPr>
              <a:spLocks noEditPoints="1"/>
            </p:cNvSpPr>
            <p:nvPr/>
          </p:nvSpPr>
          <p:spPr bwMode="auto">
            <a:xfrm>
              <a:off x="3634" y="2229"/>
              <a:ext cx="17" cy="5"/>
            </a:xfrm>
            <a:custGeom>
              <a:avLst/>
              <a:gdLst>
                <a:gd name="T0" fmla="*/ 1 w 7"/>
                <a:gd name="T1" fmla="*/ 1 h 2"/>
                <a:gd name="T2" fmla="*/ 1 w 7"/>
                <a:gd name="T3" fmla="*/ 1 h 2"/>
                <a:gd name="T4" fmla="*/ 5 w 7"/>
                <a:gd name="T5" fmla="*/ 1 h 2"/>
                <a:gd name="T6" fmla="*/ 6 w 7"/>
                <a:gd name="T7" fmla="*/ 1 h 2"/>
                <a:gd name="T8" fmla="*/ 6 w 7"/>
                <a:gd name="T9" fmla="*/ 1 h 2"/>
                <a:gd name="T10" fmla="*/ 1 w 7"/>
                <a:gd name="T11" fmla="*/ 1 h 2"/>
                <a:gd name="T12" fmla="*/ 0 w 7"/>
                <a:gd name="T13" fmla="*/ 0 h 2"/>
                <a:gd name="T14" fmla="*/ 0 w 7"/>
                <a:gd name="T15" fmla="*/ 0 h 2"/>
                <a:gd name="T16" fmla="*/ 0 w 7"/>
                <a:gd name="T17" fmla="*/ 1 h 2"/>
                <a:gd name="T18" fmla="*/ 0 w 7"/>
                <a:gd name="T19" fmla="*/ 2 h 2"/>
                <a:gd name="T20" fmla="*/ 1 w 7"/>
                <a:gd name="T21" fmla="*/ 2 h 2"/>
                <a:gd name="T22" fmla="*/ 7 w 7"/>
                <a:gd name="T23" fmla="*/ 2 h 2"/>
                <a:gd name="T24" fmla="*/ 7 w 7"/>
                <a:gd name="T25" fmla="*/ 2 h 2"/>
                <a:gd name="T26" fmla="*/ 7 w 7"/>
                <a:gd name="T27" fmla="*/ 2 h 2"/>
                <a:gd name="T28" fmla="*/ 7 w 7"/>
                <a:gd name="T29" fmla="*/ 1 h 2"/>
                <a:gd name="T30" fmla="*/ 5 w 7"/>
                <a:gd name="T31" fmla="*/ 0 h 2"/>
                <a:gd name="T32" fmla="*/ 0 w 7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3" name="Freeform 79"/>
            <p:cNvSpPr>
              <a:spLocks noEditPoints="1"/>
            </p:cNvSpPr>
            <p:nvPr/>
          </p:nvSpPr>
          <p:spPr bwMode="auto">
            <a:xfrm>
              <a:off x="3637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1 h 3"/>
                <a:gd name="T4" fmla="*/ 6 w 8"/>
                <a:gd name="T5" fmla="*/ 1 h 3"/>
                <a:gd name="T6" fmla="*/ 7 w 8"/>
                <a:gd name="T7" fmla="*/ 2 h 3"/>
                <a:gd name="T8" fmla="*/ 7 w 8"/>
                <a:gd name="T9" fmla="*/ 2 h 3"/>
                <a:gd name="T10" fmla="*/ 2 w 8"/>
                <a:gd name="T11" fmla="*/ 2 h 3"/>
                <a:gd name="T12" fmla="*/ 1 w 8"/>
                <a:gd name="T13" fmla="*/ 0 h 3"/>
                <a:gd name="T14" fmla="*/ 0 w 8"/>
                <a:gd name="T15" fmla="*/ 1 h 3"/>
                <a:gd name="T16" fmla="*/ 0 w 8"/>
                <a:gd name="T17" fmla="*/ 1 h 3"/>
                <a:gd name="T18" fmla="*/ 1 w 8"/>
                <a:gd name="T19" fmla="*/ 3 h 3"/>
                <a:gd name="T20" fmla="*/ 1 w 8"/>
                <a:gd name="T21" fmla="*/ 3 h 3"/>
                <a:gd name="T22" fmla="*/ 7 w 8"/>
                <a:gd name="T23" fmla="*/ 3 h 3"/>
                <a:gd name="T24" fmla="*/ 8 w 8"/>
                <a:gd name="T25" fmla="*/ 2 h 3"/>
                <a:gd name="T26" fmla="*/ 8 w 8"/>
                <a:gd name="T27" fmla="*/ 2 h 3"/>
                <a:gd name="T28" fmla="*/ 8 w 8"/>
                <a:gd name="T29" fmla="*/ 1 h 3"/>
                <a:gd name="T30" fmla="*/ 6 w 8"/>
                <a:gd name="T31" fmla="*/ 0 h 3"/>
                <a:gd name="T32" fmla="*/ 1 w 8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4" name="Freeform 80"/>
            <p:cNvSpPr>
              <a:spLocks noEditPoints="1"/>
            </p:cNvSpPr>
            <p:nvPr/>
          </p:nvSpPr>
          <p:spPr bwMode="auto">
            <a:xfrm>
              <a:off x="3618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5 w 6"/>
                <a:gd name="T5" fmla="*/ 1 h 3"/>
                <a:gd name="T6" fmla="*/ 5 w 6"/>
                <a:gd name="T7" fmla="*/ 1 h 3"/>
                <a:gd name="T8" fmla="*/ 5 w 6"/>
                <a:gd name="T9" fmla="*/ 1 h 3"/>
                <a:gd name="T10" fmla="*/ 5 w 6"/>
                <a:gd name="T11" fmla="*/ 2 h 3"/>
                <a:gd name="T12" fmla="*/ 1 w 6"/>
                <a:gd name="T13" fmla="*/ 2 h 3"/>
                <a:gd name="T14" fmla="*/ 1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1 w 6"/>
                <a:gd name="T23" fmla="*/ 3 h 3"/>
                <a:gd name="T24" fmla="*/ 6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  <a:gd name="T38" fmla="*/ 1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Freeform 81"/>
            <p:cNvSpPr>
              <a:spLocks noEditPoints="1"/>
            </p:cNvSpPr>
            <p:nvPr/>
          </p:nvSpPr>
          <p:spPr bwMode="auto">
            <a:xfrm>
              <a:off x="3622" y="2239"/>
              <a:ext cx="15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4 w 6"/>
                <a:gd name="T5" fmla="*/ 1 h 3"/>
                <a:gd name="T6" fmla="*/ 4 w 6"/>
                <a:gd name="T7" fmla="*/ 2 h 3"/>
                <a:gd name="T8" fmla="*/ 5 w 6"/>
                <a:gd name="T9" fmla="*/ 2 h 3"/>
                <a:gd name="T10" fmla="*/ 5 w 6"/>
                <a:gd name="T11" fmla="*/ 2 h 3"/>
                <a:gd name="T12" fmla="*/ 1 w 6"/>
                <a:gd name="T13" fmla="*/ 2 h 3"/>
                <a:gd name="T14" fmla="*/ 0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5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5 w 6"/>
                <a:gd name="T31" fmla="*/ 1 h 3"/>
                <a:gd name="T32" fmla="*/ 5 w 6"/>
                <a:gd name="T33" fmla="*/ 1 h 3"/>
                <a:gd name="T34" fmla="*/ 5 w 6"/>
                <a:gd name="T35" fmla="*/ 1 h 3"/>
                <a:gd name="T36" fmla="*/ 5 w 6"/>
                <a:gd name="T37" fmla="*/ 0 h 3"/>
                <a:gd name="T38" fmla="*/ 0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6" name="Freeform 82"/>
            <p:cNvSpPr>
              <a:spLocks noEditPoints="1"/>
            </p:cNvSpPr>
            <p:nvPr/>
          </p:nvSpPr>
          <p:spPr bwMode="auto">
            <a:xfrm>
              <a:off x="3587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2 w 6"/>
                <a:gd name="T3" fmla="*/ 1 h 3"/>
                <a:gd name="T4" fmla="*/ 5 w 6"/>
                <a:gd name="T5" fmla="*/ 1 h 3"/>
                <a:gd name="T6" fmla="*/ 5 w 6"/>
                <a:gd name="T7" fmla="*/ 2 h 3"/>
                <a:gd name="T8" fmla="*/ 1 w 6"/>
                <a:gd name="T9" fmla="*/ 2 h 3"/>
                <a:gd name="T10" fmla="*/ 6 w 6"/>
                <a:gd name="T11" fmla="*/ 0 h 3"/>
                <a:gd name="T12" fmla="*/ 1 w 6"/>
                <a:gd name="T13" fmla="*/ 0 h 3"/>
                <a:gd name="T14" fmla="*/ 1 w 6"/>
                <a:gd name="T15" fmla="*/ 0 h 3"/>
                <a:gd name="T16" fmla="*/ 0 w 6"/>
                <a:gd name="T17" fmla="*/ 2 h 3"/>
                <a:gd name="T18" fmla="*/ 0 w 6"/>
                <a:gd name="T19" fmla="*/ 2 h 3"/>
                <a:gd name="T20" fmla="*/ 1 w 6"/>
                <a:gd name="T21" fmla="*/ 3 h 3"/>
                <a:gd name="T22" fmla="*/ 5 w 6"/>
                <a:gd name="T23" fmla="*/ 3 h 3"/>
                <a:gd name="T24" fmla="*/ 6 w 6"/>
                <a:gd name="T25" fmla="*/ 2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0 h 3"/>
                <a:gd name="T34" fmla="*/ 6 w 6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6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7" name="Freeform 83"/>
            <p:cNvSpPr>
              <a:spLocks noEditPoints="1"/>
            </p:cNvSpPr>
            <p:nvPr/>
          </p:nvSpPr>
          <p:spPr bwMode="auto">
            <a:xfrm>
              <a:off x="3570" y="2229"/>
              <a:ext cx="17" cy="7"/>
            </a:xfrm>
            <a:custGeom>
              <a:avLst/>
              <a:gdLst>
                <a:gd name="T0" fmla="*/ 2 w 7"/>
                <a:gd name="T1" fmla="*/ 2 h 3"/>
                <a:gd name="T2" fmla="*/ 2 w 7"/>
                <a:gd name="T3" fmla="*/ 1 h 3"/>
                <a:gd name="T4" fmla="*/ 5 w 7"/>
                <a:gd name="T5" fmla="*/ 1 h 3"/>
                <a:gd name="T6" fmla="*/ 5 w 7"/>
                <a:gd name="T7" fmla="*/ 1 h 3"/>
                <a:gd name="T8" fmla="*/ 5 w 7"/>
                <a:gd name="T9" fmla="*/ 2 h 3"/>
                <a:gd name="T10" fmla="*/ 2 w 7"/>
                <a:gd name="T11" fmla="*/ 2 h 3"/>
                <a:gd name="T12" fmla="*/ 6 w 7"/>
                <a:gd name="T13" fmla="*/ 0 h 3"/>
                <a:gd name="T14" fmla="*/ 1 w 7"/>
                <a:gd name="T15" fmla="*/ 0 h 3"/>
                <a:gd name="T16" fmla="*/ 1 w 7"/>
                <a:gd name="T17" fmla="*/ 0 h 3"/>
                <a:gd name="T18" fmla="*/ 0 w 7"/>
                <a:gd name="T19" fmla="*/ 2 h 3"/>
                <a:gd name="T20" fmla="*/ 0 w 7"/>
                <a:gd name="T21" fmla="*/ 3 h 3"/>
                <a:gd name="T22" fmla="*/ 1 w 7"/>
                <a:gd name="T23" fmla="*/ 3 h 3"/>
                <a:gd name="T24" fmla="*/ 6 w 7"/>
                <a:gd name="T25" fmla="*/ 3 h 3"/>
                <a:gd name="T26" fmla="*/ 6 w 7"/>
                <a:gd name="T27" fmla="*/ 2 h 3"/>
                <a:gd name="T28" fmla="*/ 6 w 7"/>
                <a:gd name="T29" fmla="*/ 2 h 3"/>
                <a:gd name="T30" fmla="*/ 6 w 7"/>
                <a:gd name="T31" fmla="*/ 2 h 3"/>
                <a:gd name="T32" fmla="*/ 7 w 7"/>
                <a:gd name="T33" fmla="*/ 1 h 3"/>
                <a:gd name="T34" fmla="*/ 7 w 7"/>
                <a:gd name="T35" fmla="*/ 0 h 3"/>
                <a:gd name="T36" fmla="*/ 6 w 7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6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Freeform 84"/>
            <p:cNvSpPr>
              <a:spLocks/>
            </p:cNvSpPr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9" name="Freeform 85"/>
            <p:cNvSpPr>
              <a:spLocks/>
            </p:cNvSpPr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0" name="Freeform 86"/>
            <p:cNvSpPr>
              <a:spLocks/>
            </p:cNvSpPr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Freeform 87"/>
            <p:cNvSpPr>
              <a:spLocks/>
            </p:cNvSpPr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2" name="Freeform 88"/>
            <p:cNvSpPr>
              <a:spLocks/>
            </p:cNvSpPr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3" name="Freeform 89"/>
            <p:cNvSpPr>
              <a:spLocks/>
            </p:cNvSpPr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Freeform 90"/>
            <p:cNvSpPr>
              <a:spLocks noEditPoints="1"/>
            </p:cNvSpPr>
            <p:nvPr/>
          </p:nvSpPr>
          <p:spPr bwMode="auto">
            <a:xfrm>
              <a:off x="3660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3 h 4"/>
                <a:gd name="T14" fmla="*/ 2 w 7"/>
                <a:gd name="T15" fmla="*/ 3 h 4"/>
                <a:gd name="T16" fmla="*/ 2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2 w 7"/>
                <a:gd name="T27" fmla="*/ 2 h 4"/>
                <a:gd name="T28" fmla="*/ 2 w 7"/>
                <a:gd name="T29" fmla="*/ 1 h 4"/>
                <a:gd name="T30" fmla="*/ 2 w 7"/>
                <a:gd name="T31" fmla="*/ 1 h 4"/>
                <a:gd name="T32" fmla="*/ 3 w 7"/>
                <a:gd name="T33" fmla="*/ 1 h 4"/>
                <a:gd name="T34" fmla="*/ 5 w 7"/>
                <a:gd name="T35" fmla="*/ 1 h 4"/>
                <a:gd name="T36" fmla="*/ 5 w 7"/>
                <a:gd name="T37" fmla="*/ 1 h 4"/>
                <a:gd name="T38" fmla="*/ 5 w 7"/>
                <a:gd name="T39" fmla="*/ 2 h 4"/>
                <a:gd name="T40" fmla="*/ 5 w 7"/>
                <a:gd name="T41" fmla="*/ 2 h 4"/>
                <a:gd name="T42" fmla="*/ 5 w 7"/>
                <a:gd name="T43" fmla="*/ 2 h 4"/>
                <a:gd name="T44" fmla="*/ 2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2 h 4"/>
                <a:gd name="T52" fmla="*/ 1 w 7"/>
                <a:gd name="T53" fmla="*/ 4 h 4"/>
                <a:gd name="T54" fmla="*/ 2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5" name="Freeform 91"/>
            <p:cNvSpPr>
              <a:spLocks noEditPoints="1"/>
            </p:cNvSpPr>
            <p:nvPr/>
          </p:nvSpPr>
          <p:spPr bwMode="auto">
            <a:xfrm>
              <a:off x="3660" y="2465"/>
              <a:ext cx="17" cy="9"/>
            </a:xfrm>
            <a:custGeom>
              <a:avLst/>
              <a:gdLst>
                <a:gd name="T0" fmla="*/ 3 w 7"/>
                <a:gd name="T1" fmla="*/ 2 h 4"/>
                <a:gd name="T2" fmla="*/ 2 w 7"/>
                <a:gd name="T3" fmla="*/ 2 h 4"/>
                <a:gd name="T4" fmla="*/ 2 w 7"/>
                <a:gd name="T5" fmla="*/ 1 h 4"/>
                <a:gd name="T6" fmla="*/ 3 w 7"/>
                <a:gd name="T7" fmla="*/ 1 h 4"/>
                <a:gd name="T8" fmla="*/ 5 w 7"/>
                <a:gd name="T9" fmla="*/ 1 h 4"/>
                <a:gd name="T10" fmla="*/ 5 w 7"/>
                <a:gd name="T11" fmla="*/ 1 h 4"/>
                <a:gd name="T12" fmla="*/ 5 w 7"/>
                <a:gd name="T13" fmla="*/ 3 h 4"/>
                <a:gd name="T14" fmla="*/ 3 w 7"/>
                <a:gd name="T15" fmla="*/ 3 h 4"/>
                <a:gd name="T16" fmla="*/ 2 w 7"/>
                <a:gd name="T17" fmla="*/ 3 h 4"/>
                <a:gd name="T18" fmla="*/ 2 w 7"/>
                <a:gd name="T19" fmla="*/ 3 h 4"/>
                <a:gd name="T20" fmla="*/ 2 w 7"/>
                <a:gd name="T21" fmla="*/ 1 h 4"/>
                <a:gd name="T22" fmla="*/ 2 w 7"/>
                <a:gd name="T23" fmla="*/ 1 h 4"/>
                <a:gd name="T24" fmla="*/ 2 w 7"/>
                <a:gd name="T25" fmla="*/ 1 h 4"/>
                <a:gd name="T26" fmla="*/ 2 w 7"/>
                <a:gd name="T27" fmla="*/ 2 h 4"/>
                <a:gd name="T28" fmla="*/ 2 w 7"/>
                <a:gd name="T29" fmla="*/ 3 h 4"/>
                <a:gd name="T30" fmla="*/ 3 w 7"/>
                <a:gd name="T31" fmla="*/ 3 h 4"/>
                <a:gd name="T32" fmla="*/ 5 w 7"/>
                <a:gd name="T33" fmla="*/ 2 h 4"/>
                <a:gd name="T34" fmla="*/ 5 w 7"/>
                <a:gd name="T35" fmla="*/ 2 h 4"/>
                <a:gd name="T36" fmla="*/ 5 w 7"/>
                <a:gd name="T37" fmla="*/ 2 h 4"/>
                <a:gd name="T38" fmla="*/ 3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1 h 4"/>
                <a:gd name="T46" fmla="*/ 1 w 7"/>
                <a:gd name="T47" fmla="*/ 4 h 4"/>
                <a:gd name="T48" fmla="*/ 2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6" name="Freeform 92"/>
            <p:cNvSpPr>
              <a:spLocks noEditPoints="1"/>
            </p:cNvSpPr>
            <p:nvPr/>
          </p:nvSpPr>
          <p:spPr bwMode="auto">
            <a:xfrm>
              <a:off x="3660" y="2503"/>
              <a:ext cx="38" cy="12"/>
            </a:xfrm>
            <a:custGeom>
              <a:avLst/>
              <a:gdLst>
                <a:gd name="T0" fmla="*/ 9 w 16"/>
                <a:gd name="T1" fmla="*/ 4 h 5"/>
                <a:gd name="T2" fmla="*/ 2 w 16"/>
                <a:gd name="T3" fmla="*/ 4 h 5"/>
                <a:gd name="T4" fmla="*/ 1 w 16"/>
                <a:gd name="T5" fmla="*/ 4 h 5"/>
                <a:gd name="T6" fmla="*/ 1 w 16"/>
                <a:gd name="T7" fmla="*/ 1 h 5"/>
                <a:gd name="T8" fmla="*/ 2 w 16"/>
                <a:gd name="T9" fmla="*/ 1 h 5"/>
                <a:gd name="T10" fmla="*/ 2 w 16"/>
                <a:gd name="T11" fmla="*/ 3 h 5"/>
                <a:gd name="T12" fmla="*/ 3 w 16"/>
                <a:gd name="T13" fmla="*/ 4 h 5"/>
                <a:gd name="T14" fmla="*/ 4 w 16"/>
                <a:gd name="T15" fmla="*/ 4 h 5"/>
                <a:gd name="T16" fmla="*/ 7 w 16"/>
                <a:gd name="T17" fmla="*/ 3 h 5"/>
                <a:gd name="T18" fmla="*/ 14 w 16"/>
                <a:gd name="T19" fmla="*/ 3 h 5"/>
                <a:gd name="T20" fmla="*/ 14 w 16"/>
                <a:gd name="T21" fmla="*/ 3 h 5"/>
                <a:gd name="T22" fmla="*/ 14 w 16"/>
                <a:gd name="T23" fmla="*/ 4 h 5"/>
                <a:gd name="T24" fmla="*/ 9 w 16"/>
                <a:gd name="T25" fmla="*/ 4 h 5"/>
                <a:gd name="T26" fmla="*/ 3 w 16"/>
                <a:gd name="T27" fmla="*/ 3 h 5"/>
                <a:gd name="T28" fmla="*/ 2 w 16"/>
                <a:gd name="T29" fmla="*/ 3 h 5"/>
                <a:gd name="T30" fmla="*/ 2 w 16"/>
                <a:gd name="T31" fmla="*/ 1 h 5"/>
                <a:gd name="T32" fmla="*/ 2 w 16"/>
                <a:gd name="T33" fmla="*/ 1 h 5"/>
                <a:gd name="T34" fmla="*/ 8 w 16"/>
                <a:gd name="T35" fmla="*/ 1 h 5"/>
                <a:gd name="T36" fmla="*/ 14 w 16"/>
                <a:gd name="T37" fmla="*/ 1 h 5"/>
                <a:gd name="T38" fmla="*/ 14 w 16"/>
                <a:gd name="T39" fmla="*/ 1 h 5"/>
                <a:gd name="T40" fmla="*/ 14 w 16"/>
                <a:gd name="T41" fmla="*/ 3 h 5"/>
                <a:gd name="T42" fmla="*/ 14 w 16"/>
                <a:gd name="T43" fmla="*/ 3 h 5"/>
                <a:gd name="T44" fmla="*/ 7 w 16"/>
                <a:gd name="T45" fmla="*/ 3 h 5"/>
                <a:gd name="T46" fmla="*/ 4 w 16"/>
                <a:gd name="T47" fmla="*/ 3 h 5"/>
                <a:gd name="T48" fmla="*/ 3 w 16"/>
                <a:gd name="T49" fmla="*/ 3 h 5"/>
                <a:gd name="T50" fmla="*/ 8 w 16"/>
                <a:gd name="T51" fmla="*/ 0 h 5"/>
                <a:gd name="T52" fmla="*/ 0 w 16"/>
                <a:gd name="T53" fmla="*/ 1 h 5"/>
                <a:gd name="T54" fmla="*/ 1 w 16"/>
                <a:gd name="T55" fmla="*/ 4 h 5"/>
                <a:gd name="T56" fmla="*/ 1 w 16"/>
                <a:gd name="T57" fmla="*/ 5 h 5"/>
                <a:gd name="T58" fmla="*/ 9 w 16"/>
                <a:gd name="T59" fmla="*/ 5 h 5"/>
                <a:gd name="T60" fmla="*/ 15 w 16"/>
                <a:gd name="T61" fmla="*/ 4 h 5"/>
                <a:gd name="T62" fmla="*/ 15 w 16"/>
                <a:gd name="T63" fmla="*/ 0 h 5"/>
                <a:gd name="T64" fmla="*/ 14 w 16"/>
                <a:gd name="T65" fmla="*/ 0 h 5"/>
                <a:gd name="T66" fmla="*/ 8 w 16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5">
                  <a:moveTo>
                    <a:pt x="9" y="4"/>
                  </a:moveTo>
                  <a:cubicBezTo>
                    <a:pt x="5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12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9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5" y="1"/>
                    <a:pt x="8" y="1"/>
                  </a:cubicBezTo>
                  <a:cubicBezTo>
                    <a:pt x="11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9" y="3"/>
                    <a:pt x="7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8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6" y="5"/>
                    <a:pt x="9" y="5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5" y="4"/>
                    <a:pt x="16" y="1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3660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1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4 h 5"/>
                <a:gd name="T22" fmla="*/ 3 w 7"/>
                <a:gd name="T23" fmla="*/ 4 h 5"/>
                <a:gd name="T24" fmla="*/ 3 w 7"/>
                <a:gd name="T25" fmla="*/ 3 h 5"/>
                <a:gd name="T26" fmla="*/ 3 w 7"/>
                <a:gd name="T27" fmla="*/ 1 h 5"/>
                <a:gd name="T28" fmla="*/ 3 w 7"/>
                <a:gd name="T29" fmla="*/ 1 h 5"/>
                <a:gd name="T30" fmla="*/ 5 w 7"/>
                <a:gd name="T31" fmla="*/ 1 h 5"/>
                <a:gd name="T32" fmla="*/ 5 w 7"/>
                <a:gd name="T33" fmla="*/ 1 h 5"/>
                <a:gd name="T34" fmla="*/ 5 w 7"/>
                <a:gd name="T35" fmla="*/ 3 h 5"/>
                <a:gd name="T36" fmla="*/ 3 w 7"/>
                <a:gd name="T37" fmla="*/ 3 h 5"/>
                <a:gd name="T38" fmla="*/ 3 w 7"/>
                <a:gd name="T39" fmla="*/ 0 h 5"/>
                <a:gd name="T40" fmla="*/ 1 w 7"/>
                <a:gd name="T41" fmla="*/ 2 h 5"/>
                <a:gd name="T42" fmla="*/ 1 w 7"/>
                <a:gd name="T43" fmla="*/ 2 h 5"/>
                <a:gd name="T44" fmla="*/ 1 w 7"/>
                <a:gd name="T45" fmla="*/ 4 h 5"/>
                <a:gd name="T46" fmla="*/ 2 w 7"/>
                <a:gd name="T47" fmla="*/ 5 h 5"/>
                <a:gd name="T48" fmla="*/ 3 w 7"/>
                <a:gd name="T49" fmla="*/ 5 h 5"/>
                <a:gd name="T50" fmla="*/ 6 w 7"/>
                <a:gd name="T51" fmla="*/ 4 h 5"/>
                <a:gd name="T52" fmla="*/ 6 w 7"/>
                <a:gd name="T53" fmla="*/ 4 h 5"/>
                <a:gd name="T54" fmla="*/ 6 w 7"/>
                <a:gd name="T55" fmla="*/ 1 h 5"/>
                <a:gd name="T56" fmla="*/ 5 w 7"/>
                <a:gd name="T57" fmla="*/ 1 h 5"/>
                <a:gd name="T58" fmla="*/ 5 w 7"/>
                <a:gd name="T59" fmla="*/ 0 h 5"/>
                <a:gd name="T60" fmla="*/ 3 w 7"/>
                <a:gd name="T6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8" name="Freeform 94"/>
            <p:cNvSpPr>
              <a:spLocks noEditPoints="1"/>
            </p:cNvSpPr>
            <p:nvPr/>
          </p:nvSpPr>
          <p:spPr bwMode="auto">
            <a:xfrm>
              <a:off x="3701" y="2465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1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3 h 4"/>
                <a:gd name="T16" fmla="*/ 1 w 6"/>
                <a:gd name="T17" fmla="*/ 3 h 4"/>
                <a:gd name="T18" fmla="*/ 4 w 6"/>
                <a:gd name="T19" fmla="*/ 3 h 4"/>
                <a:gd name="T20" fmla="*/ 4 w 6"/>
                <a:gd name="T21" fmla="*/ 3 h 4"/>
                <a:gd name="T22" fmla="*/ 3 w 6"/>
                <a:gd name="T23" fmla="*/ 3 h 4"/>
                <a:gd name="T24" fmla="*/ 1 w 6"/>
                <a:gd name="T25" fmla="*/ 2 h 4"/>
                <a:gd name="T26" fmla="*/ 1 w 6"/>
                <a:gd name="T27" fmla="*/ 1 h 4"/>
                <a:gd name="T28" fmla="*/ 1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4 w 6"/>
                <a:gd name="T39" fmla="*/ 2 h 4"/>
                <a:gd name="T40" fmla="*/ 1 w 6"/>
                <a:gd name="T41" fmla="*/ 2 h 4"/>
                <a:gd name="T42" fmla="*/ 2 w 6"/>
                <a:gd name="T43" fmla="*/ 0 h 4"/>
                <a:gd name="T44" fmla="*/ 0 w 6"/>
                <a:gd name="T45" fmla="*/ 1 h 4"/>
                <a:gd name="T46" fmla="*/ 0 w 6"/>
                <a:gd name="T47" fmla="*/ 1 h 4"/>
                <a:gd name="T48" fmla="*/ 0 w 6"/>
                <a:gd name="T49" fmla="*/ 4 h 4"/>
                <a:gd name="T50" fmla="*/ 1 w 6"/>
                <a:gd name="T51" fmla="*/ 4 h 4"/>
                <a:gd name="T52" fmla="*/ 3 w 6"/>
                <a:gd name="T53" fmla="*/ 4 h 4"/>
                <a:gd name="T54" fmla="*/ 5 w 6"/>
                <a:gd name="T55" fmla="*/ 4 h 4"/>
                <a:gd name="T56" fmla="*/ 5 w 6"/>
                <a:gd name="T57" fmla="*/ 4 h 4"/>
                <a:gd name="T58" fmla="*/ 5 w 6"/>
                <a:gd name="T59" fmla="*/ 0 h 4"/>
                <a:gd name="T60" fmla="*/ 4 w 6"/>
                <a:gd name="T61" fmla="*/ 0 h 4"/>
                <a:gd name="T62" fmla="*/ 4 w 6"/>
                <a:gd name="T63" fmla="*/ 0 h 4"/>
                <a:gd name="T64" fmla="*/ 2 w 6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9" name="Freeform 95"/>
            <p:cNvSpPr>
              <a:spLocks noEditPoints="1"/>
            </p:cNvSpPr>
            <p:nvPr/>
          </p:nvSpPr>
          <p:spPr bwMode="auto">
            <a:xfrm>
              <a:off x="3701" y="2491"/>
              <a:ext cx="12" cy="24"/>
            </a:xfrm>
            <a:custGeom>
              <a:avLst/>
              <a:gdLst>
                <a:gd name="T0" fmla="*/ 3 w 5"/>
                <a:gd name="T1" fmla="*/ 9 h 10"/>
                <a:gd name="T2" fmla="*/ 1 w 5"/>
                <a:gd name="T3" fmla="*/ 8 h 10"/>
                <a:gd name="T4" fmla="*/ 1 w 5"/>
                <a:gd name="T5" fmla="*/ 6 h 10"/>
                <a:gd name="T6" fmla="*/ 1 w 5"/>
                <a:gd name="T7" fmla="*/ 1 h 10"/>
                <a:gd name="T8" fmla="*/ 1 w 5"/>
                <a:gd name="T9" fmla="*/ 1 h 10"/>
                <a:gd name="T10" fmla="*/ 1 w 5"/>
                <a:gd name="T11" fmla="*/ 7 h 10"/>
                <a:gd name="T12" fmla="*/ 1 w 5"/>
                <a:gd name="T13" fmla="*/ 8 h 10"/>
                <a:gd name="T14" fmla="*/ 3 w 5"/>
                <a:gd name="T15" fmla="*/ 8 h 10"/>
                <a:gd name="T16" fmla="*/ 3 w 5"/>
                <a:gd name="T17" fmla="*/ 8 h 10"/>
                <a:gd name="T18" fmla="*/ 4 w 5"/>
                <a:gd name="T19" fmla="*/ 8 h 10"/>
                <a:gd name="T20" fmla="*/ 4 w 5"/>
                <a:gd name="T21" fmla="*/ 9 h 10"/>
                <a:gd name="T22" fmla="*/ 3 w 5"/>
                <a:gd name="T23" fmla="*/ 9 h 10"/>
                <a:gd name="T24" fmla="*/ 3 w 5"/>
                <a:gd name="T25" fmla="*/ 8 h 10"/>
                <a:gd name="T26" fmla="*/ 2 w 5"/>
                <a:gd name="T27" fmla="*/ 7 h 10"/>
                <a:gd name="T28" fmla="*/ 2 w 5"/>
                <a:gd name="T29" fmla="*/ 7 h 10"/>
                <a:gd name="T30" fmla="*/ 2 w 5"/>
                <a:gd name="T31" fmla="*/ 1 h 10"/>
                <a:gd name="T32" fmla="*/ 2 w 5"/>
                <a:gd name="T33" fmla="*/ 1 h 10"/>
                <a:gd name="T34" fmla="*/ 2 w 5"/>
                <a:gd name="T35" fmla="*/ 1 h 10"/>
                <a:gd name="T36" fmla="*/ 4 w 5"/>
                <a:gd name="T37" fmla="*/ 1 h 10"/>
                <a:gd name="T38" fmla="*/ 4 w 5"/>
                <a:gd name="T39" fmla="*/ 1 h 10"/>
                <a:gd name="T40" fmla="*/ 4 w 5"/>
                <a:gd name="T41" fmla="*/ 6 h 10"/>
                <a:gd name="T42" fmla="*/ 4 w 5"/>
                <a:gd name="T43" fmla="*/ 8 h 10"/>
                <a:gd name="T44" fmla="*/ 3 w 5"/>
                <a:gd name="T45" fmla="*/ 8 h 10"/>
                <a:gd name="T46" fmla="*/ 3 w 5"/>
                <a:gd name="T47" fmla="*/ 8 h 10"/>
                <a:gd name="T48" fmla="*/ 2 w 5"/>
                <a:gd name="T49" fmla="*/ 0 h 10"/>
                <a:gd name="T50" fmla="*/ 0 w 5"/>
                <a:gd name="T51" fmla="*/ 1 h 10"/>
                <a:gd name="T52" fmla="*/ 0 w 5"/>
                <a:gd name="T53" fmla="*/ 6 h 10"/>
                <a:gd name="T54" fmla="*/ 0 w 5"/>
                <a:gd name="T55" fmla="*/ 8 h 10"/>
                <a:gd name="T56" fmla="*/ 3 w 5"/>
                <a:gd name="T57" fmla="*/ 10 h 10"/>
                <a:gd name="T58" fmla="*/ 5 w 5"/>
                <a:gd name="T59" fmla="*/ 9 h 10"/>
                <a:gd name="T60" fmla="*/ 5 w 5"/>
                <a:gd name="T61" fmla="*/ 6 h 10"/>
                <a:gd name="T62" fmla="*/ 5 w 5"/>
                <a:gd name="T63" fmla="*/ 1 h 10"/>
                <a:gd name="T64" fmla="*/ 5 w 5"/>
                <a:gd name="T65" fmla="*/ 1 h 10"/>
                <a:gd name="T66" fmla="*/ 2 w 5"/>
                <a:gd name="T6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" h="10">
                  <a:moveTo>
                    <a:pt x="3" y="9"/>
                  </a:moveTo>
                  <a:cubicBezTo>
                    <a:pt x="2" y="9"/>
                    <a:pt x="1" y="9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4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moveTo>
                    <a:pt x="3" y="8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5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5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Freeform 96"/>
            <p:cNvSpPr>
              <a:spLocks noEditPoints="1"/>
            </p:cNvSpPr>
            <p:nvPr/>
          </p:nvSpPr>
          <p:spPr bwMode="auto">
            <a:xfrm>
              <a:off x="3660" y="2439"/>
              <a:ext cx="55" cy="23"/>
            </a:xfrm>
            <a:custGeom>
              <a:avLst/>
              <a:gdLst>
                <a:gd name="T0" fmla="*/ 22 w 23"/>
                <a:gd name="T1" fmla="*/ 5 h 10"/>
                <a:gd name="T2" fmla="*/ 19 w 23"/>
                <a:gd name="T3" fmla="*/ 8 h 10"/>
                <a:gd name="T4" fmla="*/ 13 w 23"/>
                <a:gd name="T5" fmla="*/ 9 h 10"/>
                <a:gd name="T6" fmla="*/ 20 w 23"/>
                <a:gd name="T7" fmla="*/ 2 h 10"/>
                <a:gd name="T8" fmla="*/ 22 w 23"/>
                <a:gd name="T9" fmla="*/ 3 h 10"/>
                <a:gd name="T10" fmla="*/ 18 w 23"/>
                <a:gd name="T11" fmla="*/ 8 h 10"/>
                <a:gd name="T12" fmla="*/ 15 w 23"/>
                <a:gd name="T13" fmla="*/ 9 h 10"/>
                <a:gd name="T14" fmla="*/ 8 w 23"/>
                <a:gd name="T15" fmla="*/ 8 h 10"/>
                <a:gd name="T16" fmla="*/ 16 w 23"/>
                <a:gd name="T17" fmla="*/ 2 h 10"/>
                <a:gd name="T18" fmla="*/ 1 w 23"/>
                <a:gd name="T19" fmla="*/ 4 h 10"/>
                <a:gd name="T20" fmla="*/ 2 w 23"/>
                <a:gd name="T21" fmla="*/ 4 h 10"/>
                <a:gd name="T22" fmla="*/ 4 w 23"/>
                <a:gd name="T23" fmla="*/ 2 h 10"/>
                <a:gd name="T24" fmla="*/ 12 w 23"/>
                <a:gd name="T25" fmla="*/ 2 h 10"/>
                <a:gd name="T26" fmla="*/ 7 w 23"/>
                <a:gd name="T27" fmla="*/ 8 h 10"/>
                <a:gd name="T28" fmla="*/ 5 w 23"/>
                <a:gd name="T29" fmla="*/ 8 h 10"/>
                <a:gd name="T30" fmla="*/ 3 w 23"/>
                <a:gd name="T31" fmla="*/ 8 h 10"/>
                <a:gd name="T32" fmla="*/ 1 w 23"/>
                <a:gd name="T33" fmla="*/ 7 h 10"/>
                <a:gd name="T34" fmla="*/ 1 w 23"/>
                <a:gd name="T35" fmla="*/ 4 h 10"/>
                <a:gd name="T36" fmla="*/ 22 w 23"/>
                <a:gd name="T37" fmla="*/ 2 h 10"/>
                <a:gd name="T38" fmla="*/ 20 w 23"/>
                <a:gd name="T39" fmla="*/ 2 h 10"/>
                <a:gd name="T40" fmla="*/ 18 w 23"/>
                <a:gd name="T41" fmla="*/ 1 h 10"/>
                <a:gd name="T42" fmla="*/ 20 w 23"/>
                <a:gd name="T43" fmla="*/ 1 h 10"/>
                <a:gd name="T44" fmla="*/ 17 w 23"/>
                <a:gd name="T45" fmla="*/ 2 h 10"/>
                <a:gd name="T46" fmla="*/ 14 w 23"/>
                <a:gd name="T47" fmla="*/ 1 h 10"/>
                <a:gd name="T48" fmla="*/ 17 w 23"/>
                <a:gd name="T49" fmla="*/ 1 h 10"/>
                <a:gd name="T50" fmla="*/ 1 w 23"/>
                <a:gd name="T51" fmla="*/ 3 h 10"/>
                <a:gd name="T52" fmla="*/ 1 w 23"/>
                <a:gd name="T53" fmla="*/ 2 h 10"/>
                <a:gd name="T54" fmla="*/ 10 w 23"/>
                <a:gd name="T55" fmla="*/ 1 h 10"/>
                <a:gd name="T56" fmla="*/ 13 w 23"/>
                <a:gd name="T57" fmla="*/ 2 h 10"/>
                <a:gd name="T58" fmla="*/ 4 w 23"/>
                <a:gd name="T59" fmla="*/ 2 h 10"/>
                <a:gd name="T60" fmla="*/ 1 w 23"/>
                <a:gd name="T61" fmla="*/ 3 h 10"/>
                <a:gd name="T62" fmla="*/ 1 w 23"/>
                <a:gd name="T63" fmla="*/ 1 h 10"/>
                <a:gd name="T64" fmla="*/ 0 w 23"/>
                <a:gd name="T65" fmla="*/ 2 h 10"/>
                <a:gd name="T66" fmla="*/ 0 w 23"/>
                <a:gd name="T67" fmla="*/ 2 h 10"/>
                <a:gd name="T68" fmla="*/ 0 w 23"/>
                <a:gd name="T69" fmla="*/ 7 h 10"/>
                <a:gd name="T70" fmla="*/ 3 w 23"/>
                <a:gd name="T71" fmla="*/ 9 h 10"/>
                <a:gd name="T72" fmla="*/ 5 w 23"/>
                <a:gd name="T73" fmla="*/ 9 h 10"/>
                <a:gd name="T74" fmla="*/ 15 w 23"/>
                <a:gd name="T75" fmla="*/ 10 h 10"/>
                <a:gd name="T76" fmla="*/ 23 w 23"/>
                <a:gd name="T77" fmla="*/ 3 h 10"/>
                <a:gd name="T78" fmla="*/ 19 w 23"/>
                <a:gd name="T79" fmla="*/ 0 h 10"/>
                <a:gd name="T80" fmla="*/ 18 w 23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10">
                  <a:moveTo>
                    <a:pt x="19" y="8"/>
                  </a:moveTo>
                  <a:cubicBezTo>
                    <a:pt x="20" y="7"/>
                    <a:pt x="21" y="6"/>
                    <a:pt x="22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8"/>
                    <a:pt x="19" y="8"/>
                  </a:cubicBezTo>
                  <a:moveTo>
                    <a:pt x="15" y="9"/>
                  </a:moveTo>
                  <a:cubicBezTo>
                    <a:pt x="14" y="9"/>
                    <a:pt x="14" y="9"/>
                    <a:pt x="13" y="9"/>
                  </a:cubicBezTo>
                  <a:cubicBezTo>
                    <a:pt x="14" y="6"/>
                    <a:pt x="16" y="4"/>
                    <a:pt x="18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19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9"/>
                    <a:pt x="15" y="9"/>
                  </a:cubicBezTo>
                  <a:moveTo>
                    <a:pt x="12" y="9"/>
                  </a:moveTo>
                  <a:cubicBezTo>
                    <a:pt x="11" y="9"/>
                    <a:pt x="9" y="8"/>
                    <a:pt x="8" y="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5" y="4"/>
                    <a:pt x="13" y="6"/>
                    <a:pt x="12" y="9"/>
                  </a:cubicBezTo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6" y="2"/>
                    <a:pt x="9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22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2" y="2"/>
                    <a:pt x="22" y="2"/>
                  </a:cubicBezTo>
                  <a:moveTo>
                    <a:pt x="17" y="2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1"/>
                    <a:pt x="10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8" y="2"/>
                    <a:pt x="6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moveTo>
                    <a:pt x="10" y="0"/>
                  </a:move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9" y="9"/>
                    <a:pt x="12" y="10"/>
                    <a:pt x="15" y="10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4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1" name="Freeform 97"/>
            <p:cNvSpPr>
              <a:spLocks noEditPoints="1"/>
            </p:cNvSpPr>
            <p:nvPr/>
          </p:nvSpPr>
          <p:spPr bwMode="auto">
            <a:xfrm>
              <a:off x="3651" y="2431"/>
              <a:ext cx="74" cy="96"/>
            </a:xfrm>
            <a:custGeom>
              <a:avLst/>
              <a:gdLst>
                <a:gd name="T0" fmla="*/ 12 w 31"/>
                <a:gd name="T1" fmla="*/ 39 h 40"/>
                <a:gd name="T2" fmla="*/ 10 w 31"/>
                <a:gd name="T3" fmla="*/ 38 h 40"/>
                <a:gd name="T4" fmla="*/ 12 w 31"/>
                <a:gd name="T5" fmla="*/ 38 h 40"/>
                <a:gd name="T6" fmla="*/ 13 w 31"/>
                <a:gd name="T7" fmla="*/ 39 h 40"/>
                <a:gd name="T8" fmla="*/ 14 w 31"/>
                <a:gd name="T9" fmla="*/ 39 h 40"/>
                <a:gd name="T10" fmla="*/ 16 w 31"/>
                <a:gd name="T11" fmla="*/ 38 h 40"/>
                <a:gd name="T12" fmla="*/ 9 w 31"/>
                <a:gd name="T13" fmla="*/ 39 h 40"/>
                <a:gd name="T14" fmla="*/ 8 w 31"/>
                <a:gd name="T15" fmla="*/ 38 h 40"/>
                <a:gd name="T16" fmla="*/ 9 w 31"/>
                <a:gd name="T17" fmla="*/ 39 h 40"/>
                <a:gd name="T18" fmla="*/ 16 w 31"/>
                <a:gd name="T19" fmla="*/ 39 h 40"/>
                <a:gd name="T20" fmla="*/ 19 w 31"/>
                <a:gd name="T21" fmla="*/ 38 h 40"/>
                <a:gd name="T22" fmla="*/ 18 w 31"/>
                <a:gd name="T23" fmla="*/ 39 h 40"/>
                <a:gd name="T24" fmla="*/ 6 w 31"/>
                <a:gd name="T25" fmla="*/ 39 h 40"/>
                <a:gd name="T26" fmla="*/ 8 w 31"/>
                <a:gd name="T27" fmla="*/ 38 h 40"/>
                <a:gd name="T28" fmla="*/ 19 w 31"/>
                <a:gd name="T29" fmla="*/ 39 h 40"/>
                <a:gd name="T30" fmla="*/ 21 w 31"/>
                <a:gd name="T31" fmla="*/ 38 h 40"/>
                <a:gd name="T32" fmla="*/ 20 w 31"/>
                <a:gd name="T33" fmla="*/ 39 h 40"/>
                <a:gd name="T34" fmla="*/ 19 w 31"/>
                <a:gd name="T35" fmla="*/ 39 h 40"/>
                <a:gd name="T36" fmla="*/ 21 w 31"/>
                <a:gd name="T37" fmla="*/ 39 h 40"/>
                <a:gd name="T38" fmla="*/ 23 w 31"/>
                <a:gd name="T39" fmla="*/ 38 h 40"/>
                <a:gd name="T40" fmla="*/ 23 w 31"/>
                <a:gd name="T41" fmla="*/ 39 h 40"/>
                <a:gd name="T42" fmla="*/ 24 w 31"/>
                <a:gd name="T43" fmla="*/ 39 h 40"/>
                <a:gd name="T44" fmla="*/ 26 w 31"/>
                <a:gd name="T45" fmla="*/ 38 h 40"/>
                <a:gd name="T46" fmla="*/ 25 w 31"/>
                <a:gd name="T47" fmla="*/ 39 h 40"/>
                <a:gd name="T48" fmla="*/ 26 w 31"/>
                <a:gd name="T49" fmla="*/ 39 h 40"/>
                <a:gd name="T50" fmla="*/ 27 w 31"/>
                <a:gd name="T51" fmla="*/ 38 h 40"/>
                <a:gd name="T52" fmla="*/ 27 w 31"/>
                <a:gd name="T53" fmla="*/ 39 h 40"/>
                <a:gd name="T54" fmla="*/ 6 w 31"/>
                <a:gd name="T55" fmla="*/ 39 h 40"/>
                <a:gd name="T56" fmla="*/ 4 w 31"/>
                <a:gd name="T57" fmla="*/ 38 h 40"/>
                <a:gd name="T58" fmla="*/ 6 w 31"/>
                <a:gd name="T59" fmla="*/ 39 h 40"/>
                <a:gd name="T60" fmla="*/ 28 w 31"/>
                <a:gd name="T61" fmla="*/ 38 h 40"/>
                <a:gd name="T62" fmla="*/ 29 w 31"/>
                <a:gd name="T63" fmla="*/ 37 h 40"/>
                <a:gd name="T64" fmla="*/ 28 w 31"/>
                <a:gd name="T65" fmla="*/ 39 h 40"/>
                <a:gd name="T66" fmla="*/ 3 w 31"/>
                <a:gd name="T67" fmla="*/ 39 h 40"/>
                <a:gd name="T68" fmla="*/ 1 w 31"/>
                <a:gd name="T69" fmla="*/ 37 h 40"/>
                <a:gd name="T70" fmla="*/ 3 w 31"/>
                <a:gd name="T71" fmla="*/ 39 h 40"/>
                <a:gd name="T72" fmla="*/ 2 w 31"/>
                <a:gd name="T73" fmla="*/ 36 h 40"/>
                <a:gd name="T74" fmla="*/ 2 w 31"/>
                <a:gd name="T75" fmla="*/ 31 h 40"/>
                <a:gd name="T76" fmla="*/ 2 w 31"/>
                <a:gd name="T77" fmla="*/ 4 h 40"/>
                <a:gd name="T78" fmla="*/ 14 w 31"/>
                <a:gd name="T79" fmla="*/ 1 h 40"/>
                <a:gd name="T80" fmla="*/ 28 w 31"/>
                <a:gd name="T81" fmla="*/ 1 h 40"/>
                <a:gd name="T82" fmla="*/ 29 w 31"/>
                <a:gd name="T83" fmla="*/ 19 h 40"/>
                <a:gd name="T84" fmla="*/ 29 w 31"/>
                <a:gd name="T85" fmla="*/ 35 h 40"/>
                <a:gd name="T86" fmla="*/ 26 w 31"/>
                <a:gd name="T87" fmla="*/ 37 h 40"/>
                <a:gd name="T88" fmla="*/ 23 w 31"/>
                <a:gd name="T89" fmla="*/ 37 h 40"/>
                <a:gd name="T90" fmla="*/ 24 w 31"/>
                <a:gd name="T91" fmla="*/ 0 h 40"/>
                <a:gd name="T92" fmla="*/ 4 w 31"/>
                <a:gd name="T93" fmla="*/ 0 h 40"/>
                <a:gd name="T94" fmla="*/ 1 w 31"/>
                <a:gd name="T95" fmla="*/ 29 h 40"/>
                <a:gd name="T96" fmla="*/ 1 w 31"/>
                <a:gd name="T97" fmla="*/ 35 h 40"/>
                <a:gd name="T98" fmla="*/ 0 w 31"/>
                <a:gd name="T99" fmla="*/ 36 h 40"/>
                <a:gd name="T100" fmla="*/ 9 w 31"/>
                <a:gd name="T101" fmla="*/ 40 h 40"/>
                <a:gd name="T102" fmla="*/ 18 w 31"/>
                <a:gd name="T103" fmla="*/ 40 h 40"/>
                <a:gd name="T104" fmla="*/ 30 w 31"/>
                <a:gd name="T105" fmla="*/ 39 h 40"/>
                <a:gd name="T106" fmla="*/ 30 w 31"/>
                <a:gd name="T107" fmla="*/ 21 h 40"/>
                <a:gd name="T108" fmla="*/ 29 w 31"/>
                <a:gd name="T109" fmla="*/ 1 h 40"/>
                <a:gd name="T110" fmla="*/ 24 w 31"/>
                <a:gd name="T1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40">
                  <a:moveTo>
                    <a:pt x="13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0" y="39"/>
                    <a:pt x="9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moveTo>
                    <a:pt x="15" y="39"/>
                  </a:moveTo>
                  <a:cubicBezTo>
                    <a:pt x="15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6" y="38"/>
                  </a:cubicBezTo>
                  <a:cubicBezTo>
                    <a:pt x="15" y="39"/>
                    <a:pt x="15" y="39"/>
                    <a:pt x="15" y="39"/>
                  </a:cubicBezTo>
                  <a:moveTo>
                    <a:pt x="9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moveTo>
                    <a:pt x="18" y="39"/>
                  </a:moveTo>
                  <a:cubicBezTo>
                    <a:pt x="17" y="39"/>
                    <a:pt x="17" y="39"/>
                    <a:pt x="16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9"/>
                    <a:pt x="7" y="39"/>
                    <a:pt x="7" y="39"/>
                  </a:cubicBezTo>
                  <a:moveTo>
                    <a:pt x="19" y="39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1" y="38"/>
                  </a:cubicBezTo>
                  <a:cubicBezTo>
                    <a:pt x="21" y="38"/>
                    <a:pt x="21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moveTo>
                    <a:pt x="21" y="39"/>
                  </a:moveTo>
                  <a:cubicBezTo>
                    <a:pt x="21" y="39"/>
                    <a:pt x="21" y="38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3" y="39"/>
                    <a:pt x="23" y="39"/>
                  </a:cubicBezTo>
                  <a:cubicBezTo>
                    <a:pt x="22" y="39"/>
                    <a:pt x="22" y="39"/>
                    <a:pt x="21" y="39"/>
                  </a:cubicBezTo>
                  <a:moveTo>
                    <a:pt x="24" y="39"/>
                  </a:moveTo>
                  <a:cubicBezTo>
                    <a:pt x="24" y="39"/>
                    <a:pt x="24" y="38"/>
                    <a:pt x="24" y="38"/>
                  </a:cubicBezTo>
                  <a:cubicBezTo>
                    <a:pt x="25" y="38"/>
                    <a:pt x="25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5" y="39"/>
                    <a:pt x="25" y="39"/>
                  </a:cubicBezTo>
                  <a:cubicBezTo>
                    <a:pt x="25" y="39"/>
                    <a:pt x="24" y="39"/>
                    <a:pt x="24" y="39"/>
                  </a:cubicBezTo>
                  <a:moveTo>
                    <a:pt x="26" y="39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moveTo>
                    <a:pt x="6" y="39"/>
                  </a:moveTo>
                  <a:cubicBezTo>
                    <a:pt x="5" y="39"/>
                    <a:pt x="4" y="39"/>
                    <a:pt x="3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5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moveTo>
                    <a:pt x="27" y="39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9" y="38"/>
                    <a:pt x="29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moveTo>
                    <a:pt x="3" y="39"/>
                  </a:moveTo>
                  <a:cubicBezTo>
                    <a:pt x="2" y="39"/>
                    <a:pt x="2" y="38"/>
                    <a:pt x="1" y="38"/>
                  </a:cubicBezTo>
                  <a:cubicBezTo>
                    <a:pt x="1" y="38"/>
                    <a:pt x="1" y="38"/>
                    <a:pt x="1" y="37"/>
                  </a:cubicBezTo>
                  <a:cubicBezTo>
                    <a:pt x="2" y="37"/>
                    <a:pt x="2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moveTo>
                    <a:pt x="12" y="37"/>
                  </a:moveTo>
                  <a:cubicBezTo>
                    <a:pt x="3" y="37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3"/>
                    <a:pt x="2" y="31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1"/>
                    <a:pt x="4" y="1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1" y="1"/>
                    <a:pt x="24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2"/>
                    <a:pt x="30" y="5"/>
                    <a:pt x="29" y="19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7"/>
                    <a:pt x="28" y="37"/>
                  </a:cubicBezTo>
                  <a:cubicBezTo>
                    <a:pt x="28" y="37"/>
                    <a:pt x="27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7"/>
                    <a:pt x="23" y="37"/>
                  </a:cubicBezTo>
                  <a:cubicBezTo>
                    <a:pt x="20" y="37"/>
                    <a:pt x="16" y="37"/>
                    <a:pt x="12" y="37"/>
                  </a:cubicBezTo>
                  <a:moveTo>
                    <a:pt x="24" y="0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10" y="0"/>
                    <a:pt x="7" y="0"/>
                    <a:pt x="4" y="0"/>
                  </a:cubicBezTo>
                  <a:cubicBezTo>
                    <a:pt x="1" y="0"/>
                    <a:pt x="1" y="2"/>
                    <a:pt x="1" y="4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30"/>
                    <a:pt x="1" y="31"/>
                  </a:cubicBezTo>
                  <a:cubicBezTo>
                    <a:pt x="1" y="32"/>
                    <a:pt x="1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0" y="36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40"/>
                    <a:pt x="4" y="40"/>
                    <a:pt x="9" y="40"/>
                  </a:cubicBezTo>
                  <a:cubicBezTo>
                    <a:pt x="10" y="40"/>
                    <a:pt x="11" y="40"/>
                    <a:pt x="12" y="40"/>
                  </a:cubicBezTo>
                  <a:cubicBezTo>
                    <a:pt x="14" y="40"/>
                    <a:pt x="16" y="40"/>
                    <a:pt x="18" y="40"/>
                  </a:cubicBezTo>
                  <a:cubicBezTo>
                    <a:pt x="22" y="40"/>
                    <a:pt x="25" y="40"/>
                    <a:pt x="28" y="40"/>
                  </a:cubicBezTo>
                  <a:cubicBezTo>
                    <a:pt x="28" y="40"/>
                    <a:pt x="30" y="40"/>
                    <a:pt x="30" y="39"/>
                  </a:cubicBezTo>
                  <a:cubicBezTo>
                    <a:pt x="30" y="38"/>
                    <a:pt x="30" y="36"/>
                    <a:pt x="30" y="35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0"/>
                    <a:pt x="30" y="19"/>
                  </a:cubicBezTo>
                  <a:cubicBezTo>
                    <a:pt x="31" y="9"/>
                    <a:pt x="31" y="2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2" name="Freeform 98"/>
            <p:cNvSpPr>
              <a:spLocks noEditPoints="1"/>
            </p:cNvSpPr>
            <p:nvPr/>
          </p:nvSpPr>
          <p:spPr bwMode="auto">
            <a:xfrm>
              <a:off x="3679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3 h 4"/>
                <a:gd name="T16" fmla="*/ 5 w 7"/>
                <a:gd name="T17" fmla="*/ 3 h 4"/>
                <a:gd name="T18" fmla="*/ 5 w 7"/>
                <a:gd name="T19" fmla="*/ 3 h 4"/>
                <a:gd name="T20" fmla="*/ 5 w 7"/>
                <a:gd name="T21" fmla="*/ 3 h 4"/>
                <a:gd name="T22" fmla="*/ 3 w 7"/>
                <a:gd name="T23" fmla="*/ 3 h 4"/>
                <a:gd name="T24" fmla="*/ 5 w 7"/>
                <a:gd name="T25" fmla="*/ 2 h 4"/>
                <a:gd name="T26" fmla="*/ 2 w 7"/>
                <a:gd name="T27" fmla="*/ 2 h 4"/>
                <a:gd name="T28" fmla="*/ 2 w 7"/>
                <a:gd name="T29" fmla="*/ 1 h 4"/>
                <a:gd name="T30" fmla="*/ 3 w 7"/>
                <a:gd name="T31" fmla="*/ 1 h 4"/>
                <a:gd name="T32" fmla="*/ 5 w 7"/>
                <a:gd name="T33" fmla="*/ 1 h 4"/>
                <a:gd name="T34" fmla="*/ 5 w 7"/>
                <a:gd name="T35" fmla="*/ 1 h 4"/>
                <a:gd name="T36" fmla="*/ 5 w 7"/>
                <a:gd name="T37" fmla="*/ 2 h 4"/>
                <a:gd name="T38" fmla="*/ 5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2 h 4"/>
                <a:gd name="T46" fmla="*/ 1 w 7"/>
                <a:gd name="T47" fmla="*/ 4 h 4"/>
                <a:gd name="T48" fmla="*/ 1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5" y="2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3" name="Freeform 99"/>
            <p:cNvSpPr>
              <a:spLocks noEditPoints="1"/>
            </p:cNvSpPr>
            <p:nvPr/>
          </p:nvSpPr>
          <p:spPr bwMode="auto">
            <a:xfrm>
              <a:off x="3679" y="2465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1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2 h 4"/>
                <a:gd name="T16" fmla="*/ 4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4 w 7"/>
                <a:gd name="T27" fmla="*/ 2 h 4"/>
                <a:gd name="T28" fmla="*/ 2 w 7"/>
                <a:gd name="T29" fmla="*/ 2 h 4"/>
                <a:gd name="T30" fmla="*/ 2 w 7"/>
                <a:gd name="T31" fmla="*/ 1 h 4"/>
                <a:gd name="T32" fmla="*/ 2 w 7"/>
                <a:gd name="T33" fmla="*/ 1 h 4"/>
                <a:gd name="T34" fmla="*/ 3 w 7"/>
                <a:gd name="T35" fmla="*/ 1 h 4"/>
                <a:gd name="T36" fmla="*/ 5 w 7"/>
                <a:gd name="T37" fmla="*/ 1 h 4"/>
                <a:gd name="T38" fmla="*/ 5 w 7"/>
                <a:gd name="T39" fmla="*/ 1 h 4"/>
                <a:gd name="T40" fmla="*/ 5 w 7"/>
                <a:gd name="T41" fmla="*/ 2 h 4"/>
                <a:gd name="T42" fmla="*/ 5 w 7"/>
                <a:gd name="T43" fmla="*/ 2 h 4"/>
                <a:gd name="T44" fmla="*/ 4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1 h 4"/>
                <a:gd name="T52" fmla="*/ 1 w 7"/>
                <a:gd name="T53" fmla="*/ 4 h 4"/>
                <a:gd name="T54" fmla="*/ 1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4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4" name="Freeform 100"/>
            <p:cNvSpPr>
              <a:spLocks noEditPoints="1"/>
            </p:cNvSpPr>
            <p:nvPr/>
          </p:nvSpPr>
          <p:spPr bwMode="auto">
            <a:xfrm>
              <a:off x="3679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2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3 h 5"/>
                <a:gd name="T22" fmla="*/ 5 w 7"/>
                <a:gd name="T23" fmla="*/ 4 h 5"/>
                <a:gd name="T24" fmla="*/ 3 w 7"/>
                <a:gd name="T25" fmla="*/ 4 h 5"/>
                <a:gd name="T26" fmla="*/ 3 w 7"/>
                <a:gd name="T27" fmla="*/ 3 h 5"/>
                <a:gd name="T28" fmla="*/ 2 w 7"/>
                <a:gd name="T29" fmla="*/ 3 h 5"/>
                <a:gd name="T30" fmla="*/ 2 w 7"/>
                <a:gd name="T31" fmla="*/ 1 h 5"/>
                <a:gd name="T32" fmla="*/ 2 w 7"/>
                <a:gd name="T33" fmla="*/ 1 h 5"/>
                <a:gd name="T34" fmla="*/ 3 w 7"/>
                <a:gd name="T35" fmla="*/ 1 h 5"/>
                <a:gd name="T36" fmla="*/ 5 w 7"/>
                <a:gd name="T37" fmla="*/ 1 h 5"/>
                <a:gd name="T38" fmla="*/ 5 w 7"/>
                <a:gd name="T39" fmla="*/ 1 h 5"/>
                <a:gd name="T40" fmla="*/ 5 w 7"/>
                <a:gd name="T41" fmla="*/ 2 h 5"/>
                <a:gd name="T42" fmla="*/ 5 w 7"/>
                <a:gd name="T43" fmla="*/ 2 h 5"/>
                <a:gd name="T44" fmla="*/ 5 w 7"/>
                <a:gd name="T45" fmla="*/ 3 h 5"/>
                <a:gd name="T46" fmla="*/ 3 w 7"/>
                <a:gd name="T47" fmla="*/ 3 h 5"/>
                <a:gd name="T48" fmla="*/ 3 w 7"/>
                <a:gd name="T49" fmla="*/ 0 h 5"/>
                <a:gd name="T50" fmla="*/ 1 w 7"/>
                <a:gd name="T51" fmla="*/ 2 h 5"/>
                <a:gd name="T52" fmla="*/ 1 w 7"/>
                <a:gd name="T53" fmla="*/ 2 h 5"/>
                <a:gd name="T54" fmla="*/ 1 w 7"/>
                <a:gd name="T55" fmla="*/ 4 h 5"/>
                <a:gd name="T56" fmla="*/ 1 w 7"/>
                <a:gd name="T57" fmla="*/ 5 h 5"/>
                <a:gd name="T58" fmla="*/ 3 w 7"/>
                <a:gd name="T59" fmla="*/ 5 h 5"/>
                <a:gd name="T60" fmla="*/ 6 w 7"/>
                <a:gd name="T61" fmla="*/ 4 h 5"/>
                <a:gd name="T62" fmla="*/ 6 w 7"/>
                <a:gd name="T63" fmla="*/ 4 h 5"/>
                <a:gd name="T64" fmla="*/ 6 w 7"/>
                <a:gd name="T65" fmla="*/ 1 h 5"/>
                <a:gd name="T66" fmla="*/ 5 w 7"/>
                <a:gd name="T67" fmla="*/ 1 h 5"/>
                <a:gd name="T68" fmla="*/ 5 w 7"/>
                <a:gd name="T69" fmla="*/ 0 h 5"/>
                <a:gd name="T70" fmla="*/ 3 w 7"/>
                <a:gd name="T7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5" name="Freeform 101"/>
            <p:cNvSpPr>
              <a:spLocks noEditPoints="1"/>
            </p:cNvSpPr>
            <p:nvPr/>
          </p:nvSpPr>
          <p:spPr bwMode="auto">
            <a:xfrm>
              <a:off x="3701" y="2477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2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2 h 4"/>
                <a:gd name="T16" fmla="*/ 3 w 6"/>
                <a:gd name="T17" fmla="*/ 3 h 4"/>
                <a:gd name="T18" fmla="*/ 4 w 6"/>
                <a:gd name="T19" fmla="*/ 2 h 4"/>
                <a:gd name="T20" fmla="*/ 4 w 6"/>
                <a:gd name="T21" fmla="*/ 3 h 4"/>
                <a:gd name="T22" fmla="*/ 3 w 6"/>
                <a:gd name="T23" fmla="*/ 3 h 4"/>
                <a:gd name="T24" fmla="*/ 3 w 6"/>
                <a:gd name="T25" fmla="*/ 2 h 4"/>
                <a:gd name="T26" fmla="*/ 1 w 6"/>
                <a:gd name="T27" fmla="*/ 2 h 4"/>
                <a:gd name="T28" fmla="*/ 2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3 w 6"/>
                <a:gd name="T39" fmla="*/ 2 h 4"/>
                <a:gd name="T40" fmla="*/ 2 w 6"/>
                <a:gd name="T41" fmla="*/ 0 h 4"/>
                <a:gd name="T42" fmla="*/ 0 w 6"/>
                <a:gd name="T43" fmla="*/ 1 h 4"/>
                <a:gd name="T44" fmla="*/ 0 w 6"/>
                <a:gd name="T45" fmla="*/ 2 h 4"/>
                <a:gd name="T46" fmla="*/ 0 w 6"/>
                <a:gd name="T47" fmla="*/ 4 h 4"/>
                <a:gd name="T48" fmla="*/ 1 w 6"/>
                <a:gd name="T49" fmla="*/ 4 h 4"/>
                <a:gd name="T50" fmla="*/ 3 w 6"/>
                <a:gd name="T51" fmla="*/ 4 h 4"/>
                <a:gd name="T52" fmla="*/ 5 w 6"/>
                <a:gd name="T53" fmla="*/ 4 h 4"/>
                <a:gd name="T54" fmla="*/ 5 w 6"/>
                <a:gd name="T55" fmla="*/ 4 h 4"/>
                <a:gd name="T56" fmla="*/ 5 w 6"/>
                <a:gd name="T57" fmla="*/ 2 h 4"/>
                <a:gd name="T58" fmla="*/ 6 w 6"/>
                <a:gd name="T59" fmla="*/ 2 h 4"/>
                <a:gd name="T60" fmla="*/ 5 w 6"/>
                <a:gd name="T61" fmla="*/ 2 h 4"/>
                <a:gd name="T62" fmla="*/ 5 w 6"/>
                <a:gd name="T63" fmla="*/ 0 h 4"/>
                <a:gd name="T64" fmla="*/ 4 w 6"/>
                <a:gd name="T65" fmla="*/ 0 h 4"/>
                <a:gd name="T66" fmla="*/ 4 w 6"/>
                <a:gd name="T67" fmla="*/ 0 h 4"/>
                <a:gd name="T68" fmla="*/ 2 w 6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6" name="Freeform 102"/>
            <p:cNvSpPr>
              <a:spLocks noEditPoints="1"/>
            </p:cNvSpPr>
            <p:nvPr/>
          </p:nvSpPr>
          <p:spPr bwMode="auto">
            <a:xfrm>
              <a:off x="3922" y="1720"/>
              <a:ext cx="76" cy="228"/>
            </a:xfrm>
            <a:custGeom>
              <a:avLst/>
              <a:gdLst>
                <a:gd name="T0" fmla="*/ 29 w 32"/>
                <a:gd name="T1" fmla="*/ 83 h 96"/>
                <a:gd name="T2" fmla="*/ 21 w 32"/>
                <a:gd name="T3" fmla="*/ 84 h 96"/>
                <a:gd name="T4" fmla="*/ 15 w 32"/>
                <a:gd name="T5" fmla="*/ 58 h 96"/>
                <a:gd name="T6" fmla="*/ 16 w 32"/>
                <a:gd name="T7" fmla="*/ 58 h 96"/>
                <a:gd name="T8" fmla="*/ 19 w 32"/>
                <a:gd name="T9" fmla="*/ 57 h 96"/>
                <a:gd name="T10" fmla="*/ 12 w 32"/>
                <a:gd name="T11" fmla="*/ 55 h 96"/>
                <a:gd name="T12" fmla="*/ 14 w 32"/>
                <a:gd name="T13" fmla="*/ 56 h 96"/>
                <a:gd name="T14" fmla="*/ 17 w 32"/>
                <a:gd name="T15" fmla="*/ 52 h 96"/>
                <a:gd name="T16" fmla="*/ 14 w 32"/>
                <a:gd name="T17" fmla="*/ 42 h 96"/>
                <a:gd name="T18" fmla="*/ 11 w 32"/>
                <a:gd name="T19" fmla="*/ 40 h 96"/>
                <a:gd name="T20" fmla="*/ 18 w 32"/>
                <a:gd name="T21" fmla="*/ 48 h 96"/>
                <a:gd name="T22" fmla="*/ 9 w 32"/>
                <a:gd name="T23" fmla="*/ 53 h 96"/>
                <a:gd name="T24" fmla="*/ 13 w 32"/>
                <a:gd name="T25" fmla="*/ 46 h 96"/>
                <a:gd name="T26" fmla="*/ 9 w 32"/>
                <a:gd name="T27" fmla="*/ 50 h 96"/>
                <a:gd name="T28" fmla="*/ 22 w 32"/>
                <a:gd name="T29" fmla="*/ 39 h 96"/>
                <a:gd name="T30" fmla="*/ 12 w 32"/>
                <a:gd name="T31" fmla="*/ 39 h 96"/>
                <a:gd name="T32" fmla="*/ 2 w 32"/>
                <a:gd name="T33" fmla="*/ 49 h 96"/>
                <a:gd name="T34" fmla="*/ 7 w 32"/>
                <a:gd name="T35" fmla="*/ 49 h 96"/>
                <a:gd name="T36" fmla="*/ 15 w 32"/>
                <a:gd name="T37" fmla="*/ 59 h 96"/>
                <a:gd name="T38" fmla="*/ 24 w 32"/>
                <a:gd name="T39" fmla="*/ 44 h 96"/>
                <a:gd name="T40" fmla="*/ 26 w 32"/>
                <a:gd name="T41" fmla="*/ 78 h 96"/>
                <a:gd name="T42" fmla="*/ 21 w 32"/>
                <a:gd name="T43" fmla="*/ 83 h 96"/>
                <a:gd name="T44" fmla="*/ 12 w 32"/>
                <a:gd name="T45" fmla="*/ 78 h 96"/>
                <a:gd name="T46" fmla="*/ 6 w 32"/>
                <a:gd name="T47" fmla="*/ 64 h 96"/>
                <a:gd name="T48" fmla="*/ 4 w 32"/>
                <a:gd name="T49" fmla="*/ 59 h 96"/>
                <a:gd name="T50" fmla="*/ 18 w 32"/>
                <a:gd name="T51" fmla="*/ 37 h 96"/>
                <a:gd name="T52" fmla="*/ 14 w 32"/>
                <a:gd name="T53" fmla="*/ 34 h 96"/>
                <a:gd name="T54" fmla="*/ 12 w 32"/>
                <a:gd name="T55" fmla="*/ 35 h 96"/>
                <a:gd name="T56" fmla="*/ 14 w 32"/>
                <a:gd name="T57" fmla="*/ 33 h 96"/>
                <a:gd name="T58" fmla="*/ 15 w 32"/>
                <a:gd name="T59" fmla="*/ 31 h 96"/>
                <a:gd name="T60" fmla="*/ 20 w 32"/>
                <a:gd name="T61" fmla="*/ 31 h 96"/>
                <a:gd name="T62" fmla="*/ 17 w 32"/>
                <a:gd name="T63" fmla="*/ 31 h 96"/>
                <a:gd name="T64" fmla="*/ 16 w 32"/>
                <a:gd name="T65" fmla="*/ 21 h 96"/>
                <a:gd name="T66" fmla="*/ 22 w 32"/>
                <a:gd name="T67" fmla="*/ 13 h 96"/>
                <a:gd name="T68" fmla="*/ 14 w 32"/>
                <a:gd name="T69" fmla="*/ 19 h 96"/>
                <a:gd name="T70" fmla="*/ 18 w 32"/>
                <a:gd name="T71" fmla="*/ 17 h 96"/>
                <a:gd name="T72" fmla="*/ 11 w 32"/>
                <a:gd name="T73" fmla="*/ 31 h 96"/>
                <a:gd name="T74" fmla="*/ 8 w 32"/>
                <a:gd name="T75" fmla="*/ 6 h 96"/>
                <a:gd name="T76" fmla="*/ 24 w 32"/>
                <a:gd name="T77" fmla="*/ 29 h 96"/>
                <a:gd name="T78" fmla="*/ 24 w 32"/>
                <a:gd name="T79" fmla="*/ 11 h 96"/>
                <a:gd name="T80" fmla="*/ 20 w 32"/>
                <a:gd name="T81" fmla="*/ 13 h 96"/>
                <a:gd name="T82" fmla="*/ 16 w 32"/>
                <a:gd name="T83" fmla="*/ 20 h 96"/>
                <a:gd name="T84" fmla="*/ 15 w 32"/>
                <a:gd name="T85" fmla="*/ 21 h 96"/>
                <a:gd name="T86" fmla="*/ 7 w 32"/>
                <a:gd name="T87" fmla="*/ 23 h 96"/>
                <a:gd name="T88" fmla="*/ 11 w 32"/>
                <a:gd name="T89" fmla="*/ 34 h 96"/>
                <a:gd name="T90" fmla="*/ 6 w 32"/>
                <a:gd name="T91" fmla="*/ 38 h 96"/>
                <a:gd name="T92" fmla="*/ 4 w 32"/>
                <a:gd name="T93" fmla="*/ 61 h 96"/>
                <a:gd name="T94" fmla="*/ 9 w 32"/>
                <a:gd name="T95" fmla="*/ 80 h 96"/>
                <a:gd name="T96" fmla="*/ 8 w 32"/>
                <a:gd name="T97" fmla="*/ 93 h 96"/>
                <a:gd name="T98" fmla="*/ 21 w 32"/>
                <a:gd name="T99" fmla="*/ 87 h 96"/>
                <a:gd name="T100" fmla="*/ 24 w 32"/>
                <a:gd name="T101" fmla="*/ 86 h 96"/>
                <a:gd name="T102" fmla="*/ 29 w 32"/>
                <a:gd name="T103" fmla="*/ 84 h 96"/>
                <a:gd name="T104" fmla="*/ 24 w 32"/>
                <a:gd name="T105" fmla="*/ 91 h 96"/>
                <a:gd name="T106" fmla="*/ 29 w 32"/>
                <a:gd name="T107" fmla="*/ 94 h 96"/>
                <a:gd name="T108" fmla="*/ 29 w 32"/>
                <a:gd name="T109" fmla="*/ 80 h 96"/>
                <a:gd name="T110" fmla="*/ 26 w 32"/>
                <a:gd name="T111" fmla="*/ 54 h 96"/>
                <a:gd name="T112" fmla="*/ 23 w 32"/>
                <a:gd name="T113" fmla="*/ 38 h 96"/>
                <a:gd name="T114" fmla="*/ 23 w 32"/>
                <a:gd name="T115" fmla="*/ 36 h 96"/>
                <a:gd name="T116" fmla="*/ 25 w 32"/>
                <a:gd name="T117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" h="96">
                  <a:moveTo>
                    <a:pt x="9" y="84"/>
                  </a:moveTo>
                  <a:cubicBezTo>
                    <a:pt x="9" y="84"/>
                    <a:pt x="9" y="84"/>
                    <a:pt x="9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17" y="86"/>
                  </a:moveTo>
                  <a:cubicBezTo>
                    <a:pt x="15" y="86"/>
                    <a:pt x="12" y="85"/>
                    <a:pt x="10" y="8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2"/>
                    <a:pt x="13" y="83"/>
                    <a:pt x="17" y="83"/>
                  </a:cubicBezTo>
                  <a:cubicBezTo>
                    <a:pt x="18" y="83"/>
                    <a:pt x="20" y="84"/>
                    <a:pt x="21" y="84"/>
                  </a:cubicBezTo>
                  <a:cubicBezTo>
                    <a:pt x="22" y="84"/>
                    <a:pt x="22" y="83"/>
                    <a:pt x="23" y="83"/>
                  </a:cubicBezTo>
                  <a:cubicBezTo>
                    <a:pt x="23" y="83"/>
                    <a:pt x="26" y="83"/>
                    <a:pt x="28" y="82"/>
                  </a:cubicBezTo>
                  <a:cubicBezTo>
                    <a:pt x="28" y="82"/>
                    <a:pt x="28" y="83"/>
                    <a:pt x="28" y="84"/>
                  </a:cubicBezTo>
                  <a:cubicBezTo>
                    <a:pt x="26" y="85"/>
                    <a:pt x="23" y="85"/>
                    <a:pt x="21" y="86"/>
                  </a:cubicBezTo>
                  <a:cubicBezTo>
                    <a:pt x="19" y="86"/>
                    <a:pt x="18" y="86"/>
                    <a:pt x="17" y="86"/>
                  </a:cubicBezTo>
                  <a:moveTo>
                    <a:pt x="14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4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6" y="58"/>
                  </a:move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7"/>
                    <a:pt x="15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4"/>
                    <a:pt x="17" y="53"/>
                    <a:pt x="18" y="52"/>
                  </a:cubicBezTo>
                  <a:cubicBezTo>
                    <a:pt x="19" y="53"/>
                    <a:pt x="19" y="53"/>
                    <a:pt x="19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7"/>
                    <a:pt x="19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6" y="58"/>
                  </a:cubicBezTo>
                  <a:moveTo>
                    <a:pt x="17" y="52"/>
                  </a:moveTo>
                  <a:cubicBezTo>
                    <a:pt x="18" y="51"/>
                    <a:pt x="18" y="50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7" y="52"/>
                    <a:pt x="17" y="52"/>
                    <a:pt x="17" y="52"/>
                  </a:cubicBezTo>
                  <a:moveTo>
                    <a:pt x="13" y="57"/>
                  </a:moveTo>
                  <a:cubicBezTo>
                    <a:pt x="13" y="56"/>
                    <a:pt x="12" y="55"/>
                    <a:pt x="12" y="55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13" y="51"/>
                    <a:pt x="14" y="50"/>
                    <a:pt x="14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50"/>
                    <a:pt x="16" y="52"/>
                    <a:pt x="1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4"/>
                    <a:pt x="14" y="55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7"/>
                    <a:pt x="13" y="57"/>
                    <a:pt x="13" y="57"/>
                  </a:cubicBezTo>
                  <a:moveTo>
                    <a:pt x="16" y="52"/>
                  </a:moveTo>
                  <a:cubicBezTo>
                    <a:pt x="16" y="51"/>
                    <a:pt x="17" y="50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50"/>
                    <a:pt x="17" y="51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6" y="52"/>
                    <a:pt x="16" y="52"/>
                    <a:pt x="16" y="52"/>
                  </a:cubicBezTo>
                  <a:moveTo>
                    <a:pt x="18" y="41"/>
                  </a:moveTo>
                  <a:cubicBezTo>
                    <a:pt x="19" y="41"/>
                    <a:pt x="21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1"/>
                    <a:pt x="21" y="42"/>
                    <a:pt x="20" y="42"/>
                  </a:cubicBezTo>
                  <a:cubicBezTo>
                    <a:pt x="19" y="43"/>
                    <a:pt x="18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3"/>
                    <a:pt x="15" y="43"/>
                    <a:pt x="14" y="42"/>
                  </a:cubicBezTo>
                  <a:cubicBezTo>
                    <a:pt x="14" y="41"/>
                    <a:pt x="13" y="41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6" y="41"/>
                    <a:pt x="18" y="41"/>
                  </a:cubicBezTo>
                  <a:moveTo>
                    <a:pt x="9" y="50"/>
                  </a:moveTo>
                  <a:cubicBezTo>
                    <a:pt x="8" y="49"/>
                    <a:pt x="8" y="49"/>
                    <a:pt x="8" y="49"/>
                  </a:cubicBezTo>
                  <a:cubicBezTo>
                    <a:pt x="10" y="47"/>
                    <a:pt x="11" y="42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1"/>
                    <a:pt x="12" y="42"/>
                    <a:pt x="14" y="43"/>
                  </a:cubicBezTo>
                  <a:cubicBezTo>
                    <a:pt x="15" y="43"/>
                    <a:pt x="16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19" y="44"/>
                    <a:pt x="19" y="45"/>
                    <a:pt x="18" y="46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1"/>
                    <a:pt x="11" y="53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0"/>
                    <a:pt x="10" y="49"/>
                  </a:cubicBezTo>
                  <a:cubicBezTo>
                    <a:pt x="10" y="49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6"/>
                    <a:pt x="13" y="46"/>
                  </a:cubicBezTo>
                  <a:cubicBezTo>
                    <a:pt x="14" y="46"/>
                    <a:pt x="15" y="45"/>
                    <a:pt x="16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3" y="45"/>
                    <a:pt x="13" y="45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8"/>
                    <a:pt x="9" y="48"/>
                    <a:pt x="9" y="49"/>
                  </a:cubicBezTo>
                  <a:cubicBezTo>
                    <a:pt x="9" y="50"/>
                    <a:pt x="9" y="50"/>
                    <a:pt x="9" y="50"/>
                  </a:cubicBezTo>
                  <a:moveTo>
                    <a:pt x="18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0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0" y="40"/>
                    <a:pt x="19" y="40"/>
                    <a:pt x="18" y="40"/>
                  </a:cubicBezTo>
                  <a:moveTo>
                    <a:pt x="15" y="38"/>
                  </a:moveTo>
                  <a:cubicBezTo>
                    <a:pt x="16" y="38"/>
                    <a:pt x="17" y="38"/>
                    <a:pt x="18" y="38"/>
                  </a:cubicBezTo>
                  <a:cubicBezTo>
                    <a:pt x="20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17" y="39"/>
                    <a:pt x="15" y="39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4" y="38"/>
                    <a:pt x="15" y="38"/>
                  </a:cubicBezTo>
                  <a:moveTo>
                    <a:pt x="4" y="59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2" y="55"/>
                    <a:pt x="2" y="53"/>
                    <a:pt x="2" y="52"/>
                  </a:cubicBezTo>
                  <a:cubicBezTo>
                    <a:pt x="1" y="52"/>
                    <a:pt x="1" y="51"/>
                    <a:pt x="1" y="50"/>
                  </a:cubicBezTo>
                  <a:cubicBezTo>
                    <a:pt x="1" y="50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47"/>
                    <a:pt x="4" y="45"/>
                    <a:pt x="5" y="43"/>
                  </a:cubicBezTo>
                  <a:cubicBezTo>
                    <a:pt x="5" y="42"/>
                    <a:pt x="6" y="40"/>
                    <a:pt x="7" y="38"/>
                  </a:cubicBezTo>
                  <a:cubicBezTo>
                    <a:pt x="7" y="37"/>
                    <a:pt x="8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1" y="40"/>
                    <a:pt x="9" y="47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3"/>
                    <a:pt x="8" y="53"/>
                    <a:pt x="9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10" y="55"/>
                    <a:pt x="10" y="56"/>
                  </a:cubicBezTo>
                  <a:cubicBezTo>
                    <a:pt x="12" y="56"/>
                    <a:pt x="13" y="57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5" y="59"/>
                    <a:pt x="15" y="59"/>
                  </a:cubicBezTo>
                  <a:cubicBezTo>
                    <a:pt x="16" y="59"/>
                    <a:pt x="17" y="59"/>
                    <a:pt x="18" y="59"/>
                  </a:cubicBezTo>
                  <a:cubicBezTo>
                    <a:pt x="19" y="59"/>
                    <a:pt x="19" y="59"/>
                    <a:pt x="20" y="58"/>
                  </a:cubicBezTo>
                  <a:cubicBezTo>
                    <a:pt x="21" y="57"/>
                    <a:pt x="20" y="55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1"/>
                    <a:pt x="19" y="49"/>
                    <a:pt x="19" y="47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4"/>
                    <a:pt x="24" y="44"/>
                    <a:pt x="24" y="44"/>
                  </a:cubicBezTo>
                  <a:cubicBezTo>
                    <a:pt x="23" y="48"/>
                    <a:pt x="24" y="51"/>
                    <a:pt x="25" y="54"/>
                  </a:cubicBezTo>
                  <a:cubicBezTo>
                    <a:pt x="25" y="56"/>
                    <a:pt x="26" y="57"/>
                    <a:pt x="26" y="58"/>
                  </a:cubicBezTo>
                  <a:cubicBezTo>
                    <a:pt x="27" y="60"/>
                    <a:pt x="28" y="62"/>
                    <a:pt x="28" y="65"/>
                  </a:cubicBezTo>
                  <a:cubicBezTo>
                    <a:pt x="29" y="69"/>
                    <a:pt x="28" y="70"/>
                    <a:pt x="27" y="72"/>
                  </a:cubicBezTo>
                  <a:cubicBezTo>
                    <a:pt x="27" y="73"/>
                    <a:pt x="26" y="74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6"/>
                    <a:pt x="26" y="77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80"/>
                    <a:pt x="27" y="79"/>
                    <a:pt x="27" y="78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7" y="81"/>
                    <a:pt x="25" y="82"/>
                    <a:pt x="23" y="82"/>
                  </a:cubicBezTo>
                  <a:cubicBezTo>
                    <a:pt x="22" y="82"/>
                    <a:pt x="22" y="83"/>
                    <a:pt x="21" y="83"/>
                  </a:cubicBezTo>
                  <a:cubicBezTo>
                    <a:pt x="20" y="83"/>
                    <a:pt x="18" y="82"/>
                    <a:pt x="17" y="82"/>
                  </a:cubicBezTo>
                  <a:cubicBezTo>
                    <a:pt x="12" y="82"/>
                    <a:pt x="10" y="8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79"/>
                    <a:pt x="11" y="79"/>
                    <a:pt x="11" y="79"/>
                  </a:cubicBezTo>
                  <a:cubicBezTo>
                    <a:pt x="11" y="79"/>
                    <a:pt x="11" y="80"/>
                    <a:pt x="11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0"/>
                    <a:pt x="12" y="79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2"/>
                    <a:pt x="9" y="69"/>
                    <a:pt x="8" y="68"/>
                  </a:cubicBezTo>
                  <a:cubicBezTo>
                    <a:pt x="7" y="67"/>
                    <a:pt x="7" y="66"/>
                    <a:pt x="6" y="66"/>
                  </a:cubicBezTo>
                  <a:cubicBezTo>
                    <a:pt x="6" y="65"/>
                    <a:pt x="6" y="65"/>
                    <a:pt x="6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12" y="37"/>
                  </a:moveTo>
                  <a:cubicBezTo>
                    <a:pt x="13" y="37"/>
                    <a:pt x="13" y="37"/>
                    <a:pt x="13" y="37"/>
                  </a:cubicBezTo>
                  <a:cubicBezTo>
                    <a:pt x="16" y="36"/>
                    <a:pt x="19" y="36"/>
                    <a:pt x="22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7"/>
                    <a:pt x="20" y="37"/>
                    <a:pt x="18" y="37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4" y="37"/>
                    <a:pt x="13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3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9" y="35"/>
                    <a:pt x="16" y="35"/>
                    <a:pt x="13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moveTo>
                    <a:pt x="18" y="33"/>
                  </a:moveTo>
                  <a:cubicBezTo>
                    <a:pt x="18" y="33"/>
                    <a:pt x="19" y="32"/>
                    <a:pt x="20" y="32"/>
                  </a:cubicBezTo>
                  <a:cubicBezTo>
                    <a:pt x="21" y="32"/>
                    <a:pt x="22" y="32"/>
                    <a:pt x="22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6" y="33"/>
                    <a:pt x="18" y="33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4" y="31"/>
                  </a:cubicBezTo>
                  <a:cubicBezTo>
                    <a:pt x="15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1" y="31"/>
                    <a:pt x="21" y="31"/>
                    <a:pt x="20" y="31"/>
                  </a:cubicBezTo>
                  <a:moveTo>
                    <a:pt x="18" y="31"/>
                  </a:moveTo>
                  <a:cubicBezTo>
                    <a:pt x="18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8" y="31"/>
                    <a:pt x="18" y="31"/>
                  </a:cubicBezTo>
                  <a:moveTo>
                    <a:pt x="17" y="30"/>
                  </a:moveTo>
                  <a:cubicBezTo>
                    <a:pt x="17" y="27"/>
                    <a:pt x="17" y="24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8" y="20"/>
                    <a:pt x="19" y="20"/>
                    <a:pt x="19" y="20"/>
                  </a:cubicBezTo>
                  <a:cubicBezTo>
                    <a:pt x="19" y="24"/>
                    <a:pt x="19" y="27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1" y="19"/>
                  </a:moveTo>
                  <a:cubicBezTo>
                    <a:pt x="21" y="17"/>
                    <a:pt x="22" y="15"/>
                    <a:pt x="22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6"/>
                    <a:pt x="22" y="18"/>
                  </a:cubicBezTo>
                  <a:cubicBezTo>
                    <a:pt x="21" y="18"/>
                    <a:pt x="21" y="19"/>
                    <a:pt x="21" y="19"/>
                  </a:cubicBezTo>
                  <a:moveTo>
                    <a:pt x="15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6"/>
                    <a:pt x="11" y="14"/>
                  </a:cubicBezTo>
                  <a:cubicBezTo>
                    <a:pt x="11" y="14"/>
                    <a:pt x="10" y="13"/>
                    <a:pt x="10" y="13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4" y="15"/>
                    <a:pt x="15" y="17"/>
                    <a:pt x="15" y="19"/>
                  </a:cubicBezTo>
                  <a:moveTo>
                    <a:pt x="18" y="17"/>
                  </a:moveTo>
                  <a:cubicBezTo>
                    <a:pt x="18" y="15"/>
                    <a:pt x="18" y="13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6"/>
                    <a:pt x="18" y="17"/>
                  </a:cubicBezTo>
                  <a:moveTo>
                    <a:pt x="12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0" y="2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4"/>
                    <a:pt x="9" y="23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4" y="15"/>
                    <a:pt x="5" y="10"/>
                    <a:pt x="8" y="6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6" y="3"/>
                    <a:pt x="28" y="7"/>
                  </a:cubicBezTo>
                  <a:cubicBezTo>
                    <a:pt x="31" y="12"/>
                    <a:pt x="29" y="18"/>
                    <a:pt x="27" y="21"/>
                  </a:cubicBezTo>
                  <a:cubicBezTo>
                    <a:pt x="26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30"/>
                    <a:pt x="23" y="30"/>
                    <a:pt x="23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27"/>
                    <a:pt x="20" y="23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3" y="18"/>
                  </a:cubicBezTo>
                  <a:cubicBezTo>
                    <a:pt x="24" y="16"/>
                    <a:pt x="24" y="14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2" y="11"/>
                    <a:pt x="22" y="12"/>
                    <a:pt x="21" y="12"/>
                  </a:cubicBezTo>
                  <a:cubicBezTo>
                    <a:pt x="21" y="15"/>
                    <a:pt x="20" y="17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7"/>
                    <a:pt x="20" y="15"/>
                    <a:pt x="20" y="13"/>
                  </a:cubicBezTo>
                  <a:cubicBezTo>
                    <a:pt x="20" y="12"/>
                    <a:pt x="20" y="11"/>
                    <a:pt x="20" y="11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4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5" y="15"/>
                    <a:pt x="14" y="13"/>
                  </a:cubicBezTo>
                  <a:cubicBezTo>
                    <a:pt x="14" y="12"/>
                    <a:pt x="14" y="11"/>
                    <a:pt x="13" y="11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1" y="10"/>
                    <a:pt x="11" y="10"/>
                    <a:pt x="10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11" y="17"/>
                    <a:pt x="12" y="18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4"/>
                    <a:pt x="16" y="27"/>
                    <a:pt x="16" y="30"/>
                  </a:cubicBezTo>
                  <a:cubicBezTo>
                    <a:pt x="14" y="30"/>
                    <a:pt x="13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moveTo>
                    <a:pt x="17" y="0"/>
                  </a:moveTo>
                  <a:cubicBezTo>
                    <a:pt x="13" y="0"/>
                    <a:pt x="9" y="2"/>
                    <a:pt x="7" y="5"/>
                  </a:cubicBezTo>
                  <a:cubicBezTo>
                    <a:pt x="4" y="10"/>
                    <a:pt x="3" y="16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8" y="25"/>
                    <a:pt x="9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10" y="30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11" y="33"/>
                    <a:pt x="11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0" y="36"/>
                    <a:pt x="10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7"/>
                    <a:pt x="6" y="38"/>
                  </a:cubicBezTo>
                  <a:cubicBezTo>
                    <a:pt x="5" y="39"/>
                    <a:pt x="4" y="41"/>
                    <a:pt x="4" y="43"/>
                  </a:cubicBezTo>
                  <a:cubicBezTo>
                    <a:pt x="3" y="45"/>
                    <a:pt x="2" y="46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0" y="51"/>
                    <a:pt x="0" y="52"/>
                    <a:pt x="1" y="53"/>
                  </a:cubicBezTo>
                  <a:cubicBezTo>
                    <a:pt x="1" y="54"/>
                    <a:pt x="2" y="55"/>
                    <a:pt x="2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1"/>
                    <a:pt x="4" y="61"/>
                  </a:cubicBezTo>
                  <a:cubicBezTo>
                    <a:pt x="4" y="62"/>
                    <a:pt x="5" y="63"/>
                    <a:pt x="5" y="63"/>
                  </a:cubicBezTo>
                  <a:cubicBezTo>
                    <a:pt x="5" y="64"/>
                    <a:pt x="5" y="66"/>
                    <a:pt x="6" y="67"/>
                  </a:cubicBezTo>
                  <a:cubicBezTo>
                    <a:pt x="6" y="67"/>
                    <a:pt x="6" y="67"/>
                    <a:pt x="7" y="68"/>
                  </a:cubicBezTo>
                  <a:cubicBezTo>
                    <a:pt x="8" y="70"/>
                    <a:pt x="9" y="73"/>
                    <a:pt x="11" y="75"/>
                  </a:cubicBezTo>
                  <a:cubicBezTo>
                    <a:pt x="11" y="76"/>
                    <a:pt x="11" y="77"/>
                    <a:pt x="11" y="78"/>
                  </a:cubicBezTo>
                  <a:cubicBezTo>
                    <a:pt x="10" y="78"/>
                    <a:pt x="9" y="79"/>
                    <a:pt x="9" y="79"/>
                  </a:cubicBezTo>
                  <a:cubicBezTo>
                    <a:pt x="9" y="79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8" y="82"/>
                    <a:pt x="8" y="83"/>
                  </a:cubicBezTo>
                  <a:cubicBezTo>
                    <a:pt x="7" y="83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7" y="86"/>
                    <a:pt x="7" y="87"/>
                  </a:cubicBezTo>
                  <a:cubicBezTo>
                    <a:pt x="7" y="89"/>
                    <a:pt x="7" y="91"/>
                    <a:pt x="7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1"/>
                    <a:pt x="8" y="89"/>
                    <a:pt x="8" y="87"/>
                  </a:cubicBezTo>
                  <a:cubicBezTo>
                    <a:pt x="8" y="86"/>
                    <a:pt x="8" y="86"/>
                    <a:pt x="8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6"/>
                    <a:pt x="15" y="87"/>
                    <a:pt x="17" y="87"/>
                  </a:cubicBezTo>
                  <a:cubicBezTo>
                    <a:pt x="18" y="87"/>
                    <a:pt x="19" y="87"/>
                    <a:pt x="21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4" y="86"/>
                  </a:cubicBezTo>
                  <a:cubicBezTo>
                    <a:pt x="23" y="87"/>
                    <a:pt x="23" y="87"/>
                    <a:pt x="22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4" y="87"/>
                    <a:pt x="24" y="86"/>
                  </a:cubicBezTo>
                  <a:cubicBezTo>
                    <a:pt x="25" y="86"/>
                    <a:pt x="26" y="86"/>
                    <a:pt x="27" y="86"/>
                  </a:cubicBezTo>
                  <a:cubicBezTo>
                    <a:pt x="25" y="87"/>
                    <a:pt x="24" y="89"/>
                    <a:pt x="23" y="90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5" y="89"/>
                    <a:pt x="26" y="87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9" y="90"/>
                    <a:pt x="29" y="92"/>
                    <a:pt x="29" y="9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94"/>
                    <a:pt x="27" y="95"/>
                    <a:pt x="27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5"/>
                    <a:pt x="28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3"/>
                    <a:pt x="30" y="91"/>
                    <a:pt x="30" y="89"/>
                  </a:cubicBezTo>
                  <a:cubicBezTo>
                    <a:pt x="30" y="87"/>
                    <a:pt x="30" y="85"/>
                    <a:pt x="30" y="83"/>
                  </a:cubicBezTo>
                  <a:cubicBezTo>
                    <a:pt x="30" y="83"/>
                    <a:pt x="30" y="83"/>
                    <a:pt x="30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79"/>
                    <a:pt x="29" y="79"/>
                    <a:pt x="28" y="78"/>
                  </a:cubicBezTo>
                  <a:cubicBezTo>
                    <a:pt x="28" y="78"/>
                    <a:pt x="27" y="77"/>
                    <a:pt x="27" y="77"/>
                  </a:cubicBezTo>
                  <a:cubicBezTo>
                    <a:pt x="27" y="77"/>
                    <a:pt x="27" y="76"/>
                    <a:pt x="27" y="75"/>
                  </a:cubicBezTo>
                  <a:cubicBezTo>
                    <a:pt x="27" y="74"/>
                    <a:pt x="27" y="74"/>
                    <a:pt x="28" y="73"/>
                  </a:cubicBezTo>
                  <a:cubicBezTo>
                    <a:pt x="29" y="71"/>
                    <a:pt x="30" y="69"/>
                    <a:pt x="29" y="65"/>
                  </a:cubicBezTo>
                  <a:cubicBezTo>
                    <a:pt x="29" y="62"/>
                    <a:pt x="28" y="60"/>
                    <a:pt x="27" y="58"/>
                  </a:cubicBezTo>
                  <a:cubicBezTo>
                    <a:pt x="27" y="57"/>
                    <a:pt x="26" y="56"/>
                    <a:pt x="26" y="54"/>
                  </a:cubicBezTo>
                  <a:cubicBezTo>
                    <a:pt x="25" y="51"/>
                    <a:pt x="24" y="48"/>
                    <a:pt x="25" y="45"/>
                  </a:cubicBezTo>
                  <a:cubicBezTo>
                    <a:pt x="25" y="44"/>
                    <a:pt x="24" y="43"/>
                    <a:pt x="23" y="42"/>
                  </a:cubicBezTo>
                  <a:cubicBezTo>
                    <a:pt x="23" y="42"/>
                    <a:pt x="22" y="42"/>
                    <a:pt x="22" y="42"/>
                  </a:cubicBezTo>
                  <a:cubicBezTo>
                    <a:pt x="22" y="42"/>
                    <a:pt x="22" y="42"/>
                    <a:pt x="21" y="42"/>
                  </a:cubicBezTo>
                  <a:cubicBezTo>
                    <a:pt x="22" y="42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4"/>
                    <a:pt x="28" y="22"/>
                  </a:cubicBezTo>
                  <a:cubicBezTo>
                    <a:pt x="30" y="19"/>
                    <a:pt x="32" y="12"/>
                    <a:pt x="29" y="6"/>
                  </a:cubicBezTo>
                  <a:cubicBezTo>
                    <a:pt x="28" y="3"/>
                    <a:pt x="25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7" name="Freeform 103"/>
            <p:cNvSpPr>
              <a:spLocks/>
            </p:cNvSpPr>
            <p:nvPr/>
          </p:nvSpPr>
          <p:spPr bwMode="auto">
            <a:xfrm>
              <a:off x="3958" y="1687"/>
              <a:ext cx="5" cy="26"/>
            </a:xfrm>
            <a:custGeom>
              <a:avLst/>
              <a:gdLst>
                <a:gd name="T0" fmla="*/ 1 w 2"/>
                <a:gd name="T1" fmla="*/ 0 h 11"/>
                <a:gd name="T2" fmla="*/ 0 w 2"/>
                <a:gd name="T3" fmla="*/ 0 h 11"/>
                <a:gd name="T4" fmla="*/ 1 w 2"/>
                <a:gd name="T5" fmla="*/ 10 h 11"/>
                <a:gd name="T6" fmla="*/ 2 w 2"/>
                <a:gd name="T7" fmla="*/ 11 h 11"/>
                <a:gd name="T8" fmla="*/ 2 w 2"/>
                <a:gd name="T9" fmla="*/ 11 h 11"/>
                <a:gd name="T10" fmla="*/ 2 w 2"/>
                <a:gd name="T11" fmla="*/ 10 h 11"/>
                <a:gd name="T12" fmla="*/ 1 w 2"/>
                <a:gd name="T13" fmla="*/ 0 h 11"/>
                <a:gd name="T14" fmla="*/ 1 w 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7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8" name="Freeform 104"/>
            <p:cNvSpPr>
              <a:spLocks/>
            </p:cNvSpPr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9" name="Freeform 105"/>
            <p:cNvSpPr>
              <a:spLocks/>
            </p:cNvSpPr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0" name="Freeform 106"/>
            <p:cNvSpPr>
              <a:spLocks/>
            </p:cNvSpPr>
            <p:nvPr/>
          </p:nvSpPr>
          <p:spPr bwMode="auto">
            <a:xfrm>
              <a:off x="4003" y="1739"/>
              <a:ext cx="19" cy="7"/>
            </a:xfrm>
            <a:custGeom>
              <a:avLst/>
              <a:gdLst>
                <a:gd name="T0" fmla="*/ 7 w 8"/>
                <a:gd name="T1" fmla="*/ 0 h 3"/>
                <a:gd name="T2" fmla="*/ 0 w 8"/>
                <a:gd name="T3" fmla="*/ 2 h 3"/>
                <a:gd name="T4" fmla="*/ 0 w 8"/>
                <a:gd name="T5" fmla="*/ 2 h 3"/>
                <a:gd name="T6" fmla="*/ 1 w 8"/>
                <a:gd name="T7" fmla="*/ 3 h 3"/>
                <a:gd name="T8" fmla="*/ 8 w 8"/>
                <a:gd name="T9" fmla="*/ 1 h 3"/>
                <a:gd name="T10" fmla="*/ 8 w 8"/>
                <a:gd name="T11" fmla="*/ 0 h 3"/>
                <a:gd name="T12" fmla="*/ 7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1" name="Freeform 107"/>
            <p:cNvSpPr>
              <a:spLocks/>
            </p:cNvSpPr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2" name="Freeform 108"/>
            <p:cNvSpPr>
              <a:spLocks/>
            </p:cNvSpPr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3" name="Freeform 109"/>
            <p:cNvSpPr>
              <a:spLocks/>
            </p:cNvSpPr>
            <p:nvPr/>
          </p:nvSpPr>
          <p:spPr bwMode="auto">
            <a:xfrm>
              <a:off x="3917" y="1703"/>
              <a:ext cx="15" cy="15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1 w 6"/>
                <a:gd name="T5" fmla="*/ 1 h 6"/>
                <a:gd name="T6" fmla="*/ 5 w 6"/>
                <a:gd name="T7" fmla="*/ 6 h 6"/>
                <a:gd name="T8" fmla="*/ 6 w 6"/>
                <a:gd name="T9" fmla="*/ 6 h 6"/>
                <a:gd name="T10" fmla="*/ 6 w 6"/>
                <a:gd name="T11" fmla="*/ 6 h 6"/>
                <a:gd name="T12" fmla="*/ 6 w 6"/>
                <a:gd name="T13" fmla="*/ 5 h 6"/>
                <a:gd name="T14" fmla="*/ 1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4" y="4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4" name="Freeform 110"/>
            <p:cNvSpPr>
              <a:spLocks/>
            </p:cNvSpPr>
            <p:nvPr/>
          </p:nvSpPr>
          <p:spPr bwMode="auto">
            <a:xfrm>
              <a:off x="3908" y="1739"/>
              <a:ext cx="16" cy="7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1 h 3"/>
                <a:gd name="T4" fmla="*/ 0 w 7"/>
                <a:gd name="T5" fmla="*/ 1 h 3"/>
                <a:gd name="T6" fmla="*/ 6 w 7"/>
                <a:gd name="T7" fmla="*/ 3 h 3"/>
                <a:gd name="T8" fmla="*/ 6 w 7"/>
                <a:gd name="T9" fmla="*/ 3 h 3"/>
                <a:gd name="T10" fmla="*/ 7 w 7"/>
                <a:gd name="T11" fmla="*/ 3 h 3"/>
                <a:gd name="T12" fmla="*/ 7 w 7"/>
                <a:gd name="T13" fmla="*/ 2 h 3"/>
                <a:gd name="T14" fmla="*/ 0 w 7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5" name="Freeform 111"/>
            <p:cNvSpPr>
              <a:spLocks/>
            </p:cNvSpPr>
            <p:nvPr/>
          </p:nvSpPr>
          <p:spPr bwMode="auto">
            <a:xfrm>
              <a:off x="3913" y="1772"/>
              <a:ext cx="14" cy="1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3 w 6"/>
                <a:gd name="T5" fmla="*/ 3 h 6"/>
                <a:gd name="T6" fmla="*/ 0 w 6"/>
                <a:gd name="T7" fmla="*/ 5 h 6"/>
                <a:gd name="T8" fmla="*/ 0 w 6"/>
                <a:gd name="T9" fmla="*/ 6 h 6"/>
                <a:gd name="T10" fmla="*/ 0 w 6"/>
                <a:gd name="T11" fmla="*/ 6 h 6"/>
                <a:gd name="T12" fmla="*/ 1 w 6"/>
                <a:gd name="T13" fmla="*/ 6 h 6"/>
                <a:gd name="T14" fmla="*/ 4 w 6"/>
                <a:gd name="T15" fmla="*/ 4 h 6"/>
                <a:gd name="T16" fmla="*/ 6 w 6"/>
                <a:gd name="T17" fmla="*/ 1 h 6"/>
                <a:gd name="T18" fmla="*/ 6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6" name="Freeform 112"/>
            <p:cNvSpPr>
              <a:spLocks noEditPoints="1"/>
            </p:cNvSpPr>
            <p:nvPr/>
          </p:nvSpPr>
          <p:spPr bwMode="auto">
            <a:xfrm>
              <a:off x="4234" y="2227"/>
              <a:ext cx="54" cy="85"/>
            </a:xfrm>
            <a:custGeom>
              <a:avLst/>
              <a:gdLst>
                <a:gd name="T0" fmla="*/ 14 w 23"/>
                <a:gd name="T1" fmla="*/ 35 h 36"/>
                <a:gd name="T2" fmla="*/ 11 w 23"/>
                <a:gd name="T3" fmla="*/ 33 h 36"/>
                <a:gd name="T4" fmla="*/ 18 w 23"/>
                <a:gd name="T5" fmla="*/ 31 h 36"/>
                <a:gd name="T6" fmla="*/ 13 w 23"/>
                <a:gd name="T7" fmla="*/ 32 h 36"/>
                <a:gd name="T8" fmla="*/ 17 w 23"/>
                <a:gd name="T9" fmla="*/ 30 h 36"/>
                <a:gd name="T10" fmla="*/ 10 w 23"/>
                <a:gd name="T11" fmla="*/ 31 h 36"/>
                <a:gd name="T12" fmla="*/ 17 w 23"/>
                <a:gd name="T13" fmla="*/ 28 h 36"/>
                <a:gd name="T14" fmla="*/ 14 w 23"/>
                <a:gd name="T15" fmla="*/ 30 h 36"/>
                <a:gd name="T16" fmla="*/ 9 w 23"/>
                <a:gd name="T17" fmla="*/ 30 h 36"/>
                <a:gd name="T18" fmla="*/ 17 w 23"/>
                <a:gd name="T19" fmla="*/ 27 h 36"/>
                <a:gd name="T20" fmla="*/ 10 w 23"/>
                <a:gd name="T21" fmla="*/ 29 h 36"/>
                <a:gd name="T22" fmla="*/ 9 w 23"/>
                <a:gd name="T23" fmla="*/ 28 h 36"/>
                <a:gd name="T24" fmla="*/ 17 w 23"/>
                <a:gd name="T25" fmla="*/ 26 h 36"/>
                <a:gd name="T26" fmla="*/ 10 w 23"/>
                <a:gd name="T27" fmla="*/ 27 h 36"/>
                <a:gd name="T28" fmla="*/ 9 w 23"/>
                <a:gd name="T29" fmla="*/ 26 h 36"/>
                <a:gd name="T30" fmla="*/ 12 w 23"/>
                <a:gd name="T31" fmla="*/ 25 h 36"/>
                <a:gd name="T32" fmla="*/ 13 w 23"/>
                <a:gd name="T33" fmla="*/ 26 h 36"/>
                <a:gd name="T34" fmla="*/ 14 w 23"/>
                <a:gd name="T35" fmla="*/ 25 h 36"/>
                <a:gd name="T36" fmla="*/ 15 w 23"/>
                <a:gd name="T37" fmla="*/ 25 h 36"/>
                <a:gd name="T38" fmla="*/ 15 w 23"/>
                <a:gd name="T39" fmla="*/ 25 h 36"/>
                <a:gd name="T40" fmla="*/ 11 w 23"/>
                <a:gd name="T41" fmla="*/ 17 h 36"/>
                <a:gd name="T42" fmla="*/ 14 w 23"/>
                <a:gd name="T43" fmla="*/ 24 h 36"/>
                <a:gd name="T44" fmla="*/ 6 w 23"/>
                <a:gd name="T45" fmla="*/ 12 h 36"/>
                <a:gd name="T46" fmla="*/ 7 w 23"/>
                <a:gd name="T47" fmla="*/ 10 h 36"/>
                <a:gd name="T48" fmla="*/ 16 w 23"/>
                <a:gd name="T49" fmla="*/ 10 h 36"/>
                <a:gd name="T50" fmla="*/ 16 w 23"/>
                <a:gd name="T51" fmla="*/ 9 h 36"/>
                <a:gd name="T52" fmla="*/ 12 w 23"/>
                <a:gd name="T53" fmla="*/ 9 h 36"/>
                <a:gd name="T54" fmla="*/ 13 w 23"/>
                <a:gd name="T55" fmla="*/ 10 h 36"/>
                <a:gd name="T56" fmla="*/ 8 w 23"/>
                <a:gd name="T57" fmla="*/ 25 h 36"/>
                <a:gd name="T58" fmla="*/ 5 w 23"/>
                <a:gd name="T59" fmla="*/ 20 h 36"/>
                <a:gd name="T60" fmla="*/ 11 w 23"/>
                <a:gd name="T61" fmla="*/ 0 h 36"/>
                <a:gd name="T62" fmla="*/ 19 w 23"/>
                <a:gd name="T63" fmla="*/ 20 h 36"/>
                <a:gd name="T64" fmla="*/ 18 w 23"/>
                <a:gd name="T65" fmla="*/ 24 h 36"/>
                <a:gd name="T66" fmla="*/ 15 w 23"/>
                <a:gd name="T67" fmla="*/ 16 h 36"/>
                <a:gd name="T68" fmla="*/ 17 w 23"/>
                <a:gd name="T69" fmla="*/ 9 h 36"/>
                <a:gd name="T70" fmla="*/ 14 w 23"/>
                <a:gd name="T71" fmla="*/ 15 h 36"/>
                <a:gd name="T72" fmla="*/ 14 w 23"/>
                <a:gd name="T73" fmla="*/ 8 h 36"/>
                <a:gd name="T74" fmla="*/ 12 w 23"/>
                <a:gd name="T75" fmla="*/ 15 h 36"/>
                <a:gd name="T76" fmla="*/ 9 w 23"/>
                <a:gd name="T77" fmla="*/ 11 h 36"/>
                <a:gd name="T78" fmla="*/ 5 w 23"/>
                <a:gd name="T79" fmla="*/ 11 h 36"/>
                <a:gd name="T80" fmla="*/ 12 w 23"/>
                <a:gd name="T81" fmla="*/ 25 h 36"/>
                <a:gd name="T82" fmla="*/ 12 w 23"/>
                <a:gd name="T83" fmla="*/ 0 h 36"/>
                <a:gd name="T84" fmla="*/ 4 w 23"/>
                <a:gd name="T85" fmla="*/ 19 h 36"/>
                <a:gd name="T86" fmla="*/ 6 w 23"/>
                <a:gd name="T87" fmla="*/ 24 h 36"/>
                <a:gd name="T88" fmla="*/ 8 w 23"/>
                <a:gd name="T89" fmla="*/ 28 h 36"/>
                <a:gd name="T90" fmla="*/ 9 w 23"/>
                <a:gd name="T91" fmla="*/ 31 h 36"/>
                <a:gd name="T92" fmla="*/ 11 w 23"/>
                <a:gd name="T93" fmla="*/ 35 h 36"/>
                <a:gd name="T94" fmla="*/ 19 w 23"/>
                <a:gd name="T95" fmla="*/ 31 h 36"/>
                <a:gd name="T96" fmla="*/ 18 w 23"/>
                <a:gd name="T97" fmla="*/ 30 h 36"/>
                <a:gd name="T98" fmla="*/ 18 w 23"/>
                <a:gd name="T99" fmla="*/ 29 h 36"/>
                <a:gd name="T100" fmla="*/ 18 w 23"/>
                <a:gd name="T101" fmla="*/ 28 h 36"/>
                <a:gd name="T102" fmla="*/ 18 w 23"/>
                <a:gd name="T103" fmla="*/ 26 h 36"/>
                <a:gd name="T104" fmla="*/ 19 w 23"/>
                <a:gd name="T105" fmla="*/ 21 h 36"/>
                <a:gd name="T106" fmla="*/ 12 w 23"/>
                <a:gd name="T10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" h="36">
                  <a:moveTo>
                    <a:pt x="12" y="33"/>
                  </a:moveTo>
                  <a:cubicBezTo>
                    <a:pt x="14" y="33"/>
                    <a:pt x="16" y="33"/>
                    <a:pt x="18" y="32"/>
                  </a:cubicBezTo>
                  <a:cubicBezTo>
                    <a:pt x="17" y="33"/>
                    <a:pt x="17" y="34"/>
                    <a:pt x="16" y="34"/>
                  </a:cubicBezTo>
                  <a:cubicBezTo>
                    <a:pt x="16" y="35"/>
                    <a:pt x="15" y="35"/>
                    <a:pt x="14" y="35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1" y="34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3"/>
                    <a:pt x="12" y="33"/>
                  </a:cubicBezTo>
                  <a:moveTo>
                    <a:pt x="13" y="32"/>
                  </a:moveTo>
                  <a:cubicBezTo>
                    <a:pt x="15" y="32"/>
                    <a:pt x="16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moveTo>
                    <a:pt x="10" y="31"/>
                  </a:moveTo>
                  <a:cubicBezTo>
                    <a:pt x="12" y="31"/>
                    <a:pt x="13" y="31"/>
                    <a:pt x="15" y="31"/>
                  </a:cubicBezTo>
                  <a:cubicBezTo>
                    <a:pt x="16" y="31"/>
                    <a:pt x="17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5" y="31"/>
                    <a:pt x="13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9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2" y="30"/>
                    <a:pt x="15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5" y="30"/>
                    <a:pt x="14" y="30"/>
                  </a:cubicBezTo>
                  <a:cubicBezTo>
                    <a:pt x="13" y="30"/>
                    <a:pt x="12" y="31"/>
                    <a:pt x="10" y="31"/>
                  </a:cubicBezTo>
                  <a:cubicBezTo>
                    <a:pt x="10" y="31"/>
                    <a:pt x="10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0" y="28"/>
                  </a:moveTo>
                  <a:cubicBezTo>
                    <a:pt x="10" y="28"/>
                    <a:pt x="10" y="28"/>
                    <a:pt x="11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8"/>
                    <a:pt x="12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moveTo>
                    <a:pt x="10" y="27"/>
                  </a:moveTo>
                  <a:cubicBezTo>
                    <a:pt x="12" y="27"/>
                    <a:pt x="14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moveTo>
                    <a:pt x="11" y="26"/>
                  </a:moveTo>
                  <a:cubicBezTo>
                    <a:pt x="11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1" y="26"/>
                    <a:pt x="11" y="26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5"/>
                    <a:pt x="13" y="26"/>
                  </a:cubicBezTo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moveTo>
                    <a:pt x="13" y="24"/>
                  </a:moveTo>
                  <a:cubicBezTo>
                    <a:pt x="12" y="22"/>
                    <a:pt x="12" y="19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9"/>
                    <a:pt x="14" y="22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8" y="15"/>
                    <a:pt x="7" y="14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9" y="13"/>
                    <a:pt x="10" y="14"/>
                    <a:pt x="10" y="16"/>
                  </a:cubicBezTo>
                  <a:moveTo>
                    <a:pt x="15" y="15"/>
                  </a:moveTo>
                  <a:cubicBezTo>
                    <a:pt x="15" y="13"/>
                    <a:pt x="15" y="12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1"/>
                    <a:pt x="16" y="12"/>
                    <a:pt x="16" y="14"/>
                  </a:cubicBezTo>
                  <a:cubicBezTo>
                    <a:pt x="15" y="14"/>
                    <a:pt x="15" y="15"/>
                    <a:pt x="15" y="15"/>
                  </a:cubicBezTo>
                  <a:moveTo>
                    <a:pt x="12" y="14"/>
                  </a:moveTo>
                  <a:cubicBezTo>
                    <a:pt x="12" y="12"/>
                    <a:pt x="12" y="11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3"/>
                    <a:pt x="12" y="14"/>
                  </a:cubicBezTo>
                  <a:moveTo>
                    <a:pt x="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8"/>
                    <a:pt x="4" y="18"/>
                    <a:pt x="3" y="17"/>
                  </a:cubicBezTo>
                  <a:cubicBezTo>
                    <a:pt x="1" y="14"/>
                    <a:pt x="1" y="9"/>
                    <a:pt x="3" y="5"/>
                  </a:cubicBezTo>
                  <a:cubicBezTo>
                    <a:pt x="5" y="2"/>
                    <a:pt x="7" y="1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5" y="0"/>
                    <a:pt x="18" y="2"/>
                    <a:pt x="20" y="5"/>
                  </a:cubicBezTo>
                  <a:cubicBezTo>
                    <a:pt x="22" y="8"/>
                    <a:pt x="21" y="14"/>
                    <a:pt x="20" y="16"/>
                  </a:cubicBezTo>
                  <a:cubicBezTo>
                    <a:pt x="19" y="18"/>
                    <a:pt x="19" y="19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2"/>
                    <a:pt x="14" y="19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3"/>
                    <a:pt x="17" y="11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2"/>
                    <a:pt x="14" y="13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4" y="12"/>
                    <a:pt x="14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11"/>
                    <a:pt x="11" y="13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4"/>
                    <a:pt x="10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2"/>
                    <a:pt x="5" y="12"/>
                    <a:pt x="6" y="13"/>
                  </a:cubicBezTo>
                  <a:cubicBezTo>
                    <a:pt x="7" y="14"/>
                    <a:pt x="8" y="15"/>
                    <a:pt x="9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9"/>
                    <a:pt x="12" y="22"/>
                    <a:pt x="12" y="25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2"/>
                    <a:pt x="2" y="5"/>
                  </a:cubicBezTo>
                  <a:cubicBezTo>
                    <a:pt x="0" y="9"/>
                    <a:pt x="0" y="14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2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8" y="30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4"/>
                    <a:pt x="11" y="35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7" y="34"/>
                    <a:pt x="19" y="32"/>
                    <a:pt x="18" y="32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9" y="24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8"/>
                    <a:pt x="21" y="17"/>
                  </a:cubicBezTo>
                  <a:cubicBezTo>
                    <a:pt x="22" y="14"/>
                    <a:pt x="23" y="8"/>
                    <a:pt x="21" y="4"/>
                  </a:cubicBezTo>
                  <a:cubicBezTo>
                    <a:pt x="19" y="2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Freeform 113"/>
            <p:cNvSpPr>
              <a:spLocks/>
            </p:cNvSpPr>
            <p:nvPr/>
          </p:nvSpPr>
          <p:spPr bwMode="auto">
            <a:xfrm>
              <a:off x="4253" y="2198"/>
              <a:ext cx="5" cy="22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1 h 9"/>
                <a:gd name="T4" fmla="*/ 1 w 2"/>
                <a:gd name="T5" fmla="*/ 9 h 9"/>
                <a:gd name="T6" fmla="*/ 2 w 2"/>
                <a:gd name="T7" fmla="*/ 9 h 9"/>
                <a:gd name="T8" fmla="*/ 2 w 2"/>
                <a:gd name="T9" fmla="*/ 9 h 9"/>
                <a:gd name="T10" fmla="*/ 2 w 2"/>
                <a:gd name="T11" fmla="*/ 9 h 9"/>
                <a:gd name="T12" fmla="*/ 1 w 2"/>
                <a:gd name="T13" fmla="*/ 1 h 9"/>
                <a:gd name="T14" fmla="*/ 0 w 2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6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6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8" name="Freeform 114"/>
            <p:cNvSpPr>
              <a:spLocks/>
            </p:cNvSpPr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9" name="Freeform 115"/>
            <p:cNvSpPr>
              <a:spLocks/>
            </p:cNvSpPr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4293" y="2239"/>
              <a:ext cx="14" cy="4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1" name="Freeform 117"/>
            <p:cNvSpPr>
              <a:spLocks/>
            </p:cNvSpPr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2" name="Freeform 118"/>
            <p:cNvSpPr>
              <a:spLocks/>
            </p:cNvSpPr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Freeform 119"/>
            <p:cNvSpPr>
              <a:spLocks/>
            </p:cNvSpPr>
            <p:nvPr/>
          </p:nvSpPr>
          <p:spPr bwMode="auto">
            <a:xfrm>
              <a:off x="4222" y="2217"/>
              <a:ext cx="12" cy="10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1 h 4"/>
                <a:gd name="T6" fmla="*/ 4 w 5"/>
                <a:gd name="T7" fmla="*/ 4 h 4"/>
                <a:gd name="T8" fmla="*/ 4 w 5"/>
                <a:gd name="T9" fmla="*/ 4 h 4"/>
                <a:gd name="T10" fmla="*/ 5 w 5"/>
                <a:gd name="T11" fmla="*/ 4 h 4"/>
                <a:gd name="T12" fmla="*/ 5 w 5"/>
                <a:gd name="T13" fmla="*/ 4 h 4"/>
                <a:gd name="T14" fmla="*/ 0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4" name="Freeform 120"/>
            <p:cNvSpPr>
              <a:spLocks/>
            </p:cNvSpPr>
            <p:nvPr/>
          </p:nvSpPr>
          <p:spPr bwMode="auto">
            <a:xfrm>
              <a:off x="4215" y="2248"/>
              <a:ext cx="14" cy="3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6 w 6"/>
                <a:gd name="T7" fmla="*/ 1 h 1"/>
                <a:gd name="T8" fmla="*/ 6 w 6"/>
                <a:gd name="T9" fmla="*/ 1 h 1"/>
                <a:gd name="T10" fmla="*/ 6 w 6"/>
                <a:gd name="T11" fmla="*/ 1 h 1"/>
                <a:gd name="T12" fmla="*/ 6 w 6"/>
                <a:gd name="T13" fmla="*/ 0 h 1"/>
                <a:gd name="T14" fmla="*/ 0 w 6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5" name="Freeform 121"/>
            <p:cNvSpPr>
              <a:spLocks/>
            </p:cNvSpPr>
            <p:nvPr/>
          </p:nvSpPr>
          <p:spPr bwMode="auto">
            <a:xfrm>
              <a:off x="4224" y="2272"/>
              <a:ext cx="10" cy="14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3 h 6"/>
                <a:gd name="T6" fmla="*/ 0 w 4"/>
                <a:gd name="T7" fmla="*/ 5 h 6"/>
                <a:gd name="T8" fmla="*/ 0 w 4"/>
                <a:gd name="T9" fmla="*/ 5 h 6"/>
                <a:gd name="T10" fmla="*/ 0 w 4"/>
                <a:gd name="T11" fmla="*/ 6 h 6"/>
                <a:gd name="T12" fmla="*/ 0 w 4"/>
                <a:gd name="T13" fmla="*/ 5 h 6"/>
                <a:gd name="T14" fmla="*/ 2 w 4"/>
                <a:gd name="T15" fmla="*/ 3 h 6"/>
                <a:gd name="T16" fmla="*/ 4 w 4"/>
                <a:gd name="T17" fmla="*/ 1 h 6"/>
                <a:gd name="T18" fmla="*/ 4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Freeform 122"/>
            <p:cNvSpPr>
              <a:spLocks/>
            </p:cNvSpPr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7" name="Freeform 123"/>
            <p:cNvSpPr>
              <a:spLocks/>
            </p:cNvSpPr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8" name="Freeform 124"/>
            <p:cNvSpPr>
              <a:spLocks noEditPoints="1"/>
            </p:cNvSpPr>
            <p:nvPr/>
          </p:nvSpPr>
          <p:spPr bwMode="auto">
            <a:xfrm>
              <a:off x="3863" y="2089"/>
              <a:ext cx="21" cy="64"/>
            </a:xfrm>
            <a:custGeom>
              <a:avLst/>
              <a:gdLst>
                <a:gd name="T0" fmla="*/ 8 w 9"/>
                <a:gd name="T1" fmla="*/ 24 h 27"/>
                <a:gd name="T2" fmla="*/ 8 w 9"/>
                <a:gd name="T3" fmla="*/ 24 h 27"/>
                <a:gd name="T4" fmla="*/ 6 w 9"/>
                <a:gd name="T5" fmla="*/ 24 h 27"/>
                <a:gd name="T6" fmla="*/ 8 w 9"/>
                <a:gd name="T7" fmla="*/ 23 h 27"/>
                <a:gd name="T8" fmla="*/ 7 w 9"/>
                <a:gd name="T9" fmla="*/ 25 h 27"/>
                <a:gd name="T10" fmla="*/ 6 w 9"/>
                <a:gd name="T11" fmla="*/ 23 h 27"/>
                <a:gd name="T12" fmla="*/ 6 w 9"/>
                <a:gd name="T13" fmla="*/ 22 h 27"/>
                <a:gd name="T14" fmla="*/ 8 w 9"/>
                <a:gd name="T15" fmla="*/ 21 h 27"/>
                <a:gd name="T16" fmla="*/ 6 w 9"/>
                <a:gd name="T17" fmla="*/ 21 h 27"/>
                <a:gd name="T18" fmla="*/ 8 w 9"/>
                <a:gd name="T19" fmla="*/ 17 h 27"/>
                <a:gd name="T20" fmla="*/ 8 w 9"/>
                <a:gd name="T21" fmla="*/ 19 h 27"/>
                <a:gd name="T22" fmla="*/ 6 w 9"/>
                <a:gd name="T23" fmla="*/ 19 h 27"/>
                <a:gd name="T24" fmla="*/ 6 w 9"/>
                <a:gd name="T25" fmla="*/ 18 h 27"/>
                <a:gd name="T26" fmla="*/ 8 w 9"/>
                <a:gd name="T27" fmla="*/ 16 h 27"/>
                <a:gd name="T28" fmla="*/ 6 w 9"/>
                <a:gd name="T29" fmla="*/ 19 h 27"/>
                <a:gd name="T30" fmla="*/ 6 w 9"/>
                <a:gd name="T31" fmla="*/ 15 h 27"/>
                <a:gd name="T32" fmla="*/ 8 w 9"/>
                <a:gd name="T33" fmla="*/ 14 h 27"/>
                <a:gd name="T34" fmla="*/ 6 w 9"/>
                <a:gd name="T35" fmla="*/ 14 h 27"/>
                <a:gd name="T36" fmla="*/ 8 w 9"/>
                <a:gd name="T37" fmla="*/ 9 h 27"/>
                <a:gd name="T38" fmla="*/ 8 w 9"/>
                <a:gd name="T39" fmla="*/ 11 h 27"/>
                <a:gd name="T40" fmla="*/ 6 w 9"/>
                <a:gd name="T41" fmla="*/ 11 h 27"/>
                <a:gd name="T42" fmla="*/ 6 w 9"/>
                <a:gd name="T43" fmla="*/ 10 h 27"/>
                <a:gd name="T44" fmla="*/ 6 w 9"/>
                <a:gd name="T45" fmla="*/ 10 h 27"/>
                <a:gd name="T46" fmla="*/ 8 w 9"/>
                <a:gd name="T47" fmla="*/ 9 h 27"/>
                <a:gd name="T48" fmla="*/ 6 w 9"/>
                <a:gd name="T49" fmla="*/ 11 h 27"/>
                <a:gd name="T50" fmla="*/ 3 w 9"/>
                <a:gd name="T51" fmla="*/ 25 h 27"/>
                <a:gd name="T52" fmla="*/ 1 w 9"/>
                <a:gd name="T53" fmla="*/ 4 h 27"/>
                <a:gd name="T54" fmla="*/ 5 w 9"/>
                <a:gd name="T55" fmla="*/ 25 h 27"/>
                <a:gd name="T56" fmla="*/ 6 w 9"/>
                <a:gd name="T57" fmla="*/ 7 h 27"/>
                <a:gd name="T58" fmla="*/ 8 w 9"/>
                <a:gd name="T59" fmla="*/ 6 h 27"/>
                <a:gd name="T60" fmla="*/ 6 w 9"/>
                <a:gd name="T61" fmla="*/ 6 h 27"/>
                <a:gd name="T62" fmla="*/ 7 w 9"/>
                <a:gd name="T63" fmla="*/ 2 h 27"/>
                <a:gd name="T64" fmla="*/ 8 w 9"/>
                <a:gd name="T65" fmla="*/ 3 h 27"/>
                <a:gd name="T66" fmla="*/ 6 w 9"/>
                <a:gd name="T67" fmla="*/ 6 h 27"/>
                <a:gd name="T68" fmla="*/ 2 w 9"/>
                <a:gd name="T69" fmla="*/ 3 h 27"/>
                <a:gd name="T70" fmla="*/ 7 w 9"/>
                <a:gd name="T71" fmla="*/ 1 h 27"/>
                <a:gd name="T72" fmla="*/ 7 w 9"/>
                <a:gd name="T73" fmla="*/ 2 h 27"/>
                <a:gd name="T74" fmla="*/ 7 w 9"/>
                <a:gd name="T75" fmla="*/ 0 h 27"/>
                <a:gd name="T76" fmla="*/ 4 w 9"/>
                <a:gd name="T77" fmla="*/ 0 h 27"/>
                <a:gd name="T78" fmla="*/ 1 w 9"/>
                <a:gd name="T79" fmla="*/ 3 h 27"/>
                <a:gd name="T80" fmla="*/ 1 w 9"/>
                <a:gd name="T81" fmla="*/ 3 h 27"/>
                <a:gd name="T82" fmla="*/ 0 w 9"/>
                <a:gd name="T83" fmla="*/ 3 h 27"/>
                <a:gd name="T84" fmla="*/ 1 w 9"/>
                <a:gd name="T85" fmla="*/ 26 h 27"/>
                <a:gd name="T86" fmla="*/ 3 w 9"/>
                <a:gd name="T87" fmla="*/ 26 h 27"/>
                <a:gd name="T88" fmla="*/ 6 w 9"/>
                <a:gd name="T89" fmla="*/ 27 h 27"/>
                <a:gd name="T90" fmla="*/ 9 w 9"/>
                <a:gd name="T91" fmla="*/ 25 h 27"/>
                <a:gd name="T92" fmla="*/ 9 w 9"/>
                <a:gd name="T93" fmla="*/ 24 h 27"/>
                <a:gd name="T94" fmla="*/ 9 w 9"/>
                <a:gd name="T95" fmla="*/ 24 h 27"/>
                <a:gd name="T96" fmla="*/ 9 w 9"/>
                <a:gd name="T97" fmla="*/ 0 h 27"/>
                <a:gd name="T98" fmla="*/ 9 w 9"/>
                <a:gd name="T99" fmla="*/ 0 h 27"/>
                <a:gd name="T100" fmla="*/ 8 w 9"/>
                <a:gd name="T101" fmla="*/ 0 h 27"/>
                <a:gd name="T102" fmla="*/ 7 w 9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7" y="22"/>
                    <a:pt x="7" y="23"/>
                    <a:pt x="6" y="23"/>
                  </a:cubicBezTo>
                  <a:moveTo>
                    <a:pt x="6" y="21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1"/>
                    <a:pt x="6" y="21"/>
                  </a:cubicBezTo>
                  <a:moveTo>
                    <a:pt x="6" y="19"/>
                  </a:move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7"/>
                    <a:pt x="7" y="16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7"/>
                    <a:pt x="7" y="18"/>
                    <a:pt x="6" y="19"/>
                  </a:cubicBezTo>
                  <a:moveTo>
                    <a:pt x="6" y="17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2"/>
                    <a:pt x="8" y="13"/>
                    <a:pt x="8" y="14"/>
                  </a:cubicBezTo>
                  <a:cubicBezTo>
                    <a:pt x="7" y="15"/>
                    <a:pt x="7" y="16"/>
                    <a:pt x="6" y="17"/>
                  </a:cubicBezTo>
                  <a:moveTo>
                    <a:pt x="6" y="14"/>
                  </a:moveTo>
                  <a:cubicBezTo>
                    <a:pt x="6" y="13"/>
                    <a:pt x="6" y="12"/>
                    <a:pt x="6" y="12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1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0"/>
                    <a:pt x="6" y="11"/>
                  </a:cubicBezTo>
                  <a:moveTo>
                    <a:pt x="5" y="25"/>
                  </a:moveTo>
                  <a:cubicBezTo>
                    <a:pt x="4" y="25"/>
                    <a:pt x="4" y="25"/>
                    <a:pt x="3" y="25"/>
                  </a:cubicBezTo>
                  <a:cubicBezTo>
                    <a:pt x="3" y="25"/>
                    <a:pt x="2" y="25"/>
                    <a:pt x="1" y="25"/>
                  </a:cubicBezTo>
                  <a:cubicBezTo>
                    <a:pt x="1" y="20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21"/>
                    <a:pt x="5" y="25"/>
                  </a:cubicBezTo>
                  <a:moveTo>
                    <a:pt x="6" y="9"/>
                  </a:moveTo>
                  <a:cubicBezTo>
                    <a:pt x="6" y="8"/>
                    <a:pt x="6" y="8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7" y="7"/>
                    <a:pt x="7" y="8"/>
                    <a:pt x="6" y="9"/>
                  </a:cubicBezTo>
                  <a:moveTo>
                    <a:pt x="6" y="6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21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8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9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Freeform 125"/>
            <p:cNvSpPr>
              <a:spLocks noEditPoints="1"/>
            </p:cNvSpPr>
            <p:nvPr/>
          </p:nvSpPr>
          <p:spPr bwMode="auto">
            <a:xfrm>
              <a:off x="3886" y="2070"/>
              <a:ext cx="19" cy="83"/>
            </a:xfrm>
            <a:custGeom>
              <a:avLst/>
              <a:gdLst>
                <a:gd name="T0" fmla="*/ 7 w 8"/>
                <a:gd name="T1" fmla="*/ 31 h 35"/>
                <a:gd name="T2" fmla="*/ 6 w 8"/>
                <a:gd name="T3" fmla="*/ 33 h 35"/>
                <a:gd name="T4" fmla="*/ 6 w 8"/>
                <a:gd name="T5" fmla="*/ 31 h 35"/>
                <a:gd name="T6" fmla="*/ 7 w 8"/>
                <a:gd name="T7" fmla="*/ 29 h 35"/>
                <a:gd name="T8" fmla="*/ 6 w 8"/>
                <a:gd name="T9" fmla="*/ 33 h 35"/>
                <a:gd name="T10" fmla="*/ 6 w 8"/>
                <a:gd name="T11" fmla="*/ 29 h 35"/>
                <a:gd name="T12" fmla="*/ 7 w 8"/>
                <a:gd name="T13" fmla="*/ 28 h 35"/>
                <a:gd name="T14" fmla="*/ 6 w 8"/>
                <a:gd name="T15" fmla="*/ 28 h 35"/>
                <a:gd name="T16" fmla="*/ 7 w 8"/>
                <a:gd name="T17" fmla="*/ 24 h 35"/>
                <a:gd name="T18" fmla="*/ 6 w 8"/>
                <a:gd name="T19" fmla="*/ 28 h 35"/>
                <a:gd name="T20" fmla="*/ 6 w 8"/>
                <a:gd name="T21" fmla="*/ 25 h 35"/>
                <a:gd name="T22" fmla="*/ 7 w 8"/>
                <a:gd name="T23" fmla="*/ 24 h 35"/>
                <a:gd name="T24" fmla="*/ 6 w 8"/>
                <a:gd name="T25" fmla="*/ 26 h 35"/>
                <a:gd name="T26" fmla="*/ 6 w 8"/>
                <a:gd name="T27" fmla="*/ 23 h 35"/>
                <a:gd name="T28" fmla="*/ 7 w 8"/>
                <a:gd name="T29" fmla="*/ 21 h 35"/>
                <a:gd name="T30" fmla="*/ 6 w 8"/>
                <a:gd name="T31" fmla="*/ 24 h 35"/>
                <a:gd name="T32" fmla="*/ 6 w 8"/>
                <a:gd name="T33" fmla="*/ 20 h 35"/>
                <a:gd name="T34" fmla="*/ 7 w 8"/>
                <a:gd name="T35" fmla="*/ 19 h 35"/>
                <a:gd name="T36" fmla="*/ 6 w 8"/>
                <a:gd name="T37" fmla="*/ 19 h 35"/>
                <a:gd name="T38" fmla="*/ 6 w 8"/>
                <a:gd name="T39" fmla="*/ 17 h 35"/>
                <a:gd name="T40" fmla="*/ 7 w 8"/>
                <a:gd name="T41" fmla="*/ 14 h 35"/>
                <a:gd name="T42" fmla="*/ 6 w 8"/>
                <a:gd name="T43" fmla="*/ 19 h 35"/>
                <a:gd name="T44" fmla="*/ 5 w 8"/>
                <a:gd name="T45" fmla="*/ 15 h 35"/>
                <a:gd name="T46" fmla="*/ 7 w 8"/>
                <a:gd name="T47" fmla="*/ 13 h 35"/>
                <a:gd name="T48" fmla="*/ 5 w 8"/>
                <a:gd name="T49" fmla="*/ 13 h 35"/>
                <a:gd name="T50" fmla="*/ 6 w 8"/>
                <a:gd name="T51" fmla="*/ 10 h 35"/>
                <a:gd name="T52" fmla="*/ 7 w 8"/>
                <a:gd name="T53" fmla="*/ 10 h 35"/>
                <a:gd name="T54" fmla="*/ 5 w 8"/>
                <a:gd name="T55" fmla="*/ 10 h 35"/>
                <a:gd name="T56" fmla="*/ 7 w 8"/>
                <a:gd name="T57" fmla="*/ 4 h 35"/>
                <a:gd name="T58" fmla="*/ 7 w 8"/>
                <a:gd name="T59" fmla="*/ 7 h 35"/>
                <a:gd name="T60" fmla="*/ 5 w 8"/>
                <a:gd name="T61" fmla="*/ 10 h 35"/>
                <a:gd name="T62" fmla="*/ 3 w 8"/>
                <a:gd name="T63" fmla="*/ 33 h 35"/>
                <a:gd name="T64" fmla="*/ 1 w 8"/>
                <a:gd name="T65" fmla="*/ 4 h 35"/>
                <a:gd name="T66" fmla="*/ 5 w 8"/>
                <a:gd name="T67" fmla="*/ 33 h 35"/>
                <a:gd name="T68" fmla="*/ 5 w 8"/>
                <a:gd name="T69" fmla="*/ 4 h 35"/>
                <a:gd name="T70" fmla="*/ 7 w 8"/>
                <a:gd name="T71" fmla="*/ 3 h 35"/>
                <a:gd name="T72" fmla="*/ 7 w 8"/>
                <a:gd name="T73" fmla="*/ 4 h 35"/>
                <a:gd name="T74" fmla="*/ 5 w 8"/>
                <a:gd name="T75" fmla="*/ 3 h 35"/>
                <a:gd name="T76" fmla="*/ 4 w 8"/>
                <a:gd name="T77" fmla="*/ 1 h 35"/>
                <a:gd name="T78" fmla="*/ 7 w 8"/>
                <a:gd name="T79" fmla="*/ 1 h 35"/>
                <a:gd name="T80" fmla="*/ 5 w 8"/>
                <a:gd name="T81" fmla="*/ 3 h 35"/>
                <a:gd name="T82" fmla="*/ 8 w 8"/>
                <a:gd name="T83" fmla="*/ 0 h 35"/>
                <a:gd name="T84" fmla="*/ 3 w 8"/>
                <a:gd name="T85" fmla="*/ 0 h 35"/>
                <a:gd name="T86" fmla="*/ 0 w 8"/>
                <a:gd name="T87" fmla="*/ 3 h 35"/>
                <a:gd name="T88" fmla="*/ 0 w 8"/>
                <a:gd name="T89" fmla="*/ 3 h 35"/>
                <a:gd name="T90" fmla="*/ 0 w 8"/>
                <a:gd name="T91" fmla="*/ 4 h 35"/>
                <a:gd name="T92" fmla="*/ 0 w 8"/>
                <a:gd name="T93" fmla="*/ 34 h 35"/>
                <a:gd name="T94" fmla="*/ 0 w 8"/>
                <a:gd name="T95" fmla="*/ 34 h 35"/>
                <a:gd name="T96" fmla="*/ 5 w 8"/>
                <a:gd name="T97" fmla="*/ 34 h 35"/>
                <a:gd name="T98" fmla="*/ 5 w 8"/>
                <a:gd name="T99" fmla="*/ 34 h 35"/>
                <a:gd name="T100" fmla="*/ 8 w 8"/>
                <a:gd name="T101" fmla="*/ 33 h 35"/>
                <a:gd name="T102" fmla="*/ 8 w 8"/>
                <a:gd name="T103" fmla="*/ 32 h 35"/>
                <a:gd name="T104" fmla="*/ 8 w 8"/>
                <a:gd name="T105" fmla="*/ 5 h 35"/>
                <a:gd name="T106" fmla="*/ 8 w 8"/>
                <a:gd name="T107" fmla="*/ 1 h 35"/>
                <a:gd name="T108" fmla="*/ 8 w 8"/>
                <a:gd name="T109" fmla="*/ 1 h 35"/>
                <a:gd name="T110" fmla="*/ 8 w 8"/>
                <a:gd name="T1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" h="35">
                  <a:moveTo>
                    <a:pt x="6" y="33"/>
                  </a:moveTo>
                  <a:cubicBezTo>
                    <a:pt x="6" y="32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6" y="33"/>
                  </a:cubicBezTo>
                  <a:moveTo>
                    <a:pt x="6" y="33"/>
                  </a:moveTo>
                  <a:cubicBezTo>
                    <a:pt x="6" y="32"/>
                    <a:pt x="6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1"/>
                    <a:pt x="6" y="32"/>
                    <a:pt x="6" y="33"/>
                  </a:cubicBezTo>
                  <a:moveTo>
                    <a:pt x="6" y="30"/>
                  </a:moveTo>
                  <a:cubicBezTo>
                    <a:pt x="6" y="30"/>
                    <a:pt x="6" y="30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6" y="30"/>
                    <a:pt x="6" y="3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7" y="27"/>
                    <a:pt x="6" y="28"/>
                    <a:pt x="6" y="28"/>
                  </a:cubicBezTo>
                  <a:moveTo>
                    <a:pt x="6" y="26"/>
                  </a:moveTo>
                  <a:cubicBezTo>
                    <a:pt x="6" y="26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6"/>
                    <a:pt x="6" y="26"/>
                    <a:pt x="6" y="26"/>
                  </a:cubicBezTo>
                  <a:moveTo>
                    <a:pt x="6" y="24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4"/>
                    <a:pt x="6" y="24"/>
                    <a:pt x="6" y="24"/>
                  </a:cubicBezTo>
                  <a:moveTo>
                    <a:pt x="6" y="22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20"/>
                    <a:pt x="6" y="21"/>
                    <a:pt x="6" y="22"/>
                  </a:cubicBezTo>
                  <a:moveTo>
                    <a:pt x="6" y="19"/>
                  </a:moveTo>
                  <a:cubicBezTo>
                    <a:pt x="6" y="18"/>
                    <a:pt x="6" y="18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7"/>
                    <a:pt x="6" y="18"/>
                    <a:pt x="6" y="19"/>
                  </a:cubicBezTo>
                  <a:moveTo>
                    <a:pt x="6" y="16"/>
                  </a:moveTo>
                  <a:cubicBezTo>
                    <a:pt x="6" y="16"/>
                    <a:pt x="5" y="15"/>
                    <a:pt x="5" y="15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7" y="12"/>
                    <a:pt x="7" y="12"/>
                    <a:pt x="7" y="13"/>
                  </a:cubicBezTo>
                  <a:cubicBezTo>
                    <a:pt x="7" y="14"/>
                    <a:pt x="6" y="15"/>
                    <a:pt x="6" y="16"/>
                  </a:cubicBezTo>
                  <a:moveTo>
                    <a:pt x="5" y="13"/>
                  </a:move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1"/>
                    <a:pt x="6" y="12"/>
                    <a:pt x="5" y="13"/>
                  </a:cubicBezTo>
                  <a:moveTo>
                    <a:pt x="5" y="10"/>
                  </a:moveTo>
                  <a:cubicBezTo>
                    <a:pt x="5" y="9"/>
                    <a:pt x="5" y="8"/>
                    <a:pt x="5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5" y="33"/>
                  </a:moveTo>
                  <a:cubicBezTo>
                    <a:pt x="4" y="33"/>
                    <a:pt x="3" y="33"/>
                    <a:pt x="3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27"/>
                    <a:pt x="1" y="9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4" y="8"/>
                    <a:pt x="5" y="29"/>
                    <a:pt x="5" y="33"/>
                  </a:cubicBezTo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5" y="3"/>
                  </a:moveTo>
                  <a:cubicBezTo>
                    <a:pt x="5" y="3"/>
                    <a:pt x="3" y="3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28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2" y="34"/>
                    <a:pt x="3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4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12"/>
                    <a:pt x="8" y="5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0" name="Freeform 126"/>
            <p:cNvSpPr>
              <a:spLocks noEditPoints="1"/>
            </p:cNvSpPr>
            <p:nvPr/>
          </p:nvSpPr>
          <p:spPr bwMode="auto">
            <a:xfrm>
              <a:off x="3841" y="2108"/>
              <a:ext cx="22" cy="45"/>
            </a:xfrm>
            <a:custGeom>
              <a:avLst/>
              <a:gdLst>
                <a:gd name="T0" fmla="*/ 6 w 9"/>
                <a:gd name="T1" fmla="*/ 17 h 19"/>
                <a:gd name="T2" fmla="*/ 8 w 9"/>
                <a:gd name="T3" fmla="*/ 15 h 19"/>
                <a:gd name="T4" fmla="*/ 6 w 9"/>
                <a:gd name="T5" fmla="*/ 17 h 19"/>
                <a:gd name="T6" fmla="*/ 6 w 9"/>
                <a:gd name="T7" fmla="*/ 15 h 19"/>
                <a:gd name="T8" fmla="*/ 8 w 9"/>
                <a:gd name="T9" fmla="*/ 13 h 19"/>
                <a:gd name="T10" fmla="*/ 6 w 9"/>
                <a:gd name="T11" fmla="*/ 16 h 19"/>
                <a:gd name="T12" fmla="*/ 6 w 9"/>
                <a:gd name="T13" fmla="*/ 12 h 19"/>
                <a:gd name="T14" fmla="*/ 8 w 9"/>
                <a:gd name="T15" fmla="*/ 11 h 19"/>
                <a:gd name="T16" fmla="*/ 8 w 9"/>
                <a:gd name="T17" fmla="*/ 11 h 19"/>
                <a:gd name="T18" fmla="*/ 6 w 9"/>
                <a:gd name="T19" fmla="*/ 11 h 19"/>
                <a:gd name="T20" fmla="*/ 8 w 9"/>
                <a:gd name="T21" fmla="*/ 6 h 19"/>
                <a:gd name="T22" fmla="*/ 7 w 9"/>
                <a:gd name="T23" fmla="*/ 9 h 19"/>
                <a:gd name="T24" fmla="*/ 6 w 9"/>
                <a:gd name="T25" fmla="*/ 8 h 19"/>
                <a:gd name="T26" fmla="*/ 8 w 9"/>
                <a:gd name="T27" fmla="*/ 4 h 19"/>
                <a:gd name="T28" fmla="*/ 8 w 9"/>
                <a:gd name="T29" fmla="*/ 5 h 19"/>
                <a:gd name="T30" fmla="*/ 5 w 9"/>
                <a:gd name="T31" fmla="*/ 17 h 19"/>
                <a:gd name="T32" fmla="*/ 1 w 9"/>
                <a:gd name="T33" fmla="*/ 17 h 19"/>
                <a:gd name="T34" fmla="*/ 5 w 9"/>
                <a:gd name="T35" fmla="*/ 3 h 19"/>
                <a:gd name="T36" fmla="*/ 6 w 9"/>
                <a:gd name="T37" fmla="*/ 6 h 19"/>
                <a:gd name="T38" fmla="*/ 8 w 9"/>
                <a:gd name="T39" fmla="*/ 2 h 19"/>
                <a:gd name="T40" fmla="*/ 8 w 9"/>
                <a:gd name="T41" fmla="*/ 3 h 19"/>
                <a:gd name="T42" fmla="*/ 6 w 9"/>
                <a:gd name="T43" fmla="*/ 4 h 19"/>
                <a:gd name="T44" fmla="*/ 7 w 9"/>
                <a:gd name="T45" fmla="*/ 2 h 19"/>
                <a:gd name="T46" fmla="*/ 8 w 9"/>
                <a:gd name="T47" fmla="*/ 2 h 19"/>
                <a:gd name="T48" fmla="*/ 5 w 9"/>
                <a:gd name="T49" fmla="*/ 2 h 19"/>
                <a:gd name="T50" fmla="*/ 4 w 9"/>
                <a:gd name="T51" fmla="*/ 1 h 19"/>
                <a:gd name="T52" fmla="*/ 7 w 9"/>
                <a:gd name="T53" fmla="*/ 1 h 19"/>
                <a:gd name="T54" fmla="*/ 5 w 9"/>
                <a:gd name="T55" fmla="*/ 2 h 19"/>
                <a:gd name="T56" fmla="*/ 4 w 9"/>
                <a:gd name="T57" fmla="*/ 0 h 19"/>
                <a:gd name="T58" fmla="*/ 1 w 9"/>
                <a:gd name="T59" fmla="*/ 2 h 19"/>
                <a:gd name="T60" fmla="*/ 0 w 9"/>
                <a:gd name="T61" fmla="*/ 2 h 19"/>
                <a:gd name="T62" fmla="*/ 0 w 9"/>
                <a:gd name="T63" fmla="*/ 3 h 19"/>
                <a:gd name="T64" fmla="*/ 0 w 9"/>
                <a:gd name="T65" fmla="*/ 18 h 19"/>
                <a:gd name="T66" fmla="*/ 1 w 9"/>
                <a:gd name="T67" fmla="*/ 18 h 19"/>
                <a:gd name="T68" fmla="*/ 5 w 9"/>
                <a:gd name="T69" fmla="*/ 18 h 19"/>
                <a:gd name="T70" fmla="*/ 6 w 9"/>
                <a:gd name="T71" fmla="*/ 18 h 19"/>
                <a:gd name="T72" fmla="*/ 7 w 9"/>
                <a:gd name="T73" fmla="*/ 18 h 19"/>
                <a:gd name="T74" fmla="*/ 7 w 9"/>
                <a:gd name="T75" fmla="*/ 18 h 19"/>
                <a:gd name="T76" fmla="*/ 9 w 9"/>
                <a:gd name="T77" fmla="*/ 17 h 19"/>
                <a:gd name="T78" fmla="*/ 9 w 9"/>
                <a:gd name="T79" fmla="*/ 16 h 19"/>
                <a:gd name="T80" fmla="*/ 9 w 9"/>
                <a:gd name="T81" fmla="*/ 0 h 19"/>
                <a:gd name="T82" fmla="*/ 9 w 9"/>
                <a:gd name="T83" fmla="*/ 0 h 19"/>
                <a:gd name="T84" fmla="*/ 8 w 9"/>
                <a:gd name="T85" fmla="*/ 0 h 19"/>
                <a:gd name="T86" fmla="*/ 8 w 9"/>
                <a:gd name="T8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" h="19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6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7" y="12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5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6" y="13"/>
                    <a:pt x="6" y="14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6" y="8"/>
                  </a:moveTo>
                  <a:cubicBezTo>
                    <a:pt x="6" y="8"/>
                    <a:pt x="6" y="7"/>
                    <a:pt x="6" y="7"/>
                  </a:cubicBezTo>
                  <a:cubicBezTo>
                    <a:pt x="7" y="6"/>
                    <a:pt x="7" y="5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8"/>
                    <a:pt x="6" y="8"/>
                    <a:pt x="6" y="8"/>
                  </a:cubicBezTo>
                  <a:moveTo>
                    <a:pt x="5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1" y="17"/>
                  </a:cubicBezTo>
                  <a:cubicBezTo>
                    <a:pt x="1" y="11"/>
                    <a:pt x="1" y="7"/>
                    <a:pt x="1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5"/>
                    <a:pt x="5" y="13"/>
                    <a:pt x="5" y="17"/>
                  </a:cubicBezTo>
                  <a:moveTo>
                    <a:pt x="6" y="6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moveTo>
                    <a:pt x="6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moveTo>
                    <a:pt x="5" y="2"/>
                  </a:moveTo>
                  <a:cubicBezTo>
                    <a:pt x="5" y="2"/>
                    <a:pt x="4" y="2"/>
                    <a:pt x="2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11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9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1" name="Freeform 127"/>
            <p:cNvSpPr>
              <a:spLocks noEditPoints="1"/>
            </p:cNvSpPr>
            <p:nvPr/>
          </p:nvSpPr>
          <p:spPr bwMode="auto">
            <a:xfrm>
              <a:off x="3908" y="2098"/>
              <a:ext cx="21" cy="55"/>
            </a:xfrm>
            <a:custGeom>
              <a:avLst/>
              <a:gdLst>
                <a:gd name="T0" fmla="*/ 8 w 9"/>
                <a:gd name="T1" fmla="*/ 19 h 23"/>
                <a:gd name="T2" fmla="*/ 7 w 9"/>
                <a:gd name="T3" fmla="*/ 21 h 23"/>
                <a:gd name="T4" fmla="*/ 6 w 9"/>
                <a:gd name="T5" fmla="*/ 19 h 23"/>
                <a:gd name="T6" fmla="*/ 8 w 9"/>
                <a:gd name="T7" fmla="*/ 17 h 23"/>
                <a:gd name="T8" fmla="*/ 6 w 9"/>
                <a:gd name="T9" fmla="*/ 21 h 23"/>
                <a:gd name="T10" fmla="*/ 6 w 9"/>
                <a:gd name="T11" fmla="*/ 17 h 23"/>
                <a:gd name="T12" fmla="*/ 8 w 9"/>
                <a:gd name="T13" fmla="*/ 14 h 23"/>
                <a:gd name="T14" fmla="*/ 8 w 9"/>
                <a:gd name="T15" fmla="*/ 16 h 23"/>
                <a:gd name="T16" fmla="*/ 6 w 9"/>
                <a:gd name="T17" fmla="*/ 16 h 23"/>
                <a:gd name="T18" fmla="*/ 6 w 9"/>
                <a:gd name="T19" fmla="*/ 14 h 23"/>
                <a:gd name="T20" fmla="*/ 8 w 9"/>
                <a:gd name="T21" fmla="*/ 14 h 23"/>
                <a:gd name="T22" fmla="*/ 6 w 9"/>
                <a:gd name="T23" fmla="*/ 16 h 23"/>
                <a:gd name="T24" fmla="*/ 6 w 9"/>
                <a:gd name="T25" fmla="*/ 12 h 23"/>
                <a:gd name="T26" fmla="*/ 8 w 9"/>
                <a:gd name="T27" fmla="*/ 12 h 23"/>
                <a:gd name="T28" fmla="*/ 6 w 9"/>
                <a:gd name="T29" fmla="*/ 14 h 23"/>
                <a:gd name="T30" fmla="*/ 6 w 9"/>
                <a:gd name="T31" fmla="*/ 10 h 23"/>
                <a:gd name="T32" fmla="*/ 8 w 9"/>
                <a:gd name="T33" fmla="*/ 9 h 23"/>
                <a:gd name="T34" fmla="*/ 6 w 9"/>
                <a:gd name="T35" fmla="*/ 11 h 23"/>
                <a:gd name="T36" fmla="*/ 6 w 9"/>
                <a:gd name="T37" fmla="*/ 10 h 23"/>
                <a:gd name="T38" fmla="*/ 6 w 9"/>
                <a:gd name="T39" fmla="*/ 8 h 23"/>
                <a:gd name="T40" fmla="*/ 7 w 9"/>
                <a:gd name="T41" fmla="*/ 8 h 23"/>
                <a:gd name="T42" fmla="*/ 8 w 9"/>
                <a:gd name="T43" fmla="*/ 6 h 23"/>
                <a:gd name="T44" fmla="*/ 8 w 9"/>
                <a:gd name="T45" fmla="*/ 7 h 23"/>
                <a:gd name="T46" fmla="*/ 6 w 9"/>
                <a:gd name="T47" fmla="*/ 9 h 23"/>
                <a:gd name="T48" fmla="*/ 3 w 9"/>
                <a:gd name="T49" fmla="*/ 21 h 23"/>
                <a:gd name="T50" fmla="*/ 1 w 9"/>
                <a:gd name="T51" fmla="*/ 4 h 23"/>
                <a:gd name="T52" fmla="*/ 5 w 9"/>
                <a:gd name="T53" fmla="*/ 21 h 23"/>
                <a:gd name="T54" fmla="*/ 6 w 9"/>
                <a:gd name="T55" fmla="*/ 6 h 23"/>
                <a:gd name="T56" fmla="*/ 8 w 9"/>
                <a:gd name="T57" fmla="*/ 5 h 23"/>
                <a:gd name="T58" fmla="*/ 6 w 9"/>
                <a:gd name="T59" fmla="*/ 7 h 23"/>
                <a:gd name="T60" fmla="*/ 6 w 9"/>
                <a:gd name="T61" fmla="*/ 4 h 23"/>
                <a:gd name="T62" fmla="*/ 8 w 9"/>
                <a:gd name="T63" fmla="*/ 2 h 23"/>
                <a:gd name="T64" fmla="*/ 8 w 9"/>
                <a:gd name="T65" fmla="*/ 3 h 23"/>
                <a:gd name="T66" fmla="*/ 5 w 9"/>
                <a:gd name="T67" fmla="*/ 3 h 23"/>
                <a:gd name="T68" fmla="*/ 4 w 9"/>
                <a:gd name="T69" fmla="*/ 1 h 23"/>
                <a:gd name="T70" fmla="*/ 7 w 9"/>
                <a:gd name="T71" fmla="*/ 1 h 23"/>
                <a:gd name="T72" fmla="*/ 5 w 9"/>
                <a:gd name="T73" fmla="*/ 3 h 23"/>
                <a:gd name="T74" fmla="*/ 4 w 9"/>
                <a:gd name="T75" fmla="*/ 0 h 23"/>
                <a:gd name="T76" fmla="*/ 1 w 9"/>
                <a:gd name="T77" fmla="*/ 3 h 23"/>
                <a:gd name="T78" fmla="*/ 1 w 9"/>
                <a:gd name="T79" fmla="*/ 3 h 23"/>
                <a:gd name="T80" fmla="*/ 0 w 9"/>
                <a:gd name="T81" fmla="*/ 4 h 23"/>
                <a:gd name="T82" fmla="*/ 0 w 9"/>
                <a:gd name="T83" fmla="*/ 22 h 23"/>
                <a:gd name="T84" fmla="*/ 1 w 9"/>
                <a:gd name="T85" fmla="*/ 22 h 23"/>
                <a:gd name="T86" fmla="*/ 6 w 9"/>
                <a:gd name="T87" fmla="*/ 22 h 23"/>
                <a:gd name="T88" fmla="*/ 6 w 9"/>
                <a:gd name="T89" fmla="*/ 22 h 23"/>
                <a:gd name="T90" fmla="*/ 9 w 9"/>
                <a:gd name="T91" fmla="*/ 21 h 23"/>
                <a:gd name="T92" fmla="*/ 9 w 9"/>
                <a:gd name="T93" fmla="*/ 20 h 23"/>
                <a:gd name="T94" fmla="*/ 9 w 9"/>
                <a:gd name="T95" fmla="*/ 1 h 23"/>
                <a:gd name="T96" fmla="*/ 9 w 9"/>
                <a:gd name="T97" fmla="*/ 1 h 23"/>
                <a:gd name="T98" fmla="*/ 9 w 9"/>
                <a:gd name="T99" fmla="*/ 0 h 23"/>
                <a:gd name="T100" fmla="*/ 8 w 9"/>
                <a:gd name="T10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" h="23">
                  <a:moveTo>
                    <a:pt x="7" y="21"/>
                  </a:moveTo>
                  <a:cubicBezTo>
                    <a:pt x="7" y="20"/>
                    <a:pt x="8" y="20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7" y="20"/>
                    <a:pt x="7" y="21"/>
                  </a:cubicBezTo>
                  <a:moveTo>
                    <a:pt x="6" y="21"/>
                  </a:move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7" y="19"/>
                    <a:pt x="7" y="20"/>
                    <a:pt x="6" y="21"/>
                  </a:cubicBezTo>
                  <a:moveTo>
                    <a:pt x="6" y="18"/>
                  </a:moveTo>
                  <a:cubicBezTo>
                    <a:pt x="6" y="18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6" y="16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moveTo>
                    <a:pt x="6" y="9"/>
                  </a:move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9"/>
                    <a:pt x="6" y="9"/>
                  </a:cubicBezTo>
                  <a:moveTo>
                    <a:pt x="5" y="21"/>
                  </a:move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16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17"/>
                    <a:pt x="5" y="21"/>
                  </a:cubicBezTo>
                  <a:moveTo>
                    <a:pt x="6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moveTo>
                    <a:pt x="6" y="5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1" y="16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8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5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Freeform 128"/>
            <p:cNvSpPr>
              <a:spLocks noEditPoints="1"/>
            </p:cNvSpPr>
            <p:nvPr/>
          </p:nvSpPr>
          <p:spPr bwMode="auto">
            <a:xfrm>
              <a:off x="3444" y="2408"/>
              <a:ext cx="138" cy="147"/>
            </a:xfrm>
            <a:custGeom>
              <a:avLst/>
              <a:gdLst>
                <a:gd name="T0" fmla="*/ 15 w 58"/>
                <a:gd name="T1" fmla="*/ 50 h 62"/>
                <a:gd name="T2" fmla="*/ 20 w 58"/>
                <a:gd name="T3" fmla="*/ 50 h 62"/>
                <a:gd name="T4" fmla="*/ 34 w 58"/>
                <a:gd name="T5" fmla="*/ 58 h 62"/>
                <a:gd name="T6" fmla="*/ 19 w 58"/>
                <a:gd name="T7" fmla="*/ 11 h 62"/>
                <a:gd name="T8" fmla="*/ 20 w 58"/>
                <a:gd name="T9" fmla="*/ 8 h 62"/>
                <a:gd name="T10" fmla="*/ 24 w 58"/>
                <a:gd name="T11" fmla="*/ 2 h 62"/>
                <a:gd name="T12" fmla="*/ 22 w 58"/>
                <a:gd name="T13" fmla="*/ 9 h 62"/>
                <a:gd name="T14" fmla="*/ 23 w 58"/>
                <a:gd name="T15" fmla="*/ 10 h 62"/>
                <a:gd name="T16" fmla="*/ 20 w 58"/>
                <a:gd name="T17" fmla="*/ 12 h 62"/>
                <a:gd name="T18" fmla="*/ 19 w 58"/>
                <a:gd name="T19" fmla="*/ 15 h 62"/>
                <a:gd name="T20" fmla="*/ 18 w 58"/>
                <a:gd name="T21" fmla="*/ 17 h 62"/>
                <a:gd name="T22" fmla="*/ 15 w 58"/>
                <a:gd name="T23" fmla="*/ 22 h 62"/>
                <a:gd name="T24" fmla="*/ 15 w 58"/>
                <a:gd name="T25" fmla="*/ 24 h 62"/>
                <a:gd name="T26" fmla="*/ 11 w 58"/>
                <a:gd name="T27" fmla="*/ 28 h 62"/>
                <a:gd name="T28" fmla="*/ 13 w 58"/>
                <a:gd name="T29" fmla="*/ 31 h 62"/>
                <a:gd name="T30" fmla="*/ 10 w 58"/>
                <a:gd name="T31" fmla="*/ 31 h 62"/>
                <a:gd name="T32" fmla="*/ 5 w 58"/>
                <a:gd name="T33" fmla="*/ 38 h 62"/>
                <a:gd name="T34" fmla="*/ 35 w 58"/>
                <a:gd name="T35" fmla="*/ 54 h 62"/>
                <a:gd name="T36" fmla="*/ 14 w 58"/>
                <a:gd name="T37" fmla="*/ 46 h 62"/>
                <a:gd name="T38" fmla="*/ 7 w 58"/>
                <a:gd name="T39" fmla="*/ 32 h 62"/>
                <a:gd name="T40" fmla="*/ 9 w 58"/>
                <a:gd name="T41" fmla="*/ 26 h 62"/>
                <a:gd name="T42" fmla="*/ 13 w 58"/>
                <a:gd name="T43" fmla="*/ 24 h 62"/>
                <a:gd name="T44" fmla="*/ 15 w 58"/>
                <a:gd name="T45" fmla="*/ 19 h 62"/>
                <a:gd name="T46" fmla="*/ 17 w 58"/>
                <a:gd name="T47" fmla="*/ 13 h 62"/>
                <a:gd name="T48" fmla="*/ 25 w 58"/>
                <a:gd name="T49" fmla="*/ 10 h 62"/>
                <a:gd name="T50" fmla="*/ 26 w 58"/>
                <a:gd name="T51" fmla="*/ 3 h 62"/>
                <a:gd name="T52" fmla="*/ 57 w 58"/>
                <a:gd name="T53" fmla="*/ 16 h 62"/>
                <a:gd name="T54" fmla="*/ 30 w 58"/>
                <a:gd name="T55" fmla="*/ 51 h 62"/>
                <a:gd name="T56" fmla="*/ 10 w 58"/>
                <a:gd name="T57" fmla="*/ 32 h 62"/>
                <a:gd name="T58" fmla="*/ 13 w 58"/>
                <a:gd name="T59" fmla="*/ 29 h 62"/>
                <a:gd name="T60" fmla="*/ 15 w 58"/>
                <a:gd name="T61" fmla="*/ 25 h 62"/>
                <a:gd name="T62" fmla="*/ 18 w 58"/>
                <a:gd name="T63" fmla="*/ 18 h 62"/>
                <a:gd name="T64" fmla="*/ 20 w 58"/>
                <a:gd name="T65" fmla="*/ 14 h 62"/>
                <a:gd name="T66" fmla="*/ 27 w 58"/>
                <a:gd name="T67" fmla="*/ 0 h 62"/>
                <a:gd name="T68" fmla="*/ 23 w 58"/>
                <a:gd name="T69" fmla="*/ 1 h 62"/>
                <a:gd name="T70" fmla="*/ 19 w 58"/>
                <a:gd name="T71" fmla="*/ 9 h 62"/>
                <a:gd name="T72" fmla="*/ 20 w 58"/>
                <a:gd name="T73" fmla="*/ 11 h 62"/>
                <a:gd name="T74" fmla="*/ 18 w 58"/>
                <a:gd name="T75" fmla="*/ 10 h 62"/>
                <a:gd name="T76" fmla="*/ 15 w 58"/>
                <a:gd name="T77" fmla="*/ 15 h 62"/>
                <a:gd name="T78" fmla="*/ 15 w 58"/>
                <a:gd name="T79" fmla="*/ 18 h 62"/>
                <a:gd name="T80" fmla="*/ 11 w 58"/>
                <a:gd name="T81" fmla="*/ 22 h 62"/>
                <a:gd name="T82" fmla="*/ 12 w 58"/>
                <a:gd name="T83" fmla="*/ 23 h 62"/>
                <a:gd name="T84" fmla="*/ 10 w 58"/>
                <a:gd name="T85" fmla="*/ 24 h 62"/>
                <a:gd name="T86" fmla="*/ 7 w 58"/>
                <a:gd name="T87" fmla="*/ 28 h 62"/>
                <a:gd name="T88" fmla="*/ 7 w 58"/>
                <a:gd name="T89" fmla="*/ 31 h 62"/>
                <a:gd name="T90" fmla="*/ 4 w 58"/>
                <a:gd name="T91" fmla="*/ 32 h 62"/>
                <a:gd name="T92" fmla="*/ 3 w 58"/>
                <a:gd name="T93" fmla="*/ 40 h 62"/>
                <a:gd name="T94" fmla="*/ 15 w 58"/>
                <a:gd name="T95" fmla="*/ 51 h 62"/>
                <a:gd name="T96" fmla="*/ 34 w 58"/>
                <a:gd name="T97" fmla="*/ 62 h 62"/>
                <a:gd name="T98" fmla="*/ 39 w 58"/>
                <a:gd name="T99" fmla="*/ 57 h 62"/>
                <a:gd name="T100" fmla="*/ 56 w 58"/>
                <a:gd name="T101" fmla="*/ 21 h 62"/>
                <a:gd name="T102" fmla="*/ 27 w 58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2">
                  <a:moveTo>
                    <a:pt x="34" y="61"/>
                  </a:moveTo>
                  <a:cubicBezTo>
                    <a:pt x="32" y="59"/>
                    <a:pt x="28" y="57"/>
                    <a:pt x="25" y="56"/>
                  </a:cubicBezTo>
                  <a:cubicBezTo>
                    <a:pt x="24" y="55"/>
                    <a:pt x="22" y="54"/>
                    <a:pt x="21" y="54"/>
                  </a:cubicBezTo>
                  <a:cubicBezTo>
                    <a:pt x="19" y="53"/>
                    <a:pt x="17" y="52"/>
                    <a:pt x="15" y="5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3" y="41"/>
                    <a:pt x="3" y="4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8" y="49"/>
                    <a:pt x="20" y="50"/>
                  </a:cubicBezTo>
                  <a:cubicBezTo>
                    <a:pt x="21" y="51"/>
                    <a:pt x="22" y="52"/>
                    <a:pt x="24" y="52"/>
                  </a:cubicBezTo>
                  <a:cubicBezTo>
                    <a:pt x="27" y="54"/>
                    <a:pt x="30" y="55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5" y="55"/>
                    <a:pt x="36" y="54"/>
                  </a:cubicBezTo>
                  <a:cubicBezTo>
                    <a:pt x="36" y="55"/>
                    <a:pt x="37" y="55"/>
                    <a:pt x="37" y="55"/>
                  </a:cubicBezTo>
                  <a:cubicBezTo>
                    <a:pt x="36" y="57"/>
                    <a:pt x="35" y="59"/>
                    <a:pt x="34" y="61"/>
                  </a:cubicBezTo>
                  <a:moveTo>
                    <a:pt x="19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6"/>
                    <a:pt x="22" y="5"/>
                  </a:cubicBezTo>
                  <a:cubicBezTo>
                    <a:pt x="22" y="4"/>
                    <a:pt x="22" y="4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5"/>
                    <a:pt x="23" y="6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1"/>
                    <a:pt x="21" y="11"/>
                    <a:pt x="20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6" y="20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2" y="31"/>
                    <a:pt x="12" y="31"/>
                    <a:pt x="11" y="31"/>
                  </a:cubicBezTo>
                  <a:cubicBezTo>
                    <a:pt x="11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5"/>
                    <a:pt x="8" y="35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8"/>
                    <a:pt x="23" y="49"/>
                    <a:pt x="25" y="50"/>
                  </a:cubicBezTo>
                  <a:cubicBezTo>
                    <a:pt x="27" y="50"/>
                    <a:pt x="28" y="51"/>
                    <a:pt x="29" y="51"/>
                  </a:cubicBezTo>
                  <a:cubicBezTo>
                    <a:pt x="31" y="52"/>
                    <a:pt x="33" y="53"/>
                    <a:pt x="35" y="54"/>
                  </a:cubicBezTo>
                  <a:cubicBezTo>
                    <a:pt x="34" y="55"/>
                    <a:pt x="34" y="56"/>
                    <a:pt x="33" y="57"/>
                  </a:cubicBezTo>
                  <a:cubicBezTo>
                    <a:pt x="31" y="55"/>
                    <a:pt x="27" y="53"/>
                    <a:pt x="24" y="52"/>
                  </a:cubicBezTo>
                  <a:cubicBezTo>
                    <a:pt x="23" y="51"/>
                    <a:pt x="21" y="50"/>
                    <a:pt x="20" y="50"/>
                  </a:cubicBezTo>
                  <a:cubicBezTo>
                    <a:pt x="18" y="49"/>
                    <a:pt x="16" y="47"/>
                    <a:pt x="14" y="4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5"/>
                    <a:pt x="3" y="35"/>
                    <a:pt x="5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8" y="32"/>
                    <a:pt x="9" y="31"/>
                  </a:cubicBezTo>
                  <a:cubicBezTo>
                    <a:pt x="9" y="31"/>
                    <a:pt x="9" y="30"/>
                    <a:pt x="9" y="29"/>
                  </a:cubicBezTo>
                  <a:cubicBezTo>
                    <a:pt x="9" y="29"/>
                    <a:pt x="8" y="28"/>
                    <a:pt x="8" y="28"/>
                  </a:cubicBezTo>
                  <a:cubicBezTo>
                    <a:pt x="8" y="27"/>
                    <a:pt x="9" y="27"/>
                    <a:pt x="9" y="26"/>
                  </a:cubicBezTo>
                  <a:cubicBezTo>
                    <a:pt x="9" y="26"/>
                    <a:pt x="10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1"/>
                    <a:pt x="14" y="19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6" y="19"/>
                    <a:pt x="17" y="18"/>
                    <a:pt x="17" y="18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moveTo>
                    <a:pt x="23" y="11"/>
                  </a:moveTo>
                  <a:cubicBezTo>
                    <a:pt x="24" y="11"/>
                    <a:pt x="24" y="11"/>
                    <a:pt x="25" y="10"/>
                  </a:cubicBezTo>
                  <a:cubicBezTo>
                    <a:pt x="25" y="10"/>
                    <a:pt x="25" y="9"/>
                    <a:pt x="24" y="9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4" y="6"/>
                    <a:pt x="25" y="5"/>
                    <a:pt x="25" y="5"/>
                  </a:cubicBezTo>
                  <a:cubicBezTo>
                    <a:pt x="25" y="4"/>
                    <a:pt x="25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7" y="1"/>
                  </a:cubicBezTo>
                  <a:cubicBezTo>
                    <a:pt x="37" y="5"/>
                    <a:pt x="47" y="11"/>
                    <a:pt x="57" y="16"/>
                  </a:cubicBezTo>
                  <a:cubicBezTo>
                    <a:pt x="56" y="18"/>
                    <a:pt x="56" y="19"/>
                    <a:pt x="55" y="21"/>
                  </a:cubicBezTo>
                  <a:cubicBezTo>
                    <a:pt x="55" y="22"/>
                    <a:pt x="55" y="22"/>
                    <a:pt x="54" y="24"/>
                  </a:cubicBezTo>
                  <a:cubicBezTo>
                    <a:pt x="49" y="37"/>
                    <a:pt x="45" y="44"/>
                    <a:pt x="39" y="56"/>
                  </a:cubicBezTo>
                  <a:cubicBezTo>
                    <a:pt x="36" y="53"/>
                    <a:pt x="33" y="52"/>
                    <a:pt x="30" y="51"/>
                  </a:cubicBezTo>
                  <a:cubicBezTo>
                    <a:pt x="28" y="50"/>
                    <a:pt x="27" y="50"/>
                    <a:pt x="26" y="49"/>
                  </a:cubicBezTo>
                  <a:cubicBezTo>
                    <a:pt x="24" y="48"/>
                    <a:pt x="22" y="47"/>
                    <a:pt x="20" y="4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5"/>
                    <a:pt x="8" y="35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3" y="32"/>
                    <a:pt x="13" y="31"/>
                  </a:cubicBezTo>
                  <a:cubicBezTo>
                    <a:pt x="14" y="31"/>
                    <a:pt x="14" y="30"/>
                    <a:pt x="13" y="29"/>
                  </a:cubicBezTo>
                  <a:cubicBezTo>
                    <a:pt x="13" y="29"/>
                    <a:pt x="13" y="28"/>
                    <a:pt x="12" y="28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7" y="22"/>
                    <a:pt x="16" y="21"/>
                    <a:pt x="16" y="21"/>
                  </a:cubicBezTo>
                  <a:cubicBezTo>
                    <a:pt x="17" y="20"/>
                    <a:pt x="18" y="19"/>
                    <a:pt x="18" y="18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1" y="17"/>
                    <a:pt x="21" y="16"/>
                    <a:pt x="21" y="15"/>
                  </a:cubicBezTo>
                  <a:cubicBezTo>
                    <a:pt x="21" y="15"/>
                    <a:pt x="20" y="15"/>
                    <a:pt x="20" y="14"/>
                  </a:cubicBezTo>
                  <a:cubicBezTo>
                    <a:pt x="20" y="14"/>
                    <a:pt x="20" y="13"/>
                    <a:pt x="21" y="13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1"/>
                    <a:pt x="23" y="11"/>
                    <a:pt x="23" y="11"/>
                  </a:cubicBezTo>
                  <a:moveTo>
                    <a:pt x="27" y="0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0" y="6"/>
                    <a:pt x="20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7" y="12"/>
                    <a:pt x="16" y="13"/>
                  </a:cubicBezTo>
                  <a:cubicBezTo>
                    <a:pt x="16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7" y="16"/>
                    <a:pt x="17" y="17"/>
                    <a:pt x="16" y="17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9"/>
                    <a:pt x="12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8" y="26"/>
                  </a:cubicBezTo>
                  <a:cubicBezTo>
                    <a:pt x="8" y="27"/>
                    <a:pt x="7" y="27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8" y="31"/>
                    <a:pt x="7" y="31"/>
                    <a:pt x="7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5"/>
                    <a:pt x="3" y="35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2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7" y="52"/>
                    <a:pt x="19" y="53"/>
                    <a:pt x="21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28" y="58"/>
                    <a:pt x="31" y="59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0"/>
                    <a:pt x="37" y="58"/>
                    <a:pt x="38" y="5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6" y="45"/>
                    <a:pt x="49" y="37"/>
                    <a:pt x="55" y="24"/>
                  </a:cubicBezTo>
                  <a:cubicBezTo>
                    <a:pt x="55" y="23"/>
                    <a:pt x="56" y="22"/>
                    <a:pt x="56" y="21"/>
                  </a:cubicBezTo>
                  <a:cubicBezTo>
                    <a:pt x="56" y="20"/>
                    <a:pt x="57" y="19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48" y="10"/>
                    <a:pt x="37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3" name="Freeform 129"/>
            <p:cNvSpPr>
              <a:spLocks/>
            </p:cNvSpPr>
            <p:nvPr/>
          </p:nvSpPr>
          <p:spPr bwMode="auto">
            <a:xfrm>
              <a:off x="3510" y="2436"/>
              <a:ext cx="50" cy="29"/>
            </a:xfrm>
            <a:custGeom>
              <a:avLst/>
              <a:gdLst>
                <a:gd name="T0" fmla="*/ 1 w 21"/>
                <a:gd name="T1" fmla="*/ 0 h 12"/>
                <a:gd name="T2" fmla="*/ 0 w 21"/>
                <a:gd name="T3" fmla="*/ 0 h 12"/>
                <a:gd name="T4" fmla="*/ 1 w 21"/>
                <a:gd name="T5" fmla="*/ 1 h 12"/>
                <a:gd name="T6" fmla="*/ 6 w 21"/>
                <a:gd name="T7" fmla="*/ 4 h 12"/>
                <a:gd name="T8" fmla="*/ 21 w 21"/>
                <a:gd name="T9" fmla="*/ 12 h 12"/>
                <a:gd name="T10" fmla="*/ 21 w 21"/>
                <a:gd name="T11" fmla="*/ 12 h 12"/>
                <a:gd name="T12" fmla="*/ 21 w 21"/>
                <a:gd name="T13" fmla="*/ 12 h 12"/>
                <a:gd name="T14" fmla="*/ 21 w 21"/>
                <a:gd name="T15" fmla="*/ 12 h 12"/>
                <a:gd name="T16" fmla="*/ 7 w 21"/>
                <a:gd name="T17" fmla="*/ 3 h 12"/>
                <a:gd name="T18" fmla="*/ 1 w 21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6"/>
                    <a:pt x="16" y="9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8"/>
                    <a:pt x="12" y="6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4" name="Freeform 130"/>
            <p:cNvSpPr>
              <a:spLocks/>
            </p:cNvSpPr>
            <p:nvPr/>
          </p:nvSpPr>
          <p:spPr bwMode="auto">
            <a:xfrm>
              <a:off x="3506" y="2448"/>
              <a:ext cx="47" cy="26"/>
            </a:xfrm>
            <a:custGeom>
              <a:avLst/>
              <a:gdLst>
                <a:gd name="T0" fmla="*/ 1 w 20"/>
                <a:gd name="T1" fmla="*/ 0 h 11"/>
                <a:gd name="T2" fmla="*/ 0 w 20"/>
                <a:gd name="T3" fmla="*/ 0 h 11"/>
                <a:gd name="T4" fmla="*/ 1 w 20"/>
                <a:gd name="T5" fmla="*/ 1 h 11"/>
                <a:gd name="T6" fmla="*/ 19 w 20"/>
                <a:gd name="T7" fmla="*/ 11 h 11"/>
                <a:gd name="T8" fmla="*/ 19 w 20"/>
                <a:gd name="T9" fmla="*/ 11 h 11"/>
                <a:gd name="T10" fmla="*/ 20 w 20"/>
                <a:gd name="T11" fmla="*/ 11 h 11"/>
                <a:gd name="T12" fmla="*/ 19 w 20"/>
                <a:gd name="T13" fmla="*/ 11 h 11"/>
                <a:gd name="T14" fmla="*/ 1 w 2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4"/>
                    <a:pt x="13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3" y="7"/>
                    <a:pt x="7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Freeform 131"/>
            <p:cNvSpPr>
              <a:spLocks/>
            </p:cNvSpPr>
            <p:nvPr/>
          </p:nvSpPr>
          <p:spPr bwMode="auto">
            <a:xfrm>
              <a:off x="3501" y="2460"/>
              <a:ext cx="50" cy="26"/>
            </a:xfrm>
            <a:custGeom>
              <a:avLst/>
              <a:gdLst>
                <a:gd name="T0" fmla="*/ 0 w 21"/>
                <a:gd name="T1" fmla="*/ 0 h 11"/>
                <a:gd name="T2" fmla="*/ 0 w 21"/>
                <a:gd name="T3" fmla="*/ 0 h 11"/>
                <a:gd name="T4" fmla="*/ 0 w 21"/>
                <a:gd name="T5" fmla="*/ 0 h 11"/>
                <a:gd name="T6" fmla="*/ 13 w 21"/>
                <a:gd name="T7" fmla="*/ 8 h 11"/>
                <a:gd name="T8" fmla="*/ 20 w 21"/>
                <a:gd name="T9" fmla="*/ 11 h 11"/>
                <a:gd name="T10" fmla="*/ 20 w 21"/>
                <a:gd name="T11" fmla="*/ 11 h 11"/>
                <a:gd name="T12" fmla="*/ 21 w 21"/>
                <a:gd name="T13" fmla="*/ 11 h 11"/>
                <a:gd name="T14" fmla="*/ 20 w 21"/>
                <a:gd name="T15" fmla="*/ 10 h 11"/>
                <a:gd name="T16" fmla="*/ 14 w 21"/>
                <a:gd name="T17" fmla="*/ 7 h 11"/>
                <a:gd name="T18" fmla="*/ 0 w 2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9" y="6"/>
                    <a:pt x="13" y="8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9" y="5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6" name="Freeform 132"/>
            <p:cNvSpPr>
              <a:spLocks/>
            </p:cNvSpPr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7" name="Freeform 133"/>
            <p:cNvSpPr>
              <a:spLocks/>
            </p:cNvSpPr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Freeform 134"/>
            <p:cNvSpPr>
              <a:spLocks/>
            </p:cNvSpPr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9" name="Freeform 135"/>
            <p:cNvSpPr>
              <a:spLocks/>
            </p:cNvSpPr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0" name="Freeform 136"/>
            <p:cNvSpPr>
              <a:spLocks/>
            </p:cNvSpPr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Freeform 137"/>
            <p:cNvSpPr>
              <a:spLocks/>
            </p:cNvSpPr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2" name="Freeform 138"/>
            <p:cNvSpPr>
              <a:spLocks noEditPoints="1"/>
            </p:cNvSpPr>
            <p:nvPr/>
          </p:nvSpPr>
          <p:spPr bwMode="auto">
            <a:xfrm>
              <a:off x="3584" y="2022"/>
              <a:ext cx="53" cy="53"/>
            </a:xfrm>
            <a:custGeom>
              <a:avLst/>
              <a:gdLst>
                <a:gd name="T0" fmla="*/ 2 w 22"/>
                <a:gd name="T1" fmla="*/ 19 h 22"/>
                <a:gd name="T2" fmla="*/ 6 w 22"/>
                <a:gd name="T3" fmla="*/ 5 h 22"/>
                <a:gd name="T4" fmla="*/ 6 w 22"/>
                <a:gd name="T5" fmla="*/ 3 h 22"/>
                <a:gd name="T6" fmla="*/ 11 w 22"/>
                <a:gd name="T7" fmla="*/ 4 h 22"/>
                <a:gd name="T8" fmla="*/ 10 w 22"/>
                <a:gd name="T9" fmla="*/ 6 h 22"/>
                <a:gd name="T10" fmla="*/ 10 w 22"/>
                <a:gd name="T11" fmla="*/ 7 h 22"/>
                <a:gd name="T12" fmla="*/ 10 w 22"/>
                <a:gd name="T13" fmla="*/ 7 h 22"/>
                <a:gd name="T14" fmla="*/ 13 w 22"/>
                <a:gd name="T15" fmla="*/ 7 h 22"/>
                <a:gd name="T16" fmla="*/ 14 w 22"/>
                <a:gd name="T17" fmla="*/ 7 h 22"/>
                <a:gd name="T18" fmla="*/ 14 w 22"/>
                <a:gd name="T19" fmla="*/ 7 h 22"/>
                <a:gd name="T20" fmla="*/ 15 w 22"/>
                <a:gd name="T21" fmla="*/ 7 h 22"/>
                <a:gd name="T22" fmla="*/ 16 w 22"/>
                <a:gd name="T23" fmla="*/ 4 h 22"/>
                <a:gd name="T24" fmla="*/ 21 w 22"/>
                <a:gd name="T25" fmla="*/ 5 h 22"/>
                <a:gd name="T26" fmla="*/ 21 w 22"/>
                <a:gd name="T27" fmla="*/ 9 h 22"/>
                <a:gd name="T28" fmla="*/ 17 w 22"/>
                <a:gd name="T29" fmla="*/ 20 h 22"/>
                <a:gd name="T30" fmla="*/ 17 w 22"/>
                <a:gd name="T31" fmla="*/ 20 h 22"/>
                <a:gd name="T32" fmla="*/ 17 w 22"/>
                <a:gd name="T33" fmla="*/ 21 h 22"/>
                <a:gd name="T34" fmla="*/ 17 w 22"/>
                <a:gd name="T35" fmla="*/ 21 h 22"/>
                <a:gd name="T36" fmla="*/ 7 w 22"/>
                <a:gd name="T37" fmla="*/ 19 h 22"/>
                <a:gd name="T38" fmla="*/ 2 w 22"/>
                <a:gd name="T39" fmla="*/ 19 h 22"/>
                <a:gd name="T40" fmla="*/ 2 w 22"/>
                <a:gd name="T41" fmla="*/ 19 h 22"/>
                <a:gd name="T42" fmla="*/ 14 w 22"/>
                <a:gd name="T43" fmla="*/ 6 h 22"/>
                <a:gd name="T44" fmla="*/ 14 w 22"/>
                <a:gd name="T45" fmla="*/ 6 h 22"/>
                <a:gd name="T46" fmla="*/ 11 w 22"/>
                <a:gd name="T47" fmla="*/ 6 h 22"/>
                <a:gd name="T48" fmla="*/ 13 w 22"/>
                <a:gd name="T49" fmla="*/ 1 h 22"/>
                <a:gd name="T50" fmla="*/ 16 w 22"/>
                <a:gd name="T51" fmla="*/ 1 h 22"/>
                <a:gd name="T52" fmla="*/ 14 w 22"/>
                <a:gd name="T53" fmla="*/ 6 h 22"/>
                <a:gd name="T54" fmla="*/ 14 w 22"/>
                <a:gd name="T55" fmla="*/ 6 h 22"/>
                <a:gd name="T56" fmla="*/ 13 w 22"/>
                <a:gd name="T57" fmla="*/ 0 h 22"/>
                <a:gd name="T58" fmla="*/ 13 w 22"/>
                <a:gd name="T59" fmla="*/ 0 h 22"/>
                <a:gd name="T60" fmla="*/ 11 w 22"/>
                <a:gd name="T61" fmla="*/ 3 h 22"/>
                <a:gd name="T62" fmla="*/ 6 w 22"/>
                <a:gd name="T63" fmla="*/ 2 h 22"/>
                <a:gd name="T64" fmla="*/ 5 w 22"/>
                <a:gd name="T65" fmla="*/ 2 h 22"/>
                <a:gd name="T66" fmla="*/ 5 w 22"/>
                <a:gd name="T67" fmla="*/ 3 h 22"/>
                <a:gd name="T68" fmla="*/ 5 w 22"/>
                <a:gd name="T69" fmla="*/ 5 h 22"/>
                <a:gd name="T70" fmla="*/ 0 w 22"/>
                <a:gd name="T71" fmla="*/ 19 h 22"/>
                <a:gd name="T72" fmla="*/ 0 w 22"/>
                <a:gd name="T73" fmla="*/ 20 h 22"/>
                <a:gd name="T74" fmla="*/ 1 w 22"/>
                <a:gd name="T75" fmla="*/ 20 h 22"/>
                <a:gd name="T76" fmla="*/ 2 w 22"/>
                <a:gd name="T77" fmla="*/ 20 h 22"/>
                <a:gd name="T78" fmla="*/ 7 w 22"/>
                <a:gd name="T79" fmla="*/ 20 h 22"/>
                <a:gd name="T80" fmla="*/ 17 w 22"/>
                <a:gd name="T81" fmla="*/ 22 h 22"/>
                <a:gd name="T82" fmla="*/ 17 w 22"/>
                <a:gd name="T83" fmla="*/ 22 h 22"/>
                <a:gd name="T84" fmla="*/ 17 w 22"/>
                <a:gd name="T85" fmla="*/ 22 h 22"/>
                <a:gd name="T86" fmla="*/ 18 w 22"/>
                <a:gd name="T87" fmla="*/ 21 h 22"/>
                <a:gd name="T88" fmla="*/ 18 w 22"/>
                <a:gd name="T89" fmla="*/ 20 h 22"/>
                <a:gd name="T90" fmla="*/ 22 w 22"/>
                <a:gd name="T91" fmla="*/ 9 h 22"/>
                <a:gd name="T92" fmla="*/ 22 w 22"/>
                <a:gd name="T93" fmla="*/ 4 h 22"/>
                <a:gd name="T94" fmla="*/ 22 w 22"/>
                <a:gd name="T95" fmla="*/ 4 h 22"/>
                <a:gd name="T96" fmla="*/ 22 w 22"/>
                <a:gd name="T97" fmla="*/ 4 h 22"/>
                <a:gd name="T98" fmla="*/ 16 w 22"/>
                <a:gd name="T99" fmla="*/ 3 h 22"/>
                <a:gd name="T100" fmla="*/ 17 w 22"/>
                <a:gd name="T101" fmla="*/ 1 h 22"/>
                <a:gd name="T102" fmla="*/ 17 w 22"/>
                <a:gd name="T103" fmla="*/ 1 h 22"/>
                <a:gd name="T104" fmla="*/ 17 w 22"/>
                <a:gd name="T105" fmla="*/ 0 h 22"/>
                <a:gd name="T106" fmla="*/ 13 w 22"/>
                <a:gd name="T10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" h="22">
                  <a:moveTo>
                    <a:pt x="2" y="19"/>
                  </a:moveTo>
                  <a:cubicBezTo>
                    <a:pt x="4" y="15"/>
                    <a:pt x="5" y="9"/>
                    <a:pt x="6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7" y="4"/>
                    <a:pt x="9" y="4"/>
                    <a:pt x="11" y="4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9" y="4"/>
                    <a:pt x="21" y="5"/>
                  </a:cubicBezTo>
                  <a:cubicBezTo>
                    <a:pt x="21" y="6"/>
                    <a:pt x="21" y="7"/>
                    <a:pt x="21" y="9"/>
                  </a:cubicBezTo>
                  <a:cubicBezTo>
                    <a:pt x="20" y="13"/>
                    <a:pt x="19" y="17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4"/>
                    <a:pt x="13" y="2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9" y="3"/>
                    <a:pt x="7" y="3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9"/>
                    <a:pt x="3" y="15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4" y="20"/>
                    <a:pt x="5" y="20"/>
                    <a:pt x="7" y="2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7"/>
                    <a:pt x="21" y="13"/>
                    <a:pt x="22" y="9"/>
                  </a:cubicBezTo>
                  <a:cubicBezTo>
                    <a:pt x="22" y="7"/>
                    <a:pt x="22" y="6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3"/>
                    <a:pt x="18" y="3"/>
                    <a:pt x="16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3" name="Freeform 139"/>
            <p:cNvSpPr>
              <a:spLocks/>
            </p:cNvSpPr>
            <p:nvPr/>
          </p:nvSpPr>
          <p:spPr bwMode="auto">
            <a:xfrm>
              <a:off x="3601" y="2044"/>
              <a:ext cx="26" cy="4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1 w 11"/>
                <a:gd name="T5" fmla="*/ 1 h 2"/>
                <a:gd name="T6" fmla="*/ 10 w 11"/>
                <a:gd name="T7" fmla="*/ 2 h 2"/>
                <a:gd name="T8" fmla="*/ 11 w 11"/>
                <a:gd name="T9" fmla="*/ 1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Freeform 140"/>
            <p:cNvSpPr>
              <a:spLocks/>
            </p:cNvSpPr>
            <p:nvPr/>
          </p:nvSpPr>
          <p:spPr bwMode="auto">
            <a:xfrm>
              <a:off x="3599" y="2051"/>
              <a:ext cx="26" cy="5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0 w 11"/>
                <a:gd name="T5" fmla="*/ 1 h 2"/>
                <a:gd name="T6" fmla="*/ 10 w 11"/>
                <a:gd name="T7" fmla="*/ 2 h 2"/>
                <a:gd name="T8" fmla="*/ 11 w 11"/>
                <a:gd name="T9" fmla="*/ 2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5" name="Freeform 141"/>
            <p:cNvSpPr>
              <a:spLocks/>
            </p:cNvSpPr>
            <p:nvPr/>
          </p:nvSpPr>
          <p:spPr bwMode="auto">
            <a:xfrm>
              <a:off x="3599" y="2058"/>
              <a:ext cx="7" cy="2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0 w 3"/>
                <a:gd name="T7" fmla="*/ 1 h 1"/>
                <a:gd name="T8" fmla="*/ 1 w 3"/>
                <a:gd name="T9" fmla="*/ 1 h 1"/>
                <a:gd name="T10" fmla="*/ 3 w 3"/>
                <a:gd name="T11" fmla="*/ 1 h 1"/>
                <a:gd name="T12" fmla="*/ 3 w 3"/>
                <a:gd name="T13" fmla="*/ 1 h 1"/>
                <a:gd name="T14" fmla="*/ 3 w 3"/>
                <a:gd name="T15" fmla="*/ 1 h 1"/>
                <a:gd name="T16" fmla="*/ 3 w 3"/>
                <a:gd name="T17" fmla="*/ 0 h 1"/>
                <a:gd name="T18" fmla="*/ 1 w 3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6" name="Freeform 142"/>
            <p:cNvSpPr>
              <a:spLocks/>
            </p:cNvSpPr>
            <p:nvPr/>
          </p:nvSpPr>
          <p:spPr bwMode="auto">
            <a:xfrm>
              <a:off x="3520" y="2044"/>
              <a:ext cx="33" cy="12"/>
            </a:xfrm>
            <a:custGeom>
              <a:avLst/>
              <a:gdLst>
                <a:gd name="T0" fmla="*/ 13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 w 14"/>
                <a:gd name="T7" fmla="*/ 5 h 5"/>
                <a:gd name="T8" fmla="*/ 13 w 14"/>
                <a:gd name="T9" fmla="*/ 1 h 5"/>
                <a:gd name="T10" fmla="*/ 14 w 14"/>
                <a:gd name="T11" fmla="*/ 0 h 5"/>
                <a:gd name="T12" fmla="*/ 13 w 1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3" y="0"/>
                  </a:moveTo>
                  <a:cubicBezTo>
                    <a:pt x="12" y="1"/>
                    <a:pt x="3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5"/>
                    <a:pt x="13" y="1"/>
                    <a:pt x="13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Freeform 143"/>
            <p:cNvSpPr>
              <a:spLocks/>
            </p:cNvSpPr>
            <p:nvPr/>
          </p:nvSpPr>
          <p:spPr bwMode="auto">
            <a:xfrm>
              <a:off x="3522" y="2053"/>
              <a:ext cx="31" cy="10"/>
            </a:xfrm>
            <a:custGeom>
              <a:avLst/>
              <a:gdLst>
                <a:gd name="T0" fmla="*/ 12 w 13"/>
                <a:gd name="T1" fmla="*/ 0 h 4"/>
                <a:gd name="T2" fmla="*/ 5 w 13"/>
                <a:gd name="T3" fmla="*/ 2 h 4"/>
                <a:gd name="T4" fmla="*/ 0 w 13"/>
                <a:gd name="T5" fmla="*/ 3 h 4"/>
                <a:gd name="T6" fmla="*/ 0 w 13"/>
                <a:gd name="T7" fmla="*/ 4 h 4"/>
                <a:gd name="T8" fmla="*/ 0 w 13"/>
                <a:gd name="T9" fmla="*/ 4 h 4"/>
                <a:gd name="T10" fmla="*/ 1 w 13"/>
                <a:gd name="T11" fmla="*/ 4 h 4"/>
                <a:gd name="T12" fmla="*/ 6 w 13"/>
                <a:gd name="T13" fmla="*/ 3 h 4"/>
                <a:gd name="T14" fmla="*/ 12 w 13"/>
                <a:gd name="T15" fmla="*/ 1 h 4"/>
                <a:gd name="T16" fmla="*/ 13 w 13"/>
                <a:gd name="T17" fmla="*/ 0 h 4"/>
                <a:gd name="T18" fmla="*/ 12 w 13"/>
                <a:gd name="T19" fmla="*/ 0 h 4"/>
                <a:gd name="T20" fmla="*/ 12 w 13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11" y="0"/>
                    <a:pt x="10" y="0"/>
                    <a:pt x="5" y="2"/>
                  </a:cubicBezTo>
                  <a:cubicBezTo>
                    <a:pt x="3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3"/>
                    <a:pt x="6" y="3"/>
                  </a:cubicBezTo>
                  <a:cubicBezTo>
                    <a:pt x="8" y="2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8" name="Freeform 144"/>
            <p:cNvSpPr>
              <a:spLocks/>
            </p:cNvSpPr>
            <p:nvPr/>
          </p:nvSpPr>
          <p:spPr bwMode="auto">
            <a:xfrm>
              <a:off x="3522" y="2065"/>
              <a:ext cx="10" cy="5"/>
            </a:xfrm>
            <a:custGeom>
              <a:avLst/>
              <a:gdLst>
                <a:gd name="T0" fmla="*/ 3 w 4"/>
                <a:gd name="T1" fmla="*/ 0 h 2"/>
                <a:gd name="T2" fmla="*/ 2 w 4"/>
                <a:gd name="T3" fmla="*/ 1 h 2"/>
                <a:gd name="T4" fmla="*/ 1 w 4"/>
                <a:gd name="T5" fmla="*/ 1 h 2"/>
                <a:gd name="T6" fmla="*/ 1 w 4"/>
                <a:gd name="T7" fmla="*/ 1 h 2"/>
                <a:gd name="T8" fmla="*/ 0 w 4"/>
                <a:gd name="T9" fmla="*/ 1 h 2"/>
                <a:gd name="T10" fmla="*/ 1 w 4"/>
                <a:gd name="T11" fmla="*/ 2 h 2"/>
                <a:gd name="T12" fmla="*/ 1 w 4"/>
                <a:gd name="T13" fmla="*/ 2 h 2"/>
                <a:gd name="T14" fmla="*/ 2 w 4"/>
                <a:gd name="T15" fmla="*/ 1 h 2"/>
                <a:gd name="T16" fmla="*/ 3 w 4"/>
                <a:gd name="T17" fmla="*/ 1 h 2"/>
                <a:gd name="T18" fmla="*/ 3 w 4"/>
                <a:gd name="T19" fmla="*/ 1 h 2"/>
                <a:gd name="T20" fmla="*/ 4 w 4"/>
                <a:gd name="T21" fmla="*/ 1 h 2"/>
                <a:gd name="T22" fmla="*/ 4 w 4"/>
                <a:gd name="T23" fmla="*/ 0 h 2"/>
                <a:gd name="T24" fmla="*/ 3 w 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9" name="Freeform 145"/>
            <p:cNvSpPr>
              <a:spLocks noEditPoints="1"/>
            </p:cNvSpPr>
            <p:nvPr/>
          </p:nvSpPr>
          <p:spPr bwMode="auto">
            <a:xfrm>
              <a:off x="3510" y="2017"/>
              <a:ext cx="62" cy="74"/>
            </a:xfrm>
            <a:custGeom>
              <a:avLst/>
              <a:gdLst>
                <a:gd name="T0" fmla="*/ 7 w 26"/>
                <a:gd name="T1" fmla="*/ 27 h 31"/>
                <a:gd name="T2" fmla="*/ 25 w 26"/>
                <a:gd name="T3" fmla="*/ 25 h 31"/>
                <a:gd name="T4" fmla="*/ 24 w 26"/>
                <a:gd name="T5" fmla="*/ 25 h 31"/>
                <a:gd name="T6" fmla="*/ 24 w 26"/>
                <a:gd name="T7" fmla="*/ 25 h 31"/>
                <a:gd name="T8" fmla="*/ 23 w 26"/>
                <a:gd name="T9" fmla="*/ 26 h 31"/>
                <a:gd name="T10" fmla="*/ 7 w 26"/>
                <a:gd name="T11" fmla="*/ 29 h 31"/>
                <a:gd name="T12" fmla="*/ 21 w 26"/>
                <a:gd name="T13" fmla="*/ 4 h 31"/>
                <a:gd name="T14" fmla="*/ 23 w 26"/>
                <a:gd name="T15" fmla="*/ 10 h 31"/>
                <a:gd name="T16" fmla="*/ 8 w 26"/>
                <a:gd name="T17" fmla="*/ 9 h 31"/>
                <a:gd name="T18" fmla="*/ 7 w 26"/>
                <a:gd name="T19" fmla="*/ 3 h 31"/>
                <a:gd name="T20" fmla="*/ 10 w 26"/>
                <a:gd name="T21" fmla="*/ 1 h 31"/>
                <a:gd name="T22" fmla="*/ 12 w 26"/>
                <a:gd name="T23" fmla="*/ 7 h 31"/>
                <a:gd name="T24" fmla="*/ 8 w 26"/>
                <a:gd name="T25" fmla="*/ 10 h 31"/>
                <a:gd name="T26" fmla="*/ 12 w 26"/>
                <a:gd name="T27" fmla="*/ 4 h 31"/>
                <a:gd name="T28" fmla="*/ 19 w 26"/>
                <a:gd name="T29" fmla="*/ 1 h 31"/>
                <a:gd name="T30" fmla="*/ 7 w 26"/>
                <a:gd name="T31" fmla="*/ 26 h 31"/>
                <a:gd name="T32" fmla="*/ 6 w 26"/>
                <a:gd name="T33" fmla="*/ 26 h 31"/>
                <a:gd name="T34" fmla="*/ 1 w 26"/>
                <a:gd name="T35" fmla="*/ 8 h 31"/>
                <a:gd name="T36" fmla="*/ 6 w 26"/>
                <a:gd name="T37" fmla="*/ 6 h 31"/>
                <a:gd name="T38" fmla="*/ 7 w 26"/>
                <a:gd name="T39" fmla="*/ 10 h 31"/>
                <a:gd name="T40" fmla="*/ 20 w 26"/>
                <a:gd name="T41" fmla="*/ 0 h 31"/>
                <a:gd name="T42" fmla="*/ 19 w 26"/>
                <a:gd name="T43" fmla="*/ 0 h 31"/>
                <a:gd name="T44" fmla="*/ 18 w 26"/>
                <a:gd name="T45" fmla="*/ 0 h 31"/>
                <a:gd name="T46" fmla="*/ 11 w 26"/>
                <a:gd name="T47" fmla="*/ 0 h 31"/>
                <a:gd name="T48" fmla="*/ 10 w 26"/>
                <a:gd name="T49" fmla="*/ 0 h 31"/>
                <a:gd name="T50" fmla="*/ 6 w 26"/>
                <a:gd name="T51" fmla="*/ 2 h 31"/>
                <a:gd name="T52" fmla="*/ 6 w 26"/>
                <a:gd name="T53" fmla="*/ 5 h 31"/>
                <a:gd name="T54" fmla="*/ 1 w 26"/>
                <a:gd name="T55" fmla="*/ 7 h 31"/>
                <a:gd name="T56" fmla="*/ 0 w 26"/>
                <a:gd name="T57" fmla="*/ 7 h 31"/>
                <a:gd name="T58" fmla="*/ 2 w 26"/>
                <a:gd name="T59" fmla="*/ 29 h 31"/>
                <a:gd name="T60" fmla="*/ 2 w 26"/>
                <a:gd name="T61" fmla="*/ 29 h 31"/>
                <a:gd name="T62" fmla="*/ 6 w 26"/>
                <a:gd name="T63" fmla="*/ 30 h 31"/>
                <a:gd name="T64" fmla="*/ 6 w 26"/>
                <a:gd name="T65" fmla="*/ 31 h 31"/>
                <a:gd name="T66" fmla="*/ 11 w 26"/>
                <a:gd name="T67" fmla="*/ 29 h 31"/>
                <a:gd name="T68" fmla="*/ 24 w 26"/>
                <a:gd name="T69" fmla="*/ 27 h 31"/>
                <a:gd name="T70" fmla="*/ 26 w 26"/>
                <a:gd name="T71" fmla="*/ 26 h 31"/>
                <a:gd name="T72" fmla="*/ 24 w 26"/>
                <a:gd name="T73" fmla="*/ 3 h 31"/>
                <a:gd name="T74" fmla="*/ 23 w 26"/>
                <a:gd name="T75" fmla="*/ 2 h 31"/>
                <a:gd name="T76" fmla="*/ 20 w 26"/>
                <a:gd name="T77" fmla="*/ 1 h 31"/>
                <a:gd name="T78" fmla="*/ 20 w 26"/>
                <a:gd name="T7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1">
                  <a:moveTo>
                    <a:pt x="7" y="29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13" y="25"/>
                    <a:pt x="19" y="24"/>
                    <a:pt x="25" y="2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moveTo>
                    <a:pt x="24" y="19"/>
                  </a:moveTo>
                  <a:cubicBezTo>
                    <a:pt x="23" y="14"/>
                    <a:pt x="21" y="9"/>
                    <a:pt x="21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3" y="5"/>
                    <a:pt x="23" y="8"/>
                    <a:pt x="23" y="10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8" y="9"/>
                  </a:moveTo>
                  <a:cubicBezTo>
                    <a:pt x="8" y="7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5"/>
                    <a:pt x="12" y="7"/>
                    <a:pt x="12" y="7"/>
                  </a:cubicBezTo>
                  <a:cubicBezTo>
                    <a:pt x="12" y="8"/>
                    <a:pt x="9" y="9"/>
                    <a:pt x="8" y="9"/>
                  </a:cubicBezTo>
                  <a:moveTo>
                    <a:pt x="8" y="10"/>
                  </a:moveTo>
                  <a:cubicBezTo>
                    <a:pt x="9" y="10"/>
                    <a:pt x="13" y="9"/>
                    <a:pt x="13" y="7"/>
                  </a:cubicBezTo>
                  <a:cubicBezTo>
                    <a:pt x="13" y="7"/>
                    <a:pt x="13" y="6"/>
                    <a:pt x="12" y="4"/>
                  </a:cubicBezTo>
                  <a:cubicBezTo>
                    <a:pt x="14" y="3"/>
                    <a:pt x="17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8"/>
                    <a:pt x="22" y="15"/>
                    <a:pt x="24" y="22"/>
                  </a:cubicBezTo>
                  <a:cubicBezTo>
                    <a:pt x="18" y="23"/>
                    <a:pt x="12" y="24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4" y="27"/>
                    <a:pt x="2" y="28"/>
                  </a:cubicBezTo>
                  <a:cubicBezTo>
                    <a:pt x="3" y="21"/>
                    <a:pt x="2" y="14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6"/>
                    <a:pt x="3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4"/>
                    <a:pt x="2" y="21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8"/>
                    <a:pt x="5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0"/>
                    <a:pt x="9" y="29"/>
                    <a:pt x="11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7"/>
                    <a:pt x="24" y="5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Freeform 146"/>
            <p:cNvSpPr>
              <a:spLocks noEditPoints="1"/>
            </p:cNvSpPr>
            <p:nvPr/>
          </p:nvSpPr>
          <p:spPr bwMode="auto">
            <a:xfrm>
              <a:off x="4191" y="1922"/>
              <a:ext cx="83" cy="76"/>
            </a:xfrm>
            <a:custGeom>
              <a:avLst/>
              <a:gdLst>
                <a:gd name="T0" fmla="*/ 7 w 35"/>
                <a:gd name="T1" fmla="*/ 22 h 32"/>
                <a:gd name="T2" fmla="*/ 5 w 35"/>
                <a:gd name="T3" fmla="*/ 19 h 32"/>
                <a:gd name="T4" fmla="*/ 19 w 35"/>
                <a:gd name="T5" fmla="*/ 31 h 32"/>
                <a:gd name="T6" fmla="*/ 18 w 35"/>
                <a:gd name="T7" fmla="*/ 30 h 32"/>
                <a:gd name="T8" fmla="*/ 18 w 35"/>
                <a:gd name="T9" fmla="*/ 30 h 32"/>
                <a:gd name="T10" fmla="*/ 17 w 35"/>
                <a:gd name="T11" fmla="*/ 30 h 32"/>
                <a:gd name="T12" fmla="*/ 32 w 35"/>
                <a:gd name="T13" fmla="*/ 13 h 32"/>
                <a:gd name="T14" fmla="*/ 29 w 35"/>
                <a:gd name="T15" fmla="*/ 19 h 32"/>
                <a:gd name="T16" fmla="*/ 23 w 35"/>
                <a:gd name="T17" fmla="*/ 9 h 32"/>
                <a:gd name="T18" fmla="*/ 23 w 35"/>
                <a:gd name="T19" fmla="*/ 2 h 32"/>
                <a:gd name="T20" fmla="*/ 24 w 35"/>
                <a:gd name="T21" fmla="*/ 2 h 32"/>
                <a:gd name="T22" fmla="*/ 25 w 35"/>
                <a:gd name="T23" fmla="*/ 6 h 32"/>
                <a:gd name="T24" fmla="*/ 23 w 35"/>
                <a:gd name="T25" fmla="*/ 9 h 32"/>
                <a:gd name="T26" fmla="*/ 6 w 35"/>
                <a:gd name="T27" fmla="*/ 18 h 32"/>
                <a:gd name="T28" fmla="*/ 5 w 35"/>
                <a:gd name="T29" fmla="*/ 18 h 32"/>
                <a:gd name="T30" fmla="*/ 15 w 35"/>
                <a:gd name="T31" fmla="*/ 2 h 32"/>
                <a:gd name="T32" fmla="*/ 20 w 35"/>
                <a:gd name="T33" fmla="*/ 4 h 32"/>
                <a:gd name="T34" fmla="*/ 18 w 35"/>
                <a:gd name="T35" fmla="*/ 7 h 32"/>
                <a:gd name="T36" fmla="*/ 24 w 35"/>
                <a:gd name="T37" fmla="*/ 10 h 32"/>
                <a:gd name="T38" fmla="*/ 32 w 35"/>
                <a:gd name="T39" fmla="*/ 10 h 32"/>
                <a:gd name="T40" fmla="*/ 21 w 35"/>
                <a:gd name="T41" fmla="*/ 28 h 32"/>
                <a:gd name="T42" fmla="*/ 15 w 35"/>
                <a:gd name="T43" fmla="*/ 0 h 32"/>
                <a:gd name="T44" fmla="*/ 0 w 35"/>
                <a:gd name="T45" fmla="*/ 16 h 32"/>
                <a:gd name="T46" fmla="*/ 4 w 35"/>
                <a:gd name="T47" fmla="*/ 18 h 32"/>
                <a:gd name="T48" fmla="*/ 2 w 35"/>
                <a:gd name="T49" fmla="*/ 21 h 32"/>
                <a:gd name="T50" fmla="*/ 6 w 35"/>
                <a:gd name="T51" fmla="*/ 23 h 32"/>
                <a:gd name="T52" fmla="*/ 19 w 35"/>
                <a:gd name="T53" fmla="*/ 32 h 32"/>
                <a:gd name="T54" fmla="*/ 19 w 35"/>
                <a:gd name="T55" fmla="*/ 32 h 32"/>
                <a:gd name="T56" fmla="*/ 35 w 35"/>
                <a:gd name="T57" fmla="*/ 15 h 32"/>
                <a:gd name="T58" fmla="*/ 35 w 35"/>
                <a:gd name="T59" fmla="*/ 14 h 32"/>
                <a:gd name="T60" fmla="*/ 33 w 35"/>
                <a:gd name="T61" fmla="*/ 11 h 32"/>
                <a:gd name="T62" fmla="*/ 34 w 35"/>
                <a:gd name="T63" fmla="*/ 10 h 32"/>
                <a:gd name="T64" fmla="*/ 34 w 35"/>
                <a:gd name="T65" fmla="*/ 10 h 32"/>
                <a:gd name="T66" fmla="*/ 33 w 35"/>
                <a:gd name="T67" fmla="*/ 9 h 32"/>
                <a:gd name="T68" fmla="*/ 33 w 35"/>
                <a:gd name="T69" fmla="*/ 9 h 32"/>
                <a:gd name="T70" fmla="*/ 27 w 35"/>
                <a:gd name="T71" fmla="*/ 4 h 32"/>
                <a:gd name="T72" fmla="*/ 27 w 35"/>
                <a:gd name="T73" fmla="*/ 3 h 32"/>
                <a:gd name="T74" fmla="*/ 23 w 35"/>
                <a:gd name="T75" fmla="*/ 1 h 32"/>
                <a:gd name="T76" fmla="*/ 22 w 35"/>
                <a:gd name="T77" fmla="*/ 2 h 32"/>
                <a:gd name="T78" fmla="*/ 16 w 35"/>
                <a:gd name="T79" fmla="*/ 1 h 32"/>
                <a:gd name="T80" fmla="*/ 16 w 35"/>
                <a:gd name="T8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" h="32">
                  <a:moveTo>
                    <a:pt x="17" y="30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5" y="21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0" y="22"/>
                    <a:pt x="16" y="25"/>
                    <a:pt x="20" y="2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3" y="26"/>
                  </a:moveTo>
                  <a:cubicBezTo>
                    <a:pt x="25" y="22"/>
                    <a:pt x="28" y="17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2" y="16"/>
                    <a:pt x="30" y="17"/>
                    <a:pt x="29" y="19"/>
                  </a:cubicBezTo>
                  <a:cubicBezTo>
                    <a:pt x="23" y="26"/>
                    <a:pt x="23" y="26"/>
                    <a:pt x="23" y="26"/>
                  </a:cubicBezTo>
                  <a:moveTo>
                    <a:pt x="23" y="9"/>
                  </a:moveTo>
                  <a:cubicBezTo>
                    <a:pt x="22" y="9"/>
                    <a:pt x="20" y="8"/>
                    <a:pt x="19" y="7"/>
                  </a:cubicBezTo>
                  <a:cubicBezTo>
                    <a:pt x="21" y="6"/>
                    <a:pt x="22" y="4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5" y="5"/>
                    <a:pt x="25" y="6"/>
                  </a:cubicBezTo>
                  <a:cubicBezTo>
                    <a:pt x="24" y="7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21" y="28"/>
                  </a:moveTo>
                  <a:cubicBezTo>
                    <a:pt x="16" y="24"/>
                    <a:pt x="11" y="21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7" y="12"/>
                    <a:pt x="11" y="7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3"/>
                    <a:pt x="18" y="4"/>
                    <a:pt x="20" y="4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21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5" y="8"/>
                    <a:pt x="25" y="7"/>
                  </a:cubicBezTo>
                  <a:cubicBezTo>
                    <a:pt x="28" y="8"/>
                    <a:pt x="30" y="9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15"/>
                    <a:pt x="24" y="22"/>
                    <a:pt x="21" y="28"/>
                  </a:cubicBezTo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6"/>
                    <a:pt x="6" y="1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1"/>
                    <a:pt x="5" y="22"/>
                    <a:pt x="6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3" y="16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3"/>
                    <a:pt x="33" y="13"/>
                    <a:pt x="32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8"/>
                    <a:pt x="28" y="7"/>
                    <a:pt x="26" y="6"/>
                  </a:cubicBezTo>
                  <a:cubicBezTo>
                    <a:pt x="26" y="5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21" y="2"/>
                    <a:pt x="21" y="3"/>
                    <a:pt x="21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1" name="Freeform 147"/>
            <p:cNvSpPr>
              <a:spLocks/>
            </p:cNvSpPr>
            <p:nvPr/>
          </p:nvSpPr>
          <p:spPr bwMode="auto">
            <a:xfrm>
              <a:off x="4217" y="1944"/>
              <a:ext cx="31" cy="16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1 h 7"/>
                <a:gd name="T4" fmla="*/ 12 w 13"/>
                <a:gd name="T5" fmla="*/ 7 h 7"/>
                <a:gd name="T6" fmla="*/ 13 w 13"/>
                <a:gd name="T7" fmla="*/ 7 h 7"/>
                <a:gd name="T8" fmla="*/ 13 w 13"/>
                <a:gd name="T9" fmla="*/ 7 h 7"/>
                <a:gd name="T10" fmla="*/ 13 w 13"/>
                <a:gd name="T11" fmla="*/ 6 h 7"/>
                <a:gd name="T12" fmla="*/ 1 w 13"/>
                <a:gd name="T13" fmla="*/ 0 h 7"/>
                <a:gd name="T14" fmla="*/ 0 w 13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3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2" name="Freeform 148"/>
            <p:cNvSpPr>
              <a:spLocks/>
            </p:cNvSpPr>
            <p:nvPr/>
          </p:nvSpPr>
          <p:spPr bwMode="auto">
            <a:xfrm>
              <a:off x="4215" y="1951"/>
              <a:ext cx="26" cy="17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0 h 7"/>
                <a:gd name="T4" fmla="*/ 0 w 11"/>
                <a:gd name="T5" fmla="*/ 0 h 7"/>
                <a:gd name="T6" fmla="*/ 5 w 11"/>
                <a:gd name="T7" fmla="*/ 3 h 7"/>
                <a:gd name="T8" fmla="*/ 10 w 11"/>
                <a:gd name="T9" fmla="*/ 6 h 7"/>
                <a:gd name="T10" fmla="*/ 11 w 11"/>
                <a:gd name="T11" fmla="*/ 7 h 7"/>
                <a:gd name="T12" fmla="*/ 11 w 11"/>
                <a:gd name="T13" fmla="*/ 7 h 7"/>
                <a:gd name="T14" fmla="*/ 11 w 11"/>
                <a:gd name="T15" fmla="*/ 6 h 7"/>
                <a:gd name="T16" fmla="*/ 5 w 11"/>
                <a:gd name="T17" fmla="*/ 2 h 7"/>
                <a:gd name="T18" fmla="*/ 1 w 1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ubicBezTo>
                    <a:pt x="7" y="4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5"/>
                    <a:pt x="5" y="2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Freeform 149"/>
            <p:cNvSpPr>
              <a:spLocks/>
            </p:cNvSpPr>
            <p:nvPr/>
          </p:nvSpPr>
          <p:spPr bwMode="auto">
            <a:xfrm>
              <a:off x="4210" y="1956"/>
              <a:ext cx="7" cy="4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0 h 2"/>
                <a:gd name="T4" fmla="*/ 2 w 3"/>
                <a:gd name="T5" fmla="*/ 1 h 2"/>
                <a:gd name="T6" fmla="*/ 2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2 w 3"/>
                <a:gd name="T15" fmla="*/ 0 h 2"/>
                <a:gd name="T16" fmla="*/ 1 w 3"/>
                <a:gd name="T17" fmla="*/ 0 h 2"/>
                <a:gd name="T18" fmla="*/ 1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4" name="Freeform 150"/>
            <p:cNvSpPr>
              <a:spLocks/>
            </p:cNvSpPr>
            <p:nvPr/>
          </p:nvSpPr>
          <p:spPr bwMode="auto">
            <a:xfrm>
              <a:off x="4153" y="2491"/>
              <a:ext cx="40" cy="9"/>
            </a:xfrm>
            <a:custGeom>
              <a:avLst/>
              <a:gdLst>
                <a:gd name="T0" fmla="*/ 1 w 17"/>
                <a:gd name="T1" fmla="*/ 0 h 4"/>
                <a:gd name="T2" fmla="*/ 0 w 17"/>
                <a:gd name="T3" fmla="*/ 1 h 4"/>
                <a:gd name="T4" fmla="*/ 1 w 17"/>
                <a:gd name="T5" fmla="*/ 1 h 4"/>
                <a:gd name="T6" fmla="*/ 16 w 17"/>
                <a:gd name="T7" fmla="*/ 4 h 4"/>
                <a:gd name="T8" fmla="*/ 17 w 17"/>
                <a:gd name="T9" fmla="*/ 4 h 4"/>
                <a:gd name="T10" fmla="*/ 16 w 17"/>
                <a:gd name="T11" fmla="*/ 3 h 4"/>
                <a:gd name="T12" fmla="*/ 16 w 17"/>
                <a:gd name="T13" fmla="*/ 3 h 4"/>
                <a:gd name="T14" fmla="*/ 1 w 1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15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5" name="Freeform 151"/>
            <p:cNvSpPr>
              <a:spLocks/>
            </p:cNvSpPr>
            <p:nvPr/>
          </p:nvSpPr>
          <p:spPr bwMode="auto">
            <a:xfrm>
              <a:off x="4153" y="2500"/>
              <a:ext cx="33" cy="10"/>
            </a:xfrm>
            <a:custGeom>
              <a:avLst/>
              <a:gdLst>
                <a:gd name="T0" fmla="*/ 1 w 14"/>
                <a:gd name="T1" fmla="*/ 0 h 4"/>
                <a:gd name="T2" fmla="*/ 0 w 14"/>
                <a:gd name="T3" fmla="*/ 0 h 4"/>
                <a:gd name="T4" fmla="*/ 0 w 14"/>
                <a:gd name="T5" fmla="*/ 1 h 4"/>
                <a:gd name="T6" fmla="*/ 6 w 14"/>
                <a:gd name="T7" fmla="*/ 2 h 4"/>
                <a:gd name="T8" fmla="*/ 13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3 h 4"/>
                <a:gd name="T16" fmla="*/ 6 w 14"/>
                <a:gd name="T17" fmla="*/ 1 h 4"/>
                <a:gd name="T18" fmla="*/ 1 w 1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4" y="1"/>
                    <a:pt x="6" y="2"/>
                  </a:cubicBezTo>
                  <a:cubicBezTo>
                    <a:pt x="9" y="3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2"/>
                    <a:pt x="6" y="1"/>
                  </a:cubicBezTo>
                  <a:cubicBezTo>
                    <a:pt x="4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6" name="Freeform 152"/>
            <p:cNvSpPr>
              <a:spLocks/>
            </p:cNvSpPr>
            <p:nvPr/>
          </p:nvSpPr>
          <p:spPr bwMode="auto">
            <a:xfrm>
              <a:off x="4150" y="2505"/>
              <a:ext cx="10" cy="7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1 h 3"/>
                <a:gd name="T4" fmla="*/ 2 w 4"/>
                <a:gd name="T5" fmla="*/ 2 h 3"/>
                <a:gd name="T6" fmla="*/ 3 w 4"/>
                <a:gd name="T7" fmla="*/ 2 h 3"/>
                <a:gd name="T8" fmla="*/ 3 w 4"/>
                <a:gd name="T9" fmla="*/ 3 h 3"/>
                <a:gd name="T10" fmla="*/ 3 w 4"/>
                <a:gd name="T11" fmla="*/ 2 h 3"/>
                <a:gd name="T12" fmla="*/ 4 w 4"/>
                <a:gd name="T13" fmla="*/ 2 h 3"/>
                <a:gd name="T14" fmla="*/ 2 w 4"/>
                <a:gd name="T15" fmla="*/ 1 h 3"/>
                <a:gd name="T16" fmla="*/ 1 w 4"/>
                <a:gd name="T17" fmla="*/ 1 h 3"/>
                <a:gd name="T18" fmla="*/ 0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Freeform 153"/>
            <p:cNvSpPr>
              <a:spLocks noEditPoints="1"/>
            </p:cNvSpPr>
            <p:nvPr/>
          </p:nvSpPr>
          <p:spPr bwMode="auto">
            <a:xfrm>
              <a:off x="4131" y="2462"/>
              <a:ext cx="88" cy="86"/>
            </a:xfrm>
            <a:custGeom>
              <a:avLst/>
              <a:gdLst>
                <a:gd name="T0" fmla="*/ 9 w 37"/>
                <a:gd name="T1" fmla="*/ 28 h 36"/>
                <a:gd name="T2" fmla="*/ 6 w 37"/>
                <a:gd name="T3" fmla="*/ 25 h 36"/>
                <a:gd name="T4" fmla="*/ 25 w 37"/>
                <a:gd name="T5" fmla="*/ 34 h 36"/>
                <a:gd name="T6" fmla="*/ 24 w 37"/>
                <a:gd name="T7" fmla="*/ 34 h 36"/>
                <a:gd name="T8" fmla="*/ 24 w 37"/>
                <a:gd name="T9" fmla="*/ 34 h 36"/>
                <a:gd name="T10" fmla="*/ 23 w 37"/>
                <a:gd name="T11" fmla="*/ 33 h 36"/>
                <a:gd name="T12" fmla="*/ 33 w 37"/>
                <a:gd name="T13" fmla="*/ 10 h 36"/>
                <a:gd name="T14" fmla="*/ 32 w 37"/>
                <a:gd name="T15" fmla="*/ 18 h 36"/>
                <a:gd name="T16" fmla="*/ 5 w 37"/>
                <a:gd name="T17" fmla="*/ 24 h 36"/>
                <a:gd name="T18" fmla="*/ 11 w 37"/>
                <a:gd name="T19" fmla="*/ 3 h 36"/>
                <a:gd name="T20" fmla="*/ 17 w 37"/>
                <a:gd name="T21" fmla="*/ 5 h 36"/>
                <a:gd name="T22" fmla="*/ 16 w 37"/>
                <a:gd name="T23" fmla="*/ 9 h 36"/>
                <a:gd name="T24" fmla="*/ 23 w 37"/>
                <a:gd name="T25" fmla="*/ 9 h 36"/>
                <a:gd name="T26" fmla="*/ 33 w 37"/>
                <a:gd name="T27" fmla="*/ 7 h 36"/>
                <a:gd name="T28" fmla="*/ 26 w 37"/>
                <a:gd name="T29" fmla="*/ 30 h 36"/>
                <a:gd name="T30" fmla="*/ 6 w 37"/>
                <a:gd name="T31" fmla="*/ 24 h 36"/>
                <a:gd name="T32" fmla="*/ 21 w 37"/>
                <a:gd name="T33" fmla="*/ 9 h 36"/>
                <a:gd name="T34" fmla="*/ 19 w 37"/>
                <a:gd name="T35" fmla="*/ 1 h 36"/>
                <a:gd name="T36" fmla="*/ 21 w 37"/>
                <a:gd name="T37" fmla="*/ 1 h 36"/>
                <a:gd name="T38" fmla="*/ 23 w 37"/>
                <a:gd name="T39" fmla="*/ 5 h 36"/>
                <a:gd name="T40" fmla="*/ 21 w 37"/>
                <a:gd name="T41" fmla="*/ 9 h 36"/>
                <a:gd name="T42" fmla="*/ 19 w 37"/>
                <a:gd name="T43" fmla="*/ 0 h 36"/>
                <a:gd name="T44" fmla="*/ 18 w 37"/>
                <a:gd name="T45" fmla="*/ 4 h 36"/>
                <a:gd name="T46" fmla="*/ 12 w 37"/>
                <a:gd name="T47" fmla="*/ 2 h 36"/>
                <a:gd name="T48" fmla="*/ 11 w 37"/>
                <a:gd name="T49" fmla="*/ 2 h 36"/>
                <a:gd name="T50" fmla="*/ 0 w 37"/>
                <a:gd name="T51" fmla="*/ 24 h 36"/>
                <a:gd name="T52" fmla="*/ 5 w 37"/>
                <a:gd name="T53" fmla="*/ 25 h 36"/>
                <a:gd name="T54" fmla="*/ 3 w 37"/>
                <a:gd name="T55" fmla="*/ 28 h 36"/>
                <a:gd name="T56" fmla="*/ 5 w 37"/>
                <a:gd name="T57" fmla="*/ 29 h 36"/>
                <a:gd name="T58" fmla="*/ 23 w 37"/>
                <a:gd name="T59" fmla="*/ 35 h 36"/>
                <a:gd name="T60" fmla="*/ 25 w 37"/>
                <a:gd name="T61" fmla="*/ 36 h 36"/>
                <a:gd name="T62" fmla="*/ 33 w 37"/>
                <a:gd name="T63" fmla="*/ 18 h 36"/>
                <a:gd name="T64" fmla="*/ 37 w 37"/>
                <a:gd name="T65" fmla="*/ 11 h 36"/>
                <a:gd name="T66" fmla="*/ 33 w 37"/>
                <a:gd name="T67" fmla="*/ 9 h 36"/>
                <a:gd name="T68" fmla="*/ 34 w 37"/>
                <a:gd name="T69" fmla="*/ 7 h 36"/>
                <a:gd name="T70" fmla="*/ 35 w 37"/>
                <a:gd name="T71" fmla="*/ 6 h 36"/>
                <a:gd name="T72" fmla="*/ 34 w 37"/>
                <a:gd name="T73" fmla="*/ 6 h 36"/>
                <a:gd name="T74" fmla="*/ 33 w 37"/>
                <a:gd name="T75" fmla="*/ 5 h 36"/>
                <a:gd name="T76" fmla="*/ 25 w 37"/>
                <a:gd name="T77" fmla="*/ 1 h 36"/>
                <a:gd name="T78" fmla="*/ 25 w 37"/>
                <a:gd name="T79" fmla="*/ 1 h 36"/>
                <a:gd name="T80" fmla="*/ 20 w 37"/>
                <a:gd name="T8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36">
                  <a:moveTo>
                    <a:pt x="23" y="33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6" y="27"/>
                    <a:pt x="4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3" y="27"/>
                    <a:pt x="19" y="29"/>
                    <a:pt x="26" y="3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28" y="28"/>
                  </a:moveTo>
                  <a:cubicBezTo>
                    <a:pt x="29" y="22"/>
                    <a:pt x="31" y="16"/>
                    <a:pt x="33" y="10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4" y="13"/>
                    <a:pt x="33" y="15"/>
                    <a:pt x="32" y="18"/>
                  </a:cubicBezTo>
                  <a:cubicBezTo>
                    <a:pt x="28" y="28"/>
                    <a:pt x="28" y="28"/>
                    <a:pt x="28" y="28"/>
                  </a:cubicBezTo>
                  <a:moveTo>
                    <a:pt x="5" y="24"/>
                  </a:moveTo>
                  <a:cubicBezTo>
                    <a:pt x="4" y="24"/>
                    <a:pt x="2" y="24"/>
                    <a:pt x="1" y="23"/>
                  </a:cubicBezTo>
                  <a:cubicBezTo>
                    <a:pt x="5" y="17"/>
                    <a:pt x="9" y="10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7" y="6"/>
                    <a:pt x="17" y="7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20" y="10"/>
                    <a:pt x="21" y="10"/>
                  </a:cubicBezTo>
                  <a:cubicBezTo>
                    <a:pt x="22" y="10"/>
                    <a:pt x="23" y="10"/>
                    <a:pt x="23" y="9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27" y="6"/>
                    <a:pt x="30" y="6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14"/>
                    <a:pt x="27" y="22"/>
                    <a:pt x="26" y="30"/>
                  </a:cubicBezTo>
                  <a:cubicBezTo>
                    <a:pt x="20" y="28"/>
                    <a:pt x="13" y="26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moveTo>
                    <a:pt x="21" y="9"/>
                  </a:moveTo>
                  <a:cubicBezTo>
                    <a:pt x="20" y="9"/>
                    <a:pt x="18" y="8"/>
                    <a:pt x="17" y="8"/>
                  </a:cubicBezTo>
                  <a:cubicBezTo>
                    <a:pt x="18" y="6"/>
                    <a:pt x="19" y="3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4"/>
                    <a:pt x="23" y="5"/>
                  </a:cubicBezTo>
                  <a:cubicBezTo>
                    <a:pt x="23" y="6"/>
                    <a:pt x="23" y="8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8" y="1"/>
                    <a:pt x="18" y="1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6" y="3"/>
                    <a:pt x="14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0"/>
                    <a:pt x="4" y="17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5"/>
                    <a:pt x="3" y="25"/>
                    <a:pt x="5" y="2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6" y="29"/>
                    <a:pt x="7" y="29"/>
                    <a:pt x="9" y="29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5" y="35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6"/>
                    <a:pt x="35" y="13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5"/>
                    <a:pt x="27" y="5"/>
                    <a:pt x="24" y="5"/>
                  </a:cubicBezTo>
                  <a:cubicBezTo>
                    <a:pt x="25" y="3"/>
                    <a:pt x="25" y="2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8" name="Freeform 154"/>
            <p:cNvSpPr>
              <a:spLocks noEditPoints="1"/>
            </p:cNvSpPr>
            <p:nvPr/>
          </p:nvSpPr>
          <p:spPr bwMode="auto">
            <a:xfrm>
              <a:off x="3917" y="2320"/>
              <a:ext cx="115" cy="104"/>
            </a:xfrm>
            <a:custGeom>
              <a:avLst/>
              <a:gdLst>
                <a:gd name="T0" fmla="*/ 47 w 48"/>
                <a:gd name="T1" fmla="*/ 29 h 44"/>
                <a:gd name="T2" fmla="*/ 42 w 48"/>
                <a:gd name="T3" fmla="*/ 42 h 44"/>
                <a:gd name="T4" fmla="*/ 41 w 48"/>
                <a:gd name="T5" fmla="*/ 32 h 44"/>
                <a:gd name="T6" fmla="*/ 39 w 48"/>
                <a:gd name="T7" fmla="*/ 28 h 44"/>
                <a:gd name="T8" fmla="*/ 34 w 48"/>
                <a:gd name="T9" fmla="*/ 32 h 44"/>
                <a:gd name="T10" fmla="*/ 39 w 48"/>
                <a:gd name="T11" fmla="*/ 22 h 44"/>
                <a:gd name="T12" fmla="*/ 39 w 48"/>
                <a:gd name="T13" fmla="*/ 28 h 44"/>
                <a:gd name="T14" fmla="*/ 30 w 48"/>
                <a:gd name="T15" fmla="*/ 23 h 44"/>
                <a:gd name="T16" fmla="*/ 35 w 48"/>
                <a:gd name="T17" fmla="*/ 24 h 44"/>
                <a:gd name="T18" fmla="*/ 26 w 48"/>
                <a:gd name="T19" fmla="*/ 25 h 44"/>
                <a:gd name="T20" fmla="*/ 31 w 48"/>
                <a:gd name="T21" fmla="*/ 14 h 44"/>
                <a:gd name="T22" fmla="*/ 26 w 48"/>
                <a:gd name="T23" fmla="*/ 25 h 44"/>
                <a:gd name="T24" fmla="*/ 28 w 48"/>
                <a:gd name="T25" fmla="*/ 14 h 44"/>
                <a:gd name="T26" fmla="*/ 22 w 48"/>
                <a:gd name="T27" fmla="*/ 18 h 44"/>
                <a:gd name="T28" fmla="*/ 18 w 48"/>
                <a:gd name="T29" fmla="*/ 13 h 44"/>
                <a:gd name="T30" fmla="*/ 23 w 48"/>
                <a:gd name="T31" fmla="*/ 14 h 44"/>
                <a:gd name="T32" fmla="*/ 22 w 48"/>
                <a:gd name="T33" fmla="*/ 8 h 44"/>
                <a:gd name="T34" fmla="*/ 17 w 48"/>
                <a:gd name="T35" fmla="*/ 12 h 44"/>
                <a:gd name="T36" fmla="*/ 16 w 48"/>
                <a:gd name="T37" fmla="*/ 8 h 44"/>
                <a:gd name="T38" fmla="*/ 2 w 48"/>
                <a:gd name="T39" fmla="*/ 6 h 44"/>
                <a:gd name="T40" fmla="*/ 9 w 48"/>
                <a:gd name="T41" fmla="*/ 8 h 44"/>
                <a:gd name="T42" fmla="*/ 10 w 48"/>
                <a:gd name="T43" fmla="*/ 13 h 44"/>
                <a:gd name="T44" fmla="*/ 17 w 48"/>
                <a:gd name="T45" fmla="*/ 18 h 44"/>
                <a:gd name="T46" fmla="*/ 17 w 48"/>
                <a:gd name="T47" fmla="*/ 19 h 44"/>
                <a:gd name="T48" fmla="*/ 18 w 48"/>
                <a:gd name="T49" fmla="*/ 19 h 44"/>
                <a:gd name="T50" fmla="*/ 25 w 48"/>
                <a:gd name="T51" fmla="*/ 22 h 44"/>
                <a:gd name="T52" fmla="*/ 30 w 48"/>
                <a:gd name="T53" fmla="*/ 26 h 44"/>
                <a:gd name="T54" fmla="*/ 33 w 48"/>
                <a:gd name="T55" fmla="*/ 33 h 44"/>
                <a:gd name="T56" fmla="*/ 41 w 48"/>
                <a:gd name="T57" fmla="*/ 33 h 44"/>
                <a:gd name="T58" fmla="*/ 10 w 48"/>
                <a:gd name="T59" fmla="*/ 11 h 44"/>
                <a:gd name="T60" fmla="*/ 16 w 48"/>
                <a:gd name="T61" fmla="*/ 4 h 44"/>
                <a:gd name="T62" fmla="*/ 2 w 48"/>
                <a:gd name="T63" fmla="*/ 5 h 44"/>
                <a:gd name="T64" fmla="*/ 14 w 48"/>
                <a:gd name="T65" fmla="*/ 1 h 44"/>
                <a:gd name="T66" fmla="*/ 2 w 48"/>
                <a:gd name="T67" fmla="*/ 5 h 44"/>
                <a:gd name="T68" fmla="*/ 13 w 48"/>
                <a:gd name="T69" fmla="*/ 0 h 44"/>
                <a:gd name="T70" fmla="*/ 1 w 48"/>
                <a:gd name="T71" fmla="*/ 5 h 44"/>
                <a:gd name="T72" fmla="*/ 1 w 48"/>
                <a:gd name="T73" fmla="*/ 24 h 44"/>
                <a:gd name="T74" fmla="*/ 23 w 48"/>
                <a:gd name="T75" fmla="*/ 43 h 44"/>
                <a:gd name="T76" fmla="*/ 42 w 48"/>
                <a:gd name="T77" fmla="*/ 44 h 44"/>
                <a:gd name="T78" fmla="*/ 43 w 48"/>
                <a:gd name="T79" fmla="*/ 43 h 44"/>
                <a:gd name="T80" fmla="*/ 48 w 48"/>
                <a:gd name="T81" fmla="*/ 36 h 44"/>
                <a:gd name="T82" fmla="*/ 48 w 48"/>
                <a:gd name="T83" fmla="*/ 27 h 44"/>
                <a:gd name="T84" fmla="*/ 47 w 48"/>
                <a:gd name="T85" fmla="*/ 27 h 44"/>
                <a:gd name="T86" fmla="*/ 40 w 48"/>
                <a:gd name="T87" fmla="*/ 27 h 44"/>
                <a:gd name="T88" fmla="*/ 40 w 48"/>
                <a:gd name="T89" fmla="*/ 20 h 44"/>
                <a:gd name="T90" fmla="*/ 39 w 48"/>
                <a:gd name="T91" fmla="*/ 20 h 44"/>
                <a:gd name="T92" fmla="*/ 32 w 48"/>
                <a:gd name="T93" fmla="*/ 13 h 44"/>
                <a:gd name="T94" fmla="*/ 31 w 48"/>
                <a:gd name="T95" fmla="*/ 13 h 44"/>
                <a:gd name="T96" fmla="*/ 24 w 48"/>
                <a:gd name="T97" fmla="*/ 13 h 44"/>
                <a:gd name="T98" fmla="*/ 24 w 48"/>
                <a:gd name="T99" fmla="*/ 7 h 44"/>
                <a:gd name="T100" fmla="*/ 24 w 48"/>
                <a:gd name="T101" fmla="*/ 7 h 44"/>
                <a:gd name="T102" fmla="*/ 17 w 48"/>
                <a:gd name="T103" fmla="*/ 7 h 44"/>
                <a:gd name="T104" fmla="*/ 17 w 48"/>
                <a:gd name="T10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44">
                  <a:moveTo>
                    <a:pt x="42" y="4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2"/>
                    <a:pt x="43" y="32"/>
                    <a:pt x="43" y="31"/>
                  </a:cubicBezTo>
                  <a:cubicBezTo>
                    <a:pt x="44" y="30"/>
                    <a:pt x="45" y="29"/>
                    <a:pt x="47" y="29"/>
                  </a:cubicBezTo>
                  <a:cubicBezTo>
                    <a:pt x="47" y="30"/>
                    <a:pt x="47" y="31"/>
                    <a:pt x="47" y="32"/>
                  </a:cubicBezTo>
                  <a:cubicBezTo>
                    <a:pt x="47" y="34"/>
                    <a:pt x="47" y="35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5" y="39"/>
                    <a:pt x="44" y="41"/>
                    <a:pt x="42" y="42"/>
                  </a:cubicBezTo>
                  <a:moveTo>
                    <a:pt x="42" y="28"/>
                  </a:moveTo>
                  <a:cubicBezTo>
                    <a:pt x="43" y="28"/>
                    <a:pt x="44" y="28"/>
                    <a:pt x="45" y="28"/>
                  </a:cubicBezTo>
                  <a:cubicBezTo>
                    <a:pt x="44" y="29"/>
                    <a:pt x="44" y="30"/>
                    <a:pt x="43" y="31"/>
                  </a:cubicBezTo>
                  <a:cubicBezTo>
                    <a:pt x="42" y="31"/>
                    <a:pt x="42" y="32"/>
                    <a:pt x="41" y="32"/>
                  </a:cubicBezTo>
                  <a:cubicBezTo>
                    <a:pt x="39" y="33"/>
                    <a:pt x="38" y="33"/>
                    <a:pt x="36" y="33"/>
                  </a:cubicBezTo>
                  <a:cubicBezTo>
                    <a:pt x="36" y="33"/>
                    <a:pt x="36" y="33"/>
                    <a:pt x="35" y="33"/>
                  </a:cubicBezTo>
                  <a:cubicBezTo>
                    <a:pt x="36" y="32"/>
                    <a:pt x="38" y="30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2" y="28"/>
                    <a:pt x="42" y="28"/>
                  </a:cubicBezTo>
                  <a:moveTo>
                    <a:pt x="34" y="32"/>
                  </a:moveTo>
                  <a:cubicBezTo>
                    <a:pt x="34" y="30"/>
                    <a:pt x="34" y="30"/>
                    <a:pt x="34" y="28"/>
                  </a:cubicBezTo>
                  <a:cubicBezTo>
                    <a:pt x="34" y="28"/>
                    <a:pt x="34" y="27"/>
                    <a:pt x="34" y="26"/>
                  </a:cubicBezTo>
                  <a:cubicBezTo>
                    <a:pt x="35" y="26"/>
                    <a:pt x="35" y="25"/>
                    <a:pt x="36" y="24"/>
                  </a:cubicBezTo>
                  <a:cubicBezTo>
                    <a:pt x="37" y="23"/>
                    <a:pt x="38" y="23"/>
                    <a:pt x="39" y="22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5"/>
                    <a:pt x="39" y="26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30"/>
                    <a:pt x="36" y="31"/>
                    <a:pt x="34" y="32"/>
                  </a:cubicBezTo>
                  <a:moveTo>
                    <a:pt x="27" y="25"/>
                  </a:moveTo>
                  <a:cubicBezTo>
                    <a:pt x="28" y="25"/>
                    <a:pt x="29" y="24"/>
                    <a:pt x="30" y="23"/>
                  </a:cubicBezTo>
                  <a:cubicBezTo>
                    <a:pt x="31" y="22"/>
                    <a:pt x="32" y="22"/>
                    <a:pt x="32" y="21"/>
                  </a:cubicBezTo>
                  <a:cubicBezTo>
                    <a:pt x="33" y="21"/>
                    <a:pt x="34" y="21"/>
                    <a:pt x="36" y="21"/>
                  </a:cubicBezTo>
                  <a:cubicBezTo>
                    <a:pt x="36" y="21"/>
                    <a:pt x="37" y="21"/>
                    <a:pt x="38" y="21"/>
                  </a:cubicBezTo>
                  <a:cubicBezTo>
                    <a:pt x="37" y="22"/>
                    <a:pt x="36" y="23"/>
                    <a:pt x="35" y="24"/>
                  </a:cubicBezTo>
                  <a:cubicBezTo>
                    <a:pt x="34" y="24"/>
                    <a:pt x="34" y="25"/>
                    <a:pt x="33" y="25"/>
                  </a:cubicBezTo>
                  <a:cubicBezTo>
                    <a:pt x="32" y="25"/>
                    <a:pt x="31" y="25"/>
                    <a:pt x="30" y="25"/>
                  </a:cubicBezTo>
                  <a:cubicBezTo>
                    <a:pt x="29" y="25"/>
                    <a:pt x="28" y="25"/>
                    <a:pt x="27" y="25"/>
                  </a:cubicBezTo>
                  <a:moveTo>
                    <a:pt x="26" y="25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6" y="20"/>
                    <a:pt x="26" y="19"/>
                  </a:cubicBezTo>
                  <a:cubicBezTo>
                    <a:pt x="26" y="18"/>
                    <a:pt x="27" y="18"/>
                    <a:pt x="27" y="17"/>
                  </a:cubicBezTo>
                  <a:cubicBezTo>
                    <a:pt x="28" y="16"/>
                    <a:pt x="29" y="15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0" y="21"/>
                    <a:pt x="30" y="22"/>
                    <a:pt x="29" y="22"/>
                  </a:cubicBezTo>
                  <a:cubicBezTo>
                    <a:pt x="28" y="23"/>
                    <a:pt x="27" y="24"/>
                    <a:pt x="26" y="25"/>
                  </a:cubicBezTo>
                  <a:moveTo>
                    <a:pt x="20" y="18"/>
                  </a:moveTo>
                  <a:cubicBezTo>
                    <a:pt x="21" y="17"/>
                    <a:pt x="23" y="15"/>
                    <a:pt x="23" y="15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5"/>
                    <a:pt x="28" y="16"/>
                    <a:pt x="27" y="16"/>
                  </a:cubicBezTo>
                  <a:cubicBezTo>
                    <a:pt x="26" y="17"/>
                    <a:pt x="25" y="18"/>
                    <a:pt x="25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1" y="18"/>
                    <a:pt x="21" y="18"/>
                    <a:pt x="20" y="18"/>
                  </a:cubicBezTo>
                  <a:moveTo>
                    <a:pt x="18" y="18"/>
                  </a:moveTo>
                  <a:cubicBezTo>
                    <a:pt x="18" y="16"/>
                    <a:pt x="18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1" y="10"/>
                    <a:pt x="22" y="9"/>
                    <a:pt x="23" y="8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0" y="17"/>
                    <a:pt x="18" y="18"/>
                  </a:cubicBezTo>
                  <a:moveTo>
                    <a:pt x="17" y="8"/>
                  </a:moveTo>
                  <a:cubicBezTo>
                    <a:pt x="18" y="8"/>
                    <a:pt x="20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9"/>
                    <a:pt x="20" y="9"/>
                    <a:pt x="19" y="10"/>
                  </a:cubicBezTo>
                  <a:cubicBezTo>
                    <a:pt x="19" y="11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4" y="11"/>
                    <a:pt x="13" y="11"/>
                  </a:cubicBezTo>
                  <a:cubicBezTo>
                    <a:pt x="12" y="11"/>
                    <a:pt x="12" y="11"/>
                    <a:pt x="11" y="12"/>
                  </a:cubicBezTo>
                  <a:cubicBezTo>
                    <a:pt x="12" y="11"/>
                    <a:pt x="14" y="10"/>
                    <a:pt x="15" y="9"/>
                  </a:cubicBezTo>
                  <a:cubicBezTo>
                    <a:pt x="15" y="9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moveTo>
                    <a:pt x="2" y="43"/>
                  </a:moveTo>
                  <a:cubicBezTo>
                    <a:pt x="2" y="35"/>
                    <a:pt x="2" y="30"/>
                    <a:pt x="2" y="24"/>
                  </a:cubicBezTo>
                  <a:cubicBezTo>
                    <a:pt x="1" y="19"/>
                    <a:pt x="1" y="14"/>
                    <a:pt x="2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9"/>
                    <a:pt x="9" y="10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2"/>
                    <a:pt x="15" y="13"/>
                    <a:pt x="17" y="13"/>
                  </a:cubicBezTo>
                  <a:cubicBezTo>
                    <a:pt x="17" y="15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1" y="19"/>
                    <a:pt x="22" y="19"/>
                  </a:cubicBezTo>
                  <a:cubicBezTo>
                    <a:pt x="23" y="19"/>
                    <a:pt x="24" y="19"/>
                    <a:pt x="25" y="19"/>
                  </a:cubicBezTo>
                  <a:cubicBezTo>
                    <a:pt x="25" y="20"/>
                    <a:pt x="25" y="21"/>
                    <a:pt x="25" y="22"/>
                  </a:cubicBezTo>
                  <a:cubicBezTo>
                    <a:pt x="25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8" y="26"/>
                    <a:pt x="30" y="26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33" y="27"/>
                    <a:pt x="33" y="28"/>
                    <a:pt x="33" y="29"/>
                  </a:cubicBezTo>
                  <a:cubicBezTo>
                    <a:pt x="33" y="30"/>
                    <a:pt x="33" y="31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8" y="34"/>
                    <a:pt x="39" y="34"/>
                    <a:pt x="41" y="3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5" y="42"/>
                    <a:pt x="29" y="42"/>
                    <a:pt x="23" y="42"/>
                  </a:cubicBezTo>
                  <a:cubicBezTo>
                    <a:pt x="17" y="42"/>
                    <a:pt x="10" y="42"/>
                    <a:pt x="2" y="43"/>
                  </a:cubicBezTo>
                  <a:moveTo>
                    <a:pt x="10" y="11"/>
                  </a:moveTo>
                  <a:cubicBezTo>
                    <a:pt x="10" y="10"/>
                    <a:pt x="10" y="9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1" y="5"/>
                    <a:pt x="13" y="3"/>
                    <a:pt x="16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3" y="9"/>
                    <a:pt x="12" y="10"/>
                    <a:pt x="10" y="11"/>
                  </a:cubicBezTo>
                  <a:moveTo>
                    <a:pt x="2" y="5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4"/>
                    <a:pt x="0" y="19"/>
                    <a:pt x="1" y="24"/>
                  </a:cubicBezTo>
                  <a:cubicBezTo>
                    <a:pt x="1" y="30"/>
                    <a:pt x="1" y="35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9" y="43"/>
                    <a:pt x="16" y="43"/>
                    <a:pt x="23" y="43"/>
                  </a:cubicBezTo>
                  <a:cubicBezTo>
                    <a:pt x="29" y="43"/>
                    <a:pt x="35" y="43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1"/>
                    <a:pt x="46" y="39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5"/>
                    <a:pt x="48" y="34"/>
                    <a:pt x="48" y="32"/>
                  </a:cubicBezTo>
                  <a:cubicBezTo>
                    <a:pt x="48" y="31"/>
                    <a:pt x="48" y="29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4" y="27"/>
                    <a:pt x="42" y="27"/>
                  </a:cubicBezTo>
                  <a:cubicBezTo>
                    <a:pt x="42" y="27"/>
                    <a:pt x="41" y="27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5"/>
                    <a:pt x="40" y="24"/>
                  </a:cubicBezTo>
                  <a:cubicBezTo>
                    <a:pt x="40" y="23"/>
                    <a:pt x="40" y="22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4" y="20"/>
                    <a:pt x="33" y="20"/>
                    <a:pt x="32" y="20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3"/>
                    <a:pt x="28" y="13"/>
                  </a:cubicBezTo>
                  <a:cubicBezTo>
                    <a:pt x="27" y="13"/>
                    <a:pt x="25" y="13"/>
                    <a:pt x="24" y="13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10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5"/>
                    <a:pt x="17" y="4"/>
                  </a:cubicBezTo>
                  <a:cubicBezTo>
                    <a:pt x="17" y="3"/>
                    <a:pt x="17" y="2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9" name="Freeform 155"/>
            <p:cNvSpPr>
              <a:spLocks noEditPoints="1"/>
            </p:cNvSpPr>
            <p:nvPr/>
          </p:nvSpPr>
          <p:spPr bwMode="auto">
            <a:xfrm>
              <a:off x="3998" y="2400"/>
              <a:ext cx="14" cy="19"/>
            </a:xfrm>
            <a:custGeom>
              <a:avLst/>
              <a:gdLst>
                <a:gd name="T0" fmla="*/ 2 w 6"/>
                <a:gd name="T1" fmla="*/ 4 h 8"/>
                <a:gd name="T2" fmla="*/ 2 w 6"/>
                <a:gd name="T3" fmla="*/ 1 h 8"/>
                <a:gd name="T4" fmla="*/ 3 w 6"/>
                <a:gd name="T5" fmla="*/ 1 h 8"/>
                <a:gd name="T6" fmla="*/ 4 w 6"/>
                <a:gd name="T7" fmla="*/ 1 h 8"/>
                <a:gd name="T8" fmla="*/ 5 w 6"/>
                <a:gd name="T9" fmla="*/ 1 h 8"/>
                <a:gd name="T10" fmla="*/ 5 w 6"/>
                <a:gd name="T11" fmla="*/ 1 h 8"/>
                <a:gd name="T12" fmla="*/ 5 w 6"/>
                <a:gd name="T13" fmla="*/ 2 h 8"/>
                <a:gd name="T14" fmla="*/ 3 w 6"/>
                <a:gd name="T15" fmla="*/ 2 h 8"/>
                <a:gd name="T16" fmla="*/ 3 w 6"/>
                <a:gd name="T17" fmla="*/ 3 h 8"/>
                <a:gd name="T18" fmla="*/ 3 w 6"/>
                <a:gd name="T19" fmla="*/ 3 h 8"/>
                <a:gd name="T20" fmla="*/ 4 w 6"/>
                <a:gd name="T21" fmla="*/ 7 h 8"/>
                <a:gd name="T22" fmla="*/ 3 w 6"/>
                <a:gd name="T23" fmla="*/ 7 h 8"/>
                <a:gd name="T24" fmla="*/ 1 w 6"/>
                <a:gd name="T25" fmla="*/ 7 h 8"/>
                <a:gd name="T26" fmla="*/ 1 w 6"/>
                <a:gd name="T27" fmla="*/ 6 h 8"/>
                <a:gd name="T28" fmla="*/ 2 w 6"/>
                <a:gd name="T29" fmla="*/ 6 h 8"/>
                <a:gd name="T30" fmla="*/ 3 w 6"/>
                <a:gd name="T31" fmla="*/ 6 h 8"/>
                <a:gd name="T32" fmla="*/ 4 w 6"/>
                <a:gd name="T33" fmla="*/ 4 h 8"/>
                <a:gd name="T34" fmla="*/ 2 w 6"/>
                <a:gd name="T35" fmla="*/ 4 h 8"/>
                <a:gd name="T36" fmla="*/ 2 w 6"/>
                <a:gd name="T37" fmla="*/ 4 h 8"/>
                <a:gd name="T38" fmla="*/ 3 w 6"/>
                <a:gd name="T39" fmla="*/ 0 h 8"/>
                <a:gd name="T40" fmla="*/ 1 w 6"/>
                <a:gd name="T41" fmla="*/ 1 h 8"/>
                <a:gd name="T42" fmla="*/ 1 w 6"/>
                <a:gd name="T43" fmla="*/ 4 h 8"/>
                <a:gd name="T44" fmla="*/ 1 w 6"/>
                <a:gd name="T45" fmla="*/ 5 h 8"/>
                <a:gd name="T46" fmla="*/ 2 w 6"/>
                <a:gd name="T47" fmla="*/ 5 h 8"/>
                <a:gd name="T48" fmla="*/ 2 w 6"/>
                <a:gd name="T49" fmla="*/ 5 h 8"/>
                <a:gd name="T50" fmla="*/ 3 w 6"/>
                <a:gd name="T51" fmla="*/ 5 h 8"/>
                <a:gd name="T52" fmla="*/ 3 w 6"/>
                <a:gd name="T53" fmla="*/ 5 h 8"/>
                <a:gd name="T54" fmla="*/ 2 w 6"/>
                <a:gd name="T55" fmla="*/ 5 h 8"/>
                <a:gd name="T56" fmla="*/ 2 w 6"/>
                <a:gd name="T57" fmla="*/ 5 h 8"/>
                <a:gd name="T58" fmla="*/ 1 w 6"/>
                <a:gd name="T59" fmla="*/ 6 h 8"/>
                <a:gd name="T60" fmla="*/ 1 w 6"/>
                <a:gd name="T61" fmla="*/ 6 h 8"/>
                <a:gd name="T62" fmla="*/ 0 w 6"/>
                <a:gd name="T63" fmla="*/ 7 h 8"/>
                <a:gd name="T64" fmla="*/ 1 w 6"/>
                <a:gd name="T65" fmla="*/ 7 h 8"/>
                <a:gd name="T66" fmla="*/ 3 w 6"/>
                <a:gd name="T67" fmla="*/ 8 h 8"/>
                <a:gd name="T68" fmla="*/ 4 w 6"/>
                <a:gd name="T69" fmla="*/ 7 h 8"/>
                <a:gd name="T70" fmla="*/ 6 w 6"/>
                <a:gd name="T71" fmla="*/ 4 h 8"/>
                <a:gd name="T72" fmla="*/ 5 w 6"/>
                <a:gd name="T73" fmla="*/ 3 h 8"/>
                <a:gd name="T74" fmla="*/ 6 w 6"/>
                <a:gd name="T75" fmla="*/ 2 h 8"/>
                <a:gd name="T76" fmla="*/ 6 w 6"/>
                <a:gd name="T77" fmla="*/ 2 h 8"/>
                <a:gd name="T78" fmla="*/ 6 w 6"/>
                <a:gd name="T79" fmla="*/ 1 h 8"/>
                <a:gd name="T80" fmla="*/ 5 w 6"/>
                <a:gd name="T81" fmla="*/ 0 h 8"/>
                <a:gd name="T82" fmla="*/ 5 w 6"/>
                <a:gd name="T83" fmla="*/ 0 h 8"/>
                <a:gd name="T84" fmla="*/ 4 w 6"/>
                <a:gd name="T85" fmla="*/ 0 h 8"/>
                <a:gd name="T86" fmla="*/ 4 w 6"/>
                <a:gd name="T87" fmla="*/ 0 h 8"/>
                <a:gd name="T88" fmla="*/ 3 w 6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" h="8">
                  <a:moveTo>
                    <a:pt x="2" y="4"/>
                  </a:move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6" y="6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5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6" y="7"/>
                    <a:pt x="6" y="6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Freeform 156"/>
            <p:cNvSpPr>
              <a:spLocks noEditPoints="1"/>
            </p:cNvSpPr>
            <p:nvPr/>
          </p:nvSpPr>
          <p:spPr bwMode="auto">
            <a:xfrm>
              <a:off x="3924" y="2343"/>
              <a:ext cx="17" cy="19"/>
            </a:xfrm>
            <a:custGeom>
              <a:avLst/>
              <a:gdLst>
                <a:gd name="T0" fmla="*/ 1 w 7"/>
                <a:gd name="T1" fmla="*/ 3 h 8"/>
                <a:gd name="T2" fmla="*/ 1 w 7"/>
                <a:gd name="T3" fmla="*/ 3 h 8"/>
                <a:gd name="T4" fmla="*/ 1 w 7"/>
                <a:gd name="T5" fmla="*/ 2 h 8"/>
                <a:gd name="T6" fmla="*/ 4 w 7"/>
                <a:gd name="T7" fmla="*/ 0 h 8"/>
                <a:gd name="T8" fmla="*/ 4 w 7"/>
                <a:gd name="T9" fmla="*/ 0 h 8"/>
                <a:gd name="T10" fmla="*/ 4 w 7"/>
                <a:gd name="T11" fmla="*/ 1 h 8"/>
                <a:gd name="T12" fmla="*/ 4 w 7"/>
                <a:gd name="T13" fmla="*/ 6 h 8"/>
                <a:gd name="T14" fmla="*/ 5 w 7"/>
                <a:gd name="T15" fmla="*/ 6 h 8"/>
                <a:gd name="T16" fmla="*/ 6 w 7"/>
                <a:gd name="T17" fmla="*/ 6 h 8"/>
                <a:gd name="T18" fmla="*/ 6 w 7"/>
                <a:gd name="T19" fmla="*/ 7 h 8"/>
                <a:gd name="T20" fmla="*/ 6 w 7"/>
                <a:gd name="T21" fmla="*/ 7 h 8"/>
                <a:gd name="T22" fmla="*/ 6 w 7"/>
                <a:gd name="T23" fmla="*/ 8 h 8"/>
                <a:gd name="T24" fmla="*/ 1 w 7"/>
                <a:gd name="T25" fmla="*/ 7 h 8"/>
                <a:gd name="T26" fmla="*/ 1 w 7"/>
                <a:gd name="T27" fmla="*/ 6 h 8"/>
                <a:gd name="T28" fmla="*/ 1 w 7"/>
                <a:gd name="T29" fmla="*/ 6 h 8"/>
                <a:gd name="T30" fmla="*/ 3 w 7"/>
                <a:gd name="T31" fmla="*/ 6 h 8"/>
                <a:gd name="T32" fmla="*/ 3 w 7"/>
                <a:gd name="T33" fmla="*/ 2 h 8"/>
                <a:gd name="T34" fmla="*/ 1 w 7"/>
                <a:gd name="T35" fmla="*/ 3 h 8"/>
                <a:gd name="T36" fmla="*/ 1 w 7"/>
                <a:gd name="T37" fmla="*/ 3 h 8"/>
                <a:gd name="T38" fmla="*/ 4 w 7"/>
                <a:gd name="T39" fmla="*/ 0 h 8"/>
                <a:gd name="T40" fmla="*/ 3 w 7"/>
                <a:gd name="T41" fmla="*/ 0 h 8"/>
                <a:gd name="T42" fmla="*/ 0 w 7"/>
                <a:gd name="T43" fmla="*/ 1 h 8"/>
                <a:gd name="T44" fmla="*/ 0 w 7"/>
                <a:gd name="T45" fmla="*/ 2 h 8"/>
                <a:gd name="T46" fmla="*/ 0 w 7"/>
                <a:gd name="T47" fmla="*/ 2 h 8"/>
                <a:gd name="T48" fmla="*/ 1 w 7"/>
                <a:gd name="T49" fmla="*/ 4 h 8"/>
                <a:gd name="T50" fmla="*/ 1 w 7"/>
                <a:gd name="T51" fmla="*/ 4 h 8"/>
                <a:gd name="T52" fmla="*/ 1 w 7"/>
                <a:gd name="T53" fmla="*/ 4 h 8"/>
                <a:gd name="T54" fmla="*/ 2 w 7"/>
                <a:gd name="T55" fmla="*/ 4 h 8"/>
                <a:gd name="T56" fmla="*/ 2 w 7"/>
                <a:gd name="T57" fmla="*/ 4 h 8"/>
                <a:gd name="T58" fmla="*/ 2 w 7"/>
                <a:gd name="T59" fmla="*/ 4 h 8"/>
                <a:gd name="T60" fmla="*/ 2 w 7"/>
                <a:gd name="T61" fmla="*/ 5 h 8"/>
                <a:gd name="T62" fmla="*/ 1 w 7"/>
                <a:gd name="T63" fmla="*/ 5 h 8"/>
                <a:gd name="T64" fmla="*/ 1 w 7"/>
                <a:gd name="T65" fmla="*/ 5 h 8"/>
                <a:gd name="T66" fmla="*/ 0 w 7"/>
                <a:gd name="T67" fmla="*/ 6 h 8"/>
                <a:gd name="T68" fmla="*/ 0 w 7"/>
                <a:gd name="T69" fmla="*/ 7 h 8"/>
                <a:gd name="T70" fmla="*/ 1 w 7"/>
                <a:gd name="T71" fmla="*/ 8 h 8"/>
                <a:gd name="T72" fmla="*/ 3 w 7"/>
                <a:gd name="T73" fmla="*/ 8 h 8"/>
                <a:gd name="T74" fmla="*/ 6 w 7"/>
                <a:gd name="T75" fmla="*/ 8 h 8"/>
                <a:gd name="T76" fmla="*/ 6 w 7"/>
                <a:gd name="T77" fmla="*/ 8 h 8"/>
                <a:gd name="T78" fmla="*/ 7 w 7"/>
                <a:gd name="T79" fmla="*/ 7 h 8"/>
                <a:gd name="T80" fmla="*/ 7 w 7"/>
                <a:gd name="T81" fmla="*/ 7 h 8"/>
                <a:gd name="T82" fmla="*/ 7 w 7"/>
                <a:gd name="T83" fmla="*/ 6 h 8"/>
                <a:gd name="T84" fmla="*/ 6 w 7"/>
                <a:gd name="T85" fmla="*/ 5 h 8"/>
                <a:gd name="T86" fmla="*/ 5 w 7"/>
                <a:gd name="T87" fmla="*/ 5 h 8"/>
                <a:gd name="T88" fmla="*/ 5 w 7"/>
                <a:gd name="T89" fmla="*/ 1 h 8"/>
                <a:gd name="T90" fmla="*/ 5 w 7"/>
                <a:gd name="T91" fmla="*/ 0 h 8"/>
                <a:gd name="T92" fmla="*/ 4 w 7"/>
                <a:gd name="T93" fmla="*/ 0 h 8"/>
                <a:gd name="T94" fmla="*/ 4 w 7"/>
                <a:gd name="T95" fmla="*/ 0 h 8"/>
                <a:gd name="T96" fmla="*/ 4 w 7"/>
                <a:gd name="T97" fmla="*/ 0 h 8"/>
                <a:gd name="T98" fmla="*/ 4 w 7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2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4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8"/>
                    <a:pt x="3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4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1" name="Freeform 157"/>
            <p:cNvSpPr>
              <a:spLocks noEditPoints="1"/>
            </p:cNvSpPr>
            <p:nvPr/>
          </p:nvSpPr>
          <p:spPr bwMode="auto">
            <a:xfrm>
              <a:off x="3941" y="2355"/>
              <a:ext cx="17" cy="19"/>
            </a:xfrm>
            <a:custGeom>
              <a:avLst/>
              <a:gdLst>
                <a:gd name="T0" fmla="*/ 1 w 7"/>
                <a:gd name="T1" fmla="*/ 2 h 8"/>
                <a:gd name="T2" fmla="*/ 1 w 7"/>
                <a:gd name="T3" fmla="*/ 1 h 8"/>
                <a:gd name="T4" fmla="*/ 3 w 7"/>
                <a:gd name="T5" fmla="*/ 1 h 8"/>
                <a:gd name="T6" fmla="*/ 5 w 7"/>
                <a:gd name="T7" fmla="*/ 2 h 8"/>
                <a:gd name="T8" fmla="*/ 3 w 7"/>
                <a:gd name="T9" fmla="*/ 6 h 8"/>
                <a:gd name="T10" fmla="*/ 3 w 7"/>
                <a:gd name="T11" fmla="*/ 6 h 8"/>
                <a:gd name="T12" fmla="*/ 4 w 7"/>
                <a:gd name="T13" fmla="*/ 7 h 8"/>
                <a:gd name="T14" fmla="*/ 6 w 7"/>
                <a:gd name="T15" fmla="*/ 7 h 8"/>
                <a:gd name="T16" fmla="*/ 6 w 7"/>
                <a:gd name="T17" fmla="*/ 8 h 8"/>
                <a:gd name="T18" fmla="*/ 3 w 7"/>
                <a:gd name="T19" fmla="*/ 8 h 8"/>
                <a:gd name="T20" fmla="*/ 2 w 7"/>
                <a:gd name="T21" fmla="*/ 8 h 8"/>
                <a:gd name="T22" fmla="*/ 2 w 7"/>
                <a:gd name="T23" fmla="*/ 7 h 8"/>
                <a:gd name="T24" fmla="*/ 2 w 7"/>
                <a:gd name="T25" fmla="*/ 7 h 8"/>
                <a:gd name="T26" fmla="*/ 2 w 7"/>
                <a:gd name="T27" fmla="*/ 6 h 8"/>
                <a:gd name="T28" fmla="*/ 4 w 7"/>
                <a:gd name="T29" fmla="*/ 4 h 8"/>
                <a:gd name="T30" fmla="*/ 4 w 7"/>
                <a:gd name="T31" fmla="*/ 3 h 8"/>
                <a:gd name="T32" fmla="*/ 3 w 7"/>
                <a:gd name="T33" fmla="*/ 2 h 8"/>
                <a:gd name="T34" fmla="*/ 3 w 7"/>
                <a:gd name="T35" fmla="*/ 2 h 8"/>
                <a:gd name="T36" fmla="*/ 1 w 7"/>
                <a:gd name="T37" fmla="*/ 2 h 8"/>
                <a:gd name="T38" fmla="*/ 3 w 7"/>
                <a:gd name="T39" fmla="*/ 0 h 8"/>
                <a:gd name="T40" fmla="*/ 1 w 7"/>
                <a:gd name="T41" fmla="*/ 1 h 8"/>
                <a:gd name="T42" fmla="*/ 0 w 7"/>
                <a:gd name="T43" fmla="*/ 1 h 8"/>
                <a:gd name="T44" fmla="*/ 1 w 7"/>
                <a:gd name="T45" fmla="*/ 3 h 8"/>
                <a:gd name="T46" fmla="*/ 1 w 7"/>
                <a:gd name="T47" fmla="*/ 3 h 8"/>
                <a:gd name="T48" fmla="*/ 1 w 7"/>
                <a:gd name="T49" fmla="*/ 3 h 8"/>
                <a:gd name="T50" fmla="*/ 3 w 7"/>
                <a:gd name="T51" fmla="*/ 3 h 8"/>
                <a:gd name="T52" fmla="*/ 3 w 7"/>
                <a:gd name="T53" fmla="*/ 3 h 8"/>
                <a:gd name="T54" fmla="*/ 3 w 7"/>
                <a:gd name="T55" fmla="*/ 3 h 8"/>
                <a:gd name="T56" fmla="*/ 3 w 7"/>
                <a:gd name="T57" fmla="*/ 4 h 8"/>
                <a:gd name="T58" fmla="*/ 1 w 7"/>
                <a:gd name="T59" fmla="*/ 6 h 8"/>
                <a:gd name="T60" fmla="*/ 1 w 7"/>
                <a:gd name="T61" fmla="*/ 6 h 8"/>
                <a:gd name="T62" fmla="*/ 1 w 7"/>
                <a:gd name="T63" fmla="*/ 7 h 8"/>
                <a:gd name="T64" fmla="*/ 1 w 7"/>
                <a:gd name="T65" fmla="*/ 8 h 8"/>
                <a:gd name="T66" fmla="*/ 1 w 7"/>
                <a:gd name="T67" fmla="*/ 8 h 8"/>
                <a:gd name="T68" fmla="*/ 1 w 7"/>
                <a:gd name="T69" fmla="*/ 8 h 8"/>
                <a:gd name="T70" fmla="*/ 3 w 7"/>
                <a:gd name="T71" fmla="*/ 8 h 8"/>
                <a:gd name="T72" fmla="*/ 6 w 7"/>
                <a:gd name="T73" fmla="*/ 8 h 8"/>
                <a:gd name="T74" fmla="*/ 7 w 7"/>
                <a:gd name="T75" fmla="*/ 8 h 8"/>
                <a:gd name="T76" fmla="*/ 7 w 7"/>
                <a:gd name="T77" fmla="*/ 8 h 8"/>
                <a:gd name="T78" fmla="*/ 7 w 7"/>
                <a:gd name="T79" fmla="*/ 6 h 8"/>
                <a:gd name="T80" fmla="*/ 6 w 7"/>
                <a:gd name="T81" fmla="*/ 6 h 8"/>
                <a:gd name="T82" fmla="*/ 6 w 7"/>
                <a:gd name="T83" fmla="*/ 6 h 8"/>
                <a:gd name="T84" fmla="*/ 4 w 7"/>
                <a:gd name="T85" fmla="*/ 6 h 8"/>
                <a:gd name="T86" fmla="*/ 6 w 7"/>
                <a:gd name="T87" fmla="*/ 1 h 8"/>
                <a:gd name="T88" fmla="*/ 3 w 7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3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2" name="Freeform 158"/>
            <p:cNvSpPr>
              <a:spLocks noEditPoints="1"/>
            </p:cNvSpPr>
            <p:nvPr/>
          </p:nvSpPr>
          <p:spPr bwMode="auto">
            <a:xfrm>
              <a:off x="3960" y="2370"/>
              <a:ext cx="14" cy="21"/>
            </a:xfrm>
            <a:custGeom>
              <a:avLst/>
              <a:gdLst>
                <a:gd name="T0" fmla="*/ 1 w 6"/>
                <a:gd name="T1" fmla="*/ 2 h 9"/>
                <a:gd name="T2" fmla="*/ 1 w 6"/>
                <a:gd name="T3" fmla="*/ 1 h 9"/>
                <a:gd name="T4" fmla="*/ 2 w 6"/>
                <a:gd name="T5" fmla="*/ 1 h 9"/>
                <a:gd name="T6" fmla="*/ 3 w 6"/>
                <a:gd name="T7" fmla="*/ 1 h 9"/>
                <a:gd name="T8" fmla="*/ 5 w 6"/>
                <a:gd name="T9" fmla="*/ 1 h 9"/>
                <a:gd name="T10" fmla="*/ 5 w 6"/>
                <a:gd name="T11" fmla="*/ 2 h 9"/>
                <a:gd name="T12" fmla="*/ 4 w 6"/>
                <a:gd name="T13" fmla="*/ 4 h 9"/>
                <a:gd name="T14" fmla="*/ 4 w 6"/>
                <a:gd name="T15" fmla="*/ 4 h 9"/>
                <a:gd name="T16" fmla="*/ 4 w 6"/>
                <a:gd name="T17" fmla="*/ 4 h 9"/>
                <a:gd name="T18" fmla="*/ 6 w 6"/>
                <a:gd name="T19" fmla="*/ 6 h 9"/>
                <a:gd name="T20" fmla="*/ 4 w 6"/>
                <a:gd name="T21" fmla="*/ 8 h 9"/>
                <a:gd name="T22" fmla="*/ 3 w 6"/>
                <a:gd name="T23" fmla="*/ 8 h 9"/>
                <a:gd name="T24" fmla="*/ 1 w 6"/>
                <a:gd name="T25" fmla="*/ 8 h 9"/>
                <a:gd name="T26" fmla="*/ 1 w 6"/>
                <a:gd name="T27" fmla="*/ 7 h 9"/>
                <a:gd name="T28" fmla="*/ 3 w 6"/>
                <a:gd name="T29" fmla="*/ 7 h 9"/>
                <a:gd name="T30" fmla="*/ 3 w 6"/>
                <a:gd name="T31" fmla="*/ 7 h 9"/>
                <a:gd name="T32" fmla="*/ 4 w 6"/>
                <a:gd name="T33" fmla="*/ 7 h 9"/>
                <a:gd name="T34" fmla="*/ 4 w 6"/>
                <a:gd name="T35" fmla="*/ 6 h 9"/>
                <a:gd name="T36" fmla="*/ 4 w 6"/>
                <a:gd name="T37" fmla="*/ 5 h 9"/>
                <a:gd name="T38" fmla="*/ 3 w 6"/>
                <a:gd name="T39" fmla="*/ 5 h 9"/>
                <a:gd name="T40" fmla="*/ 2 w 6"/>
                <a:gd name="T41" fmla="*/ 5 h 9"/>
                <a:gd name="T42" fmla="*/ 2 w 6"/>
                <a:gd name="T43" fmla="*/ 4 h 9"/>
                <a:gd name="T44" fmla="*/ 2 w 6"/>
                <a:gd name="T45" fmla="*/ 4 h 9"/>
                <a:gd name="T46" fmla="*/ 4 w 6"/>
                <a:gd name="T47" fmla="*/ 4 h 9"/>
                <a:gd name="T48" fmla="*/ 4 w 6"/>
                <a:gd name="T49" fmla="*/ 3 h 9"/>
                <a:gd name="T50" fmla="*/ 2 w 6"/>
                <a:gd name="T51" fmla="*/ 2 h 9"/>
                <a:gd name="T52" fmla="*/ 1 w 6"/>
                <a:gd name="T53" fmla="*/ 2 h 9"/>
                <a:gd name="T54" fmla="*/ 3 w 6"/>
                <a:gd name="T55" fmla="*/ 0 h 9"/>
                <a:gd name="T56" fmla="*/ 1 w 6"/>
                <a:gd name="T57" fmla="*/ 0 h 9"/>
                <a:gd name="T58" fmla="*/ 1 w 6"/>
                <a:gd name="T59" fmla="*/ 1 h 9"/>
                <a:gd name="T60" fmla="*/ 1 w 6"/>
                <a:gd name="T61" fmla="*/ 1 h 9"/>
                <a:gd name="T62" fmla="*/ 1 w 6"/>
                <a:gd name="T63" fmla="*/ 2 h 9"/>
                <a:gd name="T64" fmla="*/ 1 w 6"/>
                <a:gd name="T65" fmla="*/ 3 h 9"/>
                <a:gd name="T66" fmla="*/ 1 w 6"/>
                <a:gd name="T67" fmla="*/ 3 h 9"/>
                <a:gd name="T68" fmla="*/ 1 w 6"/>
                <a:gd name="T69" fmla="*/ 3 h 9"/>
                <a:gd name="T70" fmla="*/ 2 w 6"/>
                <a:gd name="T71" fmla="*/ 2 h 9"/>
                <a:gd name="T72" fmla="*/ 3 w 6"/>
                <a:gd name="T73" fmla="*/ 3 h 9"/>
                <a:gd name="T74" fmla="*/ 3 w 6"/>
                <a:gd name="T75" fmla="*/ 3 h 9"/>
                <a:gd name="T76" fmla="*/ 2 w 6"/>
                <a:gd name="T77" fmla="*/ 3 h 9"/>
                <a:gd name="T78" fmla="*/ 2 w 6"/>
                <a:gd name="T79" fmla="*/ 3 h 9"/>
                <a:gd name="T80" fmla="*/ 2 w 6"/>
                <a:gd name="T81" fmla="*/ 3 h 9"/>
                <a:gd name="T82" fmla="*/ 1 w 6"/>
                <a:gd name="T83" fmla="*/ 4 h 9"/>
                <a:gd name="T84" fmla="*/ 1 w 6"/>
                <a:gd name="T85" fmla="*/ 4 h 9"/>
                <a:gd name="T86" fmla="*/ 1 w 6"/>
                <a:gd name="T87" fmla="*/ 5 h 9"/>
                <a:gd name="T88" fmla="*/ 2 w 6"/>
                <a:gd name="T89" fmla="*/ 5 h 9"/>
                <a:gd name="T90" fmla="*/ 2 w 6"/>
                <a:gd name="T91" fmla="*/ 6 h 9"/>
                <a:gd name="T92" fmla="*/ 3 w 6"/>
                <a:gd name="T93" fmla="*/ 5 h 9"/>
                <a:gd name="T94" fmla="*/ 3 w 6"/>
                <a:gd name="T95" fmla="*/ 6 h 9"/>
                <a:gd name="T96" fmla="*/ 4 w 6"/>
                <a:gd name="T97" fmla="*/ 6 h 9"/>
                <a:gd name="T98" fmla="*/ 4 w 6"/>
                <a:gd name="T99" fmla="*/ 6 h 9"/>
                <a:gd name="T100" fmla="*/ 3 w 6"/>
                <a:gd name="T101" fmla="*/ 6 h 9"/>
                <a:gd name="T102" fmla="*/ 3 w 6"/>
                <a:gd name="T103" fmla="*/ 6 h 9"/>
                <a:gd name="T104" fmla="*/ 2 w 6"/>
                <a:gd name="T105" fmla="*/ 6 h 9"/>
                <a:gd name="T106" fmla="*/ 1 w 6"/>
                <a:gd name="T107" fmla="*/ 6 h 9"/>
                <a:gd name="T108" fmla="*/ 0 w 6"/>
                <a:gd name="T109" fmla="*/ 8 h 9"/>
                <a:gd name="T110" fmla="*/ 0 w 6"/>
                <a:gd name="T111" fmla="*/ 8 h 9"/>
                <a:gd name="T112" fmla="*/ 3 w 6"/>
                <a:gd name="T113" fmla="*/ 9 h 9"/>
                <a:gd name="T114" fmla="*/ 4 w 6"/>
                <a:gd name="T115" fmla="*/ 9 h 9"/>
                <a:gd name="T116" fmla="*/ 6 w 6"/>
                <a:gd name="T117" fmla="*/ 6 h 9"/>
                <a:gd name="T118" fmla="*/ 5 w 6"/>
                <a:gd name="T119" fmla="*/ 4 h 9"/>
                <a:gd name="T120" fmla="*/ 6 w 6"/>
                <a:gd name="T121" fmla="*/ 2 h 9"/>
                <a:gd name="T122" fmla="*/ 5 w 6"/>
                <a:gd name="T123" fmla="*/ 1 h 9"/>
                <a:gd name="T124" fmla="*/ 3 w 6"/>
                <a:gd name="T1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" h="9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6"/>
                    <a:pt x="6" y="4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3" name="Freeform 159"/>
            <p:cNvSpPr>
              <a:spLocks noEditPoints="1"/>
            </p:cNvSpPr>
            <p:nvPr/>
          </p:nvSpPr>
          <p:spPr bwMode="auto">
            <a:xfrm>
              <a:off x="3982" y="2389"/>
              <a:ext cx="7" cy="7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2 h 3"/>
                <a:gd name="T4" fmla="*/ 2 w 3"/>
                <a:gd name="T5" fmla="*/ 2 h 3"/>
                <a:gd name="T6" fmla="*/ 2 w 3"/>
                <a:gd name="T7" fmla="*/ 2 h 3"/>
                <a:gd name="T8" fmla="*/ 3 w 3"/>
                <a:gd name="T9" fmla="*/ 0 h 3"/>
                <a:gd name="T10" fmla="*/ 2 w 3"/>
                <a:gd name="T11" fmla="*/ 1 h 3"/>
                <a:gd name="T12" fmla="*/ 0 w 3"/>
                <a:gd name="T13" fmla="*/ 3 h 3"/>
                <a:gd name="T14" fmla="*/ 0 w 3"/>
                <a:gd name="T15" fmla="*/ 3 h 3"/>
                <a:gd name="T16" fmla="*/ 0 w 3"/>
                <a:gd name="T17" fmla="*/ 3 h 3"/>
                <a:gd name="T18" fmla="*/ 1 w 3"/>
                <a:gd name="T19" fmla="*/ 3 h 3"/>
                <a:gd name="T20" fmla="*/ 2 w 3"/>
                <a:gd name="T21" fmla="*/ 3 h 3"/>
                <a:gd name="T22" fmla="*/ 3 w 3"/>
                <a:gd name="T23" fmla="*/ 3 h 3"/>
                <a:gd name="T24" fmla="*/ 3 w 3"/>
                <a:gd name="T25" fmla="*/ 2 h 3"/>
                <a:gd name="T26" fmla="*/ 3 w 3"/>
                <a:gd name="T27" fmla="*/ 1 h 3"/>
                <a:gd name="T28" fmla="*/ 3 w 3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Freeform 160"/>
            <p:cNvSpPr>
              <a:spLocks noEditPoints="1"/>
            </p:cNvSpPr>
            <p:nvPr/>
          </p:nvSpPr>
          <p:spPr bwMode="auto">
            <a:xfrm>
              <a:off x="3977" y="2384"/>
              <a:ext cx="19" cy="21"/>
            </a:xfrm>
            <a:custGeom>
              <a:avLst/>
              <a:gdLst>
                <a:gd name="T0" fmla="*/ 5 w 8"/>
                <a:gd name="T1" fmla="*/ 1 h 9"/>
                <a:gd name="T2" fmla="*/ 6 w 8"/>
                <a:gd name="T3" fmla="*/ 1 h 9"/>
                <a:gd name="T4" fmla="*/ 5 w 8"/>
                <a:gd name="T5" fmla="*/ 2 h 9"/>
                <a:gd name="T6" fmla="*/ 5 w 8"/>
                <a:gd name="T7" fmla="*/ 5 h 9"/>
                <a:gd name="T8" fmla="*/ 6 w 8"/>
                <a:gd name="T9" fmla="*/ 5 h 9"/>
                <a:gd name="T10" fmla="*/ 6 w 8"/>
                <a:gd name="T11" fmla="*/ 5 h 9"/>
                <a:gd name="T12" fmla="*/ 7 w 8"/>
                <a:gd name="T13" fmla="*/ 5 h 9"/>
                <a:gd name="T14" fmla="*/ 7 w 8"/>
                <a:gd name="T15" fmla="*/ 6 h 9"/>
                <a:gd name="T16" fmla="*/ 7 w 8"/>
                <a:gd name="T17" fmla="*/ 6 h 9"/>
                <a:gd name="T18" fmla="*/ 6 w 8"/>
                <a:gd name="T19" fmla="*/ 6 h 9"/>
                <a:gd name="T20" fmla="*/ 5 w 8"/>
                <a:gd name="T21" fmla="*/ 6 h 9"/>
                <a:gd name="T22" fmla="*/ 5 w 8"/>
                <a:gd name="T23" fmla="*/ 6 h 9"/>
                <a:gd name="T24" fmla="*/ 5 w 8"/>
                <a:gd name="T25" fmla="*/ 8 h 9"/>
                <a:gd name="T26" fmla="*/ 5 w 8"/>
                <a:gd name="T27" fmla="*/ 9 h 9"/>
                <a:gd name="T28" fmla="*/ 5 w 8"/>
                <a:gd name="T29" fmla="*/ 9 h 9"/>
                <a:gd name="T30" fmla="*/ 5 w 8"/>
                <a:gd name="T31" fmla="*/ 7 h 9"/>
                <a:gd name="T32" fmla="*/ 5 w 8"/>
                <a:gd name="T33" fmla="*/ 7 h 9"/>
                <a:gd name="T34" fmla="*/ 5 w 8"/>
                <a:gd name="T35" fmla="*/ 6 h 9"/>
                <a:gd name="T36" fmla="*/ 4 w 8"/>
                <a:gd name="T37" fmla="*/ 6 h 9"/>
                <a:gd name="T38" fmla="*/ 4 w 8"/>
                <a:gd name="T39" fmla="*/ 6 h 9"/>
                <a:gd name="T40" fmla="*/ 4 w 8"/>
                <a:gd name="T41" fmla="*/ 6 h 9"/>
                <a:gd name="T42" fmla="*/ 3 w 8"/>
                <a:gd name="T43" fmla="*/ 6 h 9"/>
                <a:gd name="T44" fmla="*/ 2 w 8"/>
                <a:gd name="T45" fmla="*/ 6 h 9"/>
                <a:gd name="T46" fmla="*/ 1 w 8"/>
                <a:gd name="T47" fmla="*/ 6 h 9"/>
                <a:gd name="T48" fmla="*/ 1 w 8"/>
                <a:gd name="T49" fmla="*/ 5 h 9"/>
                <a:gd name="T50" fmla="*/ 4 w 8"/>
                <a:gd name="T51" fmla="*/ 1 h 9"/>
                <a:gd name="T52" fmla="*/ 4 w 8"/>
                <a:gd name="T53" fmla="*/ 1 h 9"/>
                <a:gd name="T54" fmla="*/ 5 w 8"/>
                <a:gd name="T55" fmla="*/ 1 h 9"/>
                <a:gd name="T56" fmla="*/ 6 w 8"/>
                <a:gd name="T57" fmla="*/ 0 h 9"/>
                <a:gd name="T58" fmla="*/ 5 w 8"/>
                <a:gd name="T59" fmla="*/ 1 h 9"/>
                <a:gd name="T60" fmla="*/ 4 w 8"/>
                <a:gd name="T61" fmla="*/ 1 h 9"/>
                <a:gd name="T62" fmla="*/ 4 w 8"/>
                <a:gd name="T63" fmla="*/ 1 h 9"/>
                <a:gd name="T64" fmla="*/ 0 w 8"/>
                <a:gd name="T65" fmla="*/ 5 h 9"/>
                <a:gd name="T66" fmla="*/ 0 w 8"/>
                <a:gd name="T67" fmla="*/ 7 h 9"/>
                <a:gd name="T68" fmla="*/ 1 w 8"/>
                <a:gd name="T69" fmla="*/ 7 h 9"/>
                <a:gd name="T70" fmla="*/ 2 w 8"/>
                <a:gd name="T71" fmla="*/ 7 h 9"/>
                <a:gd name="T72" fmla="*/ 3 w 8"/>
                <a:gd name="T73" fmla="*/ 7 h 9"/>
                <a:gd name="T74" fmla="*/ 4 w 8"/>
                <a:gd name="T75" fmla="*/ 7 h 9"/>
                <a:gd name="T76" fmla="*/ 4 w 8"/>
                <a:gd name="T77" fmla="*/ 7 h 9"/>
                <a:gd name="T78" fmla="*/ 4 w 8"/>
                <a:gd name="T79" fmla="*/ 9 h 9"/>
                <a:gd name="T80" fmla="*/ 4 w 8"/>
                <a:gd name="T81" fmla="*/ 9 h 9"/>
                <a:gd name="T82" fmla="*/ 4 w 8"/>
                <a:gd name="T83" fmla="*/ 9 h 9"/>
                <a:gd name="T84" fmla="*/ 6 w 8"/>
                <a:gd name="T85" fmla="*/ 9 h 9"/>
                <a:gd name="T86" fmla="*/ 6 w 8"/>
                <a:gd name="T87" fmla="*/ 9 h 9"/>
                <a:gd name="T88" fmla="*/ 6 w 8"/>
                <a:gd name="T89" fmla="*/ 8 h 9"/>
                <a:gd name="T90" fmla="*/ 6 w 8"/>
                <a:gd name="T91" fmla="*/ 7 h 9"/>
                <a:gd name="T92" fmla="*/ 7 w 8"/>
                <a:gd name="T93" fmla="*/ 7 h 9"/>
                <a:gd name="T94" fmla="*/ 7 w 8"/>
                <a:gd name="T95" fmla="*/ 7 h 9"/>
                <a:gd name="T96" fmla="*/ 8 w 8"/>
                <a:gd name="T97" fmla="*/ 6 h 9"/>
                <a:gd name="T98" fmla="*/ 8 w 8"/>
                <a:gd name="T99" fmla="*/ 5 h 9"/>
                <a:gd name="T100" fmla="*/ 8 w 8"/>
                <a:gd name="T101" fmla="*/ 5 h 9"/>
                <a:gd name="T102" fmla="*/ 7 w 8"/>
                <a:gd name="T103" fmla="*/ 5 h 9"/>
                <a:gd name="T104" fmla="*/ 7 w 8"/>
                <a:gd name="T105" fmla="*/ 5 h 9"/>
                <a:gd name="T106" fmla="*/ 6 w 8"/>
                <a:gd name="T107" fmla="*/ 5 h 9"/>
                <a:gd name="T108" fmla="*/ 6 w 8"/>
                <a:gd name="T109" fmla="*/ 2 h 9"/>
                <a:gd name="T110" fmla="*/ 6 w 8"/>
                <a:gd name="T111" fmla="*/ 1 h 9"/>
                <a:gd name="T112" fmla="*/ 6 w 8"/>
                <a:gd name="T113" fmla="*/ 1 h 9"/>
                <a:gd name="T114" fmla="*/ 6 w 8"/>
                <a:gd name="T1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9">
                  <a:moveTo>
                    <a:pt x="5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3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1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5" name="Freeform 161"/>
            <p:cNvSpPr>
              <a:spLocks noEditPoints="1"/>
            </p:cNvSpPr>
            <p:nvPr/>
          </p:nvSpPr>
          <p:spPr bwMode="auto">
            <a:xfrm>
              <a:off x="4074" y="2067"/>
              <a:ext cx="141" cy="79"/>
            </a:xfrm>
            <a:custGeom>
              <a:avLst/>
              <a:gdLst>
                <a:gd name="T0" fmla="*/ 26 w 59"/>
                <a:gd name="T1" fmla="*/ 28 h 33"/>
                <a:gd name="T2" fmla="*/ 23 w 59"/>
                <a:gd name="T3" fmla="*/ 30 h 33"/>
                <a:gd name="T4" fmla="*/ 24 w 59"/>
                <a:gd name="T5" fmla="*/ 25 h 33"/>
                <a:gd name="T6" fmla="*/ 23 w 59"/>
                <a:gd name="T7" fmla="*/ 30 h 33"/>
                <a:gd name="T8" fmla="*/ 20 w 59"/>
                <a:gd name="T9" fmla="*/ 23 h 33"/>
                <a:gd name="T10" fmla="*/ 17 w 59"/>
                <a:gd name="T11" fmla="*/ 26 h 33"/>
                <a:gd name="T12" fmla="*/ 19 w 59"/>
                <a:gd name="T13" fmla="*/ 23 h 33"/>
                <a:gd name="T14" fmla="*/ 9 w 59"/>
                <a:gd name="T15" fmla="*/ 20 h 33"/>
                <a:gd name="T16" fmla="*/ 8 w 59"/>
                <a:gd name="T17" fmla="*/ 21 h 33"/>
                <a:gd name="T18" fmla="*/ 48 w 59"/>
                <a:gd name="T19" fmla="*/ 20 h 33"/>
                <a:gd name="T20" fmla="*/ 7 w 59"/>
                <a:gd name="T21" fmla="*/ 20 h 33"/>
                <a:gd name="T22" fmla="*/ 7 w 59"/>
                <a:gd name="T23" fmla="*/ 20 h 33"/>
                <a:gd name="T24" fmla="*/ 10 w 59"/>
                <a:gd name="T25" fmla="*/ 18 h 33"/>
                <a:gd name="T26" fmla="*/ 17 w 59"/>
                <a:gd name="T27" fmla="*/ 13 h 33"/>
                <a:gd name="T28" fmla="*/ 29 w 59"/>
                <a:gd name="T29" fmla="*/ 10 h 33"/>
                <a:gd name="T30" fmla="*/ 44 w 59"/>
                <a:gd name="T31" fmla="*/ 24 h 33"/>
                <a:gd name="T32" fmla="*/ 41 w 59"/>
                <a:gd name="T33" fmla="*/ 27 h 33"/>
                <a:gd name="T34" fmla="*/ 32 w 59"/>
                <a:gd name="T35" fmla="*/ 23 h 33"/>
                <a:gd name="T36" fmla="*/ 35 w 59"/>
                <a:gd name="T37" fmla="*/ 30 h 33"/>
                <a:gd name="T38" fmla="*/ 33 w 59"/>
                <a:gd name="T39" fmla="*/ 30 h 33"/>
                <a:gd name="T40" fmla="*/ 29 w 59"/>
                <a:gd name="T41" fmla="*/ 28 h 33"/>
                <a:gd name="T42" fmla="*/ 24 w 59"/>
                <a:gd name="T43" fmla="*/ 23 h 33"/>
                <a:gd name="T44" fmla="*/ 16 w 59"/>
                <a:gd name="T45" fmla="*/ 22 h 33"/>
                <a:gd name="T46" fmla="*/ 14 w 59"/>
                <a:gd name="T47" fmla="*/ 6 h 33"/>
                <a:gd name="T48" fmla="*/ 9 w 59"/>
                <a:gd name="T49" fmla="*/ 19 h 33"/>
                <a:gd name="T50" fmla="*/ 21 w 59"/>
                <a:gd name="T51" fmla="*/ 7 h 33"/>
                <a:gd name="T52" fmla="*/ 43 w 59"/>
                <a:gd name="T53" fmla="*/ 7 h 33"/>
                <a:gd name="T54" fmla="*/ 32 w 59"/>
                <a:gd name="T55" fmla="*/ 12 h 33"/>
                <a:gd name="T56" fmla="*/ 19 w 59"/>
                <a:gd name="T57" fmla="*/ 12 h 33"/>
                <a:gd name="T58" fmla="*/ 49 w 59"/>
                <a:gd name="T59" fmla="*/ 18 h 33"/>
                <a:gd name="T60" fmla="*/ 44 w 59"/>
                <a:gd name="T61" fmla="*/ 6 h 33"/>
                <a:gd name="T62" fmla="*/ 43 w 59"/>
                <a:gd name="T63" fmla="*/ 3 h 33"/>
                <a:gd name="T64" fmla="*/ 36 w 59"/>
                <a:gd name="T65" fmla="*/ 6 h 33"/>
                <a:gd name="T66" fmla="*/ 19 w 59"/>
                <a:gd name="T67" fmla="*/ 7 h 33"/>
                <a:gd name="T68" fmla="*/ 8 w 59"/>
                <a:gd name="T69" fmla="*/ 1 h 33"/>
                <a:gd name="T70" fmla="*/ 7 w 59"/>
                <a:gd name="T71" fmla="*/ 18 h 33"/>
                <a:gd name="T72" fmla="*/ 4 w 59"/>
                <a:gd name="T73" fmla="*/ 19 h 33"/>
                <a:gd name="T74" fmla="*/ 5 w 59"/>
                <a:gd name="T75" fmla="*/ 16 h 33"/>
                <a:gd name="T76" fmla="*/ 5 w 59"/>
                <a:gd name="T77" fmla="*/ 15 h 33"/>
                <a:gd name="T78" fmla="*/ 4 w 59"/>
                <a:gd name="T79" fmla="*/ 14 h 33"/>
                <a:gd name="T80" fmla="*/ 1 w 59"/>
                <a:gd name="T81" fmla="*/ 16 h 33"/>
                <a:gd name="T82" fmla="*/ 0 w 59"/>
                <a:gd name="T83" fmla="*/ 17 h 33"/>
                <a:gd name="T84" fmla="*/ 6 w 59"/>
                <a:gd name="T85" fmla="*/ 21 h 33"/>
                <a:gd name="T86" fmla="*/ 17 w 59"/>
                <a:gd name="T87" fmla="*/ 27 h 33"/>
                <a:gd name="T88" fmla="*/ 21 w 59"/>
                <a:gd name="T89" fmla="*/ 29 h 33"/>
                <a:gd name="T90" fmla="*/ 28 w 59"/>
                <a:gd name="T91" fmla="*/ 32 h 33"/>
                <a:gd name="T92" fmla="*/ 35 w 59"/>
                <a:gd name="T93" fmla="*/ 31 h 33"/>
                <a:gd name="T94" fmla="*/ 43 w 59"/>
                <a:gd name="T95" fmla="*/ 25 h 33"/>
                <a:gd name="T96" fmla="*/ 49 w 59"/>
                <a:gd name="T97" fmla="*/ 21 h 33"/>
                <a:gd name="T98" fmla="*/ 57 w 59"/>
                <a:gd name="T99" fmla="*/ 17 h 33"/>
                <a:gd name="T100" fmla="*/ 56 w 59"/>
                <a:gd name="T101" fmla="*/ 16 h 33"/>
                <a:gd name="T102" fmla="*/ 57 w 59"/>
                <a:gd name="T103" fmla="*/ 13 h 33"/>
                <a:gd name="T104" fmla="*/ 52 w 59"/>
                <a:gd name="T105" fmla="*/ 18 h 33"/>
                <a:gd name="T106" fmla="*/ 51 w 59"/>
                <a:gd name="T107" fmla="*/ 19 h 33"/>
                <a:gd name="T108" fmla="*/ 49 w 59"/>
                <a:gd name="T109" fmla="*/ 20 h 33"/>
                <a:gd name="T110" fmla="*/ 51 w 59"/>
                <a:gd name="T111" fmla="*/ 15 h 33"/>
                <a:gd name="T112" fmla="*/ 50 w 59"/>
                <a:gd name="T1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33"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7" y="31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moveTo>
                    <a:pt x="23" y="30"/>
                  </a:moveTo>
                  <a:cubicBezTo>
                    <a:pt x="23" y="30"/>
                    <a:pt x="23" y="30"/>
                    <a:pt x="22" y="30"/>
                  </a:cubicBezTo>
                  <a:cubicBezTo>
                    <a:pt x="22" y="29"/>
                    <a:pt x="22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7"/>
                    <a:pt x="23" y="27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6" y="25"/>
                    <a:pt x="26" y="26"/>
                    <a:pt x="25" y="26"/>
                  </a:cubicBezTo>
                  <a:cubicBezTo>
                    <a:pt x="25" y="27"/>
                    <a:pt x="25" y="28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3" y="30"/>
                  </a:cubicBezTo>
                  <a:moveTo>
                    <a:pt x="20" y="28"/>
                  </a:moveTo>
                  <a:cubicBezTo>
                    <a:pt x="20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5"/>
                    <a:pt x="19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3" y="23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moveTo>
                    <a:pt x="17" y="26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8" y="21"/>
                    <a:pt x="18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7" y="26"/>
                    <a:pt x="17" y="26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8" y="21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moveTo>
                    <a:pt x="47" y="20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0"/>
                    <a:pt x="47" y="20"/>
                    <a:pt x="47" y="20"/>
                  </a:cubicBezTo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47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moveTo>
                    <a:pt x="16" y="22"/>
                  </a:moveTo>
                  <a:cubicBezTo>
                    <a:pt x="15" y="20"/>
                    <a:pt x="13" y="18"/>
                    <a:pt x="10" y="18"/>
                  </a:cubicBezTo>
                  <a:cubicBezTo>
                    <a:pt x="10" y="14"/>
                    <a:pt x="12" y="10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3"/>
                    <a:pt x="17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0"/>
                    <a:pt x="27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2" y="13"/>
                    <a:pt x="33" y="13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6"/>
                    <a:pt x="41" y="18"/>
                    <a:pt x="44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2"/>
                    <a:pt x="45" y="23"/>
                    <a:pt x="45" y="23"/>
                  </a:cubicBezTo>
                  <a:cubicBezTo>
                    <a:pt x="45" y="24"/>
                    <a:pt x="44" y="24"/>
                    <a:pt x="44" y="24"/>
                  </a:cubicBezTo>
                  <a:cubicBezTo>
                    <a:pt x="44" y="24"/>
                    <a:pt x="44" y="24"/>
                    <a:pt x="43" y="24"/>
                  </a:cubicBezTo>
                  <a:cubicBezTo>
                    <a:pt x="43" y="24"/>
                    <a:pt x="43" y="24"/>
                    <a:pt x="42" y="24"/>
                  </a:cubicBezTo>
                  <a:cubicBezTo>
                    <a:pt x="39" y="22"/>
                    <a:pt x="36" y="21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6" y="22"/>
                    <a:pt x="39" y="23"/>
                    <a:pt x="42" y="25"/>
                  </a:cubicBezTo>
                  <a:cubicBezTo>
                    <a:pt x="42" y="25"/>
                    <a:pt x="41" y="26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8" y="27"/>
                  </a:cubicBezTo>
                  <a:cubicBezTo>
                    <a:pt x="38" y="26"/>
                    <a:pt x="37" y="26"/>
                    <a:pt x="36" y="26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7"/>
                    <a:pt x="37" y="27"/>
                    <a:pt x="38" y="28"/>
                  </a:cubicBezTo>
                  <a:cubicBezTo>
                    <a:pt x="38" y="28"/>
                    <a:pt x="38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35" y="29"/>
                    <a:pt x="34" y="29"/>
                    <a:pt x="33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4" y="32"/>
                    <a:pt x="33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0" y="31"/>
                    <a:pt x="30" y="31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8"/>
                  </a:cubicBezTo>
                  <a:cubicBezTo>
                    <a:pt x="29" y="28"/>
                    <a:pt x="29" y="27"/>
                    <a:pt x="28" y="27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7" y="26"/>
                    <a:pt x="27" y="26"/>
                    <a:pt x="26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6" y="24"/>
                    <a:pt x="26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3" y="22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6" y="21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moveTo>
                    <a:pt x="9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8" y="15"/>
                    <a:pt x="10" y="10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0" y="10"/>
                    <a:pt x="9" y="14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9" y="12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4" y="6"/>
                    <a:pt x="26" y="5"/>
                    <a:pt x="28" y="5"/>
                  </a:cubicBezTo>
                  <a:cubicBezTo>
                    <a:pt x="31" y="5"/>
                    <a:pt x="33" y="6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7"/>
                    <a:pt x="38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8"/>
                    <a:pt x="45" y="9"/>
                    <a:pt x="46" y="11"/>
                  </a:cubicBezTo>
                  <a:cubicBezTo>
                    <a:pt x="47" y="13"/>
                    <a:pt x="47" y="15"/>
                    <a:pt x="47" y="17"/>
                  </a:cubicBezTo>
                  <a:cubicBezTo>
                    <a:pt x="46" y="18"/>
                    <a:pt x="45" y="18"/>
                    <a:pt x="43" y="19"/>
                  </a:cubicBezTo>
                  <a:cubicBezTo>
                    <a:pt x="41" y="17"/>
                    <a:pt x="37" y="15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2" y="12"/>
                    <a:pt x="32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8" y="9"/>
                    <a:pt x="28" y="9"/>
                  </a:cubicBezTo>
                  <a:cubicBezTo>
                    <a:pt x="26" y="9"/>
                    <a:pt x="25" y="10"/>
                    <a:pt x="24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moveTo>
                    <a:pt x="43" y="6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7" y="6"/>
                    <a:pt x="49" y="15"/>
                  </a:cubicBezTo>
                  <a:cubicBezTo>
                    <a:pt x="50" y="16"/>
                    <a:pt x="50" y="17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5"/>
                    <a:pt x="48" y="13"/>
                    <a:pt x="47" y="11"/>
                  </a:cubicBezTo>
                  <a:cubicBezTo>
                    <a:pt x="46" y="8"/>
                    <a:pt x="45" y="7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moveTo>
                    <a:pt x="49" y="0"/>
                  </a:moveTo>
                  <a:cubicBezTo>
                    <a:pt x="48" y="1"/>
                    <a:pt x="44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5"/>
                  </a:cubicBezTo>
                  <a:cubicBezTo>
                    <a:pt x="42" y="5"/>
                    <a:pt x="42" y="6"/>
                    <a:pt x="42" y="6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8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3" y="5"/>
                    <a:pt x="31" y="4"/>
                    <a:pt x="28" y="4"/>
                  </a:cubicBezTo>
                  <a:cubicBezTo>
                    <a:pt x="26" y="4"/>
                    <a:pt x="24" y="5"/>
                    <a:pt x="22" y="5"/>
                  </a:cubicBezTo>
                  <a:cubicBezTo>
                    <a:pt x="22" y="5"/>
                    <a:pt x="21" y="6"/>
                    <a:pt x="21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3"/>
                    <a:pt x="11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1" y="6"/>
                  </a:cubicBezTo>
                  <a:cubicBezTo>
                    <a:pt x="9" y="9"/>
                    <a:pt x="7" y="1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6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5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2"/>
                    <a:pt x="8" y="22"/>
                  </a:cubicBezTo>
                  <a:cubicBezTo>
                    <a:pt x="9" y="22"/>
                    <a:pt x="10" y="21"/>
                    <a:pt x="12" y="19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6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5" y="32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3"/>
                    <a:pt x="27" y="33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2"/>
                    <a:pt x="30" y="32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5" y="32"/>
                    <a:pt x="35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8" y="30"/>
                    <a:pt x="38" y="30"/>
                  </a:cubicBezTo>
                  <a:cubicBezTo>
                    <a:pt x="39" y="29"/>
                    <a:pt x="39" y="29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1" y="28"/>
                    <a:pt x="41" y="27"/>
                  </a:cubicBezTo>
                  <a:cubicBezTo>
                    <a:pt x="42" y="27"/>
                    <a:pt x="43" y="26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5"/>
                    <a:pt x="45" y="25"/>
                    <a:pt x="46" y="24"/>
                  </a:cubicBezTo>
                  <a:cubicBezTo>
                    <a:pt x="47" y="23"/>
                    <a:pt x="47" y="22"/>
                    <a:pt x="46" y="21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20"/>
                    <a:pt x="47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51" y="21"/>
                  </a:cubicBezTo>
                  <a:cubicBezTo>
                    <a:pt x="52" y="20"/>
                    <a:pt x="53" y="19"/>
                    <a:pt x="54" y="19"/>
                  </a:cubicBezTo>
                  <a:cubicBezTo>
                    <a:pt x="55" y="18"/>
                    <a:pt x="56" y="18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6" y="16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6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5" y="16"/>
                    <a:pt x="54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6"/>
                    <a:pt x="55" y="15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4" y="17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4" y="15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2" y="17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8"/>
                    <a:pt x="51" y="17"/>
                  </a:cubicBezTo>
                  <a:cubicBezTo>
                    <a:pt x="52" y="16"/>
                    <a:pt x="53" y="15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8"/>
                    <a:pt x="50" y="19"/>
                    <a:pt x="5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1" y="15"/>
                    <a:pt x="51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7"/>
                    <a:pt x="46" y="5"/>
                    <a:pt x="45" y="4"/>
                  </a:cubicBezTo>
                  <a:cubicBezTo>
                    <a:pt x="45" y="3"/>
                    <a:pt x="46" y="3"/>
                    <a:pt x="46" y="3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6" name="Freeform 162"/>
            <p:cNvSpPr>
              <a:spLocks noEditPoints="1"/>
            </p:cNvSpPr>
            <p:nvPr/>
          </p:nvSpPr>
          <p:spPr bwMode="auto">
            <a:xfrm>
              <a:off x="4141" y="2291"/>
              <a:ext cx="109" cy="150"/>
            </a:xfrm>
            <a:custGeom>
              <a:avLst/>
              <a:gdLst>
                <a:gd name="T0" fmla="*/ 19 w 46"/>
                <a:gd name="T1" fmla="*/ 56 h 63"/>
                <a:gd name="T2" fmla="*/ 11 w 46"/>
                <a:gd name="T3" fmla="*/ 24 h 63"/>
                <a:gd name="T4" fmla="*/ 16 w 46"/>
                <a:gd name="T5" fmla="*/ 39 h 63"/>
                <a:gd name="T6" fmla="*/ 17 w 46"/>
                <a:gd name="T7" fmla="*/ 59 h 63"/>
                <a:gd name="T8" fmla="*/ 5 w 46"/>
                <a:gd name="T9" fmla="*/ 60 h 63"/>
                <a:gd name="T10" fmla="*/ 26 w 46"/>
                <a:gd name="T11" fmla="*/ 24 h 63"/>
                <a:gd name="T12" fmla="*/ 32 w 46"/>
                <a:gd name="T13" fmla="*/ 58 h 63"/>
                <a:gd name="T14" fmla="*/ 31 w 46"/>
                <a:gd name="T15" fmla="*/ 59 h 63"/>
                <a:gd name="T16" fmla="*/ 17 w 46"/>
                <a:gd name="T17" fmla="*/ 23 h 63"/>
                <a:gd name="T18" fmla="*/ 31 w 46"/>
                <a:gd name="T19" fmla="*/ 20 h 63"/>
                <a:gd name="T20" fmla="*/ 33 w 46"/>
                <a:gd name="T21" fmla="*/ 56 h 63"/>
                <a:gd name="T22" fmla="*/ 18 w 46"/>
                <a:gd name="T23" fmla="*/ 22 h 63"/>
                <a:gd name="T24" fmla="*/ 19 w 46"/>
                <a:gd name="T25" fmla="*/ 23 h 63"/>
                <a:gd name="T26" fmla="*/ 4 w 46"/>
                <a:gd name="T27" fmla="*/ 21 h 63"/>
                <a:gd name="T28" fmla="*/ 11 w 46"/>
                <a:gd name="T29" fmla="*/ 12 h 63"/>
                <a:gd name="T30" fmla="*/ 26 w 46"/>
                <a:gd name="T31" fmla="*/ 12 h 63"/>
                <a:gd name="T32" fmla="*/ 20 w 46"/>
                <a:gd name="T33" fmla="*/ 23 h 63"/>
                <a:gd name="T34" fmla="*/ 22 w 46"/>
                <a:gd name="T35" fmla="*/ 21 h 63"/>
                <a:gd name="T36" fmla="*/ 36 w 46"/>
                <a:gd name="T37" fmla="*/ 6 h 63"/>
                <a:gd name="T38" fmla="*/ 26 w 46"/>
                <a:gd name="T39" fmla="*/ 21 h 63"/>
                <a:gd name="T40" fmla="*/ 39 w 46"/>
                <a:gd name="T41" fmla="*/ 6 h 63"/>
                <a:gd name="T42" fmla="*/ 30 w 46"/>
                <a:gd name="T43" fmla="*/ 19 h 63"/>
                <a:gd name="T44" fmla="*/ 11 w 46"/>
                <a:gd name="T45" fmla="*/ 21 h 63"/>
                <a:gd name="T46" fmla="*/ 25 w 46"/>
                <a:gd name="T47" fmla="*/ 5 h 63"/>
                <a:gd name="T48" fmla="*/ 16 w 46"/>
                <a:gd name="T49" fmla="*/ 19 h 63"/>
                <a:gd name="T50" fmla="*/ 11 w 46"/>
                <a:gd name="T51" fmla="*/ 23 h 63"/>
                <a:gd name="T52" fmla="*/ 6 w 46"/>
                <a:gd name="T53" fmla="*/ 21 h 63"/>
                <a:gd name="T54" fmla="*/ 8 w 46"/>
                <a:gd name="T55" fmla="*/ 21 h 63"/>
                <a:gd name="T56" fmla="*/ 22 w 46"/>
                <a:gd name="T57" fmla="*/ 6 h 63"/>
                <a:gd name="T58" fmla="*/ 12 w 46"/>
                <a:gd name="T59" fmla="*/ 12 h 63"/>
                <a:gd name="T60" fmla="*/ 12 w 46"/>
                <a:gd name="T61" fmla="*/ 12 h 63"/>
                <a:gd name="T62" fmla="*/ 34 w 46"/>
                <a:gd name="T63" fmla="*/ 5 h 63"/>
                <a:gd name="T64" fmla="*/ 27 w 46"/>
                <a:gd name="T65" fmla="*/ 6 h 63"/>
                <a:gd name="T66" fmla="*/ 32 w 46"/>
                <a:gd name="T67" fmla="*/ 19 h 63"/>
                <a:gd name="T68" fmla="*/ 45 w 46"/>
                <a:gd name="T69" fmla="*/ 42 h 63"/>
                <a:gd name="T70" fmla="*/ 3 w 46"/>
                <a:gd name="T71" fmla="*/ 22 h 63"/>
                <a:gd name="T72" fmla="*/ 19 w 46"/>
                <a:gd name="T73" fmla="*/ 4 h 63"/>
                <a:gd name="T74" fmla="*/ 18 w 46"/>
                <a:gd name="T75" fmla="*/ 22 h 63"/>
                <a:gd name="T76" fmla="*/ 16 w 46"/>
                <a:gd name="T77" fmla="*/ 21 h 63"/>
                <a:gd name="T78" fmla="*/ 33 w 46"/>
                <a:gd name="T79" fmla="*/ 2 h 63"/>
                <a:gd name="T80" fmla="*/ 18 w 46"/>
                <a:gd name="T81" fmla="*/ 22 h 63"/>
                <a:gd name="T82" fmla="*/ 28 w 46"/>
                <a:gd name="T83" fmla="*/ 2 h 63"/>
                <a:gd name="T84" fmla="*/ 25 w 46"/>
                <a:gd name="T85" fmla="*/ 4 h 63"/>
                <a:gd name="T86" fmla="*/ 21 w 46"/>
                <a:gd name="T87" fmla="*/ 5 h 63"/>
                <a:gd name="T88" fmla="*/ 19 w 46"/>
                <a:gd name="T89" fmla="*/ 0 h 63"/>
                <a:gd name="T90" fmla="*/ 1 w 46"/>
                <a:gd name="T91" fmla="*/ 23 h 63"/>
                <a:gd name="T92" fmla="*/ 4 w 46"/>
                <a:gd name="T93" fmla="*/ 60 h 63"/>
                <a:gd name="T94" fmla="*/ 11 w 46"/>
                <a:gd name="T95" fmla="*/ 63 h 63"/>
                <a:gd name="T96" fmla="*/ 17 w 46"/>
                <a:gd name="T97" fmla="*/ 60 h 63"/>
                <a:gd name="T98" fmla="*/ 19 w 46"/>
                <a:gd name="T99" fmla="*/ 60 h 63"/>
                <a:gd name="T100" fmla="*/ 19 w 46"/>
                <a:gd name="T101" fmla="*/ 60 h 63"/>
                <a:gd name="T102" fmla="*/ 32 w 46"/>
                <a:gd name="T103" fmla="*/ 60 h 63"/>
                <a:gd name="T104" fmla="*/ 46 w 46"/>
                <a:gd name="T105" fmla="*/ 43 h 63"/>
                <a:gd name="T106" fmla="*/ 42 w 46"/>
                <a:gd name="T107" fmla="*/ 2 h 63"/>
                <a:gd name="T108" fmla="*/ 37 w 46"/>
                <a:gd name="T109" fmla="*/ 5 h 63"/>
                <a:gd name="T110" fmla="*/ 35 w 46"/>
                <a:gd name="T111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" h="63">
                  <a:moveTo>
                    <a:pt x="18" y="57"/>
                  </a:moveTo>
                  <a:cubicBezTo>
                    <a:pt x="18" y="51"/>
                    <a:pt x="17" y="45"/>
                    <a:pt x="17" y="39"/>
                  </a:cubicBezTo>
                  <a:cubicBezTo>
                    <a:pt x="17" y="36"/>
                    <a:pt x="17" y="33"/>
                    <a:pt x="17" y="30"/>
                  </a:cubicBezTo>
                  <a:cubicBezTo>
                    <a:pt x="18" y="38"/>
                    <a:pt x="19" y="47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8" y="57"/>
                    <a:pt x="18" y="57"/>
                  </a:cubicBezTo>
                  <a:moveTo>
                    <a:pt x="6" y="24"/>
                  </a:moveTo>
                  <a:cubicBezTo>
                    <a:pt x="8" y="24"/>
                    <a:pt x="9" y="24"/>
                    <a:pt x="11" y="24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8"/>
                    <a:pt x="16" y="33"/>
                    <a:pt x="16" y="39"/>
                  </a:cubicBezTo>
                  <a:cubicBezTo>
                    <a:pt x="16" y="45"/>
                    <a:pt x="17" y="52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4" y="61"/>
                    <a:pt x="13" y="61"/>
                  </a:cubicBezTo>
                  <a:cubicBezTo>
                    <a:pt x="13" y="61"/>
                    <a:pt x="12" y="61"/>
                    <a:pt x="11" y="61"/>
                  </a:cubicBezTo>
                  <a:cubicBezTo>
                    <a:pt x="9" y="61"/>
                    <a:pt x="7" y="61"/>
                    <a:pt x="5" y="60"/>
                  </a:cubicBezTo>
                  <a:cubicBezTo>
                    <a:pt x="5" y="47"/>
                    <a:pt x="4" y="35"/>
                    <a:pt x="2" y="23"/>
                  </a:cubicBezTo>
                  <a:cubicBezTo>
                    <a:pt x="3" y="24"/>
                    <a:pt x="5" y="24"/>
                    <a:pt x="6" y="24"/>
                  </a:cubicBezTo>
                  <a:moveTo>
                    <a:pt x="21" y="24"/>
                  </a:moveTo>
                  <a:cubicBezTo>
                    <a:pt x="23" y="24"/>
                    <a:pt x="24" y="24"/>
                    <a:pt x="26" y="24"/>
                  </a:cubicBezTo>
                  <a:cubicBezTo>
                    <a:pt x="27" y="23"/>
                    <a:pt x="28" y="23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0" y="28"/>
                    <a:pt x="31" y="33"/>
                    <a:pt x="31" y="39"/>
                  </a:cubicBezTo>
                  <a:cubicBezTo>
                    <a:pt x="31" y="45"/>
                    <a:pt x="31" y="52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0"/>
                    <a:pt x="29" y="61"/>
                    <a:pt x="28" y="61"/>
                  </a:cubicBezTo>
                  <a:cubicBezTo>
                    <a:pt x="27" y="61"/>
                    <a:pt x="27" y="61"/>
                    <a:pt x="26" y="61"/>
                  </a:cubicBezTo>
                  <a:cubicBezTo>
                    <a:pt x="24" y="61"/>
                    <a:pt x="22" y="61"/>
                    <a:pt x="20" y="60"/>
                  </a:cubicBezTo>
                  <a:cubicBezTo>
                    <a:pt x="20" y="47"/>
                    <a:pt x="19" y="35"/>
                    <a:pt x="17" y="23"/>
                  </a:cubicBezTo>
                  <a:cubicBezTo>
                    <a:pt x="18" y="24"/>
                    <a:pt x="20" y="24"/>
                    <a:pt x="21" y="24"/>
                  </a:cubicBezTo>
                  <a:moveTo>
                    <a:pt x="33" y="57"/>
                  </a:moveTo>
                  <a:cubicBezTo>
                    <a:pt x="32" y="51"/>
                    <a:pt x="32" y="45"/>
                    <a:pt x="32" y="39"/>
                  </a:cubicBezTo>
                  <a:cubicBezTo>
                    <a:pt x="32" y="33"/>
                    <a:pt x="32" y="27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6"/>
                    <a:pt x="32" y="32"/>
                    <a:pt x="32" y="37"/>
                  </a:cubicBezTo>
                  <a:cubicBezTo>
                    <a:pt x="33" y="44"/>
                    <a:pt x="33" y="50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7"/>
                    <a:pt x="33" y="57"/>
                    <a:pt x="33" y="57"/>
                  </a:cubicBezTo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2"/>
                    <a:pt x="18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18"/>
                    <a:pt x="24" y="15"/>
                    <a:pt x="26" y="13"/>
                  </a:cubicBezTo>
                  <a:cubicBezTo>
                    <a:pt x="24" y="15"/>
                    <a:pt x="22" y="17"/>
                    <a:pt x="20" y="20"/>
                  </a:cubicBezTo>
                  <a:cubicBezTo>
                    <a:pt x="19" y="21"/>
                    <a:pt x="19" y="22"/>
                    <a:pt x="19" y="23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18"/>
                    <a:pt x="9" y="15"/>
                    <a:pt x="11" y="12"/>
                  </a:cubicBezTo>
                  <a:cubicBezTo>
                    <a:pt x="9" y="15"/>
                    <a:pt x="7" y="17"/>
                    <a:pt x="5" y="20"/>
                  </a:cubicBezTo>
                  <a:cubicBezTo>
                    <a:pt x="4" y="21"/>
                    <a:pt x="4" y="22"/>
                    <a:pt x="4" y="23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1"/>
                    <a:pt x="21" y="21"/>
                  </a:cubicBezTo>
                  <a:cubicBezTo>
                    <a:pt x="25" y="15"/>
                    <a:pt x="30" y="10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1" y="10"/>
                    <a:pt x="26" y="15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7" y="16"/>
                    <a:pt x="32" y="11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10"/>
                    <a:pt x="35" y="13"/>
                    <a:pt x="32" y="17"/>
                  </a:cubicBezTo>
                  <a:cubicBezTo>
                    <a:pt x="32" y="18"/>
                    <a:pt x="31" y="18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1"/>
                    <a:pt x="28" y="22"/>
                  </a:cubicBezTo>
                  <a:cubicBezTo>
                    <a:pt x="27" y="22"/>
                    <a:pt x="26" y="22"/>
                    <a:pt x="25" y="23"/>
                  </a:cubicBezTo>
                  <a:cubicBezTo>
                    <a:pt x="24" y="23"/>
                    <a:pt x="23" y="23"/>
                    <a:pt x="21" y="23"/>
                  </a:cubicBezTo>
                  <a:moveTo>
                    <a:pt x="11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4" y="8"/>
                    <a:pt x="22" y="11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6"/>
                    <a:pt x="18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9" y="23"/>
                    <a:pt x="8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10" y="15"/>
                    <a:pt x="15" y="10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6" y="10"/>
                    <a:pt x="11" y="15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2" y="16"/>
                    <a:pt x="17" y="1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2" y="12"/>
                  </a:moveTo>
                  <a:cubicBezTo>
                    <a:pt x="14" y="9"/>
                    <a:pt x="17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7"/>
                    <a:pt x="14" y="9"/>
                    <a:pt x="12" y="12"/>
                  </a:cubicBezTo>
                  <a:moveTo>
                    <a:pt x="27" y="12"/>
                  </a:moveTo>
                  <a:cubicBezTo>
                    <a:pt x="29" y="9"/>
                    <a:pt x="31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1" y="7"/>
                    <a:pt x="29" y="9"/>
                    <a:pt x="27" y="12"/>
                  </a:cubicBezTo>
                  <a:moveTo>
                    <a:pt x="24" y="9"/>
                  </a:moveTo>
                  <a:cubicBezTo>
                    <a:pt x="25" y="7"/>
                    <a:pt x="26" y="6"/>
                    <a:pt x="27" y="4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6" y="7"/>
                    <a:pt x="25" y="8"/>
                    <a:pt x="24" y="9"/>
                  </a:cubicBezTo>
                  <a:moveTo>
                    <a:pt x="34" y="55"/>
                  </a:moveTo>
                  <a:cubicBezTo>
                    <a:pt x="34" y="49"/>
                    <a:pt x="34" y="43"/>
                    <a:pt x="33" y="37"/>
                  </a:cubicBezTo>
                  <a:cubicBezTo>
                    <a:pt x="33" y="31"/>
                    <a:pt x="33" y="25"/>
                    <a:pt x="32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6" y="13"/>
                    <a:pt x="39" y="9"/>
                    <a:pt x="41" y="4"/>
                  </a:cubicBezTo>
                  <a:cubicBezTo>
                    <a:pt x="43" y="15"/>
                    <a:pt x="45" y="28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1" y="46"/>
                    <a:pt x="38" y="50"/>
                    <a:pt x="34" y="55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6" y="14"/>
                    <a:pt x="12" y="7"/>
                    <a:pt x="18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3" y="9"/>
                    <a:pt x="8" y="15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16"/>
                    <a:pt x="24" y="11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0" y="5"/>
                    <a:pt x="31" y="3"/>
                    <a:pt x="33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8" y="9"/>
                    <a:pt x="23" y="15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1" y="2"/>
                    <a:pt x="30" y="3"/>
                    <a:pt x="28" y="5"/>
                  </a:cubicBezTo>
                  <a:cubicBezTo>
                    <a:pt x="28" y="4"/>
                    <a:pt x="28" y="3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3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3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6"/>
                    <a:pt x="6" y="13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35"/>
                    <a:pt x="4" y="48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2"/>
                    <a:pt x="9" y="63"/>
                    <a:pt x="11" y="63"/>
                  </a:cubicBezTo>
                  <a:cubicBezTo>
                    <a:pt x="12" y="63"/>
                    <a:pt x="13" y="63"/>
                    <a:pt x="13" y="62"/>
                  </a:cubicBezTo>
                  <a:cubicBezTo>
                    <a:pt x="15" y="62"/>
                    <a:pt x="16" y="61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9" y="58"/>
                    <a:pt x="19" y="57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1" y="62"/>
                    <a:pt x="24" y="63"/>
                    <a:pt x="26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30" y="62"/>
                    <a:pt x="31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6" y="54"/>
                    <a:pt x="41" y="4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28"/>
                    <a:pt x="44" y="1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5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7" name="Freeform 163"/>
            <p:cNvSpPr>
              <a:spLocks noEditPoints="1"/>
            </p:cNvSpPr>
            <p:nvPr/>
          </p:nvSpPr>
          <p:spPr bwMode="auto">
            <a:xfrm>
              <a:off x="4222" y="2329"/>
              <a:ext cx="24" cy="45"/>
            </a:xfrm>
            <a:custGeom>
              <a:avLst/>
              <a:gdLst>
                <a:gd name="T0" fmla="*/ 2 w 10"/>
                <a:gd name="T1" fmla="*/ 17 h 19"/>
                <a:gd name="T2" fmla="*/ 1 w 10"/>
                <a:gd name="T3" fmla="*/ 10 h 19"/>
                <a:gd name="T4" fmla="*/ 2 w 10"/>
                <a:gd name="T5" fmla="*/ 8 h 19"/>
                <a:gd name="T6" fmla="*/ 3 w 10"/>
                <a:gd name="T7" fmla="*/ 7 h 19"/>
                <a:gd name="T8" fmla="*/ 8 w 10"/>
                <a:gd name="T9" fmla="*/ 2 h 19"/>
                <a:gd name="T10" fmla="*/ 9 w 10"/>
                <a:gd name="T11" fmla="*/ 9 h 19"/>
                <a:gd name="T12" fmla="*/ 2 w 10"/>
                <a:gd name="T13" fmla="*/ 17 h 19"/>
                <a:gd name="T14" fmla="*/ 8 w 10"/>
                <a:gd name="T15" fmla="*/ 0 h 19"/>
                <a:gd name="T16" fmla="*/ 8 w 10"/>
                <a:gd name="T17" fmla="*/ 0 h 19"/>
                <a:gd name="T18" fmla="*/ 2 w 10"/>
                <a:gd name="T19" fmla="*/ 6 h 19"/>
                <a:gd name="T20" fmla="*/ 1 w 10"/>
                <a:gd name="T21" fmla="*/ 8 h 19"/>
                <a:gd name="T22" fmla="*/ 0 w 10"/>
                <a:gd name="T23" fmla="*/ 10 h 19"/>
                <a:gd name="T24" fmla="*/ 1 w 10"/>
                <a:gd name="T25" fmla="*/ 18 h 19"/>
                <a:gd name="T26" fmla="*/ 1 w 10"/>
                <a:gd name="T27" fmla="*/ 19 h 19"/>
                <a:gd name="T28" fmla="*/ 1 w 10"/>
                <a:gd name="T29" fmla="*/ 19 h 19"/>
                <a:gd name="T30" fmla="*/ 2 w 10"/>
                <a:gd name="T31" fmla="*/ 19 h 19"/>
                <a:gd name="T32" fmla="*/ 10 w 10"/>
                <a:gd name="T33" fmla="*/ 10 h 19"/>
                <a:gd name="T34" fmla="*/ 10 w 10"/>
                <a:gd name="T35" fmla="*/ 10 h 19"/>
                <a:gd name="T36" fmla="*/ 9 w 10"/>
                <a:gd name="T37" fmla="*/ 1 h 19"/>
                <a:gd name="T38" fmla="*/ 8 w 10"/>
                <a:gd name="T3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9">
                  <a:moveTo>
                    <a:pt x="2" y="17"/>
                  </a:moveTo>
                  <a:cubicBezTo>
                    <a:pt x="2" y="15"/>
                    <a:pt x="2" y="12"/>
                    <a:pt x="1" y="10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4" y="6"/>
                    <a:pt x="6" y="4"/>
                    <a:pt x="8" y="2"/>
                  </a:cubicBezTo>
                  <a:cubicBezTo>
                    <a:pt x="8" y="5"/>
                    <a:pt x="8" y="7"/>
                    <a:pt x="9" y="9"/>
                  </a:cubicBezTo>
                  <a:cubicBezTo>
                    <a:pt x="6" y="12"/>
                    <a:pt x="4" y="14"/>
                    <a:pt x="2" y="17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4" y="5"/>
                    <a:pt x="2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3"/>
                    <a:pt x="1" y="16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16"/>
                    <a:pt x="7" y="13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7"/>
                    <a:pt x="9" y="4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8" name="Freeform 164"/>
            <p:cNvSpPr>
              <a:spLocks/>
            </p:cNvSpPr>
            <p:nvPr/>
          </p:nvSpPr>
          <p:spPr bwMode="auto">
            <a:xfrm>
              <a:off x="4191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2 w 7"/>
                <a:gd name="T3" fmla="*/ 0 h 19"/>
                <a:gd name="T4" fmla="*/ 0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1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4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4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6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2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6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9" name="Freeform 165"/>
            <p:cNvSpPr>
              <a:spLocks/>
            </p:cNvSpPr>
            <p:nvPr/>
          </p:nvSpPr>
          <p:spPr bwMode="auto">
            <a:xfrm>
              <a:off x="4155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3 w 7"/>
                <a:gd name="T3" fmla="*/ 0 h 19"/>
                <a:gd name="T4" fmla="*/ 1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2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5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5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7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3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7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0" name="Freeform 166"/>
            <p:cNvSpPr>
              <a:spLocks noEditPoints="1"/>
            </p:cNvSpPr>
            <p:nvPr/>
          </p:nvSpPr>
          <p:spPr bwMode="auto">
            <a:xfrm>
              <a:off x="3413" y="2298"/>
              <a:ext cx="59" cy="64"/>
            </a:xfrm>
            <a:custGeom>
              <a:avLst/>
              <a:gdLst>
                <a:gd name="T0" fmla="*/ 16 w 25"/>
                <a:gd name="T1" fmla="*/ 24 h 27"/>
                <a:gd name="T2" fmla="*/ 21 w 25"/>
                <a:gd name="T3" fmla="*/ 13 h 27"/>
                <a:gd name="T4" fmla="*/ 22 w 25"/>
                <a:gd name="T5" fmla="*/ 17 h 27"/>
                <a:gd name="T6" fmla="*/ 23 w 25"/>
                <a:gd name="T7" fmla="*/ 19 h 27"/>
                <a:gd name="T8" fmla="*/ 24 w 25"/>
                <a:gd name="T9" fmla="*/ 21 h 27"/>
                <a:gd name="T10" fmla="*/ 21 w 25"/>
                <a:gd name="T11" fmla="*/ 22 h 27"/>
                <a:gd name="T12" fmla="*/ 16 w 25"/>
                <a:gd name="T13" fmla="*/ 24 h 27"/>
                <a:gd name="T14" fmla="*/ 3 w 25"/>
                <a:gd name="T15" fmla="*/ 12 h 27"/>
                <a:gd name="T16" fmla="*/ 2 w 25"/>
                <a:gd name="T17" fmla="*/ 10 h 27"/>
                <a:gd name="T18" fmla="*/ 2 w 25"/>
                <a:gd name="T19" fmla="*/ 8 h 27"/>
                <a:gd name="T20" fmla="*/ 1 w 25"/>
                <a:gd name="T21" fmla="*/ 6 h 27"/>
                <a:gd name="T22" fmla="*/ 3 w 25"/>
                <a:gd name="T23" fmla="*/ 5 h 27"/>
                <a:gd name="T24" fmla="*/ 7 w 25"/>
                <a:gd name="T25" fmla="*/ 4 h 27"/>
                <a:gd name="T26" fmla="*/ 3 w 25"/>
                <a:gd name="T27" fmla="*/ 12 h 27"/>
                <a:gd name="T28" fmla="*/ 6 w 25"/>
                <a:gd name="T29" fmla="*/ 19 h 27"/>
                <a:gd name="T30" fmla="*/ 4 w 25"/>
                <a:gd name="T31" fmla="*/ 13 h 27"/>
                <a:gd name="T32" fmla="*/ 8 w 25"/>
                <a:gd name="T33" fmla="*/ 3 h 27"/>
                <a:gd name="T34" fmla="*/ 13 w 25"/>
                <a:gd name="T35" fmla="*/ 1 h 27"/>
                <a:gd name="T36" fmla="*/ 6 w 25"/>
                <a:gd name="T37" fmla="*/ 19 h 27"/>
                <a:gd name="T38" fmla="*/ 10 w 25"/>
                <a:gd name="T39" fmla="*/ 26 h 27"/>
                <a:gd name="T40" fmla="*/ 8 w 25"/>
                <a:gd name="T41" fmla="*/ 25 h 27"/>
                <a:gd name="T42" fmla="*/ 7 w 25"/>
                <a:gd name="T43" fmla="*/ 21 h 27"/>
                <a:gd name="T44" fmla="*/ 7 w 25"/>
                <a:gd name="T45" fmla="*/ 21 h 27"/>
                <a:gd name="T46" fmla="*/ 14 w 25"/>
                <a:gd name="T47" fmla="*/ 1 h 27"/>
                <a:gd name="T48" fmla="*/ 14 w 25"/>
                <a:gd name="T49" fmla="*/ 1 h 27"/>
                <a:gd name="T50" fmla="*/ 15 w 25"/>
                <a:gd name="T51" fmla="*/ 1 h 27"/>
                <a:gd name="T52" fmla="*/ 16 w 25"/>
                <a:gd name="T53" fmla="*/ 2 h 27"/>
                <a:gd name="T54" fmla="*/ 20 w 25"/>
                <a:gd name="T55" fmla="*/ 12 h 27"/>
                <a:gd name="T56" fmla="*/ 20 w 25"/>
                <a:gd name="T57" fmla="*/ 12 h 27"/>
                <a:gd name="T58" fmla="*/ 15 w 25"/>
                <a:gd name="T59" fmla="*/ 24 h 27"/>
                <a:gd name="T60" fmla="*/ 15 w 25"/>
                <a:gd name="T61" fmla="*/ 25 h 27"/>
                <a:gd name="T62" fmla="*/ 10 w 25"/>
                <a:gd name="T63" fmla="*/ 26 h 27"/>
                <a:gd name="T64" fmla="*/ 10 w 25"/>
                <a:gd name="T65" fmla="*/ 26 h 27"/>
                <a:gd name="T66" fmla="*/ 15 w 25"/>
                <a:gd name="T67" fmla="*/ 0 h 27"/>
                <a:gd name="T68" fmla="*/ 14 w 25"/>
                <a:gd name="T69" fmla="*/ 0 h 27"/>
                <a:gd name="T70" fmla="*/ 14 w 25"/>
                <a:gd name="T71" fmla="*/ 0 h 27"/>
                <a:gd name="T72" fmla="*/ 14 w 25"/>
                <a:gd name="T73" fmla="*/ 0 h 27"/>
                <a:gd name="T74" fmla="*/ 8 w 25"/>
                <a:gd name="T75" fmla="*/ 2 h 27"/>
                <a:gd name="T76" fmla="*/ 8 w 25"/>
                <a:gd name="T77" fmla="*/ 2 h 27"/>
                <a:gd name="T78" fmla="*/ 7 w 25"/>
                <a:gd name="T79" fmla="*/ 2 h 27"/>
                <a:gd name="T80" fmla="*/ 7 w 25"/>
                <a:gd name="T81" fmla="*/ 2 h 27"/>
                <a:gd name="T82" fmla="*/ 3 w 25"/>
                <a:gd name="T83" fmla="*/ 4 h 27"/>
                <a:gd name="T84" fmla="*/ 0 w 25"/>
                <a:gd name="T85" fmla="*/ 6 h 27"/>
                <a:gd name="T86" fmla="*/ 1 w 25"/>
                <a:gd name="T87" fmla="*/ 8 h 27"/>
                <a:gd name="T88" fmla="*/ 2 w 25"/>
                <a:gd name="T89" fmla="*/ 10 h 27"/>
                <a:gd name="T90" fmla="*/ 8 w 25"/>
                <a:gd name="T91" fmla="*/ 26 h 27"/>
                <a:gd name="T92" fmla="*/ 10 w 25"/>
                <a:gd name="T93" fmla="*/ 27 h 27"/>
                <a:gd name="T94" fmla="*/ 11 w 25"/>
                <a:gd name="T95" fmla="*/ 27 h 27"/>
                <a:gd name="T96" fmla="*/ 22 w 25"/>
                <a:gd name="T97" fmla="*/ 23 h 27"/>
                <a:gd name="T98" fmla="*/ 24 w 25"/>
                <a:gd name="T99" fmla="*/ 21 h 27"/>
                <a:gd name="T100" fmla="*/ 24 w 25"/>
                <a:gd name="T101" fmla="*/ 19 h 27"/>
                <a:gd name="T102" fmla="*/ 23 w 25"/>
                <a:gd name="T103" fmla="*/ 17 h 27"/>
                <a:gd name="T104" fmla="*/ 17 w 25"/>
                <a:gd name="T105" fmla="*/ 1 h 27"/>
                <a:gd name="T106" fmla="*/ 15 w 25"/>
                <a:gd name="T10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27">
                  <a:moveTo>
                    <a:pt x="16" y="24"/>
                  </a:moveTo>
                  <a:cubicBezTo>
                    <a:pt x="18" y="20"/>
                    <a:pt x="19" y="17"/>
                    <a:pt x="21" y="13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4" y="20"/>
                    <a:pt x="24" y="20"/>
                    <a:pt x="24" y="21"/>
                  </a:cubicBezTo>
                  <a:cubicBezTo>
                    <a:pt x="23" y="21"/>
                    <a:pt x="23" y="21"/>
                    <a:pt x="21" y="22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3" y="12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6"/>
                    <a:pt x="4" y="9"/>
                    <a:pt x="3" y="12"/>
                  </a:cubicBezTo>
                  <a:moveTo>
                    <a:pt x="6" y="1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0"/>
                    <a:pt x="7" y="6"/>
                    <a:pt x="8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7"/>
                    <a:pt x="8" y="13"/>
                    <a:pt x="6" y="19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8" y="2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14"/>
                    <a:pt x="11" y="7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6"/>
                    <a:pt x="17" y="20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2"/>
                    <a:pt x="24" y="22"/>
                    <a:pt x="24" y="21"/>
                  </a:cubicBezTo>
                  <a:cubicBezTo>
                    <a:pt x="25" y="20"/>
                    <a:pt x="24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1" name="Freeform 167"/>
            <p:cNvSpPr>
              <a:spLocks noEditPoints="1"/>
            </p:cNvSpPr>
            <p:nvPr/>
          </p:nvSpPr>
          <p:spPr bwMode="auto">
            <a:xfrm>
              <a:off x="3425" y="2293"/>
              <a:ext cx="14" cy="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1 w 6"/>
                <a:gd name="T5" fmla="*/ 2 h 3"/>
                <a:gd name="T6" fmla="*/ 2 w 6"/>
                <a:gd name="T7" fmla="*/ 1 h 3"/>
                <a:gd name="T8" fmla="*/ 5 w 6"/>
                <a:gd name="T9" fmla="*/ 0 h 3"/>
                <a:gd name="T10" fmla="*/ 5 w 6"/>
                <a:gd name="T11" fmla="*/ 1 h 3"/>
                <a:gd name="T12" fmla="*/ 0 w 6"/>
                <a:gd name="T13" fmla="*/ 2 h 3"/>
                <a:gd name="T14" fmla="*/ 5 w 6"/>
                <a:gd name="T15" fmla="*/ 0 h 3"/>
                <a:gd name="T16" fmla="*/ 2 w 6"/>
                <a:gd name="T17" fmla="*/ 1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0 w 6"/>
                <a:gd name="T25" fmla="*/ 3 h 3"/>
                <a:gd name="T26" fmla="*/ 0 w 6"/>
                <a:gd name="T27" fmla="*/ 3 h 3"/>
                <a:gd name="T28" fmla="*/ 0 w 6"/>
                <a:gd name="T29" fmla="*/ 3 h 3"/>
                <a:gd name="T30" fmla="*/ 5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5" y="1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0" y="2"/>
                  </a:cubicBezTo>
                  <a:moveTo>
                    <a:pt x="5" y="0"/>
                  </a:move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2" name="Freeform 168"/>
            <p:cNvSpPr>
              <a:spLocks noEditPoints="1"/>
            </p:cNvSpPr>
            <p:nvPr/>
          </p:nvSpPr>
          <p:spPr bwMode="auto">
            <a:xfrm>
              <a:off x="3451" y="2358"/>
              <a:ext cx="12" cy="12"/>
            </a:xfrm>
            <a:custGeom>
              <a:avLst/>
              <a:gdLst>
                <a:gd name="T0" fmla="*/ 2 w 5"/>
                <a:gd name="T1" fmla="*/ 4 h 5"/>
                <a:gd name="T2" fmla="*/ 1 w 5"/>
                <a:gd name="T3" fmla="*/ 4 h 5"/>
                <a:gd name="T4" fmla="*/ 1 w 5"/>
                <a:gd name="T5" fmla="*/ 3 h 5"/>
                <a:gd name="T6" fmla="*/ 1 w 5"/>
                <a:gd name="T7" fmla="*/ 2 h 5"/>
                <a:gd name="T8" fmla="*/ 2 w 5"/>
                <a:gd name="T9" fmla="*/ 1 h 5"/>
                <a:gd name="T10" fmla="*/ 3 w 5"/>
                <a:gd name="T11" fmla="*/ 1 h 5"/>
                <a:gd name="T12" fmla="*/ 3 w 5"/>
                <a:gd name="T13" fmla="*/ 1 h 5"/>
                <a:gd name="T14" fmla="*/ 4 w 5"/>
                <a:gd name="T15" fmla="*/ 2 h 5"/>
                <a:gd name="T16" fmla="*/ 4 w 5"/>
                <a:gd name="T17" fmla="*/ 3 h 5"/>
                <a:gd name="T18" fmla="*/ 2 w 5"/>
                <a:gd name="T19" fmla="*/ 4 h 5"/>
                <a:gd name="T20" fmla="*/ 2 w 5"/>
                <a:gd name="T21" fmla="*/ 4 h 5"/>
                <a:gd name="T22" fmla="*/ 3 w 5"/>
                <a:gd name="T23" fmla="*/ 0 h 5"/>
                <a:gd name="T24" fmla="*/ 2 w 5"/>
                <a:gd name="T25" fmla="*/ 0 h 5"/>
                <a:gd name="T26" fmla="*/ 0 w 5"/>
                <a:gd name="T27" fmla="*/ 2 h 5"/>
                <a:gd name="T28" fmla="*/ 0 w 5"/>
                <a:gd name="T29" fmla="*/ 3 h 5"/>
                <a:gd name="T30" fmla="*/ 1 w 5"/>
                <a:gd name="T31" fmla="*/ 4 h 5"/>
                <a:gd name="T32" fmla="*/ 2 w 5"/>
                <a:gd name="T33" fmla="*/ 5 h 5"/>
                <a:gd name="T34" fmla="*/ 2 w 5"/>
                <a:gd name="T35" fmla="*/ 5 h 5"/>
                <a:gd name="T36" fmla="*/ 4 w 5"/>
                <a:gd name="T37" fmla="*/ 4 h 5"/>
                <a:gd name="T38" fmla="*/ 4 w 5"/>
                <a:gd name="T39" fmla="*/ 1 h 5"/>
                <a:gd name="T40" fmla="*/ 4 w 5"/>
                <a:gd name="T41" fmla="*/ 1 h 5"/>
                <a:gd name="T42" fmla="*/ 3 w 5"/>
                <a:gd name="T4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3" name="Freeform 169"/>
            <p:cNvSpPr>
              <a:spLocks noEditPoints="1"/>
            </p:cNvSpPr>
            <p:nvPr/>
          </p:nvSpPr>
          <p:spPr bwMode="auto">
            <a:xfrm>
              <a:off x="3403" y="2282"/>
              <a:ext cx="81" cy="102"/>
            </a:xfrm>
            <a:custGeom>
              <a:avLst/>
              <a:gdLst>
                <a:gd name="T0" fmla="*/ 14 w 34"/>
                <a:gd name="T1" fmla="*/ 42 h 43"/>
                <a:gd name="T2" fmla="*/ 15 w 34"/>
                <a:gd name="T3" fmla="*/ 42 h 43"/>
                <a:gd name="T4" fmla="*/ 15 w 34"/>
                <a:gd name="T5" fmla="*/ 42 h 43"/>
                <a:gd name="T6" fmla="*/ 16 w 34"/>
                <a:gd name="T7" fmla="*/ 42 h 43"/>
                <a:gd name="T8" fmla="*/ 18 w 34"/>
                <a:gd name="T9" fmla="*/ 41 h 43"/>
                <a:gd name="T10" fmla="*/ 17 w 34"/>
                <a:gd name="T11" fmla="*/ 42 h 43"/>
                <a:gd name="T12" fmla="*/ 18 w 34"/>
                <a:gd name="T13" fmla="*/ 42 h 43"/>
                <a:gd name="T14" fmla="*/ 19 w 34"/>
                <a:gd name="T15" fmla="*/ 40 h 43"/>
                <a:gd name="T16" fmla="*/ 19 w 34"/>
                <a:gd name="T17" fmla="*/ 41 h 43"/>
                <a:gd name="T18" fmla="*/ 20 w 34"/>
                <a:gd name="T19" fmla="*/ 41 h 43"/>
                <a:gd name="T20" fmla="*/ 20 w 34"/>
                <a:gd name="T21" fmla="*/ 40 h 43"/>
                <a:gd name="T22" fmla="*/ 21 w 34"/>
                <a:gd name="T23" fmla="*/ 39 h 43"/>
                <a:gd name="T24" fmla="*/ 20 w 34"/>
                <a:gd name="T25" fmla="*/ 41 h 43"/>
                <a:gd name="T26" fmla="*/ 22 w 34"/>
                <a:gd name="T27" fmla="*/ 39 h 43"/>
                <a:gd name="T28" fmla="*/ 24 w 34"/>
                <a:gd name="T29" fmla="*/ 38 h 43"/>
                <a:gd name="T30" fmla="*/ 21 w 34"/>
                <a:gd name="T31" fmla="*/ 40 h 43"/>
                <a:gd name="T32" fmla="*/ 25 w 34"/>
                <a:gd name="T33" fmla="*/ 38 h 43"/>
                <a:gd name="T34" fmla="*/ 27 w 34"/>
                <a:gd name="T35" fmla="*/ 38 h 43"/>
                <a:gd name="T36" fmla="*/ 28 w 34"/>
                <a:gd name="T37" fmla="*/ 38 h 43"/>
                <a:gd name="T38" fmla="*/ 30 w 34"/>
                <a:gd name="T39" fmla="*/ 36 h 43"/>
                <a:gd name="T40" fmla="*/ 28 w 34"/>
                <a:gd name="T41" fmla="*/ 38 h 43"/>
                <a:gd name="T42" fmla="*/ 30 w 34"/>
                <a:gd name="T43" fmla="*/ 36 h 43"/>
                <a:gd name="T44" fmla="*/ 31 w 34"/>
                <a:gd name="T45" fmla="*/ 36 h 43"/>
                <a:gd name="T46" fmla="*/ 30 w 34"/>
                <a:gd name="T47" fmla="*/ 37 h 43"/>
                <a:gd name="T48" fmla="*/ 32 w 34"/>
                <a:gd name="T49" fmla="*/ 35 h 43"/>
                <a:gd name="T50" fmla="*/ 32 w 34"/>
                <a:gd name="T51" fmla="*/ 35 h 43"/>
                <a:gd name="T52" fmla="*/ 33 w 34"/>
                <a:gd name="T53" fmla="*/ 35 h 43"/>
                <a:gd name="T54" fmla="*/ 15 w 34"/>
                <a:gd name="T55" fmla="*/ 41 h 43"/>
                <a:gd name="T56" fmla="*/ 11 w 34"/>
                <a:gd name="T57" fmla="*/ 36 h 43"/>
                <a:gd name="T58" fmla="*/ 2 w 34"/>
                <a:gd name="T59" fmla="*/ 13 h 43"/>
                <a:gd name="T60" fmla="*/ 4 w 34"/>
                <a:gd name="T61" fmla="*/ 7 h 43"/>
                <a:gd name="T62" fmla="*/ 19 w 34"/>
                <a:gd name="T63" fmla="*/ 1 h 43"/>
                <a:gd name="T64" fmla="*/ 31 w 34"/>
                <a:gd name="T65" fmla="*/ 28 h 43"/>
                <a:gd name="T66" fmla="*/ 32 w 34"/>
                <a:gd name="T67" fmla="*/ 31 h 43"/>
                <a:gd name="T68" fmla="*/ 32 w 34"/>
                <a:gd name="T69" fmla="*/ 31 h 43"/>
                <a:gd name="T70" fmla="*/ 29 w 34"/>
                <a:gd name="T71" fmla="*/ 35 h 43"/>
                <a:gd name="T72" fmla="*/ 15 w 34"/>
                <a:gd name="T73" fmla="*/ 41 h 43"/>
                <a:gd name="T74" fmla="*/ 19 w 34"/>
                <a:gd name="T75" fmla="*/ 0 h 43"/>
                <a:gd name="T76" fmla="*/ 4 w 34"/>
                <a:gd name="T77" fmla="*/ 6 h 43"/>
                <a:gd name="T78" fmla="*/ 2 w 34"/>
                <a:gd name="T79" fmla="*/ 14 h 43"/>
                <a:gd name="T80" fmla="*/ 11 w 34"/>
                <a:gd name="T81" fmla="*/ 37 h 43"/>
                <a:gd name="T82" fmla="*/ 14 w 34"/>
                <a:gd name="T83" fmla="*/ 43 h 43"/>
                <a:gd name="T84" fmla="*/ 15 w 34"/>
                <a:gd name="T85" fmla="*/ 43 h 43"/>
                <a:gd name="T86" fmla="*/ 15 w 34"/>
                <a:gd name="T87" fmla="*/ 43 h 43"/>
                <a:gd name="T88" fmla="*/ 31 w 34"/>
                <a:gd name="T89" fmla="*/ 37 h 43"/>
                <a:gd name="T90" fmla="*/ 33 w 34"/>
                <a:gd name="T91" fmla="*/ 32 h 43"/>
                <a:gd name="T92" fmla="*/ 32 w 34"/>
                <a:gd name="T93" fmla="*/ 28 h 43"/>
                <a:gd name="T94" fmla="*/ 19 w 34"/>
                <a:gd name="T9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43">
                  <a:moveTo>
                    <a:pt x="15" y="42"/>
                  </a:moveTo>
                  <a:cubicBezTo>
                    <a:pt x="15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1"/>
                  </a:cubicBezTo>
                  <a:cubicBezTo>
                    <a:pt x="14" y="42"/>
                    <a:pt x="14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moveTo>
                    <a:pt x="16" y="42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8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6" y="42"/>
                    <a:pt x="16" y="42"/>
                  </a:cubicBezTo>
                  <a:moveTo>
                    <a:pt x="18" y="4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8" y="42"/>
                    <a:pt x="18" y="42"/>
                  </a:cubicBezTo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1" y="40"/>
                    <a:pt x="21" y="39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0" y="41"/>
                    <a:pt x="20" y="41"/>
                    <a:pt x="20" y="41"/>
                  </a:cubicBezTo>
                  <a:moveTo>
                    <a:pt x="21" y="40"/>
                  </a:moveTo>
                  <a:cubicBezTo>
                    <a:pt x="22" y="40"/>
                    <a:pt x="22" y="40"/>
                    <a:pt x="22" y="39"/>
                  </a:cubicBezTo>
                  <a:cubicBezTo>
                    <a:pt x="23" y="39"/>
                    <a:pt x="23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2" y="40"/>
                    <a:pt x="21" y="40"/>
                  </a:cubicBezTo>
                  <a:moveTo>
                    <a:pt x="24" y="39"/>
                  </a:moveTo>
                  <a:cubicBezTo>
                    <a:pt x="25" y="39"/>
                    <a:pt x="25" y="38"/>
                    <a:pt x="25" y="38"/>
                  </a:cubicBezTo>
                  <a:cubicBezTo>
                    <a:pt x="26" y="38"/>
                    <a:pt x="27" y="37"/>
                    <a:pt x="27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6" y="39"/>
                    <a:pt x="25" y="39"/>
                    <a:pt x="24" y="39"/>
                  </a:cubicBezTo>
                  <a:moveTo>
                    <a:pt x="28" y="38"/>
                  </a:moveTo>
                  <a:cubicBezTo>
                    <a:pt x="28" y="38"/>
                    <a:pt x="28" y="37"/>
                    <a:pt x="28" y="37"/>
                  </a:cubicBezTo>
                  <a:cubicBezTo>
                    <a:pt x="28" y="37"/>
                    <a:pt x="29" y="36"/>
                    <a:pt x="30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8"/>
                    <a:pt x="28" y="38"/>
                  </a:cubicBezTo>
                  <a:moveTo>
                    <a:pt x="30" y="37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32" y="36"/>
                  </a:moveTo>
                  <a:cubicBezTo>
                    <a:pt x="32" y="36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5"/>
                    <a:pt x="32" y="36"/>
                    <a:pt x="32" y="36"/>
                  </a:cubicBezTo>
                  <a:moveTo>
                    <a:pt x="15" y="41"/>
                  </a:moveTo>
                  <a:cubicBezTo>
                    <a:pt x="13" y="41"/>
                    <a:pt x="12" y="39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1" y="10"/>
                    <a:pt x="2" y="9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2"/>
                    <a:pt x="22" y="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1" y="34"/>
                    <a:pt x="31" y="35"/>
                    <a:pt x="29" y="35"/>
                  </a:cubicBezTo>
                  <a:cubicBezTo>
                    <a:pt x="27" y="36"/>
                    <a:pt x="25" y="37"/>
                    <a:pt x="23" y="38"/>
                  </a:cubicBezTo>
                  <a:cubicBezTo>
                    <a:pt x="21" y="39"/>
                    <a:pt x="18" y="40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8"/>
                    <a:pt x="11" y="39"/>
                    <a:pt x="12" y="39"/>
                  </a:cubicBezTo>
                  <a:cubicBezTo>
                    <a:pt x="12" y="41"/>
                    <a:pt x="13" y="42"/>
                    <a:pt x="14" y="43"/>
                  </a:cubicBezTo>
                  <a:cubicBezTo>
                    <a:pt x="14" y="43"/>
                    <a:pt x="14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7" y="43"/>
                    <a:pt x="17" y="43"/>
                  </a:cubicBezTo>
                  <a:cubicBezTo>
                    <a:pt x="21" y="42"/>
                    <a:pt x="25" y="40"/>
                    <a:pt x="31" y="37"/>
                  </a:cubicBezTo>
                  <a:cubicBezTo>
                    <a:pt x="32" y="37"/>
                    <a:pt x="33" y="36"/>
                    <a:pt x="33" y="35"/>
                  </a:cubicBezTo>
                  <a:cubicBezTo>
                    <a:pt x="34" y="34"/>
                    <a:pt x="33" y="33"/>
                    <a:pt x="33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0"/>
                    <a:pt x="32" y="29"/>
                    <a:pt x="32" y="2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2"/>
                    <a:pt x="21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4" name="Freeform 170"/>
            <p:cNvSpPr>
              <a:spLocks noEditPoints="1"/>
            </p:cNvSpPr>
            <p:nvPr/>
          </p:nvSpPr>
          <p:spPr bwMode="auto">
            <a:xfrm>
              <a:off x="3411" y="2232"/>
              <a:ext cx="23" cy="33"/>
            </a:xfrm>
            <a:custGeom>
              <a:avLst/>
              <a:gdLst>
                <a:gd name="T0" fmla="*/ 7 w 10"/>
                <a:gd name="T1" fmla="*/ 11 h 14"/>
                <a:gd name="T2" fmla="*/ 6 w 10"/>
                <a:gd name="T3" fmla="*/ 8 h 14"/>
                <a:gd name="T4" fmla="*/ 7 w 10"/>
                <a:gd name="T5" fmla="*/ 9 h 14"/>
                <a:gd name="T6" fmla="*/ 8 w 10"/>
                <a:gd name="T7" fmla="*/ 10 h 14"/>
                <a:gd name="T8" fmla="*/ 8 w 10"/>
                <a:gd name="T9" fmla="*/ 11 h 14"/>
                <a:gd name="T10" fmla="*/ 7 w 10"/>
                <a:gd name="T11" fmla="*/ 11 h 14"/>
                <a:gd name="T12" fmla="*/ 4 w 10"/>
                <a:gd name="T13" fmla="*/ 6 h 14"/>
                <a:gd name="T14" fmla="*/ 3 w 10"/>
                <a:gd name="T15" fmla="*/ 6 h 14"/>
                <a:gd name="T16" fmla="*/ 2 w 10"/>
                <a:gd name="T17" fmla="*/ 5 h 14"/>
                <a:gd name="T18" fmla="*/ 3 w 10"/>
                <a:gd name="T19" fmla="*/ 3 h 14"/>
                <a:gd name="T20" fmla="*/ 4 w 10"/>
                <a:gd name="T21" fmla="*/ 6 h 14"/>
                <a:gd name="T22" fmla="*/ 3 w 10"/>
                <a:gd name="T23" fmla="*/ 0 h 14"/>
                <a:gd name="T24" fmla="*/ 2 w 10"/>
                <a:gd name="T25" fmla="*/ 1 h 14"/>
                <a:gd name="T26" fmla="*/ 2 w 10"/>
                <a:gd name="T27" fmla="*/ 2 h 14"/>
                <a:gd name="T28" fmla="*/ 1 w 10"/>
                <a:gd name="T29" fmla="*/ 4 h 14"/>
                <a:gd name="T30" fmla="*/ 4 w 10"/>
                <a:gd name="T31" fmla="*/ 8 h 14"/>
                <a:gd name="T32" fmla="*/ 6 w 10"/>
                <a:gd name="T33" fmla="*/ 11 h 14"/>
                <a:gd name="T34" fmla="*/ 5 w 10"/>
                <a:gd name="T35" fmla="*/ 12 h 14"/>
                <a:gd name="T36" fmla="*/ 2 w 10"/>
                <a:gd name="T37" fmla="*/ 11 h 14"/>
                <a:gd name="T38" fmla="*/ 2 w 10"/>
                <a:gd name="T39" fmla="*/ 13 h 14"/>
                <a:gd name="T40" fmla="*/ 4 w 10"/>
                <a:gd name="T41" fmla="*/ 13 h 14"/>
                <a:gd name="T42" fmla="*/ 6 w 10"/>
                <a:gd name="T43" fmla="*/ 13 h 14"/>
                <a:gd name="T44" fmla="*/ 7 w 10"/>
                <a:gd name="T45" fmla="*/ 14 h 14"/>
                <a:gd name="T46" fmla="*/ 8 w 10"/>
                <a:gd name="T47" fmla="*/ 14 h 14"/>
                <a:gd name="T48" fmla="*/ 8 w 10"/>
                <a:gd name="T49" fmla="*/ 13 h 14"/>
                <a:gd name="T50" fmla="*/ 8 w 10"/>
                <a:gd name="T51" fmla="*/ 12 h 14"/>
                <a:gd name="T52" fmla="*/ 10 w 10"/>
                <a:gd name="T53" fmla="*/ 10 h 14"/>
                <a:gd name="T54" fmla="*/ 10 w 10"/>
                <a:gd name="T55" fmla="*/ 8 h 14"/>
                <a:gd name="T56" fmla="*/ 8 w 10"/>
                <a:gd name="T57" fmla="*/ 7 h 14"/>
                <a:gd name="T58" fmla="*/ 6 w 10"/>
                <a:gd name="T59" fmla="*/ 6 h 14"/>
                <a:gd name="T60" fmla="*/ 5 w 10"/>
                <a:gd name="T61" fmla="*/ 6 h 14"/>
                <a:gd name="T62" fmla="*/ 4 w 10"/>
                <a:gd name="T63" fmla="*/ 3 h 14"/>
                <a:gd name="T64" fmla="*/ 4 w 10"/>
                <a:gd name="T65" fmla="*/ 3 h 14"/>
                <a:gd name="T66" fmla="*/ 7 w 10"/>
                <a:gd name="T67" fmla="*/ 4 h 14"/>
                <a:gd name="T68" fmla="*/ 7 w 10"/>
                <a:gd name="T69" fmla="*/ 4 h 14"/>
                <a:gd name="T70" fmla="*/ 7 w 10"/>
                <a:gd name="T71" fmla="*/ 3 h 14"/>
                <a:gd name="T72" fmla="*/ 8 w 10"/>
                <a:gd name="T73" fmla="*/ 2 h 14"/>
                <a:gd name="T74" fmla="*/ 8 w 10"/>
                <a:gd name="T75" fmla="*/ 2 h 14"/>
                <a:gd name="T76" fmla="*/ 5 w 10"/>
                <a:gd name="T77" fmla="*/ 1 h 14"/>
                <a:gd name="T78" fmla="*/ 4 w 10"/>
                <a:gd name="T79" fmla="*/ 1 h 14"/>
                <a:gd name="T80" fmla="*/ 3 w 10"/>
                <a:gd name="T8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14">
                  <a:moveTo>
                    <a:pt x="7" y="11"/>
                  </a:moveTo>
                  <a:cubicBezTo>
                    <a:pt x="7" y="10"/>
                    <a:pt x="6" y="9"/>
                    <a:pt x="6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3" y="4"/>
                    <a:pt x="3" y="5"/>
                    <a:pt x="4" y="6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5"/>
                    <a:pt x="0" y="8"/>
                    <a:pt x="4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5" name="Freeform 171"/>
            <p:cNvSpPr>
              <a:spLocks noEditPoints="1"/>
            </p:cNvSpPr>
            <p:nvPr/>
          </p:nvSpPr>
          <p:spPr bwMode="auto">
            <a:xfrm>
              <a:off x="4127" y="2201"/>
              <a:ext cx="19" cy="12"/>
            </a:xfrm>
            <a:custGeom>
              <a:avLst/>
              <a:gdLst>
                <a:gd name="T0" fmla="*/ 3 w 8"/>
                <a:gd name="T1" fmla="*/ 4 h 5"/>
                <a:gd name="T2" fmla="*/ 2 w 8"/>
                <a:gd name="T3" fmla="*/ 3 h 5"/>
                <a:gd name="T4" fmla="*/ 3 w 8"/>
                <a:gd name="T5" fmla="*/ 3 h 5"/>
                <a:gd name="T6" fmla="*/ 4 w 8"/>
                <a:gd name="T7" fmla="*/ 4 h 5"/>
                <a:gd name="T8" fmla="*/ 5 w 8"/>
                <a:gd name="T9" fmla="*/ 4 h 5"/>
                <a:gd name="T10" fmla="*/ 5 w 8"/>
                <a:gd name="T11" fmla="*/ 4 h 5"/>
                <a:gd name="T12" fmla="*/ 6 w 8"/>
                <a:gd name="T13" fmla="*/ 3 h 5"/>
                <a:gd name="T14" fmla="*/ 5 w 8"/>
                <a:gd name="T15" fmla="*/ 4 h 5"/>
                <a:gd name="T16" fmla="*/ 7 w 8"/>
                <a:gd name="T17" fmla="*/ 2 h 5"/>
                <a:gd name="T18" fmla="*/ 7 w 8"/>
                <a:gd name="T19" fmla="*/ 4 h 5"/>
                <a:gd name="T20" fmla="*/ 6 w 8"/>
                <a:gd name="T21" fmla="*/ 4 h 5"/>
                <a:gd name="T22" fmla="*/ 7 w 8"/>
                <a:gd name="T23" fmla="*/ 2 h 5"/>
                <a:gd name="T24" fmla="*/ 8 w 8"/>
                <a:gd name="T25" fmla="*/ 3 h 5"/>
                <a:gd name="T26" fmla="*/ 7 w 8"/>
                <a:gd name="T27" fmla="*/ 0 h 5"/>
                <a:gd name="T28" fmla="*/ 7 w 8"/>
                <a:gd name="T29" fmla="*/ 0 h 5"/>
                <a:gd name="T30" fmla="*/ 6 w 8"/>
                <a:gd name="T31" fmla="*/ 2 h 5"/>
                <a:gd name="T32" fmla="*/ 4 w 8"/>
                <a:gd name="T33" fmla="*/ 3 h 5"/>
                <a:gd name="T34" fmla="*/ 2 w 8"/>
                <a:gd name="T35" fmla="*/ 2 h 5"/>
                <a:gd name="T36" fmla="*/ 1 w 8"/>
                <a:gd name="T37" fmla="*/ 2 h 5"/>
                <a:gd name="T38" fmla="*/ 1 w 8"/>
                <a:gd name="T39" fmla="*/ 3 h 5"/>
                <a:gd name="T40" fmla="*/ 1 w 8"/>
                <a:gd name="T41" fmla="*/ 4 h 5"/>
                <a:gd name="T42" fmla="*/ 1 w 8"/>
                <a:gd name="T43" fmla="*/ 4 h 5"/>
                <a:gd name="T44" fmla="*/ 1 w 8"/>
                <a:gd name="T45" fmla="*/ 4 h 5"/>
                <a:gd name="T46" fmla="*/ 1 w 8"/>
                <a:gd name="T47" fmla="*/ 4 h 5"/>
                <a:gd name="T48" fmla="*/ 2 w 8"/>
                <a:gd name="T49" fmla="*/ 3 h 5"/>
                <a:gd name="T50" fmla="*/ 3 w 8"/>
                <a:gd name="T51" fmla="*/ 4 h 5"/>
                <a:gd name="T52" fmla="*/ 5 w 8"/>
                <a:gd name="T53" fmla="*/ 4 h 5"/>
                <a:gd name="T54" fmla="*/ 5 w 8"/>
                <a:gd name="T55" fmla="*/ 4 h 5"/>
                <a:gd name="T56" fmla="*/ 6 w 8"/>
                <a:gd name="T57" fmla="*/ 4 h 5"/>
                <a:gd name="T58" fmla="*/ 6 w 8"/>
                <a:gd name="T59" fmla="*/ 4 h 5"/>
                <a:gd name="T60" fmla="*/ 6 w 8"/>
                <a:gd name="T61" fmla="*/ 4 h 5"/>
                <a:gd name="T62" fmla="*/ 7 w 8"/>
                <a:gd name="T63" fmla="*/ 4 h 5"/>
                <a:gd name="T64" fmla="*/ 7 w 8"/>
                <a:gd name="T65" fmla="*/ 4 h 5"/>
                <a:gd name="T66" fmla="*/ 7 w 8"/>
                <a:gd name="T67" fmla="*/ 4 h 5"/>
                <a:gd name="T68" fmla="*/ 8 w 8"/>
                <a:gd name="T69" fmla="*/ 3 h 5"/>
                <a:gd name="T70" fmla="*/ 8 w 8"/>
                <a:gd name="T71" fmla="*/ 3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5" y="4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4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7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6" name="Freeform 172"/>
            <p:cNvSpPr>
              <a:spLocks/>
            </p:cNvSpPr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7" name="Freeform 173"/>
            <p:cNvSpPr>
              <a:spLocks/>
            </p:cNvSpPr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8" name="Freeform 174"/>
            <p:cNvSpPr>
              <a:spLocks noEditPoints="1"/>
            </p:cNvSpPr>
            <p:nvPr/>
          </p:nvSpPr>
          <p:spPr bwMode="auto">
            <a:xfrm>
              <a:off x="4160" y="2201"/>
              <a:ext cx="19" cy="12"/>
            </a:xfrm>
            <a:custGeom>
              <a:avLst/>
              <a:gdLst>
                <a:gd name="T0" fmla="*/ 2 w 8"/>
                <a:gd name="T1" fmla="*/ 4 h 5"/>
                <a:gd name="T2" fmla="*/ 3 w 8"/>
                <a:gd name="T3" fmla="*/ 3 h 5"/>
                <a:gd name="T4" fmla="*/ 4 w 8"/>
                <a:gd name="T5" fmla="*/ 4 h 5"/>
                <a:gd name="T6" fmla="*/ 5 w 8"/>
                <a:gd name="T7" fmla="*/ 3 h 5"/>
                <a:gd name="T8" fmla="*/ 6 w 8"/>
                <a:gd name="T9" fmla="*/ 3 h 5"/>
                <a:gd name="T10" fmla="*/ 5 w 8"/>
                <a:gd name="T11" fmla="*/ 4 h 5"/>
                <a:gd name="T12" fmla="*/ 3 w 8"/>
                <a:gd name="T13" fmla="*/ 4 h 5"/>
                <a:gd name="T14" fmla="*/ 4 w 8"/>
                <a:gd name="T15" fmla="*/ 4 h 5"/>
                <a:gd name="T16" fmla="*/ 2 w 8"/>
                <a:gd name="T17" fmla="*/ 4 h 5"/>
                <a:gd name="T18" fmla="*/ 2 w 8"/>
                <a:gd name="T19" fmla="*/ 2 h 5"/>
                <a:gd name="T20" fmla="*/ 2 w 8"/>
                <a:gd name="T21" fmla="*/ 4 h 5"/>
                <a:gd name="T22" fmla="*/ 1 w 8"/>
                <a:gd name="T23" fmla="*/ 3 h 5"/>
                <a:gd name="T24" fmla="*/ 1 w 8"/>
                <a:gd name="T25" fmla="*/ 2 h 5"/>
                <a:gd name="T26" fmla="*/ 1 w 8"/>
                <a:gd name="T27" fmla="*/ 0 h 5"/>
                <a:gd name="T28" fmla="*/ 0 w 8"/>
                <a:gd name="T29" fmla="*/ 3 h 5"/>
                <a:gd name="T30" fmla="*/ 0 w 8"/>
                <a:gd name="T31" fmla="*/ 3 h 5"/>
                <a:gd name="T32" fmla="*/ 1 w 8"/>
                <a:gd name="T33" fmla="*/ 3 h 5"/>
                <a:gd name="T34" fmla="*/ 1 w 8"/>
                <a:gd name="T35" fmla="*/ 4 h 5"/>
                <a:gd name="T36" fmla="*/ 2 w 8"/>
                <a:gd name="T37" fmla="*/ 4 h 5"/>
                <a:gd name="T38" fmla="*/ 2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4 h 5"/>
                <a:gd name="T46" fmla="*/ 3 w 8"/>
                <a:gd name="T47" fmla="*/ 5 h 5"/>
                <a:gd name="T48" fmla="*/ 4 w 8"/>
                <a:gd name="T49" fmla="*/ 4 h 5"/>
                <a:gd name="T50" fmla="*/ 6 w 8"/>
                <a:gd name="T51" fmla="*/ 4 h 5"/>
                <a:gd name="T52" fmla="*/ 7 w 8"/>
                <a:gd name="T53" fmla="*/ 4 h 5"/>
                <a:gd name="T54" fmla="*/ 7 w 8"/>
                <a:gd name="T55" fmla="*/ 4 h 5"/>
                <a:gd name="T56" fmla="*/ 8 w 8"/>
                <a:gd name="T57" fmla="*/ 4 h 5"/>
                <a:gd name="T58" fmla="*/ 8 w 8"/>
                <a:gd name="T59" fmla="*/ 4 h 5"/>
                <a:gd name="T60" fmla="*/ 8 w 8"/>
                <a:gd name="T61" fmla="*/ 3 h 5"/>
                <a:gd name="T62" fmla="*/ 7 w 8"/>
                <a:gd name="T63" fmla="*/ 3 h 5"/>
                <a:gd name="T64" fmla="*/ 6 w 8"/>
                <a:gd name="T65" fmla="*/ 2 h 5"/>
                <a:gd name="T66" fmla="*/ 5 w 8"/>
                <a:gd name="T67" fmla="*/ 2 h 5"/>
                <a:gd name="T68" fmla="*/ 4 w 8"/>
                <a:gd name="T69" fmla="*/ 3 h 5"/>
                <a:gd name="T70" fmla="*/ 2 w 8"/>
                <a:gd name="T71" fmla="*/ 0 h 5"/>
                <a:gd name="T72" fmla="*/ 1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4" y="4"/>
                  </a:move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9" name="Freeform 175"/>
            <p:cNvSpPr>
              <a:spLocks/>
            </p:cNvSpPr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0" name="Freeform 176"/>
            <p:cNvSpPr>
              <a:spLocks/>
            </p:cNvSpPr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1" name="Freeform 177"/>
            <p:cNvSpPr>
              <a:spLocks noEditPoints="1"/>
            </p:cNvSpPr>
            <p:nvPr/>
          </p:nvSpPr>
          <p:spPr bwMode="auto">
            <a:xfrm>
              <a:off x="4101" y="2163"/>
              <a:ext cx="104" cy="123"/>
            </a:xfrm>
            <a:custGeom>
              <a:avLst/>
              <a:gdLst>
                <a:gd name="T0" fmla="*/ 30 w 44"/>
                <a:gd name="T1" fmla="*/ 50 h 52"/>
                <a:gd name="T2" fmla="*/ 25 w 44"/>
                <a:gd name="T3" fmla="*/ 50 h 52"/>
                <a:gd name="T4" fmla="*/ 11 w 44"/>
                <a:gd name="T5" fmla="*/ 48 h 52"/>
                <a:gd name="T6" fmla="*/ 9 w 44"/>
                <a:gd name="T7" fmla="*/ 47 h 52"/>
                <a:gd name="T8" fmla="*/ 32 w 44"/>
                <a:gd name="T9" fmla="*/ 45 h 52"/>
                <a:gd name="T10" fmla="*/ 38 w 44"/>
                <a:gd name="T11" fmla="*/ 42 h 52"/>
                <a:gd name="T12" fmla="*/ 22 w 44"/>
                <a:gd name="T13" fmla="*/ 46 h 52"/>
                <a:gd name="T14" fmla="*/ 4 w 44"/>
                <a:gd name="T15" fmla="*/ 37 h 52"/>
                <a:gd name="T16" fmla="*/ 5 w 44"/>
                <a:gd name="T17" fmla="*/ 36 h 52"/>
                <a:gd name="T18" fmla="*/ 23 w 44"/>
                <a:gd name="T19" fmla="*/ 36 h 52"/>
                <a:gd name="T20" fmla="*/ 12 w 44"/>
                <a:gd name="T21" fmla="*/ 32 h 52"/>
                <a:gd name="T22" fmla="*/ 24 w 44"/>
                <a:gd name="T23" fmla="*/ 32 h 52"/>
                <a:gd name="T24" fmla="*/ 5 w 44"/>
                <a:gd name="T25" fmla="*/ 31 h 52"/>
                <a:gd name="T26" fmla="*/ 8 w 44"/>
                <a:gd name="T27" fmla="*/ 30 h 52"/>
                <a:gd name="T28" fmla="*/ 39 w 44"/>
                <a:gd name="T29" fmla="*/ 29 h 52"/>
                <a:gd name="T30" fmla="*/ 6 w 44"/>
                <a:gd name="T31" fmla="*/ 29 h 52"/>
                <a:gd name="T32" fmla="*/ 18 w 44"/>
                <a:gd name="T33" fmla="*/ 28 h 52"/>
                <a:gd name="T34" fmla="*/ 20 w 44"/>
                <a:gd name="T35" fmla="*/ 27 h 52"/>
                <a:gd name="T36" fmla="*/ 14 w 44"/>
                <a:gd name="T37" fmla="*/ 26 h 52"/>
                <a:gd name="T38" fmla="*/ 38 w 44"/>
                <a:gd name="T39" fmla="*/ 25 h 52"/>
                <a:gd name="T40" fmla="*/ 39 w 44"/>
                <a:gd name="T41" fmla="*/ 24 h 52"/>
                <a:gd name="T42" fmla="*/ 4 w 44"/>
                <a:gd name="T43" fmla="*/ 23 h 52"/>
                <a:gd name="T44" fmla="*/ 5 w 44"/>
                <a:gd name="T45" fmla="*/ 21 h 52"/>
                <a:gd name="T46" fmla="*/ 6 w 44"/>
                <a:gd name="T47" fmla="*/ 13 h 52"/>
                <a:gd name="T48" fmla="*/ 12 w 44"/>
                <a:gd name="T49" fmla="*/ 14 h 52"/>
                <a:gd name="T50" fmla="*/ 30 w 44"/>
                <a:gd name="T51" fmla="*/ 12 h 52"/>
                <a:gd name="T52" fmla="*/ 28 w 44"/>
                <a:gd name="T53" fmla="*/ 12 h 52"/>
                <a:gd name="T54" fmla="*/ 20 w 44"/>
                <a:gd name="T55" fmla="*/ 6 h 52"/>
                <a:gd name="T56" fmla="*/ 11 w 44"/>
                <a:gd name="T57" fmla="*/ 6 h 52"/>
                <a:gd name="T58" fmla="*/ 19 w 44"/>
                <a:gd name="T59" fmla="*/ 12 h 52"/>
                <a:gd name="T60" fmla="*/ 19 w 44"/>
                <a:gd name="T61" fmla="*/ 30 h 52"/>
                <a:gd name="T62" fmla="*/ 10 w 44"/>
                <a:gd name="T63" fmla="*/ 25 h 52"/>
                <a:gd name="T64" fmla="*/ 21 w 44"/>
                <a:gd name="T65" fmla="*/ 34 h 52"/>
                <a:gd name="T66" fmla="*/ 18 w 44"/>
                <a:gd name="T67" fmla="*/ 43 h 52"/>
                <a:gd name="T68" fmla="*/ 15 w 44"/>
                <a:gd name="T69" fmla="*/ 44 h 52"/>
                <a:gd name="T70" fmla="*/ 12 w 44"/>
                <a:gd name="T71" fmla="*/ 44 h 52"/>
                <a:gd name="T72" fmla="*/ 6 w 44"/>
                <a:gd name="T73" fmla="*/ 41 h 52"/>
                <a:gd name="T74" fmla="*/ 4 w 44"/>
                <a:gd name="T75" fmla="*/ 36 h 52"/>
                <a:gd name="T76" fmla="*/ 10 w 44"/>
                <a:gd name="T77" fmla="*/ 31 h 52"/>
                <a:gd name="T78" fmla="*/ 6 w 44"/>
                <a:gd name="T79" fmla="*/ 26 h 52"/>
                <a:gd name="T80" fmla="*/ 7 w 44"/>
                <a:gd name="T81" fmla="*/ 24 h 52"/>
                <a:gd name="T82" fmla="*/ 7 w 44"/>
                <a:gd name="T83" fmla="*/ 19 h 52"/>
                <a:gd name="T84" fmla="*/ 17 w 44"/>
                <a:gd name="T85" fmla="*/ 13 h 52"/>
                <a:gd name="T86" fmla="*/ 17 w 44"/>
                <a:gd name="T87" fmla="*/ 9 h 52"/>
                <a:gd name="T88" fmla="*/ 27 w 44"/>
                <a:gd name="T89" fmla="*/ 8 h 52"/>
                <a:gd name="T90" fmla="*/ 27 w 44"/>
                <a:gd name="T91" fmla="*/ 11 h 52"/>
                <a:gd name="T92" fmla="*/ 40 w 44"/>
                <a:gd name="T93" fmla="*/ 20 h 52"/>
                <a:gd name="T94" fmla="*/ 37 w 44"/>
                <a:gd name="T95" fmla="*/ 20 h 52"/>
                <a:gd name="T96" fmla="*/ 38 w 44"/>
                <a:gd name="T97" fmla="*/ 25 h 52"/>
                <a:gd name="T98" fmla="*/ 36 w 44"/>
                <a:gd name="T99" fmla="*/ 30 h 52"/>
                <a:gd name="T100" fmla="*/ 41 w 44"/>
                <a:gd name="T101" fmla="*/ 35 h 52"/>
                <a:gd name="T102" fmla="*/ 39 w 44"/>
                <a:gd name="T103" fmla="*/ 40 h 52"/>
                <a:gd name="T104" fmla="*/ 32 w 44"/>
                <a:gd name="T105" fmla="*/ 44 h 52"/>
                <a:gd name="T106" fmla="*/ 30 w 44"/>
                <a:gd name="T107" fmla="*/ 44 h 52"/>
                <a:gd name="T108" fmla="*/ 24 w 44"/>
                <a:gd name="T109" fmla="*/ 42 h 52"/>
                <a:gd name="T110" fmla="*/ 25 w 44"/>
                <a:gd name="T111" fmla="*/ 32 h 52"/>
                <a:gd name="T112" fmla="*/ 30 w 44"/>
                <a:gd name="T113" fmla="*/ 25 h 52"/>
                <a:gd name="T114" fmla="*/ 23 w 44"/>
                <a:gd name="T115" fmla="*/ 25 h 52"/>
                <a:gd name="T116" fmla="*/ 27 w 44"/>
                <a:gd name="T117" fmla="*/ 7 h 52"/>
                <a:gd name="T118" fmla="*/ 20 w 44"/>
                <a:gd name="T119" fmla="*/ 5 h 52"/>
                <a:gd name="T120" fmla="*/ 24 w 44"/>
                <a:gd name="T121" fmla="*/ 1 h 52"/>
                <a:gd name="T122" fmla="*/ 2 w 44"/>
                <a:gd name="T123" fmla="*/ 33 h 52"/>
                <a:gd name="T124" fmla="*/ 43 w 44"/>
                <a:gd name="T125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52">
                  <a:moveTo>
                    <a:pt x="28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5" y="51"/>
                    <a:pt x="15" y="51"/>
                  </a:cubicBezTo>
                  <a:moveTo>
                    <a:pt x="30" y="51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moveTo>
                    <a:pt x="28" y="50"/>
                  </a:move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6" y="51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6" y="51"/>
                  </a:cubicBezTo>
                  <a:moveTo>
                    <a:pt x="14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30" y="50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4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moveTo>
                    <a:pt x="13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13" y="50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31" y="5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0"/>
                    <a:pt x="31" y="50"/>
                    <a:pt x="31" y="50"/>
                  </a:cubicBezTo>
                  <a:moveTo>
                    <a:pt x="32" y="50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moveTo>
                    <a:pt x="27" y="51"/>
                  </a:moveTo>
                  <a:cubicBezTo>
                    <a:pt x="26" y="51"/>
                    <a:pt x="25" y="50"/>
                    <a:pt x="24" y="5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moveTo>
                    <a:pt x="18" y="50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19" y="50"/>
                    <a:pt x="18" y="50"/>
                  </a:cubicBezTo>
                  <a:moveTo>
                    <a:pt x="12" y="49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12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32" y="49"/>
                  </a:move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9"/>
                    <a:pt x="32" y="49"/>
                    <a:pt x="32" y="49"/>
                  </a:cubicBezTo>
                  <a:moveTo>
                    <a:pt x="12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moveTo>
                    <a:pt x="24" y="49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9"/>
                    <a:pt x="24" y="49"/>
                  </a:cubicBezTo>
                  <a:moveTo>
                    <a:pt x="11" y="48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moveTo>
                    <a:pt x="2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1" y="48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8"/>
                    <a:pt x="20" y="48"/>
                    <a:pt x="20" y="48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moveTo>
                    <a:pt x="21" y="48"/>
                  </a:moveTo>
                  <a:cubicBezTo>
                    <a:pt x="21" y="47"/>
                    <a:pt x="22" y="47"/>
                    <a:pt x="22" y="46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moveTo>
                    <a:pt x="9" y="47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11" y="4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moveTo>
                    <a:pt x="34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moveTo>
                    <a:pt x="19" y="48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19" y="48"/>
                  </a:cubicBezTo>
                  <a:moveTo>
                    <a:pt x="24" y="47"/>
                  </a:moveTo>
                  <a:cubicBezTo>
                    <a:pt x="24" y="47"/>
                    <a:pt x="24" y="47"/>
                    <a:pt x="24" y="47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5"/>
                    <a:pt x="12" y="45"/>
                    <a:pt x="12" y="45"/>
                  </a:cubicBezTo>
                  <a:moveTo>
                    <a:pt x="32" y="45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moveTo>
                    <a:pt x="8" y="44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38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36" y="43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36" y="43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8" y="43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22" y="46"/>
                  </a:moveTo>
                  <a:cubicBezTo>
                    <a:pt x="22" y="46"/>
                    <a:pt x="22" y="45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3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1"/>
                    <a:pt x="22" y="41"/>
                    <a:pt x="22" y="42"/>
                  </a:cubicBezTo>
                  <a:cubicBezTo>
                    <a:pt x="22" y="43"/>
                    <a:pt x="22" y="45"/>
                    <a:pt x="23" y="46"/>
                  </a:cubicBezTo>
                  <a:cubicBezTo>
                    <a:pt x="22" y="46"/>
                    <a:pt x="22" y="46"/>
                    <a:pt x="22" y="46"/>
                  </a:cubicBezTo>
                  <a:moveTo>
                    <a:pt x="5" y="42"/>
                  </a:moveTo>
                  <a:cubicBezTo>
                    <a:pt x="4" y="41"/>
                    <a:pt x="4" y="40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5" y="46"/>
                    <a:pt x="35" y="46"/>
                  </a:cubicBezTo>
                  <a:cubicBezTo>
                    <a:pt x="36" y="45"/>
                    <a:pt x="36" y="45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9"/>
                    <a:pt x="40" y="39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40" y="41"/>
                    <a:pt x="40" y="42"/>
                  </a:cubicBezTo>
                  <a:cubicBezTo>
                    <a:pt x="40" y="42"/>
                    <a:pt x="40" y="42"/>
                    <a:pt x="40" y="43"/>
                  </a:cubicBezTo>
                  <a:cubicBezTo>
                    <a:pt x="40" y="43"/>
                    <a:pt x="39" y="43"/>
                    <a:pt x="39" y="44"/>
                  </a:cubicBezTo>
                  <a:cubicBezTo>
                    <a:pt x="38" y="44"/>
                    <a:pt x="38" y="44"/>
                    <a:pt x="37" y="45"/>
                  </a:cubicBezTo>
                  <a:cubicBezTo>
                    <a:pt x="37" y="45"/>
                    <a:pt x="37" y="45"/>
                    <a:pt x="36" y="46"/>
                  </a:cubicBezTo>
                  <a:cubicBezTo>
                    <a:pt x="36" y="46"/>
                    <a:pt x="36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8"/>
                    <a:pt x="4" y="38"/>
                  </a:cubicBezTo>
                  <a:moveTo>
                    <a:pt x="40" y="38"/>
                  </a:moveTo>
                  <a:cubicBezTo>
                    <a:pt x="40" y="38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40" y="37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moveTo>
                    <a:pt x="10" y="37"/>
                  </a:moveTo>
                  <a:cubicBezTo>
                    <a:pt x="10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21" y="3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8"/>
                  </a:cubicBezTo>
                  <a:moveTo>
                    <a:pt x="23" y="38"/>
                  </a:moveTo>
                  <a:cubicBezTo>
                    <a:pt x="23" y="37"/>
                    <a:pt x="23" y="37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3" y="38"/>
                  </a:cubicBezTo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moveTo>
                    <a:pt x="40" y="37"/>
                  </a:moveTo>
                  <a:cubicBezTo>
                    <a:pt x="40" y="37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moveTo>
                    <a:pt x="2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moveTo>
                    <a:pt x="24" y="37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4" y="3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2" y="36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6"/>
                    <a:pt x="42" y="36"/>
                    <a:pt x="41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1" y="37"/>
                  </a:cubicBezTo>
                  <a:moveTo>
                    <a:pt x="14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moveTo>
                    <a:pt x="31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31" y="33"/>
                  </a:moveTo>
                  <a:cubicBezTo>
                    <a:pt x="32" y="33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3"/>
                    <a:pt x="31" y="33"/>
                  </a:cubicBezTo>
                  <a:moveTo>
                    <a:pt x="13" y="33"/>
                  </a:moveTo>
                  <a:cubicBezTo>
                    <a:pt x="13" y="33"/>
                    <a:pt x="12" y="33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3" y="33"/>
                    <a:pt x="13" y="33"/>
                  </a:cubicBezTo>
                  <a:moveTo>
                    <a:pt x="11" y="32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2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moveTo>
                    <a:pt x="11" y="32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4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moveTo>
                    <a:pt x="21" y="32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4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10" y="32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moveTo>
                    <a:pt x="35" y="32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4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moveTo>
                    <a:pt x="3" y="32"/>
                  </a:moveTo>
                  <a:cubicBezTo>
                    <a:pt x="3" y="31"/>
                    <a:pt x="3" y="31"/>
                    <a:pt x="3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2"/>
                    <a:pt x="3" y="32"/>
                    <a:pt x="3" y="32"/>
                  </a:cubicBezTo>
                  <a:moveTo>
                    <a:pt x="41" y="32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moveTo>
                    <a:pt x="5" y="31"/>
                  </a:moveTo>
                  <a:cubicBezTo>
                    <a:pt x="5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moveTo>
                    <a:pt x="40" y="31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39" y="31"/>
                    <a:pt x="39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20" y="32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0" y="32"/>
                  </a:cubicBezTo>
                  <a:moveTo>
                    <a:pt x="24" y="32"/>
                  </a:moveTo>
                  <a:cubicBezTo>
                    <a:pt x="24" y="31"/>
                    <a:pt x="23" y="31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9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moveTo>
                    <a:pt x="36" y="31"/>
                  </a:move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moveTo>
                    <a:pt x="40" y="30"/>
                  </a:moveTo>
                  <a:cubicBezTo>
                    <a:pt x="39" y="30"/>
                    <a:pt x="39" y="29"/>
                    <a:pt x="39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4" y="30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40" y="30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30"/>
                    <a:pt x="39" y="30"/>
                  </a:cubicBezTo>
                  <a:moveTo>
                    <a:pt x="5" y="30"/>
                  </a:moveTo>
                  <a:cubicBezTo>
                    <a:pt x="5" y="30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19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moveTo>
                    <a:pt x="26" y="29"/>
                  </a:move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moveTo>
                    <a:pt x="6" y="29"/>
                  </a:moveTo>
                  <a:cubicBezTo>
                    <a:pt x="6" y="29"/>
                    <a:pt x="6" y="29"/>
                    <a:pt x="7" y="28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moveTo>
                    <a:pt x="23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moveTo>
                    <a:pt x="15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8"/>
                    <a:pt x="15" y="28"/>
                  </a:cubicBezTo>
                  <a:moveTo>
                    <a:pt x="29" y="28"/>
                  </a:moveTo>
                  <a:cubicBezTo>
                    <a:pt x="29" y="28"/>
                    <a:pt x="29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8"/>
                    <a:pt x="29" y="28"/>
                    <a:pt x="29" y="28"/>
                  </a:cubicBezTo>
                  <a:moveTo>
                    <a:pt x="16" y="28"/>
                  </a:moveTo>
                  <a:cubicBezTo>
                    <a:pt x="16" y="28"/>
                    <a:pt x="16" y="27"/>
                    <a:pt x="16" y="27"/>
                  </a:cubicBezTo>
                  <a:cubicBezTo>
                    <a:pt x="17" y="27"/>
                    <a:pt x="17" y="27"/>
                    <a:pt x="18" y="26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ubicBezTo>
                    <a:pt x="16" y="28"/>
                    <a:pt x="16" y="28"/>
                    <a:pt x="16" y="28"/>
                  </a:cubicBezTo>
                  <a:moveTo>
                    <a:pt x="27" y="28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6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28" y="27"/>
                    <a:pt x="28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moveTo>
                    <a:pt x="14" y="28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8"/>
                    <a:pt x="14" y="28"/>
                    <a:pt x="14" y="28"/>
                  </a:cubicBezTo>
                  <a:moveTo>
                    <a:pt x="30" y="28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20" y="27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7"/>
                    <a:pt x="20" y="27"/>
                    <a:pt x="20" y="27"/>
                  </a:cubicBezTo>
                  <a:moveTo>
                    <a:pt x="24" y="27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8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moveTo>
                    <a:pt x="37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moveTo>
                    <a:pt x="31" y="26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1" y="26"/>
                  </a:cubicBezTo>
                  <a:moveTo>
                    <a:pt x="14" y="27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31" y="27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7"/>
                    <a:pt x="31" y="27"/>
                    <a:pt x="31" y="27"/>
                  </a:cubicBezTo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11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moveTo>
                    <a:pt x="33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moveTo>
                    <a:pt x="37" y="25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8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5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4"/>
                    <a:pt x="39" y="24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40" y="24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" y="24"/>
                  </a:move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42" y="24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0" y="22"/>
                    <a:pt x="40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2" y="23"/>
                    <a:pt x="42" y="24"/>
                  </a:cubicBezTo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24" y="22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moveTo>
                    <a:pt x="38" y="22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2"/>
                    <a:pt x="38" y="22"/>
                  </a:cubicBezTo>
                  <a:moveTo>
                    <a:pt x="22" y="32"/>
                  </a:moveTo>
                  <a:cubicBezTo>
                    <a:pt x="22" y="32"/>
                    <a:pt x="22" y="31"/>
                    <a:pt x="22" y="31"/>
                  </a:cubicBezTo>
                  <a:cubicBezTo>
                    <a:pt x="22" y="27"/>
                    <a:pt x="22" y="23"/>
                    <a:pt x="22" y="19"/>
                  </a:cubicBezTo>
                  <a:cubicBezTo>
                    <a:pt x="22" y="18"/>
                    <a:pt x="22" y="18"/>
                    <a:pt x="22" y="17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3" y="23"/>
                    <a:pt x="22" y="27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moveTo>
                    <a:pt x="38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moveTo>
                    <a:pt x="12" y="14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moveTo>
                    <a:pt x="8" y="14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36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2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moveTo>
                    <a:pt x="23" y="14"/>
                  </a:moveTo>
                  <a:cubicBezTo>
                    <a:pt x="23" y="13"/>
                    <a:pt x="23" y="13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29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30" y="13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moveTo>
                    <a:pt x="11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34" y="13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moveTo>
                    <a:pt x="35" y="13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moveTo>
                    <a:pt x="9" y="13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moveTo>
                    <a:pt x="16" y="13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29" y="13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0" y="13"/>
                  </a:cubicBezTo>
                  <a:moveTo>
                    <a:pt x="24" y="13"/>
                  </a:moveTo>
                  <a:cubicBezTo>
                    <a:pt x="24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moveTo>
                    <a:pt x="20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1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0" y="12"/>
                    <a:pt x="20" y="12"/>
                  </a:cubicBezTo>
                  <a:moveTo>
                    <a:pt x="25" y="1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1"/>
                    <a:pt x="24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1"/>
                    <a:pt x="22" y="12"/>
                  </a:cubicBezTo>
                  <a:moveTo>
                    <a:pt x="21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0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moveTo>
                    <a:pt x="23" y="7"/>
                  </a:moveTo>
                  <a:cubicBezTo>
                    <a:pt x="23" y="6"/>
                    <a:pt x="23" y="5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1" y="7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12" y="7"/>
                  </a:moveTo>
                  <a:cubicBezTo>
                    <a:pt x="12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0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1"/>
                    <a:pt x="20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1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3" y="25"/>
                    <a:pt x="12" y="25"/>
                    <a:pt x="12" y="25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9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6" y="29"/>
                    <a:pt x="17" y="29"/>
                  </a:cubicBezTo>
                  <a:cubicBezTo>
                    <a:pt x="17" y="29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5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7"/>
                    <a:pt x="20" y="37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1" y="41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3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5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4"/>
                    <a:pt x="20" y="44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1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2"/>
                    <a:pt x="19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8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3" y="42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4"/>
                    <a:pt x="14" y="44"/>
                  </a:cubicBez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2" y="43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9" y="40"/>
                    <a:pt x="9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6" y="38"/>
                    <a:pt x="6" y="38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3" y="37"/>
                    <a:pt x="1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6"/>
                    <a:pt x="11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9" y="36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5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1" y="33"/>
                    <a:pt x="11" y="33"/>
                    <a:pt x="12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3" y="33"/>
                    <a:pt x="13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7" y="29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6"/>
                    <a:pt x="2" y="24"/>
                  </a:cubicBezTo>
                  <a:cubicBezTo>
                    <a:pt x="2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3" y="17"/>
                    <a:pt x="4" y="16"/>
                  </a:cubicBezTo>
                  <a:cubicBezTo>
                    <a:pt x="4" y="15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2" y="15"/>
                    <a:pt x="12" y="15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0"/>
                    <a:pt x="6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9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3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5" y="7"/>
                    <a:pt x="35" y="7"/>
                  </a:cubicBezTo>
                  <a:cubicBezTo>
                    <a:pt x="36" y="7"/>
                    <a:pt x="37" y="8"/>
                    <a:pt x="38" y="9"/>
                  </a:cubicBezTo>
                  <a:cubicBezTo>
                    <a:pt x="39" y="10"/>
                    <a:pt x="39" y="11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2"/>
                    <a:pt x="33" y="13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0" y="15"/>
                    <a:pt x="41" y="16"/>
                  </a:cubicBezTo>
                  <a:cubicBezTo>
                    <a:pt x="41" y="17"/>
                    <a:pt x="41" y="18"/>
                    <a:pt x="41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19"/>
                    <a:pt x="38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6"/>
                    <a:pt x="43" y="27"/>
                    <a:pt x="42" y="28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9"/>
                    <a:pt x="37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1" y="33"/>
                    <a:pt x="31" y="33"/>
                  </a:cubicBezTo>
                  <a:cubicBezTo>
                    <a:pt x="30" y="34"/>
                    <a:pt x="30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1" y="35"/>
                    <a:pt x="31" y="34"/>
                  </a:cubicBezTo>
                  <a:cubicBezTo>
                    <a:pt x="32" y="34"/>
                    <a:pt x="32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7" y="32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39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6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8"/>
                    <a:pt x="36" y="38"/>
                    <a:pt x="36" y="37"/>
                  </a:cubicBezTo>
                  <a:cubicBezTo>
                    <a:pt x="36" y="37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7"/>
                    <a:pt x="39" y="38"/>
                  </a:cubicBezTo>
                  <a:cubicBezTo>
                    <a:pt x="39" y="38"/>
                    <a:pt x="39" y="38"/>
                    <a:pt x="40" y="38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2"/>
                    <a:pt x="34" y="42"/>
                  </a:cubicBezTo>
                  <a:cubicBezTo>
                    <a:pt x="34" y="42"/>
                    <a:pt x="34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4"/>
                    <a:pt x="30" y="44"/>
                  </a:cubicBezTo>
                  <a:cubicBezTo>
                    <a:pt x="30" y="44"/>
                    <a:pt x="30" y="43"/>
                    <a:pt x="30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2"/>
                    <a:pt x="32" y="40"/>
                    <a:pt x="32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9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8"/>
                    <a:pt x="30" y="49"/>
                    <a:pt x="28" y="49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48"/>
                    <a:pt x="26" y="47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1"/>
                    <a:pt x="26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1"/>
                    <a:pt x="24" y="42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4"/>
                    <a:pt x="24" y="44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4" y="45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4" y="45"/>
                    <a:pt x="24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1"/>
                    <a:pt x="23" y="39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4" y="36"/>
                    <a:pt x="24" y="36"/>
                  </a:cubicBezTo>
                  <a:cubicBezTo>
                    <a:pt x="24" y="35"/>
                    <a:pt x="23" y="34"/>
                    <a:pt x="23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8" y="29"/>
                    <a:pt x="28" y="29"/>
                    <a:pt x="29" y="29"/>
                  </a:cubicBezTo>
                  <a:cubicBezTo>
                    <a:pt x="29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7"/>
                    <a:pt x="31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5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4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3" y="24"/>
                    <a:pt x="33" y="24"/>
                    <a:pt x="32" y="25"/>
                  </a:cubicBezTo>
                  <a:cubicBezTo>
                    <a:pt x="32" y="25"/>
                    <a:pt x="31" y="25"/>
                    <a:pt x="31" y="25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7"/>
                    <a:pt x="24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moveTo>
                    <a:pt x="21" y="7"/>
                  </a:move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6"/>
                    <a:pt x="23" y="7"/>
                  </a:cubicBezTo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24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2"/>
                    <a:pt x="27" y="2"/>
                  </a:cubicBezTo>
                  <a:cubicBezTo>
                    <a:pt x="27" y="3"/>
                    <a:pt x="27" y="3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1"/>
                    <a:pt x="22" y="2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1"/>
                    <a:pt x="17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1" y="4"/>
                    <a:pt x="10" y="5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2" y="23"/>
                    <a:pt x="0" y="26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5"/>
                    <a:pt x="1" y="36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2"/>
                    <a:pt x="5" y="44"/>
                    <a:pt x="7" y="45"/>
                  </a:cubicBezTo>
                  <a:cubicBezTo>
                    <a:pt x="7" y="46"/>
                    <a:pt x="7" y="47"/>
                    <a:pt x="8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10" y="48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1"/>
                  </a:cubicBezTo>
                  <a:cubicBezTo>
                    <a:pt x="13" y="51"/>
                    <a:pt x="14" y="52"/>
                    <a:pt x="15" y="52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4" y="52"/>
                    <a:pt x="26" y="52"/>
                    <a:pt x="28" y="52"/>
                  </a:cubicBezTo>
                  <a:cubicBezTo>
                    <a:pt x="29" y="52"/>
                    <a:pt x="30" y="52"/>
                    <a:pt x="30" y="52"/>
                  </a:cubicBezTo>
                  <a:cubicBezTo>
                    <a:pt x="31" y="52"/>
                    <a:pt x="32" y="51"/>
                    <a:pt x="33" y="50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7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4"/>
                    <a:pt x="41" y="44"/>
                    <a:pt x="41" y="43"/>
                  </a:cubicBezTo>
                  <a:cubicBezTo>
                    <a:pt x="41" y="43"/>
                    <a:pt x="41" y="42"/>
                    <a:pt x="41" y="4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6"/>
                    <a:pt x="42" y="23"/>
                    <a:pt x="42" y="22"/>
                  </a:cubicBezTo>
                  <a:cubicBezTo>
                    <a:pt x="41" y="22"/>
                    <a:pt x="41" y="21"/>
                    <a:pt x="41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8"/>
                    <a:pt x="42" y="17"/>
                    <a:pt x="41" y="15"/>
                  </a:cubicBezTo>
                  <a:cubicBezTo>
                    <a:pt x="41" y="14"/>
                    <a:pt x="40" y="14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38" y="7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2" name="Freeform 178"/>
            <p:cNvSpPr>
              <a:spLocks noEditPoints="1"/>
            </p:cNvSpPr>
            <p:nvPr/>
          </p:nvSpPr>
          <p:spPr bwMode="auto">
            <a:xfrm>
              <a:off x="4205" y="2003"/>
              <a:ext cx="83" cy="55"/>
            </a:xfrm>
            <a:custGeom>
              <a:avLst/>
              <a:gdLst>
                <a:gd name="T0" fmla="*/ 6 w 35"/>
                <a:gd name="T1" fmla="*/ 16 h 23"/>
                <a:gd name="T2" fmla="*/ 8 w 35"/>
                <a:gd name="T3" fmla="*/ 21 h 23"/>
                <a:gd name="T4" fmla="*/ 15 w 35"/>
                <a:gd name="T5" fmla="*/ 13 h 23"/>
                <a:gd name="T6" fmla="*/ 13 w 35"/>
                <a:gd name="T7" fmla="*/ 21 h 23"/>
                <a:gd name="T8" fmla="*/ 8 w 35"/>
                <a:gd name="T9" fmla="*/ 22 h 23"/>
                <a:gd name="T10" fmla="*/ 11 w 35"/>
                <a:gd name="T11" fmla="*/ 14 h 23"/>
                <a:gd name="T12" fmla="*/ 14 w 35"/>
                <a:gd name="T13" fmla="*/ 13 h 23"/>
                <a:gd name="T14" fmla="*/ 15 w 35"/>
                <a:gd name="T15" fmla="*/ 13 h 23"/>
                <a:gd name="T16" fmla="*/ 9 w 35"/>
                <a:gd name="T17" fmla="*/ 22 h 23"/>
                <a:gd name="T18" fmla="*/ 27 w 35"/>
                <a:gd name="T19" fmla="*/ 7 h 23"/>
                <a:gd name="T20" fmla="*/ 29 w 35"/>
                <a:gd name="T21" fmla="*/ 6 h 23"/>
                <a:gd name="T22" fmla="*/ 28 w 35"/>
                <a:gd name="T23" fmla="*/ 14 h 23"/>
                <a:gd name="T24" fmla="*/ 30 w 35"/>
                <a:gd name="T25" fmla="*/ 6 h 23"/>
                <a:gd name="T26" fmla="*/ 24 w 35"/>
                <a:gd name="T27" fmla="*/ 15 h 23"/>
                <a:gd name="T28" fmla="*/ 21 w 35"/>
                <a:gd name="T29" fmla="*/ 10 h 23"/>
                <a:gd name="T30" fmla="*/ 25 w 35"/>
                <a:gd name="T31" fmla="*/ 15 h 23"/>
                <a:gd name="T32" fmla="*/ 23 w 35"/>
                <a:gd name="T33" fmla="*/ 0 h 23"/>
                <a:gd name="T34" fmla="*/ 23 w 35"/>
                <a:gd name="T35" fmla="*/ 5 h 23"/>
                <a:gd name="T36" fmla="*/ 23 w 35"/>
                <a:gd name="T37" fmla="*/ 3 h 23"/>
                <a:gd name="T38" fmla="*/ 25 w 35"/>
                <a:gd name="T39" fmla="*/ 2 h 23"/>
                <a:gd name="T40" fmla="*/ 30 w 35"/>
                <a:gd name="T41" fmla="*/ 5 h 23"/>
                <a:gd name="T42" fmla="*/ 20 w 35"/>
                <a:gd name="T43" fmla="*/ 8 h 23"/>
                <a:gd name="T44" fmla="*/ 17 w 35"/>
                <a:gd name="T45" fmla="*/ 11 h 23"/>
                <a:gd name="T46" fmla="*/ 14 w 35"/>
                <a:gd name="T47" fmla="*/ 11 h 23"/>
                <a:gd name="T48" fmla="*/ 9 w 35"/>
                <a:gd name="T49" fmla="*/ 13 h 23"/>
                <a:gd name="T50" fmla="*/ 6 w 35"/>
                <a:gd name="T51" fmla="*/ 9 h 23"/>
                <a:gd name="T52" fmla="*/ 7 w 35"/>
                <a:gd name="T53" fmla="*/ 10 h 23"/>
                <a:gd name="T54" fmla="*/ 9 w 35"/>
                <a:gd name="T55" fmla="*/ 11 h 23"/>
                <a:gd name="T56" fmla="*/ 5 w 35"/>
                <a:gd name="T57" fmla="*/ 8 h 23"/>
                <a:gd name="T58" fmla="*/ 2 w 35"/>
                <a:gd name="T59" fmla="*/ 17 h 23"/>
                <a:gd name="T60" fmla="*/ 2 w 35"/>
                <a:gd name="T61" fmla="*/ 19 h 23"/>
                <a:gd name="T62" fmla="*/ 3 w 35"/>
                <a:gd name="T63" fmla="*/ 19 h 23"/>
                <a:gd name="T64" fmla="*/ 5 w 35"/>
                <a:gd name="T65" fmla="*/ 22 h 23"/>
                <a:gd name="T66" fmla="*/ 16 w 35"/>
                <a:gd name="T67" fmla="*/ 21 h 23"/>
                <a:gd name="T68" fmla="*/ 18 w 35"/>
                <a:gd name="T69" fmla="*/ 12 h 23"/>
                <a:gd name="T70" fmla="*/ 21 w 35"/>
                <a:gd name="T71" fmla="*/ 15 h 23"/>
                <a:gd name="T72" fmla="*/ 31 w 35"/>
                <a:gd name="T73" fmla="*/ 14 h 23"/>
                <a:gd name="T74" fmla="*/ 33 w 35"/>
                <a:gd name="T75" fmla="*/ 6 h 23"/>
                <a:gd name="T76" fmla="*/ 27 w 35"/>
                <a:gd name="T7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23">
                  <a:moveTo>
                    <a:pt x="8" y="21"/>
                  </a:moveTo>
                  <a:cubicBezTo>
                    <a:pt x="6" y="21"/>
                    <a:pt x="3" y="17"/>
                    <a:pt x="6" y="16"/>
                  </a:cubicBezTo>
                  <a:cubicBezTo>
                    <a:pt x="7" y="15"/>
                    <a:pt x="9" y="15"/>
                    <a:pt x="10" y="14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3" y="21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7" y="14"/>
                    <a:pt x="17" y="18"/>
                    <a:pt x="16" y="19"/>
                  </a:cubicBezTo>
                  <a:cubicBezTo>
                    <a:pt x="15" y="19"/>
                    <a:pt x="14" y="20"/>
                    <a:pt x="13" y="21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2"/>
                    <a:pt x="9" y="22"/>
                  </a:cubicBezTo>
                  <a:moveTo>
                    <a:pt x="25" y="1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8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7"/>
                    <a:pt x="32" y="11"/>
                    <a:pt x="31" y="12"/>
                  </a:cubicBezTo>
                  <a:cubicBezTo>
                    <a:pt x="30" y="14"/>
                    <a:pt x="26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5"/>
                    <a:pt x="18" y="11"/>
                    <a:pt x="21" y="10"/>
                  </a:cubicBezTo>
                  <a:cubicBezTo>
                    <a:pt x="23" y="9"/>
                    <a:pt x="25" y="8"/>
                    <a:pt x="27" y="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moveTo>
                    <a:pt x="23" y="0"/>
                  </a:moveTo>
                  <a:cubicBezTo>
                    <a:pt x="22" y="0"/>
                    <a:pt x="21" y="1"/>
                    <a:pt x="22" y="3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23" y="2"/>
                    <a:pt x="23" y="1"/>
                    <a:pt x="24" y="1"/>
                  </a:cubicBezTo>
                  <a:cubicBezTo>
                    <a:pt x="24" y="1"/>
                    <a:pt x="24" y="1"/>
                    <a:pt x="25" y="2"/>
                  </a:cubicBezTo>
                  <a:cubicBezTo>
                    <a:pt x="27" y="3"/>
                    <a:pt x="29" y="4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8" y="5"/>
                    <a:pt x="26" y="6"/>
                    <a:pt x="24" y="6"/>
                  </a:cubicBezTo>
                  <a:cubicBezTo>
                    <a:pt x="23" y="7"/>
                    <a:pt x="22" y="7"/>
                    <a:pt x="20" y="8"/>
                  </a:cubicBezTo>
                  <a:cubicBezTo>
                    <a:pt x="19" y="9"/>
                    <a:pt x="19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3" y="11"/>
                  </a:cubicBezTo>
                  <a:cubicBezTo>
                    <a:pt x="12" y="12"/>
                    <a:pt x="11" y="12"/>
                    <a:pt x="9" y="13"/>
                  </a:cubicBezTo>
                  <a:cubicBezTo>
                    <a:pt x="7" y="14"/>
                    <a:pt x="4" y="14"/>
                    <a:pt x="3" y="17"/>
                  </a:cubicBezTo>
                  <a:cubicBezTo>
                    <a:pt x="4" y="15"/>
                    <a:pt x="5" y="12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8" y="7"/>
                    <a:pt x="6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3" y="13"/>
                    <a:pt x="2" y="15"/>
                    <a:pt x="2" y="17"/>
                  </a:cubicBezTo>
                  <a:cubicBezTo>
                    <a:pt x="1" y="17"/>
                    <a:pt x="0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1" y="23"/>
                    <a:pt x="14" y="22"/>
                    <a:pt x="16" y="21"/>
                  </a:cubicBezTo>
                  <a:cubicBezTo>
                    <a:pt x="18" y="19"/>
                    <a:pt x="18" y="17"/>
                    <a:pt x="18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5"/>
                    <a:pt x="21" y="15"/>
                  </a:cubicBezTo>
                  <a:cubicBezTo>
                    <a:pt x="22" y="16"/>
                    <a:pt x="23" y="17"/>
                    <a:pt x="24" y="17"/>
                  </a:cubicBezTo>
                  <a:cubicBezTo>
                    <a:pt x="27" y="17"/>
                    <a:pt x="29" y="16"/>
                    <a:pt x="31" y="14"/>
                  </a:cubicBezTo>
                  <a:cubicBezTo>
                    <a:pt x="33" y="13"/>
                    <a:pt x="33" y="11"/>
                    <a:pt x="33" y="8"/>
                  </a:cubicBezTo>
                  <a:cubicBezTo>
                    <a:pt x="33" y="7"/>
                    <a:pt x="32" y="7"/>
                    <a:pt x="33" y="6"/>
                  </a:cubicBezTo>
                  <a:cubicBezTo>
                    <a:pt x="34" y="6"/>
                    <a:pt x="35" y="5"/>
                    <a:pt x="34" y="4"/>
                  </a:cubicBezTo>
                  <a:cubicBezTo>
                    <a:pt x="33" y="3"/>
                    <a:pt x="29" y="2"/>
                    <a:pt x="27" y="1"/>
                  </a:cubicBezTo>
                  <a:cubicBezTo>
                    <a:pt x="26" y="1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3" name="Freeform 179"/>
            <p:cNvSpPr>
              <a:spLocks/>
            </p:cNvSpPr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4" name="Freeform 180"/>
            <p:cNvSpPr>
              <a:spLocks/>
            </p:cNvSpPr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5" name="Freeform 181"/>
            <p:cNvSpPr>
              <a:spLocks/>
            </p:cNvSpPr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6" name="Freeform 182"/>
            <p:cNvSpPr>
              <a:spLocks/>
            </p:cNvSpPr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7" name="Freeform 183"/>
            <p:cNvSpPr>
              <a:spLocks/>
            </p:cNvSpPr>
            <p:nvPr/>
          </p:nvSpPr>
          <p:spPr bwMode="auto">
            <a:xfrm>
              <a:off x="3982" y="1939"/>
              <a:ext cx="7" cy="9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3 h 4"/>
                <a:gd name="T4" fmla="*/ 0 w 3"/>
                <a:gd name="T5" fmla="*/ 4 h 4"/>
                <a:gd name="T6" fmla="*/ 1 w 3"/>
                <a:gd name="T7" fmla="*/ 4 h 4"/>
                <a:gd name="T8" fmla="*/ 1 w 3"/>
                <a:gd name="T9" fmla="*/ 4 h 4"/>
                <a:gd name="T10" fmla="*/ 1 w 3"/>
                <a:gd name="T11" fmla="*/ 4 h 4"/>
                <a:gd name="T12" fmla="*/ 1 w 3"/>
                <a:gd name="T13" fmla="*/ 3 h 4"/>
                <a:gd name="T14" fmla="*/ 3 w 3"/>
                <a:gd name="T15" fmla="*/ 0 h 4"/>
                <a:gd name="T16" fmla="*/ 3 w 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8" name="Freeform 184"/>
            <p:cNvSpPr>
              <a:spLocks noEditPoints="1"/>
            </p:cNvSpPr>
            <p:nvPr/>
          </p:nvSpPr>
          <p:spPr bwMode="auto">
            <a:xfrm>
              <a:off x="3941" y="2075"/>
              <a:ext cx="107" cy="99"/>
            </a:xfrm>
            <a:custGeom>
              <a:avLst/>
              <a:gdLst>
                <a:gd name="T0" fmla="*/ 27 w 45"/>
                <a:gd name="T1" fmla="*/ 31 h 42"/>
                <a:gd name="T2" fmla="*/ 34 w 45"/>
                <a:gd name="T3" fmla="*/ 32 h 42"/>
                <a:gd name="T4" fmla="*/ 24 w 45"/>
                <a:gd name="T5" fmla="*/ 28 h 42"/>
                <a:gd name="T6" fmla="*/ 32 w 45"/>
                <a:gd name="T7" fmla="*/ 32 h 42"/>
                <a:gd name="T8" fmla="*/ 38 w 45"/>
                <a:gd name="T9" fmla="*/ 28 h 42"/>
                <a:gd name="T10" fmla="*/ 31 w 45"/>
                <a:gd name="T11" fmla="*/ 33 h 42"/>
                <a:gd name="T12" fmla="*/ 20 w 45"/>
                <a:gd name="T13" fmla="*/ 29 h 42"/>
                <a:gd name="T14" fmla="*/ 14 w 45"/>
                <a:gd name="T15" fmla="*/ 33 h 42"/>
                <a:gd name="T16" fmla="*/ 14 w 45"/>
                <a:gd name="T17" fmla="*/ 27 h 42"/>
                <a:gd name="T18" fmla="*/ 15 w 45"/>
                <a:gd name="T19" fmla="*/ 26 h 42"/>
                <a:gd name="T20" fmla="*/ 30 w 45"/>
                <a:gd name="T21" fmla="*/ 22 h 42"/>
                <a:gd name="T22" fmla="*/ 27 w 45"/>
                <a:gd name="T23" fmla="*/ 20 h 42"/>
                <a:gd name="T24" fmla="*/ 28 w 45"/>
                <a:gd name="T25" fmla="*/ 18 h 42"/>
                <a:gd name="T26" fmla="*/ 24 w 45"/>
                <a:gd name="T27" fmla="*/ 19 h 42"/>
                <a:gd name="T28" fmla="*/ 13 w 45"/>
                <a:gd name="T29" fmla="*/ 23 h 42"/>
                <a:gd name="T30" fmla="*/ 19 w 45"/>
                <a:gd name="T31" fmla="*/ 20 h 42"/>
                <a:gd name="T32" fmla="*/ 33 w 45"/>
                <a:gd name="T33" fmla="*/ 23 h 42"/>
                <a:gd name="T34" fmla="*/ 21 w 45"/>
                <a:gd name="T35" fmla="*/ 20 h 42"/>
                <a:gd name="T36" fmla="*/ 16 w 45"/>
                <a:gd name="T37" fmla="*/ 16 h 42"/>
                <a:gd name="T38" fmla="*/ 14 w 45"/>
                <a:gd name="T39" fmla="*/ 15 h 42"/>
                <a:gd name="T40" fmla="*/ 9 w 45"/>
                <a:gd name="T41" fmla="*/ 16 h 42"/>
                <a:gd name="T42" fmla="*/ 7 w 45"/>
                <a:gd name="T43" fmla="*/ 15 h 42"/>
                <a:gd name="T44" fmla="*/ 7 w 45"/>
                <a:gd name="T45" fmla="*/ 14 h 42"/>
                <a:gd name="T46" fmla="*/ 6 w 45"/>
                <a:gd name="T47" fmla="*/ 14 h 42"/>
                <a:gd name="T48" fmla="*/ 22 w 45"/>
                <a:gd name="T49" fmla="*/ 12 h 42"/>
                <a:gd name="T50" fmla="*/ 28 w 45"/>
                <a:gd name="T51" fmla="*/ 10 h 42"/>
                <a:gd name="T52" fmla="*/ 34 w 45"/>
                <a:gd name="T53" fmla="*/ 10 h 42"/>
                <a:gd name="T54" fmla="*/ 28 w 45"/>
                <a:gd name="T55" fmla="*/ 9 h 42"/>
                <a:gd name="T56" fmla="*/ 29 w 45"/>
                <a:gd name="T57" fmla="*/ 7 h 42"/>
                <a:gd name="T58" fmla="*/ 14 w 45"/>
                <a:gd name="T59" fmla="*/ 3 h 42"/>
                <a:gd name="T60" fmla="*/ 28 w 45"/>
                <a:gd name="T61" fmla="*/ 6 h 42"/>
                <a:gd name="T62" fmla="*/ 10 w 45"/>
                <a:gd name="T63" fmla="*/ 7 h 42"/>
                <a:gd name="T64" fmla="*/ 15 w 45"/>
                <a:gd name="T65" fmla="*/ 6 h 42"/>
                <a:gd name="T66" fmla="*/ 11 w 45"/>
                <a:gd name="T67" fmla="*/ 6 h 42"/>
                <a:gd name="T68" fmla="*/ 44 w 45"/>
                <a:gd name="T69" fmla="*/ 1 h 42"/>
                <a:gd name="T70" fmla="*/ 37 w 45"/>
                <a:gd name="T71" fmla="*/ 11 h 42"/>
                <a:gd name="T72" fmla="*/ 15 w 45"/>
                <a:gd name="T73" fmla="*/ 2 h 42"/>
                <a:gd name="T74" fmla="*/ 11 w 45"/>
                <a:gd name="T75" fmla="*/ 9 h 42"/>
                <a:gd name="T76" fmla="*/ 16 w 45"/>
                <a:gd name="T77" fmla="*/ 10 h 42"/>
                <a:gd name="T78" fmla="*/ 21 w 45"/>
                <a:gd name="T79" fmla="*/ 11 h 42"/>
                <a:gd name="T80" fmla="*/ 23 w 45"/>
                <a:gd name="T81" fmla="*/ 0 h 42"/>
                <a:gd name="T82" fmla="*/ 3 w 45"/>
                <a:gd name="T83" fmla="*/ 9 h 42"/>
                <a:gd name="T84" fmla="*/ 3 w 45"/>
                <a:gd name="T85" fmla="*/ 12 h 42"/>
                <a:gd name="T86" fmla="*/ 0 w 45"/>
                <a:gd name="T87" fmla="*/ 15 h 42"/>
                <a:gd name="T88" fmla="*/ 0 w 45"/>
                <a:gd name="T89" fmla="*/ 18 h 42"/>
                <a:gd name="T90" fmla="*/ 12 w 45"/>
                <a:gd name="T91" fmla="*/ 23 h 42"/>
                <a:gd name="T92" fmla="*/ 14 w 45"/>
                <a:gd name="T93" fmla="*/ 28 h 42"/>
                <a:gd name="T94" fmla="*/ 2 w 45"/>
                <a:gd name="T95" fmla="*/ 25 h 42"/>
                <a:gd name="T96" fmla="*/ 12 w 45"/>
                <a:gd name="T97" fmla="*/ 32 h 42"/>
                <a:gd name="T98" fmla="*/ 33 w 45"/>
                <a:gd name="T99" fmla="*/ 41 h 42"/>
                <a:gd name="T100" fmla="*/ 37 w 45"/>
                <a:gd name="T101" fmla="*/ 38 h 42"/>
                <a:gd name="T102" fmla="*/ 33 w 45"/>
                <a:gd name="T103" fmla="*/ 38 h 42"/>
                <a:gd name="T104" fmla="*/ 34 w 45"/>
                <a:gd name="T105" fmla="*/ 37 h 42"/>
                <a:gd name="T106" fmla="*/ 39 w 45"/>
                <a:gd name="T107" fmla="*/ 26 h 42"/>
                <a:gd name="T108" fmla="*/ 44 w 45"/>
                <a:gd name="T109" fmla="*/ 21 h 42"/>
                <a:gd name="T110" fmla="*/ 27 w 45"/>
                <a:gd name="T111" fmla="*/ 25 h 42"/>
                <a:gd name="T112" fmla="*/ 24 w 45"/>
                <a:gd name="T113" fmla="*/ 23 h 42"/>
                <a:gd name="T114" fmla="*/ 45 w 45"/>
                <a:gd name="T115" fmla="*/ 7 h 42"/>
                <a:gd name="T116" fmla="*/ 34 w 45"/>
                <a:gd name="T117" fmla="*/ 16 h 42"/>
                <a:gd name="T118" fmla="*/ 37 w 45"/>
                <a:gd name="T119" fmla="*/ 15 h 42"/>
                <a:gd name="T120" fmla="*/ 24 w 45"/>
                <a:gd name="T1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" h="42">
                  <a:moveTo>
                    <a:pt x="30" y="32"/>
                  </a:moveTo>
                  <a:cubicBezTo>
                    <a:pt x="30" y="32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1" y="30"/>
                  </a:cubicBezTo>
                  <a:cubicBezTo>
                    <a:pt x="31" y="31"/>
                    <a:pt x="32" y="31"/>
                    <a:pt x="32" y="31"/>
                  </a:cubicBezTo>
                  <a:cubicBezTo>
                    <a:pt x="31" y="31"/>
                    <a:pt x="31" y="31"/>
                    <a:pt x="30" y="32"/>
                  </a:cubicBezTo>
                  <a:moveTo>
                    <a:pt x="35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7" y="31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9" y="31"/>
                  </a:moveTo>
                  <a:cubicBezTo>
                    <a:pt x="28" y="31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30" y="30"/>
                    <a:pt x="30" y="30"/>
                  </a:cubicBezTo>
                  <a:cubicBezTo>
                    <a:pt x="30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32"/>
                  </a:moveTo>
                  <a:cubicBezTo>
                    <a:pt x="34" y="32"/>
                    <a:pt x="33" y="32"/>
                    <a:pt x="33" y="32"/>
                  </a:cubicBezTo>
                  <a:cubicBezTo>
                    <a:pt x="35" y="31"/>
                    <a:pt x="36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5" y="31"/>
                    <a:pt x="34" y="32"/>
                  </a:cubicBezTo>
                  <a:moveTo>
                    <a:pt x="26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30"/>
                    <a:pt x="26" y="30"/>
                  </a:cubicBezTo>
                  <a:moveTo>
                    <a:pt x="24" y="29"/>
                  </a:moveTo>
                  <a:cubicBezTo>
                    <a:pt x="24" y="29"/>
                    <a:pt x="24" y="29"/>
                    <a:pt x="23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0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30"/>
                    <a:pt x="34" y="31"/>
                    <a:pt x="33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2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moveTo>
                    <a:pt x="35" y="33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1"/>
                    <a:pt x="39" y="32"/>
                  </a:cubicBezTo>
                  <a:cubicBezTo>
                    <a:pt x="36" y="34"/>
                    <a:pt x="35" y="35"/>
                    <a:pt x="34" y="36"/>
                  </a:cubicBezTo>
                  <a:cubicBezTo>
                    <a:pt x="31" y="34"/>
                    <a:pt x="29" y="33"/>
                    <a:pt x="26" y="32"/>
                  </a:cubicBezTo>
                  <a:cubicBezTo>
                    <a:pt x="24" y="31"/>
                    <a:pt x="22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9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4" y="33"/>
                    <a:pt x="34" y="33"/>
                  </a:cubicBezTo>
                  <a:cubicBezTo>
                    <a:pt x="35" y="33"/>
                    <a:pt x="35" y="33"/>
                    <a:pt x="35" y="33"/>
                  </a:cubicBezTo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1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19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5"/>
                    <a:pt x="16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0" y="25"/>
                    <a:pt x="8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2"/>
                    <a:pt x="9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3" y="25"/>
                    <a:pt x="13" y="25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30" y="22"/>
                  </a:moveTo>
                  <a:cubicBezTo>
                    <a:pt x="31" y="21"/>
                    <a:pt x="33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20"/>
                    <a:pt x="33" y="20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1" y="21"/>
                    <a:pt x="31" y="21"/>
                  </a:cubicBezTo>
                  <a:cubicBezTo>
                    <a:pt x="31" y="21"/>
                    <a:pt x="30" y="21"/>
                    <a:pt x="30" y="22"/>
                  </a:cubicBezTo>
                  <a:moveTo>
                    <a:pt x="29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7" y="20"/>
                    <a:pt x="29" y="19"/>
                    <a:pt x="30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3" y="19"/>
                    <a:pt x="33" y="19"/>
                  </a:cubicBezTo>
                  <a:cubicBezTo>
                    <a:pt x="32" y="20"/>
                    <a:pt x="31" y="21"/>
                    <a:pt x="29" y="22"/>
                  </a:cubicBezTo>
                  <a:moveTo>
                    <a:pt x="25" y="20"/>
                  </a:moveTo>
                  <a:cubicBezTo>
                    <a:pt x="25" y="20"/>
                    <a:pt x="25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9" y="18"/>
                    <a:pt x="30" y="18"/>
                  </a:cubicBezTo>
                  <a:cubicBezTo>
                    <a:pt x="28" y="19"/>
                    <a:pt x="27" y="20"/>
                    <a:pt x="25" y="20"/>
                  </a:cubicBezTo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9"/>
                    <a:pt x="35" y="20"/>
                    <a:pt x="33" y="22"/>
                  </a:cubicBezTo>
                  <a:cubicBezTo>
                    <a:pt x="33" y="22"/>
                    <a:pt x="32" y="22"/>
                    <a:pt x="32" y="22"/>
                  </a:cubicBezTo>
                  <a:cubicBezTo>
                    <a:pt x="33" y="21"/>
                    <a:pt x="34" y="20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moveTo>
                    <a:pt x="24" y="19"/>
                  </a:moveTo>
                  <a:cubicBezTo>
                    <a:pt x="24" y="19"/>
                    <a:pt x="23" y="19"/>
                    <a:pt x="23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6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18" y="26"/>
                  </a:moveTo>
                  <a:cubicBezTo>
                    <a:pt x="17" y="26"/>
                    <a:pt x="16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19"/>
                    <a:pt x="14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20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8" y="25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moveTo>
                    <a:pt x="33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6" y="21"/>
                    <a:pt x="38" y="19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8"/>
                    <a:pt x="40" y="20"/>
                    <a:pt x="38" y="21"/>
                  </a:cubicBezTo>
                  <a:cubicBezTo>
                    <a:pt x="35" y="23"/>
                    <a:pt x="34" y="24"/>
                    <a:pt x="33" y="25"/>
                  </a:cubicBezTo>
                  <a:cubicBezTo>
                    <a:pt x="31" y="24"/>
                    <a:pt x="28" y="23"/>
                    <a:pt x="25" y="22"/>
                  </a:cubicBezTo>
                  <a:cubicBezTo>
                    <a:pt x="23" y="22"/>
                    <a:pt x="21" y="21"/>
                    <a:pt x="19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6" y="21"/>
                    <a:pt x="28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2" y="22"/>
                    <a:pt x="32" y="22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5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moveTo>
                    <a:pt x="14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2" y="17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moveTo>
                    <a:pt x="1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2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moveTo>
                    <a:pt x="10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moveTo>
                    <a:pt x="9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6"/>
                  </a:cubicBezTo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8" y="15"/>
                    <a:pt x="8" y="15"/>
                  </a:cubicBezTo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7" y="15"/>
                    <a:pt x="7" y="15"/>
                  </a:cubicBezTo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13" y="19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0" y="18"/>
                    <a:pt x="8" y="17"/>
                    <a:pt x="6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6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2" y="17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moveTo>
                    <a:pt x="36" y="15"/>
                  </a:moveTo>
                  <a:cubicBezTo>
                    <a:pt x="34" y="14"/>
                    <a:pt x="31" y="14"/>
                    <a:pt x="27" y="13"/>
                  </a:cubicBezTo>
                  <a:cubicBezTo>
                    <a:pt x="26" y="13"/>
                    <a:pt x="24" y="13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6" y="13"/>
                    <a:pt x="28" y="13"/>
                  </a:cubicBezTo>
                  <a:cubicBezTo>
                    <a:pt x="31" y="13"/>
                    <a:pt x="34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5"/>
                    <a:pt x="36" y="15"/>
                    <a:pt x="36" y="15"/>
                  </a:cubicBezTo>
                  <a:moveTo>
                    <a:pt x="16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31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7"/>
                    <a:pt x="37" y="8"/>
                    <a:pt x="36" y="10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9"/>
                    <a:pt x="36" y="7"/>
                    <a:pt x="38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7"/>
                    <a:pt x="33" y="8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1" y="7"/>
                    <a:pt x="33" y="5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29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6"/>
                    <a:pt x="30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5" y="4"/>
                    <a:pt x="36" y="4"/>
                  </a:cubicBezTo>
                  <a:cubicBezTo>
                    <a:pt x="33" y="5"/>
                    <a:pt x="31" y="6"/>
                    <a:pt x="29" y="8"/>
                  </a:cubicBezTo>
                  <a:moveTo>
                    <a:pt x="30" y="5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2" y="3"/>
                    <a:pt x="32" y="4"/>
                    <a:pt x="33" y="4"/>
                  </a:cubicBezTo>
                  <a:cubicBezTo>
                    <a:pt x="30" y="5"/>
                    <a:pt x="30" y="5"/>
                    <a:pt x="30" y="5"/>
                  </a:cubicBezTo>
                  <a:moveTo>
                    <a:pt x="11" y="5"/>
                  </a:moveTo>
                  <a:cubicBezTo>
                    <a:pt x="12" y="4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moveTo>
                    <a:pt x="29" y="4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29" y="4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6" y="6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8"/>
                    <a:pt x="26" y="9"/>
                    <a:pt x="24" y="9"/>
                  </a:cubicBezTo>
                  <a:moveTo>
                    <a:pt x="17" y="8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5"/>
                    <a:pt x="18" y="5"/>
                  </a:cubicBezTo>
                  <a:cubicBezTo>
                    <a:pt x="19" y="4"/>
                    <a:pt x="20" y="3"/>
                    <a:pt x="20" y="3"/>
                  </a:cubicBezTo>
                  <a:cubicBezTo>
                    <a:pt x="19" y="5"/>
                    <a:pt x="18" y="6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moveTo>
                    <a:pt x="12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6"/>
                    <a:pt x="15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8"/>
                    <a:pt x="12" y="8"/>
                    <a:pt x="12" y="8"/>
                  </a:cubicBezTo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3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4"/>
                    <a:pt x="13" y="5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37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8" y="9"/>
                    <a:pt x="39" y="7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3"/>
                    <a:pt x="35" y="3"/>
                    <a:pt x="33" y="3"/>
                  </a:cubicBezTo>
                  <a:cubicBezTo>
                    <a:pt x="32" y="3"/>
                    <a:pt x="30" y="3"/>
                    <a:pt x="29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34" y="1"/>
                    <a:pt x="39" y="1"/>
                    <a:pt x="43" y="1"/>
                  </a:cubicBezTo>
                  <a:cubicBezTo>
                    <a:pt x="43" y="1"/>
                    <a:pt x="44" y="1"/>
                    <a:pt x="44" y="1"/>
                  </a:cubicBezTo>
                  <a:cubicBezTo>
                    <a:pt x="42" y="6"/>
                    <a:pt x="39" y="10"/>
                    <a:pt x="36" y="13"/>
                  </a:cubicBezTo>
                  <a:cubicBezTo>
                    <a:pt x="34" y="13"/>
                    <a:pt x="31" y="12"/>
                    <a:pt x="28" y="12"/>
                  </a:cubicBezTo>
                  <a:cubicBezTo>
                    <a:pt x="26" y="12"/>
                    <a:pt x="24" y="11"/>
                    <a:pt x="22" y="11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0"/>
                    <a:pt x="35" y="10"/>
                  </a:cubicBezTo>
                  <a:cubicBezTo>
                    <a:pt x="36" y="10"/>
                    <a:pt x="36" y="10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moveTo>
                    <a:pt x="1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0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7" y="6"/>
                    <a:pt x="10" y="3"/>
                    <a:pt x="13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moveTo>
                    <a:pt x="21" y="17"/>
                  </a:moveTo>
                  <a:cubicBezTo>
                    <a:pt x="20" y="17"/>
                    <a:pt x="19" y="17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5"/>
                    <a:pt x="22" y="3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6" y="5"/>
                    <a:pt x="24" y="7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6" y="6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5" y="9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" y="10"/>
                    <a:pt x="12" y="10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9" y="10"/>
                    <a:pt x="5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9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9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9" y="12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3"/>
                    <a:pt x="8" y="12"/>
                    <a:pt x="8" y="12"/>
                  </a:cubicBezTo>
                  <a:cubicBezTo>
                    <a:pt x="6" y="12"/>
                    <a:pt x="5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3"/>
                    <a:pt x="6" y="13"/>
                    <a:pt x="8" y="13"/>
                  </a:cubicBezTo>
                  <a:cubicBezTo>
                    <a:pt x="8" y="13"/>
                    <a:pt x="9" y="13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4"/>
                    <a:pt x="7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3" y="16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8" y="18"/>
                    <a:pt x="10" y="18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7" y="18"/>
                    <a:pt x="3" y="17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7"/>
                    <a:pt x="7" y="19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6" y="19"/>
                    <a:pt x="2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6" y="20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20"/>
                    <a:pt x="6" y="20"/>
                    <a:pt x="5" y="20"/>
                  </a:cubicBezTo>
                  <a:cubicBezTo>
                    <a:pt x="4" y="19"/>
                    <a:pt x="2" y="19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5" y="21"/>
                    <a:pt x="7" y="21"/>
                    <a:pt x="10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2"/>
                    <a:pt x="4" y="21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0" y="26"/>
                    <a:pt x="11" y="26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9" y="25"/>
                    <a:pt x="5" y="24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5" y="25"/>
                    <a:pt x="8" y="26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8" y="26"/>
                    <a:pt x="4" y="25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7" y="27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7"/>
                    <a:pt x="7" y="27"/>
                  </a:cubicBezTo>
                  <a:cubicBezTo>
                    <a:pt x="5" y="26"/>
                    <a:pt x="4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5" y="27"/>
                    <a:pt x="6" y="28"/>
                  </a:cubicBezTo>
                  <a:cubicBezTo>
                    <a:pt x="7" y="28"/>
                    <a:pt x="8" y="29"/>
                    <a:pt x="11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9" y="29"/>
                    <a:pt x="5" y="28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9"/>
                    <a:pt x="8" y="30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4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5"/>
                    <a:pt x="17" y="36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4" y="38"/>
                    <a:pt x="30" y="41"/>
                    <a:pt x="32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7" y="39"/>
                    <a:pt x="39" y="38"/>
                  </a:cubicBezTo>
                  <a:cubicBezTo>
                    <a:pt x="42" y="36"/>
                    <a:pt x="44" y="35"/>
                    <a:pt x="45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1" y="36"/>
                    <a:pt x="39" y="37"/>
                  </a:cubicBezTo>
                  <a:cubicBezTo>
                    <a:pt x="36" y="38"/>
                    <a:pt x="34" y="40"/>
                    <a:pt x="33" y="41"/>
                  </a:cubicBezTo>
                  <a:cubicBezTo>
                    <a:pt x="30" y="40"/>
                    <a:pt x="23" y="37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4" y="36"/>
                    <a:pt x="28" y="38"/>
                    <a:pt x="30" y="39"/>
                  </a:cubicBezTo>
                  <a:cubicBezTo>
                    <a:pt x="32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9"/>
                    <a:pt x="35" y="39"/>
                    <a:pt x="37" y="38"/>
                  </a:cubicBezTo>
                  <a:cubicBezTo>
                    <a:pt x="39" y="37"/>
                    <a:pt x="42" y="35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4"/>
                    <a:pt x="39" y="36"/>
                    <a:pt x="36" y="37"/>
                  </a:cubicBezTo>
                  <a:cubicBezTo>
                    <a:pt x="35" y="38"/>
                    <a:pt x="34" y="39"/>
                    <a:pt x="33" y="39"/>
                  </a:cubicBezTo>
                  <a:cubicBezTo>
                    <a:pt x="32" y="39"/>
                    <a:pt x="32" y="39"/>
                    <a:pt x="31" y="38"/>
                  </a:cubicBezTo>
                  <a:cubicBezTo>
                    <a:pt x="28" y="37"/>
                    <a:pt x="24" y="35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2" y="34"/>
                    <a:pt x="25" y="35"/>
                    <a:pt x="27" y="36"/>
                  </a:cubicBezTo>
                  <a:cubicBezTo>
                    <a:pt x="30" y="38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0" y="37"/>
                    <a:pt x="27" y="35"/>
                  </a:cubicBezTo>
                  <a:cubicBezTo>
                    <a:pt x="25" y="34"/>
                    <a:pt x="22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3" y="33"/>
                    <a:pt x="25" y="34"/>
                  </a:cubicBezTo>
                  <a:cubicBezTo>
                    <a:pt x="28" y="35"/>
                    <a:pt x="31" y="37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7"/>
                    <a:pt x="35" y="37"/>
                    <a:pt x="36" y="37"/>
                  </a:cubicBezTo>
                  <a:cubicBezTo>
                    <a:pt x="39" y="35"/>
                    <a:pt x="42" y="34"/>
                    <a:pt x="45" y="31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1" y="33"/>
                    <a:pt x="39" y="34"/>
                    <a:pt x="36" y="36"/>
                  </a:cubicBezTo>
                  <a:cubicBezTo>
                    <a:pt x="35" y="36"/>
                    <a:pt x="34" y="37"/>
                    <a:pt x="34" y="37"/>
                  </a:cubicBezTo>
                  <a:cubicBezTo>
                    <a:pt x="31" y="36"/>
                    <a:pt x="28" y="35"/>
                    <a:pt x="25" y="33"/>
                  </a:cubicBezTo>
                  <a:cubicBezTo>
                    <a:pt x="24" y="32"/>
                    <a:pt x="22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4" y="32"/>
                    <a:pt x="26" y="33"/>
                  </a:cubicBezTo>
                  <a:cubicBezTo>
                    <a:pt x="28" y="34"/>
                    <a:pt x="31" y="35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7" y="35"/>
                    <a:pt x="40" y="33"/>
                  </a:cubicBezTo>
                  <a:cubicBezTo>
                    <a:pt x="43" y="31"/>
                    <a:pt x="45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5"/>
                    <a:pt x="43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3"/>
                    <a:pt x="41" y="24"/>
                    <a:pt x="39" y="26"/>
                  </a:cubicBezTo>
                  <a:cubicBezTo>
                    <a:pt x="36" y="27"/>
                    <a:pt x="34" y="29"/>
                    <a:pt x="33" y="30"/>
                  </a:cubicBezTo>
                  <a:cubicBezTo>
                    <a:pt x="30" y="30"/>
                    <a:pt x="23" y="27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6"/>
                    <a:pt x="27" y="28"/>
                    <a:pt x="30" y="29"/>
                  </a:cubicBezTo>
                  <a:cubicBezTo>
                    <a:pt x="32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8"/>
                    <a:pt x="35" y="28"/>
                    <a:pt x="36" y="27"/>
                  </a:cubicBezTo>
                  <a:cubicBezTo>
                    <a:pt x="39" y="25"/>
                    <a:pt x="42" y="23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2"/>
                    <a:pt x="38" y="24"/>
                    <a:pt x="36" y="26"/>
                  </a:cubicBezTo>
                  <a:cubicBezTo>
                    <a:pt x="35" y="27"/>
                    <a:pt x="34" y="28"/>
                    <a:pt x="33" y="28"/>
                  </a:cubicBezTo>
                  <a:cubicBezTo>
                    <a:pt x="32" y="28"/>
                    <a:pt x="32" y="28"/>
                    <a:pt x="30" y="28"/>
                  </a:cubicBezTo>
                  <a:cubicBezTo>
                    <a:pt x="28" y="27"/>
                    <a:pt x="23" y="26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25"/>
                    <a:pt x="24" y="25"/>
                    <a:pt x="26" y="26"/>
                  </a:cubicBezTo>
                  <a:cubicBezTo>
                    <a:pt x="30" y="27"/>
                    <a:pt x="32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0" y="26"/>
                    <a:pt x="27" y="25"/>
                  </a:cubicBezTo>
                  <a:cubicBezTo>
                    <a:pt x="24" y="25"/>
                    <a:pt x="22" y="24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3"/>
                    <a:pt x="22" y="24"/>
                    <a:pt x="24" y="24"/>
                  </a:cubicBezTo>
                  <a:cubicBezTo>
                    <a:pt x="27" y="25"/>
                    <a:pt x="31" y="26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5" y="26"/>
                    <a:pt x="36" y="25"/>
                  </a:cubicBezTo>
                  <a:cubicBezTo>
                    <a:pt x="38" y="24"/>
                    <a:pt x="41" y="22"/>
                    <a:pt x="44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0" y="21"/>
                    <a:pt x="38" y="23"/>
                    <a:pt x="35" y="25"/>
                  </a:cubicBezTo>
                  <a:cubicBezTo>
                    <a:pt x="35" y="25"/>
                    <a:pt x="34" y="26"/>
                    <a:pt x="33" y="26"/>
                  </a:cubicBezTo>
                  <a:cubicBezTo>
                    <a:pt x="31" y="26"/>
                    <a:pt x="28" y="25"/>
                    <a:pt x="24" y="23"/>
                  </a:cubicBezTo>
                  <a:cubicBezTo>
                    <a:pt x="23" y="23"/>
                    <a:pt x="21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22"/>
                    <a:pt x="23" y="23"/>
                    <a:pt x="25" y="23"/>
                  </a:cubicBezTo>
                  <a:cubicBezTo>
                    <a:pt x="28" y="24"/>
                    <a:pt x="30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6" y="23"/>
                    <a:pt x="39" y="22"/>
                  </a:cubicBezTo>
                  <a:cubicBezTo>
                    <a:pt x="42" y="19"/>
                    <a:pt x="44" y="18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2" y="13"/>
                    <a:pt x="45" y="9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38" y="16"/>
                    <a:pt x="36" y="18"/>
                  </a:cubicBezTo>
                  <a:cubicBezTo>
                    <a:pt x="34" y="18"/>
                    <a:pt x="27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6" y="16"/>
                    <a:pt x="31" y="17"/>
                    <a:pt x="34" y="17"/>
                  </a:cubicBezTo>
                  <a:cubicBezTo>
                    <a:pt x="35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43" y="10"/>
                    <a:pt x="45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2" y="9"/>
                    <a:pt x="38" y="14"/>
                    <a:pt x="36" y="17"/>
                  </a:cubicBezTo>
                  <a:cubicBezTo>
                    <a:pt x="36" y="17"/>
                    <a:pt x="35" y="17"/>
                    <a:pt x="34" y="16"/>
                  </a:cubicBezTo>
                  <a:cubicBezTo>
                    <a:pt x="31" y="16"/>
                    <a:pt x="26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5"/>
                    <a:pt x="27" y="15"/>
                    <a:pt x="30" y="16"/>
                  </a:cubicBezTo>
                  <a:cubicBezTo>
                    <a:pt x="34" y="16"/>
                    <a:pt x="36" y="17"/>
                    <a:pt x="36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3" y="15"/>
                    <a:pt x="30" y="15"/>
                  </a:cubicBezTo>
                  <a:cubicBezTo>
                    <a:pt x="28" y="14"/>
                    <a:pt x="25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31" y="15"/>
                    <a:pt x="34" y="15"/>
                    <a:pt x="36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9" y="12"/>
                    <a:pt x="42" y="9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1" y="8"/>
                    <a:pt x="39" y="11"/>
                    <a:pt x="37" y="14"/>
                  </a:cubicBezTo>
                  <a:cubicBezTo>
                    <a:pt x="40" y="10"/>
                    <a:pt x="43" y="6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4" y="1"/>
                    <a:pt x="43" y="1"/>
                  </a:cubicBezTo>
                  <a:cubicBezTo>
                    <a:pt x="39" y="1"/>
                    <a:pt x="35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9" name="Freeform 185"/>
            <p:cNvSpPr>
              <a:spLocks/>
            </p:cNvSpPr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0" name="Freeform 186"/>
            <p:cNvSpPr>
              <a:spLocks/>
            </p:cNvSpPr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1" name="Freeform 187"/>
            <p:cNvSpPr>
              <a:spLocks/>
            </p:cNvSpPr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2" name="Freeform 188"/>
            <p:cNvSpPr>
              <a:spLocks/>
            </p:cNvSpPr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3" name="Freeform 189"/>
            <p:cNvSpPr>
              <a:spLocks/>
            </p:cNvSpPr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4" name="Freeform 190"/>
            <p:cNvSpPr>
              <a:spLocks/>
            </p:cNvSpPr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5" name="Freeform 191"/>
            <p:cNvSpPr>
              <a:spLocks noEditPoints="1"/>
            </p:cNvSpPr>
            <p:nvPr/>
          </p:nvSpPr>
          <p:spPr bwMode="auto">
            <a:xfrm>
              <a:off x="3579" y="2310"/>
              <a:ext cx="89" cy="114"/>
            </a:xfrm>
            <a:custGeom>
              <a:avLst/>
              <a:gdLst>
                <a:gd name="T0" fmla="*/ 30 w 37"/>
                <a:gd name="T1" fmla="*/ 41 h 48"/>
                <a:gd name="T2" fmla="*/ 26 w 37"/>
                <a:gd name="T3" fmla="*/ 46 h 48"/>
                <a:gd name="T4" fmla="*/ 28 w 37"/>
                <a:gd name="T5" fmla="*/ 41 h 48"/>
                <a:gd name="T6" fmla="*/ 14 w 37"/>
                <a:gd name="T7" fmla="*/ 41 h 48"/>
                <a:gd name="T8" fmla="*/ 15 w 37"/>
                <a:gd name="T9" fmla="*/ 41 h 48"/>
                <a:gd name="T10" fmla="*/ 17 w 37"/>
                <a:gd name="T11" fmla="*/ 40 h 48"/>
                <a:gd name="T12" fmla="*/ 19 w 37"/>
                <a:gd name="T13" fmla="*/ 39 h 48"/>
                <a:gd name="T14" fmla="*/ 22 w 37"/>
                <a:gd name="T15" fmla="*/ 39 h 48"/>
                <a:gd name="T16" fmla="*/ 29 w 37"/>
                <a:gd name="T17" fmla="*/ 36 h 48"/>
                <a:gd name="T18" fmla="*/ 30 w 37"/>
                <a:gd name="T19" fmla="*/ 35 h 48"/>
                <a:gd name="T20" fmla="*/ 32 w 37"/>
                <a:gd name="T21" fmla="*/ 35 h 48"/>
                <a:gd name="T22" fmla="*/ 8 w 37"/>
                <a:gd name="T23" fmla="*/ 29 h 48"/>
                <a:gd name="T24" fmla="*/ 9 w 37"/>
                <a:gd name="T25" fmla="*/ 30 h 48"/>
                <a:gd name="T26" fmla="*/ 11 w 37"/>
                <a:gd name="T27" fmla="*/ 30 h 48"/>
                <a:gd name="T28" fmla="*/ 18 w 37"/>
                <a:gd name="T29" fmla="*/ 29 h 48"/>
                <a:gd name="T30" fmla="*/ 14 w 37"/>
                <a:gd name="T31" fmla="*/ 29 h 48"/>
                <a:gd name="T32" fmla="*/ 16 w 37"/>
                <a:gd name="T33" fmla="*/ 27 h 48"/>
                <a:gd name="T34" fmla="*/ 25 w 37"/>
                <a:gd name="T35" fmla="*/ 23 h 48"/>
                <a:gd name="T36" fmla="*/ 26 w 37"/>
                <a:gd name="T37" fmla="*/ 24 h 48"/>
                <a:gd name="T38" fmla="*/ 11 w 37"/>
                <a:gd name="T39" fmla="*/ 22 h 48"/>
                <a:gd name="T40" fmla="*/ 28 w 37"/>
                <a:gd name="T41" fmla="*/ 24 h 48"/>
                <a:gd name="T42" fmla="*/ 31 w 37"/>
                <a:gd name="T43" fmla="*/ 23 h 48"/>
                <a:gd name="T44" fmla="*/ 10 w 37"/>
                <a:gd name="T45" fmla="*/ 20 h 48"/>
                <a:gd name="T46" fmla="*/ 8 w 37"/>
                <a:gd name="T47" fmla="*/ 18 h 48"/>
                <a:gd name="T48" fmla="*/ 6 w 37"/>
                <a:gd name="T49" fmla="*/ 17 h 48"/>
                <a:gd name="T50" fmla="*/ 5 w 37"/>
                <a:gd name="T51" fmla="*/ 16 h 48"/>
                <a:gd name="T52" fmla="*/ 3 w 37"/>
                <a:gd name="T53" fmla="*/ 16 h 48"/>
                <a:gd name="T54" fmla="*/ 27 w 37"/>
                <a:gd name="T55" fmla="*/ 13 h 48"/>
                <a:gd name="T56" fmla="*/ 29 w 37"/>
                <a:gd name="T57" fmla="*/ 6 h 48"/>
                <a:gd name="T58" fmla="*/ 29 w 37"/>
                <a:gd name="T59" fmla="*/ 7 h 48"/>
                <a:gd name="T60" fmla="*/ 25 w 37"/>
                <a:gd name="T61" fmla="*/ 17 h 48"/>
                <a:gd name="T62" fmla="*/ 26 w 37"/>
                <a:gd name="T63" fmla="*/ 17 h 48"/>
                <a:gd name="T64" fmla="*/ 24 w 37"/>
                <a:gd name="T65" fmla="*/ 22 h 48"/>
                <a:gd name="T66" fmla="*/ 25 w 37"/>
                <a:gd name="T67" fmla="*/ 27 h 48"/>
                <a:gd name="T68" fmla="*/ 25 w 37"/>
                <a:gd name="T69" fmla="*/ 27 h 48"/>
                <a:gd name="T70" fmla="*/ 27 w 37"/>
                <a:gd name="T71" fmla="*/ 33 h 48"/>
                <a:gd name="T72" fmla="*/ 21 w 37"/>
                <a:gd name="T73" fmla="*/ 35 h 48"/>
                <a:gd name="T74" fmla="*/ 19 w 37"/>
                <a:gd name="T75" fmla="*/ 30 h 48"/>
                <a:gd name="T76" fmla="*/ 17 w 37"/>
                <a:gd name="T77" fmla="*/ 26 h 48"/>
                <a:gd name="T78" fmla="*/ 7 w 37"/>
                <a:gd name="T79" fmla="*/ 24 h 48"/>
                <a:gd name="T80" fmla="*/ 13 w 37"/>
                <a:gd name="T81" fmla="*/ 23 h 48"/>
                <a:gd name="T82" fmla="*/ 19 w 37"/>
                <a:gd name="T83" fmla="*/ 20 h 48"/>
                <a:gd name="T84" fmla="*/ 1 w 37"/>
                <a:gd name="T85" fmla="*/ 11 h 48"/>
                <a:gd name="T86" fmla="*/ 7 w 37"/>
                <a:gd name="T87" fmla="*/ 21 h 48"/>
                <a:gd name="T88" fmla="*/ 7 w 37"/>
                <a:gd name="T89" fmla="*/ 29 h 48"/>
                <a:gd name="T90" fmla="*/ 14 w 37"/>
                <a:gd name="T91" fmla="*/ 30 h 48"/>
                <a:gd name="T92" fmla="*/ 11 w 37"/>
                <a:gd name="T93" fmla="*/ 38 h 48"/>
                <a:gd name="T94" fmla="*/ 24 w 37"/>
                <a:gd name="T95" fmla="*/ 45 h 48"/>
                <a:gd name="T96" fmla="*/ 26 w 37"/>
                <a:gd name="T97" fmla="*/ 48 h 48"/>
                <a:gd name="T98" fmla="*/ 30 w 37"/>
                <a:gd name="T99" fmla="*/ 46 h 48"/>
                <a:gd name="T100" fmla="*/ 31 w 37"/>
                <a:gd name="T101" fmla="*/ 40 h 48"/>
                <a:gd name="T102" fmla="*/ 36 w 37"/>
                <a:gd name="T103" fmla="*/ 30 h 48"/>
                <a:gd name="T104" fmla="*/ 26 w 37"/>
                <a:gd name="T105" fmla="*/ 25 h 48"/>
                <a:gd name="T106" fmla="*/ 31 w 37"/>
                <a:gd name="T107" fmla="*/ 24 h 48"/>
                <a:gd name="T108" fmla="*/ 31 w 37"/>
                <a:gd name="T109" fmla="*/ 14 h 48"/>
                <a:gd name="T110" fmla="*/ 30 w 37"/>
                <a:gd name="T1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" h="48">
                  <a:moveTo>
                    <a:pt x="26" y="47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3"/>
                    <a:pt x="26" y="45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moveTo>
                    <a:pt x="30" y="45"/>
                  </a:moveTo>
                  <a:cubicBezTo>
                    <a:pt x="30" y="44"/>
                    <a:pt x="30" y="42"/>
                    <a:pt x="30" y="41"/>
                  </a:cubicBezTo>
                  <a:cubicBezTo>
                    <a:pt x="30" y="42"/>
                    <a:pt x="30" y="43"/>
                    <a:pt x="31" y="44"/>
                  </a:cubicBezTo>
                  <a:cubicBezTo>
                    <a:pt x="31" y="44"/>
                    <a:pt x="30" y="45"/>
                    <a:pt x="30" y="45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26" y="46"/>
                  </a:moveTo>
                  <a:cubicBezTo>
                    <a:pt x="26" y="45"/>
                    <a:pt x="26" y="43"/>
                    <a:pt x="26" y="41"/>
                  </a:cubicBezTo>
                  <a:cubicBezTo>
                    <a:pt x="27" y="41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5"/>
                    <a:pt x="28" y="45"/>
                    <a:pt x="28" y="46"/>
                  </a:cubicBezTo>
                  <a:cubicBezTo>
                    <a:pt x="28" y="44"/>
                    <a:pt x="28" y="43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3"/>
                    <a:pt x="27" y="44"/>
                    <a:pt x="27" y="46"/>
                  </a:cubicBezTo>
                  <a:cubicBezTo>
                    <a:pt x="26" y="46"/>
                    <a:pt x="26" y="46"/>
                    <a:pt x="26" y="46"/>
                  </a:cubicBezTo>
                  <a:moveTo>
                    <a:pt x="14" y="41"/>
                  </a:moveTo>
                  <a:cubicBezTo>
                    <a:pt x="14" y="40"/>
                    <a:pt x="13" y="39"/>
                    <a:pt x="12" y="39"/>
                  </a:cubicBezTo>
                  <a:cubicBezTo>
                    <a:pt x="13" y="39"/>
                    <a:pt x="13" y="38"/>
                    <a:pt x="14" y="38"/>
                  </a:cubicBezTo>
                  <a:cubicBezTo>
                    <a:pt x="14" y="39"/>
                    <a:pt x="14" y="40"/>
                    <a:pt x="14" y="41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39"/>
                    <a:pt x="14" y="38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16" y="40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7" y="38"/>
                    <a:pt x="17" y="39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6" y="40"/>
                    <a:pt x="16" y="40"/>
                  </a:cubicBezTo>
                  <a:moveTo>
                    <a:pt x="18" y="39"/>
                  </a:moveTo>
                  <a:cubicBezTo>
                    <a:pt x="18" y="39"/>
                    <a:pt x="18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8" y="39"/>
                    <a:pt x="18" y="39"/>
                  </a:cubicBezTo>
                  <a:moveTo>
                    <a:pt x="20" y="39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9"/>
                    <a:pt x="23" y="40"/>
                  </a:cubicBezTo>
                  <a:cubicBezTo>
                    <a:pt x="22" y="40"/>
                    <a:pt x="22" y="39"/>
                    <a:pt x="22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0" y="39"/>
                    <a:pt x="20" y="39"/>
                  </a:cubicBezTo>
                  <a:moveTo>
                    <a:pt x="29" y="36"/>
                  </a:moveTo>
                  <a:cubicBezTo>
                    <a:pt x="29" y="35"/>
                    <a:pt x="28" y="34"/>
                    <a:pt x="28" y="33"/>
                  </a:cubicBezTo>
                  <a:cubicBezTo>
                    <a:pt x="28" y="33"/>
                    <a:pt x="29" y="33"/>
                    <a:pt x="29" y="33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moveTo>
                    <a:pt x="30" y="35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0" y="35"/>
                    <a:pt x="30" y="35"/>
                  </a:cubicBezTo>
                  <a:moveTo>
                    <a:pt x="32" y="35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3" y="34"/>
                    <a:pt x="32" y="34"/>
                    <a:pt x="32" y="35"/>
                  </a:cubicBezTo>
                  <a:moveTo>
                    <a:pt x="34" y="34"/>
                  </a:moveTo>
                  <a:cubicBezTo>
                    <a:pt x="34" y="33"/>
                    <a:pt x="34" y="32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5" y="31"/>
                    <a:pt x="35" y="31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4"/>
                    <a:pt x="34" y="34"/>
                  </a:cubicBezTo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moveTo>
                    <a:pt x="9" y="30"/>
                  </a:moveTo>
                  <a:cubicBezTo>
                    <a:pt x="9" y="30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9"/>
                    <a:pt x="10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1" y="30"/>
                  </a:moveTo>
                  <a:cubicBezTo>
                    <a:pt x="11" y="29"/>
                    <a:pt x="11" y="29"/>
                    <a:pt x="11" y="28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30"/>
                    <a:pt x="11" y="30"/>
                  </a:cubicBezTo>
                  <a:moveTo>
                    <a:pt x="17" y="29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moveTo>
                    <a:pt x="13" y="29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5" y="27"/>
                    <a:pt x="15" y="28"/>
                    <a:pt x="15" y="28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moveTo>
                    <a:pt x="17" y="29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9"/>
                    <a:pt x="17" y="29"/>
                    <a:pt x="17" y="29"/>
                  </a:cubicBezTo>
                  <a:moveTo>
                    <a:pt x="25" y="26"/>
                  </a:moveTo>
                  <a:cubicBezTo>
                    <a:pt x="25" y="26"/>
                    <a:pt x="25" y="25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moveTo>
                    <a:pt x="26" y="24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2"/>
                    <a:pt x="11" y="22"/>
                  </a:cubicBezTo>
                  <a:moveTo>
                    <a:pt x="28" y="24"/>
                  </a:moveTo>
                  <a:cubicBezTo>
                    <a:pt x="28" y="23"/>
                    <a:pt x="28" y="22"/>
                    <a:pt x="28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9" y="23"/>
                    <a:pt x="28" y="24"/>
                    <a:pt x="28" y="24"/>
                  </a:cubicBezTo>
                  <a:moveTo>
                    <a:pt x="30" y="23"/>
                  </a:moveTo>
                  <a:cubicBezTo>
                    <a:pt x="30" y="22"/>
                    <a:pt x="30" y="22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31" y="23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31" y="23"/>
                    <a:pt x="31" y="23"/>
                    <a:pt x="31" y="23"/>
                  </a:cubicBezTo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10" y="23"/>
                  </a:cubicBezTo>
                  <a:moveTo>
                    <a:pt x="9" y="22"/>
                  </a:moveTo>
                  <a:cubicBezTo>
                    <a:pt x="9" y="22"/>
                    <a:pt x="8" y="21"/>
                    <a:pt x="8" y="21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7" y="20"/>
                  </a:moveTo>
                  <a:cubicBezTo>
                    <a:pt x="7" y="20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20"/>
                  </a:cubicBezTo>
                  <a:moveTo>
                    <a:pt x="5" y="18"/>
                  </a:moveTo>
                  <a:cubicBezTo>
                    <a:pt x="5" y="18"/>
                    <a:pt x="5" y="17"/>
                    <a:pt x="4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26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4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2" y="14"/>
                    <a:pt x="2" y="14"/>
                    <a:pt x="2" y="12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5"/>
                    <a:pt x="4" y="16"/>
                    <a:pt x="4" y="17"/>
                  </a:cubicBezTo>
                  <a:moveTo>
                    <a:pt x="28" y="15"/>
                  </a:moveTo>
                  <a:cubicBezTo>
                    <a:pt x="27" y="14"/>
                    <a:pt x="27" y="13"/>
                    <a:pt x="27" y="1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3"/>
                    <a:pt x="28" y="14"/>
                    <a:pt x="28" y="15"/>
                  </a:cubicBezTo>
                  <a:moveTo>
                    <a:pt x="28" y="11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8"/>
                    <a:pt x="29" y="9"/>
                  </a:cubicBezTo>
                  <a:cubicBezTo>
                    <a:pt x="29" y="10"/>
                    <a:pt x="29" y="11"/>
                    <a:pt x="28" y="11"/>
                  </a:cubicBezTo>
                  <a:moveTo>
                    <a:pt x="29" y="7"/>
                  </a:moveTo>
                  <a:cubicBezTo>
                    <a:pt x="29" y="7"/>
                    <a:pt x="29" y="6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4"/>
                    <a:pt x="29" y="5"/>
                    <a:pt x="30" y="6"/>
                  </a:cubicBezTo>
                  <a:cubicBezTo>
                    <a:pt x="30" y="6"/>
                    <a:pt x="29" y="7"/>
                    <a:pt x="29" y="7"/>
                  </a:cubicBezTo>
                  <a:moveTo>
                    <a:pt x="19" y="20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5"/>
                    <a:pt x="19" y="10"/>
                    <a:pt x="20" y="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30" y="16"/>
                    <a:pt x="31" y="15"/>
                  </a:cubicBezTo>
                  <a:cubicBezTo>
                    <a:pt x="31" y="16"/>
                    <a:pt x="32" y="18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4"/>
                    <a:pt x="24" y="24"/>
                  </a:cubicBezTo>
                  <a:cubicBezTo>
                    <a:pt x="24" y="25"/>
                    <a:pt x="24" y="25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6"/>
                    <a:pt x="30" y="26"/>
                    <a:pt x="31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6"/>
                    <a:pt x="35" y="29"/>
                    <a:pt x="35" y="30"/>
                  </a:cubicBezTo>
                  <a:cubicBezTo>
                    <a:pt x="34" y="30"/>
                    <a:pt x="32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5"/>
                    <a:pt x="28" y="36"/>
                    <a:pt x="28" y="37"/>
                  </a:cubicBezTo>
                  <a:cubicBezTo>
                    <a:pt x="29" y="38"/>
                    <a:pt x="29" y="38"/>
                    <a:pt x="30" y="40"/>
                  </a:cubicBezTo>
                  <a:cubicBezTo>
                    <a:pt x="28" y="40"/>
                    <a:pt x="26" y="40"/>
                    <a:pt x="24" y="42"/>
                  </a:cubicBezTo>
                  <a:cubicBezTo>
                    <a:pt x="23" y="39"/>
                    <a:pt x="23" y="38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6"/>
                    <a:pt x="13" y="37"/>
                    <a:pt x="12" y="38"/>
                  </a:cubicBezTo>
                  <a:cubicBezTo>
                    <a:pt x="12" y="36"/>
                    <a:pt x="11" y="34"/>
                    <a:pt x="11" y="33"/>
                  </a:cubicBezTo>
                  <a:cubicBezTo>
                    <a:pt x="12" y="32"/>
                    <a:pt x="16" y="31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7"/>
                    <a:pt x="10" y="27"/>
                    <a:pt x="8" y="28"/>
                  </a:cubicBezTo>
                  <a:cubicBezTo>
                    <a:pt x="7" y="27"/>
                    <a:pt x="7" y="26"/>
                    <a:pt x="7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19"/>
                    <a:pt x="5" y="15"/>
                    <a:pt x="2" y="11"/>
                  </a:cubicBezTo>
                  <a:cubicBezTo>
                    <a:pt x="3" y="10"/>
                    <a:pt x="7" y="9"/>
                    <a:pt x="8" y="9"/>
                  </a:cubicBezTo>
                  <a:cubicBezTo>
                    <a:pt x="9" y="10"/>
                    <a:pt x="16" y="17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9" y="0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9"/>
                    <a:pt x="18" y="14"/>
                    <a:pt x="18" y="18"/>
                  </a:cubicBezTo>
                  <a:cubicBezTo>
                    <a:pt x="15" y="15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2" y="9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6" y="20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7" y="23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6"/>
                    <a:pt x="6" y="27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31"/>
                    <a:pt x="12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2" y="31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6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9" y="40"/>
                    <a:pt x="21" y="39"/>
                  </a:cubicBezTo>
                  <a:cubicBezTo>
                    <a:pt x="22" y="41"/>
                    <a:pt x="23" y="43"/>
                    <a:pt x="24" y="45"/>
                  </a:cubicBezTo>
                  <a:cubicBezTo>
                    <a:pt x="24" y="46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8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2"/>
                    <a:pt x="30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39"/>
                    <a:pt x="30" y="38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5" y="34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5" y="25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2" y="24"/>
                    <a:pt x="31" y="24"/>
                  </a:cubicBezTo>
                  <a:cubicBezTo>
                    <a:pt x="30" y="25"/>
                    <a:pt x="28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8" y="25"/>
                    <a:pt x="29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8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29" y="15"/>
                    <a:pt x="28" y="15"/>
                  </a:cubicBezTo>
                  <a:cubicBezTo>
                    <a:pt x="29" y="14"/>
                    <a:pt x="29" y="13"/>
                    <a:pt x="29" y="12"/>
                  </a:cubicBezTo>
                  <a:cubicBezTo>
                    <a:pt x="29" y="11"/>
                    <a:pt x="30" y="10"/>
                    <a:pt x="30" y="8"/>
                  </a:cubicBezTo>
                  <a:cubicBezTo>
                    <a:pt x="30" y="8"/>
                    <a:pt x="31" y="7"/>
                    <a:pt x="30" y="6"/>
                  </a:cubicBezTo>
                  <a:cubicBezTo>
                    <a:pt x="30" y="4"/>
                    <a:pt x="30" y="2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6" name="Freeform 192"/>
            <p:cNvSpPr>
              <a:spLocks noEditPoints="1"/>
            </p:cNvSpPr>
            <p:nvPr/>
          </p:nvSpPr>
          <p:spPr bwMode="auto">
            <a:xfrm>
              <a:off x="4210" y="2070"/>
              <a:ext cx="76" cy="121"/>
            </a:xfrm>
            <a:custGeom>
              <a:avLst/>
              <a:gdLst>
                <a:gd name="T0" fmla="*/ 24 w 32"/>
                <a:gd name="T1" fmla="*/ 50 h 51"/>
                <a:gd name="T2" fmla="*/ 22 w 32"/>
                <a:gd name="T3" fmla="*/ 49 h 51"/>
                <a:gd name="T4" fmla="*/ 20 w 32"/>
                <a:gd name="T5" fmla="*/ 49 h 51"/>
                <a:gd name="T6" fmla="*/ 28 w 32"/>
                <a:gd name="T7" fmla="*/ 46 h 51"/>
                <a:gd name="T8" fmla="*/ 16 w 32"/>
                <a:gd name="T9" fmla="*/ 48 h 51"/>
                <a:gd name="T10" fmla="*/ 27 w 32"/>
                <a:gd name="T11" fmla="*/ 49 h 51"/>
                <a:gd name="T12" fmla="*/ 29 w 32"/>
                <a:gd name="T13" fmla="*/ 49 h 51"/>
                <a:gd name="T14" fmla="*/ 16 w 32"/>
                <a:gd name="T15" fmla="*/ 48 h 51"/>
                <a:gd name="T16" fmla="*/ 3 w 32"/>
                <a:gd name="T17" fmla="*/ 46 h 51"/>
                <a:gd name="T18" fmla="*/ 12 w 32"/>
                <a:gd name="T19" fmla="*/ 47 h 51"/>
                <a:gd name="T20" fmla="*/ 5 w 32"/>
                <a:gd name="T21" fmla="*/ 45 h 51"/>
                <a:gd name="T22" fmla="*/ 11 w 32"/>
                <a:gd name="T23" fmla="*/ 44 h 51"/>
                <a:gd name="T24" fmla="*/ 9 w 32"/>
                <a:gd name="T25" fmla="*/ 43 h 51"/>
                <a:gd name="T26" fmla="*/ 9 w 32"/>
                <a:gd name="T27" fmla="*/ 47 h 51"/>
                <a:gd name="T28" fmla="*/ 4 w 32"/>
                <a:gd name="T29" fmla="*/ 43 h 51"/>
                <a:gd name="T30" fmla="*/ 2 w 32"/>
                <a:gd name="T31" fmla="*/ 41 h 51"/>
                <a:gd name="T32" fmla="*/ 1 w 32"/>
                <a:gd name="T33" fmla="*/ 39 h 51"/>
                <a:gd name="T34" fmla="*/ 23 w 32"/>
                <a:gd name="T35" fmla="*/ 29 h 51"/>
                <a:gd name="T36" fmla="*/ 22 w 32"/>
                <a:gd name="T37" fmla="*/ 31 h 51"/>
                <a:gd name="T38" fmla="*/ 20 w 32"/>
                <a:gd name="T39" fmla="*/ 31 h 51"/>
                <a:gd name="T40" fmla="*/ 18 w 32"/>
                <a:gd name="T41" fmla="*/ 31 h 51"/>
                <a:gd name="T42" fmla="*/ 16 w 32"/>
                <a:gd name="T43" fmla="*/ 30 h 51"/>
                <a:gd name="T44" fmla="*/ 4 w 32"/>
                <a:gd name="T45" fmla="*/ 28 h 51"/>
                <a:gd name="T46" fmla="*/ 5 w 32"/>
                <a:gd name="T47" fmla="*/ 31 h 51"/>
                <a:gd name="T48" fmla="*/ 7 w 32"/>
                <a:gd name="T49" fmla="*/ 31 h 51"/>
                <a:gd name="T50" fmla="*/ 28 w 32"/>
                <a:gd name="T51" fmla="*/ 15 h 51"/>
                <a:gd name="T52" fmla="*/ 22 w 32"/>
                <a:gd name="T53" fmla="*/ 18 h 51"/>
                <a:gd name="T54" fmla="*/ 20 w 32"/>
                <a:gd name="T55" fmla="*/ 14 h 51"/>
                <a:gd name="T56" fmla="*/ 28 w 32"/>
                <a:gd name="T57" fmla="*/ 14 h 51"/>
                <a:gd name="T58" fmla="*/ 24 w 32"/>
                <a:gd name="T59" fmla="*/ 17 h 51"/>
                <a:gd name="T60" fmla="*/ 26 w 32"/>
                <a:gd name="T61" fmla="*/ 14 h 51"/>
                <a:gd name="T62" fmla="*/ 21 w 32"/>
                <a:gd name="T63" fmla="*/ 11 h 51"/>
                <a:gd name="T64" fmla="*/ 14 w 32"/>
                <a:gd name="T65" fmla="*/ 14 h 51"/>
                <a:gd name="T66" fmla="*/ 21 w 32"/>
                <a:gd name="T67" fmla="*/ 11 h 51"/>
                <a:gd name="T68" fmla="*/ 16 w 32"/>
                <a:gd name="T69" fmla="*/ 11 h 51"/>
                <a:gd name="T70" fmla="*/ 18 w 32"/>
                <a:gd name="T71" fmla="*/ 10 h 51"/>
                <a:gd name="T72" fmla="*/ 7 w 32"/>
                <a:gd name="T73" fmla="*/ 8 h 51"/>
                <a:gd name="T74" fmla="*/ 19 w 32"/>
                <a:gd name="T75" fmla="*/ 9 h 51"/>
                <a:gd name="T76" fmla="*/ 14 w 32"/>
                <a:gd name="T77" fmla="*/ 17 h 51"/>
                <a:gd name="T78" fmla="*/ 16 w 32"/>
                <a:gd name="T79" fmla="*/ 27 h 51"/>
                <a:gd name="T80" fmla="*/ 29 w 32"/>
                <a:gd name="T81" fmla="*/ 38 h 51"/>
                <a:gd name="T82" fmla="*/ 3 w 32"/>
                <a:gd name="T83" fmla="*/ 40 h 51"/>
                <a:gd name="T84" fmla="*/ 9 w 32"/>
                <a:gd name="T85" fmla="*/ 27 h 51"/>
                <a:gd name="T86" fmla="*/ 8 w 32"/>
                <a:gd name="T87" fmla="*/ 27 h 51"/>
                <a:gd name="T88" fmla="*/ 12 w 32"/>
                <a:gd name="T89" fmla="*/ 1 h 51"/>
                <a:gd name="T90" fmla="*/ 1 w 32"/>
                <a:gd name="T91" fmla="*/ 27 h 51"/>
                <a:gd name="T92" fmla="*/ 5 w 32"/>
                <a:gd name="T93" fmla="*/ 32 h 51"/>
                <a:gd name="T94" fmla="*/ 0 w 32"/>
                <a:gd name="T95" fmla="*/ 41 h 51"/>
                <a:gd name="T96" fmla="*/ 4 w 32"/>
                <a:gd name="T97" fmla="*/ 50 h 51"/>
                <a:gd name="T98" fmla="*/ 30 w 32"/>
                <a:gd name="T99" fmla="*/ 50 h 51"/>
                <a:gd name="T100" fmla="*/ 32 w 32"/>
                <a:gd name="T101" fmla="*/ 44 h 51"/>
                <a:gd name="T102" fmla="*/ 30 w 32"/>
                <a:gd name="T103" fmla="*/ 37 h 51"/>
                <a:gd name="T104" fmla="*/ 24 w 32"/>
                <a:gd name="T105" fmla="*/ 32 h 51"/>
                <a:gd name="T106" fmla="*/ 16 w 32"/>
                <a:gd name="T107" fmla="*/ 21 h 51"/>
                <a:gd name="T108" fmla="*/ 20 w 32"/>
                <a:gd name="T109" fmla="*/ 17 h 51"/>
                <a:gd name="T110" fmla="*/ 29 w 32"/>
                <a:gd name="T111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51">
                  <a:moveTo>
                    <a:pt x="21" y="49"/>
                  </a:moveTo>
                  <a:cubicBezTo>
                    <a:pt x="21" y="49"/>
                    <a:pt x="21" y="49"/>
                    <a:pt x="20" y="49"/>
                  </a:cubicBezTo>
                  <a:cubicBezTo>
                    <a:pt x="20" y="49"/>
                    <a:pt x="21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3" y="46"/>
                    <a:pt x="23" y="46"/>
                  </a:cubicBezTo>
                  <a:cubicBezTo>
                    <a:pt x="22" y="47"/>
                    <a:pt x="22" y="48"/>
                    <a:pt x="21" y="49"/>
                  </a:cubicBezTo>
                  <a:moveTo>
                    <a:pt x="24" y="50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5" y="47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7" y="46"/>
                    <a:pt x="27" y="46"/>
                  </a:cubicBezTo>
                  <a:cubicBezTo>
                    <a:pt x="26" y="47"/>
                    <a:pt x="26" y="48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3" y="50"/>
                    <a:pt x="22" y="49"/>
                  </a:cubicBezTo>
                  <a:cubicBezTo>
                    <a:pt x="22" y="48"/>
                    <a:pt x="23" y="47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5" y="46"/>
                    <a:pt x="25" y="46"/>
                  </a:cubicBezTo>
                  <a:cubicBezTo>
                    <a:pt x="25" y="47"/>
                    <a:pt x="24" y="48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moveTo>
                    <a:pt x="20" y="49"/>
                  </a:moveTo>
                  <a:cubicBezTo>
                    <a:pt x="19" y="49"/>
                    <a:pt x="18" y="49"/>
                    <a:pt x="18" y="48"/>
                  </a:cubicBezTo>
                  <a:cubicBezTo>
                    <a:pt x="18" y="47"/>
                    <a:pt x="19" y="47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1" y="46"/>
                    <a:pt x="21" y="46"/>
                  </a:cubicBezTo>
                  <a:cubicBezTo>
                    <a:pt x="20" y="49"/>
                    <a:pt x="20" y="49"/>
                    <a:pt x="20" y="49"/>
                  </a:cubicBezTo>
                  <a:moveTo>
                    <a:pt x="26" y="50"/>
                  </a:moveTo>
                  <a:cubicBezTo>
                    <a:pt x="26" y="48"/>
                    <a:pt x="27" y="47"/>
                    <a:pt x="28" y="46"/>
                  </a:cubicBezTo>
                  <a:cubicBezTo>
                    <a:pt x="28" y="45"/>
                    <a:pt x="29" y="45"/>
                    <a:pt x="29" y="45"/>
                  </a:cubicBezTo>
                  <a:cubicBezTo>
                    <a:pt x="28" y="47"/>
                    <a:pt x="28" y="48"/>
                    <a:pt x="27" y="49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6" y="50"/>
                    <a:pt x="26" y="50"/>
                  </a:cubicBezTo>
                  <a:moveTo>
                    <a:pt x="17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7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8" y="47"/>
                    <a:pt x="17" y="48"/>
                  </a:cubicBezTo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9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29" y="49"/>
                    <a:pt x="28" y="49"/>
                    <a:pt x="27" y="49"/>
                  </a:cubicBezTo>
                  <a:moveTo>
                    <a:pt x="16" y="48"/>
                  </a:moveTo>
                  <a:cubicBezTo>
                    <a:pt x="15" y="47"/>
                    <a:pt x="14" y="47"/>
                    <a:pt x="13" y="47"/>
                  </a:cubicBezTo>
                  <a:cubicBezTo>
                    <a:pt x="14" y="46"/>
                    <a:pt x="14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4"/>
                    <a:pt x="16" y="45"/>
                    <a:pt x="17" y="45"/>
                  </a:cubicBezTo>
                  <a:cubicBezTo>
                    <a:pt x="17" y="46"/>
                    <a:pt x="16" y="47"/>
                    <a:pt x="16" y="48"/>
                  </a:cubicBezTo>
                  <a:moveTo>
                    <a:pt x="3" y="48"/>
                  </a:moveTo>
                  <a:cubicBezTo>
                    <a:pt x="3" y="47"/>
                    <a:pt x="3" y="47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3" y="45"/>
                    <a:pt x="3" y="44"/>
                    <a:pt x="4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13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3" y="45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3" y="46"/>
                    <a:pt x="13" y="47"/>
                  </a:cubicBezTo>
                  <a:moveTo>
                    <a:pt x="4" y="48"/>
                  </a:moveTo>
                  <a:cubicBezTo>
                    <a:pt x="4" y="48"/>
                    <a:pt x="4" y="47"/>
                    <a:pt x="5" y="47"/>
                  </a:cubicBezTo>
                  <a:cubicBezTo>
                    <a:pt x="5" y="46"/>
                    <a:pt x="5" y="46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4"/>
                    <a:pt x="7" y="44"/>
                  </a:cubicBezTo>
                  <a:cubicBezTo>
                    <a:pt x="6" y="45"/>
                    <a:pt x="5" y="47"/>
                    <a:pt x="4" y="48"/>
                  </a:cubicBezTo>
                  <a:moveTo>
                    <a:pt x="9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2" y="45"/>
                    <a:pt x="12" y="46"/>
                    <a:pt x="11" y="47"/>
                  </a:cubicBezTo>
                  <a:cubicBezTo>
                    <a:pt x="11" y="47"/>
                    <a:pt x="10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5" y="48"/>
                  </a:moveTo>
                  <a:cubicBezTo>
                    <a:pt x="6" y="47"/>
                    <a:pt x="7" y="45"/>
                    <a:pt x="7" y="44"/>
                  </a:cubicBezTo>
                  <a:cubicBezTo>
                    <a:pt x="8" y="44"/>
                    <a:pt x="8" y="44"/>
                    <a:pt x="9" y="43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48"/>
                    <a:pt x="6" y="48"/>
                    <a:pt x="5" y="48"/>
                  </a:cubicBezTo>
                  <a:moveTo>
                    <a:pt x="7" y="47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4"/>
                    <a:pt x="10" y="4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8" y="47"/>
                    <a:pt x="7" y="47"/>
                  </a:cubicBezTo>
                  <a:moveTo>
                    <a:pt x="2" y="46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3"/>
                    <a:pt x="3" y="42"/>
                  </a:cubicBezTo>
                  <a:cubicBezTo>
                    <a:pt x="3" y="42"/>
                    <a:pt x="3" y="43"/>
                    <a:pt x="4" y="43"/>
                  </a:cubicBezTo>
                  <a:cubicBezTo>
                    <a:pt x="3" y="44"/>
                    <a:pt x="3" y="45"/>
                    <a:pt x="2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2"/>
                    <a:pt x="2" y="43"/>
                    <a:pt x="1" y="44"/>
                  </a:cubicBezTo>
                  <a:moveTo>
                    <a:pt x="1" y="42"/>
                  </a:moveTo>
                  <a:cubicBezTo>
                    <a:pt x="1" y="42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1" y="41"/>
                    <a:pt x="1" y="42"/>
                    <a:pt x="1" y="42"/>
                  </a:cubicBezTo>
                  <a:moveTo>
                    <a:pt x="23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1"/>
                  </a:cubicBezTo>
                  <a:moveTo>
                    <a:pt x="22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8"/>
                    <a:pt x="21" y="28"/>
                    <a:pt x="22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18" y="31"/>
                  </a:moveTo>
                  <a:cubicBezTo>
                    <a:pt x="17" y="31"/>
                    <a:pt x="17" y="31"/>
                    <a:pt x="16" y="31"/>
                  </a:cubicBezTo>
                  <a:cubicBezTo>
                    <a:pt x="17" y="30"/>
                    <a:pt x="17" y="29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9"/>
                    <a:pt x="19" y="29"/>
                    <a:pt x="18" y="30"/>
                  </a:cubicBezTo>
                  <a:cubicBezTo>
                    <a:pt x="18" y="30"/>
                    <a:pt x="18" y="31"/>
                    <a:pt x="18" y="31"/>
                  </a:cubicBezTo>
                  <a:moveTo>
                    <a:pt x="2" y="30"/>
                  </a:moveTo>
                  <a:cubicBezTo>
                    <a:pt x="2" y="29"/>
                    <a:pt x="2" y="29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0"/>
                    <a:pt x="2" y="30"/>
                  </a:cubicBezTo>
                  <a:moveTo>
                    <a:pt x="16" y="30"/>
                  </a:moveTo>
                  <a:cubicBezTo>
                    <a:pt x="16" y="30"/>
                    <a:pt x="16" y="29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6" y="30"/>
                    <a:pt x="16" y="30"/>
                  </a:cubicBezTo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2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4" y="31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8"/>
                    <a:pt x="6" y="28"/>
                  </a:cubicBezTo>
                  <a:cubicBezTo>
                    <a:pt x="6" y="29"/>
                    <a:pt x="5" y="30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5" y="31"/>
                  </a:move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6" y="31"/>
                    <a:pt x="6" y="31"/>
                    <a:pt x="5" y="31"/>
                  </a:cubicBezTo>
                  <a:moveTo>
                    <a:pt x="7" y="21"/>
                  </a:moveTo>
                  <a:cubicBezTo>
                    <a:pt x="7" y="20"/>
                    <a:pt x="7" y="19"/>
                    <a:pt x="7" y="18"/>
                  </a:cubicBezTo>
                  <a:cubicBezTo>
                    <a:pt x="7" y="19"/>
                    <a:pt x="7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22" y="17"/>
                  </a:moveTo>
                  <a:cubicBezTo>
                    <a:pt x="22" y="16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6"/>
                    <a:pt x="22" y="17"/>
                  </a:cubicBezTo>
                  <a:moveTo>
                    <a:pt x="22" y="18"/>
                  </a:moveTo>
                  <a:cubicBezTo>
                    <a:pt x="22" y="17"/>
                    <a:pt x="23" y="15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2" y="17"/>
                    <a:pt x="22" y="18"/>
                  </a:cubicBezTo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moveTo>
                    <a:pt x="27" y="16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moveTo>
                    <a:pt x="24" y="17"/>
                  </a:moveTo>
                  <a:cubicBezTo>
                    <a:pt x="24" y="16"/>
                    <a:pt x="25" y="15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5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20" y="14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5" y="12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9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3"/>
                    <a:pt x="19" y="13"/>
                    <a:pt x="19" y="13"/>
                  </a:cubicBezTo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6" y="11"/>
                    <a:pt x="16" y="13"/>
                    <a:pt x="15" y="14"/>
                  </a:cubicBezTo>
                  <a:cubicBezTo>
                    <a:pt x="15" y="14"/>
                    <a:pt x="15" y="15"/>
                    <a:pt x="14" y="15"/>
                  </a:cubicBezTo>
                  <a:moveTo>
                    <a:pt x="16" y="13"/>
                  </a:moveTo>
                  <a:cubicBezTo>
                    <a:pt x="17" y="12"/>
                    <a:pt x="17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8" y="22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19"/>
                    <a:pt x="6" y="12"/>
                    <a:pt x="7" y="8"/>
                  </a:cubicBezTo>
                  <a:cubicBezTo>
                    <a:pt x="7" y="6"/>
                    <a:pt x="10" y="3"/>
                    <a:pt x="12" y="2"/>
                  </a:cubicBezTo>
                  <a:cubicBezTo>
                    <a:pt x="13" y="2"/>
                    <a:pt x="15" y="1"/>
                    <a:pt x="17" y="1"/>
                  </a:cubicBezTo>
                  <a:cubicBezTo>
                    <a:pt x="19" y="1"/>
                    <a:pt x="22" y="2"/>
                    <a:pt x="24" y="3"/>
                  </a:cubicBezTo>
                  <a:cubicBezTo>
                    <a:pt x="27" y="5"/>
                    <a:pt x="28" y="8"/>
                    <a:pt x="29" y="1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2" y="10"/>
                    <a:pt x="21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4" y="10"/>
                    <a:pt x="13" y="12"/>
                  </a:cubicBezTo>
                  <a:cubicBezTo>
                    <a:pt x="13" y="13"/>
                    <a:pt x="13" y="14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4" y="19"/>
                    <a:pt x="14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7" y="27"/>
                    <a:pt x="16" y="27"/>
                    <a:pt x="16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31"/>
                    <a:pt x="14" y="34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7" y="39"/>
                    <a:pt x="23" y="39"/>
                  </a:cubicBezTo>
                  <a:cubicBezTo>
                    <a:pt x="25" y="39"/>
                    <a:pt x="27" y="39"/>
                    <a:pt x="29" y="38"/>
                  </a:cubicBezTo>
                  <a:cubicBezTo>
                    <a:pt x="30" y="40"/>
                    <a:pt x="30" y="41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9" y="44"/>
                    <a:pt x="27" y="45"/>
                    <a:pt x="24" y="45"/>
                  </a:cubicBezTo>
                  <a:cubicBezTo>
                    <a:pt x="22" y="45"/>
                    <a:pt x="20" y="45"/>
                    <a:pt x="18" y="44"/>
                  </a:cubicBezTo>
                  <a:cubicBezTo>
                    <a:pt x="14" y="43"/>
                    <a:pt x="11" y="42"/>
                    <a:pt x="9" y="42"/>
                  </a:cubicBezTo>
                  <a:cubicBezTo>
                    <a:pt x="7" y="42"/>
                    <a:pt x="6" y="43"/>
                    <a:pt x="5" y="44"/>
                  </a:cubicBezTo>
                  <a:cubicBezTo>
                    <a:pt x="5" y="42"/>
                    <a:pt x="4" y="41"/>
                    <a:pt x="3" y="40"/>
                  </a:cubicBezTo>
                  <a:cubicBezTo>
                    <a:pt x="3" y="40"/>
                    <a:pt x="2" y="39"/>
                    <a:pt x="2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6"/>
                    <a:pt x="6" y="34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1"/>
                    <a:pt x="9" y="29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7"/>
                    <a:pt x="5" y="27"/>
                    <a:pt x="2" y="2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17" y="0"/>
                  </a:moveTo>
                  <a:cubicBezTo>
                    <a:pt x="15" y="0"/>
                    <a:pt x="13" y="0"/>
                    <a:pt x="12" y="1"/>
                  </a:cubicBezTo>
                  <a:cubicBezTo>
                    <a:pt x="9" y="2"/>
                    <a:pt x="6" y="5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2"/>
                    <a:pt x="5" y="17"/>
                    <a:pt x="6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5" y="34"/>
                    <a:pt x="3" y="35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1" y="45"/>
                    <a:pt x="1" y="46"/>
                    <a:pt x="2" y="47"/>
                  </a:cubicBezTo>
                  <a:cubicBezTo>
                    <a:pt x="2" y="48"/>
                    <a:pt x="3" y="49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49"/>
                    <a:pt x="8" y="48"/>
                    <a:pt x="10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4" y="48"/>
                    <a:pt x="15" y="49"/>
                    <a:pt x="16" y="49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9" y="50"/>
                    <a:pt x="22" y="51"/>
                    <a:pt x="25" y="51"/>
                  </a:cubicBezTo>
                  <a:cubicBezTo>
                    <a:pt x="27" y="51"/>
                    <a:pt x="28" y="51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1"/>
                    <a:pt x="31" y="40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8"/>
                    <a:pt x="25" y="38"/>
                    <a:pt x="23" y="38"/>
                  </a:cubicBezTo>
                  <a:cubicBezTo>
                    <a:pt x="18" y="38"/>
                    <a:pt x="15" y="37"/>
                    <a:pt x="13" y="36"/>
                  </a:cubicBezTo>
                  <a:cubicBezTo>
                    <a:pt x="14" y="35"/>
                    <a:pt x="15" y="34"/>
                    <a:pt x="16" y="32"/>
                  </a:cubicBezTo>
                  <a:cubicBezTo>
                    <a:pt x="19" y="32"/>
                    <a:pt x="21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6"/>
                    <a:pt x="25" y="24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19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6" y="14"/>
                    <a:pt x="17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7"/>
                    <a:pt x="27" y="4"/>
                    <a:pt x="24" y="2"/>
                  </a:cubicBezTo>
                  <a:cubicBezTo>
                    <a:pt x="22" y="1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7" name="Freeform 193"/>
            <p:cNvSpPr>
              <a:spLocks noEditPoints="1"/>
            </p:cNvSpPr>
            <p:nvPr/>
          </p:nvSpPr>
          <p:spPr bwMode="auto">
            <a:xfrm>
              <a:off x="3546" y="2115"/>
              <a:ext cx="105" cy="64"/>
            </a:xfrm>
            <a:custGeom>
              <a:avLst/>
              <a:gdLst>
                <a:gd name="T0" fmla="*/ 35 w 44"/>
                <a:gd name="T1" fmla="*/ 26 h 27"/>
                <a:gd name="T2" fmla="*/ 43 w 44"/>
                <a:gd name="T3" fmla="*/ 14 h 27"/>
                <a:gd name="T4" fmla="*/ 43 w 44"/>
                <a:gd name="T5" fmla="*/ 26 h 27"/>
                <a:gd name="T6" fmla="*/ 35 w 44"/>
                <a:gd name="T7" fmla="*/ 26 h 27"/>
                <a:gd name="T8" fmla="*/ 5 w 44"/>
                <a:gd name="T9" fmla="*/ 26 h 27"/>
                <a:gd name="T10" fmla="*/ 2 w 44"/>
                <a:gd name="T11" fmla="*/ 26 h 27"/>
                <a:gd name="T12" fmla="*/ 2 w 44"/>
                <a:gd name="T13" fmla="*/ 10 h 27"/>
                <a:gd name="T14" fmla="*/ 1 w 44"/>
                <a:gd name="T15" fmla="*/ 8 h 27"/>
                <a:gd name="T16" fmla="*/ 2 w 44"/>
                <a:gd name="T17" fmla="*/ 2 h 27"/>
                <a:gd name="T18" fmla="*/ 2 w 44"/>
                <a:gd name="T19" fmla="*/ 1 h 27"/>
                <a:gd name="T20" fmla="*/ 21 w 44"/>
                <a:gd name="T21" fmla="*/ 1 h 27"/>
                <a:gd name="T22" fmla="*/ 4 w 44"/>
                <a:gd name="T23" fmla="*/ 25 h 27"/>
                <a:gd name="T24" fmla="*/ 5 w 44"/>
                <a:gd name="T25" fmla="*/ 26 h 27"/>
                <a:gd name="T26" fmla="*/ 5 w 44"/>
                <a:gd name="T27" fmla="*/ 26 h 27"/>
                <a:gd name="T28" fmla="*/ 22 w 44"/>
                <a:gd name="T29" fmla="*/ 1 h 27"/>
                <a:gd name="T30" fmla="*/ 30 w 44"/>
                <a:gd name="T31" fmla="*/ 1 h 27"/>
                <a:gd name="T32" fmla="*/ 13 w 44"/>
                <a:gd name="T33" fmla="*/ 25 h 27"/>
                <a:gd name="T34" fmla="*/ 13 w 44"/>
                <a:gd name="T35" fmla="*/ 26 h 27"/>
                <a:gd name="T36" fmla="*/ 11 w 44"/>
                <a:gd name="T37" fmla="*/ 26 h 27"/>
                <a:gd name="T38" fmla="*/ 10 w 44"/>
                <a:gd name="T39" fmla="*/ 26 h 27"/>
                <a:gd name="T40" fmla="*/ 6 w 44"/>
                <a:gd name="T41" fmla="*/ 26 h 27"/>
                <a:gd name="T42" fmla="*/ 5 w 44"/>
                <a:gd name="T43" fmla="*/ 26 h 27"/>
                <a:gd name="T44" fmla="*/ 14 w 44"/>
                <a:gd name="T45" fmla="*/ 26 h 27"/>
                <a:gd name="T46" fmla="*/ 31 w 44"/>
                <a:gd name="T47" fmla="*/ 1 h 27"/>
                <a:gd name="T48" fmla="*/ 38 w 44"/>
                <a:gd name="T49" fmla="*/ 1 h 27"/>
                <a:gd name="T50" fmla="*/ 43 w 44"/>
                <a:gd name="T51" fmla="*/ 1 h 27"/>
                <a:gd name="T52" fmla="*/ 43 w 44"/>
                <a:gd name="T53" fmla="*/ 3 h 27"/>
                <a:gd name="T54" fmla="*/ 43 w 44"/>
                <a:gd name="T55" fmla="*/ 3 h 27"/>
                <a:gd name="T56" fmla="*/ 43 w 44"/>
                <a:gd name="T57" fmla="*/ 13 h 27"/>
                <a:gd name="T58" fmla="*/ 43 w 44"/>
                <a:gd name="T59" fmla="*/ 13 h 27"/>
                <a:gd name="T60" fmla="*/ 34 w 44"/>
                <a:gd name="T61" fmla="*/ 25 h 27"/>
                <a:gd name="T62" fmla="*/ 35 w 44"/>
                <a:gd name="T63" fmla="*/ 26 h 27"/>
                <a:gd name="T64" fmla="*/ 14 w 44"/>
                <a:gd name="T65" fmla="*/ 26 h 27"/>
                <a:gd name="T66" fmla="*/ 22 w 44"/>
                <a:gd name="T67" fmla="*/ 0 h 27"/>
                <a:gd name="T68" fmla="*/ 22 w 44"/>
                <a:gd name="T69" fmla="*/ 0 h 27"/>
                <a:gd name="T70" fmla="*/ 2 w 44"/>
                <a:gd name="T71" fmla="*/ 0 h 27"/>
                <a:gd name="T72" fmla="*/ 1 w 44"/>
                <a:gd name="T73" fmla="*/ 1 h 27"/>
                <a:gd name="T74" fmla="*/ 0 w 44"/>
                <a:gd name="T75" fmla="*/ 8 h 27"/>
                <a:gd name="T76" fmla="*/ 1 w 44"/>
                <a:gd name="T77" fmla="*/ 10 h 27"/>
                <a:gd name="T78" fmla="*/ 1 w 44"/>
                <a:gd name="T79" fmla="*/ 26 h 27"/>
                <a:gd name="T80" fmla="*/ 2 w 44"/>
                <a:gd name="T81" fmla="*/ 27 h 27"/>
                <a:gd name="T82" fmla="*/ 6 w 44"/>
                <a:gd name="T83" fmla="*/ 27 h 27"/>
                <a:gd name="T84" fmla="*/ 10 w 44"/>
                <a:gd name="T85" fmla="*/ 27 h 27"/>
                <a:gd name="T86" fmla="*/ 43 w 44"/>
                <a:gd name="T87" fmla="*/ 27 h 27"/>
                <a:gd name="T88" fmla="*/ 44 w 44"/>
                <a:gd name="T89" fmla="*/ 26 h 27"/>
                <a:gd name="T90" fmla="*/ 44 w 44"/>
                <a:gd name="T91" fmla="*/ 3 h 27"/>
                <a:gd name="T92" fmla="*/ 44 w 44"/>
                <a:gd name="T93" fmla="*/ 3 h 27"/>
                <a:gd name="T94" fmla="*/ 44 w 44"/>
                <a:gd name="T95" fmla="*/ 1 h 27"/>
                <a:gd name="T96" fmla="*/ 43 w 44"/>
                <a:gd name="T97" fmla="*/ 0 h 27"/>
                <a:gd name="T98" fmla="*/ 22 w 44"/>
                <a:gd name="T99" fmla="*/ 0 h 27"/>
                <a:gd name="T100" fmla="*/ 22 w 44"/>
                <a:gd name="T10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27">
                  <a:moveTo>
                    <a:pt x="35" y="26"/>
                  </a:moveTo>
                  <a:cubicBezTo>
                    <a:pt x="38" y="22"/>
                    <a:pt x="40" y="18"/>
                    <a:pt x="43" y="14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5" y="26"/>
                    <a:pt x="35" y="26"/>
                    <a:pt x="35" y="26"/>
                  </a:cubicBezTo>
                  <a:moveTo>
                    <a:pt x="5" y="26"/>
                  </a:moveTo>
                  <a:cubicBezTo>
                    <a:pt x="3" y="26"/>
                    <a:pt x="2" y="26"/>
                    <a:pt x="2" y="2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6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5" y="9"/>
                    <a:pt x="9" y="17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5" y="26"/>
                  </a:moveTo>
                  <a:cubicBezTo>
                    <a:pt x="10" y="17"/>
                    <a:pt x="16" y="9"/>
                    <a:pt x="2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4" y="9"/>
                    <a:pt x="18" y="17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7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14" y="26"/>
                  </a:moveTo>
                  <a:cubicBezTo>
                    <a:pt x="20" y="17"/>
                    <a:pt x="25" y="9"/>
                    <a:pt x="3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2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0" y="17"/>
                    <a:pt x="37" y="21"/>
                    <a:pt x="34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14" y="26"/>
                    <a:pt x="14" y="26"/>
                    <a:pt x="14" y="26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3" y="27"/>
                    <a:pt x="4" y="27"/>
                    <a:pt x="6" y="27"/>
                  </a:cubicBezTo>
                  <a:cubicBezTo>
                    <a:pt x="7" y="27"/>
                    <a:pt x="9" y="27"/>
                    <a:pt x="1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8" name="Freeform 194"/>
            <p:cNvSpPr>
              <a:spLocks noEditPoints="1"/>
            </p:cNvSpPr>
            <p:nvPr/>
          </p:nvSpPr>
          <p:spPr bwMode="auto">
            <a:xfrm>
              <a:off x="3499" y="2267"/>
              <a:ext cx="104" cy="95"/>
            </a:xfrm>
            <a:custGeom>
              <a:avLst/>
              <a:gdLst>
                <a:gd name="T0" fmla="*/ 4 w 44"/>
                <a:gd name="T1" fmla="*/ 36 h 40"/>
                <a:gd name="T2" fmla="*/ 16 w 44"/>
                <a:gd name="T3" fmla="*/ 39 h 40"/>
                <a:gd name="T4" fmla="*/ 16 w 44"/>
                <a:gd name="T5" fmla="*/ 39 h 40"/>
                <a:gd name="T6" fmla="*/ 28 w 44"/>
                <a:gd name="T7" fmla="*/ 34 h 40"/>
                <a:gd name="T8" fmla="*/ 30 w 44"/>
                <a:gd name="T9" fmla="*/ 15 h 40"/>
                <a:gd name="T10" fmla="*/ 35 w 44"/>
                <a:gd name="T11" fmla="*/ 12 h 40"/>
                <a:gd name="T12" fmla="*/ 37 w 44"/>
                <a:gd name="T13" fmla="*/ 20 h 40"/>
                <a:gd name="T14" fmla="*/ 30 w 44"/>
                <a:gd name="T15" fmla="*/ 20 h 40"/>
                <a:gd name="T16" fmla="*/ 35 w 44"/>
                <a:gd name="T17" fmla="*/ 8 h 40"/>
                <a:gd name="T18" fmla="*/ 33 w 44"/>
                <a:gd name="T19" fmla="*/ 26 h 40"/>
                <a:gd name="T20" fmla="*/ 30 w 44"/>
                <a:gd name="T21" fmla="*/ 22 h 40"/>
                <a:gd name="T22" fmla="*/ 39 w 44"/>
                <a:gd name="T23" fmla="*/ 13 h 40"/>
                <a:gd name="T24" fmla="*/ 31 w 44"/>
                <a:gd name="T25" fmla="*/ 12 h 40"/>
                <a:gd name="T26" fmla="*/ 30 w 44"/>
                <a:gd name="T27" fmla="*/ 11 h 40"/>
                <a:gd name="T28" fmla="*/ 29 w 44"/>
                <a:gd name="T29" fmla="*/ 8 h 40"/>
                <a:gd name="T30" fmla="*/ 24 w 44"/>
                <a:gd name="T31" fmla="*/ 15 h 40"/>
                <a:gd name="T32" fmla="*/ 24 w 44"/>
                <a:gd name="T33" fmla="*/ 15 h 40"/>
                <a:gd name="T34" fmla="*/ 29 w 44"/>
                <a:gd name="T35" fmla="*/ 10 h 40"/>
                <a:gd name="T36" fmla="*/ 25 w 44"/>
                <a:gd name="T37" fmla="*/ 22 h 40"/>
                <a:gd name="T38" fmla="*/ 25 w 44"/>
                <a:gd name="T39" fmla="*/ 22 h 40"/>
                <a:gd name="T40" fmla="*/ 28 w 44"/>
                <a:gd name="T41" fmla="*/ 20 h 40"/>
                <a:gd name="T42" fmla="*/ 25 w 44"/>
                <a:gd name="T43" fmla="*/ 26 h 40"/>
                <a:gd name="T44" fmla="*/ 28 w 44"/>
                <a:gd name="T45" fmla="*/ 31 h 40"/>
                <a:gd name="T46" fmla="*/ 24 w 44"/>
                <a:gd name="T47" fmla="*/ 36 h 40"/>
                <a:gd name="T48" fmla="*/ 3 w 44"/>
                <a:gd name="T49" fmla="*/ 32 h 40"/>
                <a:gd name="T50" fmla="*/ 5 w 44"/>
                <a:gd name="T51" fmla="*/ 9 h 40"/>
                <a:gd name="T52" fmla="*/ 27 w 44"/>
                <a:gd name="T53" fmla="*/ 9 h 40"/>
                <a:gd name="T54" fmla="*/ 24 w 44"/>
                <a:gd name="T55" fmla="*/ 12 h 40"/>
                <a:gd name="T56" fmla="*/ 8 w 44"/>
                <a:gd name="T57" fmla="*/ 8 h 40"/>
                <a:gd name="T58" fmla="*/ 16 w 44"/>
                <a:gd name="T59" fmla="*/ 5 h 40"/>
                <a:gd name="T60" fmla="*/ 24 w 44"/>
                <a:gd name="T61" fmla="*/ 7 h 40"/>
                <a:gd name="T62" fmla="*/ 23 w 44"/>
                <a:gd name="T63" fmla="*/ 7 h 40"/>
                <a:gd name="T64" fmla="*/ 9 w 44"/>
                <a:gd name="T65" fmla="*/ 7 h 40"/>
                <a:gd name="T66" fmla="*/ 9 w 44"/>
                <a:gd name="T67" fmla="*/ 8 h 40"/>
                <a:gd name="T68" fmla="*/ 22 w 44"/>
                <a:gd name="T69" fmla="*/ 8 h 40"/>
                <a:gd name="T70" fmla="*/ 13 w 44"/>
                <a:gd name="T71" fmla="*/ 7 h 40"/>
                <a:gd name="T72" fmla="*/ 16 w 44"/>
                <a:gd name="T73" fmla="*/ 8 h 40"/>
                <a:gd name="T74" fmla="*/ 15 w 44"/>
                <a:gd name="T75" fmla="*/ 7 h 40"/>
                <a:gd name="T76" fmla="*/ 18 w 44"/>
                <a:gd name="T77" fmla="*/ 8 h 40"/>
                <a:gd name="T78" fmla="*/ 15 w 44"/>
                <a:gd name="T79" fmla="*/ 6 h 40"/>
                <a:gd name="T80" fmla="*/ 21 w 44"/>
                <a:gd name="T81" fmla="*/ 9 h 40"/>
                <a:gd name="T82" fmla="*/ 2 w 44"/>
                <a:gd name="T83" fmla="*/ 6 h 40"/>
                <a:gd name="T84" fmla="*/ 16 w 44"/>
                <a:gd name="T85" fmla="*/ 1 h 40"/>
                <a:gd name="T86" fmla="*/ 27 w 44"/>
                <a:gd name="T87" fmla="*/ 8 h 40"/>
                <a:gd name="T88" fmla="*/ 4 w 44"/>
                <a:gd name="T89" fmla="*/ 8 h 40"/>
                <a:gd name="T90" fmla="*/ 1 w 44"/>
                <a:gd name="T91" fmla="*/ 5 h 40"/>
                <a:gd name="T92" fmla="*/ 1 w 44"/>
                <a:gd name="T93" fmla="*/ 23 h 40"/>
                <a:gd name="T94" fmla="*/ 3 w 44"/>
                <a:gd name="T95" fmla="*/ 34 h 40"/>
                <a:gd name="T96" fmla="*/ 3 w 44"/>
                <a:gd name="T97" fmla="*/ 36 h 40"/>
                <a:gd name="T98" fmla="*/ 3 w 44"/>
                <a:gd name="T99" fmla="*/ 37 h 40"/>
                <a:gd name="T100" fmla="*/ 28 w 44"/>
                <a:gd name="T101" fmla="*/ 37 h 40"/>
                <a:gd name="T102" fmla="*/ 28 w 44"/>
                <a:gd name="T103" fmla="*/ 35 h 40"/>
                <a:gd name="T104" fmla="*/ 29 w 44"/>
                <a:gd name="T105" fmla="*/ 34 h 40"/>
                <a:gd name="T106" fmla="*/ 29 w 44"/>
                <a:gd name="T107" fmla="*/ 25 h 40"/>
                <a:gd name="T108" fmla="*/ 42 w 44"/>
                <a:gd name="T109" fmla="*/ 11 h 40"/>
                <a:gd name="T110" fmla="*/ 30 w 44"/>
                <a:gd name="T111" fmla="*/ 9 h 40"/>
                <a:gd name="T112" fmla="*/ 30 w 44"/>
                <a:gd name="T113" fmla="*/ 5 h 40"/>
                <a:gd name="T114" fmla="*/ 16 w 44"/>
                <a:gd name="T1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40">
                  <a:moveTo>
                    <a:pt x="16" y="39"/>
                  </a:moveTo>
                  <a:cubicBezTo>
                    <a:pt x="15" y="39"/>
                    <a:pt x="14" y="39"/>
                    <a:pt x="12" y="39"/>
                  </a:cubicBezTo>
                  <a:cubicBezTo>
                    <a:pt x="9" y="39"/>
                    <a:pt x="5" y="37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7"/>
                    <a:pt x="9" y="38"/>
                    <a:pt x="14" y="39"/>
                  </a:cubicBezTo>
                  <a:cubicBezTo>
                    <a:pt x="15" y="39"/>
                    <a:pt x="15" y="39"/>
                    <a:pt x="16" y="39"/>
                  </a:cubicBezTo>
                  <a:cubicBezTo>
                    <a:pt x="20" y="39"/>
                    <a:pt x="24" y="38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3" y="39"/>
                    <a:pt x="16" y="39"/>
                  </a:cubicBezTo>
                  <a:moveTo>
                    <a:pt x="24" y="36"/>
                  </a:moveTo>
                  <a:cubicBezTo>
                    <a:pt x="26" y="34"/>
                    <a:pt x="27" y="33"/>
                    <a:pt x="28" y="32"/>
                  </a:cubicBezTo>
                  <a:cubicBezTo>
                    <a:pt x="28" y="32"/>
                    <a:pt x="28" y="33"/>
                    <a:pt x="28" y="34"/>
                  </a:cubicBezTo>
                  <a:cubicBezTo>
                    <a:pt x="27" y="34"/>
                    <a:pt x="26" y="35"/>
                    <a:pt x="24" y="36"/>
                  </a:cubicBezTo>
                  <a:moveTo>
                    <a:pt x="30" y="20"/>
                  </a:moveTo>
                  <a:cubicBezTo>
                    <a:pt x="30" y="19"/>
                    <a:pt x="30" y="17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2" y="12"/>
                    <a:pt x="33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8" y="12"/>
                    <a:pt x="38" y="13"/>
                  </a:cubicBezTo>
                  <a:cubicBezTo>
                    <a:pt x="39" y="16"/>
                    <a:pt x="39" y="18"/>
                    <a:pt x="37" y="20"/>
                  </a:cubicBezTo>
                  <a:cubicBezTo>
                    <a:pt x="36" y="21"/>
                    <a:pt x="35" y="22"/>
                    <a:pt x="33" y="22"/>
                  </a:cubicBezTo>
                  <a:cubicBezTo>
                    <a:pt x="32" y="22"/>
                    <a:pt x="31" y="21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30" y="11"/>
                  </a:moveTo>
                  <a:cubicBezTo>
                    <a:pt x="31" y="9"/>
                    <a:pt x="33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8"/>
                    <a:pt x="40" y="9"/>
                    <a:pt x="41" y="11"/>
                  </a:cubicBezTo>
                  <a:cubicBezTo>
                    <a:pt x="43" y="16"/>
                    <a:pt x="41" y="21"/>
                    <a:pt x="39" y="23"/>
                  </a:cubicBezTo>
                  <a:cubicBezTo>
                    <a:pt x="37" y="25"/>
                    <a:pt x="35" y="26"/>
                    <a:pt x="33" y="26"/>
                  </a:cubicBezTo>
                  <a:cubicBezTo>
                    <a:pt x="32" y="26"/>
                    <a:pt x="31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3"/>
                    <a:pt x="30" y="22"/>
                  </a:cubicBezTo>
                  <a:cubicBezTo>
                    <a:pt x="31" y="22"/>
                    <a:pt x="32" y="23"/>
                    <a:pt x="33" y="23"/>
                  </a:cubicBezTo>
                  <a:cubicBezTo>
                    <a:pt x="35" y="23"/>
                    <a:pt x="36" y="22"/>
                    <a:pt x="37" y="21"/>
                  </a:cubicBezTo>
                  <a:cubicBezTo>
                    <a:pt x="40" y="19"/>
                    <a:pt x="40" y="16"/>
                    <a:pt x="39" y="13"/>
                  </a:cubicBezTo>
                  <a:cubicBezTo>
                    <a:pt x="38" y="11"/>
                    <a:pt x="37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3" y="11"/>
                    <a:pt x="31" y="12"/>
                    <a:pt x="31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1"/>
                    <a:pt x="28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9"/>
                    <a:pt x="29" y="1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2"/>
                    <a:pt x="29" y="14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4"/>
                    <a:pt x="28" y="28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33"/>
                    <a:pt x="25" y="34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1" y="37"/>
                    <a:pt x="19" y="38"/>
                    <a:pt x="16" y="38"/>
                  </a:cubicBezTo>
                  <a:cubicBezTo>
                    <a:pt x="15" y="38"/>
                    <a:pt x="15" y="38"/>
                    <a:pt x="14" y="38"/>
                  </a:cubicBezTo>
                  <a:cubicBezTo>
                    <a:pt x="6" y="37"/>
                    <a:pt x="3" y="33"/>
                    <a:pt x="3" y="32"/>
                  </a:cubicBezTo>
                  <a:cubicBezTo>
                    <a:pt x="2" y="29"/>
                    <a:pt x="2" y="26"/>
                    <a:pt x="2" y="23"/>
                  </a:cubicBezTo>
                  <a:cubicBezTo>
                    <a:pt x="2" y="18"/>
                    <a:pt x="2" y="12"/>
                    <a:pt x="1" y="8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8" y="10"/>
                    <a:pt x="12" y="10"/>
                    <a:pt x="16" y="10"/>
                  </a:cubicBezTo>
                  <a:cubicBezTo>
                    <a:pt x="18" y="10"/>
                    <a:pt x="20" y="10"/>
                    <a:pt x="23" y="10"/>
                  </a:cubicBezTo>
                  <a:cubicBezTo>
                    <a:pt x="24" y="10"/>
                    <a:pt x="26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15" y="9"/>
                  </a:moveTo>
                  <a:cubicBezTo>
                    <a:pt x="13" y="9"/>
                    <a:pt x="11" y="9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3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20" y="5"/>
                    <a:pt x="21" y="6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6"/>
                    <a:pt x="20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3" y="6"/>
                    <a:pt x="11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3" y="9"/>
                    <a:pt x="15" y="9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19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7"/>
                    <a:pt x="14" y="8"/>
                    <a:pt x="15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5" y="8"/>
                  </a:cubicBezTo>
                  <a:cubicBezTo>
                    <a:pt x="13" y="8"/>
                    <a:pt x="12" y="8"/>
                    <a:pt x="12" y="7"/>
                  </a:cubicBezTo>
                  <a:cubicBezTo>
                    <a:pt x="12" y="7"/>
                    <a:pt x="15" y="6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9" y="6"/>
                    <a:pt x="22" y="7"/>
                    <a:pt x="22" y="8"/>
                  </a:cubicBezTo>
                  <a:cubicBezTo>
                    <a:pt x="22" y="8"/>
                    <a:pt x="21" y="9"/>
                    <a:pt x="21" y="9"/>
                  </a:cubicBezTo>
                  <a:cubicBezTo>
                    <a:pt x="19" y="9"/>
                    <a:pt x="17" y="9"/>
                    <a:pt x="15" y="9"/>
                  </a:cubicBezTo>
                  <a:moveTo>
                    <a:pt x="4" y="8"/>
                  </a:moveTo>
                  <a:cubicBezTo>
                    <a:pt x="2" y="7"/>
                    <a:pt x="2" y="7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7" y="2"/>
                    <a:pt x="9" y="1"/>
                  </a:cubicBezTo>
                  <a:cubicBezTo>
                    <a:pt x="11" y="1"/>
                    <a:pt x="13" y="1"/>
                    <a:pt x="16" y="1"/>
                  </a:cubicBezTo>
                  <a:cubicBezTo>
                    <a:pt x="20" y="1"/>
                    <a:pt x="25" y="1"/>
                    <a:pt x="26" y="2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6"/>
                    <a:pt x="28" y="7"/>
                    <a:pt x="27" y="8"/>
                  </a:cubicBezTo>
                  <a:cubicBezTo>
                    <a:pt x="26" y="5"/>
                    <a:pt x="22" y="4"/>
                    <a:pt x="16" y="4"/>
                  </a:cubicBezTo>
                  <a:cubicBezTo>
                    <a:pt x="15" y="4"/>
                    <a:pt x="14" y="5"/>
                    <a:pt x="13" y="5"/>
                  </a:cubicBezTo>
                  <a:cubicBezTo>
                    <a:pt x="8" y="5"/>
                    <a:pt x="4" y="7"/>
                    <a:pt x="4" y="8"/>
                  </a:cubicBezTo>
                  <a:moveTo>
                    <a:pt x="16" y="0"/>
                  </a:moveTo>
                  <a:cubicBezTo>
                    <a:pt x="13" y="0"/>
                    <a:pt x="11" y="0"/>
                    <a:pt x="9" y="0"/>
                  </a:cubicBezTo>
                  <a:cubicBezTo>
                    <a:pt x="7" y="1"/>
                    <a:pt x="2" y="3"/>
                    <a:pt x="1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11"/>
                    <a:pt x="1" y="17"/>
                    <a:pt x="1" y="23"/>
                  </a:cubicBezTo>
                  <a:cubicBezTo>
                    <a:pt x="1" y="27"/>
                    <a:pt x="1" y="30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2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5" y="38"/>
                    <a:pt x="9" y="40"/>
                    <a:pt x="12" y="40"/>
                  </a:cubicBezTo>
                  <a:cubicBezTo>
                    <a:pt x="14" y="40"/>
                    <a:pt x="15" y="40"/>
                    <a:pt x="16" y="40"/>
                  </a:cubicBezTo>
                  <a:cubicBezTo>
                    <a:pt x="23" y="40"/>
                    <a:pt x="27" y="38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9" y="35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28"/>
                    <a:pt x="29" y="25"/>
                  </a:cubicBezTo>
                  <a:cubicBezTo>
                    <a:pt x="31" y="26"/>
                    <a:pt x="32" y="27"/>
                    <a:pt x="33" y="27"/>
                  </a:cubicBezTo>
                  <a:cubicBezTo>
                    <a:pt x="35" y="27"/>
                    <a:pt x="38" y="26"/>
                    <a:pt x="39" y="24"/>
                  </a:cubicBezTo>
                  <a:cubicBezTo>
                    <a:pt x="42" y="22"/>
                    <a:pt x="44" y="17"/>
                    <a:pt x="42" y="11"/>
                  </a:cubicBezTo>
                  <a:cubicBezTo>
                    <a:pt x="40" y="8"/>
                    <a:pt x="38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7"/>
                    <a:pt x="31" y="7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8"/>
                    <a:pt x="30" y="6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30" y="2"/>
                    <a:pt x="26" y="1"/>
                  </a:cubicBezTo>
                  <a:cubicBezTo>
                    <a:pt x="25" y="0"/>
                    <a:pt x="21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9" name="Freeform 195"/>
            <p:cNvSpPr>
              <a:spLocks noEditPoints="1"/>
            </p:cNvSpPr>
            <p:nvPr/>
          </p:nvSpPr>
          <p:spPr bwMode="auto">
            <a:xfrm>
              <a:off x="3396" y="2220"/>
              <a:ext cx="112" cy="78"/>
            </a:xfrm>
            <a:custGeom>
              <a:avLst/>
              <a:gdLst>
                <a:gd name="T0" fmla="*/ 18 w 47"/>
                <a:gd name="T1" fmla="*/ 22 h 33"/>
                <a:gd name="T2" fmla="*/ 17 w 47"/>
                <a:gd name="T3" fmla="*/ 22 h 33"/>
                <a:gd name="T4" fmla="*/ 3 w 47"/>
                <a:gd name="T5" fmla="*/ 19 h 33"/>
                <a:gd name="T6" fmla="*/ 1 w 47"/>
                <a:gd name="T7" fmla="*/ 11 h 33"/>
                <a:gd name="T8" fmla="*/ 16 w 47"/>
                <a:gd name="T9" fmla="*/ 2 h 33"/>
                <a:gd name="T10" fmla="*/ 19 w 47"/>
                <a:gd name="T11" fmla="*/ 2 h 33"/>
                <a:gd name="T12" fmla="*/ 24 w 47"/>
                <a:gd name="T13" fmla="*/ 1 h 33"/>
                <a:gd name="T14" fmla="*/ 32 w 47"/>
                <a:gd name="T15" fmla="*/ 1 h 33"/>
                <a:gd name="T16" fmla="*/ 44 w 47"/>
                <a:gd name="T17" fmla="*/ 7 h 33"/>
                <a:gd name="T18" fmla="*/ 44 w 47"/>
                <a:gd name="T19" fmla="*/ 7 h 33"/>
                <a:gd name="T20" fmla="*/ 41 w 47"/>
                <a:gd name="T21" fmla="*/ 20 h 33"/>
                <a:gd name="T22" fmla="*/ 35 w 47"/>
                <a:gd name="T23" fmla="*/ 27 h 33"/>
                <a:gd name="T24" fmla="*/ 33 w 47"/>
                <a:gd name="T25" fmla="*/ 31 h 33"/>
                <a:gd name="T26" fmla="*/ 34 w 47"/>
                <a:gd name="T27" fmla="*/ 27 h 33"/>
                <a:gd name="T28" fmla="*/ 35 w 47"/>
                <a:gd name="T29" fmla="*/ 22 h 33"/>
                <a:gd name="T30" fmla="*/ 33 w 47"/>
                <a:gd name="T31" fmla="*/ 21 h 33"/>
                <a:gd name="T32" fmla="*/ 31 w 47"/>
                <a:gd name="T33" fmla="*/ 21 h 33"/>
                <a:gd name="T34" fmla="*/ 25 w 47"/>
                <a:gd name="T35" fmla="*/ 22 h 33"/>
                <a:gd name="T36" fmla="*/ 18 w 47"/>
                <a:gd name="T37" fmla="*/ 22 h 33"/>
                <a:gd name="T38" fmla="*/ 32 w 47"/>
                <a:gd name="T39" fmla="*/ 0 h 33"/>
                <a:gd name="T40" fmla="*/ 24 w 47"/>
                <a:gd name="T41" fmla="*/ 0 h 33"/>
                <a:gd name="T42" fmla="*/ 19 w 47"/>
                <a:gd name="T43" fmla="*/ 1 h 33"/>
                <a:gd name="T44" fmla="*/ 16 w 47"/>
                <a:gd name="T45" fmla="*/ 1 h 33"/>
                <a:gd name="T46" fmla="*/ 0 w 47"/>
                <a:gd name="T47" fmla="*/ 11 h 33"/>
                <a:gd name="T48" fmla="*/ 3 w 47"/>
                <a:gd name="T49" fmla="*/ 19 h 33"/>
                <a:gd name="T50" fmla="*/ 17 w 47"/>
                <a:gd name="T51" fmla="*/ 23 h 33"/>
                <a:gd name="T52" fmla="*/ 18 w 47"/>
                <a:gd name="T53" fmla="*/ 23 h 33"/>
                <a:gd name="T54" fmla="*/ 25 w 47"/>
                <a:gd name="T55" fmla="*/ 22 h 33"/>
                <a:gd name="T56" fmla="*/ 31 w 47"/>
                <a:gd name="T57" fmla="*/ 22 h 33"/>
                <a:gd name="T58" fmla="*/ 33 w 47"/>
                <a:gd name="T59" fmla="*/ 22 h 33"/>
                <a:gd name="T60" fmla="*/ 34 w 47"/>
                <a:gd name="T61" fmla="*/ 22 h 33"/>
                <a:gd name="T62" fmla="*/ 33 w 47"/>
                <a:gd name="T63" fmla="*/ 27 h 33"/>
                <a:gd name="T64" fmla="*/ 31 w 47"/>
                <a:gd name="T65" fmla="*/ 32 h 33"/>
                <a:gd name="T66" fmla="*/ 31 w 47"/>
                <a:gd name="T67" fmla="*/ 33 h 33"/>
                <a:gd name="T68" fmla="*/ 32 w 47"/>
                <a:gd name="T69" fmla="*/ 33 h 33"/>
                <a:gd name="T70" fmla="*/ 32 w 47"/>
                <a:gd name="T71" fmla="*/ 33 h 33"/>
                <a:gd name="T72" fmla="*/ 36 w 47"/>
                <a:gd name="T73" fmla="*/ 28 h 33"/>
                <a:gd name="T74" fmla="*/ 41 w 47"/>
                <a:gd name="T75" fmla="*/ 21 h 33"/>
                <a:gd name="T76" fmla="*/ 45 w 47"/>
                <a:gd name="T77" fmla="*/ 7 h 33"/>
                <a:gd name="T78" fmla="*/ 45 w 47"/>
                <a:gd name="T79" fmla="*/ 6 h 33"/>
                <a:gd name="T80" fmla="*/ 45 w 47"/>
                <a:gd name="T81" fmla="*/ 6 h 33"/>
                <a:gd name="T82" fmla="*/ 44 w 47"/>
                <a:gd name="T83" fmla="*/ 5 h 33"/>
                <a:gd name="T84" fmla="*/ 44 w 47"/>
                <a:gd name="T85" fmla="*/ 5 h 33"/>
                <a:gd name="T86" fmla="*/ 32 w 4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33">
                  <a:moveTo>
                    <a:pt x="18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2" y="22"/>
                    <a:pt x="6" y="22"/>
                    <a:pt x="3" y="19"/>
                  </a:cubicBezTo>
                  <a:cubicBezTo>
                    <a:pt x="2" y="17"/>
                    <a:pt x="1" y="14"/>
                    <a:pt x="1" y="11"/>
                  </a:cubicBezTo>
                  <a:cubicBezTo>
                    <a:pt x="2" y="2"/>
                    <a:pt x="9" y="2"/>
                    <a:pt x="16" y="2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1" y="2"/>
                    <a:pt x="22" y="2"/>
                    <a:pt x="24" y="1"/>
                  </a:cubicBezTo>
                  <a:cubicBezTo>
                    <a:pt x="27" y="1"/>
                    <a:pt x="29" y="1"/>
                    <a:pt x="32" y="1"/>
                  </a:cubicBezTo>
                  <a:cubicBezTo>
                    <a:pt x="38" y="1"/>
                    <a:pt x="42" y="3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12"/>
                    <a:pt x="45" y="17"/>
                    <a:pt x="41" y="20"/>
                  </a:cubicBezTo>
                  <a:cubicBezTo>
                    <a:pt x="40" y="20"/>
                    <a:pt x="39" y="22"/>
                    <a:pt x="35" y="27"/>
                  </a:cubicBezTo>
                  <a:cubicBezTo>
                    <a:pt x="35" y="28"/>
                    <a:pt x="34" y="30"/>
                    <a:pt x="33" y="31"/>
                  </a:cubicBezTo>
                  <a:cubicBezTo>
                    <a:pt x="33" y="29"/>
                    <a:pt x="34" y="28"/>
                    <a:pt x="34" y="27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5" y="21"/>
                    <a:pt x="34" y="21"/>
                    <a:pt x="33" y="21"/>
                  </a:cubicBezTo>
                  <a:cubicBezTo>
                    <a:pt x="32" y="21"/>
                    <a:pt x="32" y="21"/>
                    <a:pt x="31" y="21"/>
                  </a:cubicBezTo>
                  <a:cubicBezTo>
                    <a:pt x="29" y="21"/>
                    <a:pt x="27" y="21"/>
                    <a:pt x="25" y="22"/>
                  </a:cubicBezTo>
                  <a:cubicBezTo>
                    <a:pt x="22" y="22"/>
                    <a:pt x="20" y="22"/>
                    <a:pt x="18" y="22"/>
                  </a:cubicBezTo>
                  <a:moveTo>
                    <a:pt x="32" y="0"/>
                  </a:moveTo>
                  <a:cubicBezTo>
                    <a:pt x="29" y="0"/>
                    <a:pt x="27" y="0"/>
                    <a:pt x="24" y="0"/>
                  </a:cubicBezTo>
                  <a:cubicBezTo>
                    <a:pt x="22" y="1"/>
                    <a:pt x="21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9" y="1"/>
                    <a:pt x="1" y="1"/>
                    <a:pt x="0" y="11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6" y="23"/>
                    <a:pt x="12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3"/>
                    <a:pt x="23" y="23"/>
                    <a:pt x="25" y="22"/>
                  </a:cubicBezTo>
                  <a:cubicBezTo>
                    <a:pt x="27" y="22"/>
                    <a:pt x="29" y="22"/>
                    <a:pt x="31" y="22"/>
                  </a:cubicBezTo>
                  <a:cubicBezTo>
                    <a:pt x="32" y="22"/>
                    <a:pt x="32" y="22"/>
                    <a:pt x="33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3"/>
                    <a:pt x="34" y="25"/>
                    <a:pt x="33" y="27"/>
                  </a:cubicBezTo>
                  <a:cubicBezTo>
                    <a:pt x="33" y="28"/>
                    <a:pt x="32" y="30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6" y="28"/>
                  </a:cubicBezTo>
                  <a:cubicBezTo>
                    <a:pt x="38" y="25"/>
                    <a:pt x="41" y="21"/>
                    <a:pt x="41" y="21"/>
                  </a:cubicBezTo>
                  <a:cubicBezTo>
                    <a:pt x="46" y="18"/>
                    <a:pt x="47" y="12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0"/>
                    <a:pt x="36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0" name="Freeform 196"/>
            <p:cNvSpPr>
              <a:spLocks noEditPoints="1"/>
            </p:cNvSpPr>
            <p:nvPr/>
          </p:nvSpPr>
          <p:spPr bwMode="auto">
            <a:xfrm>
              <a:off x="3439" y="2239"/>
              <a:ext cx="12" cy="14"/>
            </a:xfrm>
            <a:custGeom>
              <a:avLst/>
              <a:gdLst>
                <a:gd name="T0" fmla="*/ 3 w 5"/>
                <a:gd name="T1" fmla="*/ 5 h 6"/>
                <a:gd name="T2" fmla="*/ 2 w 5"/>
                <a:gd name="T3" fmla="*/ 4 h 6"/>
                <a:gd name="T4" fmla="*/ 2 w 5"/>
                <a:gd name="T5" fmla="*/ 1 h 6"/>
                <a:gd name="T6" fmla="*/ 3 w 5"/>
                <a:gd name="T7" fmla="*/ 1 h 6"/>
                <a:gd name="T8" fmla="*/ 4 w 5"/>
                <a:gd name="T9" fmla="*/ 1 h 6"/>
                <a:gd name="T10" fmla="*/ 4 w 5"/>
                <a:gd name="T11" fmla="*/ 2 h 6"/>
                <a:gd name="T12" fmla="*/ 4 w 5"/>
                <a:gd name="T13" fmla="*/ 3 h 6"/>
                <a:gd name="T14" fmla="*/ 4 w 5"/>
                <a:gd name="T15" fmla="*/ 4 h 6"/>
                <a:gd name="T16" fmla="*/ 3 w 5"/>
                <a:gd name="T17" fmla="*/ 5 h 6"/>
                <a:gd name="T18" fmla="*/ 3 w 5"/>
                <a:gd name="T19" fmla="*/ 0 h 6"/>
                <a:gd name="T20" fmla="*/ 1 w 5"/>
                <a:gd name="T21" fmla="*/ 1 h 6"/>
                <a:gd name="T22" fmla="*/ 1 w 5"/>
                <a:gd name="T23" fmla="*/ 4 h 6"/>
                <a:gd name="T24" fmla="*/ 3 w 5"/>
                <a:gd name="T25" fmla="*/ 6 h 6"/>
                <a:gd name="T26" fmla="*/ 4 w 5"/>
                <a:gd name="T27" fmla="*/ 5 h 6"/>
                <a:gd name="T28" fmla="*/ 5 w 5"/>
                <a:gd name="T29" fmla="*/ 4 h 6"/>
                <a:gd name="T30" fmla="*/ 5 w 5"/>
                <a:gd name="T31" fmla="*/ 2 h 6"/>
                <a:gd name="T32" fmla="*/ 5 w 5"/>
                <a:gd name="T33" fmla="*/ 1 h 6"/>
                <a:gd name="T34" fmla="*/ 3 w 5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5"/>
                    <a:pt x="2" y="4"/>
                    <a:pt x="2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1" name="Freeform 197"/>
            <p:cNvSpPr>
              <a:spLocks noEditPoints="1"/>
            </p:cNvSpPr>
            <p:nvPr/>
          </p:nvSpPr>
          <p:spPr bwMode="auto">
            <a:xfrm>
              <a:off x="3461" y="2239"/>
              <a:ext cx="16" cy="21"/>
            </a:xfrm>
            <a:custGeom>
              <a:avLst/>
              <a:gdLst>
                <a:gd name="T0" fmla="*/ 1 w 7"/>
                <a:gd name="T1" fmla="*/ 8 h 9"/>
                <a:gd name="T2" fmla="*/ 1 w 7"/>
                <a:gd name="T3" fmla="*/ 2 h 9"/>
                <a:gd name="T4" fmla="*/ 1 w 7"/>
                <a:gd name="T5" fmla="*/ 2 h 9"/>
                <a:gd name="T6" fmla="*/ 1 w 7"/>
                <a:gd name="T7" fmla="*/ 1 h 9"/>
                <a:gd name="T8" fmla="*/ 6 w 7"/>
                <a:gd name="T9" fmla="*/ 7 h 9"/>
                <a:gd name="T10" fmla="*/ 1 w 7"/>
                <a:gd name="T11" fmla="*/ 8 h 9"/>
                <a:gd name="T12" fmla="*/ 1 w 7"/>
                <a:gd name="T13" fmla="*/ 0 h 9"/>
                <a:gd name="T14" fmla="*/ 1 w 7"/>
                <a:gd name="T15" fmla="*/ 1 h 9"/>
                <a:gd name="T16" fmla="*/ 0 w 7"/>
                <a:gd name="T17" fmla="*/ 1 h 9"/>
                <a:gd name="T18" fmla="*/ 0 w 7"/>
                <a:gd name="T19" fmla="*/ 2 h 9"/>
                <a:gd name="T20" fmla="*/ 0 w 7"/>
                <a:gd name="T21" fmla="*/ 9 h 9"/>
                <a:gd name="T22" fmla="*/ 1 w 7"/>
                <a:gd name="T23" fmla="*/ 9 h 9"/>
                <a:gd name="T24" fmla="*/ 7 w 7"/>
                <a:gd name="T25" fmla="*/ 7 h 9"/>
                <a:gd name="T26" fmla="*/ 7 w 7"/>
                <a:gd name="T27" fmla="*/ 7 h 9"/>
                <a:gd name="T28" fmla="*/ 1 w 7"/>
                <a:gd name="T29" fmla="*/ 0 h 9"/>
                <a:gd name="T30" fmla="*/ 1 w 7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9">
                  <a:moveTo>
                    <a:pt x="1" y="8"/>
                  </a:moveTo>
                  <a:cubicBezTo>
                    <a:pt x="1" y="6"/>
                    <a:pt x="1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5" y="5"/>
                    <a:pt x="6" y="7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4"/>
                    <a:pt x="4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2" name="Freeform 198"/>
            <p:cNvSpPr>
              <a:spLocks noEditPoints="1"/>
            </p:cNvSpPr>
            <p:nvPr/>
          </p:nvSpPr>
          <p:spPr bwMode="auto">
            <a:xfrm>
              <a:off x="3670" y="2550"/>
              <a:ext cx="88" cy="79"/>
            </a:xfrm>
            <a:custGeom>
              <a:avLst/>
              <a:gdLst>
                <a:gd name="T0" fmla="*/ 29 w 37"/>
                <a:gd name="T1" fmla="*/ 29 h 33"/>
                <a:gd name="T2" fmla="*/ 27 w 37"/>
                <a:gd name="T3" fmla="*/ 30 h 33"/>
                <a:gd name="T4" fmla="*/ 27 w 37"/>
                <a:gd name="T5" fmla="*/ 29 h 33"/>
                <a:gd name="T6" fmla="*/ 9 w 37"/>
                <a:gd name="T7" fmla="*/ 27 h 33"/>
                <a:gd name="T8" fmla="*/ 11 w 37"/>
                <a:gd name="T9" fmla="*/ 26 h 33"/>
                <a:gd name="T10" fmla="*/ 7 w 37"/>
                <a:gd name="T11" fmla="*/ 26 h 33"/>
                <a:gd name="T12" fmla="*/ 33 w 37"/>
                <a:gd name="T13" fmla="*/ 19 h 33"/>
                <a:gd name="T14" fmla="*/ 11 w 37"/>
                <a:gd name="T15" fmla="*/ 19 h 33"/>
                <a:gd name="T16" fmla="*/ 8 w 37"/>
                <a:gd name="T17" fmla="*/ 20 h 33"/>
                <a:gd name="T18" fmla="*/ 13 w 37"/>
                <a:gd name="T19" fmla="*/ 24 h 33"/>
                <a:gd name="T20" fmla="*/ 16 w 37"/>
                <a:gd name="T21" fmla="*/ 31 h 33"/>
                <a:gd name="T22" fmla="*/ 15 w 37"/>
                <a:gd name="T23" fmla="*/ 22 h 33"/>
                <a:gd name="T24" fmla="*/ 14 w 37"/>
                <a:gd name="T25" fmla="*/ 19 h 33"/>
                <a:gd name="T26" fmla="*/ 22 w 37"/>
                <a:gd name="T27" fmla="*/ 28 h 33"/>
                <a:gd name="T28" fmla="*/ 13 w 37"/>
                <a:gd name="T29" fmla="*/ 28 h 33"/>
                <a:gd name="T30" fmla="*/ 12 w 37"/>
                <a:gd name="T31" fmla="*/ 18 h 33"/>
                <a:gd name="T32" fmla="*/ 11 w 37"/>
                <a:gd name="T33" fmla="*/ 17 h 33"/>
                <a:gd name="T34" fmla="*/ 7 w 37"/>
                <a:gd name="T35" fmla="*/ 17 h 33"/>
                <a:gd name="T36" fmla="*/ 9 w 37"/>
                <a:gd name="T37" fmla="*/ 19 h 33"/>
                <a:gd name="T38" fmla="*/ 12 w 37"/>
                <a:gd name="T39" fmla="*/ 17 h 33"/>
                <a:gd name="T40" fmla="*/ 6 w 37"/>
                <a:gd name="T41" fmla="*/ 17 h 33"/>
                <a:gd name="T42" fmla="*/ 33 w 37"/>
                <a:gd name="T43" fmla="*/ 19 h 33"/>
                <a:gd name="T44" fmla="*/ 29 w 37"/>
                <a:gd name="T45" fmla="*/ 15 h 33"/>
                <a:gd name="T46" fmla="*/ 30 w 37"/>
                <a:gd name="T47" fmla="*/ 17 h 33"/>
                <a:gd name="T48" fmla="*/ 31 w 37"/>
                <a:gd name="T49" fmla="*/ 15 h 33"/>
                <a:gd name="T50" fmla="*/ 33 w 37"/>
                <a:gd name="T51" fmla="*/ 15 h 33"/>
                <a:gd name="T52" fmla="*/ 33 w 37"/>
                <a:gd name="T53" fmla="*/ 19 h 33"/>
                <a:gd name="T54" fmla="*/ 18 w 37"/>
                <a:gd name="T55" fmla="*/ 12 h 33"/>
                <a:gd name="T56" fmla="*/ 17 w 37"/>
                <a:gd name="T57" fmla="*/ 11 h 33"/>
                <a:gd name="T58" fmla="*/ 15 w 37"/>
                <a:gd name="T59" fmla="*/ 12 h 33"/>
                <a:gd name="T60" fmla="*/ 22 w 37"/>
                <a:gd name="T61" fmla="*/ 9 h 33"/>
                <a:gd name="T62" fmla="*/ 10 w 37"/>
                <a:gd name="T63" fmla="*/ 9 h 33"/>
                <a:gd name="T64" fmla="*/ 11 w 37"/>
                <a:gd name="T65" fmla="*/ 4 h 33"/>
                <a:gd name="T66" fmla="*/ 19 w 37"/>
                <a:gd name="T67" fmla="*/ 7 h 33"/>
                <a:gd name="T68" fmla="*/ 18 w 37"/>
                <a:gd name="T69" fmla="*/ 7 h 33"/>
                <a:gd name="T70" fmla="*/ 18 w 37"/>
                <a:gd name="T71" fmla="*/ 10 h 33"/>
                <a:gd name="T72" fmla="*/ 13 w 37"/>
                <a:gd name="T73" fmla="*/ 7 h 33"/>
                <a:gd name="T74" fmla="*/ 26 w 37"/>
                <a:gd name="T75" fmla="*/ 12 h 33"/>
                <a:gd name="T76" fmla="*/ 32 w 37"/>
                <a:gd name="T77" fmla="*/ 8 h 33"/>
                <a:gd name="T78" fmla="*/ 22 w 37"/>
                <a:gd name="T79" fmla="*/ 24 h 33"/>
                <a:gd name="T80" fmla="*/ 19 w 37"/>
                <a:gd name="T81" fmla="*/ 16 h 33"/>
                <a:gd name="T82" fmla="*/ 22 w 37"/>
                <a:gd name="T83" fmla="*/ 2 h 33"/>
                <a:gd name="T84" fmla="*/ 27 w 37"/>
                <a:gd name="T85" fmla="*/ 16 h 33"/>
                <a:gd name="T86" fmla="*/ 33 w 37"/>
                <a:gd name="T87" fmla="*/ 21 h 33"/>
                <a:gd name="T88" fmla="*/ 23 w 37"/>
                <a:gd name="T89" fmla="*/ 28 h 33"/>
                <a:gd name="T90" fmla="*/ 13 w 37"/>
                <a:gd name="T91" fmla="*/ 16 h 33"/>
                <a:gd name="T92" fmla="*/ 6 w 37"/>
                <a:gd name="T93" fmla="*/ 12 h 33"/>
                <a:gd name="T94" fmla="*/ 14 w 37"/>
                <a:gd name="T95" fmla="*/ 13 h 33"/>
                <a:gd name="T96" fmla="*/ 19 w 37"/>
                <a:gd name="T97" fmla="*/ 18 h 33"/>
                <a:gd name="T98" fmla="*/ 22 w 37"/>
                <a:gd name="T99" fmla="*/ 1 h 33"/>
                <a:gd name="T100" fmla="*/ 7 w 37"/>
                <a:gd name="T101" fmla="*/ 8 h 33"/>
                <a:gd name="T102" fmla="*/ 6 w 37"/>
                <a:gd name="T103" fmla="*/ 25 h 33"/>
                <a:gd name="T104" fmla="*/ 15 w 37"/>
                <a:gd name="T105" fmla="*/ 33 h 33"/>
                <a:gd name="T106" fmla="*/ 26 w 37"/>
                <a:gd name="T107" fmla="*/ 31 h 33"/>
                <a:gd name="T108" fmla="*/ 29 w 37"/>
                <a:gd name="T109" fmla="*/ 30 h 33"/>
                <a:gd name="T110" fmla="*/ 36 w 37"/>
                <a:gd name="T111" fmla="*/ 22 h 33"/>
                <a:gd name="T112" fmla="*/ 33 w 37"/>
                <a:gd name="T113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" h="33">
                  <a:moveTo>
                    <a:pt x="25" y="30"/>
                  </a:moveTo>
                  <a:cubicBezTo>
                    <a:pt x="25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moveTo>
                    <a:pt x="27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28" y="29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10" y="30"/>
                  </a:moveTo>
                  <a:cubicBezTo>
                    <a:pt x="9" y="29"/>
                    <a:pt x="8" y="28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0" y="30"/>
                  </a:cubicBezTo>
                  <a:moveTo>
                    <a:pt x="11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moveTo>
                    <a:pt x="7" y="26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33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6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5" y="20"/>
                    <a:pt x="16" y="20"/>
                  </a:cubicBezTo>
                  <a:moveTo>
                    <a:pt x="11" y="19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7" y="24"/>
                  </a:moveTo>
                  <a:cubicBezTo>
                    <a:pt x="5" y="23"/>
                    <a:pt x="3" y="21"/>
                    <a:pt x="2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7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21"/>
                    <a:pt x="13" y="22"/>
                    <a:pt x="13" y="22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0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7"/>
                    <a:pt x="21" y="28"/>
                    <a:pt x="22" y="28"/>
                  </a:cubicBezTo>
                  <a:cubicBezTo>
                    <a:pt x="22" y="29"/>
                    <a:pt x="22" y="30"/>
                    <a:pt x="23" y="30"/>
                  </a:cubicBezTo>
                  <a:cubicBezTo>
                    <a:pt x="22" y="31"/>
                    <a:pt x="20" y="32"/>
                    <a:pt x="19" y="32"/>
                  </a:cubicBezTo>
                  <a:cubicBezTo>
                    <a:pt x="18" y="32"/>
                    <a:pt x="18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1" y="25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7" y="24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6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11" y="19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9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7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10" y="18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2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13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moveTo>
                    <a:pt x="33" y="19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7"/>
                    <a:pt x="32" y="16"/>
                  </a:cubicBezTo>
                  <a:cubicBezTo>
                    <a:pt x="32" y="17"/>
                    <a:pt x="32" y="18"/>
                    <a:pt x="33" y="19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30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30" y="17"/>
                  </a:cubicBezTo>
                  <a:moveTo>
                    <a:pt x="34" y="16"/>
                  </a:moveTo>
                  <a:cubicBezTo>
                    <a:pt x="34" y="16"/>
                    <a:pt x="34" y="15"/>
                    <a:pt x="33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1" y="1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6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7"/>
                    <a:pt x="31" y="17"/>
                  </a:cubicBezTo>
                  <a:moveTo>
                    <a:pt x="32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2" y="18"/>
                  </a:cubicBezTo>
                  <a:moveTo>
                    <a:pt x="33" y="19"/>
                  </a:moveTo>
                  <a:cubicBezTo>
                    <a:pt x="33" y="17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5"/>
                    <a:pt x="9" y="16"/>
                    <a:pt x="10" y="17"/>
                  </a:cubicBezTo>
                  <a:moveTo>
                    <a:pt x="18" y="14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2"/>
                    <a:pt x="15" y="12"/>
                  </a:cubicBezTo>
                  <a:moveTo>
                    <a:pt x="22" y="9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moveTo>
                    <a:pt x="10" y="9"/>
                  </a:moveTo>
                  <a:cubicBezTo>
                    <a:pt x="9" y="8"/>
                    <a:pt x="9" y="8"/>
                    <a:pt x="8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0" y="7"/>
                    <a:pt x="10" y="8"/>
                    <a:pt x="10" y="9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4"/>
                    <a:pt x="13" y="4"/>
                    <a:pt x="15" y="4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18" y="8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8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5" y="3"/>
                    <a:pt x="30" y="5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2" y="8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4" y="14"/>
                    <a:pt x="33" y="14"/>
                    <a:pt x="33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8" y="14"/>
                    <a:pt x="28" y="14"/>
                    <a:pt x="28" y="14"/>
                  </a:cubicBezTo>
                  <a:moveTo>
                    <a:pt x="22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2" y="7"/>
                    <a:pt x="21" y="5"/>
                    <a:pt x="21" y="4"/>
                  </a:cubicBezTo>
                  <a:cubicBezTo>
                    <a:pt x="21" y="3"/>
                    <a:pt x="22" y="2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3"/>
                    <a:pt x="23" y="4"/>
                    <a:pt x="24" y="4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6" y="15"/>
                    <a:pt x="27" y="16"/>
                  </a:cubicBezTo>
                  <a:cubicBezTo>
                    <a:pt x="27" y="17"/>
                    <a:pt x="28" y="17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20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3" y="24"/>
                    <a:pt x="32" y="26"/>
                    <a:pt x="31" y="28"/>
                  </a:cubicBezTo>
                  <a:cubicBezTo>
                    <a:pt x="30" y="28"/>
                    <a:pt x="28" y="27"/>
                    <a:pt x="27" y="27"/>
                  </a:cubicBezTo>
                  <a:cubicBezTo>
                    <a:pt x="26" y="27"/>
                    <a:pt x="26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5" y="18"/>
                    <a:pt x="14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8" y="14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10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0" y="2"/>
                    <a:pt x="20" y="3"/>
                  </a:cubicBezTo>
                  <a:cubicBezTo>
                    <a:pt x="19" y="3"/>
                    <a:pt x="17" y="3"/>
                    <a:pt x="15" y="3"/>
                  </a:cubicBezTo>
                  <a:cubicBezTo>
                    <a:pt x="13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6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5" y="10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5" y="16"/>
                    <a:pt x="4" y="17"/>
                    <a:pt x="4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1"/>
                    <a:pt x="4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9" y="29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1" y="33"/>
                    <a:pt x="23" y="32"/>
                    <a:pt x="24" y="30"/>
                  </a:cubicBezTo>
                  <a:cubicBezTo>
                    <a:pt x="25" y="30"/>
                    <a:pt x="25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7"/>
                    <a:pt x="34" y="25"/>
                    <a:pt x="36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3"/>
                    <a:pt x="23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3" name="Freeform 199"/>
            <p:cNvSpPr>
              <a:spLocks noEditPoints="1"/>
            </p:cNvSpPr>
            <p:nvPr/>
          </p:nvSpPr>
          <p:spPr bwMode="auto">
            <a:xfrm>
              <a:off x="3993" y="2512"/>
              <a:ext cx="96" cy="105"/>
            </a:xfrm>
            <a:custGeom>
              <a:avLst/>
              <a:gdLst>
                <a:gd name="T0" fmla="*/ 26 w 40"/>
                <a:gd name="T1" fmla="*/ 40 h 44"/>
                <a:gd name="T2" fmla="*/ 22 w 40"/>
                <a:gd name="T3" fmla="*/ 38 h 44"/>
                <a:gd name="T4" fmla="*/ 26 w 40"/>
                <a:gd name="T5" fmla="*/ 38 h 44"/>
                <a:gd name="T6" fmla="*/ 23 w 40"/>
                <a:gd name="T7" fmla="*/ 39 h 44"/>
                <a:gd name="T8" fmla="*/ 22 w 40"/>
                <a:gd name="T9" fmla="*/ 36 h 44"/>
                <a:gd name="T10" fmla="*/ 7 w 40"/>
                <a:gd name="T11" fmla="*/ 35 h 44"/>
                <a:gd name="T12" fmla="*/ 25 w 40"/>
                <a:gd name="T13" fmla="*/ 34 h 44"/>
                <a:gd name="T14" fmla="*/ 8 w 40"/>
                <a:gd name="T15" fmla="*/ 33 h 44"/>
                <a:gd name="T16" fmla="*/ 23 w 40"/>
                <a:gd name="T17" fmla="*/ 33 h 44"/>
                <a:gd name="T18" fmla="*/ 7 w 40"/>
                <a:gd name="T19" fmla="*/ 32 h 44"/>
                <a:gd name="T20" fmla="*/ 28 w 40"/>
                <a:gd name="T21" fmla="*/ 37 h 44"/>
                <a:gd name="T22" fmla="*/ 30 w 40"/>
                <a:gd name="T23" fmla="*/ 27 h 44"/>
                <a:gd name="T24" fmla="*/ 33 w 40"/>
                <a:gd name="T25" fmla="*/ 36 h 44"/>
                <a:gd name="T26" fmla="*/ 25 w 40"/>
                <a:gd name="T27" fmla="*/ 19 h 44"/>
                <a:gd name="T28" fmla="*/ 26 w 40"/>
                <a:gd name="T29" fmla="*/ 18 h 44"/>
                <a:gd name="T30" fmla="*/ 15 w 40"/>
                <a:gd name="T31" fmla="*/ 19 h 44"/>
                <a:gd name="T32" fmla="*/ 16 w 40"/>
                <a:gd name="T33" fmla="*/ 15 h 44"/>
                <a:gd name="T34" fmla="*/ 18 w 40"/>
                <a:gd name="T35" fmla="*/ 15 h 44"/>
                <a:gd name="T36" fmla="*/ 24 w 40"/>
                <a:gd name="T37" fmla="*/ 15 h 44"/>
                <a:gd name="T38" fmla="*/ 7 w 40"/>
                <a:gd name="T39" fmla="*/ 15 h 44"/>
                <a:gd name="T40" fmla="*/ 17 w 40"/>
                <a:gd name="T41" fmla="*/ 14 h 44"/>
                <a:gd name="T42" fmla="*/ 16 w 40"/>
                <a:gd name="T43" fmla="*/ 12 h 44"/>
                <a:gd name="T44" fmla="*/ 17 w 40"/>
                <a:gd name="T45" fmla="*/ 12 h 44"/>
                <a:gd name="T46" fmla="*/ 5 w 40"/>
                <a:gd name="T47" fmla="*/ 11 h 44"/>
                <a:gd name="T48" fmla="*/ 6 w 40"/>
                <a:gd name="T49" fmla="*/ 11 h 44"/>
                <a:gd name="T50" fmla="*/ 27 w 40"/>
                <a:gd name="T51" fmla="*/ 10 h 44"/>
                <a:gd name="T52" fmla="*/ 17 w 40"/>
                <a:gd name="T53" fmla="*/ 11 h 44"/>
                <a:gd name="T54" fmla="*/ 14 w 40"/>
                <a:gd name="T55" fmla="*/ 11 h 44"/>
                <a:gd name="T56" fmla="*/ 29 w 40"/>
                <a:gd name="T57" fmla="*/ 13 h 44"/>
                <a:gd name="T58" fmla="*/ 29 w 40"/>
                <a:gd name="T59" fmla="*/ 11 h 44"/>
                <a:gd name="T60" fmla="*/ 33 w 40"/>
                <a:gd name="T61" fmla="*/ 20 h 44"/>
                <a:gd name="T62" fmla="*/ 26 w 40"/>
                <a:gd name="T63" fmla="*/ 21 h 44"/>
                <a:gd name="T64" fmla="*/ 27 w 40"/>
                <a:gd name="T65" fmla="*/ 20 h 44"/>
                <a:gd name="T66" fmla="*/ 27 w 40"/>
                <a:gd name="T67" fmla="*/ 9 h 44"/>
                <a:gd name="T68" fmla="*/ 16 w 40"/>
                <a:gd name="T69" fmla="*/ 7 h 44"/>
                <a:gd name="T70" fmla="*/ 17 w 40"/>
                <a:gd name="T71" fmla="*/ 7 h 44"/>
                <a:gd name="T72" fmla="*/ 21 w 40"/>
                <a:gd name="T73" fmla="*/ 8 h 44"/>
                <a:gd name="T74" fmla="*/ 25 w 40"/>
                <a:gd name="T75" fmla="*/ 13 h 44"/>
                <a:gd name="T76" fmla="*/ 22 w 40"/>
                <a:gd name="T77" fmla="*/ 18 h 44"/>
                <a:gd name="T78" fmla="*/ 14 w 40"/>
                <a:gd name="T79" fmla="*/ 24 h 44"/>
                <a:gd name="T80" fmla="*/ 18 w 40"/>
                <a:gd name="T81" fmla="*/ 24 h 44"/>
                <a:gd name="T82" fmla="*/ 25 w 40"/>
                <a:gd name="T83" fmla="*/ 22 h 44"/>
                <a:gd name="T84" fmla="*/ 34 w 40"/>
                <a:gd name="T85" fmla="*/ 25 h 44"/>
                <a:gd name="T86" fmla="*/ 21 w 40"/>
                <a:gd name="T87" fmla="*/ 33 h 44"/>
                <a:gd name="T88" fmla="*/ 19 w 40"/>
                <a:gd name="T89" fmla="*/ 40 h 44"/>
                <a:gd name="T90" fmla="*/ 14 w 40"/>
                <a:gd name="T91" fmla="*/ 23 h 44"/>
                <a:gd name="T92" fmla="*/ 18 w 40"/>
                <a:gd name="T93" fmla="*/ 13 h 44"/>
                <a:gd name="T94" fmla="*/ 2 w 40"/>
                <a:gd name="T95" fmla="*/ 21 h 44"/>
                <a:gd name="T96" fmla="*/ 13 w 40"/>
                <a:gd name="T97" fmla="*/ 2 h 44"/>
                <a:gd name="T98" fmla="*/ 13 w 40"/>
                <a:gd name="T99" fmla="*/ 11 h 44"/>
                <a:gd name="T100" fmla="*/ 6 w 40"/>
                <a:gd name="T101" fmla="*/ 19 h 44"/>
                <a:gd name="T102" fmla="*/ 6 w 40"/>
                <a:gd name="T103" fmla="*/ 20 h 44"/>
                <a:gd name="T104" fmla="*/ 13 w 40"/>
                <a:gd name="T105" fmla="*/ 18 h 44"/>
                <a:gd name="T106" fmla="*/ 16 w 40"/>
                <a:gd name="T107" fmla="*/ 16 h 44"/>
                <a:gd name="T108" fmla="*/ 7 w 40"/>
                <a:gd name="T109" fmla="*/ 29 h 44"/>
                <a:gd name="T110" fmla="*/ 1 w 40"/>
                <a:gd name="T111" fmla="*/ 16 h 44"/>
                <a:gd name="T112" fmla="*/ 6 w 40"/>
                <a:gd name="T113" fmla="*/ 32 h 44"/>
                <a:gd name="T114" fmla="*/ 8 w 40"/>
                <a:gd name="T115" fmla="*/ 37 h 44"/>
                <a:gd name="T116" fmla="*/ 9 w 40"/>
                <a:gd name="T117" fmla="*/ 40 h 44"/>
                <a:gd name="T118" fmla="*/ 27 w 40"/>
                <a:gd name="T119" fmla="*/ 41 h 44"/>
                <a:gd name="T120" fmla="*/ 34 w 40"/>
                <a:gd name="T121" fmla="*/ 35 h 44"/>
                <a:gd name="T122" fmla="*/ 33 w 40"/>
                <a:gd name="T123" fmla="*/ 8 h 44"/>
                <a:gd name="T124" fmla="*/ 17 w 40"/>
                <a:gd name="T1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" h="44">
                  <a:moveTo>
                    <a:pt x="21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21" y="38"/>
                    <a:pt x="21" y="38"/>
                  </a:cubicBezTo>
                  <a:moveTo>
                    <a:pt x="26" y="40"/>
                  </a:moveTo>
                  <a:cubicBezTo>
                    <a:pt x="26" y="39"/>
                    <a:pt x="25" y="39"/>
                    <a:pt x="25" y="39"/>
                  </a:cubicBezTo>
                  <a:cubicBezTo>
                    <a:pt x="25" y="39"/>
                    <a:pt x="26" y="39"/>
                    <a:pt x="26" y="38"/>
                  </a:cubicBezTo>
                  <a:cubicBezTo>
                    <a:pt x="26" y="39"/>
                    <a:pt x="26" y="39"/>
                    <a:pt x="26" y="40"/>
                  </a:cubicBezTo>
                  <a:moveTo>
                    <a:pt x="9" y="38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22" y="38"/>
                  </a:move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moveTo>
                    <a:pt x="23" y="39"/>
                  </a:moveTo>
                  <a:cubicBezTo>
                    <a:pt x="23" y="39"/>
                    <a:pt x="22" y="39"/>
                    <a:pt x="22" y="39"/>
                  </a:cubicBezTo>
                  <a:cubicBezTo>
                    <a:pt x="23" y="38"/>
                    <a:pt x="25" y="37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8" y="37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moveTo>
                    <a:pt x="22" y="37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3" y="36"/>
                    <a:pt x="22" y="37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23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4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5"/>
                    <a:pt x="7" y="35"/>
                    <a:pt x="7" y="35"/>
                  </a:cubicBezTo>
                  <a:moveTo>
                    <a:pt x="23" y="34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4" y="33"/>
                    <a:pt x="23" y="34"/>
                    <a:pt x="23" y="34"/>
                  </a:cubicBezTo>
                  <a:moveTo>
                    <a:pt x="23" y="33"/>
                  </a:moveTo>
                  <a:cubicBezTo>
                    <a:pt x="23" y="32"/>
                    <a:pt x="24" y="32"/>
                    <a:pt x="24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7" y="33"/>
                  </a:moveTo>
                  <a:cubicBezTo>
                    <a:pt x="6" y="33"/>
                    <a:pt x="6" y="32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28" y="40"/>
                  </a:moveTo>
                  <a:cubicBezTo>
                    <a:pt x="27" y="39"/>
                    <a:pt x="27" y="38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6"/>
                  </a:cubicBezTo>
                  <a:cubicBezTo>
                    <a:pt x="35" y="26"/>
                    <a:pt x="36" y="25"/>
                    <a:pt x="36" y="25"/>
                  </a:cubicBezTo>
                  <a:cubicBezTo>
                    <a:pt x="37" y="24"/>
                    <a:pt x="38" y="23"/>
                    <a:pt x="39" y="22"/>
                  </a:cubicBezTo>
                  <a:cubicBezTo>
                    <a:pt x="38" y="25"/>
                    <a:pt x="37" y="31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4"/>
                    <a:pt x="33" y="34"/>
                  </a:cubicBezTo>
                  <a:cubicBezTo>
                    <a:pt x="33" y="35"/>
                    <a:pt x="33" y="35"/>
                    <a:pt x="33" y="36"/>
                  </a:cubicBezTo>
                  <a:cubicBezTo>
                    <a:pt x="28" y="40"/>
                    <a:pt x="28" y="40"/>
                    <a:pt x="28" y="40"/>
                  </a:cubicBezTo>
                  <a:moveTo>
                    <a:pt x="39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2" y="20"/>
                    <a:pt x="22" y="20"/>
                    <a:pt x="22" y="20"/>
                  </a:cubicBezTo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9"/>
                    <a:pt x="15" y="20"/>
                  </a:cubicBezTo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4" y="16"/>
                    <a:pt x="24" y="16"/>
                  </a:cubicBezTo>
                  <a:moveTo>
                    <a:pt x="7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4"/>
                    <a:pt x="16" y="14"/>
                    <a:pt x="16" y="14"/>
                  </a:cubicBezTo>
                  <a:moveTo>
                    <a:pt x="4" y="17"/>
                  </a:moveTo>
                  <a:cubicBezTo>
                    <a:pt x="4" y="17"/>
                    <a:pt x="3" y="16"/>
                    <a:pt x="3" y="16"/>
                  </a:cubicBezTo>
                  <a:cubicBezTo>
                    <a:pt x="4" y="14"/>
                    <a:pt x="4" y="13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4" y="17"/>
                    <a:pt x="4" y="17"/>
                    <a:pt x="4" y="17"/>
                  </a:cubicBezTo>
                  <a:moveTo>
                    <a:pt x="6" y="1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14" y="11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9"/>
                    <a:pt x="16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4" y="11"/>
                    <a:pt x="14" y="11"/>
                  </a:cubicBezTo>
                  <a:moveTo>
                    <a:pt x="27" y="19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30" y="8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3" y="12"/>
                    <a:pt x="35" y="18"/>
                    <a:pt x="34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9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18"/>
                    <a:pt x="28" y="19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9"/>
                    <a:pt x="27" y="19"/>
                    <a:pt x="27" y="19"/>
                  </a:cubicBezTo>
                  <a:moveTo>
                    <a:pt x="27" y="9"/>
                  </a:moveTo>
                  <a:cubicBezTo>
                    <a:pt x="27" y="8"/>
                    <a:pt x="27" y="8"/>
                    <a:pt x="27" y="7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8" y="8"/>
                    <a:pt x="27" y="9"/>
                    <a:pt x="27" y="9"/>
                  </a:cubicBezTo>
                  <a:moveTo>
                    <a:pt x="14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9"/>
                    <a:pt x="14" y="9"/>
                  </a:cubicBezTo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19" y="9"/>
                    <a:pt x="18" y="10"/>
                    <a:pt x="17" y="12"/>
                  </a:cubicBezTo>
                  <a:moveTo>
                    <a:pt x="14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21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6"/>
                    <a:pt x="26" y="7"/>
                  </a:cubicBezTo>
                  <a:cubicBezTo>
                    <a:pt x="26" y="8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4" y="14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3"/>
                    <a:pt x="15" y="23"/>
                    <a:pt x="14" y="2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0" y="23"/>
                    <a:pt x="20" y="23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1"/>
                    <a:pt x="24" y="21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2" y="23"/>
                    <a:pt x="34" y="22"/>
                    <a:pt x="35" y="20"/>
                  </a:cubicBezTo>
                  <a:cubicBezTo>
                    <a:pt x="36" y="20"/>
                    <a:pt x="38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3"/>
                    <a:pt x="36" y="24"/>
                  </a:cubicBezTo>
                  <a:cubicBezTo>
                    <a:pt x="35" y="25"/>
                    <a:pt x="35" y="25"/>
                    <a:pt x="34" y="25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8" y="27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5" y="28"/>
                    <a:pt x="24" y="29"/>
                    <a:pt x="23" y="31"/>
                  </a:cubicBezTo>
                  <a:cubicBezTo>
                    <a:pt x="22" y="31"/>
                    <a:pt x="22" y="32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0" y="38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5" y="41"/>
                    <a:pt x="13" y="40"/>
                    <a:pt x="10" y="39"/>
                  </a:cubicBezTo>
                  <a:cubicBezTo>
                    <a:pt x="11" y="37"/>
                    <a:pt x="10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8" y="31"/>
                    <a:pt x="8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10" y="27"/>
                    <a:pt x="11" y="2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19"/>
                    <a:pt x="17" y="18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1"/>
                    <a:pt x="20" y="9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6" y="30"/>
                  </a:moveTo>
                  <a:cubicBezTo>
                    <a:pt x="3" y="29"/>
                    <a:pt x="2" y="27"/>
                    <a:pt x="2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6"/>
                    <a:pt x="8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8" y="12"/>
                    <a:pt x="8" y="11"/>
                    <a:pt x="8" y="10"/>
                  </a:cubicBezTo>
                  <a:cubicBezTo>
                    <a:pt x="9" y="7"/>
                    <a:pt x="11" y="5"/>
                    <a:pt x="13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4" y="13"/>
                    <a:pt x="14" y="14"/>
                  </a:cubicBezTo>
                  <a:cubicBezTo>
                    <a:pt x="13" y="15"/>
                    <a:pt x="12" y="16"/>
                    <a:pt x="12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6"/>
                    <a:pt x="15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8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8" y="27"/>
                    <a:pt x="7" y="29"/>
                  </a:cubicBezTo>
                  <a:cubicBezTo>
                    <a:pt x="7" y="29"/>
                    <a:pt x="6" y="30"/>
                    <a:pt x="6" y="30"/>
                  </a:cubicBezTo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8" y="6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2"/>
                    <a:pt x="2" y="14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8"/>
                    <a:pt x="3" y="31"/>
                    <a:pt x="6" y="32"/>
                  </a:cubicBezTo>
                  <a:cubicBezTo>
                    <a:pt x="6" y="33"/>
                    <a:pt x="6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2" y="41"/>
                    <a:pt x="15" y="42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9" y="3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37" y="19"/>
                    <a:pt x="36" y="19"/>
                  </a:cubicBezTo>
                  <a:cubicBezTo>
                    <a:pt x="36" y="16"/>
                    <a:pt x="34" y="9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29" y="7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3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8" y="5"/>
                    <a:pt x="17" y="5"/>
                    <a:pt x="17" y="6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4" name="Freeform 200"/>
            <p:cNvSpPr>
              <a:spLocks noEditPoints="1"/>
            </p:cNvSpPr>
            <p:nvPr/>
          </p:nvSpPr>
          <p:spPr bwMode="auto">
            <a:xfrm>
              <a:off x="4274" y="2091"/>
              <a:ext cx="53" cy="60"/>
            </a:xfrm>
            <a:custGeom>
              <a:avLst/>
              <a:gdLst>
                <a:gd name="T0" fmla="*/ 16 w 22"/>
                <a:gd name="T1" fmla="*/ 15 h 25"/>
                <a:gd name="T2" fmla="*/ 14 w 22"/>
                <a:gd name="T3" fmla="*/ 16 h 25"/>
                <a:gd name="T4" fmla="*/ 8 w 22"/>
                <a:gd name="T5" fmla="*/ 14 h 25"/>
                <a:gd name="T6" fmla="*/ 1 w 22"/>
                <a:gd name="T7" fmla="*/ 24 h 25"/>
                <a:gd name="T8" fmla="*/ 18 w 22"/>
                <a:gd name="T9" fmla="*/ 11 h 25"/>
                <a:gd name="T10" fmla="*/ 17 w 22"/>
                <a:gd name="T11" fmla="*/ 11 h 25"/>
                <a:gd name="T12" fmla="*/ 17 w 22"/>
                <a:gd name="T13" fmla="*/ 11 h 25"/>
                <a:gd name="T14" fmla="*/ 8 w 22"/>
                <a:gd name="T15" fmla="*/ 13 h 25"/>
                <a:gd name="T16" fmla="*/ 10 w 22"/>
                <a:gd name="T17" fmla="*/ 5 h 25"/>
                <a:gd name="T18" fmla="*/ 10 w 22"/>
                <a:gd name="T19" fmla="*/ 6 h 25"/>
                <a:gd name="T20" fmla="*/ 10 w 22"/>
                <a:gd name="T21" fmla="*/ 7 h 25"/>
                <a:gd name="T22" fmla="*/ 15 w 22"/>
                <a:gd name="T23" fmla="*/ 13 h 25"/>
                <a:gd name="T24" fmla="*/ 16 w 22"/>
                <a:gd name="T25" fmla="*/ 13 h 25"/>
                <a:gd name="T26" fmla="*/ 18 w 22"/>
                <a:gd name="T27" fmla="*/ 12 h 25"/>
                <a:gd name="T28" fmla="*/ 15 w 22"/>
                <a:gd name="T29" fmla="*/ 14 h 25"/>
                <a:gd name="T30" fmla="*/ 18 w 22"/>
                <a:gd name="T31" fmla="*/ 14 h 25"/>
                <a:gd name="T32" fmla="*/ 14 w 22"/>
                <a:gd name="T33" fmla="*/ 14 h 25"/>
                <a:gd name="T34" fmla="*/ 17 w 22"/>
                <a:gd name="T35" fmla="*/ 15 h 25"/>
                <a:gd name="T36" fmla="*/ 16 w 22"/>
                <a:gd name="T37" fmla="*/ 15 h 25"/>
                <a:gd name="T38" fmla="*/ 13 w 22"/>
                <a:gd name="T39" fmla="*/ 16 h 25"/>
                <a:gd name="T40" fmla="*/ 11 w 22"/>
                <a:gd name="T41" fmla="*/ 11 h 25"/>
                <a:gd name="T42" fmla="*/ 14 w 22"/>
                <a:gd name="T43" fmla="*/ 3 h 25"/>
                <a:gd name="T44" fmla="*/ 19 w 22"/>
                <a:gd name="T45" fmla="*/ 6 h 25"/>
                <a:gd name="T46" fmla="*/ 19 w 22"/>
                <a:gd name="T47" fmla="*/ 7 h 25"/>
                <a:gd name="T48" fmla="*/ 17 w 22"/>
                <a:gd name="T49" fmla="*/ 7 h 25"/>
                <a:gd name="T50" fmla="*/ 19 w 22"/>
                <a:gd name="T51" fmla="*/ 7 h 25"/>
                <a:gd name="T52" fmla="*/ 16 w 22"/>
                <a:gd name="T53" fmla="*/ 7 h 25"/>
                <a:gd name="T54" fmla="*/ 18 w 22"/>
                <a:gd name="T55" fmla="*/ 9 h 25"/>
                <a:gd name="T56" fmla="*/ 16 w 22"/>
                <a:gd name="T57" fmla="*/ 8 h 25"/>
                <a:gd name="T58" fmla="*/ 17 w 22"/>
                <a:gd name="T59" fmla="*/ 9 h 25"/>
                <a:gd name="T60" fmla="*/ 15 w 22"/>
                <a:gd name="T61" fmla="*/ 9 h 25"/>
                <a:gd name="T62" fmla="*/ 17 w 22"/>
                <a:gd name="T63" fmla="*/ 10 h 25"/>
                <a:gd name="T64" fmla="*/ 15 w 22"/>
                <a:gd name="T65" fmla="*/ 10 h 25"/>
                <a:gd name="T66" fmla="*/ 14 w 22"/>
                <a:gd name="T67" fmla="*/ 11 h 25"/>
                <a:gd name="T68" fmla="*/ 16 w 22"/>
                <a:gd name="T69" fmla="*/ 11 h 25"/>
                <a:gd name="T70" fmla="*/ 14 w 22"/>
                <a:gd name="T71" fmla="*/ 11 h 25"/>
                <a:gd name="T72" fmla="*/ 14 w 22"/>
                <a:gd name="T73" fmla="*/ 12 h 25"/>
                <a:gd name="T74" fmla="*/ 15 w 22"/>
                <a:gd name="T75" fmla="*/ 3 h 25"/>
                <a:gd name="T76" fmla="*/ 20 w 22"/>
                <a:gd name="T77" fmla="*/ 2 h 25"/>
                <a:gd name="T78" fmla="*/ 19 w 22"/>
                <a:gd name="T79" fmla="*/ 5 h 25"/>
                <a:gd name="T80" fmla="*/ 14 w 22"/>
                <a:gd name="T81" fmla="*/ 0 h 25"/>
                <a:gd name="T82" fmla="*/ 11 w 22"/>
                <a:gd name="T83" fmla="*/ 4 h 25"/>
                <a:gd name="T84" fmla="*/ 6 w 22"/>
                <a:gd name="T85" fmla="*/ 9 h 25"/>
                <a:gd name="T86" fmla="*/ 1 w 22"/>
                <a:gd name="T87" fmla="*/ 21 h 25"/>
                <a:gd name="T88" fmla="*/ 0 w 22"/>
                <a:gd name="T89" fmla="*/ 25 h 25"/>
                <a:gd name="T90" fmla="*/ 4 w 22"/>
                <a:gd name="T91" fmla="*/ 23 h 25"/>
                <a:gd name="T92" fmla="*/ 12 w 22"/>
                <a:gd name="T93" fmla="*/ 17 h 25"/>
                <a:gd name="T94" fmla="*/ 19 w 22"/>
                <a:gd name="T95" fmla="*/ 9 h 25"/>
                <a:gd name="T96" fmla="*/ 21 w 22"/>
                <a:gd name="T97" fmla="*/ 5 h 25"/>
                <a:gd name="T98" fmla="*/ 16 w 22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25">
                  <a:moveTo>
                    <a:pt x="14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6" y="15"/>
                    <a:pt x="16" y="15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1" y="24"/>
                  </a:moveTo>
                  <a:cubicBezTo>
                    <a:pt x="1" y="23"/>
                    <a:pt x="2" y="22"/>
                    <a:pt x="2" y="21"/>
                  </a:cubicBezTo>
                  <a:cubicBezTo>
                    <a:pt x="2" y="21"/>
                    <a:pt x="6" y="17"/>
                    <a:pt x="8" y="14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8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moveTo>
                    <a:pt x="17" y="11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moveTo>
                    <a:pt x="13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1" y="15"/>
                    <a:pt x="9" y="14"/>
                    <a:pt x="8" y="13"/>
                  </a:cubicBezTo>
                  <a:cubicBezTo>
                    <a:pt x="7" y="12"/>
                    <a:pt x="7" y="11"/>
                    <a:pt x="7" y="9"/>
                  </a:cubicBezTo>
                  <a:cubicBezTo>
                    <a:pt x="7" y="8"/>
                    <a:pt x="7" y="7"/>
                    <a:pt x="8" y="6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9" y="10"/>
                    <a:pt x="11" y="12"/>
                  </a:cubicBezTo>
                  <a:cubicBezTo>
                    <a:pt x="11" y="12"/>
                    <a:pt x="13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7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moveTo>
                    <a:pt x="14" y="12"/>
                  </a:moveTo>
                  <a:cubicBezTo>
                    <a:pt x="13" y="12"/>
                    <a:pt x="12" y="12"/>
                    <a:pt x="11" y="11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9" y="5"/>
                  </a:move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9" y="1"/>
                    <a:pt x="20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19" y="5"/>
                    <a:pt x="19" y="5"/>
                  </a:cubicBezTo>
                  <a:moveTo>
                    <a:pt x="16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4"/>
                    <a:pt x="8" y="4"/>
                    <a:pt x="8" y="5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1"/>
                    <a:pt x="6" y="12"/>
                    <a:pt x="7" y="14"/>
                  </a:cubicBezTo>
                  <a:cubicBezTo>
                    <a:pt x="5" y="17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7"/>
                    <a:pt x="14" y="17"/>
                  </a:cubicBezTo>
                  <a:cubicBezTo>
                    <a:pt x="15" y="17"/>
                    <a:pt x="17" y="16"/>
                    <a:pt x="18" y="15"/>
                  </a:cubicBezTo>
                  <a:cubicBezTo>
                    <a:pt x="20" y="14"/>
                    <a:pt x="20" y="11"/>
                    <a:pt x="19" y="9"/>
                  </a:cubicBezTo>
                  <a:cubicBezTo>
                    <a:pt x="19" y="9"/>
                    <a:pt x="19" y="8"/>
                    <a:pt x="20" y="8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1" y="2"/>
                    <a:pt x="20" y="1"/>
                  </a:cubicBezTo>
                  <a:cubicBezTo>
                    <a:pt x="19" y="0"/>
                    <a:pt x="18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5" name="Freeform 201"/>
            <p:cNvSpPr>
              <a:spLocks noEditPoints="1"/>
            </p:cNvSpPr>
            <p:nvPr/>
          </p:nvSpPr>
          <p:spPr bwMode="auto">
            <a:xfrm>
              <a:off x="3432" y="2091"/>
              <a:ext cx="83" cy="117"/>
            </a:xfrm>
            <a:custGeom>
              <a:avLst/>
              <a:gdLst>
                <a:gd name="T0" fmla="*/ 27 w 35"/>
                <a:gd name="T1" fmla="*/ 48 h 49"/>
                <a:gd name="T2" fmla="*/ 24 w 35"/>
                <a:gd name="T3" fmla="*/ 44 h 49"/>
                <a:gd name="T4" fmla="*/ 29 w 35"/>
                <a:gd name="T5" fmla="*/ 48 h 49"/>
                <a:gd name="T6" fmla="*/ 22 w 35"/>
                <a:gd name="T7" fmla="*/ 47 h 49"/>
                <a:gd name="T8" fmla="*/ 30 w 35"/>
                <a:gd name="T9" fmla="*/ 48 h 49"/>
                <a:gd name="T10" fmla="*/ 17 w 35"/>
                <a:gd name="T11" fmla="*/ 46 h 49"/>
                <a:gd name="T12" fmla="*/ 14 w 35"/>
                <a:gd name="T13" fmla="*/ 44 h 49"/>
                <a:gd name="T14" fmla="*/ 13 w 35"/>
                <a:gd name="T15" fmla="*/ 40 h 49"/>
                <a:gd name="T16" fmla="*/ 15 w 35"/>
                <a:gd name="T17" fmla="*/ 41 h 49"/>
                <a:gd name="T18" fmla="*/ 12 w 35"/>
                <a:gd name="T19" fmla="*/ 39 h 49"/>
                <a:gd name="T20" fmla="*/ 11 w 35"/>
                <a:gd name="T21" fmla="*/ 38 h 49"/>
                <a:gd name="T22" fmla="*/ 8 w 35"/>
                <a:gd name="T23" fmla="*/ 36 h 49"/>
                <a:gd name="T24" fmla="*/ 7 w 35"/>
                <a:gd name="T25" fmla="*/ 33 h 49"/>
                <a:gd name="T26" fmla="*/ 3 w 35"/>
                <a:gd name="T27" fmla="*/ 29 h 49"/>
                <a:gd name="T28" fmla="*/ 4 w 35"/>
                <a:gd name="T29" fmla="*/ 29 h 49"/>
                <a:gd name="T30" fmla="*/ 5 w 35"/>
                <a:gd name="T31" fmla="*/ 29 h 49"/>
                <a:gd name="T32" fmla="*/ 20 w 35"/>
                <a:gd name="T33" fmla="*/ 29 h 49"/>
                <a:gd name="T34" fmla="*/ 18 w 35"/>
                <a:gd name="T35" fmla="*/ 29 h 49"/>
                <a:gd name="T36" fmla="*/ 24 w 35"/>
                <a:gd name="T37" fmla="*/ 29 h 49"/>
                <a:gd name="T38" fmla="*/ 23 w 35"/>
                <a:gd name="T39" fmla="*/ 32 h 49"/>
                <a:gd name="T40" fmla="*/ 27 w 35"/>
                <a:gd name="T41" fmla="*/ 29 h 49"/>
                <a:gd name="T42" fmla="*/ 29 w 35"/>
                <a:gd name="T43" fmla="*/ 29 h 49"/>
                <a:gd name="T44" fmla="*/ 1 w 35"/>
                <a:gd name="T45" fmla="*/ 29 h 49"/>
                <a:gd name="T46" fmla="*/ 1 w 35"/>
                <a:gd name="T47" fmla="*/ 23 h 49"/>
                <a:gd name="T48" fmla="*/ 3 w 35"/>
                <a:gd name="T49" fmla="*/ 23 h 49"/>
                <a:gd name="T50" fmla="*/ 22 w 35"/>
                <a:gd name="T51" fmla="*/ 21 h 49"/>
                <a:gd name="T52" fmla="*/ 20 w 35"/>
                <a:gd name="T53" fmla="*/ 23 h 49"/>
                <a:gd name="T54" fmla="*/ 23 w 35"/>
                <a:gd name="T55" fmla="*/ 23 h 49"/>
                <a:gd name="T56" fmla="*/ 16 w 35"/>
                <a:gd name="T57" fmla="*/ 23 h 49"/>
                <a:gd name="T58" fmla="*/ 18 w 35"/>
                <a:gd name="T59" fmla="*/ 23 h 49"/>
                <a:gd name="T60" fmla="*/ 26 w 35"/>
                <a:gd name="T61" fmla="*/ 21 h 49"/>
                <a:gd name="T62" fmla="*/ 28 w 35"/>
                <a:gd name="T63" fmla="*/ 21 h 49"/>
                <a:gd name="T64" fmla="*/ 5 w 35"/>
                <a:gd name="T65" fmla="*/ 21 h 49"/>
                <a:gd name="T66" fmla="*/ 1 w 35"/>
                <a:gd name="T67" fmla="*/ 21 h 49"/>
                <a:gd name="T68" fmla="*/ 18 w 35"/>
                <a:gd name="T69" fmla="*/ 15 h 49"/>
                <a:gd name="T70" fmla="*/ 18 w 35"/>
                <a:gd name="T71" fmla="*/ 14 h 49"/>
                <a:gd name="T72" fmla="*/ 30 w 35"/>
                <a:gd name="T73" fmla="*/ 12 h 49"/>
                <a:gd name="T74" fmla="*/ 22 w 35"/>
                <a:gd name="T75" fmla="*/ 10 h 49"/>
                <a:gd name="T76" fmla="*/ 30 w 35"/>
                <a:gd name="T77" fmla="*/ 10 h 49"/>
                <a:gd name="T78" fmla="*/ 23 w 35"/>
                <a:gd name="T79" fmla="*/ 11 h 49"/>
                <a:gd name="T80" fmla="*/ 28 w 35"/>
                <a:gd name="T81" fmla="*/ 9 h 49"/>
                <a:gd name="T82" fmla="*/ 24 w 35"/>
                <a:gd name="T83" fmla="*/ 11 h 49"/>
                <a:gd name="T84" fmla="*/ 33 w 35"/>
                <a:gd name="T85" fmla="*/ 10 h 49"/>
                <a:gd name="T86" fmla="*/ 16 w 35"/>
                <a:gd name="T87" fmla="*/ 15 h 49"/>
                <a:gd name="T88" fmla="*/ 18 w 35"/>
                <a:gd name="T89" fmla="*/ 20 h 49"/>
                <a:gd name="T90" fmla="*/ 14 w 35"/>
                <a:gd name="T91" fmla="*/ 24 h 49"/>
                <a:gd name="T92" fmla="*/ 19 w 35"/>
                <a:gd name="T93" fmla="*/ 28 h 49"/>
                <a:gd name="T94" fmla="*/ 17 w 35"/>
                <a:gd name="T95" fmla="*/ 32 h 49"/>
                <a:gd name="T96" fmla="*/ 8 w 35"/>
                <a:gd name="T97" fmla="*/ 28 h 49"/>
                <a:gd name="T98" fmla="*/ 3 w 35"/>
                <a:gd name="T99" fmla="*/ 25 h 49"/>
                <a:gd name="T100" fmla="*/ 4 w 35"/>
                <a:gd name="T101" fmla="*/ 20 h 49"/>
                <a:gd name="T102" fmla="*/ 26 w 35"/>
                <a:gd name="T103" fmla="*/ 0 h 49"/>
                <a:gd name="T104" fmla="*/ 2 w 35"/>
                <a:gd name="T105" fmla="*/ 15 h 49"/>
                <a:gd name="T106" fmla="*/ 0 w 35"/>
                <a:gd name="T107" fmla="*/ 24 h 49"/>
                <a:gd name="T108" fmla="*/ 2 w 35"/>
                <a:gd name="T109" fmla="*/ 24 h 49"/>
                <a:gd name="T110" fmla="*/ 1 w 35"/>
                <a:gd name="T111" fmla="*/ 34 h 49"/>
                <a:gd name="T112" fmla="*/ 28 w 35"/>
                <a:gd name="T113" fmla="*/ 49 h 49"/>
                <a:gd name="T114" fmla="*/ 35 w 35"/>
                <a:gd name="T115" fmla="*/ 43 h 49"/>
                <a:gd name="T116" fmla="*/ 28 w 35"/>
                <a:gd name="T117" fmla="*/ 33 h 49"/>
                <a:gd name="T118" fmla="*/ 29 w 35"/>
                <a:gd name="T119" fmla="*/ 23 h 49"/>
                <a:gd name="T120" fmla="*/ 21 w 35"/>
                <a:gd name="T121" fmla="*/ 15 h 49"/>
                <a:gd name="T122" fmla="*/ 34 w 35"/>
                <a:gd name="T12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49">
                  <a:moveTo>
                    <a:pt x="32" y="48"/>
                  </a:moveTo>
                  <a:cubicBezTo>
                    <a:pt x="32" y="47"/>
                    <a:pt x="33" y="46"/>
                    <a:pt x="33" y="45"/>
                  </a:cubicBezTo>
                  <a:cubicBezTo>
                    <a:pt x="33" y="46"/>
                    <a:pt x="33" y="47"/>
                    <a:pt x="33" y="47"/>
                  </a:cubicBezTo>
                  <a:cubicBezTo>
                    <a:pt x="33" y="48"/>
                    <a:pt x="32" y="48"/>
                    <a:pt x="32" y="48"/>
                  </a:cubicBezTo>
                  <a:moveTo>
                    <a:pt x="27" y="45"/>
                  </a:moveTo>
                  <a:cubicBezTo>
                    <a:pt x="27" y="45"/>
                    <a:pt x="28" y="45"/>
                    <a:pt x="28" y="44"/>
                  </a:cubicBezTo>
                  <a:cubicBezTo>
                    <a:pt x="28" y="46"/>
                    <a:pt x="27" y="47"/>
                    <a:pt x="27" y="48"/>
                  </a:cubicBezTo>
                  <a:cubicBezTo>
                    <a:pt x="26" y="48"/>
                    <a:pt x="25" y="48"/>
                    <a:pt x="25" y="48"/>
                  </a:cubicBezTo>
                  <a:cubicBezTo>
                    <a:pt x="25" y="47"/>
                    <a:pt x="26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moveTo>
                    <a:pt x="24" y="48"/>
                  </a:moveTo>
                  <a:cubicBezTo>
                    <a:pt x="24" y="48"/>
                    <a:pt x="23" y="47"/>
                    <a:pt x="23" y="47"/>
                  </a:cubicBezTo>
                  <a:cubicBezTo>
                    <a:pt x="23" y="46"/>
                    <a:pt x="23" y="45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6" y="44"/>
                  </a:cubicBezTo>
                  <a:cubicBezTo>
                    <a:pt x="25" y="45"/>
                    <a:pt x="25" y="46"/>
                    <a:pt x="24" y="48"/>
                  </a:cubicBezTo>
                  <a:moveTo>
                    <a:pt x="28" y="48"/>
                  </a:moveTo>
                  <a:cubicBezTo>
                    <a:pt x="28" y="48"/>
                    <a:pt x="27" y="48"/>
                    <a:pt x="27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0" y="45"/>
                    <a:pt x="30" y="46"/>
                    <a:pt x="29" y="48"/>
                  </a:cubicBezTo>
                  <a:cubicBezTo>
                    <a:pt x="29" y="48"/>
                    <a:pt x="28" y="48"/>
                    <a:pt x="28" y="48"/>
                  </a:cubicBezTo>
                  <a:moveTo>
                    <a:pt x="22" y="47"/>
                  </a:moveTo>
                  <a:cubicBezTo>
                    <a:pt x="21" y="47"/>
                    <a:pt x="21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3" y="45"/>
                    <a:pt x="22" y="46"/>
                    <a:pt x="22" y="47"/>
                  </a:cubicBezTo>
                  <a:moveTo>
                    <a:pt x="20" y="47"/>
                  </a:moveTo>
                  <a:cubicBezTo>
                    <a:pt x="19" y="46"/>
                    <a:pt x="18" y="46"/>
                    <a:pt x="18" y="46"/>
                  </a:cubicBezTo>
                  <a:cubicBezTo>
                    <a:pt x="18" y="45"/>
                    <a:pt x="19" y="44"/>
                    <a:pt x="19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moveTo>
                    <a:pt x="30" y="48"/>
                  </a:moveTo>
                  <a:cubicBezTo>
                    <a:pt x="30" y="46"/>
                    <a:pt x="31" y="45"/>
                    <a:pt x="32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2" y="46"/>
                    <a:pt x="31" y="48"/>
                  </a:cubicBezTo>
                  <a:cubicBezTo>
                    <a:pt x="31" y="48"/>
                    <a:pt x="30" y="48"/>
                    <a:pt x="30" y="48"/>
                  </a:cubicBezTo>
                  <a:moveTo>
                    <a:pt x="17" y="46"/>
                  </a:moveTo>
                  <a:cubicBezTo>
                    <a:pt x="17" y="45"/>
                    <a:pt x="17" y="45"/>
                    <a:pt x="16" y="45"/>
                  </a:cubicBezTo>
                  <a:cubicBezTo>
                    <a:pt x="17" y="44"/>
                    <a:pt x="17" y="43"/>
                    <a:pt x="18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4"/>
                    <a:pt x="18" y="45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moveTo>
                    <a:pt x="16" y="45"/>
                  </a:moveTo>
                  <a:cubicBezTo>
                    <a:pt x="15" y="45"/>
                    <a:pt x="15" y="44"/>
                    <a:pt x="14" y="44"/>
                  </a:cubicBezTo>
                  <a:cubicBezTo>
                    <a:pt x="15" y="43"/>
                    <a:pt x="15" y="43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7" y="42"/>
                    <a:pt x="17" y="42"/>
                  </a:cubicBezTo>
                  <a:cubicBezTo>
                    <a:pt x="17" y="43"/>
                    <a:pt x="16" y="44"/>
                    <a:pt x="16" y="45"/>
                  </a:cubicBezTo>
                  <a:moveTo>
                    <a:pt x="14" y="44"/>
                  </a:moveTo>
                  <a:cubicBezTo>
                    <a:pt x="13" y="43"/>
                    <a:pt x="12" y="42"/>
                    <a:pt x="12" y="42"/>
                  </a:cubicBezTo>
                  <a:cubicBezTo>
                    <a:pt x="12" y="41"/>
                    <a:pt x="12" y="40"/>
                    <a:pt x="13" y="40"/>
                  </a:cubicBezTo>
                  <a:cubicBezTo>
                    <a:pt x="13" y="40"/>
                    <a:pt x="14" y="40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3" y="42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2"/>
                    <a:pt x="14" y="42"/>
                    <a:pt x="15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4" y="43"/>
                    <a:pt x="14" y="44"/>
                  </a:cubicBezTo>
                  <a:moveTo>
                    <a:pt x="11" y="41"/>
                  </a:moveTo>
                  <a:cubicBezTo>
                    <a:pt x="11" y="41"/>
                    <a:pt x="11" y="41"/>
                    <a:pt x="10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0"/>
                    <a:pt x="12" y="41"/>
                    <a:pt x="11" y="41"/>
                  </a:cubicBezTo>
                  <a:moveTo>
                    <a:pt x="10" y="40"/>
                  </a:moveTo>
                  <a:cubicBezTo>
                    <a:pt x="10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9"/>
                    <a:pt x="10" y="39"/>
                    <a:pt x="10" y="40"/>
                  </a:cubicBezTo>
                  <a:moveTo>
                    <a:pt x="9" y="38"/>
                  </a:moveTo>
                  <a:cubicBezTo>
                    <a:pt x="9" y="38"/>
                    <a:pt x="8" y="37"/>
                    <a:pt x="8" y="3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7" y="34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0"/>
                  </a:cubicBezTo>
                  <a:cubicBezTo>
                    <a:pt x="7" y="31"/>
                    <a:pt x="8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2" y="33"/>
                  </a:moveTo>
                  <a:cubicBezTo>
                    <a:pt x="3" y="32"/>
                    <a:pt x="3" y="31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31"/>
                    <a:pt x="4" y="32"/>
                    <a:pt x="3" y="33"/>
                  </a:cubicBezTo>
                  <a:cubicBezTo>
                    <a:pt x="2" y="33"/>
                    <a:pt x="2" y="33"/>
                    <a:pt x="2" y="33"/>
                  </a:cubicBezTo>
                  <a:moveTo>
                    <a:pt x="4" y="33"/>
                  </a:moveTo>
                  <a:cubicBezTo>
                    <a:pt x="4" y="32"/>
                    <a:pt x="5" y="31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20" y="30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1" y="30"/>
                    <a:pt x="21" y="31"/>
                    <a:pt x="20" y="32"/>
                  </a:cubicBezTo>
                  <a:cubicBezTo>
                    <a:pt x="19" y="32"/>
                    <a:pt x="19" y="32"/>
                    <a:pt x="19" y="32"/>
                  </a:cubicBezTo>
                  <a:moveTo>
                    <a:pt x="18" y="32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0"/>
                    <a:pt x="18" y="30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moveTo>
                    <a:pt x="21" y="32"/>
                  </a:moveTo>
                  <a:cubicBezTo>
                    <a:pt x="21" y="31"/>
                    <a:pt x="22" y="30"/>
                    <a:pt x="22" y="29"/>
                  </a:cubicBezTo>
                  <a:cubicBezTo>
                    <a:pt x="23" y="29"/>
                    <a:pt x="24" y="29"/>
                    <a:pt x="24" y="29"/>
                  </a:cubicBezTo>
                  <a:cubicBezTo>
                    <a:pt x="23" y="30"/>
                    <a:pt x="23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17" y="30"/>
                  </a:moveTo>
                  <a:cubicBezTo>
                    <a:pt x="16" y="30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30"/>
                    <a:pt x="17" y="30"/>
                  </a:cubicBezTo>
                  <a:moveTo>
                    <a:pt x="23" y="32"/>
                  </a:moveTo>
                  <a:cubicBezTo>
                    <a:pt x="23" y="31"/>
                    <a:pt x="24" y="30"/>
                    <a:pt x="25" y="29"/>
                  </a:cubicBezTo>
                  <a:cubicBezTo>
                    <a:pt x="25" y="29"/>
                    <a:pt x="26" y="29"/>
                    <a:pt x="26" y="29"/>
                  </a:cubicBezTo>
                  <a:cubicBezTo>
                    <a:pt x="25" y="30"/>
                    <a:pt x="25" y="31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moveTo>
                    <a:pt x="25" y="32"/>
                  </a:moveTo>
                  <a:cubicBezTo>
                    <a:pt x="25" y="31"/>
                    <a:pt x="26" y="30"/>
                    <a:pt x="27" y="29"/>
                  </a:cubicBezTo>
                  <a:cubicBezTo>
                    <a:pt x="27" y="29"/>
                    <a:pt x="28" y="29"/>
                    <a:pt x="28" y="29"/>
                  </a:cubicBezTo>
                  <a:cubicBezTo>
                    <a:pt x="28" y="30"/>
                    <a:pt x="27" y="30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27" y="32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3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3" y="23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2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0" y="2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moveTo>
                    <a:pt x="22" y="23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2" y="23"/>
                  </a:cubicBezTo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7" y="21"/>
                    <a:pt x="17" y="21"/>
                  </a:cubicBezTo>
                  <a:cubicBezTo>
                    <a:pt x="17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6" y="23"/>
                    <a:pt x="15" y="23"/>
                  </a:cubicBezTo>
                  <a:moveTo>
                    <a:pt x="15" y="22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moveTo>
                    <a:pt x="24" y="23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8" y="21"/>
                    <a:pt x="28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4" y="23"/>
                  </a:cubicBezTo>
                  <a:moveTo>
                    <a:pt x="4" y="23"/>
                  </a:moveTo>
                  <a:cubicBezTo>
                    <a:pt x="5" y="22"/>
                    <a:pt x="5" y="22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1" y="21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18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3"/>
                    <a:pt x="31" y="13"/>
                    <a:pt x="31" y="13"/>
                  </a:cubicBezTo>
                  <a:moveTo>
                    <a:pt x="30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1" y="11"/>
                    <a:pt x="31" y="10"/>
                  </a:cubicBezTo>
                  <a:cubicBezTo>
                    <a:pt x="31" y="10"/>
                    <a:pt x="32" y="10"/>
                    <a:pt x="32" y="11"/>
                  </a:cubicBezTo>
                  <a:cubicBezTo>
                    <a:pt x="30" y="12"/>
                    <a:pt x="30" y="12"/>
                    <a:pt x="30" y="12"/>
                  </a:cubicBezTo>
                  <a:moveTo>
                    <a:pt x="19" y="13"/>
                  </a:moveTo>
                  <a:cubicBezTo>
                    <a:pt x="20" y="12"/>
                    <a:pt x="20" y="11"/>
                    <a:pt x="20" y="11"/>
                  </a:cubicBezTo>
                  <a:cubicBezTo>
                    <a:pt x="21" y="10"/>
                    <a:pt x="21" y="10"/>
                    <a:pt x="22" y="10"/>
                  </a:cubicBezTo>
                  <a:cubicBezTo>
                    <a:pt x="21" y="11"/>
                    <a:pt x="21" y="11"/>
                    <a:pt x="21" y="12"/>
                  </a:cubicBezTo>
                  <a:cubicBezTo>
                    <a:pt x="20" y="12"/>
                    <a:pt x="20" y="13"/>
                    <a:pt x="19" y="13"/>
                  </a:cubicBezTo>
                  <a:moveTo>
                    <a:pt x="29" y="12"/>
                  </a:moveTo>
                  <a:cubicBezTo>
                    <a:pt x="29" y="12"/>
                    <a:pt x="28" y="11"/>
                    <a:pt x="28" y="11"/>
                  </a:cubicBezTo>
                  <a:cubicBezTo>
                    <a:pt x="28" y="11"/>
                    <a:pt x="28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30" y="10"/>
                    <a:pt x="29" y="11"/>
                    <a:pt x="29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2"/>
                  </a:cubicBezTo>
                  <a:moveTo>
                    <a:pt x="27" y="11"/>
                  </a:moveTo>
                  <a:cubicBezTo>
                    <a:pt x="27" y="11"/>
                    <a:pt x="26" y="11"/>
                    <a:pt x="26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7" y="11"/>
                    <a:pt x="27" y="11"/>
                  </a:cubicBezTo>
                  <a:moveTo>
                    <a:pt x="24" y="11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6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moveTo>
                    <a:pt x="7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0"/>
                    <a:pt x="13" y="5"/>
                    <a:pt x="19" y="3"/>
                  </a:cubicBezTo>
                  <a:cubicBezTo>
                    <a:pt x="21" y="2"/>
                    <a:pt x="23" y="1"/>
                    <a:pt x="26" y="1"/>
                  </a:cubicBezTo>
                  <a:cubicBezTo>
                    <a:pt x="28" y="1"/>
                    <a:pt x="31" y="2"/>
                    <a:pt x="33" y="3"/>
                  </a:cubicBezTo>
                  <a:cubicBezTo>
                    <a:pt x="33" y="5"/>
                    <a:pt x="33" y="8"/>
                    <a:pt x="33" y="10"/>
                  </a:cubicBezTo>
                  <a:cubicBezTo>
                    <a:pt x="31" y="9"/>
                    <a:pt x="29" y="8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0" y="9"/>
                    <a:pt x="17" y="12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9" y="16"/>
                    <a:pt x="21" y="16"/>
                  </a:cubicBezTo>
                  <a:cubicBezTo>
                    <a:pt x="23" y="16"/>
                    <a:pt x="25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9" y="19"/>
                    <a:pt x="29" y="20"/>
                  </a:cubicBezTo>
                  <a:cubicBezTo>
                    <a:pt x="26" y="20"/>
                    <a:pt x="24" y="20"/>
                    <a:pt x="22" y="20"/>
                  </a:cubicBezTo>
                  <a:cubicBezTo>
                    <a:pt x="21" y="20"/>
                    <a:pt x="20" y="20"/>
                    <a:pt x="18" y="20"/>
                  </a:cubicBezTo>
                  <a:cubicBezTo>
                    <a:pt x="17" y="20"/>
                    <a:pt x="16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7" y="24"/>
                    <a:pt x="19" y="24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4" y="24"/>
                    <a:pt x="27" y="24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6" y="28"/>
                    <a:pt x="24" y="28"/>
                    <a:pt x="22" y="28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6" y="31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6"/>
                    <a:pt x="22" y="38"/>
                    <a:pt x="26" y="38"/>
                  </a:cubicBezTo>
                  <a:cubicBezTo>
                    <a:pt x="29" y="38"/>
                    <a:pt x="32" y="37"/>
                    <a:pt x="34" y="36"/>
                  </a:cubicBezTo>
                  <a:cubicBezTo>
                    <a:pt x="34" y="38"/>
                    <a:pt x="34" y="40"/>
                    <a:pt x="34" y="42"/>
                  </a:cubicBezTo>
                  <a:cubicBezTo>
                    <a:pt x="32" y="43"/>
                    <a:pt x="29" y="43"/>
                    <a:pt x="27" y="43"/>
                  </a:cubicBezTo>
                  <a:cubicBezTo>
                    <a:pt x="22" y="43"/>
                    <a:pt x="17" y="42"/>
                    <a:pt x="15" y="40"/>
                  </a:cubicBezTo>
                  <a:cubicBezTo>
                    <a:pt x="11" y="37"/>
                    <a:pt x="9" y="33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4" y="28"/>
                    <a:pt x="3" y="28"/>
                  </a:cubicBezTo>
                  <a:cubicBezTo>
                    <a:pt x="3" y="28"/>
                    <a:pt x="3" y="28"/>
                    <a:pt x="2" y="28"/>
                  </a:cubicBezTo>
                  <a:cubicBezTo>
                    <a:pt x="2" y="27"/>
                    <a:pt x="2" y="26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2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19"/>
                    <a:pt x="2" y="17"/>
                    <a:pt x="3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26" y="0"/>
                  </a:moveTo>
                  <a:cubicBezTo>
                    <a:pt x="23" y="0"/>
                    <a:pt x="21" y="1"/>
                    <a:pt x="18" y="2"/>
                  </a:cubicBezTo>
                  <a:cubicBezTo>
                    <a:pt x="11" y="5"/>
                    <a:pt x="8" y="11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5" y="34"/>
                    <a:pt x="6" y="34"/>
                  </a:cubicBezTo>
                  <a:cubicBezTo>
                    <a:pt x="7" y="37"/>
                    <a:pt x="11" y="49"/>
                    <a:pt x="28" y="49"/>
                  </a:cubicBezTo>
                  <a:cubicBezTo>
                    <a:pt x="30" y="49"/>
                    <a:pt x="32" y="49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7"/>
                    <a:pt x="34" y="46"/>
                    <a:pt x="34" y="44"/>
                  </a:cubicBezTo>
                  <a:cubicBezTo>
                    <a:pt x="35" y="44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39"/>
                    <a:pt x="35" y="37"/>
                    <a:pt x="35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2" y="36"/>
                    <a:pt x="30" y="37"/>
                    <a:pt x="26" y="37"/>
                  </a:cubicBezTo>
                  <a:cubicBezTo>
                    <a:pt x="23" y="37"/>
                    <a:pt x="20" y="35"/>
                    <a:pt x="1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5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30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5" y="15"/>
                    <a:pt x="23" y="15"/>
                    <a:pt x="21" y="15"/>
                  </a:cubicBezTo>
                  <a:cubicBezTo>
                    <a:pt x="20" y="15"/>
                    <a:pt x="20" y="15"/>
                    <a:pt x="19" y="15"/>
                  </a:cubicBezTo>
                  <a:cubicBezTo>
                    <a:pt x="21" y="13"/>
                    <a:pt x="22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12"/>
                    <a:pt x="29" y="13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9"/>
                    <a:pt x="34" y="5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6" name="Freeform 202"/>
            <p:cNvSpPr>
              <a:spLocks noEditPoints="1"/>
            </p:cNvSpPr>
            <p:nvPr/>
          </p:nvSpPr>
          <p:spPr bwMode="auto">
            <a:xfrm>
              <a:off x="3344" y="2039"/>
              <a:ext cx="76" cy="169"/>
            </a:xfrm>
            <a:custGeom>
              <a:avLst/>
              <a:gdLst>
                <a:gd name="T0" fmla="*/ 24 w 32"/>
                <a:gd name="T1" fmla="*/ 69 h 71"/>
                <a:gd name="T2" fmla="*/ 26 w 32"/>
                <a:gd name="T3" fmla="*/ 70 h 71"/>
                <a:gd name="T4" fmla="*/ 27 w 32"/>
                <a:gd name="T5" fmla="*/ 69 h 71"/>
                <a:gd name="T6" fmla="*/ 29 w 32"/>
                <a:gd name="T7" fmla="*/ 67 h 71"/>
                <a:gd name="T8" fmla="*/ 29 w 32"/>
                <a:gd name="T9" fmla="*/ 67 h 71"/>
                <a:gd name="T10" fmla="*/ 27 w 32"/>
                <a:gd name="T11" fmla="*/ 66 h 71"/>
                <a:gd name="T12" fmla="*/ 28 w 32"/>
                <a:gd name="T13" fmla="*/ 68 h 71"/>
                <a:gd name="T14" fmla="*/ 27 w 32"/>
                <a:gd name="T15" fmla="*/ 65 h 71"/>
                <a:gd name="T16" fmla="*/ 25 w 32"/>
                <a:gd name="T17" fmla="*/ 61 h 71"/>
                <a:gd name="T18" fmla="*/ 19 w 32"/>
                <a:gd name="T19" fmla="*/ 52 h 71"/>
                <a:gd name="T20" fmla="*/ 20 w 32"/>
                <a:gd name="T21" fmla="*/ 52 h 71"/>
                <a:gd name="T22" fmla="*/ 20 w 32"/>
                <a:gd name="T23" fmla="*/ 50 h 71"/>
                <a:gd name="T24" fmla="*/ 16 w 32"/>
                <a:gd name="T25" fmla="*/ 40 h 71"/>
                <a:gd name="T26" fmla="*/ 19 w 32"/>
                <a:gd name="T27" fmla="*/ 47 h 71"/>
                <a:gd name="T28" fmla="*/ 18 w 32"/>
                <a:gd name="T29" fmla="*/ 45 h 71"/>
                <a:gd name="T30" fmla="*/ 18 w 32"/>
                <a:gd name="T31" fmla="*/ 40 h 71"/>
                <a:gd name="T32" fmla="*/ 17 w 32"/>
                <a:gd name="T33" fmla="*/ 34 h 71"/>
                <a:gd name="T34" fmla="*/ 18 w 32"/>
                <a:gd name="T35" fmla="*/ 39 h 71"/>
                <a:gd name="T36" fmla="*/ 19 w 32"/>
                <a:gd name="T37" fmla="*/ 26 h 71"/>
                <a:gd name="T38" fmla="*/ 19 w 32"/>
                <a:gd name="T39" fmla="*/ 28 h 71"/>
                <a:gd name="T40" fmla="*/ 20 w 32"/>
                <a:gd name="T41" fmla="*/ 32 h 71"/>
                <a:gd name="T42" fmla="*/ 21 w 32"/>
                <a:gd name="T43" fmla="*/ 28 h 71"/>
                <a:gd name="T44" fmla="*/ 21 w 32"/>
                <a:gd name="T45" fmla="*/ 28 h 71"/>
                <a:gd name="T46" fmla="*/ 20 w 32"/>
                <a:gd name="T47" fmla="*/ 28 h 71"/>
                <a:gd name="T48" fmla="*/ 19 w 32"/>
                <a:gd name="T49" fmla="*/ 25 h 71"/>
                <a:gd name="T50" fmla="*/ 21 w 32"/>
                <a:gd name="T51" fmla="*/ 29 h 71"/>
                <a:gd name="T52" fmla="*/ 21 w 32"/>
                <a:gd name="T53" fmla="*/ 21 h 71"/>
                <a:gd name="T54" fmla="*/ 24 w 32"/>
                <a:gd name="T55" fmla="*/ 25 h 71"/>
                <a:gd name="T56" fmla="*/ 25 w 32"/>
                <a:gd name="T57" fmla="*/ 25 h 71"/>
                <a:gd name="T58" fmla="*/ 25 w 32"/>
                <a:gd name="T59" fmla="*/ 21 h 71"/>
                <a:gd name="T60" fmla="*/ 26 w 32"/>
                <a:gd name="T61" fmla="*/ 25 h 71"/>
                <a:gd name="T62" fmla="*/ 27 w 32"/>
                <a:gd name="T63" fmla="*/ 21 h 71"/>
                <a:gd name="T64" fmla="*/ 29 w 32"/>
                <a:gd name="T65" fmla="*/ 24 h 71"/>
                <a:gd name="T66" fmla="*/ 29 w 32"/>
                <a:gd name="T67" fmla="*/ 21 h 71"/>
                <a:gd name="T68" fmla="*/ 31 w 32"/>
                <a:gd name="T69" fmla="*/ 24 h 71"/>
                <a:gd name="T70" fmla="*/ 8 w 32"/>
                <a:gd name="T71" fmla="*/ 23 h 71"/>
                <a:gd name="T72" fmla="*/ 9 w 32"/>
                <a:gd name="T73" fmla="*/ 23 h 71"/>
                <a:gd name="T74" fmla="*/ 7 w 32"/>
                <a:gd name="T75" fmla="*/ 21 h 71"/>
                <a:gd name="T76" fmla="*/ 7 w 32"/>
                <a:gd name="T77" fmla="*/ 23 h 71"/>
                <a:gd name="T78" fmla="*/ 6 w 32"/>
                <a:gd name="T79" fmla="*/ 20 h 71"/>
                <a:gd name="T80" fmla="*/ 25 w 32"/>
                <a:gd name="T81" fmla="*/ 4 h 71"/>
                <a:gd name="T82" fmla="*/ 23 w 32"/>
                <a:gd name="T83" fmla="*/ 69 h 71"/>
                <a:gd name="T84" fmla="*/ 11 w 32"/>
                <a:gd name="T85" fmla="*/ 20 h 71"/>
                <a:gd name="T86" fmla="*/ 16 w 32"/>
                <a:gd name="T87" fmla="*/ 8 h 71"/>
                <a:gd name="T88" fmla="*/ 25 w 32"/>
                <a:gd name="T89" fmla="*/ 20 h 71"/>
                <a:gd name="T90" fmla="*/ 23 w 32"/>
                <a:gd name="T91" fmla="*/ 69 h 71"/>
                <a:gd name="T92" fmla="*/ 15 w 32"/>
                <a:gd name="T93" fmla="*/ 7 h 71"/>
                <a:gd name="T94" fmla="*/ 3 w 32"/>
                <a:gd name="T95" fmla="*/ 20 h 71"/>
                <a:gd name="T96" fmla="*/ 8 w 32"/>
                <a:gd name="T97" fmla="*/ 24 h 71"/>
                <a:gd name="T98" fmla="*/ 23 w 32"/>
                <a:gd name="T99" fmla="*/ 70 h 71"/>
                <a:gd name="T100" fmla="*/ 26 w 32"/>
                <a:gd name="T101" fmla="*/ 71 h 71"/>
                <a:gd name="T102" fmla="*/ 30 w 32"/>
                <a:gd name="T103" fmla="*/ 66 h 71"/>
                <a:gd name="T104" fmla="*/ 23 w 32"/>
                <a:gd name="T105" fmla="*/ 26 h 71"/>
                <a:gd name="T106" fmla="*/ 32 w 32"/>
                <a:gd name="T107" fmla="*/ 25 h 71"/>
                <a:gd name="T108" fmla="*/ 32 w 32"/>
                <a:gd name="T109" fmla="*/ 25 h 71"/>
                <a:gd name="T110" fmla="*/ 32 w 32"/>
                <a:gd name="T111" fmla="*/ 25 h 71"/>
                <a:gd name="T112" fmla="*/ 27 w 32"/>
                <a:gd name="T113" fmla="*/ 6 h 71"/>
                <a:gd name="T114" fmla="*/ 24 w 32"/>
                <a:gd name="T1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" h="71">
                  <a:moveTo>
                    <a:pt x="26" y="70"/>
                  </a:moveTo>
                  <a:cubicBezTo>
                    <a:pt x="25" y="70"/>
                    <a:pt x="25" y="70"/>
                    <a:pt x="25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6" y="70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7" y="68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9" y="67"/>
                  </a:moveTo>
                  <a:cubicBezTo>
                    <a:pt x="28" y="66"/>
                    <a:pt x="28" y="66"/>
                    <a:pt x="28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moveTo>
                    <a:pt x="27" y="69"/>
                  </a:moveTo>
                  <a:cubicBezTo>
                    <a:pt x="27" y="68"/>
                    <a:pt x="27" y="67"/>
                    <a:pt x="27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7" y="69"/>
                    <a:pt x="27" y="69"/>
                    <a:pt x="27" y="69"/>
                  </a:cubicBezTo>
                  <a:moveTo>
                    <a:pt x="28" y="65"/>
                  </a:moveTo>
                  <a:cubicBezTo>
                    <a:pt x="27" y="65"/>
                    <a:pt x="27" y="65"/>
                    <a:pt x="27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5" y="62"/>
                    <a:pt x="22" y="59"/>
                    <a:pt x="19" y="54"/>
                  </a:cubicBezTo>
                  <a:cubicBezTo>
                    <a:pt x="21" y="56"/>
                    <a:pt x="23" y="59"/>
                    <a:pt x="25" y="61"/>
                  </a:cubicBezTo>
                  <a:cubicBezTo>
                    <a:pt x="26" y="62"/>
                    <a:pt x="27" y="63"/>
                    <a:pt x="28" y="65"/>
                  </a:cubicBezTo>
                  <a:moveTo>
                    <a:pt x="23" y="58"/>
                  </a:moveTo>
                  <a:cubicBezTo>
                    <a:pt x="21" y="56"/>
                    <a:pt x="20" y="54"/>
                    <a:pt x="19" y="52"/>
                  </a:cubicBezTo>
                  <a:cubicBezTo>
                    <a:pt x="18" y="50"/>
                    <a:pt x="17" y="48"/>
                    <a:pt x="17" y="46"/>
                  </a:cubicBezTo>
                  <a:cubicBezTo>
                    <a:pt x="17" y="47"/>
                    <a:pt x="18" y="48"/>
                    <a:pt x="18" y="49"/>
                  </a:cubicBezTo>
                  <a:cubicBezTo>
                    <a:pt x="19" y="50"/>
                    <a:pt x="20" y="51"/>
                    <a:pt x="20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4"/>
                    <a:pt x="22" y="56"/>
                    <a:pt x="23" y="58"/>
                  </a:cubicBezTo>
                  <a:moveTo>
                    <a:pt x="20" y="50"/>
                  </a:moveTo>
                  <a:cubicBezTo>
                    <a:pt x="19" y="49"/>
                    <a:pt x="19" y="49"/>
                    <a:pt x="19" y="48"/>
                  </a:cubicBezTo>
                  <a:cubicBezTo>
                    <a:pt x="18" y="47"/>
                    <a:pt x="17" y="46"/>
                    <a:pt x="17" y="45"/>
                  </a:cubicBezTo>
                  <a:cubicBezTo>
                    <a:pt x="16" y="43"/>
                    <a:pt x="16" y="42"/>
                    <a:pt x="16" y="4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8"/>
                    <a:pt x="19" y="49"/>
                    <a:pt x="20" y="50"/>
                  </a:cubicBezTo>
                  <a:moveTo>
                    <a:pt x="18" y="45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6"/>
                    <a:pt x="16" y="35"/>
                  </a:cubicBezTo>
                  <a:cubicBezTo>
                    <a:pt x="17" y="37"/>
                    <a:pt x="18" y="39"/>
                    <a:pt x="18" y="40"/>
                  </a:cubicBezTo>
                  <a:cubicBezTo>
                    <a:pt x="18" y="42"/>
                    <a:pt x="18" y="43"/>
                    <a:pt x="18" y="45"/>
                  </a:cubicBezTo>
                  <a:moveTo>
                    <a:pt x="18" y="39"/>
                  </a:moveTo>
                  <a:cubicBezTo>
                    <a:pt x="18" y="37"/>
                    <a:pt x="17" y="36"/>
                    <a:pt x="17" y="34"/>
                  </a:cubicBezTo>
                  <a:cubicBezTo>
                    <a:pt x="17" y="33"/>
                    <a:pt x="17" y="31"/>
                    <a:pt x="17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8" y="38"/>
                    <a:pt x="18" y="39"/>
                  </a:cubicBezTo>
                  <a:moveTo>
                    <a:pt x="19" y="34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7"/>
                    <a:pt x="19" y="26"/>
                  </a:cubicBezTo>
                  <a:cubicBezTo>
                    <a:pt x="19" y="26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20" y="30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3"/>
                    <a:pt x="19" y="34"/>
                    <a:pt x="19" y="34"/>
                  </a:cubicBezTo>
                  <a:moveTo>
                    <a:pt x="21" y="28"/>
                  </a:moveTo>
                  <a:cubicBezTo>
                    <a:pt x="21" y="26"/>
                    <a:pt x="21" y="24"/>
                    <a:pt x="21" y="2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7"/>
                    <a:pt x="21" y="28"/>
                  </a:cubicBezTo>
                  <a:moveTo>
                    <a:pt x="20" y="31"/>
                  </a:moveTo>
                  <a:cubicBezTo>
                    <a:pt x="20" y="30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19" y="26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4"/>
                    <a:pt x="20" y="23"/>
                    <a:pt x="20" y="22"/>
                  </a:cubicBezTo>
                  <a:cubicBezTo>
                    <a:pt x="20" y="24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23" y="24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4"/>
                    <a:pt x="23" y="24"/>
                    <a:pt x="23" y="24"/>
                  </a:cubicBezTo>
                  <a:moveTo>
                    <a:pt x="24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2"/>
                    <a:pt x="25" y="23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moveTo>
                    <a:pt x="26" y="25"/>
                  </a:moveTo>
                  <a:cubicBezTo>
                    <a:pt x="25" y="23"/>
                    <a:pt x="25" y="22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moveTo>
                    <a:pt x="27" y="25"/>
                  </a:moveTo>
                  <a:cubicBezTo>
                    <a:pt x="27" y="23"/>
                    <a:pt x="27" y="22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7" y="24"/>
                    <a:pt x="27" y="25"/>
                  </a:cubicBezTo>
                  <a:moveTo>
                    <a:pt x="29" y="24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0" y="24"/>
                    <a:pt x="29" y="24"/>
                  </a:cubicBezTo>
                  <a:moveTo>
                    <a:pt x="9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2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3"/>
                    <a:pt x="9" y="23"/>
                  </a:cubicBezTo>
                  <a:moveTo>
                    <a:pt x="7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7" y="23"/>
                  </a:cubicBezTo>
                  <a:moveTo>
                    <a:pt x="6" y="23"/>
                  </a:moveTo>
                  <a:cubicBezTo>
                    <a:pt x="5" y="22"/>
                    <a:pt x="5" y="21"/>
                    <a:pt x="4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1"/>
                    <a:pt x="6" y="22"/>
                    <a:pt x="6" y="23"/>
                  </a:cubicBezTo>
                  <a:moveTo>
                    <a:pt x="27" y="12"/>
                  </a:moveTo>
                  <a:cubicBezTo>
                    <a:pt x="26" y="9"/>
                    <a:pt x="25" y="7"/>
                    <a:pt x="25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8"/>
                    <a:pt x="27" y="10"/>
                    <a:pt x="27" y="12"/>
                  </a:cubicBezTo>
                  <a:moveTo>
                    <a:pt x="23" y="69"/>
                  </a:moveTo>
                  <a:cubicBezTo>
                    <a:pt x="16" y="63"/>
                    <a:pt x="0" y="4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8" y="15"/>
                    <a:pt x="12" y="11"/>
                    <a:pt x="16" y="8"/>
                  </a:cubicBezTo>
                  <a:cubicBezTo>
                    <a:pt x="19" y="5"/>
                    <a:pt x="21" y="3"/>
                    <a:pt x="23" y="1"/>
                  </a:cubicBezTo>
                  <a:cubicBezTo>
                    <a:pt x="24" y="7"/>
                    <a:pt x="26" y="14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9" y="42"/>
                    <a:pt x="19" y="60"/>
                    <a:pt x="27" y="65"/>
                  </a:cubicBezTo>
                  <a:cubicBezTo>
                    <a:pt x="26" y="66"/>
                    <a:pt x="24" y="68"/>
                    <a:pt x="23" y="69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18" y="4"/>
                    <a:pt x="15" y="7"/>
                  </a:cubicBezTo>
                  <a:cubicBezTo>
                    <a:pt x="11" y="11"/>
                    <a:pt x="7" y="15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3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7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44"/>
                    <a:pt x="14" y="64"/>
                    <a:pt x="23" y="69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4" y="70"/>
                    <a:pt x="24" y="70"/>
                  </a:cubicBezTo>
                  <a:cubicBezTo>
                    <a:pt x="25" y="71"/>
                    <a:pt x="25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9" y="68"/>
                    <a:pt x="30" y="6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3" y="56"/>
                    <a:pt x="14" y="44"/>
                    <a:pt x="23" y="26"/>
                  </a:cubicBezTo>
                  <a:cubicBezTo>
                    <a:pt x="24" y="26"/>
                    <a:pt x="27" y="26"/>
                    <a:pt x="29" y="25"/>
                  </a:cubicBezTo>
                  <a:cubicBezTo>
                    <a:pt x="30" y="25"/>
                    <a:pt x="31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0" y="18"/>
                    <a:pt x="28" y="12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7" name="Freeform 203"/>
            <p:cNvSpPr>
              <a:spLocks noEditPoints="1"/>
            </p:cNvSpPr>
            <p:nvPr/>
          </p:nvSpPr>
          <p:spPr bwMode="auto">
            <a:xfrm>
              <a:off x="4046" y="2148"/>
              <a:ext cx="66" cy="67"/>
            </a:xfrm>
            <a:custGeom>
              <a:avLst/>
              <a:gdLst>
                <a:gd name="T0" fmla="*/ 14 w 28"/>
                <a:gd name="T1" fmla="*/ 27 h 28"/>
                <a:gd name="T2" fmla="*/ 12 w 28"/>
                <a:gd name="T3" fmla="*/ 27 h 28"/>
                <a:gd name="T4" fmla="*/ 11 w 28"/>
                <a:gd name="T5" fmla="*/ 27 h 28"/>
                <a:gd name="T6" fmla="*/ 3 w 28"/>
                <a:gd name="T7" fmla="*/ 24 h 28"/>
                <a:gd name="T8" fmla="*/ 2 w 28"/>
                <a:gd name="T9" fmla="*/ 19 h 28"/>
                <a:gd name="T10" fmla="*/ 2 w 28"/>
                <a:gd name="T11" fmla="*/ 16 h 28"/>
                <a:gd name="T12" fmla="*/ 3 w 28"/>
                <a:gd name="T13" fmla="*/ 7 h 28"/>
                <a:gd name="T14" fmla="*/ 13 w 28"/>
                <a:gd name="T15" fmla="*/ 4 h 28"/>
                <a:gd name="T16" fmla="*/ 16 w 28"/>
                <a:gd name="T17" fmla="*/ 4 h 28"/>
                <a:gd name="T18" fmla="*/ 16 w 28"/>
                <a:gd name="T19" fmla="*/ 4 h 28"/>
                <a:gd name="T20" fmla="*/ 21 w 28"/>
                <a:gd name="T21" fmla="*/ 5 h 28"/>
                <a:gd name="T22" fmla="*/ 16 w 28"/>
                <a:gd name="T23" fmla="*/ 13 h 28"/>
                <a:gd name="T24" fmla="*/ 13 w 28"/>
                <a:gd name="T25" fmla="*/ 17 h 28"/>
                <a:gd name="T26" fmla="*/ 12 w 28"/>
                <a:gd name="T27" fmla="*/ 13 h 28"/>
                <a:gd name="T28" fmla="*/ 10 w 28"/>
                <a:gd name="T29" fmla="*/ 9 h 28"/>
                <a:gd name="T30" fmla="*/ 9 w 28"/>
                <a:gd name="T31" fmla="*/ 9 h 28"/>
                <a:gd name="T32" fmla="*/ 9 w 28"/>
                <a:gd name="T33" fmla="*/ 9 h 28"/>
                <a:gd name="T34" fmla="*/ 6 w 28"/>
                <a:gd name="T35" fmla="*/ 12 h 28"/>
                <a:gd name="T36" fmla="*/ 6 w 28"/>
                <a:gd name="T37" fmla="*/ 12 h 28"/>
                <a:gd name="T38" fmla="*/ 6 w 28"/>
                <a:gd name="T39" fmla="*/ 13 h 28"/>
                <a:gd name="T40" fmla="*/ 13 w 28"/>
                <a:gd name="T41" fmla="*/ 22 h 28"/>
                <a:gd name="T42" fmla="*/ 13 w 28"/>
                <a:gd name="T43" fmla="*/ 23 h 28"/>
                <a:gd name="T44" fmla="*/ 14 w 28"/>
                <a:gd name="T45" fmla="*/ 22 h 28"/>
                <a:gd name="T46" fmla="*/ 25 w 28"/>
                <a:gd name="T47" fmla="*/ 8 h 28"/>
                <a:gd name="T48" fmla="*/ 25 w 28"/>
                <a:gd name="T49" fmla="*/ 9 h 28"/>
                <a:gd name="T50" fmla="*/ 25 w 28"/>
                <a:gd name="T51" fmla="*/ 10 h 28"/>
                <a:gd name="T52" fmla="*/ 25 w 28"/>
                <a:gd name="T53" fmla="*/ 21 h 28"/>
                <a:gd name="T54" fmla="*/ 22 w 28"/>
                <a:gd name="T55" fmla="*/ 25 h 28"/>
                <a:gd name="T56" fmla="*/ 14 w 28"/>
                <a:gd name="T57" fmla="*/ 27 h 28"/>
                <a:gd name="T58" fmla="*/ 13 w 28"/>
                <a:gd name="T59" fmla="*/ 18 h 28"/>
                <a:gd name="T60" fmla="*/ 14 w 28"/>
                <a:gd name="T61" fmla="*/ 18 h 28"/>
                <a:gd name="T62" fmla="*/ 17 w 28"/>
                <a:gd name="T63" fmla="*/ 13 h 28"/>
                <a:gd name="T64" fmla="*/ 25 w 28"/>
                <a:gd name="T65" fmla="*/ 2 h 28"/>
                <a:gd name="T66" fmla="*/ 27 w 28"/>
                <a:gd name="T67" fmla="*/ 4 h 28"/>
                <a:gd name="T68" fmla="*/ 13 w 28"/>
                <a:gd name="T69" fmla="*/ 21 h 28"/>
                <a:gd name="T70" fmla="*/ 7 w 28"/>
                <a:gd name="T71" fmla="*/ 13 h 28"/>
                <a:gd name="T72" fmla="*/ 9 w 28"/>
                <a:gd name="T73" fmla="*/ 10 h 28"/>
                <a:gd name="T74" fmla="*/ 11 w 28"/>
                <a:gd name="T75" fmla="*/ 14 h 28"/>
                <a:gd name="T76" fmla="*/ 13 w 28"/>
                <a:gd name="T77" fmla="*/ 18 h 28"/>
                <a:gd name="T78" fmla="*/ 13 w 28"/>
                <a:gd name="T79" fmla="*/ 18 h 28"/>
                <a:gd name="T80" fmla="*/ 25 w 28"/>
                <a:gd name="T81" fmla="*/ 0 h 28"/>
                <a:gd name="T82" fmla="*/ 25 w 28"/>
                <a:gd name="T83" fmla="*/ 1 h 28"/>
                <a:gd name="T84" fmla="*/ 22 w 28"/>
                <a:gd name="T85" fmla="*/ 4 h 28"/>
                <a:gd name="T86" fmla="*/ 16 w 28"/>
                <a:gd name="T87" fmla="*/ 3 h 28"/>
                <a:gd name="T88" fmla="*/ 16 w 28"/>
                <a:gd name="T89" fmla="*/ 3 h 28"/>
                <a:gd name="T90" fmla="*/ 13 w 28"/>
                <a:gd name="T91" fmla="*/ 3 h 28"/>
                <a:gd name="T92" fmla="*/ 2 w 28"/>
                <a:gd name="T93" fmla="*/ 7 h 28"/>
                <a:gd name="T94" fmla="*/ 1 w 28"/>
                <a:gd name="T95" fmla="*/ 16 h 28"/>
                <a:gd name="T96" fmla="*/ 1 w 28"/>
                <a:gd name="T97" fmla="*/ 19 h 28"/>
                <a:gd name="T98" fmla="*/ 2 w 28"/>
                <a:gd name="T99" fmla="*/ 25 h 28"/>
                <a:gd name="T100" fmla="*/ 11 w 28"/>
                <a:gd name="T101" fmla="*/ 28 h 28"/>
                <a:gd name="T102" fmla="*/ 12 w 28"/>
                <a:gd name="T103" fmla="*/ 28 h 28"/>
                <a:gd name="T104" fmla="*/ 14 w 28"/>
                <a:gd name="T105" fmla="*/ 28 h 28"/>
                <a:gd name="T106" fmla="*/ 23 w 28"/>
                <a:gd name="T107" fmla="*/ 26 h 28"/>
                <a:gd name="T108" fmla="*/ 26 w 28"/>
                <a:gd name="T109" fmla="*/ 21 h 28"/>
                <a:gd name="T110" fmla="*/ 26 w 28"/>
                <a:gd name="T111" fmla="*/ 10 h 28"/>
                <a:gd name="T112" fmla="*/ 26 w 28"/>
                <a:gd name="T113" fmla="*/ 9 h 28"/>
                <a:gd name="T114" fmla="*/ 25 w 28"/>
                <a:gd name="T115" fmla="*/ 7 h 28"/>
                <a:gd name="T116" fmla="*/ 28 w 28"/>
                <a:gd name="T117" fmla="*/ 4 h 28"/>
                <a:gd name="T118" fmla="*/ 28 w 28"/>
                <a:gd name="T119" fmla="*/ 4 h 28"/>
                <a:gd name="T120" fmla="*/ 27 w 28"/>
                <a:gd name="T121" fmla="*/ 3 h 28"/>
                <a:gd name="T122" fmla="*/ 26 w 28"/>
                <a:gd name="T123" fmla="*/ 1 h 28"/>
                <a:gd name="T124" fmla="*/ 25 w 28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" h="28">
                  <a:moveTo>
                    <a:pt x="14" y="27"/>
                  </a:moveTo>
                  <a:cubicBezTo>
                    <a:pt x="14" y="27"/>
                    <a:pt x="13" y="27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8" y="27"/>
                    <a:pt x="4" y="27"/>
                    <a:pt x="3" y="24"/>
                  </a:cubicBezTo>
                  <a:cubicBezTo>
                    <a:pt x="1" y="23"/>
                    <a:pt x="1" y="21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3"/>
                    <a:pt x="2" y="8"/>
                    <a:pt x="3" y="7"/>
                  </a:cubicBezTo>
                  <a:cubicBezTo>
                    <a:pt x="3" y="6"/>
                    <a:pt x="6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5"/>
                    <a:pt x="20" y="5"/>
                    <a:pt x="21" y="5"/>
                  </a:cubicBezTo>
                  <a:cubicBezTo>
                    <a:pt x="20" y="8"/>
                    <a:pt x="18" y="10"/>
                    <a:pt x="16" y="13"/>
                  </a:cubicBezTo>
                  <a:cubicBezTo>
                    <a:pt x="15" y="14"/>
                    <a:pt x="14" y="15"/>
                    <a:pt x="13" y="17"/>
                  </a:cubicBezTo>
                  <a:cubicBezTo>
                    <a:pt x="13" y="16"/>
                    <a:pt x="12" y="14"/>
                    <a:pt x="12" y="13"/>
                  </a:cubicBezTo>
                  <a:cubicBezTo>
                    <a:pt x="11" y="12"/>
                    <a:pt x="10" y="10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11" y="19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17"/>
                    <a:pt x="21" y="12"/>
                    <a:pt x="25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4"/>
                    <a:pt x="25" y="17"/>
                    <a:pt x="25" y="21"/>
                  </a:cubicBezTo>
                  <a:cubicBezTo>
                    <a:pt x="24" y="23"/>
                    <a:pt x="24" y="24"/>
                    <a:pt x="22" y="25"/>
                  </a:cubicBezTo>
                  <a:cubicBezTo>
                    <a:pt x="21" y="27"/>
                    <a:pt x="17" y="27"/>
                    <a:pt x="14" y="27"/>
                  </a:cubicBezTo>
                  <a:moveTo>
                    <a:pt x="13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6"/>
                    <a:pt x="16" y="15"/>
                    <a:pt x="17" y="13"/>
                  </a:cubicBezTo>
                  <a:cubicBezTo>
                    <a:pt x="20" y="9"/>
                    <a:pt x="22" y="6"/>
                    <a:pt x="25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2" y="9"/>
                    <a:pt x="17" y="15"/>
                    <a:pt x="13" y="21"/>
                  </a:cubicBezTo>
                  <a:cubicBezTo>
                    <a:pt x="12" y="18"/>
                    <a:pt x="9" y="14"/>
                    <a:pt x="7" y="13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0" y="11"/>
                    <a:pt x="10" y="13"/>
                    <a:pt x="11" y="14"/>
                  </a:cubicBezTo>
                  <a:cubicBezTo>
                    <a:pt x="12" y="15"/>
                    <a:pt x="12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3" y="3"/>
                    <a:pt x="22" y="4"/>
                  </a:cubicBezTo>
                  <a:cubicBezTo>
                    <a:pt x="21" y="4"/>
                    <a:pt x="19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7" y="3"/>
                    <a:pt x="3" y="4"/>
                    <a:pt x="2" y="7"/>
                  </a:cubicBezTo>
                  <a:cubicBezTo>
                    <a:pt x="1" y="8"/>
                    <a:pt x="1" y="12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0" y="21"/>
                    <a:pt x="0" y="23"/>
                    <a:pt x="2" y="25"/>
                  </a:cubicBezTo>
                  <a:cubicBezTo>
                    <a:pt x="4" y="28"/>
                    <a:pt x="8" y="28"/>
                    <a:pt x="11" y="28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8" y="28"/>
                    <a:pt x="21" y="28"/>
                    <a:pt x="23" y="26"/>
                  </a:cubicBezTo>
                  <a:cubicBezTo>
                    <a:pt x="25" y="24"/>
                    <a:pt x="25" y="23"/>
                    <a:pt x="26" y="21"/>
                  </a:cubicBezTo>
                  <a:cubicBezTo>
                    <a:pt x="26" y="17"/>
                    <a:pt x="26" y="14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6" y="6"/>
                    <a:pt x="27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17"/>
          <p:cNvGrpSpPr/>
          <p:nvPr/>
        </p:nvGrpSpPr>
        <p:grpSpPr>
          <a:xfrm>
            <a:off x="3819580" y="1353612"/>
            <a:ext cx="1653056" cy="3438671"/>
            <a:chOff x="5276822" y="2263193"/>
            <a:chExt cx="2022845" cy="4206605"/>
          </a:xfrm>
          <a:effectLst>
            <a:outerShdw blurRad="2667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9" name="任意多边形 218"/>
            <p:cNvSpPr/>
            <p:nvPr/>
          </p:nvSpPr>
          <p:spPr>
            <a:xfrm rot="5400000">
              <a:off x="6251085" y="6144437"/>
              <a:ext cx="273185" cy="377538"/>
            </a:xfrm>
            <a:custGeom>
              <a:avLst/>
              <a:gdLst>
                <a:gd name="connsiteX0" fmla="*/ 0 w 245327"/>
                <a:gd name="connsiteY0" fmla="*/ 0 h 374681"/>
                <a:gd name="connsiteX1" fmla="*/ 0 w 245327"/>
                <a:gd name="connsiteY1" fmla="*/ 374681 h 374681"/>
                <a:gd name="connsiteX2" fmla="*/ 245327 w 245327"/>
                <a:gd name="connsiteY2" fmla="*/ 218564 h 374681"/>
                <a:gd name="connsiteX3" fmla="*/ 245327 w 245327"/>
                <a:gd name="connsiteY3" fmla="*/ 169499 h 374681"/>
                <a:gd name="connsiteX4" fmla="*/ 0 w 245327"/>
                <a:gd name="connsiteY4" fmla="*/ 0 h 374681"/>
                <a:gd name="connsiteX0" fmla="*/ 0 w 253793"/>
                <a:gd name="connsiteY0" fmla="*/ 0 h 374681"/>
                <a:gd name="connsiteX1" fmla="*/ 0 w 253793"/>
                <a:gd name="connsiteY1" fmla="*/ 374681 h 374681"/>
                <a:gd name="connsiteX2" fmla="*/ 245327 w 253793"/>
                <a:gd name="connsiteY2" fmla="*/ 218564 h 374681"/>
                <a:gd name="connsiteX3" fmla="*/ 245327 w 253793"/>
                <a:gd name="connsiteY3" fmla="*/ 169499 h 374681"/>
                <a:gd name="connsiteX4" fmla="*/ 0 w 253793"/>
                <a:gd name="connsiteY4" fmla="*/ 0 h 374681"/>
                <a:gd name="connsiteX0" fmla="*/ 0 w 262397"/>
                <a:gd name="connsiteY0" fmla="*/ 0 h 374681"/>
                <a:gd name="connsiteX1" fmla="*/ 0 w 262397"/>
                <a:gd name="connsiteY1" fmla="*/ 374681 h 374681"/>
                <a:gd name="connsiteX2" fmla="*/ 245327 w 262397"/>
                <a:gd name="connsiteY2" fmla="*/ 218564 h 374681"/>
                <a:gd name="connsiteX3" fmla="*/ 245327 w 262397"/>
                <a:gd name="connsiteY3" fmla="*/ 169499 h 374681"/>
                <a:gd name="connsiteX4" fmla="*/ 0 w 262397"/>
                <a:gd name="connsiteY4" fmla="*/ 0 h 374681"/>
                <a:gd name="connsiteX0" fmla="*/ 7408 w 269805"/>
                <a:gd name="connsiteY0" fmla="*/ 0 h 374681"/>
                <a:gd name="connsiteX1" fmla="*/ 7408 w 269805"/>
                <a:gd name="connsiteY1" fmla="*/ 374681 h 374681"/>
                <a:gd name="connsiteX2" fmla="*/ 252735 w 269805"/>
                <a:gd name="connsiteY2" fmla="*/ 218564 h 374681"/>
                <a:gd name="connsiteX3" fmla="*/ 252735 w 269805"/>
                <a:gd name="connsiteY3" fmla="*/ 169499 h 374681"/>
                <a:gd name="connsiteX4" fmla="*/ 7408 w 269805"/>
                <a:gd name="connsiteY4" fmla="*/ 0 h 374681"/>
                <a:gd name="connsiteX0" fmla="*/ 10788 w 273185"/>
                <a:gd name="connsiteY0" fmla="*/ 0 h 374681"/>
                <a:gd name="connsiteX1" fmla="*/ 10788 w 273185"/>
                <a:gd name="connsiteY1" fmla="*/ 374681 h 374681"/>
                <a:gd name="connsiteX2" fmla="*/ 256115 w 273185"/>
                <a:gd name="connsiteY2" fmla="*/ 218564 h 374681"/>
                <a:gd name="connsiteX3" fmla="*/ 256115 w 273185"/>
                <a:gd name="connsiteY3" fmla="*/ 169499 h 374681"/>
                <a:gd name="connsiteX4" fmla="*/ 10788 w 273185"/>
                <a:gd name="connsiteY4" fmla="*/ 0 h 374681"/>
                <a:gd name="connsiteX0" fmla="*/ 10788 w 273185"/>
                <a:gd name="connsiteY0" fmla="*/ 0 h 377538"/>
                <a:gd name="connsiteX1" fmla="*/ 10788 w 273185"/>
                <a:gd name="connsiteY1" fmla="*/ 377538 h 377538"/>
                <a:gd name="connsiteX2" fmla="*/ 256115 w 273185"/>
                <a:gd name="connsiteY2" fmla="*/ 218564 h 377538"/>
                <a:gd name="connsiteX3" fmla="*/ 256115 w 273185"/>
                <a:gd name="connsiteY3" fmla="*/ 169499 h 377538"/>
                <a:gd name="connsiteX4" fmla="*/ 10788 w 273185"/>
                <a:gd name="connsiteY4" fmla="*/ 0 h 37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85" h="377538">
                  <a:moveTo>
                    <a:pt x="10788" y="0"/>
                  </a:moveTo>
                  <a:cubicBezTo>
                    <a:pt x="-5880" y="122512"/>
                    <a:pt x="-1118" y="250263"/>
                    <a:pt x="10788" y="377538"/>
                  </a:cubicBezTo>
                  <a:lnTo>
                    <a:pt x="256115" y="218564"/>
                  </a:lnTo>
                  <a:cubicBezTo>
                    <a:pt x="282309" y="202209"/>
                    <a:pt x="275165" y="188236"/>
                    <a:pt x="256115" y="169499"/>
                  </a:cubicBezTo>
                  <a:lnTo>
                    <a:pt x="10788" y="0"/>
                  </a:lnTo>
                  <a:close/>
                </a:path>
              </a:pathLst>
            </a:custGeom>
            <a:gradFill>
              <a:gsLst>
                <a:gs pos="2000">
                  <a:srgbClr val="2E2E2E"/>
                </a:gs>
                <a:gs pos="42000">
                  <a:srgbClr val="727272"/>
                </a:gs>
                <a:gs pos="12000">
                  <a:srgbClr val="555555"/>
                </a:gs>
                <a:gs pos="63000">
                  <a:srgbClr val="363636"/>
                </a:gs>
                <a:gs pos="100000">
                  <a:srgbClr val="41414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0" name="Freeform 212"/>
            <p:cNvSpPr>
              <a:spLocks/>
            </p:cNvSpPr>
            <p:nvPr/>
          </p:nvSpPr>
          <p:spPr bwMode="auto">
            <a:xfrm>
              <a:off x="5816447" y="4542587"/>
              <a:ext cx="492408" cy="1113726"/>
            </a:xfrm>
            <a:custGeom>
              <a:avLst/>
              <a:gdLst>
                <a:gd name="T0" fmla="*/ 0 w 277"/>
                <a:gd name="T1" fmla="*/ 0 h 628"/>
                <a:gd name="T2" fmla="*/ 0 w 277"/>
                <a:gd name="T3" fmla="*/ 580 h 628"/>
                <a:gd name="T4" fmla="*/ 57 w 277"/>
                <a:gd name="T5" fmla="*/ 628 h 628"/>
                <a:gd name="T6" fmla="*/ 277 w 277"/>
                <a:gd name="T7" fmla="*/ 628 h 628"/>
                <a:gd name="T8" fmla="*/ 277 w 277"/>
                <a:gd name="T9" fmla="*/ 73 h 628"/>
                <a:gd name="T10" fmla="*/ 0 w 277"/>
                <a:gd name="T1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628">
                  <a:moveTo>
                    <a:pt x="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57" y="628"/>
                    <a:pt x="57" y="628"/>
                    <a:pt x="57" y="628"/>
                  </a:cubicBezTo>
                  <a:cubicBezTo>
                    <a:pt x="277" y="628"/>
                    <a:pt x="277" y="628"/>
                    <a:pt x="277" y="628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185" y="51"/>
                    <a:pt x="92" y="25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1" name="Freeform 213"/>
            <p:cNvSpPr>
              <a:spLocks/>
            </p:cNvSpPr>
            <p:nvPr/>
          </p:nvSpPr>
          <p:spPr bwMode="auto">
            <a:xfrm>
              <a:off x="6384249" y="4720690"/>
              <a:ext cx="541874" cy="963080"/>
            </a:xfrm>
            <a:custGeom>
              <a:avLst/>
              <a:gdLst>
                <a:gd name="T0" fmla="*/ 0 w 305"/>
                <a:gd name="T1" fmla="*/ 0 h 543"/>
                <a:gd name="T2" fmla="*/ 0 w 305"/>
                <a:gd name="T3" fmla="*/ 543 h 543"/>
                <a:gd name="T4" fmla="*/ 263 w 305"/>
                <a:gd name="T5" fmla="*/ 543 h 543"/>
                <a:gd name="T6" fmla="*/ 305 w 305"/>
                <a:gd name="T7" fmla="*/ 495 h 543"/>
                <a:gd name="T8" fmla="*/ 305 w 305"/>
                <a:gd name="T9" fmla="*/ 41 h 543"/>
                <a:gd name="T10" fmla="*/ 0 w 305"/>
                <a:gd name="T1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543">
                  <a:moveTo>
                    <a:pt x="0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201" y="38"/>
                    <a:pt x="100" y="22"/>
                    <a:pt x="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2" name="Freeform 214"/>
            <p:cNvSpPr>
              <a:spLocks/>
            </p:cNvSpPr>
            <p:nvPr/>
          </p:nvSpPr>
          <p:spPr bwMode="auto">
            <a:xfrm>
              <a:off x="6093755" y="4617535"/>
              <a:ext cx="280305" cy="1066509"/>
            </a:xfrm>
            <a:custGeom>
              <a:avLst/>
              <a:gdLst>
                <a:gd name="T0" fmla="*/ 0 w 158"/>
                <a:gd name="T1" fmla="*/ 0 h 602"/>
                <a:gd name="T2" fmla="*/ 0 w 158"/>
                <a:gd name="T3" fmla="*/ 602 h 602"/>
                <a:gd name="T4" fmla="*/ 158 w 158"/>
                <a:gd name="T5" fmla="*/ 602 h 602"/>
                <a:gd name="T6" fmla="*/ 158 w 158"/>
                <a:gd name="T7" fmla="*/ 40 h 602"/>
                <a:gd name="T8" fmla="*/ 0 w 158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02">
                  <a:moveTo>
                    <a:pt x="0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05" y="28"/>
                    <a:pt x="52" y="14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3" name="Freeform 215"/>
            <p:cNvSpPr>
              <a:spLocks/>
            </p:cNvSpPr>
            <p:nvPr/>
          </p:nvSpPr>
          <p:spPr bwMode="auto">
            <a:xfrm>
              <a:off x="6368814" y="4686487"/>
              <a:ext cx="282554" cy="997557"/>
            </a:xfrm>
            <a:custGeom>
              <a:avLst/>
              <a:gdLst>
                <a:gd name="T0" fmla="*/ 0 w 159"/>
                <a:gd name="T1" fmla="*/ 0 h 563"/>
                <a:gd name="T2" fmla="*/ 0 w 159"/>
                <a:gd name="T3" fmla="*/ 563 h 563"/>
                <a:gd name="T4" fmla="*/ 159 w 159"/>
                <a:gd name="T5" fmla="*/ 563 h 563"/>
                <a:gd name="T6" fmla="*/ 159 w 159"/>
                <a:gd name="T7" fmla="*/ 30 h 563"/>
                <a:gd name="T8" fmla="*/ 0 w 159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63">
                  <a:moveTo>
                    <a:pt x="0" y="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159" y="563"/>
                    <a:pt x="159" y="563"/>
                    <a:pt x="159" y="56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06" y="22"/>
                    <a:pt x="53" y="12"/>
                    <a:pt x="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4" name="Rectangle 217"/>
            <p:cNvSpPr>
              <a:spLocks noChangeArrowheads="1"/>
            </p:cNvSpPr>
            <p:nvPr/>
          </p:nvSpPr>
          <p:spPr bwMode="auto">
            <a:xfrm>
              <a:off x="6088508" y="4711220"/>
              <a:ext cx="10493" cy="9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5" name="Freeform 219"/>
            <p:cNvSpPr>
              <a:spLocks/>
            </p:cNvSpPr>
            <p:nvPr/>
          </p:nvSpPr>
          <p:spPr bwMode="auto">
            <a:xfrm>
              <a:off x="5816447" y="5570872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6" name="Freeform 220"/>
            <p:cNvSpPr>
              <a:spLocks/>
            </p:cNvSpPr>
            <p:nvPr/>
          </p:nvSpPr>
          <p:spPr bwMode="auto">
            <a:xfrm>
              <a:off x="5816447" y="5528152"/>
              <a:ext cx="2248" cy="42720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24 h 24"/>
                <a:gd name="T4" fmla="*/ 0 w 1"/>
                <a:gd name="T5" fmla="*/ 24 h 24"/>
                <a:gd name="T6" fmla="*/ 1 w 1"/>
                <a:gd name="T7" fmla="*/ 16 h 24"/>
                <a:gd name="T8" fmla="*/ 0 w 1"/>
                <a:gd name="T9" fmla="*/ 8 h 24"/>
                <a:gd name="T10" fmla="*/ 0 w 1"/>
                <a:gd name="T11" fmla="*/ 8 h 24"/>
                <a:gd name="T12" fmla="*/ 0 w 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" y="19"/>
                    <a:pt x="1" y="16"/>
                  </a:cubicBezTo>
                  <a:cubicBezTo>
                    <a:pt x="1" y="13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7" name="Freeform 221"/>
            <p:cNvSpPr>
              <a:spLocks/>
            </p:cNvSpPr>
            <p:nvPr/>
          </p:nvSpPr>
          <p:spPr bwMode="auto">
            <a:xfrm>
              <a:off x="6642374" y="4711220"/>
              <a:ext cx="10493" cy="28480"/>
            </a:xfrm>
            <a:custGeom>
              <a:avLst/>
              <a:gdLst>
                <a:gd name="T0" fmla="*/ 6 w 6"/>
                <a:gd name="T1" fmla="*/ 0 h 16"/>
                <a:gd name="T2" fmla="*/ 0 w 6"/>
                <a:gd name="T3" fmla="*/ 0 h 16"/>
                <a:gd name="T4" fmla="*/ 0 w 6"/>
                <a:gd name="T5" fmla="*/ 15 h 16"/>
                <a:gd name="T6" fmla="*/ 6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8" name="Freeform 222"/>
            <p:cNvSpPr>
              <a:spLocks/>
            </p:cNvSpPr>
            <p:nvPr/>
          </p:nvSpPr>
          <p:spPr bwMode="auto">
            <a:xfrm>
              <a:off x="6642374" y="4738201"/>
              <a:ext cx="10493" cy="759972"/>
            </a:xfrm>
            <a:custGeom>
              <a:avLst/>
              <a:gdLst>
                <a:gd name="T0" fmla="*/ 0 w 6"/>
                <a:gd name="T1" fmla="*/ 0 h 429"/>
                <a:gd name="T2" fmla="*/ 0 w 6"/>
                <a:gd name="T3" fmla="*/ 0 h 429"/>
                <a:gd name="T4" fmla="*/ 5 w 6"/>
                <a:gd name="T5" fmla="*/ 1 h 429"/>
                <a:gd name="T6" fmla="*/ 5 w 6"/>
                <a:gd name="T7" fmla="*/ 428 h 429"/>
                <a:gd name="T8" fmla="*/ 6 w 6"/>
                <a:gd name="T9" fmla="*/ 429 h 429"/>
                <a:gd name="T10" fmla="*/ 6 w 6"/>
                <a:gd name="T11" fmla="*/ 1 h 429"/>
                <a:gd name="T12" fmla="*/ 0 w 6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428"/>
                    <a:pt x="5" y="428"/>
                    <a:pt x="5" y="428"/>
                  </a:cubicBezTo>
                  <a:cubicBezTo>
                    <a:pt x="5" y="428"/>
                    <a:pt x="6" y="429"/>
                    <a:pt x="6" y="4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9" name="Freeform 224"/>
            <p:cNvSpPr>
              <a:spLocks/>
            </p:cNvSpPr>
            <p:nvPr/>
          </p:nvSpPr>
          <p:spPr bwMode="auto">
            <a:xfrm>
              <a:off x="6367315" y="4711220"/>
              <a:ext cx="1499" cy="783206"/>
            </a:xfrm>
            <a:custGeom>
              <a:avLst/>
              <a:gdLst>
                <a:gd name="T0" fmla="*/ 1 w 1"/>
                <a:gd name="T1" fmla="*/ 0 h 442"/>
                <a:gd name="T2" fmla="*/ 0 w 1"/>
                <a:gd name="T3" fmla="*/ 0 h 442"/>
                <a:gd name="T4" fmla="*/ 0 w 1"/>
                <a:gd name="T5" fmla="*/ 442 h 442"/>
                <a:gd name="T6" fmla="*/ 1 w 1"/>
                <a:gd name="T7" fmla="*/ 438 h 442"/>
                <a:gd name="T8" fmla="*/ 1 w 1"/>
                <a:gd name="T9" fmla="*/ 441 h 442"/>
                <a:gd name="T10" fmla="*/ 1 w 1"/>
                <a:gd name="T1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4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" y="440"/>
                    <a:pt x="1" y="438"/>
                    <a:pt x="1" y="438"/>
                  </a:cubicBezTo>
                  <a:cubicBezTo>
                    <a:pt x="1" y="438"/>
                    <a:pt x="1" y="439"/>
                    <a:pt x="1" y="44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0" name="Freeform 226"/>
            <p:cNvSpPr>
              <a:spLocks/>
            </p:cNvSpPr>
            <p:nvPr/>
          </p:nvSpPr>
          <p:spPr bwMode="auto">
            <a:xfrm>
              <a:off x="5816447" y="5499672"/>
              <a:ext cx="1127967" cy="803441"/>
            </a:xfrm>
            <a:custGeom>
              <a:avLst/>
              <a:gdLst>
                <a:gd name="T0" fmla="*/ 76 w 635"/>
                <a:gd name="T1" fmla="*/ 55 h 453"/>
                <a:gd name="T2" fmla="*/ 156 w 635"/>
                <a:gd name="T3" fmla="*/ 1 h 453"/>
                <a:gd name="T4" fmla="*/ 230 w 635"/>
                <a:gd name="T5" fmla="*/ 60 h 453"/>
                <a:gd name="T6" fmla="*/ 311 w 635"/>
                <a:gd name="T7" fmla="*/ 0 h 453"/>
                <a:gd name="T8" fmla="*/ 390 w 635"/>
                <a:gd name="T9" fmla="*/ 59 h 453"/>
                <a:gd name="T10" fmla="*/ 469 w 635"/>
                <a:gd name="T11" fmla="*/ 1 h 453"/>
                <a:gd name="T12" fmla="*/ 557 w 635"/>
                <a:gd name="T13" fmla="*/ 53 h 453"/>
                <a:gd name="T14" fmla="*/ 635 w 635"/>
                <a:gd name="T15" fmla="*/ 19 h 453"/>
                <a:gd name="T16" fmla="*/ 635 w 635"/>
                <a:gd name="T17" fmla="*/ 44 h 453"/>
                <a:gd name="T18" fmla="*/ 432 w 635"/>
                <a:gd name="T19" fmla="*/ 394 h 453"/>
                <a:gd name="T20" fmla="*/ 317 w 635"/>
                <a:gd name="T21" fmla="*/ 453 h 453"/>
                <a:gd name="T22" fmla="*/ 208 w 635"/>
                <a:gd name="T23" fmla="*/ 408 h 453"/>
                <a:gd name="T24" fmla="*/ 0 w 635"/>
                <a:gd name="T25" fmla="*/ 47 h 453"/>
                <a:gd name="T26" fmla="*/ 0 w 635"/>
                <a:gd name="T27" fmla="*/ 16 h 453"/>
                <a:gd name="T28" fmla="*/ 76 w 635"/>
                <a:gd name="T29" fmla="*/ 5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5" h="453">
                  <a:moveTo>
                    <a:pt x="76" y="55"/>
                  </a:moveTo>
                  <a:cubicBezTo>
                    <a:pt x="146" y="51"/>
                    <a:pt x="156" y="1"/>
                    <a:pt x="156" y="1"/>
                  </a:cubicBezTo>
                  <a:cubicBezTo>
                    <a:pt x="156" y="1"/>
                    <a:pt x="167" y="60"/>
                    <a:pt x="230" y="60"/>
                  </a:cubicBezTo>
                  <a:cubicBezTo>
                    <a:pt x="296" y="60"/>
                    <a:pt x="311" y="0"/>
                    <a:pt x="311" y="0"/>
                  </a:cubicBezTo>
                  <a:cubicBezTo>
                    <a:pt x="311" y="0"/>
                    <a:pt x="320" y="59"/>
                    <a:pt x="390" y="59"/>
                  </a:cubicBezTo>
                  <a:cubicBezTo>
                    <a:pt x="453" y="59"/>
                    <a:pt x="469" y="1"/>
                    <a:pt x="469" y="1"/>
                  </a:cubicBezTo>
                  <a:cubicBezTo>
                    <a:pt x="469" y="1"/>
                    <a:pt x="489" y="53"/>
                    <a:pt x="557" y="53"/>
                  </a:cubicBezTo>
                  <a:cubicBezTo>
                    <a:pt x="588" y="53"/>
                    <a:pt x="622" y="47"/>
                    <a:pt x="635" y="19"/>
                  </a:cubicBezTo>
                  <a:cubicBezTo>
                    <a:pt x="634" y="36"/>
                    <a:pt x="635" y="44"/>
                    <a:pt x="635" y="44"/>
                  </a:cubicBezTo>
                  <a:cubicBezTo>
                    <a:pt x="432" y="394"/>
                    <a:pt x="432" y="394"/>
                    <a:pt x="432" y="394"/>
                  </a:cubicBezTo>
                  <a:cubicBezTo>
                    <a:pt x="317" y="453"/>
                    <a:pt x="317" y="453"/>
                    <a:pt x="317" y="453"/>
                  </a:cubicBezTo>
                  <a:cubicBezTo>
                    <a:pt x="208" y="408"/>
                    <a:pt x="208" y="408"/>
                    <a:pt x="208" y="4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34"/>
                    <a:pt x="0" y="16"/>
                  </a:cubicBezTo>
                  <a:cubicBezTo>
                    <a:pt x="4" y="47"/>
                    <a:pt x="40" y="57"/>
                    <a:pt x="76" y="55"/>
                  </a:cubicBezTo>
                </a:path>
              </a:pathLst>
            </a:custGeom>
            <a:gradFill>
              <a:gsLst>
                <a:gs pos="0">
                  <a:srgbClr val="ADA795"/>
                </a:gs>
                <a:gs pos="78000">
                  <a:srgbClr val="DCDAD3"/>
                </a:gs>
                <a:gs pos="50000">
                  <a:srgbClr val="F1F0EF"/>
                </a:gs>
                <a:gs pos="17000">
                  <a:srgbClr val="F2F2F2"/>
                </a:gs>
                <a:gs pos="31000">
                  <a:srgbClr val="C1BCAF"/>
                </a:gs>
                <a:gs pos="100000">
                  <a:srgbClr val="ADA79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1" name="Freeform 228"/>
            <p:cNvSpPr>
              <a:spLocks/>
            </p:cNvSpPr>
            <p:nvPr/>
          </p:nvSpPr>
          <p:spPr bwMode="auto">
            <a:xfrm>
              <a:off x="6272880" y="3931762"/>
              <a:ext cx="334268" cy="65205"/>
            </a:xfrm>
            <a:custGeom>
              <a:avLst/>
              <a:gdLst>
                <a:gd name="T0" fmla="*/ 0 w 188"/>
                <a:gd name="T1" fmla="*/ 0 h 37"/>
                <a:gd name="T2" fmla="*/ 188 w 188"/>
                <a:gd name="T3" fmla="*/ 4 h 37"/>
                <a:gd name="T4" fmla="*/ 50 w 188"/>
                <a:gd name="T5" fmla="*/ 37 h 37"/>
                <a:gd name="T6" fmla="*/ 0 w 188"/>
                <a:gd name="T7" fmla="*/ 36 h 37"/>
                <a:gd name="T8" fmla="*/ 0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0" y="0"/>
                  </a:moveTo>
                  <a:cubicBezTo>
                    <a:pt x="67" y="0"/>
                    <a:pt x="130" y="1"/>
                    <a:pt x="188" y="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4" y="36"/>
                    <a:pt x="18" y="36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2" name="Freeform 229"/>
            <p:cNvSpPr>
              <a:spLocks/>
            </p:cNvSpPr>
            <p:nvPr/>
          </p:nvSpPr>
          <p:spPr bwMode="auto">
            <a:xfrm>
              <a:off x="6362068" y="3878549"/>
              <a:ext cx="534379" cy="63706"/>
            </a:xfrm>
            <a:custGeom>
              <a:avLst/>
              <a:gdLst>
                <a:gd name="T0" fmla="*/ 138 w 301"/>
                <a:gd name="T1" fmla="*/ 0 h 36"/>
                <a:gd name="T2" fmla="*/ 301 w 301"/>
                <a:gd name="T3" fmla="*/ 11 h 36"/>
                <a:gd name="T4" fmla="*/ 42 w 301"/>
                <a:gd name="T5" fmla="*/ 36 h 36"/>
                <a:gd name="T6" fmla="*/ 0 w 301"/>
                <a:gd name="T7" fmla="*/ 34 h 36"/>
                <a:gd name="T8" fmla="*/ 13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138" y="0"/>
                  </a:moveTo>
                  <a:cubicBezTo>
                    <a:pt x="199" y="3"/>
                    <a:pt x="254" y="6"/>
                    <a:pt x="301" y="1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0" y="35"/>
                    <a:pt x="16" y="34"/>
                    <a:pt x="0" y="34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3" name="Freeform 230"/>
            <p:cNvSpPr>
              <a:spLocks/>
            </p:cNvSpPr>
            <p:nvPr/>
          </p:nvSpPr>
          <p:spPr bwMode="auto">
            <a:xfrm>
              <a:off x="6436267" y="3839576"/>
              <a:ext cx="646801" cy="50965"/>
            </a:xfrm>
            <a:custGeom>
              <a:avLst/>
              <a:gdLst>
                <a:gd name="T0" fmla="*/ 258 w 364"/>
                <a:gd name="T1" fmla="*/ 0 h 29"/>
                <a:gd name="T2" fmla="*/ 364 w 364"/>
                <a:gd name="T3" fmla="*/ 15 h 29"/>
                <a:gd name="T4" fmla="*/ 28 w 364"/>
                <a:gd name="T5" fmla="*/ 29 h 29"/>
                <a:gd name="T6" fmla="*/ 0 w 364"/>
                <a:gd name="T7" fmla="*/ 25 h 29"/>
                <a:gd name="T8" fmla="*/ 258 w 36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9">
                  <a:moveTo>
                    <a:pt x="258" y="0"/>
                  </a:moveTo>
                  <a:cubicBezTo>
                    <a:pt x="303" y="4"/>
                    <a:pt x="339" y="9"/>
                    <a:pt x="364" y="1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1" y="28"/>
                    <a:pt x="12" y="26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4" name="Freeform 231"/>
            <p:cNvSpPr>
              <a:spLocks/>
            </p:cNvSpPr>
            <p:nvPr/>
          </p:nvSpPr>
          <p:spPr bwMode="auto">
            <a:xfrm>
              <a:off x="5934115" y="3990221"/>
              <a:ext cx="338765" cy="65205"/>
            </a:xfrm>
            <a:custGeom>
              <a:avLst/>
              <a:gdLst>
                <a:gd name="T0" fmla="*/ 0 w 191"/>
                <a:gd name="T1" fmla="*/ 4 h 37"/>
                <a:gd name="T2" fmla="*/ 141 w 191"/>
                <a:gd name="T3" fmla="*/ 37 h 37"/>
                <a:gd name="T4" fmla="*/ 191 w 191"/>
                <a:gd name="T5" fmla="*/ 36 h 37"/>
                <a:gd name="T6" fmla="*/ 191 w 191"/>
                <a:gd name="T7" fmla="*/ 0 h 37"/>
                <a:gd name="T8" fmla="*/ 0 w 191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7">
                  <a:moveTo>
                    <a:pt x="0" y="4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57" y="37"/>
                    <a:pt x="173" y="36"/>
                    <a:pt x="191" y="36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23" y="0"/>
                    <a:pt x="59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5" name="Freeform 232"/>
            <p:cNvSpPr>
              <a:spLocks/>
            </p:cNvSpPr>
            <p:nvPr/>
          </p:nvSpPr>
          <p:spPr bwMode="auto">
            <a:xfrm>
              <a:off x="5651562" y="4055426"/>
              <a:ext cx="532880" cy="63706"/>
            </a:xfrm>
            <a:custGeom>
              <a:avLst/>
              <a:gdLst>
                <a:gd name="T0" fmla="*/ 159 w 300"/>
                <a:gd name="T1" fmla="*/ 0 h 36"/>
                <a:gd name="T2" fmla="*/ 300 w 300"/>
                <a:gd name="T3" fmla="*/ 33 h 36"/>
                <a:gd name="T4" fmla="*/ 258 w 300"/>
                <a:gd name="T5" fmla="*/ 36 h 36"/>
                <a:gd name="T6" fmla="*/ 0 w 300"/>
                <a:gd name="T7" fmla="*/ 11 h 36"/>
                <a:gd name="T8" fmla="*/ 159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159" y="0"/>
                  </a:moveTo>
                  <a:cubicBezTo>
                    <a:pt x="300" y="33"/>
                    <a:pt x="300" y="33"/>
                    <a:pt x="300" y="33"/>
                  </a:cubicBezTo>
                  <a:cubicBezTo>
                    <a:pt x="284" y="34"/>
                    <a:pt x="270" y="35"/>
                    <a:pt x="258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5" y="6"/>
                    <a:pt x="99" y="3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6" name="Freeform 233"/>
            <p:cNvSpPr>
              <a:spLocks/>
            </p:cNvSpPr>
            <p:nvPr/>
          </p:nvSpPr>
          <p:spPr bwMode="auto">
            <a:xfrm>
              <a:off x="5459695" y="4133371"/>
              <a:ext cx="649799" cy="51714"/>
            </a:xfrm>
            <a:custGeom>
              <a:avLst/>
              <a:gdLst>
                <a:gd name="T0" fmla="*/ 108 w 366"/>
                <a:gd name="T1" fmla="*/ 0 h 29"/>
                <a:gd name="T2" fmla="*/ 366 w 366"/>
                <a:gd name="T3" fmla="*/ 25 h 29"/>
                <a:gd name="T4" fmla="*/ 338 w 366"/>
                <a:gd name="T5" fmla="*/ 29 h 29"/>
                <a:gd name="T6" fmla="*/ 0 w 366"/>
                <a:gd name="T7" fmla="*/ 16 h 29"/>
                <a:gd name="T8" fmla="*/ 108 w 36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29">
                  <a:moveTo>
                    <a:pt x="108" y="0"/>
                  </a:moveTo>
                  <a:cubicBezTo>
                    <a:pt x="366" y="25"/>
                    <a:pt x="366" y="25"/>
                    <a:pt x="366" y="25"/>
                  </a:cubicBezTo>
                  <a:cubicBezTo>
                    <a:pt x="354" y="26"/>
                    <a:pt x="345" y="28"/>
                    <a:pt x="338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5" y="9"/>
                    <a:pt x="62" y="4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7" name="Freeform 234"/>
            <p:cNvSpPr>
              <a:spLocks/>
            </p:cNvSpPr>
            <p:nvPr/>
          </p:nvSpPr>
          <p:spPr bwMode="auto">
            <a:xfrm>
              <a:off x="5394490" y="4220311"/>
              <a:ext cx="665538" cy="33727"/>
            </a:xfrm>
            <a:custGeom>
              <a:avLst/>
              <a:gdLst>
                <a:gd name="T0" fmla="*/ 37 w 375"/>
                <a:gd name="T1" fmla="*/ 0 h 19"/>
                <a:gd name="T2" fmla="*/ 375 w 375"/>
                <a:gd name="T3" fmla="*/ 14 h 19"/>
                <a:gd name="T4" fmla="*/ 365 w 375"/>
                <a:gd name="T5" fmla="*/ 19 h 19"/>
                <a:gd name="T6" fmla="*/ 0 w 375"/>
                <a:gd name="T7" fmla="*/ 19 h 19"/>
                <a:gd name="T8" fmla="*/ 37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7" y="0"/>
                  </a:moveTo>
                  <a:cubicBezTo>
                    <a:pt x="375" y="14"/>
                    <a:pt x="375" y="14"/>
                    <a:pt x="375" y="14"/>
                  </a:cubicBezTo>
                  <a:cubicBezTo>
                    <a:pt x="369" y="15"/>
                    <a:pt x="365" y="17"/>
                    <a:pt x="36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1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8" name="Rectangle 235"/>
            <p:cNvSpPr>
              <a:spLocks noChangeArrowheads="1"/>
            </p:cNvSpPr>
            <p:nvPr/>
          </p:nvSpPr>
          <p:spPr bwMode="auto">
            <a:xfrm>
              <a:off x="5394490" y="4254037"/>
              <a:ext cx="647550" cy="584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9" name="Freeform 236"/>
            <p:cNvSpPr>
              <a:spLocks/>
            </p:cNvSpPr>
            <p:nvPr/>
          </p:nvSpPr>
          <p:spPr bwMode="auto">
            <a:xfrm>
              <a:off x="5459695" y="4161852"/>
              <a:ext cx="600333" cy="81693"/>
            </a:xfrm>
            <a:custGeom>
              <a:avLst/>
              <a:gdLst>
                <a:gd name="T0" fmla="*/ 801 w 801"/>
                <a:gd name="T1" fmla="*/ 109 h 109"/>
                <a:gd name="T2" fmla="*/ 0 w 801"/>
                <a:gd name="T3" fmla="*/ 78 h 109"/>
                <a:gd name="T4" fmla="*/ 0 w 801"/>
                <a:gd name="T5" fmla="*/ 0 h 109"/>
                <a:gd name="T6" fmla="*/ 801 w 801"/>
                <a:gd name="T7" fmla="*/ 31 h 109"/>
                <a:gd name="T8" fmla="*/ 801 w 80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09">
                  <a:moveTo>
                    <a:pt x="801" y="109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01" y="31"/>
                  </a:lnTo>
                  <a:lnTo>
                    <a:pt x="801" y="1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0" name="Freeform 237"/>
            <p:cNvSpPr>
              <a:spLocks/>
            </p:cNvSpPr>
            <p:nvPr/>
          </p:nvSpPr>
          <p:spPr bwMode="auto">
            <a:xfrm>
              <a:off x="5651562" y="4074912"/>
              <a:ext cx="457932" cy="104927"/>
            </a:xfrm>
            <a:custGeom>
              <a:avLst/>
              <a:gdLst>
                <a:gd name="T0" fmla="*/ 611 w 611"/>
                <a:gd name="T1" fmla="*/ 140 h 140"/>
                <a:gd name="T2" fmla="*/ 0 w 611"/>
                <a:gd name="T3" fmla="*/ 78 h 140"/>
                <a:gd name="T4" fmla="*/ 0 w 611"/>
                <a:gd name="T5" fmla="*/ 0 h 140"/>
                <a:gd name="T6" fmla="*/ 611 w 611"/>
                <a:gd name="T7" fmla="*/ 59 h 140"/>
                <a:gd name="T8" fmla="*/ 611 w 61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40">
                  <a:moveTo>
                    <a:pt x="611" y="14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611" y="59"/>
                  </a:lnTo>
                  <a:lnTo>
                    <a:pt x="611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1" name="Freeform 238"/>
            <p:cNvSpPr>
              <a:spLocks/>
            </p:cNvSpPr>
            <p:nvPr/>
          </p:nvSpPr>
          <p:spPr bwMode="auto">
            <a:xfrm>
              <a:off x="5934115" y="3996966"/>
              <a:ext cx="250326" cy="118418"/>
            </a:xfrm>
            <a:custGeom>
              <a:avLst/>
              <a:gdLst>
                <a:gd name="T0" fmla="*/ 334 w 334"/>
                <a:gd name="T1" fmla="*/ 158 h 158"/>
                <a:gd name="T2" fmla="*/ 0 w 334"/>
                <a:gd name="T3" fmla="*/ 78 h 158"/>
                <a:gd name="T4" fmla="*/ 0 w 334"/>
                <a:gd name="T5" fmla="*/ 0 h 158"/>
                <a:gd name="T6" fmla="*/ 334 w 334"/>
                <a:gd name="T7" fmla="*/ 78 h 158"/>
                <a:gd name="T8" fmla="*/ 334 w 334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58">
                  <a:moveTo>
                    <a:pt x="334" y="15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334" y="78"/>
                  </a:lnTo>
                  <a:lnTo>
                    <a:pt x="334" y="1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2" name="Freeform 239"/>
            <p:cNvSpPr>
              <a:spLocks/>
            </p:cNvSpPr>
            <p:nvPr/>
          </p:nvSpPr>
          <p:spPr bwMode="auto">
            <a:xfrm>
              <a:off x="5650063" y="4386695"/>
              <a:ext cx="459431" cy="101180"/>
            </a:xfrm>
            <a:custGeom>
              <a:avLst/>
              <a:gdLst>
                <a:gd name="T0" fmla="*/ 613 w 613"/>
                <a:gd name="T1" fmla="*/ 76 h 135"/>
                <a:gd name="T2" fmla="*/ 0 w 613"/>
                <a:gd name="T3" fmla="*/ 135 h 135"/>
                <a:gd name="T4" fmla="*/ 0 w 613"/>
                <a:gd name="T5" fmla="*/ 57 h 135"/>
                <a:gd name="T6" fmla="*/ 613 w 613"/>
                <a:gd name="T7" fmla="*/ 0 h 135"/>
                <a:gd name="T8" fmla="*/ 613 w 613"/>
                <a:gd name="T9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35">
                  <a:moveTo>
                    <a:pt x="613" y="76"/>
                  </a:moveTo>
                  <a:lnTo>
                    <a:pt x="0" y="135"/>
                  </a:lnTo>
                  <a:lnTo>
                    <a:pt x="0" y="57"/>
                  </a:lnTo>
                  <a:lnTo>
                    <a:pt x="613" y="0"/>
                  </a:lnTo>
                  <a:lnTo>
                    <a:pt x="613" y="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3" name="Freeform 240"/>
            <p:cNvSpPr>
              <a:spLocks/>
            </p:cNvSpPr>
            <p:nvPr/>
          </p:nvSpPr>
          <p:spPr bwMode="auto">
            <a:xfrm>
              <a:off x="5939362" y="4448902"/>
              <a:ext cx="245080" cy="116919"/>
            </a:xfrm>
            <a:custGeom>
              <a:avLst/>
              <a:gdLst>
                <a:gd name="T0" fmla="*/ 327 w 327"/>
                <a:gd name="T1" fmla="*/ 80 h 156"/>
                <a:gd name="T2" fmla="*/ 0 w 327"/>
                <a:gd name="T3" fmla="*/ 156 h 156"/>
                <a:gd name="T4" fmla="*/ 0 w 327"/>
                <a:gd name="T5" fmla="*/ 78 h 156"/>
                <a:gd name="T6" fmla="*/ 327 w 327"/>
                <a:gd name="T7" fmla="*/ 0 h 156"/>
                <a:gd name="T8" fmla="*/ 327 w 327"/>
                <a:gd name="T9" fmla="*/ 8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56">
                  <a:moveTo>
                    <a:pt x="327" y="80"/>
                  </a:moveTo>
                  <a:lnTo>
                    <a:pt x="0" y="156"/>
                  </a:lnTo>
                  <a:lnTo>
                    <a:pt x="0" y="78"/>
                  </a:lnTo>
                  <a:lnTo>
                    <a:pt x="327" y="0"/>
                  </a:lnTo>
                  <a:lnTo>
                    <a:pt x="327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4" name="Freeform 241"/>
            <p:cNvSpPr>
              <a:spLocks/>
            </p:cNvSpPr>
            <p:nvPr/>
          </p:nvSpPr>
          <p:spPr bwMode="auto">
            <a:xfrm>
              <a:off x="5463442" y="4379950"/>
              <a:ext cx="646051" cy="49466"/>
            </a:xfrm>
            <a:custGeom>
              <a:avLst/>
              <a:gdLst>
                <a:gd name="T0" fmla="*/ 336 w 364"/>
                <a:gd name="T1" fmla="*/ 0 h 28"/>
                <a:gd name="T2" fmla="*/ 364 w 364"/>
                <a:gd name="T3" fmla="*/ 4 h 28"/>
                <a:gd name="T4" fmla="*/ 105 w 364"/>
                <a:gd name="T5" fmla="*/ 28 h 28"/>
                <a:gd name="T6" fmla="*/ 0 w 364"/>
                <a:gd name="T7" fmla="*/ 14 h 28"/>
                <a:gd name="T8" fmla="*/ 336 w 36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8">
                  <a:moveTo>
                    <a:pt x="336" y="0"/>
                  </a:moveTo>
                  <a:cubicBezTo>
                    <a:pt x="343" y="2"/>
                    <a:pt x="353" y="3"/>
                    <a:pt x="364" y="4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60" y="24"/>
                    <a:pt x="25" y="20"/>
                    <a:pt x="0" y="14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5" name="Freeform 242"/>
            <p:cNvSpPr>
              <a:spLocks/>
            </p:cNvSpPr>
            <p:nvPr/>
          </p:nvSpPr>
          <p:spPr bwMode="auto">
            <a:xfrm>
              <a:off x="5650063" y="4443656"/>
              <a:ext cx="534379" cy="63706"/>
            </a:xfrm>
            <a:custGeom>
              <a:avLst/>
              <a:gdLst>
                <a:gd name="T0" fmla="*/ 258 w 301"/>
                <a:gd name="T1" fmla="*/ 0 h 36"/>
                <a:gd name="T2" fmla="*/ 301 w 301"/>
                <a:gd name="T3" fmla="*/ 3 h 36"/>
                <a:gd name="T4" fmla="*/ 163 w 301"/>
                <a:gd name="T5" fmla="*/ 36 h 36"/>
                <a:gd name="T6" fmla="*/ 0 w 301"/>
                <a:gd name="T7" fmla="*/ 25 h 36"/>
                <a:gd name="T8" fmla="*/ 25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258" y="0"/>
                  </a:moveTo>
                  <a:cubicBezTo>
                    <a:pt x="270" y="1"/>
                    <a:pt x="285" y="2"/>
                    <a:pt x="301" y="3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01" y="34"/>
                    <a:pt x="46" y="30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6" name="Freeform 243"/>
            <p:cNvSpPr>
              <a:spLocks/>
            </p:cNvSpPr>
            <p:nvPr/>
          </p:nvSpPr>
          <p:spPr bwMode="auto">
            <a:xfrm>
              <a:off x="5937863" y="4508860"/>
              <a:ext cx="333518" cy="65954"/>
            </a:xfrm>
            <a:custGeom>
              <a:avLst/>
              <a:gdLst>
                <a:gd name="T0" fmla="*/ 139 w 188"/>
                <a:gd name="T1" fmla="*/ 0 h 37"/>
                <a:gd name="T2" fmla="*/ 188 w 188"/>
                <a:gd name="T3" fmla="*/ 1 h 37"/>
                <a:gd name="T4" fmla="*/ 188 w 188"/>
                <a:gd name="T5" fmla="*/ 37 h 37"/>
                <a:gd name="T6" fmla="*/ 0 w 188"/>
                <a:gd name="T7" fmla="*/ 32 h 37"/>
                <a:gd name="T8" fmla="*/ 139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139" y="0"/>
                  </a:moveTo>
                  <a:cubicBezTo>
                    <a:pt x="154" y="1"/>
                    <a:pt x="171" y="1"/>
                    <a:pt x="188" y="1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22" y="37"/>
                    <a:pt x="58" y="35"/>
                    <a:pt x="0" y="32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7" name="Freeform 244"/>
            <p:cNvSpPr>
              <a:spLocks/>
            </p:cNvSpPr>
            <p:nvPr/>
          </p:nvSpPr>
          <p:spPr bwMode="auto">
            <a:xfrm>
              <a:off x="6484233" y="4725460"/>
              <a:ext cx="667786" cy="32228"/>
            </a:xfrm>
            <a:custGeom>
              <a:avLst/>
              <a:gdLst>
                <a:gd name="T0" fmla="*/ 10 w 376"/>
                <a:gd name="T1" fmla="*/ 0 h 18"/>
                <a:gd name="T2" fmla="*/ 376 w 376"/>
                <a:gd name="T3" fmla="*/ 0 h 18"/>
                <a:gd name="T4" fmla="*/ 338 w 376"/>
                <a:gd name="T5" fmla="*/ 18 h 18"/>
                <a:gd name="T6" fmla="*/ 0 w 376"/>
                <a:gd name="T7" fmla="*/ 5 h 18"/>
                <a:gd name="T8" fmla="*/ 10 w 37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">
                  <a:moveTo>
                    <a:pt x="10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6" y="6"/>
                    <a:pt x="362" y="13"/>
                    <a:pt x="338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3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8" name="Freeform 245"/>
            <p:cNvSpPr>
              <a:spLocks/>
            </p:cNvSpPr>
            <p:nvPr/>
          </p:nvSpPr>
          <p:spPr bwMode="auto">
            <a:xfrm>
              <a:off x="6434768" y="4673746"/>
              <a:ext cx="649799" cy="53213"/>
            </a:xfrm>
            <a:custGeom>
              <a:avLst/>
              <a:gdLst>
                <a:gd name="T0" fmla="*/ 28 w 366"/>
                <a:gd name="T1" fmla="*/ 0 h 30"/>
                <a:gd name="T2" fmla="*/ 366 w 366"/>
                <a:gd name="T3" fmla="*/ 14 h 30"/>
                <a:gd name="T4" fmla="*/ 258 w 366"/>
                <a:gd name="T5" fmla="*/ 30 h 30"/>
                <a:gd name="T6" fmla="*/ 0 w 366"/>
                <a:gd name="T7" fmla="*/ 5 h 30"/>
                <a:gd name="T8" fmla="*/ 28 w 36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30">
                  <a:moveTo>
                    <a:pt x="28" y="0"/>
                  </a:moveTo>
                  <a:cubicBezTo>
                    <a:pt x="366" y="14"/>
                    <a:pt x="366" y="14"/>
                    <a:pt x="366" y="14"/>
                  </a:cubicBezTo>
                  <a:cubicBezTo>
                    <a:pt x="341" y="20"/>
                    <a:pt x="304" y="25"/>
                    <a:pt x="258" y="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3"/>
                    <a:pt x="22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9" name="Freeform 246"/>
            <p:cNvSpPr>
              <a:spLocks/>
            </p:cNvSpPr>
            <p:nvPr/>
          </p:nvSpPr>
          <p:spPr bwMode="auto">
            <a:xfrm>
              <a:off x="6359820" y="4622781"/>
              <a:ext cx="532880" cy="63706"/>
            </a:xfrm>
            <a:custGeom>
              <a:avLst/>
              <a:gdLst>
                <a:gd name="T0" fmla="*/ 42 w 300"/>
                <a:gd name="T1" fmla="*/ 0 h 36"/>
                <a:gd name="T2" fmla="*/ 300 w 300"/>
                <a:gd name="T3" fmla="*/ 26 h 36"/>
                <a:gd name="T4" fmla="*/ 142 w 300"/>
                <a:gd name="T5" fmla="*/ 36 h 36"/>
                <a:gd name="T6" fmla="*/ 0 w 300"/>
                <a:gd name="T7" fmla="*/ 3 h 36"/>
                <a:gd name="T8" fmla="*/ 42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42" y="0"/>
                  </a:moveTo>
                  <a:cubicBezTo>
                    <a:pt x="300" y="26"/>
                    <a:pt x="300" y="26"/>
                    <a:pt x="300" y="26"/>
                  </a:cubicBezTo>
                  <a:cubicBezTo>
                    <a:pt x="255" y="30"/>
                    <a:pt x="201" y="34"/>
                    <a:pt x="142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2"/>
                    <a:pt x="30" y="2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0" name="Freeform 247"/>
            <p:cNvSpPr>
              <a:spLocks/>
            </p:cNvSpPr>
            <p:nvPr/>
          </p:nvSpPr>
          <p:spPr bwMode="auto">
            <a:xfrm>
              <a:off x="6271381" y="4569568"/>
              <a:ext cx="341013" cy="63706"/>
            </a:xfrm>
            <a:custGeom>
              <a:avLst/>
              <a:gdLst>
                <a:gd name="T0" fmla="*/ 50 w 192"/>
                <a:gd name="T1" fmla="*/ 0 h 36"/>
                <a:gd name="T2" fmla="*/ 192 w 192"/>
                <a:gd name="T3" fmla="*/ 33 h 36"/>
                <a:gd name="T4" fmla="*/ 0 w 192"/>
                <a:gd name="T5" fmla="*/ 36 h 36"/>
                <a:gd name="T6" fmla="*/ 0 w 192"/>
                <a:gd name="T7" fmla="*/ 1 h 36"/>
                <a:gd name="T8" fmla="*/ 50 w 19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6">
                  <a:moveTo>
                    <a:pt x="50" y="0"/>
                  </a:moveTo>
                  <a:cubicBezTo>
                    <a:pt x="192" y="33"/>
                    <a:pt x="192" y="33"/>
                    <a:pt x="192" y="33"/>
                  </a:cubicBezTo>
                  <a:cubicBezTo>
                    <a:pt x="133" y="35"/>
                    <a:pt x="68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3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1" name="Freeform 248"/>
            <p:cNvSpPr>
              <a:spLocks/>
            </p:cNvSpPr>
            <p:nvPr/>
          </p:nvSpPr>
          <p:spPr bwMode="auto">
            <a:xfrm>
              <a:off x="6039043" y="3883795"/>
              <a:ext cx="463178" cy="478168"/>
            </a:xfrm>
            <a:custGeom>
              <a:avLst/>
              <a:gdLst>
                <a:gd name="T0" fmla="*/ 251 w 261"/>
                <a:gd name="T1" fmla="*/ 4 h 270"/>
                <a:gd name="T2" fmla="*/ 224 w 261"/>
                <a:gd name="T3" fmla="*/ 0 h 270"/>
                <a:gd name="T4" fmla="*/ 224 w 261"/>
                <a:gd name="T5" fmla="*/ 33 h 270"/>
                <a:gd name="T6" fmla="*/ 214 w 261"/>
                <a:gd name="T7" fmla="*/ 32 h 270"/>
                <a:gd name="T8" fmla="*/ 205 w 261"/>
                <a:gd name="T9" fmla="*/ 32 h 270"/>
                <a:gd name="T10" fmla="*/ 196 w 261"/>
                <a:gd name="T11" fmla="*/ 31 h 270"/>
                <a:gd name="T12" fmla="*/ 188 w 261"/>
                <a:gd name="T13" fmla="*/ 31 h 270"/>
                <a:gd name="T14" fmla="*/ 182 w 261"/>
                <a:gd name="T15" fmla="*/ 31 h 270"/>
                <a:gd name="T16" fmla="*/ 182 w 261"/>
                <a:gd name="T17" fmla="*/ 64 h 270"/>
                <a:gd name="T18" fmla="*/ 180 w 261"/>
                <a:gd name="T19" fmla="*/ 64 h 270"/>
                <a:gd name="T20" fmla="*/ 172 w 261"/>
                <a:gd name="T21" fmla="*/ 63 h 270"/>
                <a:gd name="T22" fmla="*/ 164 w 261"/>
                <a:gd name="T23" fmla="*/ 63 h 270"/>
                <a:gd name="T24" fmla="*/ 156 w 261"/>
                <a:gd name="T25" fmla="*/ 63 h 270"/>
                <a:gd name="T26" fmla="*/ 147 w 261"/>
                <a:gd name="T27" fmla="*/ 63 h 270"/>
                <a:gd name="T28" fmla="*/ 139 w 261"/>
                <a:gd name="T29" fmla="*/ 63 h 270"/>
                <a:gd name="T30" fmla="*/ 132 w 261"/>
                <a:gd name="T31" fmla="*/ 63 h 270"/>
                <a:gd name="T32" fmla="*/ 132 w 261"/>
                <a:gd name="T33" fmla="*/ 96 h 270"/>
                <a:gd name="T34" fmla="*/ 129 w 261"/>
                <a:gd name="T35" fmla="*/ 96 h 270"/>
                <a:gd name="T36" fmla="*/ 120 w 261"/>
                <a:gd name="T37" fmla="*/ 96 h 270"/>
                <a:gd name="T38" fmla="*/ 109 w 261"/>
                <a:gd name="T39" fmla="*/ 96 h 270"/>
                <a:gd name="T40" fmla="*/ 94 w 261"/>
                <a:gd name="T41" fmla="*/ 97 h 270"/>
                <a:gd name="T42" fmla="*/ 82 w 261"/>
                <a:gd name="T43" fmla="*/ 97 h 270"/>
                <a:gd name="T44" fmla="*/ 82 w 261"/>
                <a:gd name="T45" fmla="*/ 130 h 270"/>
                <a:gd name="T46" fmla="*/ 49 w 261"/>
                <a:gd name="T47" fmla="*/ 132 h 270"/>
                <a:gd name="T48" fmla="*/ 40 w 261"/>
                <a:gd name="T49" fmla="*/ 133 h 270"/>
                <a:gd name="T50" fmla="*/ 40 w 261"/>
                <a:gd name="T51" fmla="*/ 166 h 270"/>
                <a:gd name="T52" fmla="*/ 36 w 261"/>
                <a:gd name="T53" fmla="*/ 166 h 270"/>
                <a:gd name="T54" fmla="*/ 28 w 261"/>
                <a:gd name="T55" fmla="*/ 167 h 270"/>
                <a:gd name="T56" fmla="*/ 22 w 261"/>
                <a:gd name="T57" fmla="*/ 168 h 270"/>
                <a:gd name="T58" fmla="*/ 17 w 261"/>
                <a:gd name="T59" fmla="*/ 169 h 270"/>
                <a:gd name="T60" fmla="*/ 13 w 261"/>
                <a:gd name="T61" fmla="*/ 170 h 270"/>
                <a:gd name="T62" fmla="*/ 12 w 261"/>
                <a:gd name="T63" fmla="*/ 170 h 270"/>
                <a:gd name="T64" fmla="*/ 12 w 261"/>
                <a:gd name="T65" fmla="*/ 203 h 270"/>
                <a:gd name="T66" fmla="*/ 12 w 261"/>
                <a:gd name="T67" fmla="*/ 204 h 270"/>
                <a:gd name="T68" fmla="*/ 10 w 261"/>
                <a:gd name="T69" fmla="*/ 204 h 270"/>
                <a:gd name="T70" fmla="*/ 7 w 261"/>
                <a:gd name="T71" fmla="*/ 205 h 270"/>
                <a:gd name="T72" fmla="*/ 5 w 261"/>
                <a:gd name="T73" fmla="*/ 206 h 270"/>
                <a:gd name="T74" fmla="*/ 4 w 261"/>
                <a:gd name="T75" fmla="*/ 207 h 270"/>
                <a:gd name="T76" fmla="*/ 3 w 261"/>
                <a:gd name="T77" fmla="*/ 208 h 270"/>
                <a:gd name="T78" fmla="*/ 2 w 261"/>
                <a:gd name="T79" fmla="*/ 208 h 270"/>
                <a:gd name="T80" fmla="*/ 2 w 261"/>
                <a:gd name="T81" fmla="*/ 242 h 270"/>
                <a:gd name="T82" fmla="*/ 12 w 261"/>
                <a:gd name="T83" fmla="*/ 270 h 270"/>
                <a:gd name="T84" fmla="*/ 112 w 261"/>
                <a:gd name="T85" fmla="*/ 155 h 270"/>
                <a:gd name="T86" fmla="*/ 112 w 261"/>
                <a:gd name="T87" fmla="*/ 155 h 270"/>
                <a:gd name="T88" fmla="*/ 251 w 261"/>
                <a:gd name="T89" fmla="*/ 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1" h="270">
                  <a:moveTo>
                    <a:pt x="251" y="4"/>
                  </a:moveTo>
                  <a:cubicBezTo>
                    <a:pt x="244" y="2"/>
                    <a:pt x="235" y="1"/>
                    <a:pt x="224" y="0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1" y="33"/>
                    <a:pt x="218" y="33"/>
                    <a:pt x="214" y="32"/>
                  </a:cubicBezTo>
                  <a:cubicBezTo>
                    <a:pt x="211" y="32"/>
                    <a:pt x="208" y="32"/>
                    <a:pt x="205" y="32"/>
                  </a:cubicBezTo>
                  <a:cubicBezTo>
                    <a:pt x="202" y="32"/>
                    <a:pt x="199" y="31"/>
                    <a:pt x="196" y="31"/>
                  </a:cubicBezTo>
                  <a:cubicBezTo>
                    <a:pt x="194" y="31"/>
                    <a:pt x="191" y="31"/>
                    <a:pt x="188" y="31"/>
                  </a:cubicBezTo>
                  <a:cubicBezTo>
                    <a:pt x="186" y="31"/>
                    <a:pt x="184" y="31"/>
                    <a:pt x="182" y="31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0" y="64"/>
                    <a:pt x="180" y="64"/>
                  </a:cubicBezTo>
                  <a:cubicBezTo>
                    <a:pt x="177" y="64"/>
                    <a:pt x="174" y="64"/>
                    <a:pt x="172" y="63"/>
                  </a:cubicBezTo>
                  <a:cubicBezTo>
                    <a:pt x="169" y="63"/>
                    <a:pt x="166" y="63"/>
                    <a:pt x="164" y="63"/>
                  </a:cubicBezTo>
                  <a:cubicBezTo>
                    <a:pt x="161" y="63"/>
                    <a:pt x="158" y="63"/>
                    <a:pt x="156" y="63"/>
                  </a:cubicBezTo>
                  <a:cubicBezTo>
                    <a:pt x="153" y="63"/>
                    <a:pt x="150" y="63"/>
                    <a:pt x="147" y="63"/>
                  </a:cubicBezTo>
                  <a:cubicBezTo>
                    <a:pt x="144" y="63"/>
                    <a:pt x="142" y="63"/>
                    <a:pt x="139" y="63"/>
                  </a:cubicBezTo>
                  <a:cubicBezTo>
                    <a:pt x="137" y="63"/>
                    <a:pt x="134" y="63"/>
                    <a:pt x="132" y="63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1" y="96"/>
                    <a:pt x="130" y="96"/>
                    <a:pt x="129" y="96"/>
                  </a:cubicBezTo>
                  <a:cubicBezTo>
                    <a:pt x="126" y="96"/>
                    <a:pt x="123" y="96"/>
                    <a:pt x="120" y="96"/>
                  </a:cubicBezTo>
                  <a:cubicBezTo>
                    <a:pt x="116" y="96"/>
                    <a:pt x="112" y="96"/>
                    <a:pt x="109" y="96"/>
                  </a:cubicBezTo>
                  <a:cubicBezTo>
                    <a:pt x="104" y="96"/>
                    <a:pt x="99" y="97"/>
                    <a:pt x="94" y="97"/>
                  </a:cubicBezTo>
                  <a:cubicBezTo>
                    <a:pt x="90" y="97"/>
                    <a:pt x="86" y="97"/>
                    <a:pt x="82" y="97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0" y="131"/>
                    <a:pt x="58" y="132"/>
                    <a:pt x="49" y="132"/>
                  </a:cubicBezTo>
                  <a:cubicBezTo>
                    <a:pt x="46" y="133"/>
                    <a:pt x="43" y="133"/>
                    <a:pt x="40" y="13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9" y="166"/>
                    <a:pt x="37" y="166"/>
                    <a:pt x="36" y="166"/>
                  </a:cubicBezTo>
                  <a:cubicBezTo>
                    <a:pt x="33" y="167"/>
                    <a:pt x="30" y="167"/>
                    <a:pt x="28" y="167"/>
                  </a:cubicBezTo>
                  <a:cubicBezTo>
                    <a:pt x="26" y="168"/>
                    <a:pt x="24" y="168"/>
                    <a:pt x="22" y="168"/>
                  </a:cubicBezTo>
                  <a:cubicBezTo>
                    <a:pt x="20" y="168"/>
                    <a:pt x="19" y="169"/>
                    <a:pt x="17" y="169"/>
                  </a:cubicBezTo>
                  <a:cubicBezTo>
                    <a:pt x="16" y="169"/>
                    <a:pt x="14" y="170"/>
                    <a:pt x="13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4"/>
                    <a:pt x="11" y="204"/>
                    <a:pt x="10" y="204"/>
                  </a:cubicBezTo>
                  <a:cubicBezTo>
                    <a:pt x="9" y="205"/>
                    <a:pt x="8" y="205"/>
                    <a:pt x="7" y="205"/>
                  </a:cubicBezTo>
                  <a:cubicBezTo>
                    <a:pt x="7" y="205"/>
                    <a:pt x="6" y="206"/>
                    <a:pt x="5" y="206"/>
                  </a:cubicBezTo>
                  <a:cubicBezTo>
                    <a:pt x="5" y="206"/>
                    <a:pt x="4" y="206"/>
                    <a:pt x="4" y="207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42"/>
                    <a:pt x="2" y="242"/>
                    <a:pt x="2" y="242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0"/>
                    <a:pt x="0" y="206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233" y="82"/>
                    <a:pt x="261" y="34"/>
                    <a:pt x="25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2" name="Freeform 249"/>
            <p:cNvSpPr>
              <a:spLocks/>
            </p:cNvSpPr>
            <p:nvPr/>
          </p:nvSpPr>
          <p:spPr bwMode="auto">
            <a:xfrm>
              <a:off x="6237655" y="3773621"/>
              <a:ext cx="1026037" cy="384483"/>
            </a:xfrm>
            <a:custGeom>
              <a:avLst/>
              <a:gdLst>
                <a:gd name="T0" fmla="*/ 272 w 578"/>
                <a:gd name="T1" fmla="*/ 38 h 217"/>
                <a:gd name="T2" fmla="*/ 274 w 578"/>
                <a:gd name="T3" fmla="*/ 32 h 217"/>
                <a:gd name="T4" fmla="*/ 145 w 578"/>
                <a:gd name="T5" fmla="*/ 0 h 217"/>
                <a:gd name="T6" fmla="*/ 14 w 578"/>
                <a:gd name="T7" fmla="*/ 13 h 217"/>
                <a:gd name="T8" fmla="*/ 139 w 578"/>
                <a:gd name="T9" fmla="*/ 66 h 217"/>
                <a:gd name="T10" fmla="*/ 140 w 578"/>
                <a:gd name="T11" fmla="*/ 69 h 217"/>
                <a:gd name="T12" fmla="*/ 140 w 578"/>
                <a:gd name="T13" fmla="*/ 70 h 217"/>
                <a:gd name="T14" fmla="*/ 140 w 578"/>
                <a:gd name="T15" fmla="*/ 73 h 217"/>
                <a:gd name="T16" fmla="*/ 141 w 578"/>
                <a:gd name="T17" fmla="*/ 74 h 217"/>
                <a:gd name="T18" fmla="*/ 141 w 578"/>
                <a:gd name="T19" fmla="*/ 77 h 217"/>
                <a:gd name="T20" fmla="*/ 141 w 578"/>
                <a:gd name="T21" fmla="*/ 78 h 217"/>
                <a:gd name="T22" fmla="*/ 141 w 578"/>
                <a:gd name="T23" fmla="*/ 81 h 217"/>
                <a:gd name="T24" fmla="*/ 140 w 578"/>
                <a:gd name="T25" fmla="*/ 82 h 217"/>
                <a:gd name="T26" fmla="*/ 140 w 578"/>
                <a:gd name="T27" fmla="*/ 85 h 217"/>
                <a:gd name="T28" fmla="*/ 140 w 578"/>
                <a:gd name="T29" fmla="*/ 87 h 217"/>
                <a:gd name="T30" fmla="*/ 139 w 578"/>
                <a:gd name="T31" fmla="*/ 90 h 217"/>
                <a:gd name="T32" fmla="*/ 139 w 578"/>
                <a:gd name="T33" fmla="*/ 91 h 217"/>
                <a:gd name="T34" fmla="*/ 137 w 578"/>
                <a:gd name="T35" fmla="*/ 95 h 217"/>
                <a:gd name="T36" fmla="*/ 137 w 578"/>
                <a:gd name="T37" fmla="*/ 96 h 217"/>
                <a:gd name="T38" fmla="*/ 135 w 578"/>
                <a:gd name="T39" fmla="*/ 100 h 217"/>
                <a:gd name="T40" fmla="*/ 134 w 578"/>
                <a:gd name="T41" fmla="*/ 101 h 217"/>
                <a:gd name="T42" fmla="*/ 133 w 578"/>
                <a:gd name="T43" fmla="*/ 105 h 217"/>
                <a:gd name="T44" fmla="*/ 132 w 578"/>
                <a:gd name="T45" fmla="*/ 106 h 217"/>
                <a:gd name="T46" fmla="*/ 130 w 578"/>
                <a:gd name="T47" fmla="*/ 110 h 217"/>
                <a:gd name="T48" fmla="*/ 129 w 578"/>
                <a:gd name="T49" fmla="*/ 111 h 217"/>
                <a:gd name="T50" fmla="*/ 125 w 578"/>
                <a:gd name="T51" fmla="*/ 116 h 217"/>
                <a:gd name="T52" fmla="*/ 125 w 578"/>
                <a:gd name="T53" fmla="*/ 117 h 217"/>
                <a:gd name="T54" fmla="*/ 121 w 578"/>
                <a:gd name="T55" fmla="*/ 122 h 217"/>
                <a:gd name="T56" fmla="*/ 120 w 578"/>
                <a:gd name="T57" fmla="*/ 123 h 217"/>
                <a:gd name="T58" fmla="*/ 117 w 578"/>
                <a:gd name="T59" fmla="*/ 127 h 217"/>
                <a:gd name="T60" fmla="*/ 115 w 578"/>
                <a:gd name="T61" fmla="*/ 129 h 217"/>
                <a:gd name="T62" fmla="*/ 111 w 578"/>
                <a:gd name="T63" fmla="*/ 133 h 217"/>
                <a:gd name="T64" fmla="*/ 110 w 578"/>
                <a:gd name="T65" fmla="*/ 135 h 217"/>
                <a:gd name="T66" fmla="*/ 104 w 578"/>
                <a:gd name="T67" fmla="*/ 140 h 217"/>
                <a:gd name="T68" fmla="*/ 103 w 578"/>
                <a:gd name="T69" fmla="*/ 142 h 217"/>
                <a:gd name="T70" fmla="*/ 98 w 578"/>
                <a:gd name="T71" fmla="*/ 146 h 217"/>
                <a:gd name="T72" fmla="*/ 96 w 578"/>
                <a:gd name="T73" fmla="*/ 149 h 217"/>
                <a:gd name="T74" fmla="*/ 91 w 578"/>
                <a:gd name="T75" fmla="*/ 153 h 217"/>
                <a:gd name="T76" fmla="*/ 89 w 578"/>
                <a:gd name="T77" fmla="*/ 155 h 217"/>
                <a:gd name="T78" fmla="*/ 81 w 578"/>
                <a:gd name="T79" fmla="*/ 161 h 217"/>
                <a:gd name="T80" fmla="*/ 80 w 578"/>
                <a:gd name="T81" fmla="*/ 162 h 217"/>
                <a:gd name="T82" fmla="*/ 73 w 578"/>
                <a:gd name="T83" fmla="*/ 168 h 217"/>
                <a:gd name="T84" fmla="*/ 70 w 578"/>
                <a:gd name="T85" fmla="*/ 170 h 217"/>
                <a:gd name="T86" fmla="*/ 64 w 578"/>
                <a:gd name="T87" fmla="*/ 175 h 217"/>
                <a:gd name="T88" fmla="*/ 61 w 578"/>
                <a:gd name="T89" fmla="*/ 177 h 217"/>
                <a:gd name="T90" fmla="*/ 53 w 578"/>
                <a:gd name="T91" fmla="*/ 183 h 217"/>
                <a:gd name="T92" fmla="*/ 51 w 578"/>
                <a:gd name="T93" fmla="*/ 184 h 217"/>
                <a:gd name="T94" fmla="*/ 40 w 578"/>
                <a:gd name="T95" fmla="*/ 191 h 217"/>
                <a:gd name="T96" fmla="*/ 38 w 578"/>
                <a:gd name="T97" fmla="*/ 193 h 217"/>
                <a:gd name="T98" fmla="*/ 29 w 578"/>
                <a:gd name="T99" fmla="*/ 199 h 217"/>
                <a:gd name="T100" fmla="*/ 25 w 578"/>
                <a:gd name="T101" fmla="*/ 202 h 217"/>
                <a:gd name="T102" fmla="*/ 17 w 578"/>
                <a:gd name="T103" fmla="*/ 207 h 217"/>
                <a:gd name="T104" fmla="*/ 13 w 578"/>
                <a:gd name="T105" fmla="*/ 209 h 217"/>
                <a:gd name="T106" fmla="*/ 0 w 578"/>
                <a:gd name="T107" fmla="*/ 217 h 217"/>
                <a:gd name="T108" fmla="*/ 578 w 578"/>
                <a:gd name="T109" fmla="*/ 151 h 217"/>
                <a:gd name="T110" fmla="*/ 514 w 578"/>
                <a:gd name="T111" fmla="*/ 38 h 217"/>
                <a:gd name="T112" fmla="*/ 272 w 578"/>
                <a:gd name="T113" fmla="*/ 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8" h="217">
                  <a:moveTo>
                    <a:pt x="272" y="38"/>
                  </a:moveTo>
                  <a:cubicBezTo>
                    <a:pt x="274" y="32"/>
                    <a:pt x="274" y="32"/>
                    <a:pt x="274" y="3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23" y="19"/>
                    <a:pt x="139" y="66"/>
                  </a:cubicBezTo>
                  <a:cubicBezTo>
                    <a:pt x="139" y="67"/>
                    <a:pt x="140" y="68"/>
                    <a:pt x="140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2"/>
                    <a:pt x="140" y="73"/>
                  </a:cubicBezTo>
                  <a:cubicBezTo>
                    <a:pt x="140" y="73"/>
                    <a:pt x="140" y="74"/>
                    <a:pt x="141" y="74"/>
                  </a:cubicBezTo>
                  <a:cubicBezTo>
                    <a:pt x="141" y="75"/>
                    <a:pt x="141" y="76"/>
                    <a:pt x="141" y="77"/>
                  </a:cubicBezTo>
                  <a:cubicBezTo>
                    <a:pt x="141" y="77"/>
                    <a:pt x="141" y="77"/>
                    <a:pt x="141" y="78"/>
                  </a:cubicBezTo>
                  <a:cubicBezTo>
                    <a:pt x="141" y="79"/>
                    <a:pt x="141" y="80"/>
                    <a:pt x="141" y="81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4"/>
                    <a:pt x="140" y="85"/>
                  </a:cubicBezTo>
                  <a:cubicBezTo>
                    <a:pt x="140" y="86"/>
                    <a:pt x="140" y="86"/>
                    <a:pt x="140" y="87"/>
                  </a:cubicBezTo>
                  <a:cubicBezTo>
                    <a:pt x="139" y="88"/>
                    <a:pt x="139" y="89"/>
                    <a:pt x="139" y="90"/>
                  </a:cubicBezTo>
                  <a:cubicBezTo>
                    <a:pt x="139" y="90"/>
                    <a:pt x="139" y="91"/>
                    <a:pt x="139" y="91"/>
                  </a:cubicBezTo>
                  <a:cubicBezTo>
                    <a:pt x="138" y="92"/>
                    <a:pt x="138" y="94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6" y="97"/>
                    <a:pt x="136" y="99"/>
                    <a:pt x="135" y="100"/>
                  </a:cubicBezTo>
                  <a:cubicBezTo>
                    <a:pt x="135" y="100"/>
                    <a:pt x="135" y="101"/>
                    <a:pt x="134" y="101"/>
                  </a:cubicBezTo>
                  <a:cubicBezTo>
                    <a:pt x="134" y="103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8"/>
                    <a:pt x="130" y="109"/>
                    <a:pt x="130" y="110"/>
                  </a:cubicBezTo>
                  <a:cubicBezTo>
                    <a:pt x="129" y="110"/>
                    <a:pt x="129" y="111"/>
                    <a:pt x="129" y="111"/>
                  </a:cubicBezTo>
                  <a:cubicBezTo>
                    <a:pt x="128" y="113"/>
                    <a:pt x="127" y="115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4" y="119"/>
                    <a:pt x="123" y="120"/>
                    <a:pt x="121" y="122"/>
                  </a:cubicBezTo>
                  <a:cubicBezTo>
                    <a:pt x="121" y="122"/>
                    <a:pt x="120" y="123"/>
                    <a:pt x="120" y="123"/>
                  </a:cubicBezTo>
                  <a:cubicBezTo>
                    <a:pt x="119" y="125"/>
                    <a:pt x="118" y="126"/>
                    <a:pt x="117" y="127"/>
                  </a:cubicBezTo>
                  <a:cubicBezTo>
                    <a:pt x="116" y="128"/>
                    <a:pt x="116" y="128"/>
                    <a:pt x="115" y="129"/>
                  </a:cubicBezTo>
                  <a:cubicBezTo>
                    <a:pt x="114" y="130"/>
                    <a:pt x="113" y="132"/>
                    <a:pt x="111" y="133"/>
                  </a:cubicBezTo>
                  <a:cubicBezTo>
                    <a:pt x="111" y="134"/>
                    <a:pt x="110" y="134"/>
                    <a:pt x="110" y="135"/>
                  </a:cubicBezTo>
                  <a:cubicBezTo>
                    <a:pt x="108" y="137"/>
                    <a:pt x="106" y="138"/>
                    <a:pt x="104" y="140"/>
                  </a:cubicBezTo>
                  <a:cubicBezTo>
                    <a:pt x="104" y="141"/>
                    <a:pt x="103" y="141"/>
                    <a:pt x="103" y="142"/>
                  </a:cubicBezTo>
                  <a:cubicBezTo>
                    <a:pt x="101" y="143"/>
                    <a:pt x="100" y="145"/>
                    <a:pt x="98" y="146"/>
                  </a:cubicBezTo>
                  <a:cubicBezTo>
                    <a:pt x="97" y="147"/>
                    <a:pt x="97" y="148"/>
                    <a:pt x="96" y="149"/>
                  </a:cubicBezTo>
                  <a:cubicBezTo>
                    <a:pt x="94" y="150"/>
                    <a:pt x="92" y="151"/>
                    <a:pt x="91" y="153"/>
                  </a:cubicBezTo>
                  <a:cubicBezTo>
                    <a:pt x="90" y="154"/>
                    <a:pt x="89" y="154"/>
                    <a:pt x="89" y="155"/>
                  </a:cubicBezTo>
                  <a:cubicBezTo>
                    <a:pt x="86" y="157"/>
                    <a:pt x="84" y="159"/>
                    <a:pt x="81" y="161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78" y="164"/>
                    <a:pt x="75" y="166"/>
                    <a:pt x="73" y="168"/>
                  </a:cubicBezTo>
                  <a:cubicBezTo>
                    <a:pt x="72" y="169"/>
                    <a:pt x="71" y="169"/>
                    <a:pt x="70" y="170"/>
                  </a:cubicBezTo>
                  <a:cubicBezTo>
                    <a:pt x="68" y="172"/>
                    <a:pt x="66" y="173"/>
                    <a:pt x="64" y="175"/>
                  </a:cubicBezTo>
                  <a:cubicBezTo>
                    <a:pt x="63" y="176"/>
                    <a:pt x="62" y="176"/>
                    <a:pt x="61" y="177"/>
                  </a:cubicBezTo>
                  <a:cubicBezTo>
                    <a:pt x="58" y="179"/>
                    <a:pt x="56" y="181"/>
                    <a:pt x="53" y="183"/>
                  </a:cubicBezTo>
                  <a:cubicBezTo>
                    <a:pt x="52" y="183"/>
                    <a:pt x="52" y="184"/>
                    <a:pt x="51" y="184"/>
                  </a:cubicBezTo>
                  <a:cubicBezTo>
                    <a:pt x="47" y="187"/>
                    <a:pt x="44" y="189"/>
                    <a:pt x="40" y="191"/>
                  </a:cubicBezTo>
                  <a:cubicBezTo>
                    <a:pt x="39" y="192"/>
                    <a:pt x="39" y="193"/>
                    <a:pt x="38" y="193"/>
                  </a:cubicBezTo>
                  <a:cubicBezTo>
                    <a:pt x="35" y="195"/>
                    <a:pt x="32" y="197"/>
                    <a:pt x="29" y="199"/>
                  </a:cubicBezTo>
                  <a:cubicBezTo>
                    <a:pt x="28" y="200"/>
                    <a:pt x="27" y="201"/>
                    <a:pt x="25" y="202"/>
                  </a:cubicBezTo>
                  <a:cubicBezTo>
                    <a:pt x="23" y="203"/>
                    <a:pt x="20" y="205"/>
                    <a:pt x="17" y="207"/>
                  </a:cubicBezTo>
                  <a:cubicBezTo>
                    <a:pt x="16" y="208"/>
                    <a:pt x="14" y="209"/>
                    <a:pt x="13" y="209"/>
                  </a:cubicBezTo>
                  <a:cubicBezTo>
                    <a:pt x="9" y="212"/>
                    <a:pt x="5" y="215"/>
                    <a:pt x="0" y="217"/>
                  </a:cubicBezTo>
                  <a:cubicBezTo>
                    <a:pt x="35" y="202"/>
                    <a:pt x="578" y="176"/>
                    <a:pt x="578" y="151"/>
                  </a:cubicBezTo>
                  <a:cubicBezTo>
                    <a:pt x="514" y="38"/>
                    <a:pt x="514" y="38"/>
                    <a:pt x="514" y="38"/>
                  </a:cubicBezTo>
                  <a:lnTo>
                    <a:pt x="272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3" name="Freeform 250"/>
            <p:cNvSpPr>
              <a:spLocks/>
            </p:cNvSpPr>
            <p:nvPr/>
          </p:nvSpPr>
          <p:spPr bwMode="auto">
            <a:xfrm>
              <a:off x="5394490" y="4310998"/>
              <a:ext cx="1784511" cy="623567"/>
            </a:xfrm>
            <a:custGeom>
              <a:avLst/>
              <a:gdLst>
                <a:gd name="T0" fmla="*/ 990 w 1005"/>
                <a:gd name="T1" fmla="*/ 352 h 352"/>
                <a:gd name="T2" fmla="*/ 990 w 1005"/>
                <a:gd name="T3" fmla="*/ 233 h 352"/>
                <a:gd name="T4" fmla="*/ 990 w 1005"/>
                <a:gd name="T5" fmla="*/ 233 h 352"/>
                <a:gd name="T6" fmla="*/ 988 w 1005"/>
                <a:gd name="T7" fmla="*/ 237 h 352"/>
                <a:gd name="T8" fmla="*/ 984 w 1005"/>
                <a:gd name="T9" fmla="*/ 240 h 352"/>
                <a:gd name="T10" fmla="*/ 978 w 1005"/>
                <a:gd name="T11" fmla="*/ 243 h 352"/>
                <a:gd name="T12" fmla="*/ 970 w 1005"/>
                <a:gd name="T13" fmla="*/ 246 h 352"/>
                <a:gd name="T14" fmla="*/ 960 w 1005"/>
                <a:gd name="T15" fmla="*/ 249 h 352"/>
                <a:gd name="T16" fmla="*/ 952 w 1005"/>
                <a:gd name="T17" fmla="*/ 251 h 352"/>
                <a:gd name="T18" fmla="*/ 952 w 1005"/>
                <a:gd name="T19" fmla="*/ 218 h 352"/>
                <a:gd name="T20" fmla="*/ 948 w 1005"/>
                <a:gd name="T21" fmla="*/ 219 h 352"/>
                <a:gd name="T22" fmla="*/ 933 w 1005"/>
                <a:gd name="T23" fmla="*/ 222 h 352"/>
                <a:gd name="T24" fmla="*/ 915 w 1005"/>
                <a:gd name="T25" fmla="*/ 225 h 352"/>
                <a:gd name="T26" fmla="*/ 892 w 1005"/>
                <a:gd name="T27" fmla="*/ 228 h 352"/>
                <a:gd name="T28" fmla="*/ 861 w 1005"/>
                <a:gd name="T29" fmla="*/ 232 h 352"/>
                <a:gd name="T30" fmla="*/ 844 w 1005"/>
                <a:gd name="T31" fmla="*/ 234 h 352"/>
                <a:gd name="T32" fmla="*/ 844 w 1005"/>
                <a:gd name="T33" fmla="*/ 200 h 352"/>
                <a:gd name="T34" fmla="*/ 813 w 1005"/>
                <a:gd name="T35" fmla="*/ 203 h 352"/>
                <a:gd name="T36" fmla="*/ 687 w 1005"/>
                <a:gd name="T37" fmla="*/ 211 h 352"/>
                <a:gd name="T38" fmla="*/ 686 w 1005"/>
                <a:gd name="T39" fmla="*/ 211 h 352"/>
                <a:gd name="T40" fmla="*/ 686 w 1005"/>
                <a:gd name="T41" fmla="*/ 177 h 352"/>
                <a:gd name="T42" fmla="*/ 640 w 1005"/>
                <a:gd name="T43" fmla="*/ 179 h 352"/>
                <a:gd name="T44" fmla="*/ 584 w 1005"/>
                <a:gd name="T45" fmla="*/ 180 h 352"/>
                <a:gd name="T46" fmla="*/ 543 w 1005"/>
                <a:gd name="T47" fmla="*/ 181 h 352"/>
                <a:gd name="T48" fmla="*/ 505 w 1005"/>
                <a:gd name="T49" fmla="*/ 181 h 352"/>
                <a:gd name="T50" fmla="*/ 494 w 1005"/>
                <a:gd name="T51" fmla="*/ 181 h 352"/>
                <a:gd name="T52" fmla="*/ 494 w 1005"/>
                <a:gd name="T53" fmla="*/ 148 h 352"/>
                <a:gd name="T54" fmla="*/ 470 w 1005"/>
                <a:gd name="T55" fmla="*/ 148 h 352"/>
                <a:gd name="T56" fmla="*/ 437 w 1005"/>
                <a:gd name="T57" fmla="*/ 148 h 352"/>
                <a:gd name="T58" fmla="*/ 405 w 1005"/>
                <a:gd name="T59" fmla="*/ 147 h 352"/>
                <a:gd name="T60" fmla="*/ 374 w 1005"/>
                <a:gd name="T61" fmla="*/ 146 h 352"/>
                <a:gd name="T62" fmla="*/ 344 w 1005"/>
                <a:gd name="T63" fmla="*/ 146 h 352"/>
                <a:gd name="T64" fmla="*/ 313 w 1005"/>
                <a:gd name="T65" fmla="*/ 145 h 352"/>
                <a:gd name="T66" fmla="*/ 307 w 1005"/>
                <a:gd name="T67" fmla="*/ 144 h 352"/>
                <a:gd name="T68" fmla="*/ 307 w 1005"/>
                <a:gd name="T69" fmla="*/ 111 h 352"/>
                <a:gd name="T70" fmla="*/ 282 w 1005"/>
                <a:gd name="T71" fmla="*/ 110 h 352"/>
                <a:gd name="T72" fmla="*/ 251 w 1005"/>
                <a:gd name="T73" fmla="*/ 108 h 352"/>
                <a:gd name="T74" fmla="*/ 218 w 1005"/>
                <a:gd name="T75" fmla="*/ 106 h 352"/>
                <a:gd name="T76" fmla="*/ 183 w 1005"/>
                <a:gd name="T77" fmla="*/ 104 h 352"/>
                <a:gd name="T78" fmla="*/ 144 w 1005"/>
                <a:gd name="T79" fmla="*/ 100 h 352"/>
                <a:gd name="T80" fmla="*/ 144 w 1005"/>
                <a:gd name="T81" fmla="*/ 67 h 352"/>
                <a:gd name="T82" fmla="*/ 39 w 1005"/>
                <a:gd name="T83" fmla="*/ 52 h 352"/>
                <a:gd name="T84" fmla="*/ 39 w 1005"/>
                <a:gd name="T85" fmla="*/ 18 h 352"/>
                <a:gd name="T86" fmla="*/ 0 w 1005"/>
                <a:gd name="T87" fmla="*/ 0 h 352"/>
                <a:gd name="T88" fmla="*/ 0 w 1005"/>
                <a:gd name="T89" fmla="*/ 87 h 352"/>
                <a:gd name="T90" fmla="*/ 640 w 1005"/>
                <a:gd name="T91" fmla="*/ 293 h 352"/>
                <a:gd name="T92" fmla="*/ 990 w 1005"/>
                <a:gd name="T9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5" h="352">
                  <a:moveTo>
                    <a:pt x="990" y="352"/>
                  </a:moveTo>
                  <a:cubicBezTo>
                    <a:pt x="990" y="233"/>
                    <a:pt x="990" y="233"/>
                    <a:pt x="990" y="233"/>
                  </a:cubicBezTo>
                  <a:cubicBezTo>
                    <a:pt x="990" y="233"/>
                    <a:pt x="990" y="233"/>
                    <a:pt x="990" y="233"/>
                  </a:cubicBezTo>
                  <a:cubicBezTo>
                    <a:pt x="990" y="234"/>
                    <a:pt x="988" y="235"/>
                    <a:pt x="988" y="237"/>
                  </a:cubicBezTo>
                  <a:cubicBezTo>
                    <a:pt x="987" y="238"/>
                    <a:pt x="985" y="239"/>
                    <a:pt x="984" y="240"/>
                  </a:cubicBezTo>
                  <a:cubicBezTo>
                    <a:pt x="982" y="241"/>
                    <a:pt x="980" y="242"/>
                    <a:pt x="978" y="243"/>
                  </a:cubicBezTo>
                  <a:cubicBezTo>
                    <a:pt x="976" y="244"/>
                    <a:pt x="973" y="245"/>
                    <a:pt x="970" y="246"/>
                  </a:cubicBezTo>
                  <a:cubicBezTo>
                    <a:pt x="967" y="247"/>
                    <a:pt x="964" y="248"/>
                    <a:pt x="960" y="249"/>
                  </a:cubicBezTo>
                  <a:cubicBezTo>
                    <a:pt x="958" y="250"/>
                    <a:pt x="955" y="250"/>
                    <a:pt x="952" y="251"/>
                  </a:cubicBezTo>
                  <a:cubicBezTo>
                    <a:pt x="952" y="218"/>
                    <a:pt x="952" y="218"/>
                    <a:pt x="952" y="218"/>
                  </a:cubicBezTo>
                  <a:cubicBezTo>
                    <a:pt x="951" y="218"/>
                    <a:pt x="950" y="218"/>
                    <a:pt x="948" y="219"/>
                  </a:cubicBezTo>
                  <a:cubicBezTo>
                    <a:pt x="944" y="220"/>
                    <a:pt x="939" y="221"/>
                    <a:pt x="933" y="222"/>
                  </a:cubicBezTo>
                  <a:cubicBezTo>
                    <a:pt x="928" y="223"/>
                    <a:pt x="922" y="224"/>
                    <a:pt x="915" y="225"/>
                  </a:cubicBezTo>
                  <a:cubicBezTo>
                    <a:pt x="908" y="226"/>
                    <a:pt x="900" y="227"/>
                    <a:pt x="892" y="228"/>
                  </a:cubicBezTo>
                  <a:cubicBezTo>
                    <a:pt x="882" y="229"/>
                    <a:pt x="872" y="231"/>
                    <a:pt x="861" y="232"/>
                  </a:cubicBezTo>
                  <a:cubicBezTo>
                    <a:pt x="856" y="233"/>
                    <a:pt x="850" y="233"/>
                    <a:pt x="844" y="234"/>
                  </a:cubicBezTo>
                  <a:cubicBezTo>
                    <a:pt x="844" y="200"/>
                    <a:pt x="844" y="200"/>
                    <a:pt x="844" y="200"/>
                  </a:cubicBezTo>
                  <a:cubicBezTo>
                    <a:pt x="834" y="201"/>
                    <a:pt x="824" y="202"/>
                    <a:pt x="813" y="203"/>
                  </a:cubicBezTo>
                  <a:cubicBezTo>
                    <a:pt x="775" y="206"/>
                    <a:pt x="733" y="209"/>
                    <a:pt x="687" y="211"/>
                  </a:cubicBezTo>
                  <a:cubicBezTo>
                    <a:pt x="686" y="211"/>
                    <a:pt x="686" y="211"/>
                    <a:pt x="686" y="211"/>
                  </a:cubicBezTo>
                  <a:cubicBezTo>
                    <a:pt x="686" y="177"/>
                    <a:pt x="686" y="177"/>
                    <a:pt x="686" y="177"/>
                  </a:cubicBezTo>
                  <a:cubicBezTo>
                    <a:pt x="671" y="178"/>
                    <a:pt x="656" y="179"/>
                    <a:pt x="640" y="179"/>
                  </a:cubicBezTo>
                  <a:cubicBezTo>
                    <a:pt x="622" y="180"/>
                    <a:pt x="603" y="180"/>
                    <a:pt x="584" y="180"/>
                  </a:cubicBezTo>
                  <a:cubicBezTo>
                    <a:pt x="571" y="181"/>
                    <a:pt x="557" y="181"/>
                    <a:pt x="543" y="181"/>
                  </a:cubicBezTo>
                  <a:cubicBezTo>
                    <a:pt x="530" y="181"/>
                    <a:pt x="518" y="181"/>
                    <a:pt x="505" y="181"/>
                  </a:cubicBezTo>
                  <a:cubicBezTo>
                    <a:pt x="501" y="181"/>
                    <a:pt x="498" y="181"/>
                    <a:pt x="494" y="181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86" y="148"/>
                    <a:pt x="478" y="148"/>
                    <a:pt x="470" y="148"/>
                  </a:cubicBezTo>
                  <a:cubicBezTo>
                    <a:pt x="459" y="148"/>
                    <a:pt x="448" y="148"/>
                    <a:pt x="437" y="148"/>
                  </a:cubicBezTo>
                  <a:cubicBezTo>
                    <a:pt x="426" y="147"/>
                    <a:pt x="416" y="147"/>
                    <a:pt x="405" y="147"/>
                  </a:cubicBezTo>
                  <a:cubicBezTo>
                    <a:pt x="395" y="147"/>
                    <a:pt x="385" y="147"/>
                    <a:pt x="374" y="146"/>
                  </a:cubicBezTo>
                  <a:cubicBezTo>
                    <a:pt x="364" y="146"/>
                    <a:pt x="354" y="146"/>
                    <a:pt x="344" y="146"/>
                  </a:cubicBezTo>
                  <a:cubicBezTo>
                    <a:pt x="333" y="145"/>
                    <a:pt x="323" y="145"/>
                    <a:pt x="313" y="145"/>
                  </a:cubicBezTo>
                  <a:cubicBezTo>
                    <a:pt x="311" y="144"/>
                    <a:pt x="309" y="144"/>
                    <a:pt x="307" y="144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298" y="111"/>
                    <a:pt x="290" y="110"/>
                    <a:pt x="282" y="110"/>
                  </a:cubicBezTo>
                  <a:cubicBezTo>
                    <a:pt x="272" y="109"/>
                    <a:pt x="261" y="109"/>
                    <a:pt x="251" y="108"/>
                  </a:cubicBezTo>
                  <a:cubicBezTo>
                    <a:pt x="240" y="108"/>
                    <a:pt x="229" y="107"/>
                    <a:pt x="218" y="106"/>
                  </a:cubicBezTo>
                  <a:cubicBezTo>
                    <a:pt x="206" y="106"/>
                    <a:pt x="194" y="105"/>
                    <a:pt x="183" y="104"/>
                  </a:cubicBezTo>
                  <a:cubicBezTo>
                    <a:pt x="169" y="103"/>
                    <a:pt x="156" y="102"/>
                    <a:pt x="144" y="100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00" y="63"/>
                    <a:pt x="64" y="57"/>
                    <a:pt x="39" y="5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14" y="13"/>
                    <a:pt x="0" y="6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201"/>
                    <a:pt x="289" y="258"/>
                    <a:pt x="640" y="293"/>
                  </a:cubicBezTo>
                  <a:cubicBezTo>
                    <a:pt x="1005" y="330"/>
                    <a:pt x="986" y="339"/>
                    <a:pt x="990" y="352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4" name="Freeform 251"/>
            <p:cNvSpPr>
              <a:spLocks/>
            </p:cNvSpPr>
            <p:nvPr/>
          </p:nvSpPr>
          <p:spPr bwMode="auto">
            <a:xfrm>
              <a:off x="5394490" y="4312497"/>
              <a:ext cx="665538" cy="33727"/>
            </a:xfrm>
            <a:custGeom>
              <a:avLst/>
              <a:gdLst>
                <a:gd name="T0" fmla="*/ 365 w 375"/>
                <a:gd name="T1" fmla="*/ 0 h 19"/>
                <a:gd name="T2" fmla="*/ 375 w 375"/>
                <a:gd name="T3" fmla="*/ 5 h 19"/>
                <a:gd name="T4" fmla="*/ 39 w 375"/>
                <a:gd name="T5" fmla="*/ 19 h 19"/>
                <a:gd name="T6" fmla="*/ 0 w 375"/>
                <a:gd name="T7" fmla="*/ 0 h 19"/>
                <a:gd name="T8" fmla="*/ 365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65" y="0"/>
                  </a:moveTo>
                  <a:cubicBezTo>
                    <a:pt x="365" y="2"/>
                    <a:pt x="369" y="3"/>
                    <a:pt x="375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4" y="13"/>
                    <a:pt x="0" y="7"/>
                    <a:pt x="0" y="0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5" name="Freeform 252"/>
            <p:cNvSpPr>
              <a:spLocks/>
            </p:cNvSpPr>
            <p:nvPr/>
          </p:nvSpPr>
          <p:spPr bwMode="auto">
            <a:xfrm>
              <a:off x="5463442" y="4321491"/>
              <a:ext cx="596586" cy="83192"/>
            </a:xfrm>
            <a:custGeom>
              <a:avLst/>
              <a:gdLst>
                <a:gd name="T0" fmla="*/ 796 w 796"/>
                <a:gd name="T1" fmla="*/ 78 h 111"/>
                <a:gd name="T2" fmla="*/ 0 w 796"/>
                <a:gd name="T3" fmla="*/ 111 h 111"/>
                <a:gd name="T4" fmla="*/ 0 w 796"/>
                <a:gd name="T5" fmla="*/ 33 h 111"/>
                <a:gd name="T6" fmla="*/ 796 w 796"/>
                <a:gd name="T7" fmla="*/ 0 h 111"/>
                <a:gd name="T8" fmla="*/ 796 w 796"/>
                <a:gd name="T9" fmla="*/ 7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11">
                  <a:moveTo>
                    <a:pt x="796" y="78"/>
                  </a:moveTo>
                  <a:lnTo>
                    <a:pt x="0" y="111"/>
                  </a:lnTo>
                  <a:lnTo>
                    <a:pt x="0" y="33"/>
                  </a:lnTo>
                  <a:lnTo>
                    <a:pt x="796" y="0"/>
                  </a:lnTo>
                  <a:lnTo>
                    <a:pt x="796" y="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6" name="Freeform 253"/>
            <p:cNvSpPr>
              <a:spLocks/>
            </p:cNvSpPr>
            <p:nvPr/>
          </p:nvSpPr>
          <p:spPr bwMode="auto">
            <a:xfrm>
              <a:off x="6272880" y="2917716"/>
              <a:ext cx="378487" cy="74198"/>
            </a:xfrm>
            <a:custGeom>
              <a:avLst/>
              <a:gdLst>
                <a:gd name="T0" fmla="*/ 0 w 213"/>
                <a:gd name="T1" fmla="*/ 0 h 42"/>
                <a:gd name="T2" fmla="*/ 213 w 213"/>
                <a:gd name="T3" fmla="*/ 5 h 42"/>
                <a:gd name="T4" fmla="*/ 56 w 213"/>
                <a:gd name="T5" fmla="*/ 42 h 42"/>
                <a:gd name="T6" fmla="*/ 0 w 213"/>
                <a:gd name="T7" fmla="*/ 41 h 42"/>
                <a:gd name="T8" fmla="*/ 0 w 2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42">
                  <a:moveTo>
                    <a:pt x="0" y="0"/>
                  </a:moveTo>
                  <a:cubicBezTo>
                    <a:pt x="76" y="0"/>
                    <a:pt x="147" y="2"/>
                    <a:pt x="213" y="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39" y="42"/>
                    <a:pt x="20" y="41"/>
                    <a:pt x="0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7" name="Freeform 254"/>
            <p:cNvSpPr>
              <a:spLocks/>
            </p:cNvSpPr>
            <p:nvPr/>
          </p:nvSpPr>
          <p:spPr bwMode="auto">
            <a:xfrm>
              <a:off x="6372561" y="2859257"/>
              <a:ext cx="605579" cy="72699"/>
            </a:xfrm>
            <a:custGeom>
              <a:avLst/>
              <a:gdLst>
                <a:gd name="T0" fmla="*/ 157 w 341"/>
                <a:gd name="T1" fmla="*/ 0 h 41"/>
                <a:gd name="T2" fmla="*/ 341 w 341"/>
                <a:gd name="T3" fmla="*/ 12 h 41"/>
                <a:gd name="T4" fmla="*/ 49 w 341"/>
                <a:gd name="T5" fmla="*/ 41 h 41"/>
                <a:gd name="T6" fmla="*/ 0 w 341"/>
                <a:gd name="T7" fmla="*/ 38 h 41"/>
                <a:gd name="T8" fmla="*/ 157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157" y="0"/>
                  </a:moveTo>
                  <a:cubicBezTo>
                    <a:pt x="226" y="3"/>
                    <a:pt x="289" y="7"/>
                    <a:pt x="341" y="1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35" y="39"/>
                    <a:pt x="18" y="38"/>
                    <a:pt x="0" y="3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8" name="Freeform 255"/>
            <p:cNvSpPr>
              <a:spLocks/>
            </p:cNvSpPr>
            <p:nvPr/>
          </p:nvSpPr>
          <p:spPr bwMode="auto">
            <a:xfrm>
              <a:off x="6458002" y="2812789"/>
              <a:ext cx="732991" cy="60708"/>
            </a:xfrm>
            <a:custGeom>
              <a:avLst/>
              <a:gdLst>
                <a:gd name="T0" fmla="*/ 293 w 413"/>
                <a:gd name="T1" fmla="*/ 0 h 34"/>
                <a:gd name="T2" fmla="*/ 413 w 413"/>
                <a:gd name="T3" fmla="*/ 18 h 34"/>
                <a:gd name="T4" fmla="*/ 32 w 413"/>
                <a:gd name="T5" fmla="*/ 34 h 34"/>
                <a:gd name="T6" fmla="*/ 0 w 413"/>
                <a:gd name="T7" fmla="*/ 29 h 34"/>
                <a:gd name="T8" fmla="*/ 293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293" y="0"/>
                  </a:moveTo>
                  <a:cubicBezTo>
                    <a:pt x="344" y="5"/>
                    <a:pt x="385" y="11"/>
                    <a:pt x="413" y="1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4" y="32"/>
                    <a:pt x="13" y="30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9" name="Freeform 256"/>
            <p:cNvSpPr>
              <a:spLocks/>
            </p:cNvSpPr>
            <p:nvPr/>
          </p:nvSpPr>
          <p:spPr bwMode="auto">
            <a:xfrm>
              <a:off x="6514962" y="2777564"/>
              <a:ext cx="753976" cy="37474"/>
            </a:xfrm>
            <a:custGeom>
              <a:avLst/>
              <a:gdLst>
                <a:gd name="T0" fmla="*/ 381 w 425"/>
                <a:gd name="T1" fmla="*/ 0 h 21"/>
                <a:gd name="T2" fmla="*/ 425 w 425"/>
                <a:gd name="T3" fmla="*/ 21 h 21"/>
                <a:gd name="T4" fmla="*/ 11 w 425"/>
                <a:gd name="T5" fmla="*/ 21 h 21"/>
                <a:gd name="T6" fmla="*/ 0 w 425"/>
                <a:gd name="T7" fmla="*/ 16 h 21"/>
                <a:gd name="T8" fmla="*/ 381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381" y="0"/>
                  </a:moveTo>
                  <a:cubicBezTo>
                    <a:pt x="409" y="7"/>
                    <a:pt x="425" y="14"/>
                    <a:pt x="42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9"/>
                    <a:pt x="7" y="17"/>
                    <a:pt x="0" y="1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0" name="Freeform 257"/>
            <p:cNvSpPr>
              <a:spLocks/>
            </p:cNvSpPr>
            <p:nvPr/>
          </p:nvSpPr>
          <p:spPr bwMode="auto">
            <a:xfrm>
              <a:off x="5887648" y="2985170"/>
              <a:ext cx="385232" cy="74198"/>
            </a:xfrm>
            <a:custGeom>
              <a:avLst/>
              <a:gdLst>
                <a:gd name="T0" fmla="*/ 217 w 217"/>
                <a:gd name="T1" fmla="*/ 0 h 42"/>
                <a:gd name="T2" fmla="*/ 217 w 217"/>
                <a:gd name="T3" fmla="*/ 41 h 42"/>
                <a:gd name="T4" fmla="*/ 160 w 217"/>
                <a:gd name="T5" fmla="*/ 42 h 42"/>
                <a:gd name="T6" fmla="*/ 0 w 217"/>
                <a:gd name="T7" fmla="*/ 5 h 42"/>
                <a:gd name="T8" fmla="*/ 21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217" y="0"/>
                  </a:moveTo>
                  <a:cubicBezTo>
                    <a:pt x="217" y="41"/>
                    <a:pt x="217" y="41"/>
                    <a:pt x="217" y="41"/>
                  </a:cubicBezTo>
                  <a:cubicBezTo>
                    <a:pt x="197" y="41"/>
                    <a:pt x="178" y="41"/>
                    <a:pt x="16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7" y="2"/>
                    <a:pt x="140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1" name="Freeform 258"/>
            <p:cNvSpPr>
              <a:spLocks/>
            </p:cNvSpPr>
            <p:nvPr/>
          </p:nvSpPr>
          <p:spPr bwMode="auto">
            <a:xfrm>
              <a:off x="5569868" y="3059368"/>
              <a:ext cx="601832" cy="72699"/>
            </a:xfrm>
            <a:custGeom>
              <a:avLst/>
              <a:gdLst>
                <a:gd name="T0" fmla="*/ 179 w 339"/>
                <a:gd name="T1" fmla="*/ 0 h 41"/>
                <a:gd name="T2" fmla="*/ 339 w 339"/>
                <a:gd name="T3" fmla="*/ 38 h 41"/>
                <a:gd name="T4" fmla="*/ 292 w 339"/>
                <a:gd name="T5" fmla="*/ 41 h 41"/>
                <a:gd name="T6" fmla="*/ 0 w 339"/>
                <a:gd name="T7" fmla="*/ 12 h 41"/>
                <a:gd name="T8" fmla="*/ 179 w 3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41">
                  <a:moveTo>
                    <a:pt x="179" y="0"/>
                  </a:moveTo>
                  <a:cubicBezTo>
                    <a:pt x="339" y="38"/>
                    <a:pt x="339" y="38"/>
                    <a:pt x="339" y="38"/>
                  </a:cubicBezTo>
                  <a:cubicBezTo>
                    <a:pt x="322" y="38"/>
                    <a:pt x="306" y="40"/>
                    <a:pt x="292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1" y="7"/>
                    <a:pt x="112" y="3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2" name="Freeform 259"/>
            <p:cNvSpPr>
              <a:spLocks/>
            </p:cNvSpPr>
            <p:nvPr/>
          </p:nvSpPr>
          <p:spPr bwMode="auto">
            <a:xfrm>
              <a:off x="5351770" y="3146308"/>
              <a:ext cx="736738" cy="59958"/>
            </a:xfrm>
            <a:custGeom>
              <a:avLst/>
              <a:gdLst>
                <a:gd name="T0" fmla="*/ 123 w 415"/>
                <a:gd name="T1" fmla="*/ 0 h 34"/>
                <a:gd name="T2" fmla="*/ 415 w 415"/>
                <a:gd name="T3" fmla="*/ 29 h 34"/>
                <a:gd name="T4" fmla="*/ 383 w 415"/>
                <a:gd name="T5" fmla="*/ 34 h 34"/>
                <a:gd name="T6" fmla="*/ 0 w 415"/>
                <a:gd name="T7" fmla="*/ 18 h 34"/>
                <a:gd name="T8" fmla="*/ 123 w 41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4">
                  <a:moveTo>
                    <a:pt x="123" y="0"/>
                  </a:moveTo>
                  <a:cubicBezTo>
                    <a:pt x="415" y="29"/>
                    <a:pt x="415" y="29"/>
                    <a:pt x="415" y="29"/>
                  </a:cubicBezTo>
                  <a:cubicBezTo>
                    <a:pt x="401" y="30"/>
                    <a:pt x="391" y="32"/>
                    <a:pt x="383" y="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8" y="11"/>
                    <a:pt x="70" y="5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3" name="Freeform 260"/>
            <p:cNvSpPr>
              <a:spLocks/>
            </p:cNvSpPr>
            <p:nvPr/>
          </p:nvSpPr>
          <p:spPr bwMode="auto">
            <a:xfrm>
              <a:off x="5276822" y="3245239"/>
              <a:ext cx="754726" cy="37474"/>
            </a:xfrm>
            <a:custGeom>
              <a:avLst/>
              <a:gdLst>
                <a:gd name="T0" fmla="*/ 42 w 425"/>
                <a:gd name="T1" fmla="*/ 0 h 21"/>
                <a:gd name="T2" fmla="*/ 0 w 425"/>
                <a:gd name="T3" fmla="*/ 21 h 21"/>
                <a:gd name="T4" fmla="*/ 414 w 425"/>
                <a:gd name="T5" fmla="*/ 21 h 21"/>
                <a:gd name="T6" fmla="*/ 425 w 425"/>
                <a:gd name="T7" fmla="*/ 16 h 21"/>
                <a:gd name="T8" fmla="*/ 42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42" y="0"/>
                  </a:moveTo>
                  <a:cubicBezTo>
                    <a:pt x="15" y="7"/>
                    <a:pt x="0" y="14"/>
                    <a:pt x="0" y="21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14" y="19"/>
                    <a:pt x="418" y="18"/>
                    <a:pt x="425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4" name="Rectangle 261"/>
            <p:cNvSpPr>
              <a:spLocks noChangeArrowheads="1"/>
            </p:cNvSpPr>
            <p:nvPr/>
          </p:nvSpPr>
          <p:spPr bwMode="auto">
            <a:xfrm>
              <a:off x="5276822" y="3282713"/>
              <a:ext cx="735239" cy="674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5" name="Freeform 262"/>
            <p:cNvSpPr>
              <a:spLocks/>
            </p:cNvSpPr>
            <p:nvPr/>
          </p:nvSpPr>
          <p:spPr bwMode="auto">
            <a:xfrm>
              <a:off x="5351770" y="3180034"/>
              <a:ext cx="679778" cy="93685"/>
            </a:xfrm>
            <a:custGeom>
              <a:avLst/>
              <a:gdLst>
                <a:gd name="T0" fmla="*/ 907 w 907"/>
                <a:gd name="T1" fmla="*/ 125 h 125"/>
                <a:gd name="T2" fmla="*/ 0 w 907"/>
                <a:gd name="T3" fmla="*/ 87 h 125"/>
                <a:gd name="T4" fmla="*/ 0 w 907"/>
                <a:gd name="T5" fmla="*/ 0 h 125"/>
                <a:gd name="T6" fmla="*/ 907 w 907"/>
                <a:gd name="T7" fmla="*/ 35 h 125"/>
                <a:gd name="T8" fmla="*/ 907 w 907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5">
                  <a:moveTo>
                    <a:pt x="907" y="125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907" y="35"/>
                  </a:lnTo>
                  <a:lnTo>
                    <a:pt x="907" y="1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6" name="Freeform 263"/>
            <p:cNvSpPr>
              <a:spLocks/>
            </p:cNvSpPr>
            <p:nvPr/>
          </p:nvSpPr>
          <p:spPr bwMode="auto">
            <a:xfrm>
              <a:off x="5569868" y="3080353"/>
              <a:ext cx="518640" cy="119167"/>
            </a:xfrm>
            <a:custGeom>
              <a:avLst/>
              <a:gdLst>
                <a:gd name="T0" fmla="*/ 692 w 692"/>
                <a:gd name="T1" fmla="*/ 159 h 159"/>
                <a:gd name="T2" fmla="*/ 0 w 692"/>
                <a:gd name="T3" fmla="*/ 88 h 159"/>
                <a:gd name="T4" fmla="*/ 0 w 692"/>
                <a:gd name="T5" fmla="*/ 0 h 159"/>
                <a:gd name="T6" fmla="*/ 692 w 692"/>
                <a:gd name="T7" fmla="*/ 69 h 159"/>
                <a:gd name="T8" fmla="*/ 692 w 692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159">
                  <a:moveTo>
                    <a:pt x="692" y="159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692" y="69"/>
                  </a:lnTo>
                  <a:lnTo>
                    <a:pt x="692" y="1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7" name="Freeform 264"/>
            <p:cNvSpPr>
              <a:spLocks/>
            </p:cNvSpPr>
            <p:nvPr/>
          </p:nvSpPr>
          <p:spPr bwMode="auto">
            <a:xfrm>
              <a:off x="5887648" y="2991915"/>
              <a:ext cx="284053" cy="134906"/>
            </a:xfrm>
            <a:custGeom>
              <a:avLst/>
              <a:gdLst>
                <a:gd name="T0" fmla="*/ 379 w 379"/>
                <a:gd name="T1" fmla="*/ 180 h 180"/>
                <a:gd name="T2" fmla="*/ 0 w 379"/>
                <a:gd name="T3" fmla="*/ 90 h 180"/>
                <a:gd name="T4" fmla="*/ 0 w 379"/>
                <a:gd name="T5" fmla="*/ 0 h 180"/>
                <a:gd name="T6" fmla="*/ 379 w 379"/>
                <a:gd name="T7" fmla="*/ 90 h 180"/>
                <a:gd name="T8" fmla="*/ 379 w 379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80">
                  <a:moveTo>
                    <a:pt x="379" y="18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79" y="90"/>
                  </a:lnTo>
                  <a:lnTo>
                    <a:pt x="379" y="1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8" name="Freeform 265"/>
            <p:cNvSpPr>
              <a:spLocks/>
            </p:cNvSpPr>
            <p:nvPr/>
          </p:nvSpPr>
          <p:spPr bwMode="auto">
            <a:xfrm>
              <a:off x="5566121" y="3434857"/>
              <a:ext cx="522387" cy="116919"/>
            </a:xfrm>
            <a:custGeom>
              <a:avLst/>
              <a:gdLst>
                <a:gd name="T0" fmla="*/ 697 w 697"/>
                <a:gd name="T1" fmla="*/ 88 h 156"/>
                <a:gd name="T2" fmla="*/ 0 w 697"/>
                <a:gd name="T3" fmla="*/ 156 h 156"/>
                <a:gd name="T4" fmla="*/ 0 w 697"/>
                <a:gd name="T5" fmla="*/ 69 h 156"/>
                <a:gd name="T6" fmla="*/ 697 w 697"/>
                <a:gd name="T7" fmla="*/ 0 h 156"/>
                <a:gd name="T8" fmla="*/ 697 w 697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8"/>
                  </a:moveTo>
                  <a:lnTo>
                    <a:pt x="0" y="156"/>
                  </a:lnTo>
                  <a:lnTo>
                    <a:pt x="0" y="69"/>
                  </a:lnTo>
                  <a:lnTo>
                    <a:pt x="697" y="0"/>
                  </a:lnTo>
                  <a:lnTo>
                    <a:pt x="697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9" name="Freeform 266"/>
            <p:cNvSpPr>
              <a:spLocks/>
            </p:cNvSpPr>
            <p:nvPr/>
          </p:nvSpPr>
          <p:spPr bwMode="auto">
            <a:xfrm>
              <a:off x="5895143" y="3507556"/>
              <a:ext cx="276558" cy="133407"/>
            </a:xfrm>
            <a:custGeom>
              <a:avLst/>
              <a:gdLst>
                <a:gd name="T0" fmla="*/ 369 w 369"/>
                <a:gd name="T1" fmla="*/ 88 h 178"/>
                <a:gd name="T2" fmla="*/ 0 w 369"/>
                <a:gd name="T3" fmla="*/ 178 h 178"/>
                <a:gd name="T4" fmla="*/ 0 w 369"/>
                <a:gd name="T5" fmla="*/ 88 h 178"/>
                <a:gd name="T6" fmla="*/ 369 w 369"/>
                <a:gd name="T7" fmla="*/ 0 h 178"/>
                <a:gd name="T8" fmla="*/ 369 w 369"/>
                <a:gd name="T9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78">
                  <a:moveTo>
                    <a:pt x="369" y="88"/>
                  </a:moveTo>
                  <a:lnTo>
                    <a:pt x="0" y="178"/>
                  </a:lnTo>
                  <a:lnTo>
                    <a:pt x="0" y="88"/>
                  </a:lnTo>
                  <a:lnTo>
                    <a:pt x="369" y="0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0" name="Freeform 267"/>
            <p:cNvSpPr>
              <a:spLocks/>
            </p:cNvSpPr>
            <p:nvPr/>
          </p:nvSpPr>
          <p:spPr bwMode="auto">
            <a:xfrm>
              <a:off x="5354768" y="3426613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1" name="Freeform 268"/>
            <p:cNvSpPr>
              <a:spLocks/>
            </p:cNvSpPr>
            <p:nvPr/>
          </p:nvSpPr>
          <p:spPr bwMode="auto">
            <a:xfrm>
              <a:off x="5566121" y="3500811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9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2" name="Freeform 269"/>
            <p:cNvSpPr>
              <a:spLocks/>
            </p:cNvSpPr>
            <p:nvPr/>
          </p:nvSpPr>
          <p:spPr bwMode="auto">
            <a:xfrm>
              <a:off x="5895143" y="3573511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3" name="Freeform 270"/>
            <p:cNvSpPr>
              <a:spLocks/>
            </p:cNvSpPr>
            <p:nvPr/>
          </p:nvSpPr>
          <p:spPr bwMode="auto">
            <a:xfrm>
              <a:off x="6512714" y="3817841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8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4" name="Freeform 271"/>
            <p:cNvSpPr>
              <a:spLocks/>
            </p:cNvSpPr>
            <p:nvPr/>
          </p:nvSpPr>
          <p:spPr bwMode="auto">
            <a:xfrm>
              <a:off x="6455753" y="3761630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5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5" name="Freeform 272"/>
            <p:cNvSpPr>
              <a:spLocks/>
            </p:cNvSpPr>
            <p:nvPr/>
          </p:nvSpPr>
          <p:spPr bwMode="auto">
            <a:xfrm>
              <a:off x="6372561" y="3702421"/>
              <a:ext cx="603331" cy="72699"/>
            </a:xfrm>
            <a:custGeom>
              <a:avLst/>
              <a:gdLst>
                <a:gd name="T0" fmla="*/ 47 w 340"/>
                <a:gd name="T1" fmla="*/ 0 h 41"/>
                <a:gd name="T2" fmla="*/ 340 w 340"/>
                <a:gd name="T3" fmla="*/ 29 h 41"/>
                <a:gd name="T4" fmla="*/ 160 w 340"/>
                <a:gd name="T5" fmla="*/ 41 h 41"/>
                <a:gd name="T6" fmla="*/ 0 w 340"/>
                <a:gd name="T7" fmla="*/ 3 h 41"/>
                <a:gd name="T8" fmla="*/ 47 w 34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1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6" name="Freeform 273"/>
            <p:cNvSpPr>
              <a:spLocks/>
            </p:cNvSpPr>
            <p:nvPr/>
          </p:nvSpPr>
          <p:spPr bwMode="auto">
            <a:xfrm>
              <a:off x="6271381" y="3640964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8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7" name="Freeform 274"/>
            <p:cNvSpPr>
              <a:spLocks/>
            </p:cNvSpPr>
            <p:nvPr/>
          </p:nvSpPr>
          <p:spPr bwMode="auto">
            <a:xfrm>
              <a:off x="5566121" y="2357856"/>
              <a:ext cx="522387" cy="116919"/>
            </a:xfrm>
            <a:custGeom>
              <a:avLst/>
              <a:gdLst>
                <a:gd name="T0" fmla="*/ 697 w 697"/>
                <a:gd name="T1" fmla="*/ 87 h 156"/>
                <a:gd name="T2" fmla="*/ 0 w 697"/>
                <a:gd name="T3" fmla="*/ 156 h 156"/>
                <a:gd name="T4" fmla="*/ 0 w 697"/>
                <a:gd name="T5" fmla="*/ 68 h 156"/>
                <a:gd name="T6" fmla="*/ 697 w 697"/>
                <a:gd name="T7" fmla="*/ 0 h 156"/>
                <a:gd name="T8" fmla="*/ 697 w 697"/>
                <a:gd name="T9" fmla="*/ 8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7"/>
                  </a:moveTo>
                  <a:lnTo>
                    <a:pt x="0" y="156"/>
                  </a:lnTo>
                  <a:lnTo>
                    <a:pt x="0" y="68"/>
                  </a:lnTo>
                  <a:lnTo>
                    <a:pt x="697" y="0"/>
                  </a:lnTo>
                  <a:lnTo>
                    <a:pt x="697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8" name="Freeform 275"/>
            <p:cNvSpPr>
              <a:spLocks/>
            </p:cNvSpPr>
            <p:nvPr/>
          </p:nvSpPr>
          <p:spPr bwMode="auto">
            <a:xfrm>
              <a:off x="5895143" y="2428307"/>
              <a:ext cx="276558" cy="134906"/>
            </a:xfrm>
            <a:custGeom>
              <a:avLst/>
              <a:gdLst>
                <a:gd name="T0" fmla="*/ 369 w 369"/>
                <a:gd name="T1" fmla="*/ 90 h 180"/>
                <a:gd name="T2" fmla="*/ 0 w 369"/>
                <a:gd name="T3" fmla="*/ 180 h 180"/>
                <a:gd name="T4" fmla="*/ 0 w 369"/>
                <a:gd name="T5" fmla="*/ 90 h 180"/>
                <a:gd name="T6" fmla="*/ 369 w 369"/>
                <a:gd name="T7" fmla="*/ 0 h 180"/>
                <a:gd name="T8" fmla="*/ 369 w 369"/>
                <a:gd name="T9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80">
                  <a:moveTo>
                    <a:pt x="369" y="90"/>
                  </a:moveTo>
                  <a:lnTo>
                    <a:pt x="0" y="180"/>
                  </a:lnTo>
                  <a:lnTo>
                    <a:pt x="0" y="90"/>
                  </a:lnTo>
                  <a:lnTo>
                    <a:pt x="369" y="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9" name="Freeform 276"/>
            <p:cNvSpPr>
              <a:spLocks/>
            </p:cNvSpPr>
            <p:nvPr/>
          </p:nvSpPr>
          <p:spPr bwMode="auto">
            <a:xfrm>
              <a:off x="5354768" y="2348862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0" name="Freeform 277"/>
            <p:cNvSpPr>
              <a:spLocks/>
            </p:cNvSpPr>
            <p:nvPr/>
          </p:nvSpPr>
          <p:spPr bwMode="auto">
            <a:xfrm>
              <a:off x="5566121" y="2423060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8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1" name="Freeform 278"/>
            <p:cNvSpPr>
              <a:spLocks/>
            </p:cNvSpPr>
            <p:nvPr/>
          </p:nvSpPr>
          <p:spPr bwMode="auto">
            <a:xfrm>
              <a:off x="5895143" y="2495760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2" name="Freeform 279"/>
            <p:cNvSpPr>
              <a:spLocks/>
            </p:cNvSpPr>
            <p:nvPr/>
          </p:nvSpPr>
          <p:spPr bwMode="auto">
            <a:xfrm>
              <a:off x="6512714" y="2740090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7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3" name="Freeform 280"/>
            <p:cNvSpPr>
              <a:spLocks/>
            </p:cNvSpPr>
            <p:nvPr/>
          </p:nvSpPr>
          <p:spPr bwMode="auto">
            <a:xfrm>
              <a:off x="6455753" y="2683879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4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4" name="Freeform 281"/>
            <p:cNvSpPr>
              <a:spLocks/>
            </p:cNvSpPr>
            <p:nvPr/>
          </p:nvSpPr>
          <p:spPr bwMode="auto">
            <a:xfrm>
              <a:off x="6372561" y="2625420"/>
              <a:ext cx="603331" cy="70451"/>
            </a:xfrm>
            <a:custGeom>
              <a:avLst/>
              <a:gdLst>
                <a:gd name="T0" fmla="*/ 47 w 340"/>
                <a:gd name="T1" fmla="*/ 0 h 40"/>
                <a:gd name="T2" fmla="*/ 340 w 340"/>
                <a:gd name="T3" fmla="*/ 29 h 40"/>
                <a:gd name="T4" fmla="*/ 160 w 340"/>
                <a:gd name="T5" fmla="*/ 40 h 40"/>
                <a:gd name="T6" fmla="*/ 0 w 340"/>
                <a:gd name="T7" fmla="*/ 3 h 40"/>
                <a:gd name="T8" fmla="*/ 47 w 3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5" name="Freeform 282"/>
            <p:cNvSpPr>
              <a:spLocks/>
            </p:cNvSpPr>
            <p:nvPr/>
          </p:nvSpPr>
          <p:spPr bwMode="auto">
            <a:xfrm>
              <a:off x="6271381" y="2563213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7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7"/>
                    <a:pt x="217" y="37"/>
                    <a:pt x="217" y="37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6" name="Freeform 283"/>
            <p:cNvSpPr>
              <a:spLocks/>
            </p:cNvSpPr>
            <p:nvPr/>
          </p:nvSpPr>
          <p:spPr bwMode="auto">
            <a:xfrm>
              <a:off x="6008314" y="2864503"/>
              <a:ext cx="523886" cy="542623"/>
            </a:xfrm>
            <a:custGeom>
              <a:avLst/>
              <a:gdLst>
                <a:gd name="T0" fmla="*/ 284 w 295"/>
                <a:gd name="T1" fmla="*/ 4 h 306"/>
                <a:gd name="T2" fmla="*/ 253 w 295"/>
                <a:gd name="T3" fmla="*/ 0 h 306"/>
                <a:gd name="T4" fmla="*/ 253 w 295"/>
                <a:gd name="T5" fmla="*/ 38 h 306"/>
                <a:gd name="T6" fmla="*/ 242 w 295"/>
                <a:gd name="T7" fmla="*/ 37 h 306"/>
                <a:gd name="T8" fmla="*/ 232 w 295"/>
                <a:gd name="T9" fmla="*/ 36 h 306"/>
                <a:gd name="T10" fmla="*/ 222 w 295"/>
                <a:gd name="T11" fmla="*/ 35 h 306"/>
                <a:gd name="T12" fmla="*/ 213 w 295"/>
                <a:gd name="T13" fmla="*/ 35 h 306"/>
                <a:gd name="T14" fmla="*/ 205 w 295"/>
                <a:gd name="T15" fmla="*/ 35 h 306"/>
                <a:gd name="T16" fmla="*/ 205 w 295"/>
                <a:gd name="T17" fmla="*/ 72 h 306"/>
                <a:gd name="T18" fmla="*/ 203 w 295"/>
                <a:gd name="T19" fmla="*/ 72 h 306"/>
                <a:gd name="T20" fmla="*/ 194 w 295"/>
                <a:gd name="T21" fmla="*/ 72 h 306"/>
                <a:gd name="T22" fmla="*/ 185 w 295"/>
                <a:gd name="T23" fmla="*/ 72 h 306"/>
                <a:gd name="T24" fmla="*/ 176 w 295"/>
                <a:gd name="T25" fmla="*/ 71 h 306"/>
                <a:gd name="T26" fmla="*/ 166 w 295"/>
                <a:gd name="T27" fmla="*/ 71 h 306"/>
                <a:gd name="T28" fmla="*/ 156 w 295"/>
                <a:gd name="T29" fmla="*/ 71 h 306"/>
                <a:gd name="T30" fmla="*/ 149 w 295"/>
                <a:gd name="T31" fmla="*/ 71 h 306"/>
                <a:gd name="T32" fmla="*/ 149 w 295"/>
                <a:gd name="T33" fmla="*/ 109 h 306"/>
                <a:gd name="T34" fmla="*/ 146 w 295"/>
                <a:gd name="T35" fmla="*/ 109 h 306"/>
                <a:gd name="T36" fmla="*/ 135 w 295"/>
                <a:gd name="T37" fmla="*/ 109 h 306"/>
                <a:gd name="T38" fmla="*/ 122 w 295"/>
                <a:gd name="T39" fmla="*/ 109 h 306"/>
                <a:gd name="T40" fmla="*/ 106 w 295"/>
                <a:gd name="T41" fmla="*/ 110 h 306"/>
                <a:gd name="T42" fmla="*/ 92 w 295"/>
                <a:gd name="T43" fmla="*/ 110 h 306"/>
                <a:gd name="T44" fmla="*/ 92 w 295"/>
                <a:gd name="T45" fmla="*/ 148 h 306"/>
                <a:gd name="T46" fmla="*/ 54 w 295"/>
                <a:gd name="T47" fmla="*/ 150 h 306"/>
                <a:gd name="T48" fmla="*/ 45 w 295"/>
                <a:gd name="T49" fmla="*/ 151 h 306"/>
                <a:gd name="T50" fmla="*/ 45 w 295"/>
                <a:gd name="T51" fmla="*/ 188 h 306"/>
                <a:gd name="T52" fmla="*/ 40 w 295"/>
                <a:gd name="T53" fmla="*/ 188 h 306"/>
                <a:gd name="T54" fmla="*/ 31 w 295"/>
                <a:gd name="T55" fmla="*/ 190 h 306"/>
                <a:gd name="T56" fmla="*/ 24 w 295"/>
                <a:gd name="T57" fmla="*/ 191 h 306"/>
                <a:gd name="T58" fmla="*/ 19 w 295"/>
                <a:gd name="T59" fmla="*/ 192 h 306"/>
                <a:gd name="T60" fmla="*/ 14 w 295"/>
                <a:gd name="T61" fmla="*/ 192 h 306"/>
                <a:gd name="T62" fmla="*/ 13 w 295"/>
                <a:gd name="T63" fmla="*/ 193 h 306"/>
                <a:gd name="T64" fmla="*/ 13 w 295"/>
                <a:gd name="T65" fmla="*/ 231 h 306"/>
                <a:gd name="T66" fmla="*/ 13 w 295"/>
                <a:gd name="T67" fmla="*/ 231 h 306"/>
                <a:gd name="T68" fmla="*/ 11 w 295"/>
                <a:gd name="T69" fmla="*/ 231 h 306"/>
                <a:gd name="T70" fmla="*/ 8 w 295"/>
                <a:gd name="T71" fmla="*/ 232 h 306"/>
                <a:gd name="T72" fmla="*/ 5 w 295"/>
                <a:gd name="T73" fmla="*/ 233 h 306"/>
                <a:gd name="T74" fmla="*/ 4 w 295"/>
                <a:gd name="T75" fmla="*/ 234 h 306"/>
                <a:gd name="T76" fmla="*/ 2 w 295"/>
                <a:gd name="T77" fmla="*/ 235 h 306"/>
                <a:gd name="T78" fmla="*/ 2 w 295"/>
                <a:gd name="T79" fmla="*/ 236 h 306"/>
                <a:gd name="T80" fmla="*/ 2 w 295"/>
                <a:gd name="T81" fmla="*/ 274 h 306"/>
                <a:gd name="T82" fmla="*/ 13 w 295"/>
                <a:gd name="T83" fmla="*/ 306 h 306"/>
                <a:gd name="T84" fmla="*/ 127 w 295"/>
                <a:gd name="T85" fmla="*/ 176 h 306"/>
                <a:gd name="T86" fmla="*/ 127 w 295"/>
                <a:gd name="T87" fmla="*/ 176 h 306"/>
                <a:gd name="T88" fmla="*/ 284 w 295"/>
                <a:gd name="T89" fmla="*/ 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5" h="306">
                  <a:moveTo>
                    <a:pt x="284" y="4"/>
                  </a:moveTo>
                  <a:cubicBezTo>
                    <a:pt x="276" y="3"/>
                    <a:pt x="266" y="1"/>
                    <a:pt x="253" y="0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0" y="37"/>
                    <a:pt x="246" y="37"/>
                    <a:pt x="242" y="37"/>
                  </a:cubicBezTo>
                  <a:cubicBezTo>
                    <a:pt x="239" y="36"/>
                    <a:pt x="235" y="36"/>
                    <a:pt x="232" y="36"/>
                  </a:cubicBezTo>
                  <a:cubicBezTo>
                    <a:pt x="228" y="36"/>
                    <a:pt x="225" y="36"/>
                    <a:pt x="222" y="35"/>
                  </a:cubicBezTo>
                  <a:cubicBezTo>
                    <a:pt x="219" y="35"/>
                    <a:pt x="216" y="35"/>
                    <a:pt x="213" y="35"/>
                  </a:cubicBezTo>
                  <a:cubicBezTo>
                    <a:pt x="210" y="35"/>
                    <a:pt x="208" y="35"/>
                    <a:pt x="205" y="35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4" y="72"/>
                    <a:pt x="204" y="72"/>
                    <a:pt x="203" y="72"/>
                  </a:cubicBezTo>
                  <a:cubicBezTo>
                    <a:pt x="200" y="72"/>
                    <a:pt x="197" y="72"/>
                    <a:pt x="194" y="72"/>
                  </a:cubicBezTo>
                  <a:cubicBezTo>
                    <a:pt x="191" y="72"/>
                    <a:pt x="188" y="72"/>
                    <a:pt x="185" y="72"/>
                  </a:cubicBezTo>
                  <a:cubicBezTo>
                    <a:pt x="182" y="72"/>
                    <a:pt x="179" y="71"/>
                    <a:pt x="176" y="71"/>
                  </a:cubicBezTo>
                  <a:cubicBezTo>
                    <a:pt x="173" y="71"/>
                    <a:pt x="169" y="71"/>
                    <a:pt x="166" y="71"/>
                  </a:cubicBezTo>
                  <a:cubicBezTo>
                    <a:pt x="163" y="71"/>
                    <a:pt x="160" y="71"/>
                    <a:pt x="156" y="71"/>
                  </a:cubicBezTo>
                  <a:cubicBezTo>
                    <a:pt x="154" y="71"/>
                    <a:pt x="152" y="71"/>
                    <a:pt x="149" y="71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8" y="109"/>
                    <a:pt x="147" y="109"/>
                    <a:pt x="146" y="109"/>
                  </a:cubicBezTo>
                  <a:cubicBezTo>
                    <a:pt x="142" y="109"/>
                    <a:pt x="139" y="109"/>
                    <a:pt x="135" y="109"/>
                  </a:cubicBezTo>
                  <a:cubicBezTo>
                    <a:pt x="131" y="109"/>
                    <a:pt x="126" y="109"/>
                    <a:pt x="122" y="109"/>
                  </a:cubicBezTo>
                  <a:cubicBezTo>
                    <a:pt x="117" y="109"/>
                    <a:pt x="111" y="109"/>
                    <a:pt x="106" y="110"/>
                  </a:cubicBezTo>
                  <a:cubicBezTo>
                    <a:pt x="101" y="110"/>
                    <a:pt x="97" y="110"/>
                    <a:pt x="92" y="110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78" y="148"/>
                    <a:pt x="66" y="149"/>
                    <a:pt x="54" y="150"/>
                  </a:cubicBezTo>
                  <a:cubicBezTo>
                    <a:pt x="51" y="150"/>
                    <a:pt x="48" y="151"/>
                    <a:pt x="45" y="151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8"/>
                    <a:pt x="42" y="188"/>
                    <a:pt x="40" y="188"/>
                  </a:cubicBezTo>
                  <a:cubicBezTo>
                    <a:pt x="37" y="189"/>
                    <a:pt x="34" y="189"/>
                    <a:pt x="31" y="190"/>
                  </a:cubicBezTo>
                  <a:cubicBezTo>
                    <a:pt x="29" y="190"/>
                    <a:pt x="26" y="190"/>
                    <a:pt x="24" y="191"/>
                  </a:cubicBezTo>
                  <a:cubicBezTo>
                    <a:pt x="22" y="191"/>
                    <a:pt x="20" y="191"/>
                    <a:pt x="19" y="192"/>
                  </a:cubicBezTo>
                  <a:cubicBezTo>
                    <a:pt x="17" y="192"/>
                    <a:pt x="16" y="192"/>
                    <a:pt x="14" y="192"/>
                  </a:cubicBezTo>
                  <a:cubicBezTo>
                    <a:pt x="14" y="193"/>
                    <a:pt x="13" y="193"/>
                    <a:pt x="13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2" y="231"/>
                    <a:pt x="11" y="231"/>
                    <a:pt x="11" y="231"/>
                  </a:cubicBezTo>
                  <a:cubicBezTo>
                    <a:pt x="10" y="232"/>
                    <a:pt x="9" y="232"/>
                    <a:pt x="8" y="232"/>
                  </a:cubicBezTo>
                  <a:cubicBezTo>
                    <a:pt x="7" y="233"/>
                    <a:pt x="6" y="233"/>
                    <a:pt x="5" y="233"/>
                  </a:cubicBezTo>
                  <a:cubicBezTo>
                    <a:pt x="5" y="234"/>
                    <a:pt x="4" y="234"/>
                    <a:pt x="4" y="234"/>
                  </a:cubicBezTo>
                  <a:cubicBezTo>
                    <a:pt x="3" y="234"/>
                    <a:pt x="3" y="235"/>
                    <a:pt x="2" y="235"/>
                  </a:cubicBezTo>
                  <a:cubicBezTo>
                    <a:pt x="2" y="236"/>
                    <a:pt x="2" y="236"/>
                    <a:pt x="2" y="236"/>
                  </a:cubicBezTo>
                  <a:cubicBezTo>
                    <a:pt x="2" y="274"/>
                    <a:pt x="2" y="274"/>
                    <a:pt x="2" y="274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3" y="306"/>
                    <a:pt x="0" y="233"/>
                    <a:pt x="127" y="176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263" y="92"/>
                    <a:pt x="295" y="39"/>
                    <a:pt x="284" y="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7" name="Freeform 284"/>
            <p:cNvSpPr>
              <a:spLocks/>
            </p:cNvSpPr>
            <p:nvPr/>
          </p:nvSpPr>
          <p:spPr bwMode="auto">
            <a:xfrm>
              <a:off x="5276822" y="2272415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8" name="Freeform 285"/>
            <p:cNvSpPr>
              <a:spLocks/>
            </p:cNvSpPr>
            <p:nvPr/>
          </p:nvSpPr>
          <p:spPr bwMode="auto">
            <a:xfrm>
              <a:off x="5354768" y="2281409"/>
              <a:ext cx="678279" cy="95933"/>
            </a:xfrm>
            <a:custGeom>
              <a:avLst/>
              <a:gdLst>
                <a:gd name="T0" fmla="*/ 905 w 905"/>
                <a:gd name="T1" fmla="*/ 90 h 128"/>
                <a:gd name="T2" fmla="*/ 0 w 905"/>
                <a:gd name="T3" fmla="*/ 128 h 128"/>
                <a:gd name="T4" fmla="*/ 0 w 905"/>
                <a:gd name="T5" fmla="*/ 38 h 128"/>
                <a:gd name="T6" fmla="*/ 905 w 905"/>
                <a:gd name="T7" fmla="*/ 0 h 128"/>
                <a:gd name="T8" fmla="*/ 905 w 905"/>
                <a:gd name="T9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8">
                  <a:moveTo>
                    <a:pt x="905" y="90"/>
                  </a:moveTo>
                  <a:lnTo>
                    <a:pt x="0" y="128"/>
                  </a:lnTo>
                  <a:lnTo>
                    <a:pt x="0" y="38"/>
                  </a:lnTo>
                  <a:lnTo>
                    <a:pt x="905" y="0"/>
                  </a:lnTo>
                  <a:lnTo>
                    <a:pt x="905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9" name="Freeform 286"/>
            <p:cNvSpPr>
              <a:spLocks/>
            </p:cNvSpPr>
            <p:nvPr/>
          </p:nvSpPr>
          <p:spPr bwMode="auto">
            <a:xfrm>
              <a:off x="5276822" y="3350166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0" name="Freeform 287"/>
            <p:cNvSpPr>
              <a:spLocks/>
            </p:cNvSpPr>
            <p:nvPr/>
          </p:nvSpPr>
          <p:spPr bwMode="auto">
            <a:xfrm>
              <a:off x="5354768" y="3358998"/>
              <a:ext cx="678279" cy="93685"/>
            </a:xfrm>
            <a:custGeom>
              <a:avLst/>
              <a:gdLst>
                <a:gd name="T0" fmla="*/ 905 w 905"/>
                <a:gd name="T1" fmla="*/ 88 h 125"/>
                <a:gd name="T2" fmla="*/ 0 w 905"/>
                <a:gd name="T3" fmla="*/ 125 h 125"/>
                <a:gd name="T4" fmla="*/ 0 w 905"/>
                <a:gd name="T5" fmla="*/ 36 h 125"/>
                <a:gd name="T6" fmla="*/ 905 w 905"/>
                <a:gd name="T7" fmla="*/ 0 h 125"/>
                <a:gd name="T8" fmla="*/ 905 w 905"/>
                <a:gd name="T9" fmla="*/ 8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5">
                  <a:moveTo>
                    <a:pt x="905" y="88"/>
                  </a:moveTo>
                  <a:lnTo>
                    <a:pt x="0" y="125"/>
                  </a:lnTo>
                  <a:lnTo>
                    <a:pt x="0" y="36"/>
                  </a:lnTo>
                  <a:lnTo>
                    <a:pt x="905" y="0"/>
                  </a:lnTo>
                  <a:lnTo>
                    <a:pt x="905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1" name="Freeform 288"/>
            <p:cNvSpPr>
              <a:spLocks/>
            </p:cNvSpPr>
            <p:nvPr/>
          </p:nvSpPr>
          <p:spPr bwMode="auto">
            <a:xfrm>
              <a:off x="5276822" y="3339445"/>
              <a:ext cx="2022845" cy="706759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5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3 h 399"/>
                <a:gd name="T10" fmla="*/ 1108 w 1139"/>
                <a:gd name="T11" fmla="*/ 276 h 399"/>
                <a:gd name="T12" fmla="*/ 1099 w 1139"/>
                <a:gd name="T13" fmla="*/ 280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8 h 399"/>
                <a:gd name="T20" fmla="*/ 1075 w 1139"/>
                <a:gd name="T21" fmla="*/ 249 h 399"/>
                <a:gd name="T22" fmla="*/ 1058 w 1139"/>
                <a:gd name="T23" fmla="*/ 252 h 399"/>
                <a:gd name="T24" fmla="*/ 1037 w 1139"/>
                <a:gd name="T25" fmla="*/ 256 h 399"/>
                <a:gd name="T26" fmla="*/ 1011 w 1139"/>
                <a:gd name="T27" fmla="*/ 259 h 399"/>
                <a:gd name="T28" fmla="*/ 976 w 1139"/>
                <a:gd name="T29" fmla="*/ 264 h 399"/>
                <a:gd name="T30" fmla="*/ 957 w 1139"/>
                <a:gd name="T31" fmla="*/ 266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40 h 399"/>
                <a:gd name="T38" fmla="*/ 777 w 1139"/>
                <a:gd name="T39" fmla="*/ 240 h 399"/>
                <a:gd name="T40" fmla="*/ 777 w 1139"/>
                <a:gd name="T41" fmla="*/ 202 h 399"/>
                <a:gd name="T42" fmla="*/ 725 w 1139"/>
                <a:gd name="T43" fmla="*/ 204 h 399"/>
                <a:gd name="T44" fmla="*/ 662 w 1139"/>
                <a:gd name="T45" fmla="*/ 205 h 399"/>
                <a:gd name="T46" fmla="*/ 615 w 1139"/>
                <a:gd name="T47" fmla="*/ 206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8 h 399"/>
                <a:gd name="T60" fmla="*/ 424 w 1139"/>
                <a:gd name="T61" fmla="*/ 167 h 399"/>
                <a:gd name="T62" fmla="*/ 390 w 1139"/>
                <a:gd name="T63" fmla="*/ 166 h 399"/>
                <a:gd name="T64" fmla="*/ 355 w 1139"/>
                <a:gd name="T65" fmla="*/ 165 h 399"/>
                <a:gd name="T66" fmla="*/ 348 w 1139"/>
                <a:gd name="T67" fmla="*/ 164 h 399"/>
                <a:gd name="T68" fmla="*/ 348 w 1139"/>
                <a:gd name="T69" fmla="*/ 127 h 399"/>
                <a:gd name="T70" fmla="*/ 320 w 1139"/>
                <a:gd name="T71" fmla="*/ 125 h 399"/>
                <a:gd name="T72" fmla="*/ 284 w 1139"/>
                <a:gd name="T73" fmla="*/ 124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5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2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5"/>
                    <a:pt x="1122" y="265"/>
                    <a:pt x="1122" y="265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8"/>
                    <a:pt x="1119" y="269"/>
                  </a:cubicBezTo>
                  <a:cubicBezTo>
                    <a:pt x="1118" y="270"/>
                    <a:pt x="1117" y="272"/>
                    <a:pt x="1115" y="273"/>
                  </a:cubicBezTo>
                  <a:cubicBezTo>
                    <a:pt x="1113" y="274"/>
                    <a:pt x="1111" y="275"/>
                    <a:pt x="1108" y="276"/>
                  </a:cubicBezTo>
                  <a:cubicBezTo>
                    <a:pt x="1106" y="277"/>
                    <a:pt x="1103" y="279"/>
                    <a:pt x="1099" y="280"/>
                  </a:cubicBezTo>
                  <a:cubicBezTo>
                    <a:pt x="1096" y="281"/>
                    <a:pt x="1092" y="282"/>
                    <a:pt x="1088" y="283"/>
                  </a:cubicBezTo>
                  <a:cubicBezTo>
                    <a:pt x="1085" y="284"/>
                    <a:pt x="1083" y="285"/>
                    <a:pt x="1079" y="285"/>
                  </a:cubicBezTo>
                  <a:cubicBezTo>
                    <a:pt x="1079" y="248"/>
                    <a:pt x="1079" y="248"/>
                    <a:pt x="1079" y="248"/>
                  </a:cubicBezTo>
                  <a:cubicBezTo>
                    <a:pt x="1078" y="248"/>
                    <a:pt x="1076" y="248"/>
                    <a:pt x="1075" y="249"/>
                  </a:cubicBezTo>
                  <a:cubicBezTo>
                    <a:pt x="1069" y="250"/>
                    <a:pt x="1064" y="251"/>
                    <a:pt x="1058" y="252"/>
                  </a:cubicBezTo>
                  <a:cubicBezTo>
                    <a:pt x="1051" y="253"/>
                    <a:pt x="1044" y="255"/>
                    <a:pt x="1037" y="256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4"/>
                  </a:cubicBezTo>
                  <a:cubicBezTo>
                    <a:pt x="970" y="264"/>
                    <a:pt x="963" y="265"/>
                    <a:pt x="957" y="266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5"/>
                    <a:pt x="830" y="238"/>
                    <a:pt x="778" y="240"/>
                  </a:cubicBezTo>
                  <a:cubicBezTo>
                    <a:pt x="777" y="240"/>
                    <a:pt x="777" y="240"/>
                    <a:pt x="777" y="240"/>
                  </a:cubicBezTo>
                  <a:cubicBezTo>
                    <a:pt x="777" y="202"/>
                    <a:pt x="777" y="202"/>
                    <a:pt x="777" y="202"/>
                  </a:cubicBezTo>
                  <a:cubicBezTo>
                    <a:pt x="760" y="203"/>
                    <a:pt x="743" y="203"/>
                    <a:pt x="725" y="204"/>
                  </a:cubicBezTo>
                  <a:cubicBezTo>
                    <a:pt x="705" y="204"/>
                    <a:pt x="684" y="205"/>
                    <a:pt x="662" y="205"/>
                  </a:cubicBezTo>
                  <a:cubicBezTo>
                    <a:pt x="647" y="206"/>
                    <a:pt x="631" y="206"/>
                    <a:pt x="615" y="206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8"/>
                    <a:pt x="459" y="168"/>
                  </a:cubicBezTo>
                  <a:cubicBezTo>
                    <a:pt x="448" y="167"/>
                    <a:pt x="436" y="167"/>
                    <a:pt x="424" y="167"/>
                  </a:cubicBezTo>
                  <a:cubicBezTo>
                    <a:pt x="413" y="167"/>
                    <a:pt x="401" y="166"/>
                    <a:pt x="390" y="166"/>
                  </a:cubicBezTo>
                  <a:cubicBezTo>
                    <a:pt x="378" y="165"/>
                    <a:pt x="366" y="165"/>
                    <a:pt x="355" y="165"/>
                  </a:cubicBezTo>
                  <a:cubicBezTo>
                    <a:pt x="353" y="165"/>
                    <a:pt x="350" y="164"/>
                    <a:pt x="348" y="164"/>
                  </a:cubicBezTo>
                  <a:cubicBezTo>
                    <a:pt x="348" y="127"/>
                    <a:pt x="348" y="127"/>
                    <a:pt x="348" y="127"/>
                  </a:cubicBezTo>
                  <a:cubicBezTo>
                    <a:pt x="338" y="126"/>
                    <a:pt x="329" y="126"/>
                    <a:pt x="320" y="125"/>
                  </a:cubicBezTo>
                  <a:cubicBezTo>
                    <a:pt x="308" y="125"/>
                    <a:pt x="296" y="124"/>
                    <a:pt x="284" y="124"/>
                  </a:cubicBezTo>
                  <a:cubicBezTo>
                    <a:pt x="272" y="123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9"/>
                    <a:pt x="328" y="293"/>
                    <a:pt x="726" y="333"/>
                  </a:cubicBezTo>
                  <a:cubicBezTo>
                    <a:pt x="1139" y="375"/>
                    <a:pt x="1117" y="385"/>
                    <a:pt x="1122" y="399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2" name="Freeform 289"/>
            <p:cNvSpPr>
              <a:spLocks/>
            </p:cNvSpPr>
            <p:nvPr/>
          </p:nvSpPr>
          <p:spPr bwMode="auto">
            <a:xfrm>
              <a:off x="6224685" y="2740090"/>
              <a:ext cx="1033532" cy="436197"/>
            </a:xfrm>
            <a:custGeom>
              <a:avLst/>
              <a:gdLst>
                <a:gd name="T0" fmla="*/ 308 w 582"/>
                <a:gd name="T1" fmla="*/ 42 h 246"/>
                <a:gd name="T2" fmla="*/ 310 w 582"/>
                <a:gd name="T3" fmla="*/ 36 h 246"/>
                <a:gd name="T4" fmla="*/ 163 w 582"/>
                <a:gd name="T5" fmla="*/ 0 h 246"/>
                <a:gd name="T6" fmla="*/ 15 w 582"/>
                <a:gd name="T7" fmla="*/ 14 h 246"/>
                <a:gd name="T8" fmla="*/ 157 w 582"/>
                <a:gd name="T9" fmla="*/ 74 h 246"/>
                <a:gd name="T10" fmla="*/ 158 w 582"/>
                <a:gd name="T11" fmla="*/ 78 h 246"/>
                <a:gd name="T12" fmla="*/ 158 w 582"/>
                <a:gd name="T13" fmla="*/ 79 h 246"/>
                <a:gd name="T14" fmla="*/ 158 w 582"/>
                <a:gd name="T15" fmla="*/ 82 h 246"/>
                <a:gd name="T16" fmla="*/ 159 w 582"/>
                <a:gd name="T17" fmla="*/ 84 h 246"/>
                <a:gd name="T18" fmla="*/ 159 w 582"/>
                <a:gd name="T19" fmla="*/ 87 h 246"/>
                <a:gd name="T20" fmla="*/ 159 w 582"/>
                <a:gd name="T21" fmla="*/ 88 h 246"/>
                <a:gd name="T22" fmla="*/ 159 w 582"/>
                <a:gd name="T23" fmla="*/ 92 h 246"/>
                <a:gd name="T24" fmla="*/ 158 w 582"/>
                <a:gd name="T25" fmla="*/ 93 h 246"/>
                <a:gd name="T26" fmla="*/ 158 w 582"/>
                <a:gd name="T27" fmla="*/ 97 h 246"/>
                <a:gd name="T28" fmla="*/ 158 w 582"/>
                <a:gd name="T29" fmla="*/ 98 h 246"/>
                <a:gd name="T30" fmla="*/ 157 w 582"/>
                <a:gd name="T31" fmla="*/ 101 h 246"/>
                <a:gd name="T32" fmla="*/ 156 w 582"/>
                <a:gd name="T33" fmla="*/ 103 h 246"/>
                <a:gd name="T34" fmla="*/ 155 w 582"/>
                <a:gd name="T35" fmla="*/ 107 h 246"/>
                <a:gd name="T36" fmla="*/ 155 w 582"/>
                <a:gd name="T37" fmla="*/ 108 h 246"/>
                <a:gd name="T38" fmla="*/ 152 w 582"/>
                <a:gd name="T39" fmla="*/ 113 h 246"/>
                <a:gd name="T40" fmla="*/ 152 w 582"/>
                <a:gd name="T41" fmla="*/ 115 h 246"/>
                <a:gd name="T42" fmla="*/ 150 w 582"/>
                <a:gd name="T43" fmla="*/ 118 h 246"/>
                <a:gd name="T44" fmla="*/ 149 w 582"/>
                <a:gd name="T45" fmla="*/ 120 h 246"/>
                <a:gd name="T46" fmla="*/ 146 w 582"/>
                <a:gd name="T47" fmla="*/ 124 h 246"/>
                <a:gd name="T48" fmla="*/ 145 w 582"/>
                <a:gd name="T49" fmla="*/ 126 h 246"/>
                <a:gd name="T50" fmla="*/ 141 w 582"/>
                <a:gd name="T51" fmla="*/ 132 h 246"/>
                <a:gd name="T52" fmla="*/ 141 w 582"/>
                <a:gd name="T53" fmla="*/ 133 h 246"/>
                <a:gd name="T54" fmla="*/ 137 w 582"/>
                <a:gd name="T55" fmla="*/ 138 h 246"/>
                <a:gd name="T56" fmla="*/ 135 w 582"/>
                <a:gd name="T57" fmla="*/ 140 h 246"/>
                <a:gd name="T58" fmla="*/ 132 w 582"/>
                <a:gd name="T59" fmla="*/ 144 h 246"/>
                <a:gd name="T60" fmla="*/ 130 w 582"/>
                <a:gd name="T61" fmla="*/ 146 h 246"/>
                <a:gd name="T62" fmla="*/ 125 w 582"/>
                <a:gd name="T63" fmla="*/ 151 h 246"/>
                <a:gd name="T64" fmla="*/ 124 w 582"/>
                <a:gd name="T65" fmla="*/ 152 h 246"/>
                <a:gd name="T66" fmla="*/ 118 w 582"/>
                <a:gd name="T67" fmla="*/ 159 h 246"/>
                <a:gd name="T68" fmla="*/ 116 w 582"/>
                <a:gd name="T69" fmla="*/ 161 h 246"/>
                <a:gd name="T70" fmla="*/ 110 w 582"/>
                <a:gd name="T71" fmla="*/ 166 h 246"/>
                <a:gd name="T72" fmla="*/ 108 w 582"/>
                <a:gd name="T73" fmla="*/ 168 h 246"/>
                <a:gd name="T74" fmla="*/ 102 w 582"/>
                <a:gd name="T75" fmla="*/ 173 h 246"/>
                <a:gd name="T76" fmla="*/ 100 w 582"/>
                <a:gd name="T77" fmla="*/ 175 h 246"/>
                <a:gd name="T78" fmla="*/ 91 w 582"/>
                <a:gd name="T79" fmla="*/ 182 h 246"/>
                <a:gd name="T80" fmla="*/ 90 w 582"/>
                <a:gd name="T81" fmla="*/ 183 h 246"/>
                <a:gd name="T82" fmla="*/ 82 w 582"/>
                <a:gd name="T83" fmla="*/ 190 h 246"/>
                <a:gd name="T84" fmla="*/ 79 w 582"/>
                <a:gd name="T85" fmla="*/ 192 h 246"/>
                <a:gd name="T86" fmla="*/ 71 w 582"/>
                <a:gd name="T87" fmla="*/ 198 h 246"/>
                <a:gd name="T88" fmla="*/ 68 w 582"/>
                <a:gd name="T89" fmla="*/ 200 h 246"/>
                <a:gd name="T90" fmla="*/ 59 w 582"/>
                <a:gd name="T91" fmla="*/ 207 h 246"/>
                <a:gd name="T92" fmla="*/ 57 w 582"/>
                <a:gd name="T93" fmla="*/ 209 h 246"/>
                <a:gd name="T94" fmla="*/ 45 w 582"/>
                <a:gd name="T95" fmla="*/ 217 h 246"/>
                <a:gd name="T96" fmla="*/ 42 w 582"/>
                <a:gd name="T97" fmla="*/ 219 h 246"/>
                <a:gd name="T98" fmla="*/ 32 w 582"/>
                <a:gd name="T99" fmla="*/ 225 h 246"/>
                <a:gd name="T100" fmla="*/ 28 w 582"/>
                <a:gd name="T101" fmla="*/ 228 h 246"/>
                <a:gd name="T102" fmla="*/ 18 w 582"/>
                <a:gd name="T103" fmla="*/ 234 h 246"/>
                <a:gd name="T104" fmla="*/ 14 w 582"/>
                <a:gd name="T105" fmla="*/ 237 h 246"/>
                <a:gd name="T106" fmla="*/ 0 w 582"/>
                <a:gd name="T107" fmla="*/ 246 h 246"/>
                <a:gd name="T108" fmla="*/ 582 w 582"/>
                <a:gd name="T109" fmla="*/ 138 h 246"/>
                <a:gd name="T110" fmla="*/ 582 w 582"/>
                <a:gd name="T111" fmla="*/ 42 h 246"/>
                <a:gd name="T112" fmla="*/ 308 w 582"/>
                <a:gd name="T113" fmla="*/ 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2" h="246">
                  <a:moveTo>
                    <a:pt x="308" y="42"/>
                  </a:moveTo>
                  <a:cubicBezTo>
                    <a:pt x="310" y="36"/>
                    <a:pt x="310" y="36"/>
                    <a:pt x="310" y="36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39" y="21"/>
                    <a:pt x="157" y="74"/>
                  </a:cubicBezTo>
                  <a:cubicBezTo>
                    <a:pt x="157" y="76"/>
                    <a:pt x="157" y="77"/>
                    <a:pt x="158" y="78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80"/>
                    <a:pt x="158" y="81"/>
                    <a:pt x="158" y="82"/>
                  </a:cubicBezTo>
                  <a:cubicBezTo>
                    <a:pt x="158" y="83"/>
                    <a:pt x="159" y="83"/>
                    <a:pt x="159" y="84"/>
                  </a:cubicBezTo>
                  <a:cubicBezTo>
                    <a:pt x="159" y="85"/>
                    <a:pt x="159" y="86"/>
                    <a:pt x="159" y="87"/>
                  </a:cubicBezTo>
                  <a:cubicBezTo>
                    <a:pt x="159" y="87"/>
                    <a:pt x="159" y="87"/>
                    <a:pt x="159" y="88"/>
                  </a:cubicBezTo>
                  <a:cubicBezTo>
                    <a:pt x="159" y="89"/>
                    <a:pt x="159" y="91"/>
                    <a:pt x="159" y="92"/>
                  </a:cubicBezTo>
                  <a:cubicBezTo>
                    <a:pt x="159" y="92"/>
                    <a:pt x="158" y="93"/>
                    <a:pt x="158" y="93"/>
                  </a:cubicBezTo>
                  <a:cubicBezTo>
                    <a:pt x="158" y="94"/>
                    <a:pt x="158" y="96"/>
                    <a:pt x="158" y="97"/>
                  </a:cubicBezTo>
                  <a:cubicBezTo>
                    <a:pt x="158" y="97"/>
                    <a:pt x="158" y="98"/>
                    <a:pt x="158" y="98"/>
                  </a:cubicBezTo>
                  <a:cubicBezTo>
                    <a:pt x="157" y="99"/>
                    <a:pt x="157" y="100"/>
                    <a:pt x="157" y="101"/>
                  </a:cubicBezTo>
                  <a:cubicBezTo>
                    <a:pt x="157" y="102"/>
                    <a:pt x="156" y="103"/>
                    <a:pt x="156" y="103"/>
                  </a:cubicBezTo>
                  <a:cubicBezTo>
                    <a:pt x="156" y="104"/>
                    <a:pt x="155" y="106"/>
                    <a:pt x="155" y="107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10"/>
                    <a:pt x="153" y="111"/>
                    <a:pt x="152" y="113"/>
                  </a:cubicBezTo>
                  <a:cubicBezTo>
                    <a:pt x="152" y="114"/>
                    <a:pt x="152" y="114"/>
                    <a:pt x="152" y="115"/>
                  </a:cubicBezTo>
                  <a:cubicBezTo>
                    <a:pt x="151" y="116"/>
                    <a:pt x="150" y="117"/>
                    <a:pt x="150" y="118"/>
                  </a:cubicBezTo>
                  <a:cubicBezTo>
                    <a:pt x="149" y="119"/>
                    <a:pt x="149" y="120"/>
                    <a:pt x="149" y="120"/>
                  </a:cubicBezTo>
                  <a:cubicBezTo>
                    <a:pt x="148" y="122"/>
                    <a:pt x="147" y="123"/>
                    <a:pt x="146" y="124"/>
                  </a:cubicBezTo>
                  <a:cubicBezTo>
                    <a:pt x="146" y="125"/>
                    <a:pt x="146" y="125"/>
                    <a:pt x="145" y="126"/>
                  </a:cubicBezTo>
                  <a:cubicBezTo>
                    <a:pt x="144" y="128"/>
                    <a:pt x="143" y="130"/>
                    <a:pt x="141" y="132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9" y="134"/>
                    <a:pt x="138" y="136"/>
                    <a:pt x="137" y="138"/>
                  </a:cubicBezTo>
                  <a:cubicBezTo>
                    <a:pt x="136" y="138"/>
                    <a:pt x="136" y="139"/>
                    <a:pt x="135" y="140"/>
                  </a:cubicBezTo>
                  <a:cubicBezTo>
                    <a:pt x="134" y="141"/>
                    <a:pt x="133" y="142"/>
                    <a:pt x="132" y="144"/>
                  </a:cubicBezTo>
                  <a:cubicBezTo>
                    <a:pt x="131" y="145"/>
                    <a:pt x="131" y="145"/>
                    <a:pt x="130" y="146"/>
                  </a:cubicBezTo>
                  <a:cubicBezTo>
                    <a:pt x="128" y="148"/>
                    <a:pt x="127" y="149"/>
                    <a:pt x="125" y="151"/>
                  </a:cubicBezTo>
                  <a:cubicBezTo>
                    <a:pt x="125" y="151"/>
                    <a:pt x="124" y="152"/>
                    <a:pt x="124" y="152"/>
                  </a:cubicBezTo>
                  <a:cubicBezTo>
                    <a:pt x="122" y="154"/>
                    <a:pt x="120" y="157"/>
                    <a:pt x="118" y="159"/>
                  </a:cubicBezTo>
                  <a:cubicBezTo>
                    <a:pt x="117" y="159"/>
                    <a:pt x="116" y="160"/>
                    <a:pt x="116" y="161"/>
                  </a:cubicBezTo>
                  <a:cubicBezTo>
                    <a:pt x="114" y="162"/>
                    <a:pt x="112" y="164"/>
                    <a:pt x="110" y="166"/>
                  </a:cubicBezTo>
                  <a:cubicBezTo>
                    <a:pt x="110" y="167"/>
                    <a:pt x="109" y="167"/>
                    <a:pt x="108" y="168"/>
                  </a:cubicBezTo>
                  <a:cubicBezTo>
                    <a:pt x="106" y="170"/>
                    <a:pt x="104" y="171"/>
                    <a:pt x="102" y="173"/>
                  </a:cubicBezTo>
                  <a:cubicBezTo>
                    <a:pt x="101" y="174"/>
                    <a:pt x="101" y="175"/>
                    <a:pt x="100" y="175"/>
                  </a:cubicBezTo>
                  <a:cubicBezTo>
                    <a:pt x="97" y="178"/>
                    <a:pt x="94" y="180"/>
                    <a:pt x="91" y="182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88" y="185"/>
                    <a:pt x="85" y="188"/>
                    <a:pt x="82" y="190"/>
                  </a:cubicBezTo>
                  <a:cubicBezTo>
                    <a:pt x="81" y="191"/>
                    <a:pt x="80" y="192"/>
                    <a:pt x="79" y="192"/>
                  </a:cubicBezTo>
                  <a:cubicBezTo>
                    <a:pt x="76" y="194"/>
                    <a:pt x="74" y="196"/>
                    <a:pt x="71" y="198"/>
                  </a:cubicBezTo>
                  <a:cubicBezTo>
                    <a:pt x="70" y="199"/>
                    <a:pt x="69" y="200"/>
                    <a:pt x="68" y="200"/>
                  </a:cubicBezTo>
                  <a:cubicBezTo>
                    <a:pt x="65" y="203"/>
                    <a:pt x="62" y="205"/>
                    <a:pt x="59" y="207"/>
                  </a:cubicBezTo>
                  <a:cubicBezTo>
                    <a:pt x="58" y="207"/>
                    <a:pt x="58" y="208"/>
                    <a:pt x="57" y="209"/>
                  </a:cubicBezTo>
                  <a:cubicBezTo>
                    <a:pt x="53" y="211"/>
                    <a:pt x="49" y="214"/>
                    <a:pt x="45" y="217"/>
                  </a:cubicBezTo>
                  <a:cubicBezTo>
                    <a:pt x="44" y="217"/>
                    <a:pt x="43" y="218"/>
                    <a:pt x="42" y="219"/>
                  </a:cubicBezTo>
                  <a:cubicBezTo>
                    <a:pt x="39" y="221"/>
                    <a:pt x="36" y="223"/>
                    <a:pt x="32" y="225"/>
                  </a:cubicBezTo>
                  <a:cubicBezTo>
                    <a:pt x="31" y="226"/>
                    <a:pt x="29" y="227"/>
                    <a:pt x="28" y="228"/>
                  </a:cubicBezTo>
                  <a:cubicBezTo>
                    <a:pt x="25" y="230"/>
                    <a:pt x="22" y="232"/>
                    <a:pt x="18" y="234"/>
                  </a:cubicBezTo>
                  <a:cubicBezTo>
                    <a:pt x="17" y="235"/>
                    <a:pt x="16" y="236"/>
                    <a:pt x="14" y="237"/>
                  </a:cubicBezTo>
                  <a:cubicBezTo>
                    <a:pt x="9" y="240"/>
                    <a:pt x="5" y="243"/>
                    <a:pt x="0" y="246"/>
                  </a:cubicBezTo>
                  <a:cubicBezTo>
                    <a:pt x="38" y="229"/>
                    <a:pt x="582" y="166"/>
                    <a:pt x="582" y="138"/>
                  </a:cubicBezTo>
                  <a:cubicBezTo>
                    <a:pt x="582" y="42"/>
                    <a:pt x="582" y="42"/>
                    <a:pt x="582" y="42"/>
                  </a:cubicBezTo>
                  <a:lnTo>
                    <a:pt x="308" y="42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3" name="Freeform 290"/>
            <p:cNvSpPr>
              <a:spLocks/>
            </p:cNvSpPr>
            <p:nvPr/>
          </p:nvSpPr>
          <p:spPr bwMode="auto">
            <a:xfrm>
              <a:off x="5276822" y="2263193"/>
              <a:ext cx="2022845" cy="707508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4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2 h 399"/>
                <a:gd name="T10" fmla="*/ 1108 w 1139"/>
                <a:gd name="T11" fmla="*/ 276 h 399"/>
                <a:gd name="T12" fmla="*/ 1099 w 1139"/>
                <a:gd name="T13" fmla="*/ 279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7 h 399"/>
                <a:gd name="T20" fmla="*/ 1075 w 1139"/>
                <a:gd name="T21" fmla="*/ 248 h 399"/>
                <a:gd name="T22" fmla="*/ 1058 w 1139"/>
                <a:gd name="T23" fmla="*/ 252 h 399"/>
                <a:gd name="T24" fmla="*/ 1037 w 1139"/>
                <a:gd name="T25" fmla="*/ 255 h 399"/>
                <a:gd name="T26" fmla="*/ 1011 w 1139"/>
                <a:gd name="T27" fmla="*/ 259 h 399"/>
                <a:gd name="T28" fmla="*/ 976 w 1139"/>
                <a:gd name="T29" fmla="*/ 263 h 399"/>
                <a:gd name="T30" fmla="*/ 957 w 1139"/>
                <a:gd name="T31" fmla="*/ 265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39 h 399"/>
                <a:gd name="T38" fmla="*/ 777 w 1139"/>
                <a:gd name="T39" fmla="*/ 239 h 399"/>
                <a:gd name="T40" fmla="*/ 777 w 1139"/>
                <a:gd name="T41" fmla="*/ 201 h 399"/>
                <a:gd name="T42" fmla="*/ 725 w 1139"/>
                <a:gd name="T43" fmla="*/ 203 h 399"/>
                <a:gd name="T44" fmla="*/ 662 w 1139"/>
                <a:gd name="T45" fmla="*/ 205 h 399"/>
                <a:gd name="T46" fmla="*/ 615 w 1139"/>
                <a:gd name="T47" fmla="*/ 205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7 h 399"/>
                <a:gd name="T60" fmla="*/ 424 w 1139"/>
                <a:gd name="T61" fmla="*/ 166 h 399"/>
                <a:gd name="T62" fmla="*/ 390 w 1139"/>
                <a:gd name="T63" fmla="*/ 165 h 399"/>
                <a:gd name="T64" fmla="*/ 355 w 1139"/>
                <a:gd name="T65" fmla="*/ 164 h 399"/>
                <a:gd name="T66" fmla="*/ 348 w 1139"/>
                <a:gd name="T67" fmla="*/ 164 h 399"/>
                <a:gd name="T68" fmla="*/ 348 w 1139"/>
                <a:gd name="T69" fmla="*/ 126 h 399"/>
                <a:gd name="T70" fmla="*/ 320 w 1139"/>
                <a:gd name="T71" fmla="*/ 125 h 399"/>
                <a:gd name="T72" fmla="*/ 284 w 1139"/>
                <a:gd name="T73" fmla="*/ 123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4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1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4"/>
                    <a:pt x="1122" y="264"/>
                    <a:pt x="1122" y="264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7"/>
                    <a:pt x="1119" y="269"/>
                  </a:cubicBezTo>
                  <a:cubicBezTo>
                    <a:pt x="1118" y="270"/>
                    <a:pt x="1117" y="271"/>
                    <a:pt x="1115" y="272"/>
                  </a:cubicBezTo>
                  <a:cubicBezTo>
                    <a:pt x="1113" y="273"/>
                    <a:pt x="1111" y="275"/>
                    <a:pt x="1108" y="276"/>
                  </a:cubicBezTo>
                  <a:cubicBezTo>
                    <a:pt x="1106" y="277"/>
                    <a:pt x="1103" y="278"/>
                    <a:pt x="1099" y="279"/>
                  </a:cubicBezTo>
                  <a:cubicBezTo>
                    <a:pt x="1096" y="280"/>
                    <a:pt x="1092" y="282"/>
                    <a:pt x="1088" y="283"/>
                  </a:cubicBezTo>
                  <a:cubicBezTo>
                    <a:pt x="1085" y="283"/>
                    <a:pt x="1083" y="284"/>
                    <a:pt x="1079" y="285"/>
                  </a:cubicBezTo>
                  <a:cubicBezTo>
                    <a:pt x="1079" y="247"/>
                    <a:pt x="1079" y="247"/>
                    <a:pt x="1079" y="247"/>
                  </a:cubicBezTo>
                  <a:cubicBezTo>
                    <a:pt x="1078" y="247"/>
                    <a:pt x="1076" y="248"/>
                    <a:pt x="1075" y="248"/>
                  </a:cubicBezTo>
                  <a:cubicBezTo>
                    <a:pt x="1069" y="249"/>
                    <a:pt x="1064" y="251"/>
                    <a:pt x="1058" y="252"/>
                  </a:cubicBezTo>
                  <a:cubicBezTo>
                    <a:pt x="1051" y="253"/>
                    <a:pt x="1044" y="254"/>
                    <a:pt x="1037" y="255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3"/>
                  </a:cubicBezTo>
                  <a:cubicBezTo>
                    <a:pt x="970" y="264"/>
                    <a:pt x="963" y="265"/>
                    <a:pt x="957" y="265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4"/>
                    <a:pt x="830" y="237"/>
                    <a:pt x="778" y="239"/>
                  </a:cubicBezTo>
                  <a:cubicBezTo>
                    <a:pt x="777" y="239"/>
                    <a:pt x="777" y="239"/>
                    <a:pt x="777" y="239"/>
                  </a:cubicBezTo>
                  <a:cubicBezTo>
                    <a:pt x="777" y="201"/>
                    <a:pt x="777" y="201"/>
                    <a:pt x="777" y="201"/>
                  </a:cubicBezTo>
                  <a:cubicBezTo>
                    <a:pt x="760" y="202"/>
                    <a:pt x="743" y="203"/>
                    <a:pt x="725" y="203"/>
                  </a:cubicBezTo>
                  <a:cubicBezTo>
                    <a:pt x="705" y="204"/>
                    <a:pt x="684" y="204"/>
                    <a:pt x="662" y="205"/>
                  </a:cubicBezTo>
                  <a:cubicBezTo>
                    <a:pt x="647" y="205"/>
                    <a:pt x="631" y="205"/>
                    <a:pt x="615" y="205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7"/>
                    <a:pt x="459" y="167"/>
                  </a:cubicBezTo>
                  <a:cubicBezTo>
                    <a:pt x="448" y="167"/>
                    <a:pt x="436" y="167"/>
                    <a:pt x="424" y="166"/>
                  </a:cubicBezTo>
                  <a:cubicBezTo>
                    <a:pt x="413" y="166"/>
                    <a:pt x="401" y="166"/>
                    <a:pt x="390" y="165"/>
                  </a:cubicBezTo>
                  <a:cubicBezTo>
                    <a:pt x="378" y="165"/>
                    <a:pt x="366" y="165"/>
                    <a:pt x="355" y="164"/>
                  </a:cubicBezTo>
                  <a:cubicBezTo>
                    <a:pt x="353" y="164"/>
                    <a:pt x="350" y="164"/>
                    <a:pt x="348" y="164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38" y="126"/>
                    <a:pt x="329" y="125"/>
                    <a:pt x="320" y="125"/>
                  </a:cubicBezTo>
                  <a:cubicBezTo>
                    <a:pt x="308" y="124"/>
                    <a:pt x="296" y="124"/>
                    <a:pt x="284" y="123"/>
                  </a:cubicBezTo>
                  <a:cubicBezTo>
                    <a:pt x="272" y="122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8"/>
                    <a:pt x="328" y="293"/>
                    <a:pt x="726" y="333"/>
                  </a:cubicBezTo>
                  <a:cubicBezTo>
                    <a:pt x="1139" y="374"/>
                    <a:pt x="1117" y="385"/>
                    <a:pt x="1122" y="399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4" name="Freeform 291"/>
            <p:cNvSpPr>
              <a:spLocks/>
            </p:cNvSpPr>
            <p:nvPr/>
          </p:nvSpPr>
          <p:spPr bwMode="auto">
            <a:xfrm>
              <a:off x="5937863" y="5597104"/>
              <a:ext cx="5246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5" name="Freeform 292"/>
            <p:cNvSpPr>
              <a:spLocks/>
            </p:cNvSpPr>
            <p:nvPr/>
          </p:nvSpPr>
          <p:spPr bwMode="auto">
            <a:xfrm>
              <a:off x="5816447" y="55281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6" name="Freeform 293"/>
            <p:cNvSpPr>
              <a:spLocks/>
            </p:cNvSpPr>
            <p:nvPr/>
          </p:nvSpPr>
          <p:spPr bwMode="auto">
            <a:xfrm>
              <a:off x="5816447" y="5528152"/>
              <a:ext cx="0" cy="14240"/>
            </a:xfrm>
            <a:custGeom>
              <a:avLst/>
              <a:gdLst>
                <a:gd name="T0" fmla="*/ 0 h 8"/>
                <a:gd name="T1" fmla="*/ 0 h 8"/>
                <a:gd name="T2" fmla="*/ 8 h 8"/>
                <a:gd name="T3" fmla="*/ 8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7" name="Freeform 294"/>
            <p:cNvSpPr>
              <a:spLocks/>
            </p:cNvSpPr>
            <p:nvPr/>
          </p:nvSpPr>
          <p:spPr bwMode="auto">
            <a:xfrm>
              <a:off x="6942165" y="5535647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8" name="Freeform 296"/>
            <p:cNvSpPr>
              <a:spLocks/>
            </p:cNvSpPr>
            <p:nvPr/>
          </p:nvSpPr>
          <p:spPr bwMode="auto">
            <a:xfrm>
              <a:off x="5816447" y="55176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9" name="Freeform 303"/>
            <p:cNvSpPr>
              <a:spLocks/>
            </p:cNvSpPr>
            <p:nvPr/>
          </p:nvSpPr>
          <p:spPr bwMode="auto">
            <a:xfrm>
              <a:off x="6651367" y="5496674"/>
              <a:ext cx="1499" cy="11992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1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0" name="Freeform 304"/>
            <p:cNvSpPr>
              <a:spLocks/>
            </p:cNvSpPr>
            <p:nvPr/>
          </p:nvSpPr>
          <p:spPr bwMode="auto">
            <a:xfrm>
              <a:off x="6642374" y="5489179"/>
              <a:ext cx="8994" cy="28480"/>
            </a:xfrm>
            <a:custGeom>
              <a:avLst/>
              <a:gdLst>
                <a:gd name="T0" fmla="*/ 4 w 5"/>
                <a:gd name="T1" fmla="*/ 0 h 16"/>
                <a:gd name="T2" fmla="*/ 0 w 5"/>
                <a:gd name="T3" fmla="*/ 10 h 16"/>
                <a:gd name="T4" fmla="*/ 0 w 5"/>
                <a:gd name="T5" fmla="*/ 16 h 16"/>
                <a:gd name="T6" fmla="*/ 4 w 5"/>
                <a:gd name="T7" fmla="*/ 7 h 16"/>
                <a:gd name="T8" fmla="*/ 5 w 5"/>
                <a:gd name="T9" fmla="*/ 10 h 16"/>
                <a:gd name="T10" fmla="*/ 5 w 5"/>
                <a:gd name="T11" fmla="*/ 4 h 16"/>
                <a:gd name="T12" fmla="*/ 4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4" y="0"/>
                  </a:moveTo>
                  <a:cubicBezTo>
                    <a:pt x="4" y="0"/>
                    <a:pt x="2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0"/>
                    <a:pt x="4" y="7"/>
                    <a:pt x="4" y="7"/>
                  </a:cubicBezTo>
                  <a:cubicBezTo>
                    <a:pt x="4" y="7"/>
                    <a:pt x="4" y="8"/>
                    <a:pt x="5" y="1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1" name="Freeform 305"/>
            <p:cNvSpPr>
              <a:spLocks/>
            </p:cNvSpPr>
            <p:nvPr/>
          </p:nvSpPr>
          <p:spPr bwMode="auto">
            <a:xfrm>
              <a:off x="6367315" y="5487680"/>
              <a:ext cx="1499" cy="19486"/>
            </a:xfrm>
            <a:custGeom>
              <a:avLst/>
              <a:gdLst>
                <a:gd name="T0" fmla="*/ 1 w 1"/>
                <a:gd name="T1" fmla="*/ 0 h 11"/>
                <a:gd name="T2" fmla="*/ 0 w 1"/>
                <a:gd name="T3" fmla="*/ 4 h 11"/>
                <a:gd name="T4" fmla="*/ 0 w 1"/>
                <a:gd name="T5" fmla="*/ 11 h 11"/>
                <a:gd name="T6" fmla="*/ 1 w 1"/>
                <a:gd name="T7" fmla="*/ 7 h 11"/>
                <a:gd name="T8" fmla="*/ 1 w 1"/>
                <a:gd name="T9" fmla="*/ 9 h 11"/>
                <a:gd name="T10" fmla="*/ 1 w 1"/>
                <a:gd name="T11" fmla="*/ 3 h 11"/>
                <a:gd name="T12" fmla="*/ 1 w 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2" name="Freeform 307"/>
            <p:cNvSpPr>
              <a:spLocks/>
            </p:cNvSpPr>
            <p:nvPr/>
          </p:nvSpPr>
          <p:spPr bwMode="auto">
            <a:xfrm>
              <a:off x="5940861" y="5597104"/>
              <a:ext cx="11242" cy="0"/>
            </a:xfrm>
            <a:custGeom>
              <a:avLst/>
              <a:gdLst>
                <a:gd name="T0" fmla="*/ 6 w 6"/>
                <a:gd name="T1" fmla="*/ 0 w 6"/>
                <a:gd name="T2" fmla="*/ 1 w 6"/>
                <a:gd name="T3" fmla="*/ 6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03" name="椭圆 302"/>
          <p:cNvSpPr/>
          <p:nvPr/>
        </p:nvSpPr>
        <p:spPr>
          <a:xfrm>
            <a:off x="4209204" y="4736722"/>
            <a:ext cx="1050661" cy="284094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69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</a:gsLst>
            <a:lin ang="4800000" scaled="0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1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45329" y="1541081"/>
            <a:ext cx="368489" cy="368603"/>
            <a:chOff x="4060435" y="1913471"/>
            <a:chExt cx="491319" cy="491319"/>
          </a:xfrm>
        </p:grpSpPr>
        <p:sp>
          <p:nvSpPr>
            <p:cNvPr id="308" name="椭圆 307"/>
            <p:cNvSpPr/>
            <p:nvPr/>
          </p:nvSpPr>
          <p:spPr>
            <a:xfrm>
              <a:off x="4060435" y="1913471"/>
              <a:ext cx="491319" cy="491319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9" name="加号 308"/>
            <p:cNvSpPr/>
            <p:nvPr/>
          </p:nvSpPr>
          <p:spPr>
            <a:xfrm>
              <a:off x="4190378" y="2036324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"/>
          <p:cNvGrpSpPr/>
          <p:nvPr/>
        </p:nvGrpSpPr>
        <p:grpSpPr>
          <a:xfrm>
            <a:off x="5843220" y="1250827"/>
            <a:ext cx="368489" cy="368603"/>
            <a:chOff x="7790956" y="1526586"/>
            <a:chExt cx="491319" cy="491319"/>
          </a:xfrm>
        </p:grpSpPr>
        <p:sp>
          <p:nvSpPr>
            <p:cNvPr id="311" name="椭圆 310"/>
            <p:cNvSpPr/>
            <p:nvPr/>
          </p:nvSpPr>
          <p:spPr>
            <a:xfrm>
              <a:off x="7790956" y="1526586"/>
              <a:ext cx="491319" cy="491319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  <a:effectLst>
              <a:outerShdw blurRad="2032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2" name="加号 311"/>
            <p:cNvSpPr/>
            <p:nvPr/>
          </p:nvSpPr>
          <p:spPr>
            <a:xfrm>
              <a:off x="7916575" y="1633687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2"/>
          <p:cNvGrpSpPr/>
          <p:nvPr/>
        </p:nvGrpSpPr>
        <p:grpSpPr>
          <a:xfrm>
            <a:off x="5814429" y="3324464"/>
            <a:ext cx="368489" cy="368603"/>
            <a:chOff x="7752568" y="4290581"/>
            <a:chExt cx="491319" cy="491319"/>
          </a:xfrm>
        </p:grpSpPr>
        <p:sp>
          <p:nvSpPr>
            <p:cNvPr id="314" name="椭圆 313"/>
            <p:cNvSpPr/>
            <p:nvPr/>
          </p:nvSpPr>
          <p:spPr>
            <a:xfrm>
              <a:off x="7752568" y="4290581"/>
              <a:ext cx="491319" cy="491319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5" name="加号 314"/>
            <p:cNvSpPr/>
            <p:nvPr/>
          </p:nvSpPr>
          <p:spPr>
            <a:xfrm>
              <a:off x="7860201" y="4424588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4"/>
          <p:cNvGrpSpPr/>
          <p:nvPr/>
        </p:nvGrpSpPr>
        <p:grpSpPr>
          <a:xfrm>
            <a:off x="3173148" y="4031750"/>
            <a:ext cx="368489" cy="368603"/>
            <a:chOff x="4230861" y="5233338"/>
            <a:chExt cx="491319" cy="491319"/>
          </a:xfrm>
        </p:grpSpPr>
        <p:sp>
          <p:nvSpPr>
            <p:cNvPr id="317" name="椭圆 316"/>
            <p:cNvSpPr/>
            <p:nvPr/>
          </p:nvSpPr>
          <p:spPr>
            <a:xfrm>
              <a:off x="4230861" y="5233338"/>
              <a:ext cx="491319" cy="491319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8" name="加号 317"/>
            <p:cNvSpPr/>
            <p:nvPr/>
          </p:nvSpPr>
          <p:spPr>
            <a:xfrm>
              <a:off x="4341294" y="5370262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1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67171" y="1364728"/>
            <a:ext cx="1998025" cy="6518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1400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rgbClr val="144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 defTabSz="685800">
              <a:lnSpc>
                <a:spcPct val="125000"/>
              </a:lnSpc>
              <a:defRPr/>
            </a:pPr>
            <a:r>
              <a:rPr lang="en-US" altLang="zh-CN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6004" y="1361853"/>
            <a:ext cx="2063297" cy="6518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1400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rgbClr val="144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 defTabSz="685800">
              <a:lnSpc>
                <a:spcPct val="125000"/>
              </a:lnSpc>
              <a:defRPr/>
            </a:pPr>
            <a:r>
              <a:rPr lang="en-US" altLang="zh-CN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67171" y="3641293"/>
            <a:ext cx="1998025" cy="6518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1400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rgbClr val="144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 defTabSz="685800">
              <a:lnSpc>
                <a:spcPct val="125000"/>
              </a:lnSpc>
              <a:defRPr/>
            </a:pPr>
            <a:r>
              <a:rPr lang="en-US" altLang="zh-CN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6004" y="3642644"/>
            <a:ext cx="2063297" cy="6518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1400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rgbClr val="144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 defTabSz="685800">
              <a:lnSpc>
                <a:spcPct val="125000"/>
              </a:lnSpc>
              <a:defRPr/>
            </a:pPr>
            <a:r>
              <a:rPr lang="en-US" altLang="zh-CN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lang="zh-CN" alt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27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19" grpId="0"/>
      <p:bldP spid="320" grpId="0"/>
      <p:bldP spid="321" grpId="0"/>
      <p:bldP spid="3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578" y="1026229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371" y="833794"/>
            <a:ext cx="2230535" cy="223092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Rectangle 4"/>
          <p:cNvSpPr txBox="1">
            <a:spLocks noChangeArrowheads="1"/>
          </p:cNvSpPr>
          <p:nvPr/>
        </p:nvSpPr>
        <p:spPr bwMode="auto">
          <a:xfrm>
            <a:off x="1439652" y="2896581"/>
            <a:ext cx="234026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4" name="Rectangle 4"/>
          <p:cNvSpPr txBox="1">
            <a:spLocks noChangeArrowheads="1"/>
          </p:cNvSpPr>
          <p:nvPr/>
        </p:nvSpPr>
        <p:spPr bwMode="auto">
          <a:xfrm>
            <a:off x="1655676" y="3410744"/>
            <a:ext cx="203388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altLang="zh-CN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The best preparation for tomorrow is doing your best today.</a:t>
            </a:r>
            <a:endParaRPr lang="zh-CN" altLang="en-US" sz="900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24"/>
          <p:cNvGrpSpPr/>
          <p:nvPr/>
        </p:nvGrpSpPr>
        <p:grpSpPr>
          <a:xfrm>
            <a:off x="6284906" y="4264733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58018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2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41" y="5040490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4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4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6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9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6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6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>
            <a:endCxn id="183" idx="4"/>
          </p:cNvCxnSpPr>
          <p:nvPr/>
        </p:nvCxnSpPr>
        <p:spPr>
          <a:xfrm>
            <a:off x="5652109" y="1176127"/>
            <a:ext cx="1" cy="2021322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5580114" y="1098576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5580114" y="1496365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5580114" y="1894154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4"/>
          <p:cNvGrpSpPr/>
          <p:nvPr/>
        </p:nvGrpSpPr>
        <p:grpSpPr>
          <a:xfrm>
            <a:off x="5580114" y="2291943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6" name="椭圆 17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77"/>
          <p:cNvGrpSpPr/>
          <p:nvPr/>
        </p:nvGrpSpPr>
        <p:grpSpPr>
          <a:xfrm>
            <a:off x="5580114" y="2689732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9" name="椭圆 17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0" name="椭圆 17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80"/>
          <p:cNvGrpSpPr/>
          <p:nvPr/>
        </p:nvGrpSpPr>
        <p:grpSpPr>
          <a:xfrm>
            <a:off x="5580114" y="3087521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82" name="椭圆 181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3" name="椭圆 182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5862967" y="916361"/>
            <a:ext cx="1698003" cy="246989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200000"/>
              </a:lnSpc>
            </a:pPr>
            <a:r>
              <a:rPr lang="en-US" altLang="zh-CN" sz="1300" b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318867" y="1443852"/>
            <a:ext cx="488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910"/>
                            </p:stCondLst>
                            <p:childTnLst>
                              <p:par>
                                <p:cTn id="12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410"/>
                            </p:stCondLst>
                            <p:childTnLst>
                              <p:par>
                                <p:cTn id="1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11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87" grpId="0"/>
      <p:bldP spid="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1C2D433-F107-4188-B4C6-D46D663B08E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微粒体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www.freeppt7.com">
  <a:themeElements>
    <a:clrScheme name="自定义 39">
      <a:dk1>
        <a:sysClr val="windowText" lastClr="000000"/>
      </a:dk1>
      <a:lt1>
        <a:sysClr val="window" lastClr="FFFFFF"/>
      </a:lt1>
      <a:dk2>
        <a:srgbClr val="123E61"/>
      </a:dk2>
      <a:lt2>
        <a:srgbClr val="D4D4D6"/>
      </a:lt2>
      <a:accent1>
        <a:srgbClr val="123E61"/>
      </a:accent1>
      <a:accent2>
        <a:srgbClr val="123E61"/>
      </a:accent2>
      <a:accent3>
        <a:srgbClr val="123E61"/>
      </a:accent3>
      <a:accent4>
        <a:srgbClr val="123E61"/>
      </a:accent4>
      <a:accent5>
        <a:srgbClr val="123E61"/>
      </a:accent5>
      <a:accent6>
        <a:srgbClr val="000000"/>
      </a:accent6>
      <a:hlink>
        <a:srgbClr val="168BBA"/>
      </a:hlink>
      <a:folHlink>
        <a:srgbClr val="680000"/>
      </a:folHlink>
    </a:clrScheme>
    <a:fontScheme name="ljrzjgmu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1198</Words>
  <Application>Microsoft Office PowerPoint</Application>
  <PresentationFormat>自定义</PresentationFormat>
  <Paragraphs>265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FZZhengHeiS-R-GB</vt:lpstr>
      <vt:lpstr>方正兰亭黑简体</vt:lpstr>
      <vt:lpstr>微软雅黑</vt:lpstr>
      <vt:lpstr>Arial</vt:lpstr>
      <vt:lpstr>Calibri</vt:lpstr>
      <vt:lpstr>Lato Light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190</cp:revision>
  <dcterms:created xsi:type="dcterms:W3CDTF">2017-04-06T01:11:23Z</dcterms:created>
  <dcterms:modified xsi:type="dcterms:W3CDTF">2022-05-21T07:51:31Z</dcterms:modified>
</cp:coreProperties>
</file>