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72" r:id="rId17"/>
    <p:sldId id="261" r:id="rId18"/>
    <p:sldId id="274" r:id="rId19"/>
    <p:sldId id="275" r:id="rId20"/>
    <p:sldId id="276" r:id="rId21"/>
    <p:sldId id="273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CBE"/>
    <a:srgbClr val="663A77"/>
    <a:srgbClr val="E87071"/>
    <a:srgbClr val="FFB850"/>
    <a:srgbClr val="1783B0"/>
    <a:srgbClr val="7B25A1"/>
    <a:srgbClr val="BE309C"/>
    <a:srgbClr val="DE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0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63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7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8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5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9799" y="2887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18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3FD-4F2B-437D-8C0E-9FDEC8AC85C3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66" name="文本框 711"/>
          <p:cNvSpPr txBox="1"/>
          <p:nvPr/>
        </p:nvSpPr>
        <p:spPr>
          <a:xfrm>
            <a:off x="3146224" y="2291951"/>
            <a:ext cx="548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TEMPLATES</a:t>
            </a:r>
            <a:endParaRPr lang="zh-CN" altLang="en-US" sz="40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7" name="文本框 711"/>
          <p:cNvSpPr txBox="1"/>
          <p:nvPr/>
        </p:nvSpPr>
        <p:spPr>
          <a:xfrm>
            <a:off x="3822910" y="3094136"/>
            <a:ext cx="46378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Insert the Subtitle of Your Presentation</a:t>
            </a:r>
          </a:p>
        </p:txBody>
      </p:sp>
      <p:sp>
        <p:nvSpPr>
          <p:cNvPr id="468" name="文本框 711"/>
          <p:cNvSpPr txBox="1"/>
          <p:nvPr/>
        </p:nvSpPr>
        <p:spPr>
          <a:xfrm>
            <a:off x="6551197" y="4362497"/>
            <a:ext cx="2046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Report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name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6722183" y="992095"/>
            <a:ext cx="1819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E87071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2</a:t>
            </a:r>
            <a:r>
              <a:rPr lang="en-US" altLang="zh-CN" sz="8000" dirty="0">
                <a:solidFill>
                  <a:srgbClr val="FFB850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0</a:t>
            </a:r>
            <a:r>
              <a:rPr lang="en-US" altLang="zh-CN" sz="8000" dirty="0">
                <a:solidFill>
                  <a:srgbClr val="7B25A1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X</a:t>
            </a:r>
            <a:r>
              <a:rPr lang="en-US" altLang="zh-CN" sz="8000" dirty="0">
                <a:solidFill>
                  <a:srgbClr val="01ACBE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X</a:t>
            </a:r>
            <a:endParaRPr lang="zh-CN" altLang="en-US" sz="8000" dirty="0">
              <a:solidFill>
                <a:srgbClr val="01ACBE"/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64" name="Rounded Rectangle 7">
            <a:extLst>
              <a:ext uri="{FF2B5EF4-FFF2-40B4-BE49-F238E27FC236}">
                <a16:creationId xmlns:a16="http://schemas.microsoft.com/office/drawing/2014/main" id="{B062BE5B-667E-16FC-048C-03EC0D0365C4}"/>
              </a:ext>
            </a:extLst>
          </p:cNvPr>
          <p:cNvSpPr/>
          <p:nvPr/>
        </p:nvSpPr>
        <p:spPr>
          <a:xfrm>
            <a:off x="7579158" y="250734"/>
            <a:ext cx="965671" cy="27101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5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6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9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0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3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4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7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8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1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92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5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96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9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0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3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4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7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8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1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2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5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6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9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0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3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4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7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8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1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2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5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6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9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0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3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4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7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8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1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2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5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6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9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0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63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4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67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8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1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2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5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6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9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0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3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4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7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8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1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2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5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6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9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0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03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4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07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8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1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12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5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16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9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0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3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4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7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8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1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2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5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6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9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0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3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4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7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8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1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2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5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6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9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0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3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4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7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8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1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2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5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6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9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0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83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4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87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8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1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92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5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96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9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0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3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4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7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8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1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2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5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6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9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0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23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4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27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8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1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32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5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36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9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0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3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4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7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8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1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2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5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6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9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0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3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4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7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8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1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2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5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6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9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0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3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4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7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8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1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2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5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6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9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0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03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4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07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8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1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12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5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16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9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0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3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4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7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8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1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2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5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6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9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0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3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4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7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8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1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2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5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6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9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0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3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4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7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8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1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2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5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6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9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0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3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4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7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8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1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2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5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6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9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0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3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4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7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8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1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2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5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6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9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0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3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4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7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8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1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2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5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6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9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0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3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4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7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8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1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2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5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6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9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0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3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4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7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8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1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2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5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6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9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0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3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4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7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8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1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2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5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6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9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0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3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4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7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8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1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2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5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6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9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0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3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4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7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8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1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2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5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6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9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0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1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3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4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5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7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8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9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1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2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3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5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6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7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9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0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1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3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4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5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7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8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9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1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2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3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5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6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7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9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0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1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3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4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7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8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1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2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5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6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9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0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3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4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7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8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1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2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5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6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9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0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23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4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27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8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1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32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5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36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9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0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3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4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7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8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2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6" dur="500"/>
                                            <p:tgtEl>
                                              <p:spTgt spid="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0" dur="500"/>
                                            <p:tgtEl>
                                              <p:spTgt spid="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4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5" fill="hold">
                          <p:stCondLst>
                            <p:cond delay="indefinite"/>
                          </p:stCondLst>
                          <p:childTnLst>
                            <p:par>
                              <p:cTn id="7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7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6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0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2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3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5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7" dur="100"/>
                                            <p:tgtEl>
                                              <p:spTgt spid="4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8" dur="4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9" dur="4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1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5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9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0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1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9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4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5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6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7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8" dur="500" tmFilter="0,0; .5, 1; 1, 1"/>
                                            <p:tgtEl>
                                              <p:spTgt spid="4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9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80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2" dur="500"/>
                                            <p:tgtEl>
                                              <p:spTgt spid="4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3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5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8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9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1" dur="500"/>
                                            <p:tgtEl>
                                              <p:spTgt spid="4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4" dur="500"/>
                                            <p:tgtEl>
                                              <p:spTgt spid="4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7" dur="500"/>
                                            <p:tgtEl>
                                              <p:spTgt spid="4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0" dur="500"/>
                                            <p:tgtEl>
                                              <p:spTgt spid="4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1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3" dur="500"/>
                                            <p:tgtEl>
                                              <p:spTgt spid="4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6" dur="500"/>
                                            <p:tgtEl>
                                              <p:spTgt spid="4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7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2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9" dur="500"/>
                                            <p:tgtEl>
                                              <p:spTgt spid="4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0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8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3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4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7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8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1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2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5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6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9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0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3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4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7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8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5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1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2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5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6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6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9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0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3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4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7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7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8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1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2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8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5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6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9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0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3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4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7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8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1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2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5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6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0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9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0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3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4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7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8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1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2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5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6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2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9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0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3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4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7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8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1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2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5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6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9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0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3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4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7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8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1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2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5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6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9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0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3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4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7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8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1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2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5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6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8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9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0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3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4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7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8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1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2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0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5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6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9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0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3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4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1" grpId="0" animBg="1"/>
          <p:bldP spid="272" grpId="0"/>
          <p:bldP spid="273" grpId="0" animBg="1"/>
          <p:bldP spid="274" grpId="0"/>
          <p:bldP spid="275" grpId="0" animBg="1"/>
          <p:bldP spid="276" grpId="0"/>
          <p:bldP spid="277" grpId="0" animBg="1"/>
          <p:bldP spid="278" grpId="0"/>
          <p:bldP spid="279" grpId="0" animBg="1"/>
          <p:bldP spid="280" grpId="0"/>
          <p:bldP spid="281" grpId="0" animBg="1"/>
          <p:bldP spid="282" grpId="0"/>
          <p:bldP spid="283" grpId="0" animBg="1"/>
          <p:bldP spid="284" grpId="0"/>
          <p:bldP spid="285" grpId="0" animBg="1"/>
          <p:bldP spid="286" grpId="0"/>
          <p:bldP spid="287" grpId="0" animBg="1"/>
          <p:bldP spid="288" grpId="0"/>
          <p:bldP spid="289" grpId="0" animBg="1"/>
          <p:bldP spid="290" grpId="0"/>
          <p:bldP spid="291" grpId="0" animBg="1"/>
          <p:bldP spid="292" grpId="0"/>
          <p:bldP spid="293" grpId="0" animBg="1"/>
          <p:bldP spid="294" grpId="0"/>
          <p:bldP spid="298" grpId="0" animBg="1"/>
          <p:bldP spid="299" grpId="0" animBg="1"/>
          <p:bldP spid="300" grpId="0" animBg="1"/>
          <p:bldP spid="301" grpId="0" animBg="1"/>
          <p:bldP spid="302" grpId="0"/>
          <p:bldP spid="303" grpId="0" animBg="1"/>
          <p:bldP spid="304" grpId="0"/>
          <p:bldP spid="305" grpId="0" animBg="1"/>
          <p:bldP spid="306" grpId="0"/>
          <p:bldP spid="307" grpId="0" animBg="1"/>
          <p:bldP spid="308" grpId="0"/>
          <p:bldP spid="309" grpId="0" animBg="1"/>
          <p:bldP spid="310" grpId="0"/>
          <p:bldP spid="311" grpId="0" animBg="1"/>
          <p:bldP spid="312" grpId="0"/>
          <p:bldP spid="313" grpId="0" animBg="1"/>
          <p:bldP spid="314" grpId="0"/>
          <p:bldP spid="315" grpId="0" animBg="1"/>
          <p:bldP spid="316" grpId="0"/>
          <p:bldP spid="317" grpId="0" animBg="1"/>
          <p:bldP spid="318" grpId="0"/>
          <p:bldP spid="319" grpId="0" animBg="1"/>
          <p:bldP spid="320" grpId="0"/>
          <p:bldP spid="321" grpId="0" animBg="1"/>
          <p:bldP spid="322" grpId="0"/>
          <p:bldP spid="323" grpId="0" animBg="1"/>
          <p:bldP spid="324" grpId="0"/>
          <p:bldP spid="325" grpId="0" animBg="1"/>
          <p:bldP spid="326" grpId="0"/>
          <p:bldP spid="327" grpId="0" animBg="1"/>
          <p:bldP spid="328" grpId="0"/>
          <p:bldP spid="329" grpId="0" animBg="1"/>
          <p:bldP spid="330" grpId="0"/>
          <p:bldP spid="331" grpId="0" animBg="1"/>
          <p:bldP spid="332" grpId="0"/>
          <p:bldP spid="333" grpId="0" animBg="1"/>
          <p:bldP spid="334" grpId="0"/>
          <p:bldP spid="335" grpId="0" animBg="1"/>
          <p:bldP spid="336" grpId="0"/>
          <p:bldP spid="337" grpId="0" animBg="1"/>
          <p:bldP spid="338" grpId="0"/>
          <p:bldP spid="339" grpId="0" animBg="1"/>
          <p:bldP spid="340" grpId="0"/>
          <p:bldP spid="341" grpId="0" animBg="1"/>
          <p:bldP spid="342" grpId="0"/>
          <p:bldP spid="343" grpId="0" animBg="1"/>
          <p:bldP spid="344" grpId="0"/>
          <p:bldP spid="345" grpId="0" animBg="1"/>
          <p:bldP spid="346" grpId="0"/>
          <p:bldP spid="347" grpId="0" animBg="1"/>
          <p:bldP spid="348" grpId="0"/>
          <p:bldP spid="349" grpId="0" animBg="1"/>
          <p:bldP spid="350" grpId="0"/>
          <p:bldP spid="351" grpId="0" animBg="1"/>
          <p:bldP spid="352" grpId="0"/>
          <p:bldP spid="353" grpId="0" animBg="1"/>
          <p:bldP spid="354" grpId="0"/>
          <p:bldP spid="355" grpId="0" animBg="1"/>
          <p:bldP spid="356" grpId="0"/>
          <p:bldP spid="357" grpId="0" animBg="1"/>
          <p:bldP spid="358" grpId="0"/>
          <p:bldP spid="359" grpId="0" animBg="1"/>
          <p:bldP spid="360" grpId="0"/>
          <p:bldP spid="361" grpId="0" animBg="1"/>
          <p:bldP spid="362" grpId="0"/>
          <p:bldP spid="363" grpId="0" animBg="1"/>
          <p:bldP spid="364" grpId="0"/>
          <p:bldP spid="365" grpId="0" animBg="1"/>
          <p:bldP spid="366" grpId="0"/>
          <p:bldP spid="367" grpId="0" animBg="1"/>
          <p:bldP spid="368" grpId="0"/>
          <p:bldP spid="369" grpId="0" animBg="1"/>
          <p:bldP spid="370" grpId="0"/>
          <p:bldP spid="371" grpId="0" animBg="1"/>
          <p:bldP spid="372" grpId="0"/>
          <p:bldP spid="373" grpId="0" animBg="1"/>
          <p:bldP spid="374" grpId="0"/>
          <p:bldP spid="375" grpId="0" animBg="1"/>
          <p:bldP spid="376" grpId="0" animBg="1"/>
          <p:bldP spid="377" grpId="0"/>
          <p:bldP spid="378" grpId="0" animBg="1"/>
          <p:bldP spid="379" grpId="0"/>
          <p:bldP spid="380" grpId="0" animBg="1"/>
          <p:bldP spid="381" grpId="0"/>
          <p:bldP spid="382" grpId="0" animBg="1"/>
          <p:bldP spid="383" grpId="0"/>
          <p:bldP spid="384" grpId="0" animBg="1"/>
          <p:bldP spid="385" grpId="0"/>
          <p:bldP spid="386" grpId="0" animBg="1"/>
          <p:bldP spid="387" grpId="0"/>
          <p:bldP spid="388" grpId="0" animBg="1"/>
          <p:bldP spid="389" grpId="0"/>
          <p:bldP spid="390" grpId="0"/>
          <p:bldP spid="391" grpId="0" animBg="1"/>
          <p:bldP spid="392" grpId="0"/>
          <p:bldP spid="393" grpId="0" animBg="1"/>
          <p:bldP spid="394" grpId="0"/>
          <p:bldP spid="395" grpId="0" animBg="1"/>
          <p:bldP spid="396" grpId="0"/>
          <p:bldP spid="397" grpId="0" animBg="1"/>
          <p:bldP spid="398" grpId="0"/>
          <p:bldP spid="399" grpId="0" animBg="1"/>
          <p:bldP spid="400" grpId="0"/>
          <p:bldP spid="401" grpId="0" animBg="1"/>
          <p:bldP spid="402" grpId="0"/>
          <p:bldP spid="403" grpId="0" animBg="1"/>
          <p:bldP spid="404" grpId="0"/>
          <p:bldP spid="405" grpId="0" animBg="1"/>
          <p:bldP spid="406" grpId="0"/>
          <p:bldP spid="407" grpId="0" animBg="1"/>
          <p:bldP spid="408" grpId="0"/>
          <p:bldP spid="409" grpId="0" animBg="1"/>
          <p:bldP spid="410" grpId="0"/>
          <p:bldP spid="411" grpId="0" animBg="1"/>
          <p:bldP spid="412" grpId="0"/>
          <p:bldP spid="413" grpId="0" animBg="1"/>
          <p:bldP spid="414" grpId="0"/>
          <p:bldP spid="415" grpId="0" animBg="1"/>
          <p:bldP spid="416" grpId="0"/>
          <p:bldP spid="417" grpId="0" animBg="1"/>
          <p:bldP spid="418" grpId="0"/>
          <p:bldP spid="419" grpId="0" animBg="1"/>
          <p:bldP spid="420" grpId="0"/>
          <p:bldP spid="421" grpId="0" animBg="1"/>
          <p:bldP spid="422" grpId="0"/>
          <p:bldP spid="423" grpId="0" animBg="1"/>
          <p:bldP spid="424" grpId="0"/>
          <p:bldP spid="425" grpId="0" animBg="1"/>
          <p:bldP spid="426" grpId="0"/>
          <p:bldP spid="427" grpId="0" animBg="1"/>
          <p:bldP spid="428" grpId="0"/>
          <p:bldP spid="429" grpId="0" animBg="1"/>
          <p:bldP spid="430" grpId="0"/>
          <p:bldP spid="431" grpId="0" animBg="1"/>
          <p:bldP spid="432" grpId="0"/>
          <p:bldP spid="433" grpId="0" animBg="1"/>
          <p:bldP spid="434" grpId="0"/>
          <p:bldP spid="435" grpId="0" animBg="1"/>
          <p:bldP spid="436" grpId="0"/>
          <p:bldP spid="437" grpId="0" animBg="1"/>
          <p:bldP spid="438" grpId="0"/>
          <p:bldP spid="439" grpId="0" animBg="1"/>
          <p:bldP spid="440" grpId="0"/>
          <p:bldP spid="441" grpId="0" animBg="1"/>
          <p:bldP spid="442" grpId="0"/>
          <p:bldP spid="443" grpId="0" animBg="1"/>
          <p:bldP spid="444" grpId="0"/>
          <p:bldP spid="445" grpId="0" animBg="1"/>
          <p:bldP spid="446" grpId="0"/>
          <p:bldP spid="447" grpId="0" animBg="1"/>
          <p:bldP spid="448" grpId="0"/>
          <p:bldP spid="449" grpId="0" animBg="1"/>
          <p:bldP spid="450" grpId="0"/>
          <p:bldP spid="451" grpId="0" animBg="1"/>
          <p:bldP spid="452" grpId="0"/>
          <p:bldP spid="453" grpId="0" animBg="1"/>
          <p:bldP spid="454" grpId="0"/>
          <p:bldP spid="455" grpId="0" animBg="1"/>
          <p:bldP spid="456" grpId="0"/>
          <p:bldP spid="457" grpId="0" animBg="1"/>
          <p:bldP spid="458" grpId="0"/>
          <p:bldP spid="465" grpId="0" animBg="1"/>
          <p:bldP spid="466" grpId="0"/>
          <p:bldP spid="467" grpId="0"/>
          <p:bldP spid="468" grpId="0"/>
          <p:bldP spid="470" grpId="0"/>
          <p:bldP spid="471" grpId="0" animBg="1"/>
          <p:bldP spid="472" grpId="0"/>
          <p:bldP spid="473" grpId="0" animBg="1"/>
          <p:bldP spid="474" grpId="0"/>
          <p:bldP spid="475" grpId="0" animBg="1"/>
          <p:bldP spid="476" grpId="0"/>
          <p:bldP spid="477" grpId="0" animBg="1"/>
          <p:bldP spid="478" grpId="0"/>
          <p:bldP spid="479" grpId="0" animBg="1"/>
          <p:bldP spid="480" grpId="0"/>
          <p:bldP spid="481" grpId="0" animBg="1"/>
          <p:bldP spid="482" grpId="0"/>
          <p:bldP spid="483" grpId="0" animBg="1"/>
          <p:bldP spid="484" grpId="0"/>
          <p:bldP spid="485" grpId="0" animBg="1"/>
          <p:bldP spid="486" grpId="0"/>
          <p:bldP spid="487" grpId="0" animBg="1"/>
          <p:bldP spid="488" grpId="0"/>
          <p:bldP spid="489" grpId="0" animBg="1"/>
          <p:bldP spid="490" grpId="0"/>
          <p:bldP spid="491" grpId="0" animBg="1"/>
          <p:bldP spid="492" grpId="0"/>
          <p:bldP spid="493" grpId="0" animBg="1"/>
          <p:bldP spid="494" grpId="0"/>
          <p:bldP spid="495" grpId="0" animBg="1"/>
          <p:bldP spid="496" grpId="0"/>
          <p:bldP spid="497" grpId="0" animBg="1"/>
          <p:bldP spid="498" grpId="0"/>
          <p:bldP spid="499" grpId="0" animBg="1"/>
          <p:bldP spid="500" grpId="0"/>
          <p:bldP spid="501" grpId="0" animBg="1"/>
          <p:bldP spid="502" grpId="0"/>
          <p:bldP spid="503" grpId="0" animBg="1"/>
          <p:bldP spid="504" grpId="0"/>
          <p:bldP spid="505" grpId="0"/>
          <p:bldP spid="506" grpId="0" animBg="1"/>
          <p:bldP spid="507" grpId="0"/>
          <p:bldP spid="508" grpId="0" animBg="1"/>
          <p:bldP spid="509" grpId="0"/>
          <p:bldP spid="510" grpId="0" animBg="1"/>
          <p:bldP spid="511" grpId="0"/>
          <p:bldP spid="512" grpId="0" animBg="1"/>
          <p:bldP spid="513" grpId="0"/>
          <p:bldP spid="514" grpId="0"/>
          <p:bldP spid="515" grpId="0" animBg="1"/>
          <p:bldP spid="516" grpId="0"/>
          <p:bldP spid="517" grpId="0" animBg="1"/>
          <p:bldP spid="518" grpId="0"/>
          <p:bldP spid="519" grpId="0" animBg="1"/>
          <p:bldP spid="520" grpId="0"/>
          <p:bldP spid="521" grpId="0" animBg="1"/>
          <p:bldP spid="522" grpId="0"/>
          <p:bldP spid="523" grpId="0" animBg="1"/>
          <p:bldP spid="524" grpId="0"/>
          <p:bldP spid="525" grpId="0" animBg="1"/>
          <p:bldP spid="526" grpId="0"/>
          <p:bldP spid="5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1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2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9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0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6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0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7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8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1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2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9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0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3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4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7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8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1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2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5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6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9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0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3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4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1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2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5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6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9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0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3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4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7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8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1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2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5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6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9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0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3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4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7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8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1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2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5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6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9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0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3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4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7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8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1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2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5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6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9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0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3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4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7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8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1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2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5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6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9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0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3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4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7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8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1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2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5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6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9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0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3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4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7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8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1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2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5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6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9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0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3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4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7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8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1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2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5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6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9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0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3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4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7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8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1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2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5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6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9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0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3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4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7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8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1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2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5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6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9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0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3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4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7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8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1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2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5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6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9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0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3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4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7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8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1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2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5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6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9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0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3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4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7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8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1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2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5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6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9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0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3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4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7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8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1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2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5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6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9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0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3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4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7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8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1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2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5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6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9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0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3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4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7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8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1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2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5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6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9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0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3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4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7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8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1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2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5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6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9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0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3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4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7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8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1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2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5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6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9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0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3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4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7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8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1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2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5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6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9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0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3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4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7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8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1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2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5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6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9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0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3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4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7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8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1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2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5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6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9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0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3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4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7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8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1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2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5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6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9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0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3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4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7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8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5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2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6" dur="500"/>
                                            <p:tgtEl>
                                              <p:spTgt spid="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0" dur="500"/>
                                            <p:tgtEl>
                                              <p:spTgt spid="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4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5" fill="hold">
                          <p:stCondLst>
                            <p:cond delay="indefinite"/>
                          </p:stCondLst>
                          <p:childTnLst>
                            <p:par>
                              <p:cTn id="7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7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6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0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2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3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5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7" dur="100"/>
                                            <p:tgtEl>
                                              <p:spTgt spid="4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8" dur="4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9" dur="400" fill="hold"/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1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5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9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0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1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9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4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5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6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7" dur="500" fill="hold"/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8" dur="500" tmFilter="0,0; .5, 1; 1, 1"/>
                                            <p:tgtEl>
                                              <p:spTgt spid="4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9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80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2" dur="500"/>
                                            <p:tgtEl>
                                              <p:spTgt spid="4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3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5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8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9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1" dur="500"/>
                                            <p:tgtEl>
                                              <p:spTgt spid="4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4" dur="500"/>
                                            <p:tgtEl>
                                              <p:spTgt spid="4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7" dur="500"/>
                                            <p:tgtEl>
                                              <p:spTgt spid="4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0" dur="500"/>
                                            <p:tgtEl>
                                              <p:spTgt spid="4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1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3" dur="500"/>
                                            <p:tgtEl>
                                              <p:spTgt spid="4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6" dur="500"/>
                                            <p:tgtEl>
                                              <p:spTgt spid="4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7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2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9" dur="500"/>
                                            <p:tgtEl>
                                              <p:spTgt spid="4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0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8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3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4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7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8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1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2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5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6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9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0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3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4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7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8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5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1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2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5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6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6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9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0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3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4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7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7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8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1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2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8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5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6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9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0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3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4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7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8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1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2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5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6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0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9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0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3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4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7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8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1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2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5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6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2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9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0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3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4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7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8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1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2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5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6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9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0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3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4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7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8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1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2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5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6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9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0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3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4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7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8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1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2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5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6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8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9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0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3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4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7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8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1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2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0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5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6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9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0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3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4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1" grpId="0" animBg="1"/>
          <p:bldP spid="272" grpId="0"/>
          <p:bldP spid="273" grpId="0" animBg="1"/>
          <p:bldP spid="274" grpId="0"/>
          <p:bldP spid="275" grpId="0" animBg="1"/>
          <p:bldP spid="276" grpId="0"/>
          <p:bldP spid="277" grpId="0" animBg="1"/>
          <p:bldP spid="278" grpId="0"/>
          <p:bldP spid="279" grpId="0" animBg="1"/>
          <p:bldP spid="280" grpId="0"/>
          <p:bldP spid="281" grpId="0" animBg="1"/>
          <p:bldP spid="282" grpId="0"/>
          <p:bldP spid="283" grpId="0" animBg="1"/>
          <p:bldP spid="284" grpId="0"/>
          <p:bldP spid="285" grpId="0" animBg="1"/>
          <p:bldP spid="286" grpId="0"/>
          <p:bldP spid="287" grpId="0" animBg="1"/>
          <p:bldP spid="288" grpId="0"/>
          <p:bldP spid="289" grpId="0" animBg="1"/>
          <p:bldP spid="290" grpId="0"/>
          <p:bldP spid="291" grpId="0" animBg="1"/>
          <p:bldP spid="292" grpId="0"/>
          <p:bldP spid="293" grpId="0" animBg="1"/>
          <p:bldP spid="294" grpId="0"/>
          <p:bldP spid="298" grpId="0" animBg="1"/>
          <p:bldP spid="299" grpId="0" animBg="1"/>
          <p:bldP spid="300" grpId="0" animBg="1"/>
          <p:bldP spid="301" grpId="0" animBg="1"/>
          <p:bldP spid="302" grpId="0"/>
          <p:bldP spid="303" grpId="0" animBg="1"/>
          <p:bldP spid="304" grpId="0"/>
          <p:bldP spid="305" grpId="0" animBg="1"/>
          <p:bldP spid="306" grpId="0"/>
          <p:bldP spid="307" grpId="0" animBg="1"/>
          <p:bldP spid="308" grpId="0"/>
          <p:bldP spid="309" grpId="0" animBg="1"/>
          <p:bldP spid="310" grpId="0"/>
          <p:bldP spid="311" grpId="0" animBg="1"/>
          <p:bldP spid="312" grpId="0"/>
          <p:bldP spid="313" grpId="0" animBg="1"/>
          <p:bldP spid="314" grpId="0"/>
          <p:bldP spid="315" grpId="0" animBg="1"/>
          <p:bldP spid="316" grpId="0"/>
          <p:bldP spid="317" grpId="0" animBg="1"/>
          <p:bldP spid="318" grpId="0"/>
          <p:bldP spid="319" grpId="0" animBg="1"/>
          <p:bldP spid="320" grpId="0"/>
          <p:bldP spid="321" grpId="0" animBg="1"/>
          <p:bldP spid="322" grpId="0"/>
          <p:bldP spid="323" grpId="0" animBg="1"/>
          <p:bldP spid="324" grpId="0"/>
          <p:bldP spid="325" grpId="0" animBg="1"/>
          <p:bldP spid="326" grpId="0"/>
          <p:bldP spid="327" grpId="0" animBg="1"/>
          <p:bldP spid="328" grpId="0"/>
          <p:bldP spid="329" grpId="0" animBg="1"/>
          <p:bldP spid="330" grpId="0"/>
          <p:bldP spid="331" grpId="0" animBg="1"/>
          <p:bldP spid="332" grpId="0"/>
          <p:bldP spid="333" grpId="0" animBg="1"/>
          <p:bldP spid="334" grpId="0"/>
          <p:bldP spid="335" grpId="0" animBg="1"/>
          <p:bldP spid="336" grpId="0"/>
          <p:bldP spid="337" grpId="0" animBg="1"/>
          <p:bldP spid="338" grpId="0"/>
          <p:bldP spid="339" grpId="0" animBg="1"/>
          <p:bldP spid="340" grpId="0"/>
          <p:bldP spid="341" grpId="0" animBg="1"/>
          <p:bldP spid="342" grpId="0"/>
          <p:bldP spid="343" grpId="0" animBg="1"/>
          <p:bldP spid="344" grpId="0"/>
          <p:bldP spid="345" grpId="0" animBg="1"/>
          <p:bldP spid="346" grpId="0"/>
          <p:bldP spid="347" grpId="0" animBg="1"/>
          <p:bldP spid="348" grpId="0"/>
          <p:bldP spid="349" grpId="0" animBg="1"/>
          <p:bldP spid="350" grpId="0"/>
          <p:bldP spid="351" grpId="0" animBg="1"/>
          <p:bldP spid="352" grpId="0"/>
          <p:bldP spid="353" grpId="0" animBg="1"/>
          <p:bldP spid="354" grpId="0"/>
          <p:bldP spid="355" grpId="0" animBg="1"/>
          <p:bldP spid="356" grpId="0"/>
          <p:bldP spid="357" grpId="0" animBg="1"/>
          <p:bldP spid="358" grpId="0"/>
          <p:bldP spid="359" grpId="0" animBg="1"/>
          <p:bldP spid="360" grpId="0"/>
          <p:bldP spid="361" grpId="0" animBg="1"/>
          <p:bldP spid="362" grpId="0"/>
          <p:bldP spid="363" grpId="0" animBg="1"/>
          <p:bldP spid="364" grpId="0"/>
          <p:bldP spid="365" grpId="0" animBg="1"/>
          <p:bldP spid="366" grpId="0"/>
          <p:bldP spid="367" grpId="0" animBg="1"/>
          <p:bldP spid="368" grpId="0"/>
          <p:bldP spid="369" grpId="0" animBg="1"/>
          <p:bldP spid="370" grpId="0"/>
          <p:bldP spid="371" grpId="0" animBg="1"/>
          <p:bldP spid="372" grpId="0"/>
          <p:bldP spid="373" grpId="0" animBg="1"/>
          <p:bldP spid="374" grpId="0"/>
          <p:bldP spid="375" grpId="0" animBg="1"/>
          <p:bldP spid="376" grpId="0" animBg="1"/>
          <p:bldP spid="377" grpId="0"/>
          <p:bldP spid="378" grpId="0" animBg="1"/>
          <p:bldP spid="379" grpId="0"/>
          <p:bldP spid="380" grpId="0" animBg="1"/>
          <p:bldP spid="381" grpId="0"/>
          <p:bldP spid="382" grpId="0" animBg="1"/>
          <p:bldP spid="383" grpId="0"/>
          <p:bldP spid="384" grpId="0" animBg="1"/>
          <p:bldP spid="385" grpId="0"/>
          <p:bldP spid="386" grpId="0" animBg="1"/>
          <p:bldP spid="387" grpId="0"/>
          <p:bldP spid="388" grpId="0" animBg="1"/>
          <p:bldP spid="389" grpId="0"/>
          <p:bldP spid="390" grpId="0"/>
          <p:bldP spid="391" grpId="0" animBg="1"/>
          <p:bldP spid="392" grpId="0"/>
          <p:bldP spid="393" grpId="0" animBg="1"/>
          <p:bldP spid="394" grpId="0"/>
          <p:bldP spid="395" grpId="0" animBg="1"/>
          <p:bldP spid="396" grpId="0"/>
          <p:bldP spid="397" grpId="0" animBg="1"/>
          <p:bldP spid="398" grpId="0"/>
          <p:bldP spid="399" grpId="0" animBg="1"/>
          <p:bldP spid="400" grpId="0"/>
          <p:bldP spid="401" grpId="0" animBg="1"/>
          <p:bldP spid="402" grpId="0"/>
          <p:bldP spid="403" grpId="0" animBg="1"/>
          <p:bldP spid="404" grpId="0"/>
          <p:bldP spid="405" grpId="0" animBg="1"/>
          <p:bldP spid="406" grpId="0"/>
          <p:bldP spid="407" grpId="0" animBg="1"/>
          <p:bldP spid="408" grpId="0"/>
          <p:bldP spid="409" grpId="0" animBg="1"/>
          <p:bldP spid="410" grpId="0"/>
          <p:bldP spid="411" grpId="0" animBg="1"/>
          <p:bldP spid="412" grpId="0"/>
          <p:bldP spid="413" grpId="0" animBg="1"/>
          <p:bldP spid="414" grpId="0"/>
          <p:bldP spid="415" grpId="0" animBg="1"/>
          <p:bldP spid="416" grpId="0"/>
          <p:bldP spid="417" grpId="0" animBg="1"/>
          <p:bldP spid="418" grpId="0"/>
          <p:bldP spid="419" grpId="0" animBg="1"/>
          <p:bldP spid="420" grpId="0"/>
          <p:bldP spid="421" grpId="0" animBg="1"/>
          <p:bldP spid="422" grpId="0"/>
          <p:bldP spid="423" grpId="0" animBg="1"/>
          <p:bldP spid="424" grpId="0"/>
          <p:bldP spid="425" grpId="0" animBg="1"/>
          <p:bldP spid="426" grpId="0"/>
          <p:bldP spid="427" grpId="0" animBg="1"/>
          <p:bldP spid="428" grpId="0"/>
          <p:bldP spid="429" grpId="0" animBg="1"/>
          <p:bldP spid="430" grpId="0"/>
          <p:bldP spid="431" grpId="0" animBg="1"/>
          <p:bldP spid="432" grpId="0"/>
          <p:bldP spid="433" grpId="0" animBg="1"/>
          <p:bldP spid="434" grpId="0"/>
          <p:bldP spid="435" grpId="0" animBg="1"/>
          <p:bldP spid="436" grpId="0"/>
          <p:bldP spid="437" grpId="0" animBg="1"/>
          <p:bldP spid="438" grpId="0"/>
          <p:bldP spid="439" grpId="0" animBg="1"/>
          <p:bldP spid="440" grpId="0"/>
          <p:bldP spid="441" grpId="0" animBg="1"/>
          <p:bldP spid="442" grpId="0"/>
          <p:bldP spid="443" grpId="0" animBg="1"/>
          <p:bldP spid="444" grpId="0"/>
          <p:bldP spid="445" grpId="0" animBg="1"/>
          <p:bldP spid="446" grpId="0"/>
          <p:bldP spid="447" grpId="0" animBg="1"/>
          <p:bldP spid="448" grpId="0"/>
          <p:bldP spid="449" grpId="0" animBg="1"/>
          <p:bldP spid="450" grpId="0"/>
          <p:bldP spid="451" grpId="0" animBg="1"/>
          <p:bldP spid="452" grpId="0"/>
          <p:bldP spid="453" grpId="0" animBg="1"/>
          <p:bldP spid="454" grpId="0"/>
          <p:bldP spid="455" grpId="0" animBg="1"/>
          <p:bldP spid="456" grpId="0"/>
          <p:bldP spid="457" grpId="0" animBg="1"/>
          <p:bldP spid="458" grpId="0"/>
          <p:bldP spid="465" grpId="0" animBg="1"/>
          <p:bldP spid="466" grpId="0"/>
          <p:bldP spid="467" grpId="0"/>
          <p:bldP spid="468" grpId="0"/>
          <p:bldP spid="470" grpId="0"/>
          <p:bldP spid="471" grpId="0" animBg="1"/>
          <p:bldP spid="472" grpId="0"/>
          <p:bldP spid="473" grpId="0" animBg="1"/>
          <p:bldP spid="474" grpId="0"/>
          <p:bldP spid="475" grpId="0" animBg="1"/>
          <p:bldP spid="476" grpId="0"/>
          <p:bldP spid="477" grpId="0" animBg="1"/>
          <p:bldP spid="478" grpId="0"/>
          <p:bldP spid="479" grpId="0" animBg="1"/>
          <p:bldP spid="480" grpId="0"/>
          <p:bldP spid="481" grpId="0" animBg="1"/>
          <p:bldP spid="482" grpId="0"/>
          <p:bldP spid="483" grpId="0" animBg="1"/>
          <p:bldP spid="484" grpId="0"/>
          <p:bldP spid="485" grpId="0" animBg="1"/>
          <p:bldP spid="486" grpId="0"/>
          <p:bldP spid="487" grpId="0" animBg="1"/>
          <p:bldP spid="488" grpId="0"/>
          <p:bldP spid="489" grpId="0" animBg="1"/>
          <p:bldP spid="490" grpId="0"/>
          <p:bldP spid="491" grpId="0" animBg="1"/>
          <p:bldP spid="492" grpId="0"/>
          <p:bldP spid="493" grpId="0" animBg="1"/>
          <p:bldP spid="494" grpId="0"/>
          <p:bldP spid="495" grpId="0" animBg="1"/>
          <p:bldP spid="496" grpId="0"/>
          <p:bldP spid="497" grpId="0" animBg="1"/>
          <p:bldP spid="498" grpId="0"/>
          <p:bldP spid="499" grpId="0" animBg="1"/>
          <p:bldP spid="500" grpId="0"/>
          <p:bldP spid="501" grpId="0" animBg="1"/>
          <p:bldP spid="502" grpId="0"/>
          <p:bldP spid="503" grpId="0" animBg="1"/>
          <p:bldP spid="504" grpId="0"/>
          <p:bldP spid="505" grpId="0"/>
          <p:bldP spid="506" grpId="0" animBg="1"/>
          <p:bldP spid="507" grpId="0"/>
          <p:bldP spid="508" grpId="0" animBg="1"/>
          <p:bldP spid="509" grpId="0"/>
          <p:bldP spid="510" grpId="0" animBg="1"/>
          <p:bldP spid="511" grpId="0"/>
          <p:bldP spid="512" grpId="0" animBg="1"/>
          <p:bldP spid="513" grpId="0"/>
          <p:bldP spid="514" grpId="0"/>
          <p:bldP spid="515" grpId="0" animBg="1"/>
          <p:bldP spid="516" grpId="0"/>
          <p:bldP spid="517" grpId="0" animBg="1"/>
          <p:bldP spid="518" grpId="0"/>
          <p:bldP spid="519" grpId="0" animBg="1"/>
          <p:bldP spid="520" grpId="0"/>
          <p:bldP spid="521" grpId="0" animBg="1"/>
          <p:bldP spid="522" grpId="0"/>
          <p:bldP spid="523" grpId="0" animBg="1"/>
          <p:bldP spid="524" grpId="0"/>
          <p:bldP spid="525" grpId="0" animBg="1"/>
          <p:bldP spid="526" grpId="0"/>
          <p:bldP spid="52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Freeform 44"/>
          <p:cNvSpPr/>
          <p:nvPr/>
        </p:nvSpPr>
        <p:spPr bwMode="auto">
          <a:xfrm>
            <a:off x="3034393" y="3072340"/>
            <a:ext cx="1407681" cy="1285274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rgbClr val="A3D800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10" name="Freeform 46"/>
          <p:cNvSpPr/>
          <p:nvPr/>
        </p:nvSpPr>
        <p:spPr bwMode="auto">
          <a:xfrm>
            <a:off x="2658564" y="1676136"/>
            <a:ext cx="1373254" cy="1493748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8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rgbClr val="EE0076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11" name="Freeform 48"/>
          <p:cNvSpPr/>
          <p:nvPr/>
        </p:nvSpPr>
        <p:spPr bwMode="auto">
          <a:xfrm>
            <a:off x="4292889" y="3090512"/>
            <a:ext cx="1559734" cy="1278580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7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7" y="565"/>
                  <a:pt x="477" y="565"/>
                  <a:pt x="477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12" name="Freeform 50"/>
          <p:cNvSpPr/>
          <p:nvPr/>
        </p:nvSpPr>
        <p:spPr bwMode="auto">
          <a:xfrm>
            <a:off x="3672248" y="949345"/>
            <a:ext cx="1571209" cy="1459321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rgbClr val="FB9E00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13" name="Freeform 52"/>
          <p:cNvSpPr/>
          <p:nvPr/>
        </p:nvSpPr>
        <p:spPr bwMode="auto">
          <a:xfrm>
            <a:off x="4883886" y="1691437"/>
            <a:ext cx="1364648" cy="1491836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1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1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rgbClr val="29ABE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14" name="文本框 82"/>
          <p:cNvSpPr txBox="1"/>
          <p:nvPr/>
        </p:nvSpPr>
        <p:spPr>
          <a:xfrm>
            <a:off x="4203595" y="1479563"/>
            <a:ext cx="763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文本框 84"/>
          <p:cNvSpPr txBox="1"/>
          <p:nvPr/>
        </p:nvSpPr>
        <p:spPr>
          <a:xfrm>
            <a:off x="3458902" y="3464343"/>
            <a:ext cx="833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文本框 91"/>
          <p:cNvSpPr txBox="1"/>
          <p:nvPr/>
        </p:nvSpPr>
        <p:spPr>
          <a:xfrm>
            <a:off x="3057760" y="2195653"/>
            <a:ext cx="85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05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7" name="文本框 93"/>
          <p:cNvSpPr txBox="1"/>
          <p:nvPr/>
        </p:nvSpPr>
        <p:spPr>
          <a:xfrm>
            <a:off x="5296504" y="2253323"/>
            <a:ext cx="835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文本框 95"/>
          <p:cNvSpPr txBox="1"/>
          <p:nvPr/>
        </p:nvSpPr>
        <p:spPr>
          <a:xfrm>
            <a:off x="4807612" y="3464343"/>
            <a:ext cx="852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132429" y="2519043"/>
            <a:ext cx="646608" cy="553615"/>
            <a:chOff x="2162176" y="-104775"/>
            <a:chExt cx="1655763" cy="14176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1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2" name="文本框 17"/>
          <p:cNvSpPr txBox="1"/>
          <p:nvPr/>
        </p:nvSpPr>
        <p:spPr>
          <a:xfrm>
            <a:off x="5807840" y="1040983"/>
            <a:ext cx="19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5296504" y="993357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3000" dirty="0">
              <a:solidFill>
                <a:srgbClr val="FB9E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4" name="文本框 17"/>
          <p:cNvSpPr txBox="1"/>
          <p:nvPr/>
        </p:nvSpPr>
        <p:spPr>
          <a:xfrm>
            <a:off x="6786752" y="2251361"/>
            <a:ext cx="15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/>
          <p:nvPr/>
        </p:nvSpPr>
        <p:spPr>
          <a:xfrm>
            <a:off x="6275416" y="220373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300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文本框 17"/>
          <p:cNvSpPr txBox="1"/>
          <p:nvPr/>
        </p:nvSpPr>
        <p:spPr>
          <a:xfrm>
            <a:off x="6363959" y="3556678"/>
            <a:ext cx="15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8"/>
          <p:cNvSpPr txBox="1"/>
          <p:nvPr/>
        </p:nvSpPr>
        <p:spPr>
          <a:xfrm>
            <a:off x="5852624" y="350905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934125" y="3617679"/>
            <a:ext cx="15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8"/>
          <p:cNvSpPr txBox="1"/>
          <p:nvPr/>
        </p:nvSpPr>
        <p:spPr>
          <a:xfrm>
            <a:off x="2457295" y="357005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rgbClr val="A3D8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3000" dirty="0">
              <a:solidFill>
                <a:srgbClr val="A3D8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652307" y="2381585"/>
            <a:ext cx="15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8"/>
          <p:cNvSpPr txBox="1"/>
          <p:nvPr/>
        </p:nvSpPr>
        <p:spPr>
          <a:xfrm>
            <a:off x="2175476" y="2333959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accent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05</a:t>
            </a:r>
            <a:endParaRPr lang="zh-CN" altLang="en-US" sz="3000" dirty="0">
              <a:solidFill>
                <a:schemeClr val="accent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74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椭圆 10"/>
          <p:cNvSpPr>
            <a:spLocks noChangeArrowheads="1"/>
          </p:cNvSpPr>
          <p:nvPr/>
        </p:nvSpPr>
        <p:spPr bwMode="auto">
          <a:xfrm>
            <a:off x="3651980" y="2031184"/>
            <a:ext cx="1734765" cy="143118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</p:spPr>
        <p:txBody>
          <a:bodyPr wrap="none" lIns="69056" tIns="34529" rIns="69056" bIns="34529" anchor="ctr"/>
          <a:lstStyle/>
          <a:p>
            <a:pPr algn="ctr">
              <a:defRPr/>
            </a:pPr>
            <a:endParaRPr lang="zh-CN" altLang="zh-CN" sz="1013" kern="0">
              <a:solidFill>
                <a:sysClr val="windowText" lastClr="00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4216945" y="1410893"/>
            <a:ext cx="694135" cy="1371600"/>
          </a:xfrm>
          <a:custGeom>
            <a:avLst/>
            <a:gdLst>
              <a:gd name="connsiteX0" fmla="*/ 0 w 925285"/>
              <a:gd name="connsiteY0" fmla="*/ 326572 h 1828800"/>
              <a:gd name="connsiteX1" fmla="*/ 468085 w 925285"/>
              <a:gd name="connsiteY1" fmla="*/ 1807029 h 1828800"/>
              <a:gd name="connsiteX2" fmla="*/ 478971 w 925285"/>
              <a:gd name="connsiteY2" fmla="*/ 1807029 h 1828800"/>
              <a:gd name="connsiteX3" fmla="*/ 478971 w 925285"/>
              <a:gd name="connsiteY3" fmla="*/ 1828800 h 1828800"/>
              <a:gd name="connsiteX4" fmla="*/ 925285 w 925285"/>
              <a:gd name="connsiteY4" fmla="*/ 326572 h 1828800"/>
              <a:gd name="connsiteX5" fmla="*/ 489857 w 925285"/>
              <a:gd name="connsiteY5" fmla="*/ 0 h 1828800"/>
              <a:gd name="connsiteX6" fmla="*/ 0 w 925285"/>
              <a:gd name="connsiteY6" fmla="*/ 32657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285" h="1828800">
                <a:moveTo>
                  <a:pt x="0" y="326572"/>
                </a:moveTo>
                <a:lnTo>
                  <a:pt x="468085" y="1807029"/>
                </a:lnTo>
                <a:lnTo>
                  <a:pt x="478971" y="1807029"/>
                </a:lnTo>
                <a:lnTo>
                  <a:pt x="478971" y="1828800"/>
                </a:lnTo>
                <a:lnTo>
                  <a:pt x="925285" y="326572"/>
                </a:lnTo>
                <a:lnTo>
                  <a:pt x="489857" y="0"/>
                </a:lnTo>
                <a:lnTo>
                  <a:pt x="0" y="326572"/>
                </a:lnTo>
                <a:close/>
              </a:path>
            </a:pathLst>
          </a:custGeom>
          <a:gradFill flip="none" rotWithShape="1">
            <a:gsLst>
              <a:gs pos="0">
                <a:srgbClr val="FB9E00">
                  <a:shade val="30000"/>
                  <a:satMod val="115000"/>
                </a:srgbClr>
              </a:gs>
              <a:gs pos="50000">
                <a:srgbClr val="FB9E00">
                  <a:shade val="67500"/>
                  <a:satMod val="115000"/>
                </a:srgbClr>
              </a:gs>
              <a:gs pos="100000">
                <a:srgbClr val="FB9E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3262061" y="2105028"/>
            <a:ext cx="1314450" cy="670322"/>
          </a:xfrm>
          <a:custGeom>
            <a:avLst/>
            <a:gdLst>
              <a:gd name="connsiteX0" fmla="*/ 1752600 w 1752600"/>
              <a:gd name="connsiteY0" fmla="*/ 881743 h 892629"/>
              <a:gd name="connsiteX1" fmla="*/ 468086 w 1752600"/>
              <a:gd name="connsiteY1" fmla="*/ 0 h 892629"/>
              <a:gd name="connsiteX2" fmla="*/ 0 w 1752600"/>
              <a:gd name="connsiteY2" fmla="*/ 337457 h 892629"/>
              <a:gd name="connsiteX3" fmla="*/ 185057 w 1752600"/>
              <a:gd name="connsiteY3" fmla="*/ 892629 h 892629"/>
              <a:gd name="connsiteX4" fmla="*/ 1752600 w 1752600"/>
              <a:gd name="connsiteY4" fmla="*/ 881743 h 8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892629">
                <a:moveTo>
                  <a:pt x="1752600" y="881743"/>
                </a:moveTo>
                <a:lnTo>
                  <a:pt x="468086" y="0"/>
                </a:lnTo>
                <a:lnTo>
                  <a:pt x="0" y="337457"/>
                </a:lnTo>
                <a:lnTo>
                  <a:pt x="185057" y="892629"/>
                </a:lnTo>
                <a:lnTo>
                  <a:pt x="1752600" y="881743"/>
                </a:lnTo>
                <a:close/>
              </a:path>
            </a:pathLst>
          </a:custGeom>
          <a:gradFill flip="none" rotWithShape="1">
            <a:gsLst>
              <a:gs pos="0">
                <a:srgbClr val="EE0076">
                  <a:shade val="30000"/>
                  <a:satMod val="115000"/>
                </a:srgbClr>
              </a:gs>
              <a:gs pos="50000">
                <a:srgbClr val="EE0076">
                  <a:shade val="67500"/>
                  <a:satMod val="115000"/>
                </a:srgbClr>
              </a:gs>
              <a:gs pos="100000">
                <a:srgbClr val="EE007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3621632" y="2775352"/>
            <a:ext cx="954881" cy="1117997"/>
          </a:xfrm>
          <a:custGeom>
            <a:avLst/>
            <a:gdLst>
              <a:gd name="connsiteX0" fmla="*/ 1273629 w 1273629"/>
              <a:gd name="connsiteY0" fmla="*/ 0 h 1491343"/>
              <a:gd name="connsiteX1" fmla="*/ 0 w 1273629"/>
              <a:gd name="connsiteY1" fmla="*/ 892628 h 1491343"/>
              <a:gd name="connsiteX2" fmla="*/ 195943 w 1273629"/>
              <a:gd name="connsiteY2" fmla="*/ 1491343 h 1491343"/>
              <a:gd name="connsiteX3" fmla="*/ 751115 w 1273629"/>
              <a:gd name="connsiteY3" fmla="*/ 1491343 h 1491343"/>
              <a:gd name="connsiteX4" fmla="*/ 1273629 w 1273629"/>
              <a:gd name="connsiteY4" fmla="*/ 0 h 149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629" h="1491343">
                <a:moveTo>
                  <a:pt x="1273629" y="0"/>
                </a:moveTo>
                <a:lnTo>
                  <a:pt x="0" y="892628"/>
                </a:lnTo>
                <a:lnTo>
                  <a:pt x="195943" y="1491343"/>
                </a:lnTo>
                <a:lnTo>
                  <a:pt x="751115" y="1491343"/>
                </a:lnTo>
                <a:lnTo>
                  <a:pt x="1273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4576513" y="2775351"/>
            <a:ext cx="954881" cy="1126331"/>
          </a:xfrm>
          <a:custGeom>
            <a:avLst/>
            <a:gdLst>
              <a:gd name="connsiteX0" fmla="*/ 0 w 1273629"/>
              <a:gd name="connsiteY0" fmla="*/ 0 h 1502228"/>
              <a:gd name="connsiteX1" fmla="*/ 489857 w 1273629"/>
              <a:gd name="connsiteY1" fmla="*/ 1502228 h 1502228"/>
              <a:gd name="connsiteX2" fmla="*/ 1088571 w 1273629"/>
              <a:gd name="connsiteY2" fmla="*/ 1502228 h 1502228"/>
              <a:gd name="connsiteX3" fmla="*/ 1273629 w 1273629"/>
              <a:gd name="connsiteY3" fmla="*/ 925285 h 1502228"/>
              <a:gd name="connsiteX4" fmla="*/ 0 w 1273629"/>
              <a:gd name="connsiteY4" fmla="*/ 0 h 15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629" h="1502228">
                <a:moveTo>
                  <a:pt x="0" y="0"/>
                </a:moveTo>
                <a:lnTo>
                  <a:pt x="489857" y="1502228"/>
                </a:lnTo>
                <a:lnTo>
                  <a:pt x="1088571" y="1502228"/>
                </a:lnTo>
                <a:lnTo>
                  <a:pt x="1273629" y="92528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3D800">
                  <a:shade val="30000"/>
                  <a:satMod val="115000"/>
                </a:srgbClr>
              </a:gs>
              <a:gs pos="50000">
                <a:srgbClr val="A3D800">
                  <a:shade val="67500"/>
                  <a:satMod val="115000"/>
                </a:srgbClr>
              </a:gs>
              <a:gs pos="100000">
                <a:srgbClr val="A3D8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4" name="任意多边形 13"/>
          <p:cNvSpPr/>
          <p:nvPr/>
        </p:nvSpPr>
        <p:spPr bwMode="auto">
          <a:xfrm>
            <a:off x="4576511" y="2081216"/>
            <a:ext cx="1314450" cy="709613"/>
          </a:xfrm>
          <a:custGeom>
            <a:avLst/>
            <a:gdLst>
              <a:gd name="connsiteX0" fmla="*/ 0 w 1752600"/>
              <a:gd name="connsiteY0" fmla="*/ 914400 h 947057"/>
              <a:gd name="connsiteX1" fmla="*/ 1567543 w 1752600"/>
              <a:gd name="connsiteY1" fmla="*/ 947057 h 947057"/>
              <a:gd name="connsiteX2" fmla="*/ 1752600 w 1752600"/>
              <a:gd name="connsiteY2" fmla="*/ 370114 h 947057"/>
              <a:gd name="connsiteX3" fmla="*/ 1251857 w 1752600"/>
              <a:gd name="connsiteY3" fmla="*/ 0 h 947057"/>
              <a:gd name="connsiteX4" fmla="*/ 0 w 1752600"/>
              <a:gd name="connsiteY4" fmla="*/ 91440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947057">
                <a:moveTo>
                  <a:pt x="0" y="914400"/>
                </a:moveTo>
                <a:lnTo>
                  <a:pt x="1567543" y="947057"/>
                </a:lnTo>
                <a:lnTo>
                  <a:pt x="1752600" y="370114"/>
                </a:lnTo>
                <a:lnTo>
                  <a:pt x="1251857" y="0"/>
                </a:lnTo>
                <a:lnTo>
                  <a:pt x="0" y="914400"/>
                </a:lnTo>
                <a:close/>
              </a:path>
            </a:pathLst>
          </a:custGeom>
          <a:gradFill rotWithShape="0">
            <a:gsLst>
              <a:gs pos="0">
                <a:srgbClr val="79DCFF"/>
              </a:gs>
              <a:gs pos="100000">
                <a:srgbClr val="00B0F0"/>
              </a:gs>
            </a:gsLst>
            <a:lin ang="4800000" scaled="0"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5" name="正五边形 14"/>
          <p:cNvSpPr/>
          <p:nvPr/>
        </p:nvSpPr>
        <p:spPr bwMode="auto">
          <a:xfrm>
            <a:off x="3260873" y="2093124"/>
            <a:ext cx="696515" cy="672703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6" name="正五边形 15"/>
          <p:cNvSpPr/>
          <p:nvPr/>
        </p:nvSpPr>
        <p:spPr bwMode="auto">
          <a:xfrm>
            <a:off x="5164682" y="2068117"/>
            <a:ext cx="726281" cy="710804"/>
          </a:xfrm>
          <a:prstGeom prst="pentagon">
            <a:avLst/>
          </a:prstGeom>
          <a:solidFill>
            <a:srgbClr val="29ABE2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7" name="正五边形 16"/>
          <p:cNvSpPr/>
          <p:nvPr/>
        </p:nvSpPr>
        <p:spPr bwMode="auto">
          <a:xfrm>
            <a:off x="4208611" y="1395416"/>
            <a:ext cx="710803" cy="676275"/>
          </a:xfrm>
          <a:prstGeom prst="pentagon">
            <a:avLst/>
          </a:prstGeom>
          <a:solidFill>
            <a:srgbClr val="FB9E00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8" name="正五边形 17"/>
          <p:cNvSpPr/>
          <p:nvPr/>
        </p:nvSpPr>
        <p:spPr bwMode="auto">
          <a:xfrm>
            <a:off x="3621632" y="3190880"/>
            <a:ext cx="717947" cy="692944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19" name="正五边形 18"/>
          <p:cNvSpPr/>
          <p:nvPr/>
        </p:nvSpPr>
        <p:spPr bwMode="auto">
          <a:xfrm>
            <a:off x="4813447" y="3215881"/>
            <a:ext cx="709613" cy="676275"/>
          </a:xfrm>
          <a:prstGeom prst="pentagon">
            <a:avLst/>
          </a:prstGeom>
          <a:solidFill>
            <a:srgbClr val="A3D800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 sz="1013" kern="0">
              <a:solidFill>
                <a:sysClr val="windowText" lastClr="000000"/>
              </a:solidFill>
            </a:endParaRPr>
          </a:p>
        </p:txBody>
      </p:sp>
      <p:grpSp>
        <p:nvGrpSpPr>
          <p:cNvPr id="20" name="组合 28"/>
          <p:cNvGrpSpPr/>
          <p:nvPr/>
        </p:nvGrpSpPr>
        <p:grpSpPr bwMode="auto">
          <a:xfrm>
            <a:off x="4114549" y="2269334"/>
            <a:ext cx="958454" cy="913209"/>
            <a:chOff x="3956050" y="2668210"/>
            <a:chExt cx="1277620" cy="1216780"/>
          </a:xfrm>
        </p:grpSpPr>
        <p:sp>
          <p:nvSpPr>
            <p:cNvPr id="21" name="正五边形 20"/>
            <p:cNvSpPr/>
            <p:nvPr/>
          </p:nvSpPr>
          <p:spPr bwMode="auto">
            <a:xfrm rot="2195478">
              <a:off x="3956050" y="2668210"/>
              <a:ext cx="1277620" cy="1216780"/>
            </a:xfrm>
            <a:prstGeom prst="pentagon">
              <a:avLst/>
            </a:prstGeom>
            <a:solidFill>
              <a:srgbClr val="29ABE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13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正五边形 21"/>
            <p:cNvSpPr/>
            <p:nvPr/>
          </p:nvSpPr>
          <p:spPr bwMode="auto">
            <a:xfrm rot="2195478">
              <a:off x="3992035" y="2705828"/>
              <a:ext cx="1205650" cy="1148238"/>
            </a:xfrm>
            <a:prstGeom prst="pentagon">
              <a:avLst/>
            </a:prstGeom>
            <a:noFill/>
            <a:ln w="9525" cap="flat" cmpd="sng" algn="ctr">
              <a:gradFill>
                <a:gsLst>
                  <a:gs pos="1000">
                    <a:schemeClr val="bg1">
                      <a:alpha val="0"/>
                    </a:schemeClr>
                  </a:gs>
                  <a:gs pos="50000">
                    <a:schemeClr val="bg1">
                      <a:alpha val="74000"/>
                    </a:schemeClr>
                  </a:gs>
                  <a:gs pos="100000">
                    <a:schemeClr val="bg1">
                      <a:alpha val="63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zh-CN" altLang="en-US" sz="1013" dirty="0">
                <a:ea typeface="宋体" panose="02010600030101010101" pitchFamily="2" charset="-122"/>
              </a:endParaRPr>
            </a:p>
          </p:txBody>
        </p:sp>
      </p:grp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460897" y="2307435"/>
            <a:ext cx="3385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zh-CN" alt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5390899" y="2307435"/>
            <a:ext cx="3385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5033712" y="3415908"/>
            <a:ext cx="3385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CN" alt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833561" y="3415908"/>
            <a:ext cx="3385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zh-CN" alt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419349" y="1578774"/>
            <a:ext cx="3385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89"/>
          <p:cNvSpPr txBox="1">
            <a:spLocks noChangeArrowheads="1"/>
          </p:cNvSpPr>
          <p:nvPr/>
        </p:nvSpPr>
        <p:spPr bwMode="auto">
          <a:xfrm>
            <a:off x="4109786" y="2620569"/>
            <a:ext cx="914400" cy="248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013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013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环形箭头 28"/>
          <p:cNvSpPr/>
          <p:nvPr/>
        </p:nvSpPr>
        <p:spPr bwMode="auto">
          <a:xfrm rot="15194886">
            <a:off x="3010840" y="2663430"/>
            <a:ext cx="914400" cy="914400"/>
          </a:xfrm>
          <a:prstGeom prst="circularArrow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1013" kern="0">
              <a:solidFill>
                <a:sysClr val="window" lastClr="FFFFFF"/>
              </a:solidFill>
              <a:latin typeface="Segoe UI" panose="020B0502040204020203"/>
            </a:endParaRPr>
          </a:p>
        </p:txBody>
      </p:sp>
      <p:sp>
        <p:nvSpPr>
          <p:cNvPr id="30" name="环形箭头 29"/>
          <p:cNvSpPr/>
          <p:nvPr/>
        </p:nvSpPr>
        <p:spPr bwMode="auto">
          <a:xfrm rot="19325918">
            <a:off x="3410890" y="1384699"/>
            <a:ext cx="914400" cy="914400"/>
          </a:xfrm>
          <a:prstGeom prst="circularArrow">
            <a:avLst/>
          </a:prstGeom>
          <a:solidFill>
            <a:srgbClr val="EE007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1013" kern="0">
              <a:solidFill>
                <a:sysClr val="window" lastClr="FFFFFF"/>
              </a:solidFill>
              <a:latin typeface="Segoe UI" panose="020B0502040204020203"/>
            </a:endParaRPr>
          </a:p>
        </p:txBody>
      </p:sp>
      <p:sp>
        <p:nvSpPr>
          <p:cNvPr id="31" name="环形箭头 30"/>
          <p:cNvSpPr/>
          <p:nvPr/>
        </p:nvSpPr>
        <p:spPr bwMode="auto">
          <a:xfrm rot="2186439">
            <a:off x="4788443" y="1376365"/>
            <a:ext cx="914400" cy="914400"/>
          </a:xfrm>
          <a:prstGeom prst="circularArrow">
            <a:avLst/>
          </a:prstGeom>
          <a:solidFill>
            <a:srgbClr val="FB9E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1013" kern="0">
              <a:solidFill>
                <a:sysClr val="window" lastClr="FFFFFF"/>
              </a:solidFill>
              <a:latin typeface="Segoe UI" panose="020B0502040204020203"/>
            </a:endParaRPr>
          </a:p>
        </p:txBody>
      </p:sp>
      <p:sp>
        <p:nvSpPr>
          <p:cNvPr id="32" name="环形箭头 31"/>
          <p:cNvSpPr/>
          <p:nvPr/>
        </p:nvSpPr>
        <p:spPr bwMode="auto">
          <a:xfrm rot="6440240">
            <a:off x="5225402" y="2690815"/>
            <a:ext cx="914400" cy="914400"/>
          </a:xfrm>
          <a:prstGeom prst="circularArrow">
            <a:avLst/>
          </a:prstGeom>
          <a:solidFill>
            <a:srgbClr val="29ABE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1013" kern="0">
              <a:solidFill>
                <a:sysClr val="window" lastClr="FFFFFF"/>
              </a:solidFill>
              <a:latin typeface="Segoe UI" panose="020B0502040204020203"/>
            </a:endParaRPr>
          </a:p>
        </p:txBody>
      </p:sp>
      <p:sp>
        <p:nvSpPr>
          <p:cNvPr id="33" name="环形箭头 32"/>
          <p:cNvSpPr/>
          <p:nvPr/>
        </p:nvSpPr>
        <p:spPr bwMode="auto">
          <a:xfrm rot="10800000">
            <a:off x="4102643" y="3461149"/>
            <a:ext cx="914400" cy="914400"/>
          </a:xfrm>
          <a:prstGeom prst="circularArrow">
            <a:avLst/>
          </a:prstGeom>
          <a:solidFill>
            <a:srgbClr val="A3D8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1013" kern="0">
              <a:solidFill>
                <a:sysClr val="window" lastClr="FFFFFF"/>
              </a:solidFill>
              <a:latin typeface="Segoe UI" panose="020B0502040204020203"/>
            </a:endParaRPr>
          </a:p>
        </p:txBody>
      </p:sp>
      <p:sp>
        <p:nvSpPr>
          <p:cNvPr id="34" name="TextBox 61"/>
          <p:cNvSpPr txBox="1">
            <a:spLocks noChangeArrowheads="1"/>
          </p:cNvSpPr>
          <p:nvPr/>
        </p:nvSpPr>
        <p:spPr bwMode="auto">
          <a:xfrm>
            <a:off x="5890961" y="2138366"/>
            <a:ext cx="158616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61"/>
          <p:cNvSpPr txBox="1">
            <a:spLocks noChangeArrowheads="1"/>
          </p:cNvSpPr>
          <p:nvPr/>
        </p:nvSpPr>
        <p:spPr bwMode="auto">
          <a:xfrm>
            <a:off x="3814377" y="705642"/>
            <a:ext cx="15484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40"/>
          <p:cNvSpPr>
            <a:spLocks noChangeArrowheads="1"/>
          </p:cNvSpPr>
          <p:nvPr/>
        </p:nvSpPr>
        <p:spPr bwMode="auto">
          <a:xfrm>
            <a:off x="4344342" y="2071690"/>
            <a:ext cx="440531" cy="0"/>
          </a:xfrm>
          <a:custGeom>
            <a:avLst/>
            <a:gdLst>
              <a:gd name="T0" fmla="*/ 0 w 587829"/>
              <a:gd name="T1" fmla="*/ 583304 w 587829"/>
              <a:gd name="T2" fmla="*/ 0 60000 65536"/>
              <a:gd name="T3" fmla="*/ 0 60000 65536"/>
              <a:gd name="T4" fmla="*/ 0 w 587829"/>
              <a:gd name="T5" fmla="*/ 587829 w 5878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87829">
                <a:moveTo>
                  <a:pt x="0" y="0"/>
                </a:moveTo>
                <a:lnTo>
                  <a:pt x="587829" y="0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37" name="任意多边形 41"/>
          <p:cNvSpPr>
            <a:spLocks noChangeArrowheads="1"/>
          </p:cNvSpPr>
          <p:nvPr/>
        </p:nvSpPr>
        <p:spPr bwMode="auto">
          <a:xfrm>
            <a:off x="3822846" y="2347915"/>
            <a:ext cx="133350" cy="427434"/>
          </a:xfrm>
          <a:custGeom>
            <a:avLst/>
            <a:gdLst>
              <a:gd name="T0" fmla="*/ 174857 w 178130"/>
              <a:gd name="T1" fmla="*/ 0 h 570016"/>
              <a:gd name="T2" fmla="*/ 0 w 178130"/>
              <a:gd name="T3" fmla="*/ 568976 h 570016"/>
              <a:gd name="T4" fmla="*/ 0 60000 65536"/>
              <a:gd name="T5" fmla="*/ 0 60000 65536"/>
              <a:gd name="T6" fmla="*/ 0 w 178130"/>
              <a:gd name="T7" fmla="*/ 0 h 570016"/>
              <a:gd name="T8" fmla="*/ 178130 w 178130"/>
              <a:gd name="T9" fmla="*/ 570016 h 5700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130" h="570016">
                <a:moveTo>
                  <a:pt x="178130" y="0"/>
                </a:moveTo>
                <a:lnTo>
                  <a:pt x="0" y="570016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38" name="任意多边形 42"/>
          <p:cNvSpPr>
            <a:spLocks noChangeArrowheads="1"/>
          </p:cNvSpPr>
          <p:nvPr/>
        </p:nvSpPr>
        <p:spPr bwMode="auto">
          <a:xfrm>
            <a:off x="5163491" y="2338390"/>
            <a:ext cx="138113" cy="441722"/>
          </a:xfrm>
          <a:custGeom>
            <a:avLst/>
            <a:gdLst>
              <a:gd name="T0" fmla="*/ 0 w 184067"/>
              <a:gd name="T1" fmla="*/ 0 h 587829"/>
              <a:gd name="T2" fmla="*/ 184897 w 184067"/>
              <a:gd name="T3" fmla="*/ 599258 h 587829"/>
              <a:gd name="T4" fmla="*/ 0 60000 65536"/>
              <a:gd name="T5" fmla="*/ 0 60000 65536"/>
              <a:gd name="T6" fmla="*/ 0 w 184067"/>
              <a:gd name="T7" fmla="*/ 0 h 587829"/>
              <a:gd name="T8" fmla="*/ 184067 w 184067"/>
              <a:gd name="T9" fmla="*/ 587829 h 5878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067" h="587829">
                <a:moveTo>
                  <a:pt x="0" y="0"/>
                </a:moveTo>
                <a:lnTo>
                  <a:pt x="184067" y="587829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39" name="任意多边形 43"/>
          <p:cNvSpPr>
            <a:spLocks noChangeArrowheads="1"/>
          </p:cNvSpPr>
          <p:nvPr/>
        </p:nvSpPr>
        <p:spPr bwMode="auto">
          <a:xfrm>
            <a:off x="3983582" y="3189687"/>
            <a:ext cx="355997" cy="263129"/>
          </a:xfrm>
          <a:custGeom>
            <a:avLst/>
            <a:gdLst>
              <a:gd name="T0" fmla="*/ 0 w 475013"/>
              <a:gd name="T1" fmla="*/ 0 h 350322"/>
              <a:gd name="T2" fmla="*/ 471525 w 475013"/>
              <a:gd name="T3" fmla="*/ 355517 h 350322"/>
              <a:gd name="T4" fmla="*/ 0 60000 65536"/>
              <a:gd name="T5" fmla="*/ 0 60000 65536"/>
              <a:gd name="T6" fmla="*/ 0 w 475013"/>
              <a:gd name="T7" fmla="*/ 0 h 350322"/>
              <a:gd name="T8" fmla="*/ 475013 w 475013"/>
              <a:gd name="T9" fmla="*/ 350322 h 350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5013" h="350322">
                <a:moveTo>
                  <a:pt x="0" y="0"/>
                </a:moveTo>
                <a:lnTo>
                  <a:pt x="475013" y="350322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40" name="任意多边形 44"/>
          <p:cNvSpPr>
            <a:spLocks noChangeArrowheads="1"/>
          </p:cNvSpPr>
          <p:nvPr/>
        </p:nvSpPr>
        <p:spPr bwMode="auto">
          <a:xfrm>
            <a:off x="4807495" y="3208736"/>
            <a:ext cx="365522" cy="266700"/>
          </a:xfrm>
          <a:custGeom>
            <a:avLst/>
            <a:gdLst>
              <a:gd name="T0" fmla="*/ 0 w 486888"/>
              <a:gd name="T1" fmla="*/ 349715 h 356260"/>
              <a:gd name="T2" fmla="*/ 491658 w 486888"/>
              <a:gd name="T3" fmla="*/ 0 h 356260"/>
              <a:gd name="T4" fmla="*/ 0 60000 65536"/>
              <a:gd name="T5" fmla="*/ 0 60000 65536"/>
              <a:gd name="T6" fmla="*/ 0 w 486888"/>
              <a:gd name="T7" fmla="*/ 0 h 356260"/>
              <a:gd name="T8" fmla="*/ 486888 w 486888"/>
              <a:gd name="T9" fmla="*/ 356260 h 3562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6888" h="356260">
                <a:moveTo>
                  <a:pt x="0" y="356260"/>
                </a:moveTo>
                <a:lnTo>
                  <a:pt x="486888" y="0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1013"/>
          </a:p>
        </p:txBody>
      </p:sp>
      <p:sp>
        <p:nvSpPr>
          <p:cNvPr id="41" name="TextBox 61"/>
          <p:cNvSpPr txBox="1">
            <a:spLocks noChangeArrowheads="1"/>
          </p:cNvSpPr>
          <p:nvPr/>
        </p:nvSpPr>
        <p:spPr bwMode="auto">
          <a:xfrm>
            <a:off x="1640303" y="2138366"/>
            <a:ext cx="158616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61"/>
          <p:cNvSpPr txBox="1">
            <a:spLocks noChangeArrowheads="1"/>
          </p:cNvSpPr>
          <p:nvPr/>
        </p:nvSpPr>
        <p:spPr bwMode="auto">
          <a:xfrm>
            <a:off x="5386745" y="3936970"/>
            <a:ext cx="158616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61"/>
          <p:cNvSpPr txBox="1">
            <a:spLocks noChangeArrowheads="1"/>
          </p:cNvSpPr>
          <p:nvPr/>
        </p:nvSpPr>
        <p:spPr bwMode="auto">
          <a:xfrm>
            <a:off x="2204045" y="3936970"/>
            <a:ext cx="158616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74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Freeform 13"/>
          <p:cNvSpPr>
            <a:spLocks noEditPoints="1"/>
          </p:cNvSpPr>
          <p:nvPr/>
        </p:nvSpPr>
        <p:spPr bwMode="auto">
          <a:xfrm>
            <a:off x="4755201" y="4084620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4" name="Group 47"/>
          <p:cNvGrpSpPr/>
          <p:nvPr/>
        </p:nvGrpSpPr>
        <p:grpSpPr>
          <a:xfrm>
            <a:off x="4902656" y="1949547"/>
            <a:ext cx="2362492" cy="2424663"/>
            <a:chOff x="4516324" y="1568450"/>
            <a:chExt cx="3559176" cy="3652838"/>
          </a:xfrm>
        </p:grpSpPr>
        <p:sp>
          <p:nvSpPr>
            <p:cNvPr id="5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6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7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5090998" y="1643062"/>
              <a:ext cx="2847974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A3D8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59501" y="1834852"/>
            <a:ext cx="39582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4500" kern="0" dirty="0"/>
              <a:t>Add title text</a:t>
            </a:r>
            <a:endParaRPr lang="zh-CN" altLang="en-US" sz="4500" kern="0" dirty="0"/>
          </a:p>
        </p:txBody>
      </p:sp>
      <p:sp>
        <p:nvSpPr>
          <p:cNvPr id="21" name="Freeform 5"/>
          <p:cNvSpPr>
            <a:spLocks noChangeAspect="1" noEditPoints="1"/>
          </p:cNvSpPr>
          <p:nvPr/>
        </p:nvSpPr>
        <p:spPr bwMode="auto">
          <a:xfrm>
            <a:off x="1408660" y="1949547"/>
            <a:ext cx="609956" cy="533069"/>
          </a:xfrm>
          <a:custGeom>
            <a:avLst/>
            <a:gdLst>
              <a:gd name="T0" fmla="*/ 100 w 346"/>
              <a:gd name="T1" fmla="*/ 49 h 302"/>
              <a:gd name="T2" fmla="*/ 63 w 346"/>
              <a:gd name="T3" fmla="*/ 91 h 302"/>
              <a:gd name="T4" fmla="*/ 19 w 346"/>
              <a:gd name="T5" fmla="*/ 105 h 302"/>
              <a:gd name="T6" fmla="*/ 23 w 346"/>
              <a:gd name="T7" fmla="*/ 161 h 302"/>
              <a:gd name="T8" fmla="*/ 3 w 346"/>
              <a:gd name="T9" fmla="*/ 202 h 302"/>
              <a:gd name="T10" fmla="*/ 45 w 346"/>
              <a:gd name="T11" fmla="*/ 238 h 302"/>
              <a:gd name="T12" fmla="*/ 59 w 346"/>
              <a:gd name="T13" fmla="*/ 282 h 302"/>
              <a:gd name="T14" fmla="*/ 115 w 346"/>
              <a:gd name="T15" fmla="*/ 278 h 302"/>
              <a:gd name="T16" fmla="*/ 156 w 346"/>
              <a:gd name="T17" fmla="*/ 299 h 302"/>
              <a:gd name="T18" fmla="*/ 192 w 346"/>
              <a:gd name="T19" fmla="*/ 257 h 302"/>
              <a:gd name="T20" fmla="*/ 236 w 346"/>
              <a:gd name="T21" fmla="*/ 243 h 302"/>
              <a:gd name="T22" fmla="*/ 232 w 346"/>
              <a:gd name="T23" fmla="*/ 187 h 302"/>
              <a:gd name="T24" fmla="*/ 253 w 346"/>
              <a:gd name="T25" fmla="*/ 146 h 302"/>
              <a:gd name="T26" fmla="*/ 211 w 346"/>
              <a:gd name="T27" fmla="*/ 109 h 302"/>
              <a:gd name="T28" fmla="*/ 197 w 346"/>
              <a:gd name="T29" fmla="*/ 66 h 302"/>
              <a:gd name="T30" fmla="*/ 141 w 346"/>
              <a:gd name="T31" fmla="*/ 70 h 302"/>
              <a:gd name="T32" fmla="*/ 128 w 346"/>
              <a:gd name="T33" fmla="*/ 254 h 302"/>
              <a:gd name="T34" fmla="*/ 123 w 346"/>
              <a:gd name="T35" fmla="*/ 94 h 302"/>
              <a:gd name="T36" fmla="*/ 208 w 346"/>
              <a:gd name="T37" fmla="*/ 169 h 302"/>
              <a:gd name="T38" fmla="*/ 128 w 346"/>
              <a:gd name="T39" fmla="*/ 254 h 302"/>
              <a:gd name="T40" fmla="*/ 253 w 346"/>
              <a:gd name="T41" fmla="*/ 64 h 302"/>
              <a:gd name="T42" fmla="*/ 284 w 346"/>
              <a:gd name="T43" fmla="*/ 30 h 302"/>
              <a:gd name="T44" fmla="*/ 286 w 346"/>
              <a:gd name="T45" fmla="*/ 93 h 302"/>
              <a:gd name="T46" fmla="*/ 290 w 346"/>
              <a:gd name="T47" fmla="*/ 0 h 302"/>
              <a:gd name="T48" fmla="*/ 271 w 346"/>
              <a:gd name="T49" fmla="*/ 13 h 302"/>
              <a:gd name="T50" fmla="*/ 245 w 346"/>
              <a:gd name="T51" fmla="*/ 14 h 302"/>
              <a:gd name="T52" fmla="*/ 241 w 346"/>
              <a:gd name="T53" fmla="*/ 36 h 302"/>
              <a:gd name="T54" fmla="*/ 223 w 346"/>
              <a:gd name="T55" fmla="*/ 56 h 302"/>
              <a:gd name="T56" fmla="*/ 235 w 346"/>
              <a:gd name="T57" fmla="*/ 74 h 302"/>
              <a:gd name="T58" fmla="*/ 237 w 346"/>
              <a:gd name="T59" fmla="*/ 101 h 302"/>
              <a:gd name="T60" fmla="*/ 259 w 346"/>
              <a:gd name="T61" fmla="*/ 105 h 302"/>
              <a:gd name="T62" fmla="*/ 279 w 346"/>
              <a:gd name="T63" fmla="*/ 123 h 302"/>
              <a:gd name="T64" fmla="*/ 297 w 346"/>
              <a:gd name="T65" fmla="*/ 111 h 302"/>
              <a:gd name="T66" fmla="*/ 324 w 346"/>
              <a:gd name="T67" fmla="*/ 109 h 302"/>
              <a:gd name="T68" fmla="*/ 328 w 346"/>
              <a:gd name="T69" fmla="*/ 87 h 302"/>
              <a:gd name="T70" fmla="*/ 346 w 346"/>
              <a:gd name="T71" fmla="*/ 67 h 302"/>
              <a:gd name="T72" fmla="*/ 333 w 346"/>
              <a:gd name="T73" fmla="*/ 49 h 302"/>
              <a:gd name="T74" fmla="*/ 332 w 346"/>
              <a:gd name="T75" fmla="*/ 22 h 302"/>
              <a:gd name="T76" fmla="*/ 310 w 346"/>
              <a:gd name="T77" fmla="*/ 18 h 302"/>
              <a:gd name="T78" fmla="*/ 290 w 346"/>
              <a:gd name="T7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02">
                <a:moveTo>
                  <a:pt x="139" y="46"/>
                </a:moveTo>
                <a:cubicBezTo>
                  <a:pt x="100" y="49"/>
                  <a:pt x="100" y="49"/>
                  <a:pt x="100" y="49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87" y="76"/>
                  <a:pt x="74" y="82"/>
                  <a:pt x="63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0" y="133"/>
                  <a:pt x="25" y="146"/>
                  <a:pt x="23" y="161"/>
                </a:cubicBezTo>
                <a:cubicBezTo>
                  <a:pt x="0" y="162"/>
                  <a:pt x="0" y="162"/>
                  <a:pt x="0" y="162"/>
                </a:cubicBezTo>
                <a:cubicBezTo>
                  <a:pt x="3" y="202"/>
                  <a:pt x="3" y="202"/>
                  <a:pt x="3" y="202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30" y="214"/>
                  <a:pt x="36" y="227"/>
                  <a:pt x="45" y="238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59" y="282"/>
                  <a:pt x="59" y="282"/>
                  <a:pt x="59" y="282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87" y="272"/>
                  <a:pt x="100" y="276"/>
                  <a:pt x="115" y="278"/>
                </a:cubicBezTo>
                <a:cubicBezTo>
                  <a:pt x="116" y="302"/>
                  <a:pt x="116" y="302"/>
                  <a:pt x="116" y="302"/>
                </a:cubicBezTo>
                <a:cubicBezTo>
                  <a:pt x="156" y="299"/>
                  <a:pt x="156" y="299"/>
                  <a:pt x="156" y="299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68" y="272"/>
                  <a:pt x="181" y="266"/>
                  <a:pt x="192" y="257"/>
                </a:cubicBezTo>
                <a:cubicBezTo>
                  <a:pt x="210" y="272"/>
                  <a:pt x="210" y="272"/>
                  <a:pt x="210" y="272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18" y="227"/>
                  <a:pt x="218" y="227"/>
                  <a:pt x="218" y="227"/>
                </a:cubicBezTo>
                <a:cubicBezTo>
                  <a:pt x="226" y="215"/>
                  <a:pt x="230" y="201"/>
                  <a:pt x="232" y="187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30" y="148"/>
                  <a:pt x="230" y="148"/>
                  <a:pt x="230" y="148"/>
                </a:cubicBezTo>
                <a:cubicBezTo>
                  <a:pt x="226" y="133"/>
                  <a:pt x="219" y="121"/>
                  <a:pt x="211" y="109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69" y="76"/>
                  <a:pt x="155" y="71"/>
                  <a:pt x="141" y="70"/>
                </a:cubicBezTo>
                <a:cubicBezTo>
                  <a:pt x="139" y="46"/>
                  <a:pt x="139" y="46"/>
                  <a:pt x="139" y="46"/>
                </a:cubicBezTo>
                <a:moveTo>
                  <a:pt x="128" y="254"/>
                </a:moveTo>
                <a:cubicBezTo>
                  <a:pt x="86" y="254"/>
                  <a:pt x="50" y="221"/>
                  <a:pt x="48" y="179"/>
                </a:cubicBezTo>
                <a:cubicBezTo>
                  <a:pt x="45" y="135"/>
                  <a:pt x="78" y="97"/>
                  <a:pt x="123" y="94"/>
                </a:cubicBezTo>
                <a:cubicBezTo>
                  <a:pt x="124" y="94"/>
                  <a:pt x="126" y="94"/>
                  <a:pt x="128" y="94"/>
                </a:cubicBezTo>
                <a:cubicBezTo>
                  <a:pt x="170" y="94"/>
                  <a:pt x="205" y="126"/>
                  <a:pt x="208" y="169"/>
                </a:cubicBezTo>
                <a:cubicBezTo>
                  <a:pt x="211" y="213"/>
                  <a:pt x="177" y="251"/>
                  <a:pt x="133" y="254"/>
                </a:cubicBezTo>
                <a:cubicBezTo>
                  <a:pt x="131" y="254"/>
                  <a:pt x="129" y="254"/>
                  <a:pt x="128" y="254"/>
                </a:cubicBezTo>
                <a:moveTo>
                  <a:pt x="284" y="93"/>
                </a:moveTo>
                <a:cubicBezTo>
                  <a:pt x="268" y="93"/>
                  <a:pt x="254" y="80"/>
                  <a:pt x="253" y="64"/>
                </a:cubicBezTo>
                <a:cubicBezTo>
                  <a:pt x="252" y="46"/>
                  <a:pt x="265" y="31"/>
                  <a:pt x="282" y="30"/>
                </a:cubicBezTo>
                <a:cubicBezTo>
                  <a:pt x="283" y="30"/>
                  <a:pt x="284" y="30"/>
                  <a:pt x="284" y="30"/>
                </a:cubicBezTo>
                <a:cubicBezTo>
                  <a:pt x="301" y="30"/>
                  <a:pt x="315" y="43"/>
                  <a:pt x="316" y="60"/>
                </a:cubicBezTo>
                <a:cubicBezTo>
                  <a:pt x="317" y="77"/>
                  <a:pt x="304" y="92"/>
                  <a:pt x="286" y="93"/>
                </a:cubicBezTo>
                <a:cubicBezTo>
                  <a:pt x="286" y="93"/>
                  <a:pt x="285" y="93"/>
                  <a:pt x="284" y="93"/>
                </a:cubicBezTo>
                <a:moveTo>
                  <a:pt x="290" y="0"/>
                </a:moveTo>
                <a:cubicBezTo>
                  <a:pt x="271" y="2"/>
                  <a:pt x="271" y="2"/>
                  <a:pt x="271" y="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5" y="15"/>
                  <a:pt x="258" y="18"/>
                  <a:pt x="253" y="22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37" y="42"/>
                  <a:pt x="235" y="48"/>
                  <a:pt x="234" y="55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37" y="81"/>
                  <a:pt x="240" y="87"/>
                  <a:pt x="244" y="93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64" y="109"/>
                  <a:pt x="271" y="111"/>
                  <a:pt x="278" y="11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98" y="122"/>
                  <a:pt x="298" y="122"/>
                  <a:pt x="298" y="122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4" y="109"/>
                  <a:pt x="310" y="106"/>
                  <a:pt x="315" y="102"/>
                </a:cubicBezTo>
                <a:cubicBezTo>
                  <a:pt x="324" y="109"/>
                  <a:pt x="324" y="109"/>
                  <a:pt x="324" y="109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28" y="87"/>
                  <a:pt x="328" y="87"/>
                  <a:pt x="328" y="87"/>
                </a:cubicBezTo>
                <a:cubicBezTo>
                  <a:pt x="331" y="82"/>
                  <a:pt x="333" y="75"/>
                  <a:pt x="334" y="68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4" y="48"/>
                  <a:pt x="344" y="48"/>
                  <a:pt x="344" y="48"/>
                </a:cubicBezTo>
                <a:cubicBezTo>
                  <a:pt x="333" y="49"/>
                  <a:pt x="333" y="49"/>
                  <a:pt x="333" y="49"/>
                </a:cubicBezTo>
                <a:cubicBezTo>
                  <a:pt x="331" y="42"/>
                  <a:pt x="328" y="36"/>
                  <a:pt x="324" y="31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0"/>
                  <a:pt x="317" y="10"/>
                  <a:pt x="317" y="10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4" y="15"/>
                  <a:pt x="297" y="12"/>
                  <a:pt x="290" y="1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8077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13703 C -0.07448 0.1503 0.01649 0.17993 0.05052 0.17993 C 0.08559 0.17993 0.01719 0.16142 -0.00573 0.10956 C 0.01406 0.07808 0.08628 0.12253 0.12135 0.12253 C 0.14826 0.11605 0.09392 0.10802 0.10885 0.06882 C 0.11719 0.0608 0.1618 0.07469 0.17135 0.07253 C 0.1809 0.07068 0.14757 0.08086 0.16614 0.05617 C 0.18472 0.03117 0.27344 -0.04044 0.28281 -0.07531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5448624" y="1166096"/>
            <a:ext cx="645496" cy="1230542"/>
            <a:chOff x="5537459" y="941354"/>
            <a:chExt cx="946727" cy="1804795"/>
          </a:xfrm>
          <a:scene3d>
            <a:camera prst="orthographicFront">
              <a:rot lat="20967539" lon="19191102" rev="113251"/>
            </a:camera>
            <a:lightRig rig="threePt" dir="t"/>
          </a:scene3d>
        </p:grpSpPr>
        <p:sp>
          <p:nvSpPr>
            <p:cNvPr id="10" name="圆角矩形 9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E0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82585" y="1151809"/>
            <a:ext cx="645496" cy="1230542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3" name="圆角矩形 12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F4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18026" y="1145141"/>
            <a:ext cx="645496" cy="1230542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6" name="圆角矩形 15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adFill>
              <a:gsLst>
                <a:gs pos="45000">
                  <a:srgbClr val="01A9BB"/>
                </a:gs>
                <a:gs pos="100000">
                  <a:srgbClr val="01C1D5"/>
                </a:gs>
                <a:gs pos="0">
                  <a:srgbClr val="01808D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3682617" y="4000750"/>
            <a:ext cx="2855260" cy="884801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9" name="组合 18"/>
          <p:cNvGrpSpPr/>
          <p:nvPr/>
        </p:nvGrpSpPr>
        <p:grpSpPr>
          <a:xfrm>
            <a:off x="1248875" y="1155808"/>
            <a:ext cx="2827193" cy="3547583"/>
            <a:chOff x="1665167" y="1115627"/>
            <a:chExt cx="3769590" cy="4730110"/>
          </a:xfrm>
        </p:grpSpPr>
        <p:sp>
          <p:nvSpPr>
            <p:cNvPr id="20" name="圆角矩形 19"/>
            <p:cNvSpPr/>
            <p:nvPr/>
          </p:nvSpPr>
          <p:spPr>
            <a:xfrm>
              <a:off x="1665167" y="1190610"/>
              <a:ext cx="3769590" cy="4655127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884385" y="1360824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965492" y="1430322"/>
              <a:ext cx="3168938" cy="213302"/>
              <a:chOff x="2149634" y="1165384"/>
              <a:chExt cx="3485832" cy="234632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7" name="椭圆 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>
              <a:off x="2020452" y="1115627"/>
              <a:ext cx="86065" cy="440911"/>
              <a:chOff x="2244442" y="772895"/>
              <a:chExt cx="94671" cy="485002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350139" y="1115627"/>
              <a:ext cx="86065" cy="440911"/>
              <a:chOff x="2244442" y="772895"/>
              <a:chExt cx="94671" cy="485002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679826" y="1115627"/>
              <a:ext cx="86065" cy="440911"/>
              <a:chOff x="2244442" y="772895"/>
              <a:chExt cx="94671" cy="485002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009512" y="1115627"/>
              <a:ext cx="86065" cy="440911"/>
              <a:chOff x="2244442" y="772895"/>
              <a:chExt cx="94671" cy="485002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339200" y="1115627"/>
              <a:ext cx="86065" cy="440911"/>
              <a:chOff x="2244442" y="772895"/>
              <a:chExt cx="94671" cy="485002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668886" y="1115627"/>
              <a:ext cx="86065" cy="440911"/>
              <a:chOff x="2244442" y="772895"/>
              <a:chExt cx="94671" cy="485002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998573" y="1115627"/>
              <a:ext cx="86065" cy="440911"/>
              <a:chOff x="2244442" y="772895"/>
              <a:chExt cx="94671" cy="48500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328260" y="1115627"/>
              <a:ext cx="86065" cy="440911"/>
              <a:chOff x="2244442" y="772895"/>
              <a:chExt cx="94671" cy="485002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657947" y="1115627"/>
              <a:ext cx="86065" cy="440911"/>
              <a:chOff x="2244442" y="772895"/>
              <a:chExt cx="94671" cy="485002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987634" y="1115627"/>
              <a:ext cx="86065" cy="440911"/>
              <a:chOff x="2244442" y="772895"/>
              <a:chExt cx="94671" cy="485002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3904672" y="1206920"/>
            <a:ext cx="3704687" cy="3379709"/>
            <a:chOff x="6199676" y="1161244"/>
            <a:chExt cx="5433540" cy="4551342"/>
          </a:xfrm>
        </p:grpSpPr>
        <p:sp>
          <p:nvSpPr>
            <p:cNvPr id="84" name="梯形 83"/>
            <p:cNvSpPr/>
            <p:nvPr/>
          </p:nvSpPr>
          <p:spPr>
            <a:xfrm rot="16200000">
              <a:off x="4829748" y="2531173"/>
              <a:ext cx="4551341" cy="1811485"/>
            </a:xfrm>
            <a:prstGeom prst="trapezoid">
              <a:avLst>
                <a:gd name="adj" fmla="val 9948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5" name="梯形 84"/>
            <p:cNvSpPr/>
            <p:nvPr/>
          </p:nvSpPr>
          <p:spPr>
            <a:xfrm rot="5400000" flipH="1">
              <a:off x="6640318" y="2531172"/>
              <a:ext cx="4551341" cy="181148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6" name="梯形 85"/>
            <p:cNvSpPr/>
            <p:nvPr/>
          </p:nvSpPr>
          <p:spPr>
            <a:xfrm rot="16200000">
              <a:off x="8451803" y="2531172"/>
              <a:ext cx="4551341" cy="1811485"/>
            </a:xfrm>
            <a:prstGeom prst="trapezoid">
              <a:avLst>
                <a:gd name="adj" fmla="val 11105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325412" y="1171650"/>
            <a:ext cx="426488" cy="747716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88" name="任意多边形 87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任意多边形 8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01A2B3"/>
                </a:gs>
                <a:gs pos="100000">
                  <a:srgbClr val="01C1D5"/>
                </a:gs>
                <a:gs pos="0">
                  <a:srgbClr val="01808D"/>
                </a:gs>
              </a:gsLst>
              <a:lin ang="0" scaled="0"/>
            </a:gradFill>
            <a:ln w="25400">
              <a:gradFill>
                <a:gsLst>
                  <a:gs pos="38000">
                    <a:srgbClr val="01A6B7"/>
                  </a:gs>
                  <a:gs pos="3000">
                    <a:srgbClr val="01808D"/>
                  </a:gs>
                  <a:gs pos="100000">
                    <a:srgbClr val="01CCE1"/>
                  </a:gs>
                </a:gsLst>
                <a:lin ang="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789971" y="1178317"/>
            <a:ext cx="426488" cy="747716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91" name="任意多边形 90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任意多边形 91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FB9E14"/>
                </a:gs>
                <a:gs pos="100000">
                  <a:srgbClr val="FEB243"/>
                </a:gs>
                <a:gs pos="0">
                  <a:srgbClr val="F49100"/>
                </a:gs>
              </a:gsLst>
              <a:lin ang="0" scaled="0"/>
            </a:gradFill>
            <a:ln w="25400">
              <a:gradFill>
                <a:gsLst>
                  <a:gs pos="38000">
                    <a:srgbClr val="FB9E14"/>
                  </a:gs>
                  <a:gs pos="0">
                    <a:srgbClr val="F69200"/>
                  </a:gs>
                  <a:gs pos="100000">
                    <a:srgbClr val="FEC26A"/>
                  </a:gs>
                </a:gsLst>
                <a:lin ang="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558276" y="1194059"/>
            <a:ext cx="426488" cy="747717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94" name="任意多边形 93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任意多边形 94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825858" y="2270813"/>
            <a:ext cx="1621734" cy="1428652"/>
            <a:chOff x="5248720" y="2593211"/>
            <a:chExt cx="1780467" cy="1904870"/>
          </a:xfrm>
        </p:grpSpPr>
        <p:grpSp>
          <p:nvGrpSpPr>
            <p:cNvPr id="97" name="组合 96"/>
            <p:cNvGrpSpPr/>
            <p:nvPr/>
          </p:nvGrpSpPr>
          <p:grpSpPr>
            <a:xfrm>
              <a:off x="5542590" y="2593211"/>
              <a:ext cx="1000117" cy="966209"/>
              <a:chOff x="4123036" y="1134371"/>
              <a:chExt cx="1000117" cy="96620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01" name="文本框 100"/>
              <p:cNvSpPr txBox="1"/>
              <p:nvPr/>
            </p:nvSpPr>
            <p:spPr>
              <a:xfrm>
                <a:off x="4123036" y="1134371"/>
                <a:ext cx="100011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4188959" y="1731248"/>
                <a:ext cx="89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248720" y="3608720"/>
              <a:ext cx="1780467" cy="889361"/>
              <a:chOff x="7488048" y="2621083"/>
              <a:chExt cx="1780467" cy="889361"/>
            </a:xfrm>
            <a:scene3d>
              <a:camera prst="perspectiveFront">
                <a:rot lat="0" lon="2099990" rev="0"/>
              </a:camera>
              <a:lightRig rig="threePt" dir="t"/>
            </a:scene3d>
          </p:grpSpPr>
          <p:sp>
            <p:nvSpPr>
              <p:cNvPr id="99" name="文本框 98"/>
              <p:cNvSpPr txBox="1"/>
              <p:nvPr/>
            </p:nvSpPr>
            <p:spPr>
              <a:xfrm>
                <a:off x="7488048" y="2621083"/>
                <a:ext cx="1780467" cy="33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01ACB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13" dirty="0">
                  <a:solidFill>
                    <a:srgbClr val="01ACB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7492053" y="2930798"/>
                <a:ext cx="1571978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788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88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5036515" y="2263996"/>
            <a:ext cx="1648277" cy="1428652"/>
            <a:chOff x="6886973" y="2593211"/>
            <a:chExt cx="1780467" cy="190487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7162891" y="2593211"/>
              <a:ext cx="1000117" cy="966209"/>
              <a:chOff x="4123036" y="1134371"/>
              <a:chExt cx="1000117" cy="966209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08" name="文本框 107"/>
              <p:cNvSpPr txBox="1"/>
              <p:nvPr/>
            </p:nvSpPr>
            <p:spPr>
              <a:xfrm>
                <a:off x="4123036" y="1134371"/>
                <a:ext cx="100011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6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4188959" y="1731248"/>
                <a:ext cx="89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6886973" y="3608720"/>
              <a:ext cx="1780467" cy="889361"/>
              <a:chOff x="7488048" y="2621083"/>
              <a:chExt cx="1780467" cy="88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06" name="文本框 105"/>
              <p:cNvSpPr txBox="1"/>
              <p:nvPr/>
            </p:nvSpPr>
            <p:spPr>
              <a:xfrm>
                <a:off x="7488048" y="2621083"/>
                <a:ext cx="1780467" cy="33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E8707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13" dirty="0">
                  <a:solidFill>
                    <a:srgbClr val="E8707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7492053" y="2930798"/>
                <a:ext cx="1571978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788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88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6246848" y="2263996"/>
            <a:ext cx="1648277" cy="1428652"/>
            <a:chOff x="8500750" y="2593211"/>
            <a:chExt cx="1780467" cy="1904870"/>
          </a:xfrm>
        </p:grpSpPr>
        <p:grpSp>
          <p:nvGrpSpPr>
            <p:cNvPr id="111" name="组合 110"/>
            <p:cNvGrpSpPr/>
            <p:nvPr/>
          </p:nvGrpSpPr>
          <p:grpSpPr>
            <a:xfrm>
              <a:off x="8846802" y="2593211"/>
              <a:ext cx="1000117" cy="966209"/>
              <a:chOff x="4123036" y="1134371"/>
              <a:chExt cx="1000117" cy="966209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15" name="文本框 114"/>
              <p:cNvSpPr txBox="1"/>
              <p:nvPr/>
            </p:nvSpPr>
            <p:spPr>
              <a:xfrm>
                <a:off x="4123036" y="1134371"/>
                <a:ext cx="100011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188959" y="1731248"/>
                <a:ext cx="89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8500750" y="3608720"/>
              <a:ext cx="1780467" cy="889361"/>
              <a:chOff x="7488048" y="2621083"/>
              <a:chExt cx="1780467" cy="889361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13" name="文本框 112"/>
              <p:cNvSpPr txBox="1"/>
              <p:nvPr/>
            </p:nvSpPr>
            <p:spPr>
              <a:xfrm>
                <a:off x="7488048" y="2621083"/>
                <a:ext cx="1780467" cy="33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rgbClr val="FDB85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13" dirty="0">
                  <a:solidFill>
                    <a:srgbClr val="FDB85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7492053" y="2930798"/>
                <a:ext cx="1571978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788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88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7" name="Group 4"/>
          <p:cNvGrpSpPr>
            <a:grpSpLocks noChangeAspect="1"/>
          </p:cNvGrpSpPr>
          <p:nvPr/>
        </p:nvGrpSpPr>
        <p:grpSpPr bwMode="auto">
          <a:xfrm>
            <a:off x="4741393" y="4094926"/>
            <a:ext cx="260694" cy="305504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18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3"/>
          <p:cNvGrpSpPr>
            <a:grpSpLocks noChangeAspect="1"/>
          </p:cNvGrpSpPr>
          <p:nvPr/>
        </p:nvGrpSpPr>
        <p:grpSpPr bwMode="auto">
          <a:xfrm>
            <a:off x="5981738" y="4064894"/>
            <a:ext cx="317908" cy="321662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159575" y="4103180"/>
            <a:ext cx="300513" cy="327027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26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2037461" y="3770407"/>
            <a:ext cx="122626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013" dirty="0">
              <a:solidFill>
                <a:schemeClr val="tx1">
                  <a:lumMod val="50000"/>
                  <a:lumOff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190" y="1834846"/>
            <a:ext cx="1373090" cy="19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2035982" y="1177213"/>
            <a:ext cx="3447344" cy="575872"/>
            <a:chOff x="2714643" y="1350542"/>
            <a:chExt cx="4596458" cy="767829"/>
          </a:xfrm>
        </p:grpSpPr>
        <p:sp>
          <p:nvSpPr>
            <p:cNvPr id="10" name="圆角矩形 9"/>
            <p:cNvSpPr/>
            <p:nvPr/>
          </p:nvSpPr>
          <p:spPr>
            <a:xfrm>
              <a:off x="2714643" y="1350542"/>
              <a:ext cx="4596458" cy="767829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826184" y="1446773"/>
              <a:ext cx="4373373" cy="575365"/>
            </a:xfrm>
            <a:prstGeom prst="roundRect">
              <a:avLst>
                <a:gd name="adj" fmla="val 50000"/>
              </a:avLst>
            </a:prstGeom>
            <a:gradFill>
              <a:gsLst>
                <a:gs pos="35000">
                  <a:srgbClr val="FFB850"/>
                </a:gs>
                <a:gs pos="35000">
                  <a:srgbClr val="F2F2F2"/>
                </a:gs>
              </a:gsLst>
              <a:lin ang="0" scaled="0"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63711" y="1071201"/>
            <a:ext cx="787893" cy="787894"/>
            <a:chOff x="3818281" y="1209193"/>
            <a:chExt cx="1050524" cy="1050525"/>
          </a:xfrm>
        </p:grpSpPr>
        <p:grpSp>
          <p:nvGrpSpPr>
            <p:cNvPr id="13" name="组合 12"/>
            <p:cNvGrpSpPr/>
            <p:nvPr/>
          </p:nvGrpSpPr>
          <p:grpSpPr>
            <a:xfrm>
              <a:off x="3818281" y="1209193"/>
              <a:ext cx="1050524" cy="1050525"/>
              <a:chOff x="2525872" y="1558766"/>
              <a:chExt cx="1082356" cy="1082356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681305" y="1714199"/>
                <a:ext cx="771490" cy="771490"/>
              </a:xfrm>
              <a:prstGeom prst="ellipse">
                <a:avLst/>
              </a:prstGeom>
              <a:solidFill>
                <a:srgbClr val="FFB850"/>
              </a:solidFill>
              <a:ln>
                <a:noFill/>
              </a:ln>
              <a:effectLst>
                <a:outerShdw blurRad="152400" dist="508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460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525872" y="1558766"/>
                <a:ext cx="1082356" cy="1082356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alpha val="19000"/>
                    </a:schemeClr>
                  </a:gs>
                  <a:gs pos="22000">
                    <a:srgbClr val="FFFFFF">
                      <a:alpha val="40000"/>
                    </a:srgbClr>
                  </a:gs>
                  <a:gs pos="15000">
                    <a:schemeClr val="bg1">
                      <a:alpha val="87000"/>
                    </a:schemeClr>
                  </a:gs>
                  <a:gs pos="50000">
                    <a:schemeClr val="bg1">
                      <a:alpha val="10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50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71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985522" y="1496548"/>
              <a:ext cx="7160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35</a:t>
              </a:r>
              <a:r>
                <a:rPr lang="en-US" altLang="zh-CN" sz="105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35982" y="2170988"/>
            <a:ext cx="3447344" cy="575872"/>
            <a:chOff x="2714643" y="2675575"/>
            <a:chExt cx="4596458" cy="767829"/>
          </a:xfrm>
        </p:grpSpPr>
        <p:sp>
          <p:nvSpPr>
            <p:cNvPr id="18" name="圆角矩形 17"/>
            <p:cNvSpPr/>
            <p:nvPr/>
          </p:nvSpPr>
          <p:spPr>
            <a:xfrm>
              <a:off x="2714643" y="2675575"/>
              <a:ext cx="4596458" cy="767829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826184" y="2771806"/>
              <a:ext cx="4373373" cy="575365"/>
            </a:xfrm>
            <a:prstGeom prst="roundRect">
              <a:avLst>
                <a:gd name="adj" fmla="val 50000"/>
              </a:avLst>
            </a:prstGeom>
            <a:gradFill>
              <a:gsLst>
                <a:gs pos="60000">
                  <a:srgbClr val="01ACBE"/>
                </a:gs>
                <a:gs pos="60000">
                  <a:srgbClr val="F2F2F2"/>
                </a:gs>
              </a:gsLst>
              <a:lin ang="0" scaled="0"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35982" y="3164763"/>
            <a:ext cx="3447344" cy="575872"/>
            <a:chOff x="2714643" y="4000609"/>
            <a:chExt cx="4596458" cy="767829"/>
          </a:xfrm>
        </p:grpSpPr>
        <p:sp>
          <p:nvSpPr>
            <p:cNvPr id="21" name="圆角矩形 20"/>
            <p:cNvSpPr/>
            <p:nvPr/>
          </p:nvSpPr>
          <p:spPr>
            <a:xfrm>
              <a:off x="2714643" y="4000609"/>
              <a:ext cx="4596458" cy="767829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826184" y="4096840"/>
              <a:ext cx="4373373" cy="575365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rgbClr val="E87071"/>
                </a:gs>
                <a:gs pos="50000">
                  <a:srgbClr val="F2F2F2"/>
                </a:gs>
              </a:gsLst>
              <a:lin ang="0" scaled="0"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35982" y="4158538"/>
            <a:ext cx="3447344" cy="575872"/>
            <a:chOff x="2714643" y="5325642"/>
            <a:chExt cx="4596458" cy="767829"/>
          </a:xfrm>
        </p:grpSpPr>
        <p:sp>
          <p:nvSpPr>
            <p:cNvPr id="24" name="圆角矩形 23"/>
            <p:cNvSpPr/>
            <p:nvPr/>
          </p:nvSpPr>
          <p:spPr>
            <a:xfrm>
              <a:off x="2714643" y="5325642"/>
              <a:ext cx="4596458" cy="767829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826184" y="5421873"/>
              <a:ext cx="4373373" cy="575365"/>
            </a:xfrm>
            <a:prstGeom prst="roundRect">
              <a:avLst>
                <a:gd name="adj" fmla="val 50000"/>
              </a:avLst>
            </a:prstGeom>
            <a:gradFill>
              <a:gsLst>
                <a:gs pos="80000">
                  <a:srgbClr val="663A77"/>
                </a:gs>
                <a:gs pos="80000">
                  <a:srgbClr val="F2F2F2"/>
                </a:gs>
              </a:gsLst>
              <a:lin ang="0" scaled="0"/>
            </a:gra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75241" y="2064976"/>
            <a:ext cx="787893" cy="787894"/>
            <a:chOff x="4900321" y="2534226"/>
            <a:chExt cx="1050524" cy="1050525"/>
          </a:xfrm>
        </p:grpSpPr>
        <p:grpSp>
          <p:nvGrpSpPr>
            <p:cNvPr id="27" name="组合 26"/>
            <p:cNvGrpSpPr/>
            <p:nvPr/>
          </p:nvGrpSpPr>
          <p:grpSpPr>
            <a:xfrm>
              <a:off x="4900321" y="2534226"/>
              <a:ext cx="1050524" cy="1050525"/>
              <a:chOff x="2525872" y="1558766"/>
              <a:chExt cx="1082356" cy="108235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681305" y="1714199"/>
                <a:ext cx="771490" cy="771490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  <a:effectLst>
                <a:outerShdw blurRad="152400" dist="508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460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525872" y="1558766"/>
                <a:ext cx="1082356" cy="1082356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alpha val="19000"/>
                    </a:schemeClr>
                  </a:gs>
                  <a:gs pos="22000">
                    <a:srgbClr val="FFFFFF">
                      <a:alpha val="40000"/>
                    </a:srgbClr>
                  </a:gs>
                  <a:gs pos="15000">
                    <a:schemeClr val="bg1">
                      <a:alpha val="87000"/>
                    </a:schemeClr>
                  </a:gs>
                  <a:gs pos="50000">
                    <a:schemeClr val="bg1">
                      <a:alpha val="10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50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71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067562" y="2834222"/>
              <a:ext cx="7160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60</a:t>
              </a:r>
              <a:r>
                <a:rPr lang="en-US" altLang="zh-CN" sz="105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25673" y="3058752"/>
            <a:ext cx="787893" cy="787894"/>
            <a:chOff x="4434231" y="3859260"/>
            <a:chExt cx="1050524" cy="1050525"/>
          </a:xfrm>
        </p:grpSpPr>
        <p:grpSp>
          <p:nvGrpSpPr>
            <p:cNvPr id="32" name="组合 31"/>
            <p:cNvGrpSpPr/>
            <p:nvPr/>
          </p:nvGrpSpPr>
          <p:grpSpPr>
            <a:xfrm>
              <a:off x="4434231" y="3859260"/>
              <a:ext cx="1050524" cy="1050525"/>
              <a:chOff x="2525872" y="1558766"/>
              <a:chExt cx="1082356" cy="108235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681305" y="1714199"/>
                <a:ext cx="771490" cy="771490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  <a:effectLst>
                <a:outerShdw blurRad="152400" dist="508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460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525872" y="1558766"/>
                <a:ext cx="1082356" cy="1082356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alpha val="19000"/>
                    </a:schemeClr>
                  </a:gs>
                  <a:gs pos="22000">
                    <a:srgbClr val="FFFFFF">
                      <a:alpha val="40000"/>
                    </a:srgbClr>
                  </a:gs>
                  <a:gs pos="15000">
                    <a:schemeClr val="bg1">
                      <a:alpha val="87000"/>
                    </a:schemeClr>
                  </a:gs>
                  <a:gs pos="50000">
                    <a:schemeClr val="bg1">
                      <a:alpha val="10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50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71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598802" y="4146569"/>
              <a:ext cx="7160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50</a:t>
              </a:r>
              <a:r>
                <a:rPr lang="en-US" altLang="zh-CN" sz="105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81031" y="4052526"/>
            <a:ext cx="787893" cy="787894"/>
            <a:chOff x="5708041" y="5184293"/>
            <a:chExt cx="1050524" cy="1050525"/>
          </a:xfrm>
        </p:grpSpPr>
        <p:grpSp>
          <p:nvGrpSpPr>
            <p:cNvPr id="37" name="组合 36"/>
            <p:cNvGrpSpPr/>
            <p:nvPr/>
          </p:nvGrpSpPr>
          <p:grpSpPr>
            <a:xfrm>
              <a:off x="5708041" y="5184293"/>
              <a:ext cx="1050524" cy="1050525"/>
              <a:chOff x="2525872" y="1558766"/>
              <a:chExt cx="1082356" cy="108235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681305" y="1714199"/>
                <a:ext cx="771490" cy="771490"/>
              </a:xfrm>
              <a:prstGeom prst="ellipse">
                <a:avLst/>
              </a:prstGeom>
              <a:solidFill>
                <a:srgbClr val="663A77"/>
              </a:solidFill>
              <a:ln>
                <a:noFill/>
              </a:ln>
              <a:effectLst>
                <a:outerShdw blurRad="152400" dist="508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460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25872" y="1558766"/>
                <a:ext cx="1082356" cy="1082356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>
                      <a:alpha val="19000"/>
                    </a:schemeClr>
                  </a:gs>
                  <a:gs pos="22000">
                    <a:srgbClr val="FFFFFF">
                      <a:alpha val="40000"/>
                    </a:srgbClr>
                  </a:gs>
                  <a:gs pos="15000">
                    <a:schemeClr val="bg1">
                      <a:alpha val="87000"/>
                    </a:schemeClr>
                  </a:gs>
                  <a:gs pos="50000">
                    <a:schemeClr val="bg1">
                      <a:alpha val="10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50000">
                      <a:schemeClr val="bg1">
                        <a:lumMod val="75000"/>
                      </a:schemeClr>
                    </a:gs>
                    <a:gs pos="2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71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28600" dist="889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5875282" y="5476820"/>
              <a:ext cx="7160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80</a:t>
              </a:r>
              <a:r>
                <a:rPr lang="en-US" altLang="zh-CN" sz="105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Group 36"/>
          <p:cNvGrpSpPr>
            <a:grpSpLocks noChangeAspect="1"/>
          </p:cNvGrpSpPr>
          <p:nvPr/>
        </p:nvGrpSpPr>
        <p:grpSpPr bwMode="auto">
          <a:xfrm>
            <a:off x="5639282" y="1318619"/>
            <a:ext cx="326696" cy="282176"/>
            <a:chOff x="3321" y="1710"/>
            <a:chExt cx="1042" cy="900"/>
          </a:xfrm>
          <a:solidFill>
            <a:srgbClr val="FFB850"/>
          </a:solidFill>
        </p:grpSpPr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3321" y="1710"/>
              <a:ext cx="1042" cy="745"/>
            </a:xfrm>
            <a:custGeom>
              <a:avLst/>
              <a:gdLst>
                <a:gd name="T0" fmla="*/ 37 w 438"/>
                <a:gd name="T1" fmla="*/ 255 h 313"/>
                <a:gd name="T2" fmla="*/ 20 w 438"/>
                <a:gd name="T3" fmla="*/ 237 h 313"/>
                <a:gd name="T4" fmla="*/ 20 w 438"/>
                <a:gd name="T5" fmla="*/ 42 h 313"/>
                <a:gd name="T6" fmla="*/ 37 w 438"/>
                <a:gd name="T7" fmla="*/ 25 h 313"/>
                <a:gd name="T8" fmla="*/ 401 w 438"/>
                <a:gd name="T9" fmla="*/ 25 h 313"/>
                <a:gd name="T10" fmla="*/ 418 w 438"/>
                <a:gd name="T11" fmla="*/ 42 h 313"/>
                <a:gd name="T12" fmla="*/ 418 w 438"/>
                <a:gd name="T13" fmla="*/ 237 h 313"/>
                <a:gd name="T14" fmla="*/ 401 w 438"/>
                <a:gd name="T15" fmla="*/ 255 h 313"/>
                <a:gd name="T16" fmla="*/ 37 w 438"/>
                <a:gd name="T17" fmla="*/ 255 h 313"/>
                <a:gd name="T18" fmla="*/ 424 w 438"/>
                <a:gd name="T19" fmla="*/ 0 h 313"/>
                <a:gd name="T20" fmla="*/ 14 w 438"/>
                <a:gd name="T21" fmla="*/ 0 h 313"/>
                <a:gd name="T22" fmla="*/ 0 w 438"/>
                <a:gd name="T23" fmla="*/ 14 h 313"/>
                <a:gd name="T24" fmla="*/ 0 w 438"/>
                <a:gd name="T25" fmla="*/ 298 h 313"/>
                <a:gd name="T26" fmla="*/ 14 w 438"/>
                <a:gd name="T27" fmla="*/ 313 h 313"/>
                <a:gd name="T28" fmla="*/ 424 w 438"/>
                <a:gd name="T29" fmla="*/ 313 h 313"/>
                <a:gd name="T30" fmla="*/ 438 w 438"/>
                <a:gd name="T31" fmla="*/ 298 h 313"/>
                <a:gd name="T32" fmla="*/ 438 w 438"/>
                <a:gd name="T33" fmla="*/ 14 h 313"/>
                <a:gd name="T34" fmla="*/ 424 w 438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" h="313">
                  <a:moveTo>
                    <a:pt x="37" y="255"/>
                  </a:moveTo>
                  <a:cubicBezTo>
                    <a:pt x="28" y="255"/>
                    <a:pt x="20" y="247"/>
                    <a:pt x="20" y="2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3"/>
                    <a:pt x="28" y="25"/>
                    <a:pt x="37" y="25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10" y="25"/>
                    <a:pt x="418" y="33"/>
                    <a:pt x="418" y="42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47"/>
                    <a:pt x="410" y="255"/>
                    <a:pt x="401" y="255"/>
                  </a:cubicBezTo>
                  <a:cubicBezTo>
                    <a:pt x="37" y="255"/>
                    <a:pt x="37" y="255"/>
                    <a:pt x="37" y="255"/>
                  </a:cubicBezTo>
                  <a:moveTo>
                    <a:pt x="4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6"/>
                    <a:pt x="6" y="313"/>
                    <a:pt x="1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32" y="313"/>
                    <a:pt x="438" y="306"/>
                    <a:pt x="438" y="298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6"/>
                    <a:pt x="432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3716" y="2465"/>
              <a:ext cx="25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595" y="2570"/>
              <a:ext cx="495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433" y="1853"/>
              <a:ext cx="771" cy="400"/>
            </a:xfrm>
            <a:custGeom>
              <a:avLst/>
              <a:gdLst>
                <a:gd name="T0" fmla="*/ 761 w 771"/>
                <a:gd name="T1" fmla="*/ 0 h 400"/>
                <a:gd name="T2" fmla="*/ 657 w 771"/>
                <a:gd name="T3" fmla="*/ 9 h 400"/>
                <a:gd name="T4" fmla="*/ 697 w 771"/>
                <a:gd name="T5" fmla="*/ 43 h 400"/>
                <a:gd name="T6" fmla="*/ 557 w 771"/>
                <a:gd name="T7" fmla="*/ 212 h 400"/>
                <a:gd name="T8" fmla="*/ 419 w 771"/>
                <a:gd name="T9" fmla="*/ 105 h 400"/>
                <a:gd name="T10" fmla="*/ 286 w 771"/>
                <a:gd name="T11" fmla="*/ 278 h 400"/>
                <a:gd name="T12" fmla="*/ 152 w 771"/>
                <a:gd name="T13" fmla="*/ 190 h 400"/>
                <a:gd name="T14" fmla="*/ 0 w 771"/>
                <a:gd name="T15" fmla="*/ 369 h 400"/>
                <a:gd name="T16" fmla="*/ 36 w 771"/>
                <a:gd name="T17" fmla="*/ 400 h 400"/>
                <a:gd name="T18" fmla="*/ 162 w 771"/>
                <a:gd name="T19" fmla="*/ 252 h 400"/>
                <a:gd name="T20" fmla="*/ 298 w 771"/>
                <a:gd name="T21" fmla="*/ 343 h 400"/>
                <a:gd name="T22" fmla="*/ 428 w 771"/>
                <a:gd name="T23" fmla="*/ 171 h 400"/>
                <a:gd name="T24" fmla="*/ 564 w 771"/>
                <a:gd name="T25" fmla="*/ 278 h 400"/>
                <a:gd name="T26" fmla="*/ 733 w 771"/>
                <a:gd name="T27" fmla="*/ 71 h 400"/>
                <a:gd name="T28" fmla="*/ 771 w 771"/>
                <a:gd name="T29" fmla="*/ 105 h 400"/>
                <a:gd name="T30" fmla="*/ 761 w 771"/>
                <a:gd name="T3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1" h="400">
                  <a:moveTo>
                    <a:pt x="761" y="0"/>
                  </a:moveTo>
                  <a:lnTo>
                    <a:pt x="657" y="9"/>
                  </a:lnTo>
                  <a:lnTo>
                    <a:pt x="697" y="43"/>
                  </a:lnTo>
                  <a:lnTo>
                    <a:pt x="557" y="212"/>
                  </a:lnTo>
                  <a:lnTo>
                    <a:pt x="419" y="105"/>
                  </a:lnTo>
                  <a:lnTo>
                    <a:pt x="286" y="278"/>
                  </a:lnTo>
                  <a:lnTo>
                    <a:pt x="152" y="190"/>
                  </a:lnTo>
                  <a:lnTo>
                    <a:pt x="0" y="369"/>
                  </a:lnTo>
                  <a:lnTo>
                    <a:pt x="36" y="400"/>
                  </a:lnTo>
                  <a:lnTo>
                    <a:pt x="162" y="252"/>
                  </a:lnTo>
                  <a:lnTo>
                    <a:pt x="298" y="343"/>
                  </a:lnTo>
                  <a:lnTo>
                    <a:pt x="428" y="171"/>
                  </a:lnTo>
                  <a:lnTo>
                    <a:pt x="564" y="278"/>
                  </a:lnTo>
                  <a:lnTo>
                    <a:pt x="733" y="71"/>
                  </a:lnTo>
                  <a:lnTo>
                    <a:pt x="771" y="105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46" name="Freeform 53"/>
          <p:cNvSpPr>
            <a:spLocks noEditPoints="1"/>
          </p:cNvSpPr>
          <p:nvPr/>
        </p:nvSpPr>
        <p:spPr bwMode="auto">
          <a:xfrm>
            <a:off x="5650426" y="2294928"/>
            <a:ext cx="304408" cy="304408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FFB850"/>
              </a:solidFill>
            </a:endParaRP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 bwMode="auto">
          <a:xfrm>
            <a:off x="5610108" y="3315364"/>
            <a:ext cx="385045" cy="238385"/>
            <a:chOff x="3098" y="1701"/>
            <a:chExt cx="1486" cy="920"/>
          </a:xfrm>
          <a:solidFill>
            <a:srgbClr val="E8707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51" name="Freeform 57"/>
          <p:cNvSpPr>
            <a:spLocks noEditPoints="1"/>
          </p:cNvSpPr>
          <p:nvPr/>
        </p:nvSpPr>
        <p:spPr bwMode="auto">
          <a:xfrm>
            <a:off x="5654701" y="4273767"/>
            <a:ext cx="295858" cy="296427"/>
          </a:xfrm>
          <a:custGeom>
            <a:avLst/>
            <a:gdLst>
              <a:gd name="T0" fmla="*/ 145 w 437"/>
              <a:gd name="T1" fmla="*/ 119 h 437"/>
              <a:gd name="T2" fmla="*/ 126 w 437"/>
              <a:gd name="T3" fmla="*/ 159 h 437"/>
              <a:gd name="T4" fmla="*/ 197 w 437"/>
              <a:gd name="T5" fmla="*/ 237 h 437"/>
              <a:gd name="T6" fmla="*/ 214 w 437"/>
              <a:gd name="T7" fmla="*/ 245 h 437"/>
              <a:gd name="T8" fmla="*/ 276 w 437"/>
              <a:gd name="T9" fmla="*/ 245 h 437"/>
              <a:gd name="T10" fmla="*/ 276 w 437"/>
              <a:gd name="T11" fmla="*/ 196 h 437"/>
              <a:gd name="T12" fmla="*/ 225 w 437"/>
              <a:gd name="T13" fmla="*/ 196 h 437"/>
              <a:gd name="T14" fmla="*/ 161 w 437"/>
              <a:gd name="T15" fmla="*/ 126 h 437"/>
              <a:gd name="T16" fmla="*/ 145 w 437"/>
              <a:gd name="T17" fmla="*/ 119 h 437"/>
              <a:gd name="T18" fmla="*/ 219 w 437"/>
              <a:gd name="T19" fmla="*/ 388 h 437"/>
              <a:gd name="T20" fmla="*/ 48 w 437"/>
              <a:gd name="T21" fmla="*/ 218 h 437"/>
              <a:gd name="T22" fmla="*/ 219 w 437"/>
              <a:gd name="T23" fmla="*/ 48 h 437"/>
              <a:gd name="T24" fmla="*/ 388 w 437"/>
              <a:gd name="T25" fmla="*/ 218 h 437"/>
              <a:gd name="T26" fmla="*/ 219 w 437"/>
              <a:gd name="T27" fmla="*/ 388 h 437"/>
              <a:gd name="T28" fmla="*/ 219 w 437"/>
              <a:gd name="T29" fmla="*/ 0 h 437"/>
              <a:gd name="T30" fmla="*/ 0 w 437"/>
              <a:gd name="T31" fmla="*/ 218 h 437"/>
              <a:gd name="T32" fmla="*/ 219 w 437"/>
              <a:gd name="T33" fmla="*/ 437 h 437"/>
              <a:gd name="T34" fmla="*/ 437 w 437"/>
              <a:gd name="T35" fmla="*/ 218 h 437"/>
              <a:gd name="T36" fmla="*/ 219 w 437"/>
              <a:gd name="T3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7" h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 dirty="0"/>
          </a:p>
        </p:txBody>
      </p:sp>
      <p:grpSp>
        <p:nvGrpSpPr>
          <p:cNvPr id="52" name="组合 51"/>
          <p:cNvGrpSpPr/>
          <p:nvPr/>
        </p:nvGrpSpPr>
        <p:grpSpPr>
          <a:xfrm>
            <a:off x="6019352" y="4153780"/>
            <a:ext cx="1658249" cy="664065"/>
            <a:chOff x="3040855" y="3532285"/>
            <a:chExt cx="2210998" cy="885420"/>
          </a:xfrm>
        </p:grpSpPr>
        <p:sp>
          <p:nvSpPr>
            <p:cNvPr id="53" name="文本框 52"/>
            <p:cNvSpPr txBox="1"/>
            <p:nvPr/>
          </p:nvSpPr>
          <p:spPr>
            <a:xfrm>
              <a:off x="3040855" y="3532285"/>
              <a:ext cx="19019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059192" y="3816600"/>
              <a:ext cx="2192661" cy="60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19352" y="3156830"/>
            <a:ext cx="1658248" cy="664065"/>
            <a:chOff x="3040856" y="3532285"/>
            <a:chExt cx="2210997" cy="885420"/>
          </a:xfrm>
        </p:grpSpPr>
        <p:sp>
          <p:nvSpPr>
            <p:cNvPr id="56" name="文本框 55"/>
            <p:cNvSpPr txBox="1"/>
            <p:nvPr/>
          </p:nvSpPr>
          <p:spPr>
            <a:xfrm>
              <a:off x="3040856" y="3532285"/>
              <a:ext cx="21778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059192" y="3816600"/>
              <a:ext cx="2192661" cy="60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19352" y="2159880"/>
            <a:ext cx="1658248" cy="664065"/>
            <a:chOff x="3040856" y="3532285"/>
            <a:chExt cx="2210997" cy="885420"/>
          </a:xfrm>
        </p:grpSpPr>
        <p:sp>
          <p:nvSpPr>
            <p:cNvPr id="59" name="文本框 58"/>
            <p:cNvSpPr txBox="1"/>
            <p:nvPr/>
          </p:nvSpPr>
          <p:spPr>
            <a:xfrm>
              <a:off x="3040856" y="3532285"/>
              <a:ext cx="2007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059192" y="3816600"/>
              <a:ext cx="2192661" cy="60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19352" y="1162930"/>
            <a:ext cx="1658249" cy="664065"/>
            <a:chOff x="3040855" y="3532285"/>
            <a:chExt cx="2210998" cy="885420"/>
          </a:xfrm>
        </p:grpSpPr>
        <p:sp>
          <p:nvSpPr>
            <p:cNvPr id="62" name="文本框 61"/>
            <p:cNvSpPr txBox="1"/>
            <p:nvPr/>
          </p:nvSpPr>
          <p:spPr>
            <a:xfrm>
              <a:off x="3040855" y="3532285"/>
              <a:ext cx="2062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059192" y="3816600"/>
              <a:ext cx="2192661" cy="60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2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320407" y="1162473"/>
            <a:ext cx="750088" cy="698891"/>
            <a:chOff x="4123036" y="1197871"/>
            <a:chExt cx="1000117" cy="931855"/>
          </a:xfrm>
        </p:grpSpPr>
        <p:sp>
          <p:nvSpPr>
            <p:cNvPr id="65" name="文本框 64"/>
            <p:cNvSpPr txBox="1"/>
            <p:nvPr/>
          </p:nvSpPr>
          <p:spPr>
            <a:xfrm>
              <a:off x="4123036" y="1197871"/>
              <a:ext cx="10001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0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193056" y="1821950"/>
              <a:ext cx="884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320407" y="2156248"/>
            <a:ext cx="750088" cy="646334"/>
            <a:chOff x="4123036" y="1197871"/>
            <a:chExt cx="1000117" cy="861779"/>
          </a:xfrm>
        </p:grpSpPr>
        <p:sp>
          <p:nvSpPr>
            <p:cNvPr id="68" name="文本框 67"/>
            <p:cNvSpPr txBox="1"/>
            <p:nvPr/>
          </p:nvSpPr>
          <p:spPr>
            <a:xfrm>
              <a:off x="4123036" y="1197871"/>
              <a:ext cx="10001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0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193057" y="1751874"/>
              <a:ext cx="884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320407" y="3150023"/>
            <a:ext cx="750088" cy="680321"/>
            <a:chOff x="4123036" y="1197871"/>
            <a:chExt cx="1000117" cy="907095"/>
          </a:xfrm>
        </p:grpSpPr>
        <p:sp>
          <p:nvSpPr>
            <p:cNvPr id="71" name="文本框 70"/>
            <p:cNvSpPr txBox="1"/>
            <p:nvPr/>
          </p:nvSpPr>
          <p:spPr>
            <a:xfrm>
              <a:off x="4123036" y="1197871"/>
              <a:ext cx="10001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8707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0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163559" y="1797190"/>
              <a:ext cx="884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320407" y="4143798"/>
            <a:ext cx="750088" cy="658864"/>
            <a:chOff x="4123036" y="1197871"/>
            <a:chExt cx="1000117" cy="878485"/>
          </a:xfrm>
        </p:grpSpPr>
        <p:sp>
          <p:nvSpPr>
            <p:cNvPr id="74" name="文本框 73"/>
            <p:cNvSpPr txBox="1"/>
            <p:nvPr/>
          </p:nvSpPr>
          <p:spPr>
            <a:xfrm>
              <a:off x="4123036" y="1197871"/>
              <a:ext cx="10001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663A7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0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160304" y="1768580"/>
              <a:ext cx="9004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6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4505 -0.00023 " pathEditMode="relative" rAng="0" ptsTypes="AA">
                                      <p:cBhvr>
                                        <p:cTn id="42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4505 -0.00023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4505 -0.00023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4505 -0.00023 " pathEditMode="relative" rAng="0" ptsTypes="AA">
                                      <p:cBhvr>
                                        <p:cTn id="60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3667715" y="1265571"/>
            <a:ext cx="1859012" cy="2595780"/>
          </a:xfrm>
          <a:custGeom>
            <a:avLst/>
            <a:gdLst>
              <a:gd name="T0" fmla="*/ 1298 w 2286"/>
              <a:gd name="T1" fmla="*/ 2718 h 3192"/>
              <a:gd name="T2" fmla="*/ 1639 w 2286"/>
              <a:gd name="T3" fmla="*/ 3192 h 3192"/>
              <a:gd name="T4" fmla="*/ 1987 w 2286"/>
              <a:gd name="T5" fmla="*/ 2456 h 3192"/>
              <a:gd name="T6" fmla="*/ 2286 w 2286"/>
              <a:gd name="T7" fmla="*/ 1595 h 3192"/>
              <a:gd name="T8" fmla="*/ 0 w 2286"/>
              <a:gd name="T9" fmla="*/ 641 h 3192"/>
              <a:gd name="T10" fmla="*/ 720 w 2286"/>
              <a:gd name="T11" fmla="*/ 0 h 3192"/>
              <a:gd name="T12" fmla="*/ 2066 w 2286"/>
              <a:gd name="T13" fmla="*/ 736 h 3192"/>
              <a:gd name="T14" fmla="*/ 104 w 2286"/>
              <a:gd name="T15" fmla="*/ 1909 h 3192"/>
              <a:gd name="T16" fmla="*/ 1566 w 2286"/>
              <a:gd name="T17" fmla="*/ 1921 h 3192"/>
              <a:gd name="T18" fmla="*/ 1987 w 2286"/>
              <a:gd name="T19" fmla="*/ 2456 h 3192"/>
              <a:gd name="T20" fmla="*/ 590 w 2286"/>
              <a:gd name="T21" fmla="*/ 3116 h 3192"/>
              <a:gd name="T22" fmla="*/ 334 w 2286"/>
              <a:gd name="T23" fmla="*/ 2688 h 3192"/>
              <a:gd name="T24" fmla="*/ 253 w 2286"/>
              <a:gd name="T25" fmla="*/ 2316 h 3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86" h="3192">
                <a:moveTo>
                  <a:pt x="1298" y="2718"/>
                </a:moveTo>
                <a:lnTo>
                  <a:pt x="1639" y="3192"/>
                </a:lnTo>
                <a:lnTo>
                  <a:pt x="1987" y="2456"/>
                </a:lnTo>
                <a:lnTo>
                  <a:pt x="2286" y="1595"/>
                </a:lnTo>
                <a:lnTo>
                  <a:pt x="0" y="641"/>
                </a:lnTo>
                <a:lnTo>
                  <a:pt x="720" y="0"/>
                </a:lnTo>
                <a:lnTo>
                  <a:pt x="2066" y="736"/>
                </a:lnTo>
                <a:lnTo>
                  <a:pt x="104" y="1909"/>
                </a:lnTo>
                <a:lnTo>
                  <a:pt x="1566" y="1921"/>
                </a:lnTo>
                <a:lnTo>
                  <a:pt x="1987" y="2456"/>
                </a:lnTo>
                <a:lnTo>
                  <a:pt x="590" y="3116"/>
                </a:lnTo>
                <a:lnTo>
                  <a:pt x="334" y="2688"/>
                </a:lnTo>
                <a:lnTo>
                  <a:pt x="253" y="2316"/>
                </a:lnTo>
              </a:path>
            </a:pathLst>
          </a:cu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4555748" y="1313551"/>
            <a:ext cx="970980" cy="1249097"/>
          </a:xfrm>
          <a:custGeom>
            <a:avLst/>
            <a:gdLst>
              <a:gd name="T0" fmla="*/ 362 w 1194"/>
              <a:gd name="T1" fmla="*/ 343 h 1536"/>
              <a:gd name="T2" fmla="*/ 597 w 1194"/>
              <a:gd name="T3" fmla="*/ 0 h 1536"/>
              <a:gd name="T4" fmla="*/ 974 w 1194"/>
              <a:gd name="T5" fmla="*/ 677 h 1536"/>
              <a:gd name="T6" fmla="*/ 1151 w 1194"/>
              <a:gd name="T7" fmla="*/ 587 h 1536"/>
              <a:gd name="T8" fmla="*/ 1194 w 1194"/>
              <a:gd name="T9" fmla="*/ 1536 h 1536"/>
              <a:gd name="T10" fmla="*/ 974 w 1194"/>
              <a:gd name="T11" fmla="*/ 677 h 1536"/>
              <a:gd name="T12" fmla="*/ 0 w 1194"/>
              <a:gd name="T13" fmla="*/ 433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4" h="1536">
                <a:moveTo>
                  <a:pt x="362" y="343"/>
                </a:moveTo>
                <a:lnTo>
                  <a:pt x="597" y="0"/>
                </a:lnTo>
                <a:lnTo>
                  <a:pt x="974" y="677"/>
                </a:lnTo>
                <a:lnTo>
                  <a:pt x="1151" y="587"/>
                </a:lnTo>
                <a:lnTo>
                  <a:pt x="1194" y="1536"/>
                </a:lnTo>
                <a:lnTo>
                  <a:pt x="974" y="677"/>
                </a:lnTo>
                <a:lnTo>
                  <a:pt x="0" y="433"/>
                </a:lnTo>
              </a:path>
            </a:pathLst>
          </a:cu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3622988" y="1544504"/>
            <a:ext cx="1128744" cy="1931384"/>
          </a:xfrm>
          <a:custGeom>
            <a:avLst/>
            <a:gdLst>
              <a:gd name="T0" fmla="*/ 1128 w 1388"/>
              <a:gd name="T1" fmla="*/ 755 h 2375"/>
              <a:gd name="T2" fmla="*/ 1147 w 1388"/>
              <a:gd name="T3" fmla="*/ 149 h 2375"/>
              <a:gd name="T4" fmla="*/ 389 w 1388"/>
              <a:gd name="T5" fmla="*/ 0 h 2375"/>
              <a:gd name="T6" fmla="*/ 694 w 1388"/>
              <a:gd name="T7" fmla="*/ 570 h 2375"/>
              <a:gd name="T8" fmla="*/ 0 w 1388"/>
              <a:gd name="T9" fmla="*/ 937 h 2375"/>
              <a:gd name="T10" fmla="*/ 159 w 1388"/>
              <a:gd name="T11" fmla="*/ 1566 h 2375"/>
              <a:gd name="T12" fmla="*/ 308 w 1388"/>
              <a:gd name="T13" fmla="*/ 1973 h 2375"/>
              <a:gd name="T14" fmla="*/ 974 w 1388"/>
              <a:gd name="T15" fmla="*/ 1573 h 2375"/>
              <a:gd name="T16" fmla="*/ 389 w 1388"/>
              <a:gd name="T17" fmla="*/ 2345 h 2375"/>
              <a:gd name="T18" fmla="*/ 1388 w 1388"/>
              <a:gd name="T19" fmla="*/ 2375 h 2375"/>
              <a:gd name="T20" fmla="*/ 1059 w 1388"/>
              <a:gd name="T21" fmla="*/ 1027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8" h="2375">
                <a:moveTo>
                  <a:pt x="1128" y="755"/>
                </a:moveTo>
                <a:lnTo>
                  <a:pt x="1147" y="149"/>
                </a:lnTo>
                <a:lnTo>
                  <a:pt x="389" y="0"/>
                </a:lnTo>
                <a:lnTo>
                  <a:pt x="694" y="570"/>
                </a:lnTo>
                <a:lnTo>
                  <a:pt x="0" y="937"/>
                </a:lnTo>
                <a:lnTo>
                  <a:pt x="159" y="1566"/>
                </a:lnTo>
                <a:lnTo>
                  <a:pt x="308" y="1973"/>
                </a:lnTo>
                <a:lnTo>
                  <a:pt x="974" y="1573"/>
                </a:lnTo>
                <a:lnTo>
                  <a:pt x="389" y="2345"/>
                </a:lnTo>
                <a:lnTo>
                  <a:pt x="1388" y="2375"/>
                </a:lnTo>
                <a:lnTo>
                  <a:pt x="1059" y="1027"/>
                </a:lnTo>
              </a:path>
            </a:pathLst>
          </a:cu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3622988" y="1786842"/>
            <a:ext cx="44727" cy="519644"/>
          </a:xfrm>
          <a:prstGeom prst="line">
            <a:avLst/>
          </a:prstGeom>
          <a:noFill/>
          <a:ln w="30163" cap="flat">
            <a:solidFill>
              <a:srgbClr val="00A7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4253232" y="1194821"/>
            <a:ext cx="1238528" cy="596087"/>
          </a:xfrm>
          <a:custGeom>
            <a:avLst/>
            <a:gdLst>
              <a:gd name="T0" fmla="*/ 1523 w 1523"/>
              <a:gd name="T1" fmla="*/ 733 h 733"/>
              <a:gd name="T2" fmla="*/ 969 w 1523"/>
              <a:gd name="T3" fmla="*/ 146 h 733"/>
              <a:gd name="T4" fmla="*/ 474 w 1523"/>
              <a:gd name="T5" fmla="*/ 0 h 733"/>
              <a:gd name="T6" fmla="*/ 0 w 1523"/>
              <a:gd name="T7" fmla="*/ 87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733">
                <a:moveTo>
                  <a:pt x="1523" y="733"/>
                </a:moveTo>
                <a:lnTo>
                  <a:pt x="969" y="146"/>
                </a:lnTo>
                <a:lnTo>
                  <a:pt x="474" y="0"/>
                </a:lnTo>
                <a:lnTo>
                  <a:pt x="0" y="87"/>
                </a:lnTo>
              </a:path>
            </a:pathLst>
          </a:cu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4110919" y="2008036"/>
            <a:ext cx="76442" cy="596900"/>
          </a:xfrm>
          <a:prstGeom prst="line">
            <a:avLst/>
          </a:pr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4717578" y="2241428"/>
            <a:ext cx="714817" cy="586328"/>
          </a:xfrm>
          <a:custGeom>
            <a:avLst/>
            <a:gdLst>
              <a:gd name="T0" fmla="*/ 879 w 879"/>
              <a:gd name="T1" fmla="*/ 404 h 721"/>
              <a:gd name="T2" fmla="*/ 275 w 879"/>
              <a:gd name="T3" fmla="*/ 721 h 721"/>
              <a:gd name="T4" fmla="*/ 0 w 879"/>
              <a:gd name="T5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9" h="721">
                <a:moveTo>
                  <a:pt x="879" y="404"/>
                </a:moveTo>
                <a:lnTo>
                  <a:pt x="275" y="721"/>
                </a:lnTo>
                <a:lnTo>
                  <a:pt x="0" y="0"/>
                </a:lnTo>
              </a:path>
            </a:pathLst>
          </a:cu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228022" y="3079853"/>
            <a:ext cx="523711" cy="396035"/>
          </a:xfrm>
          <a:prstGeom prst="line">
            <a:avLst/>
          </a:pr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4759865" y="3020488"/>
            <a:ext cx="317968" cy="446455"/>
          </a:xfrm>
          <a:prstGeom prst="line">
            <a:avLst/>
          </a:prstGeom>
          <a:noFill/>
          <a:ln w="30163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3879152" y="3375863"/>
            <a:ext cx="143126" cy="144752"/>
          </a:xfrm>
          <a:prstGeom prst="ellipse">
            <a:avLst/>
          </a:prstGeom>
          <a:solidFill>
            <a:srgbClr val="01A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4667158" y="3375863"/>
            <a:ext cx="182974" cy="181347"/>
          </a:xfrm>
          <a:prstGeom prst="ellipse">
            <a:avLst/>
          </a:prstGeom>
          <a:solidFill>
            <a:srgbClr val="663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5212826" y="3201021"/>
            <a:ext cx="117103" cy="117103"/>
          </a:xfrm>
          <a:prstGeom prst="ellipse">
            <a:avLst/>
          </a:prstGeom>
          <a:solidFill>
            <a:srgbClr val="01A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4885100" y="2762699"/>
            <a:ext cx="113850" cy="113037"/>
          </a:xfrm>
          <a:prstGeom prst="ellipse">
            <a:avLst/>
          </a:prstGeom>
          <a:solidFill>
            <a:srgbClr val="E87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4555748" y="2779776"/>
            <a:ext cx="111410" cy="113850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4657399" y="2160108"/>
            <a:ext cx="196799" cy="196798"/>
          </a:xfrm>
          <a:prstGeom prst="ellipse">
            <a:avLst/>
          </a:prstGeom>
          <a:solidFill>
            <a:srgbClr val="86C5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412877" y="2483766"/>
            <a:ext cx="160204" cy="159390"/>
          </a:xfrm>
          <a:prstGeom prst="ellipse">
            <a:avLst/>
          </a:prstGeom>
          <a:solidFill>
            <a:srgbClr val="01A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5" name="Oval 33"/>
          <p:cNvSpPr>
            <a:spLocks noChangeArrowheads="1"/>
          </p:cNvSpPr>
          <p:nvPr/>
        </p:nvSpPr>
        <p:spPr bwMode="auto">
          <a:xfrm>
            <a:off x="5255113" y="1807986"/>
            <a:ext cx="125235" cy="123608"/>
          </a:xfrm>
          <a:prstGeom prst="ellipse">
            <a:avLst/>
          </a:prstGeom>
          <a:solidFill>
            <a:srgbClr val="E87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4983499" y="1265571"/>
            <a:ext cx="94333" cy="92707"/>
          </a:xfrm>
          <a:prstGeom prst="ellipse">
            <a:avLst/>
          </a:prstGeom>
          <a:solidFill>
            <a:srgbClr val="663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4807845" y="1544504"/>
            <a:ext cx="100025" cy="98399"/>
          </a:xfrm>
          <a:prstGeom prst="ellipse">
            <a:avLst/>
          </a:prstGeom>
          <a:solidFill>
            <a:srgbClr val="663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4205252" y="1225724"/>
            <a:ext cx="125235" cy="124422"/>
          </a:xfrm>
          <a:prstGeom prst="ellipse">
            <a:avLst/>
          </a:prstGeom>
          <a:solidFill>
            <a:srgbClr val="663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4582583" y="1131391"/>
            <a:ext cx="134994" cy="134180"/>
          </a:xfrm>
          <a:prstGeom prst="ellipse">
            <a:avLst/>
          </a:prstGeom>
          <a:solidFill>
            <a:srgbClr val="E87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4484184" y="1594923"/>
            <a:ext cx="127675" cy="126862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4110918" y="1952738"/>
            <a:ext cx="134181" cy="134180"/>
          </a:xfrm>
          <a:prstGeom prst="ellipse">
            <a:avLst/>
          </a:prstGeom>
          <a:solidFill>
            <a:srgbClr val="01A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4484184" y="2112128"/>
            <a:ext cx="92707" cy="92707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4443524" y="2343081"/>
            <a:ext cx="87014" cy="88640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4353256" y="2764326"/>
            <a:ext cx="130928" cy="132554"/>
          </a:xfrm>
          <a:prstGeom prst="ellipse">
            <a:avLst/>
          </a:prstGeom>
          <a:solidFill>
            <a:srgbClr val="E87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5" name="Oval 43"/>
          <p:cNvSpPr>
            <a:spLocks noChangeArrowheads="1"/>
          </p:cNvSpPr>
          <p:nvPr/>
        </p:nvSpPr>
        <p:spPr bwMode="auto">
          <a:xfrm>
            <a:off x="3811655" y="3106689"/>
            <a:ext cx="102465" cy="104092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3711630" y="2779777"/>
            <a:ext cx="100025" cy="100025"/>
          </a:xfrm>
          <a:prstGeom prst="ellipse">
            <a:avLst/>
          </a:prstGeom>
          <a:solidFill>
            <a:srgbClr val="E87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7" name="Oval 45"/>
          <p:cNvSpPr>
            <a:spLocks noChangeArrowheads="1"/>
          </p:cNvSpPr>
          <p:nvPr/>
        </p:nvSpPr>
        <p:spPr bwMode="auto">
          <a:xfrm>
            <a:off x="4080016" y="2543131"/>
            <a:ext cx="98399" cy="98399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3570943" y="2231670"/>
            <a:ext cx="152072" cy="152071"/>
          </a:xfrm>
          <a:prstGeom prst="ellipse">
            <a:avLst/>
          </a:prstGeom>
          <a:solidFill>
            <a:srgbClr val="01A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39" name="Oval 47"/>
          <p:cNvSpPr>
            <a:spLocks noChangeArrowheads="1"/>
          </p:cNvSpPr>
          <p:nvPr/>
        </p:nvSpPr>
        <p:spPr bwMode="auto">
          <a:xfrm>
            <a:off x="3621363" y="1734796"/>
            <a:ext cx="109784" cy="109784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40" name="Oval 48"/>
          <p:cNvSpPr>
            <a:spLocks noChangeArrowheads="1"/>
          </p:cNvSpPr>
          <p:nvPr/>
        </p:nvSpPr>
        <p:spPr bwMode="auto">
          <a:xfrm>
            <a:off x="3898669" y="1500591"/>
            <a:ext cx="94333" cy="94333"/>
          </a:xfrm>
          <a:prstGeom prst="ellipse">
            <a:avLst/>
          </a:prstGeom>
          <a:solidFill>
            <a:srgbClr val="E87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5442153" y="1737235"/>
            <a:ext cx="84575" cy="84575"/>
          </a:xfrm>
          <a:prstGeom prst="ellipse">
            <a:avLst/>
          </a:prstGeom>
          <a:solidFill>
            <a:srgbClr val="663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42" name="Oval 50"/>
          <p:cNvSpPr>
            <a:spLocks noChangeArrowheads="1"/>
          </p:cNvSpPr>
          <p:nvPr/>
        </p:nvSpPr>
        <p:spPr bwMode="auto">
          <a:xfrm>
            <a:off x="4110919" y="3751568"/>
            <a:ext cx="76442" cy="76442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43" name="Oval 51"/>
          <p:cNvSpPr>
            <a:spLocks noChangeArrowheads="1"/>
          </p:cNvSpPr>
          <p:nvPr/>
        </p:nvSpPr>
        <p:spPr bwMode="auto">
          <a:xfrm>
            <a:off x="4954223" y="3797920"/>
            <a:ext cx="84575" cy="84575"/>
          </a:xfrm>
          <a:prstGeom prst="ellipse">
            <a:avLst/>
          </a:prstGeom>
          <a:solidFill>
            <a:srgbClr val="FFB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grpSp>
        <p:nvGrpSpPr>
          <p:cNvPr id="44" name="组合 43"/>
          <p:cNvGrpSpPr/>
          <p:nvPr/>
        </p:nvGrpSpPr>
        <p:grpSpPr>
          <a:xfrm>
            <a:off x="3384502" y="3867045"/>
            <a:ext cx="2374997" cy="1212179"/>
            <a:chOff x="4512669" y="4917934"/>
            <a:chExt cx="3166662" cy="1616239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5537607" y="4917934"/>
              <a:ext cx="1148261" cy="1025734"/>
            </a:xfrm>
            <a:custGeom>
              <a:avLst/>
              <a:gdLst>
                <a:gd name="T0" fmla="*/ 224 w 447"/>
                <a:gd name="T1" fmla="*/ 5 h 400"/>
                <a:gd name="T2" fmla="*/ 39 w 447"/>
                <a:gd name="T3" fmla="*/ 0 h 400"/>
                <a:gd name="T4" fmla="*/ 3 w 447"/>
                <a:gd name="T5" fmla="*/ 0 h 400"/>
                <a:gd name="T6" fmla="*/ 3 w 447"/>
                <a:gd name="T7" fmla="*/ 43 h 400"/>
                <a:gd name="T8" fmla="*/ 17 w 447"/>
                <a:gd name="T9" fmla="*/ 61 h 400"/>
                <a:gd name="T10" fmla="*/ 3 w 447"/>
                <a:gd name="T11" fmla="*/ 88 h 400"/>
                <a:gd name="T12" fmla="*/ 3 w 447"/>
                <a:gd name="T13" fmla="*/ 105 h 400"/>
                <a:gd name="T14" fmla="*/ 17 w 447"/>
                <a:gd name="T15" fmla="*/ 122 h 400"/>
                <a:gd name="T16" fmla="*/ 0 w 447"/>
                <a:gd name="T17" fmla="*/ 150 h 400"/>
                <a:gd name="T18" fmla="*/ 0 w 447"/>
                <a:gd name="T19" fmla="*/ 166 h 400"/>
                <a:gd name="T20" fmla="*/ 17 w 447"/>
                <a:gd name="T21" fmla="*/ 180 h 400"/>
                <a:gd name="T22" fmla="*/ 3 w 447"/>
                <a:gd name="T23" fmla="*/ 214 h 400"/>
                <a:gd name="T24" fmla="*/ 3 w 447"/>
                <a:gd name="T25" fmla="*/ 225 h 400"/>
                <a:gd name="T26" fmla="*/ 17 w 447"/>
                <a:gd name="T27" fmla="*/ 258 h 400"/>
                <a:gd name="T28" fmla="*/ 28 w 447"/>
                <a:gd name="T29" fmla="*/ 275 h 400"/>
                <a:gd name="T30" fmla="*/ 41 w 447"/>
                <a:gd name="T31" fmla="*/ 293 h 400"/>
                <a:gd name="T32" fmla="*/ 80 w 447"/>
                <a:gd name="T33" fmla="*/ 330 h 400"/>
                <a:gd name="T34" fmla="*/ 92 w 447"/>
                <a:gd name="T35" fmla="*/ 330 h 400"/>
                <a:gd name="T36" fmla="*/ 142 w 447"/>
                <a:gd name="T37" fmla="*/ 387 h 400"/>
                <a:gd name="T38" fmla="*/ 197 w 447"/>
                <a:gd name="T39" fmla="*/ 399 h 400"/>
                <a:gd name="T40" fmla="*/ 223 w 447"/>
                <a:gd name="T41" fmla="*/ 394 h 400"/>
                <a:gd name="T42" fmla="*/ 250 w 447"/>
                <a:gd name="T43" fmla="*/ 399 h 400"/>
                <a:gd name="T44" fmla="*/ 304 w 447"/>
                <a:gd name="T45" fmla="*/ 387 h 400"/>
                <a:gd name="T46" fmla="*/ 355 w 447"/>
                <a:gd name="T47" fmla="*/ 330 h 400"/>
                <a:gd name="T48" fmla="*/ 366 w 447"/>
                <a:gd name="T49" fmla="*/ 330 h 400"/>
                <a:gd name="T50" fmla="*/ 405 w 447"/>
                <a:gd name="T51" fmla="*/ 293 h 400"/>
                <a:gd name="T52" fmla="*/ 418 w 447"/>
                <a:gd name="T53" fmla="*/ 275 h 400"/>
                <a:gd name="T54" fmla="*/ 430 w 447"/>
                <a:gd name="T55" fmla="*/ 258 h 400"/>
                <a:gd name="T56" fmla="*/ 444 w 447"/>
                <a:gd name="T57" fmla="*/ 225 h 400"/>
                <a:gd name="T58" fmla="*/ 444 w 447"/>
                <a:gd name="T59" fmla="*/ 214 h 400"/>
                <a:gd name="T60" fmla="*/ 430 w 447"/>
                <a:gd name="T61" fmla="*/ 180 h 400"/>
                <a:gd name="T62" fmla="*/ 447 w 447"/>
                <a:gd name="T63" fmla="*/ 166 h 400"/>
                <a:gd name="T64" fmla="*/ 447 w 447"/>
                <a:gd name="T65" fmla="*/ 150 h 400"/>
                <a:gd name="T66" fmla="*/ 430 w 447"/>
                <a:gd name="T67" fmla="*/ 122 h 400"/>
                <a:gd name="T68" fmla="*/ 444 w 447"/>
                <a:gd name="T69" fmla="*/ 105 h 400"/>
                <a:gd name="T70" fmla="*/ 444 w 447"/>
                <a:gd name="T71" fmla="*/ 88 h 400"/>
                <a:gd name="T72" fmla="*/ 430 w 447"/>
                <a:gd name="T73" fmla="*/ 61 h 400"/>
                <a:gd name="T74" fmla="*/ 444 w 447"/>
                <a:gd name="T75" fmla="*/ 43 h 400"/>
                <a:gd name="T76" fmla="*/ 444 w 447"/>
                <a:gd name="T77" fmla="*/ 0 h 400"/>
                <a:gd name="T78" fmla="*/ 224 w 447"/>
                <a:gd name="T79" fmla="*/ 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" h="400">
                  <a:moveTo>
                    <a:pt x="224" y="5"/>
                  </a:moveTo>
                  <a:cubicBezTo>
                    <a:pt x="224" y="5"/>
                    <a:pt x="112" y="3"/>
                    <a:pt x="3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5" y="56"/>
                    <a:pt x="17" y="61"/>
                  </a:cubicBezTo>
                  <a:cubicBezTo>
                    <a:pt x="17" y="61"/>
                    <a:pt x="19" y="79"/>
                    <a:pt x="3" y="88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14" y="114"/>
                    <a:pt x="17" y="122"/>
                  </a:cubicBezTo>
                  <a:cubicBezTo>
                    <a:pt x="19" y="130"/>
                    <a:pt x="5" y="148"/>
                    <a:pt x="0" y="15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13" y="168"/>
                    <a:pt x="17" y="180"/>
                  </a:cubicBezTo>
                  <a:cubicBezTo>
                    <a:pt x="21" y="192"/>
                    <a:pt x="10" y="210"/>
                    <a:pt x="3" y="21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3" y="225"/>
                    <a:pt x="25" y="238"/>
                    <a:pt x="17" y="258"/>
                  </a:cubicBezTo>
                  <a:cubicBezTo>
                    <a:pt x="17" y="258"/>
                    <a:pt x="10" y="268"/>
                    <a:pt x="28" y="275"/>
                  </a:cubicBezTo>
                  <a:cubicBezTo>
                    <a:pt x="28" y="275"/>
                    <a:pt x="38" y="285"/>
                    <a:pt x="41" y="293"/>
                  </a:cubicBezTo>
                  <a:cubicBezTo>
                    <a:pt x="45" y="301"/>
                    <a:pt x="72" y="329"/>
                    <a:pt x="80" y="330"/>
                  </a:cubicBezTo>
                  <a:cubicBezTo>
                    <a:pt x="92" y="330"/>
                    <a:pt x="92" y="330"/>
                    <a:pt x="92" y="330"/>
                  </a:cubicBezTo>
                  <a:cubicBezTo>
                    <a:pt x="92" y="330"/>
                    <a:pt x="129" y="369"/>
                    <a:pt x="142" y="387"/>
                  </a:cubicBezTo>
                  <a:cubicBezTo>
                    <a:pt x="142" y="387"/>
                    <a:pt x="172" y="400"/>
                    <a:pt x="197" y="399"/>
                  </a:cubicBezTo>
                  <a:cubicBezTo>
                    <a:pt x="197" y="399"/>
                    <a:pt x="213" y="394"/>
                    <a:pt x="223" y="394"/>
                  </a:cubicBezTo>
                  <a:cubicBezTo>
                    <a:pt x="234" y="394"/>
                    <a:pt x="250" y="399"/>
                    <a:pt x="250" y="399"/>
                  </a:cubicBezTo>
                  <a:cubicBezTo>
                    <a:pt x="275" y="400"/>
                    <a:pt x="304" y="387"/>
                    <a:pt x="304" y="387"/>
                  </a:cubicBezTo>
                  <a:cubicBezTo>
                    <a:pt x="317" y="369"/>
                    <a:pt x="355" y="330"/>
                    <a:pt x="355" y="330"/>
                  </a:cubicBezTo>
                  <a:cubicBezTo>
                    <a:pt x="366" y="330"/>
                    <a:pt x="366" y="330"/>
                    <a:pt x="366" y="330"/>
                  </a:cubicBezTo>
                  <a:cubicBezTo>
                    <a:pt x="374" y="329"/>
                    <a:pt x="401" y="301"/>
                    <a:pt x="405" y="293"/>
                  </a:cubicBezTo>
                  <a:cubicBezTo>
                    <a:pt x="409" y="285"/>
                    <a:pt x="418" y="275"/>
                    <a:pt x="418" y="275"/>
                  </a:cubicBezTo>
                  <a:cubicBezTo>
                    <a:pt x="436" y="268"/>
                    <a:pt x="430" y="258"/>
                    <a:pt x="430" y="258"/>
                  </a:cubicBezTo>
                  <a:cubicBezTo>
                    <a:pt x="422" y="238"/>
                    <a:pt x="444" y="225"/>
                    <a:pt x="444" y="225"/>
                  </a:cubicBezTo>
                  <a:cubicBezTo>
                    <a:pt x="444" y="214"/>
                    <a:pt x="444" y="214"/>
                    <a:pt x="444" y="214"/>
                  </a:cubicBezTo>
                  <a:cubicBezTo>
                    <a:pt x="436" y="210"/>
                    <a:pt x="426" y="192"/>
                    <a:pt x="430" y="180"/>
                  </a:cubicBezTo>
                  <a:cubicBezTo>
                    <a:pt x="434" y="168"/>
                    <a:pt x="447" y="166"/>
                    <a:pt x="447" y="166"/>
                  </a:cubicBezTo>
                  <a:cubicBezTo>
                    <a:pt x="447" y="150"/>
                    <a:pt x="447" y="150"/>
                    <a:pt x="447" y="150"/>
                  </a:cubicBezTo>
                  <a:cubicBezTo>
                    <a:pt x="442" y="148"/>
                    <a:pt x="427" y="130"/>
                    <a:pt x="430" y="122"/>
                  </a:cubicBezTo>
                  <a:cubicBezTo>
                    <a:pt x="433" y="114"/>
                    <a:pt x="444" y="105"/>
                    <a:pt x="444" y="105"/>
                  </a:cubicBezTo>
                  <a:cubicBezTo>
                    <a:pt x="444" y="88"/>
                    <a:pt x="444" y="88"/>
                    <a:pt x="444" y="88"/>
                  </a:cubicBezTo>
                  <a:cubicBezTo>
                    <a:pt x="427" y="79"/>
                    <a:pt x="430" y="61"/>
                    <a:pt x="430" y="61"/>
                  </a:cubicBezTo>
                  <a:cubicBezTo>
                    <a:pt x="442" y="56"/>
                    <a:pt x="444" y="43"/>
                    <a:pt x="444" y="43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383" y="3"/>
                    <a:pt x="224" y="5"/>
                    <a:pt x="224" y="5"/>
                  </a:cubicBezTo>
                  <a:close/>
                </a:path>
              </a:pathLst>
            </a:custGeom>
            <a:solidFill>
              <a:srgbClr val="2F3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5804342" y="4953715"/>
              <a:ext cx="870683" cy="89996"/>
            </a:xfrm>
            <a:custGeom>
              <a:avLst/>
              <a:gdLst>
                <a:gd name="T0" fmla="*/ 0 w 339"/>
                <a:gd name="T1" fmla="*/ 2 h 35"/>
                <a:gd name="T2" fmla="*/ 321 w 339"/>
                <a:gd name="T3" fmla="*/ 0 h 35"/>
                <a:gd name="T4" fmla="*/ 314 w 339"/>
                <a:gd name="T5" fmla="*/ 35 h 35"/>
                <a:gd name="T6" fmla="*/ 7 w 339"/>
                <a:gd name="T7" fmla="*/ 31 h 35"/>
                <a:gd name="T8" fmla="*/ 278 w 339"/>
                <a:gd name="T9" fmla="*/ 17 h 35"/>
                <a:gd name="T10" fmla="*/ 0 w 339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35">
                  <a:moveTo>
                    <a:pt x="0" y="2"/>
                  </a:moveTo>
                  <a:cubicBezTo>
                    <a:pt x="0" y="2"/>
                    <a:pt x="238" y="11"/>
                    <a:pt x="321" y="0"/>
                  </a:cubicBezTo>
                  <a:cubicBezTo>
                    <a:pt x="321" y="0"/>
                    <a:pt x="339" y="21"/>
                    <a:pt x="314" y="3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264" y="26"/>
                    <a:pt x="278" y="17"/>
                  </a:cubicBezTo>
                  <a:cubicBezTo>
                    <a:pt x="278" y="17"/>
                    <a:pt x="69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5624350" y="5089251"/>
              <a:ext cx="947668" cy="84574"/>
            </a:xfrm>
            <a:custGeom>
              <a:avLst/>
              <a:gdLst>
                <a:gd name="T0" fmla="*/ 0 w 369"/>
                <a:gd name="T1" fmla="*/ 0 h 33"/>
                <a:gd name="T2" fmla="*/ 369 w 369"/>
                <a:gd name="T3" fmla="*/ 0 h 33"/>
                <a:gd name="T4" fmla="*/ 0 w 369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33">
                  <a:moveTo>
                    <a:pt x="0" y="0"/>
                  </a:moveTo>
                  <a:cubicBezTo>
                    <a:pt x="0" y="0"/>
                    <a:pt x="203" y="20"/>
                    <a:pt x="369" y="0"/>
                  </a:cubicBezTo>
                  <a:cubicBezTo>
                    <a:pt x="369" y="0"/>
                    <a:pt x="143" y="3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5629772" y="5212859"/>
              <a:ext cx="947668" cy="84574"/>
            </a:xfrm>
            <a:custGeom>
              <a:avLst/>
              <a:gdLst>
                <a:gd name="T0" fmla="*/ 0 w 369"/>
                <a:gd name="T1" fmla="*/ 0 h 33"/>
                <a:gd name="T2" fmla="*/ 369 w 369"/>
                <a:gd name="T3" fmla="*/ 0 h 33"/>
                <a:gd name="T4" fmla="*/ 0 w 369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33">
                  <a:moveTo>
                    <a:pt x="0" y="0"/>
                  </a:moveTo>
                  <a:cubicBezTo>
                    <a:pt x="0" y="0"/>
                    <a:pt x="204" y="20"/>
                    <a:pt x="369" y="0"/>
                  </a:cubicBezTo>
                  <a:cubicBezTo>
                    <a:pt x="369" y="0"/>
                    <a:pt x="144" y="3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629772" y="5355985"/>
              <a:ext cx="947668" cy="82406"/>
            </a:xfrm>
            <a:custGeom>
              <a:avLst/>
              <a:gdLst>
                <a:gd name="T0" fmla="*/ 0 w 369"/>
                <a:gd name="T1" fmla="*/ 0 h 32"/>
                <a:gd name="T2" fmla="*/ 369 w 369"/>
                <a:gd name="T3" fmla="*/ 0 h 32"/>
                <a:gd name="T4" fmla="*/ 0 w 36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32">
                  <a:moveTo>
                    <a:pt x="0" y="0"/>
                  </a:moveTo>
                  <a:cubicBezTo>
                    <a:pt x="0" y="0"/>
                    <a:pt x="204" y="19"/>
                    <a:pt x="369" y="0"/>
                  </a:cubicBezTo>
                  <a:cubicBezTo>
                    <a:pt x="369" y="0"/>
                    <a:pt x="144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5639530" y="5479594"/>
              <a:ext cx="948752" cy="81321"/>
            </a:xfrm>
            <a:custGeom>
              <a:avLst/>
              <a:gdLst>
                <a:gd name="T0" fmla="*/ 0 w 369"/>
                <a:gd name="T1" fmla="*/ 0 h 32"/>
                <a:gd name="T2" fmla="*/ 369 w 369"/>
                <a:gd name="T3" fmla="*/ 0 h 32"/>
                <a:gd name="T4" fmla="*/ 0 w 36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32">
                  <a:moveTo>
                    <a:pt x="0" y="0"/>
                  </a:moveTo>
                  <a:cubicBezTo>
                    <a:pt x="0" y="0"/>
                    <a:pt x="203" y="19"/>
                    <a:pt x="369" y="0"/>
                  </a:cubicBezTo>
                  <a:cubicBezTo>
                    <a:pt x="369" y="0"/>
                    <a:pt x="144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5637362" y="5599949"/>
              <a:ext cx="947668" cy="82406"/>
            </a:xfrm>
            <a:custGeom>
              <a:avLst/>
              <a:gdLst>
                <a:gd name="T0" fmla="*/ 0 w 369"/>
                <a:gd name="T1" fmla="*/ 0 h 32"/>
                <a:gd name="T2" fmla="*/ 369 w 369"/>
                <a:gd name="T3" fmla="*/ 0 h 32"/>
                <a:gd name="T4" fmla="*/ 0 w 36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32">
                  <a:moveTo>
                    <a:pt x="0" y="0"/>
                  </a:moveTo>
                  <a:cubicBezTo>
                    <a:pt x="0" y="0"/>
                    <a:pt x="203" y="19"/>
                    <a:pt x="369" y="0"/>
                  </a:cubicBezTo>
                  <a:cubicBezTo>
                    <a:pt x="369" y="0"/>
                    <a:pt x="144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6097100" y="5738738"/>
              <a:ext cx="328539" cy="165896"/>
            </a:xfrm>
            <a:custGeom>
              <a:avLst/>
              <a:gdLst>
                <a:gd name="T0" fmla="*/ 0 w 128"/>
                <a:gd name="T1" fmla="*/ 0 h 65"/>
                <a:gd name="T2" fmla="*/ 128 w 128"/>
                <a:gd name="T3" fmla="*/ 0 h 65"/>
                <a:gd name="T4" fmla="*/ 71 w 128"/>
                <a:gd name="T5" fmla="*/ 65 h 65"/>
                <a:gd name="T6" fmla="*/ 69 w 128"/>
                <a:gd name="T7" fmla="*/ 18 h 65"/>
                <a:gd name="T8" fmla="*/ 0 w 12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5">
                  <a:moveTo>
                    <a:pt x="0" y="0"/>
                  </a:moveTo>
                  <a:cubicBezTo>
                    <a:pt x="0" y="0"/>
                    <a:pt x="95" y="6"/>
                    <a:pt x="128" y="0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94" y="19"/>
                    <a:pt x="69" y="18"/>
                  </a:cubicBezTo>
                  <a:cubicBezTo>
                    <a:pt x="45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5868315" y="5117442"/>
              <a:ext cx="337214" cy="123609"/>
            </a:xfrm>
            <a:custGeom>
              <a:avLst/>
              <a:gdLst>
                <a:gd name="T0" fmla="*/ 65 w 131"/>
                <a:gd name="T1" fmla="*/ 1 h 48"/>
                <a:gd name="T2" fmla="*/ 0 w 131"/>
                <a:gd name="T3" fmla="*/ 1 h 48"/>
                <a:gd name="T4" fmla="*/ 91 w 131"/>
                <a:gd name="T5" fmla="*/ 45 h 48"/>
                <a:gd name="T6" fmla="*/ 131 w 131"/>
                <a:gd name="T7" fmla="*/ 48 h 48"/>
                <a:gd name="T8" fmla="*/ 90 w 1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8">
                  <a:moveTo>
                    <a:pt x="65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3" y="34"/>
                    <a:pt x="91" y="45"/>
                  </a:cubicBezTo>
                  <a:cubicBezTo>
                    <a:pt x="83" y="48"/>
                    <a:pt x="131" y="48"/>
                    <a:pt x="131" y="48"/>
                  </a:cubicBezTo>
                  <a:cubicBezTo>
                    <a:pt x="131" y="48"/>
                    <a:pt x="83" y="10"/>
                    <a:pt x="9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5875905" y="5233461"/>
              <a:ext cx="337214" cy="153969"/>
            </a:xfrm>
            <a:custGeom>
              <a:avLst/>
              <a:gdLst>
                <a:gd name="T0" fmla="*/ 65 w 131"/>
                <a:gd name="T1" fmla="*/ 2 h 60"/>
                <a:gd name="T2" fmla="*/ 0 w 131"/>
                <a:gd name="T3" fmla="*/ 2 h 60"/>
                <a:gd name="T4" fmla="*/ 91 w 131"/>
                <a:gd name="T5" fmla="*/ 56 h 60"/>
                <a:gd name="T6" fmla="*/ 131 w 131"/>
                <a:gd name="T7" fmla="*/ 60 h 60"/>
                <a:gd name="T8" fmla="*/ 89 w 13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0">
                  <a:moveTo>
                    <a:pt x="6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23" y="43"/>
                    <a:pt x="91" y="56"/>
                  </a:cubicBezTo>
                  <a:cubicBezTo>
                    <a:pt x="83" y="60"/>
                    <a:pt x="131" y="60"/>
                    <a:pt x="131" y="60"/>
                  </a:cubicBezTo>
                  <a:cubicBezTo>
                    <a:pt x="131" y="60"/>
                    <a:pt x="83" y="13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5999514" y="5379839"/>
              <a:ext cx="336129" cy="130114"/>
            </a:xfrm>
            <a:custGeom>
              <a:avLst/>
              <a:gdLst>
                <a:gd name="T0" fmla="*/ 65 w 131"/>
                <a:gd name="T1" fmla="*/ 1 h 51"/>
                <a:gd name="T2" fmla="*/ 0 w 131"/>
                <a:gd name="T3" fmla="*/ 1 h 51"/>
                <a:gd name="T4" fmla="*/ 91 w 131"/>
                <a:gd name="T5" fmla="*/ 48 h 51"/>
                <a:gd name="T6" fmla="*/ 131 w 131"/>
                <a:gd name="T7" fmla="*/ 51 h 51"/>
                <a:gd name="T8" fmla="*/ 89 w 13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51">
                  <a:moveTo>
                    <a:pt x="65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3" y="37"/>
                    <a:pt x="91" y="48"/>
                  </a:cubicBezTo>
                  <a:cubicBezTo>
                    <a:pt x="83" y="51"/>
                    <a:pt x="131" y="51"/>
                    <a:pt x="131" y="51"/>
                  </a:cubicBezTo>
                  <a:cubicBezTo>
                    <a:pt x="131" y="51"/>
                    <a:pt x="83" y="11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5794583" y="5504532"/>
              <a:ext cx="333961" cy="131199"/>
            </a:xfrm>
            <a:custGeom>
              <a:avLst/>
              <a:gdLst>
                <a:gd name="T0" fmla="*/ 64 w 130"/>
                <a:gd name="T1" fmla="*/ 1 h 51"/>
                <a:gd name="T2" fmla="*/ 0 w 130"/>
                <a:gd name="T3" fmla="*/ 1 h 51"/>
                <a:gd name="T4" fmla="*/ 90 w 130"/>
                <a:gd name="T5" fmla="*/ 48 h 51"/>
                <a:gd name="T6" fmla="*/ 130 w 130"/>
                <a:gd name="T7" fmla="*/ 51 h 51"/>
                <a:gd name="T8" fmla="*/ 89 w 13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1">
                  <a:moveTo>
                    <a:pt x="6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22" y="37"/>
                    <a:pt x="90" y="48"/>
                  </a:cubicBezTo>
                  <a:cubicBezTo>
                    <a:pt x="83" y="51"/>
                    <a:pt x="130" y="51"/>
                    <a:pt x="130" y="51"/>
                  </a:cubicBezTo>
                  <a:cubicBezTo>
                    <a:pt x="130" y="51"/>
                    <a:pt x="83" y="11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7" name="椭圆 56"/>
            <p:cNvSpPr/>
            <p:nvPr/>
          </p:nvSpPr>
          <p:spPr>
            <a:xfrm>
              <a:off x="4512669" y="6047456"/>
              <a:ext cx="3166662" cy="486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33000"/>
                  </a:schemeClr>
                </a:gs>
                <a:gs pos="100000">
                  <a:srgbClr val="F3F3F3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786941" y="1520685"/>
            <a:ext cx="552450" cy="552450"/>
            <a:chOff x="7715921" y="1789455"/>
            <a:chExt cx="736600" cy="736600"/>
          </a:xfrm>
        </p:grpSpPr>
        <p:grpSp>
          <p:nvGrpSpPr>
            <p:cNvPr id="59" name="组合 58"/>
            <p:cNvGrpSpPr/>
            <p:nvPr/>
          </p:nvGrpSpPr>
          <p:grpSpPr>
            <a:xfrm>
              <a:off x="7715921" y="1789455"/>
              <a:ext cx="736600" cy="736600"/>
              <a:chOff x="8286667" y="635396"/>
              <a:chExt cx="736600" cy="736600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FFB850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60" name="Group 18"/>
            <p:cNvGrpSpPr>
              <a:grpSpLocks noChangeAspect="1"/>
            </p:cNvGrpSpPr>
            <p:nvPr/>
          </p:nvGrpSpPr>
          <p:grpSpPr bwMode="auto">
            <a:xfrm>
              <a:off x="7887974" y="2058396"/>
              <a:ext cx="381104" cy="224116"/>
              <a:chOff x="5315" y="1433"/>
              <a:chExt cx="2197" cy="1292"/>
            </a:xfrm>
            <a:solidFill>
              <a:schemeClr val="bg1"/>
            </a:solidFill>
          </p:grpSpPr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>
                <a:off x="5915" y="1440"/>
                <a:ext cx="1014" cy="1278"/>
              </a:xfrm>
              <a:custGeom>
                <a:avLst/>
                <a:gdLst>
                  <a:gd name="T0" fmla="*/ 221 w 428"/>
                  <a:gd name="T1" fmla="*/ 231 h 538"/>
                  <a:gd name="T2" fmla="*/ 324 w 428"/>
                  <a:gd name="T3" fmla="*/ 115 h 538"/>
                  <a:gd name="T4" fmla="*/ 207 w 428"/>
                  <a:gd name="T5" fmla="*/ 1 h 538"/>
                  <a:gd name="T6" fmla="*/ 93 w 428"/>
                  <a:gd name="T7" fmla="*/ 118 h 538"/>
                  <a:gd name="T8" fmla="*/ 200 w 428"/>
                  <a:gd name="T9" fmla="*/ 231 h 538"/>
                  <a:gd name="T10" fmla="*/ 2 w 428"/>
                  <a:gd name="T11" fmla="*/ 446 h 538"/>
                  <a:gd name="T12" fmla="*/ 216 w 428"/>
                  <a:gd name="T13" fmla="*/ 537 h 538"/>
                  <a:gd name="T14" fmla="*/ 426 w 428"/>
                  <a:gd name="T15" fmla="*/ 439 h 538"/>
                  <a:gd name="T16" fmla="*/ 221 w 428"/>
                  <a:gd name="T17" fmla="*/ 23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538">
                    <a:moveTo>
                      <a:pt x="221" y="231"/>
                    </a:moveTo>
                    <a:cubicBezTo>
                      <a:pt x="280" y="224"/>
                      <a:pt x="325" y="175"/>
                      <a:pt x="324" y="115"/>
                    </a:cubicBezTo>
                    <a:cubicBezTo>
                      <a:pt x="323" y="51"/>
                      <a:pt x="270" y="0"/>
                      <a:pt x="207" y="1"/>
                    </a:cubicBezTo>
                    <a:cubicBezTo>
                      <a:pt x="143" y="2"/>
                      <a:pt x="92" y="55"/>
                      <a:pt x="93" y="118"/>
                    </a:cubicBezTo>
                    <a:cubicBezTo>
                      <a:pt x="94" y="178"/>
                      <a:pt x="141" y="226"/>
                      <a:pt x="200" y="231"/>
                    </a:cubicBezTo>
                    <a:cubicBezTo>
                      <a:pt x="88" y="239"/>
                      <a:pt x="0" y="333"/>
                      <a:pt x="2" y="446"/>
                    </a:cubicBezTo>
                    <a:cubicBezTo>
                      <a:pt x="3" y="511"/>
                      <a:pt x="110" y="538"/>
                      <a:pt x="216" y="537"/>
                    </a:cubicBezTo>
                    <a:cubicBezTo>
                      <a:pt x="321" y="535"/>
                      <a:pt x="428" y="504"/>
                      <a:pt x="426" y="439"/>
                    </a:cubicBezTo>
                    <a:cubicBezTo>
                      <a:pt x="425" y="326"/>
                      <a:pt x="334" y="235"/>
                      <a:pt x="221" y="2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6825" y="1501"/>
                <a:ext cx="678" cy="946"/>
              </a:xfrm>
              <a:custGeom>
                <a:avLst/>
                <a:gdLst>
                  <a:gd name="T0" fmla="*/ 132 w 286"/>
                  <a:gd name="T1" fmla="*/ 171 h 398"/>
                  <a:gd name="T2" fmla="*/ 210 w 286"/>
                  <a:gd name="T3" fmla="*/ 85 h 398"/>
                  <a:gd name="T4" fmla="*/ 123 w 286"/>
                  <a:gd name="T5" fmla="*/ 1 h 398"/>
                  <a:gd name="T6" fmla="*/ 39 w 286"/>
                  <a:gd name="T7" fmla="*/ 88 h 398"/>
                  <a:gd name="T8" fmla="*/ 120 w 286"/>
                  <a:gd name="T9" fmla="*/ 171 h 398"/>
                  <a:gd name="T10" fmla="*/ 0 w 286"/>
                  <a:gd name="T11" fmla="*/ 237 h 398"/>
                  <a:gd name="T12" fmla="*/ 77 w 286"/>
                  <a:gd name="T13" fmla="*/ 396 h 398"/>
                  <a:gd name="T14" fmla="*/ 129 w 286"/>
                  <a:gd name="T15" fmla="*/ 398 h 398"/>
                  <a:gd name="T16" fmla="*/ 235 w 286"/>
                  <a:gd name="T17" fmla="*/ 380 h 398"/>
                  <a:gd name="T18" fmla="*/ 286 w 286"/>
                  <a:gd name="T19" fmla="*/ 326 h 398"/>
                  <a:gd name="T20" fmla="*/ 132 w 286"/>
                  <a:gd name="T21" fmla="*/ 17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8">
                    <a:moveTo>
                      <a:pt x="132" y="171"/>
                    </a:moveTo>
                    <a:cubicBezTo>
                      <a:pt x="176" y="167"/>
                      <a:pt x="210" y="130"/>
                      <a:pt x="210" y="85"/>
                    </a:cubicBezTo>
                    <a:cubicBezTo>
                      <a:pt x="209" y="38"/>
                      <a:pt x="170" y="0"/>
                      <a:pt x="123" y="1"/>
                    </a:cubicBezTo>
                    <a:cubicBezTo>
                      <a:pt x="76" y="1"/>
                      <a:pt x="38" y="40"/>
                      <a:pt x="39" y="88"/>
                    </a:cubicBezTo>
                    <a:cubicBezTo>
                      <a:pt x="39" y="133"/>
                      <a:pt x="75" y="169"/>
                      <a:pt x="120" y="171"/>
                    </a:cubicBezTo>
                    <a:cubicBezTo>
                      <a:pt x="71" y="174"/>
                      <a:pt x="28" y="198"/>
                      <a:pt x="0" y="237"/>
                    </a:cubicBezTo>
                    <a:cubicBezTo>
                      <a:pt x="43" y="277"/>
                      <a:pt x="72" y="333"/>
                      <a:pt x="77" y="396"/>
                    </a:cubicBezTo>
                    <a:cubicBezTo>
                      <a:pt x="94" y="398"/>
                      <a:pt x="111" y="398"/>
                      <a:pt x="129" y="398"/>
                    </a:cubicBezTo>
                    <a:cubicBezTo>
                      <a:pt x="170" y="397"/>
                      <a:pt x="207" y="391"/>
                      <a:pt x="235" y="380"/>
                    </a:cubicBezTo>
                    <a:cubicBezTo>
                      <a:pt x="278" y="364"/>
                      <a:pt x="286" y="342"/>
                      <a:pt x="286" y="326"/>
                    </a:cubicBezTo>
                    <a:cubicBezTo>
                      <a:pt x="285" y="241"/>
                      <a:pt x="216" y="173"/>
                      <a:pt x="13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3" name="Freeform 21"/>
              <p:cNvSpPr>
                <a:spLocks/>
              </p:cNvSpPr>
              <p:nvPr/>
            </p:nvSpPr>
            <p:spPr bwMode="auto">
              <a:xfrm>
                <a:off x="5324" y="1520"/>
                <a:ext cx="678" cy="948"/>
              </a:xfrm>
              <a:custGeom>
                <a:avLst/>
                <a:gdLst>
                  <a:gd name="T0" fmla="*/ 286 w 286"/>
                  <a:gd name="T1" fmla="*/ 235 h 399"/>
                  <a:gd name="T2" fmla="*/ 163 w 286"/>
                  <a:gd name="T3" fmla="*/ 171 h 399"/>
                  <a:gd name="T4" fmla="*/ 241 w 286"/>
                  <a:gd name="T5" fmla="*/ 85 h 399"/>
                  <a:gd name="T6" fmla="*/ 154 w 286"/>
                  <a:gd name="T7" fmla="*/ 1 h 399"/>
                  <a:gd name="T8" fmla="*/ 70 w 286"/>
                  <a:gd name="T9" fmla="*/ 88 h 399"/>
                  <a:gd name="T10" fmla="*/ 151 w 286"/>
                  <a:gd name="T11" fmla="*/ 171 h 399"/>
                  <a:gd name="T12" fmla="*/ 2 w 286"/>
                  <a:gd name="T13" fmla="*/ 331 h 399"/>
                  <a:gd name="T14" fmla="*/ 54 w 286"/>
                  <a:gd name="T15" fmla="*/ 384 h 399"/>
                  <a:gd name="T16" fmla="*/ 161 w 286"/>
                  <a:gd name="T17" fmla="*/ 398 h 399"/>
                  <a:gd name="T18" fmla="*/ 216 w 286"/>
                  <a:gd name="T19" fmla="*/ 394 h 399"/>
                  <a:gd name="T20" fmla="*/ 286 w 286"/>
                  <a:gd name="T21" fmla="*/ 23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9">
                    <a:moveTo>
                      <a:pt x="286" y="235"/>
                    </a:moveTo>
                    <a:cubicBezTo>
                      <a:pt x="257" y="196"/>
                      <a:pt x="212" y="172"/>
                      <a:pt x="163" y="171"/>
                    </a:cubicBezTo>
                    <a:cubicBezTo>
                      <a:pt x="207" y="167"/>
                      <a:pt x="242" y="130"/>
                      <a:pt x="241" y="85"/>
                    </a:cubicBezTo>
                    <a:cubicBezTo>
                      <a:pt x="240" y="38"/>
                      <a:pt x="201" y="0"/>
                      <a:pt x="154" y="1"/>
                    </a:cubicBezTo>
                    <a:cubicBezTo>
                      <a:pt x="107" y="1"/>
                      <a:pt x="69" y="41"/>
                      <a:pt x="70" y="88"/>
                    </a:cubicBezTo>
                    <a:cubicBezTo>
                      <a:pt x="71" y="133"/>
                      <a:pt x="106" y="169"/>
                      <a:pt x="151" y="171"/>
                    </a:cubicBezTo>
                    <a:cubicBezTo>
                      <a:pt x="67" y="176"/>
                      <a:pt x="0" y="247"/>
                      <a:pt x="2" y="331"/>
                    </a:cubicBezTo>
                    <a:cubicBezTo>
                      <a:pt x="2" y="347"/>
                      <a:pt x="11" y="369"/>
                      <a:pt x="54" y="384"/>
                    </a:cubicBezTo>
                    <a:cubicBezTo>
                      <a:pt x="83" y="394"/>
                      <a:pt x="120" y="399"/>
                      <a:pt x="161" y="398"/>
                    </a:cubicBezTo>
                    <a:cubicBezTo>
                      <a:pt x="180" y="398"/>
                      <a:pt x="198" y="396"/>
                      <a:pt x="216" y="394"/>
                    </a:cubicBezTo>
                    <a:cubicBezTo>
                      <a:pt x="219" y="332"/>
                      <a:pt x="246" y="277"/>
                      <a:pt x="286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4" name="Freeform 22"/>
              <p:cNvSpPr>
                <a:spLocks/>
              </p:cNvSpPr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127 w 277"/>
                  <a:gd name="T1" fmla="*/ 170 h 389"/>
                  <a:gd name="T2" fmla="*/ 127 w 277"/>
                  <a:gd name="T3" fmla="*/ 162 h 389"/>
                  <a:gd name="T4" fmla="*/ 201 w 277"/>
                  <a:gd name="T5" fmla="*/ 80 h 389"/>
                  <a:gd name="T6" fmla="*/ 119 w 277"/>
                  <a:gd name="T7" fmla="*/ 0 h 389"/>
                  <a:gd name="T8" fmla="*/ 118 w 277"/>
                  <a:gd name="T9" fmla="*/ 0 h 389"/>
                  <a:gd name="T10" fmla="*/ 61 w 277"/>
                  <a:gd name="T11" fmla="*/ 24 h 389"/>
                  <a:gd name="T12" fmla="*/ 38 w 277"/>
                  <a:gd name="T13" fmla="*/ 82 h 389"/>
                  <a:gd name="T14" fmla="*/ 115 w 277"/>
                  <a:gd name="T15" fmla="*/ 162 h 389"/>
                  <a:gd name="T16" fmla="*/ 115 w 277"/>
                  <a:gd name="T17" fmla="*/ 170 h 389"/>
                  <a:gd name="T18" fmla="*/ 0 w 277"/>
                  <a:gd name="T19" fmla="*/ 231 h 389"/>
                  <a:gd name="T20" fmla="*/ 76 w 277"/>
                  <a:gd name="T21" fmla="*/ 387 h 389"/>
                  <a:gd name="T22" fmla="*/ 124 w 277"/>
                  <a:gd name="T23" fmla="*/ 389 h 389"/>
                  <a:gd name="T24" fmla="*/ 229 w 277"/>
                  <a:gd name="T25" fmla="*/ 372 h 389"/>
                  <a:gd name="T26" fmla="*/ 277 w 277"/>
                  <a:gd name="T27" fmla="*/ 321 h 389"/>
                  <a:gd name="T28" fmla="*/ 127 w 277"/>
                  <a:gd name="T29" fmla="*/ 17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389">
                    <a:moveTo>
                      <a:pt x="127" y="170"/>
                    </a:move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5" name="Freeform 23"/>
              <p:cNvSpPr>
                <a:spLocks/>
              </p:cNvSpPr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217 w 419"/>
                  <a:gd name="T1" fmla="*/ 230 h 528"/>
                  <a:gd name="T2" fmla="*/ 217 w 419"/>
                  <a:gd name="T3" fmla="*/ 222 h 528"/>
                  <a:gd name="T4" fmla="*/ 316 w 419"/>
                  <a:gd name="T5" fmla="*/ 110 h 528"/>
                  <a:gd name="T6" fmla="*/ 205 w 419"/>
                  <a:gd name="T7" fmla="*/ 0 h 528"/>
                  <a:gd name="T8" fmla="*/ 203 w 419"/>
                  <a:gd name="T9" fmla="*/ 0 h 528"/>
                  <a:gd name="T10" fmla="*/ 93 w 419"/>
                  <a:gd name="T11" fmla="*/ 113 h 528"/>
                  <a:gd name="T12" fmla="*/ 196 w 419"/>
                  <a:gd name="T13" fmla="*/ 222 h 528"/>
                  <a:gd name="T14" fmla="*/ 196 w 419"/>
                  <a:gd name="T15" fmla="*/ 230 h 528"/>
                  <a:gd name="T16" fmla="*/ 2 w 419"/>
                  <a:gd name="T17" fmla="*/ 441 h 528"/>
                  <a:gd name="T18" fmla="*/ 202 w 419"/>
                  <a:gd name="T19" fmla="*/ 528 h 528"/>
                  <a:gd name="T20" fmla="*/ 202 w 419"/>
                  <a:gd name="T21" fmla="*/ 528 h 528"/>
                  <a:gd name="T22" fmla="*/ 211 w 419"/>
                  <a:gd name="T23" fmla="*/ 528 h 528"/>
                  <a:gd name="T24" fmla="*/ 418 w 419"/>
                  <a:gd name="T25" fmla="*/ 434 h 528"/>
                  <a:gd name="T26" fmla="*/ 217 w 419"/>
                  <a:gd name="T27" fmla="*/ 23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9" h="528">
                    <a:moveTo>
                      <a:pt x="217" y="230"/>
                    </a:move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6" name="Freeform 24"/>
              <p:cNvSpPr>
                <a:spLocks/>
              </p:cNvSpPr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159 w 277"/>
                  <a:gd name="T1" fmla="*/ 170 h 390"/>
                  <a:gd name="T2" fmla="*/ 159 w 277"/>
                  <a:gd name="T3" fmla="*/ 162 h 390"/>
                  <a:gd name="T4" fmla="*/ 233 w 277"/>
                  <a:gd name="T5" fmla="*/ 80 h 390"/>
                  <a:gd name="T6" fmla="*/ 152 w 277"/>
                  <a:gd name="T7" fmla="*/ 0 h 390"/>
                  <a:gd name="T8" fmla="*/ 150 w 277"/>
                  <a:gd name="T9" fmla="*/ 0 h 390"/>
                  <a:gd name="T10" fmla="*/ 70 w 277"/>
                  <a:gd name="T11" fmla="*/ 83 h 390"/>
                  <a:gd name="T12" fmla="*/ 147 w 277"/>
                  <a:gd name="T13" fmla="*/ 162 h 390"/>
                  <a:gd name="T14" fmla="*/ 147 w 277"/>
                  <a:gd name="T15" fmla="*/ 170 h 390"/>
                  <a:gd name="T16" fmla="*/ 2 w 277"/>
                  <a:gd name="T17" fmla="*/ 326 h 390"/>
                  <a:gd name="T18" fmla="*/ 52 w 277"/>
                  <a:gd name="T19" fmla="*/ 375 h 390"/>
                  <a:gd name="T20" fmla="*/ 157 w 277"/>
                  <a:gd name="T21" fmla="*/ 389 h 390"/>
                  <a:gd name="T22" fmla="*/ 208 w 277"/>
                  <a:gd name="T23" fmla="*/ 385 h 390"/>
                  <a:gd name="T24" fmla="*/ 277 w 277"/>
                  <a:gd name="T25" fmla="*/ 230 h 390"/>
                  <a:gd name="T26" fmla="*/ 159 w 277"/>
                  <a:gd name="T27" fmla="*/ 17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90">
                    <a:moveTo>
                      <a:pt x="159" y="170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7" name="Freeform 25"/>
              <p:cNvSpPr>
                <a:spLocks/>
              </p:cNvSpPr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233 w 277"/>
                  <a:gd name="T1" fmla="*/ 80 h 390"/>
                  <a:gd name="T2" fmla="*/ 152 w 277"/>
                  <a:gd name="T3" fmla="*/ 0 h 390"/>
                  <a:gd name="T4" fmla="*/ 150 w 277"/>
                  <a:gd name="T5" fmla="*/ 0 h 390"/>
                  <a:gd name="T6" fmla="*/ 70 w 277"/>
                  <a:gd name="T7" fmla="*/ 83 h 390"/>
                  <a:gd name="T8" fmla="*/ 147 w 277"/>
                  <a:gd name="T9" fmla="*/ 162 h 390"/>
                  <a:gd name="T10" fmla="*/ 147 w 277"/>
                  <a:gd name="T11" fmla="*/ 166 h 390"/>
                  <a:gd name="T12" fmla="*/ 149 w 277"/>
                  <a:gd name="T13" fmla="*/ 167 h 390"/>
                  <a:gd name="T14" fmla="*/ 147 w 277"/>
                  <a:gd name="T15" fmla="*/ 166 h 390"/>
                  <a:gd name="T16" fmla="*/ 147 w 277"/>
                  <a:gd name="T17" fmla="*/ 170 h 390"/>
                  <a:gd name="T18" fmla="*/ 2 w 277"/>
                  <a:gd name="T19" fmla="*/ 326 h 390"/>
                  <a:gd name="T20" fmla="*/ 52 w 277"/>
                  <a:gd name="T21" fmla="*/ 375 h 390"/>
                  <a:gd name="T22" fmla="*/ 157 w 277"/>
                  <a:gd name="T23" fmla="*/ 389 h 390"/>
                  <a:gd name="T24" fmla="*/ 208 w 277"/>
                  <a:gd name="T25" fmla="*/ 385 h 390"/>
                  <a:gd name="T26" fmla="*/ 277 w 277"/>
                  <a:gd name="T27" fmla="*/ 230 h 390"/>
                  <a:gd name="T28" fmla="*/ 159 w 277"/>
                  <a:gd name="T29" fmla="*/ 170 h 390"/>
                  <a:gd name="T30" fmla="*/ 159 w 277"/>
                  <a:gd name="T31" fmla="*/ 166 h 390"/>
                  <a:gd name="T32" fmla="*/ 156 w 277"/>
                  <a:gd name="T33" fmla="*/ 167 h 390"/>
                  <a:gd name="T34" fmla="*/ 159 w 277"/>
                  <a:gd name="T35" fmla="*/ 166 h 390"/>
                  <a:gd name="T36" fmla="*/ 159 w 277"/>
                  <a:gd name="T37" fmla="*/ 162 h 390"/>
                  <a:gd name="T38" fmla="*/ 233 w 277"/>
                  <a:gd name="T39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7" h="390">
                    <a:moveTo>
                      <a:pt x="233" y="80"/>
                    </a:move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9" y="167"/>
                      <a:pt x="149" y="167"/>
                      <a:pt x="149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>
                <a:off x="5315" y="1924"/>
                <a:ext cx="702" cy="552"/>
              </a:xfrm>
              <a:custGeom>
                <a:avLst/>
                <a:gdLst>
                  <a:gd name="T0" fmla="*/ 294 w 296"/>
                  <a:gd name="T1" fmla="*/ 63 h 232"/>
                  <a:gd name="T2" fmla="*/ 192 w 296"/>
                  <a:gd name="T3" fmla="*/ 0 h 232"/>
                  <a:gd name="T4" fmla="*/ 167 w 296"/>
                  <a:gd name="T5" fmla="*/ 1 h 232"/>
                  <a:gd name="T6" fmla="*/ 167 w 296"/>
                  <a:gd name="T7" fmla="*/ 5 h 232"/>
                  <a:gd name="T8" fmla="*/ 285 w 296"/>
                  <a:gd name="T9" fmla="*/ 65 h 232"/>
                  <a:gd name="T10" fmla="*/ 216 w 296"/>
                  <a:gd name="T11" fmla="*/ 220 h 232"/>
                  <a:gd name="T12" fmla="*/ 165 w 296"/>
                  <a:gd name="T13" fmla="*/ 224 h 232"/>
                  <a:gd name="T14" fmla="*/ 60 w 296"/>
                  <a:gd name="T15" fmla="*/ 210 h 232"/>
                  <a:gd name="T16" fmla="*/ 10 w 296"/>
                  <a:gd name="T17" fmla="*/ 161 h 232"/>
                  <a:gd name="T18" fmla="*/ 155 w 296"/>
                  <a:gd name="T19" fmla="*/ 5 h 232"/>
                  <a:gd name="T20" fmla="*/ 155 w 296"/>
                  <a:gd name="T21" fmla="*/ 1 h 232"/>
                  <a:gd name="T22" fmla="*/ 130 w 296"/>
                  <a:gd name="T23" fmla="*/ 1 h 232"/>
                  <a:gd name="T24" fmla="*/ 155 w 296"/>
                  <a:gd name="T25" fmla="*/ 1 h 232"/>
                  <a:gd name="T26" fmla="*/ 130 w 296"/>
                  <a:gd name="T27" fmla="*/ 1 h 232"/>
                  <a:gd name="T28" fmla="*/ 2 w 296"/>
                  <a:gd name="T29" fmla="*/ 161 h 232"/>
                  <a:gd name="T30" fmla="*/ 57 w 296"/>
                  <a:gd name="T31" fmla="*/ 218 h 232"/>
                  <a:gd name="T32" fmla="*/ 157 w 296"/>
                  <a:gd name="T33" fmla="*/ 232 h 232"/>
                  <a:gd name="T34" fmla="*/ 165 w 296"/>
                  <a:gd name="T35" fmla="*/ 232 h 232"/>
                  <a:gd name="T36" fmla="*/ 220 w 296"/>
                  <a:gd name="T37" fmla="*/ 228 h 232"/>
                  <a:gd name="T38" fmla="*/ 224 w 296"/>
                  <a:gd name="T39" fmla="*/ 227 h 232"/>
                  <a:gd name="T40" fmla="*/ 224 w 296"/>
                  <a:gd name="T41" fmla="*/ 224 h 232"/>
                  <a:gd name="T42" fmla="*/ 293 w 296"/>
                  <a:gd name="T43" fmla="*/ 68 h 232"/>
                  <a:gd name="T44" fmla="*/ 296 w 296"/>
                  <a:gd name="T45" fmla="*/ 66 h 232"/>
                  <a:gd name="T46" fmla="*/ 294 w 296"/>
                  <a:gd name="T47" fmla="*/ 6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6" h="232">
                    <a:moveTo>
                      <a:pt x="294" y="63"/>
                    </a:moveTo>
                    <a:cubicBezTo>
                      <a:pt x="269" y="29"/>
                      <a:pt x="232" y="7"/>
                      <a:pt x="192" y="0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214" y="6"/>
                      <a:pt x="257" y="28"/>
                      <a:pt x="285" y="65"/>
                    </a:cubicBezTo>
                    <a:cubicBezTo>
                      <a:pt x="245" y="107"/>
                      <a:pt x="220" y="162"/>
                      <a:pt x="216" y="220"/>
                    </a:cubicBezTo>
                    <a:cubicBezTo>
                      <a:pt x="199" y="223"/>
                      <a:pt x="182" y="224"/>
                      <a:pt x="165" y="224"/>
                    </a:cubicBezTo>
                    <a:cubicBezTo>
                      <a:pt x="125" y="225"/>
                      <a:pt x="87" y="220"/>
                      <a:pt x="60" y="210"/>
                    </a:cubicBezTo>
                    <a:cubicBezTo>
                      <a:pt x="19" y="196"/>
                      <a:pt x="10" y="176"/>
                      <a:pt x="10" y="161"/>
                    </a:cubicBezTo>
                    <a:cubicBezTo>
                      <a:pt x="8" y="79"/>
                      <a:pt x="72" y="10"/>
                      <a:pt x="155" y="5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55" y="16"/>
                      <a:pt x="0" y="83"/>
                      <a:pt x="2" y="161"/>
                    </a:cubicBezTo>
                    <a:cubicBezTo>
                      <a:pt x="2" y="178"/>
                      <a:pt x="12" y="202"/>
                      <a:pt x="57" y="218"/>
                    </a:cubicBezTo>
                    <a:cubicBezTo>
                      <a:pt x="84" y="227"/>
                      <a:pt x="119" y="232"/>
                      <a:pt x="157" y="232"/>
                    </a:cubicBezTo>
                    <a:cubicBezTo>
                      <a:pt x="160" y="232"/>
                      <a:pt x="162" y="232"/>
                      <a:pt x="165" y="232"/>
                    </a:cubicBezTo>
                    <a:cubicBezTo>
                      <a:pt x="183" y="232"/>
                      <a:pt x="202" y="230"/>
                      <a:pt x="220" y="228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7" y="165"/>
                      <a:pt x="252" y="110"/>
                      <a:pt x="293" y="68"/>
                    </a:cubicBezTo>
                    <a:cubicBezTo>
                      <a:pt x="296" y="66"/>
                      <a:pt x="296" y="66"/>
                      <a:pt x="296" y="66"/>
                    </a:cubicBezTo>
                    <a:lnTo>
                      <a:pt x="29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5479" y="1513"/>
                <a:ext cx="429" cy="414"/>
              </a:xfrm>
              <a:custGeom>
                <a:avLst/>
                <a:gdLst>
                  <a:gd name="T0" fmla="*/ 86 w 181"/>
                  <a:gd name="T1" fmla="*/ 170 h 174"/>
                  <a:gd name="T2" fmla="*/ 9 w 181"/>
                  <a:gd name="T3" fmla="*/ 91 h 174"/>
                  <a:gd name="T4" fmla="*/ 89 w 181"/>
                  <a:gd name="T5" fmla="*/ 8 h 174"/>
                  <a:gd name="T6" fmla="*/ 91 w 181"/>
                  <a:gd name="T7" fmla="*/ 8 h 174"/>
                  <a:gd name="T8" fmla="*/ 172 w 181"/>
                  <a:gd name="T9" fmla="*/ 88 h 174"/>
                  <a:gd name="T10" fmla="*/ 98 w 181"/>
                  <a:gd name="T11" fmla="*/ 170 h 174"/>
                  <a:gd name="T12" fmla="*/ 98 w 181"/>
                  <a:gd name="T13" fmla="*/ 174 h 174"/>
                  <a:gd name="T14" fmla="*/ 123 w 181"/>
                  <a:gd name="T15" fmla="*/ 173 h 174"/>
                  <a:gd name="T16" fmla="*/ 98 w 181"/>
                  <a:gd name="T17" fmla="*/ 174 h 174"/>
                  <a:gd name="T18" fmla="*/ 123 w 181"/>
                  <a:gd name="T19" fmla="*/ 173 h 174"/>
                  <a:gd name="T20" fmla="*/ 180 w 181"/>
                  <a:gd name="T21" fmla="*/ 88 h 174"/>
                  <a:gd name="T22" fmla="*/ 91 w 181"/>
                  <a:gd name="T23" fmla="*/ 0 h 174"/>
                  <a:gd name="T24" fmla="*/ 89 w 181"/>
                  <a:gd name="T25" fmla="*/ 0 h 174"/>
                  <a:gd name="T26" fmla="*/ 1 w 181"/>
                  <a:gd name="T27" fmla="*/ 91 h 174"/>
                  <a:gd name="T28" fmla="*/ 61 w 181"/>
                  <a:gd name="T29" fmla="*/ 174 h 174"/>
                  <a:gd name="T30" fmla="*/ 86 w 181"/>
                  <a:gd name="T31" fmla="*/ 174 h 174"/>
                  <a:gd name="T32" fmla="*/ 86 w 181"/>
                  <a:gd name="T33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74">
                    <a:moveTo>
                      <a:pt x="86" y="170"/>
                    </a:moveTo>
                    <a:cubicBezTo>
                      <a:pt x="43" y="168"/>
                      <a:pt x="10" y="133"/>
                      <a:pt x="9" y="91"/>
                    </a:cubicBezTo>
                    <a:cubicBezTo>
                      <a:pt x="8" y="46"/>
                      <a:pt x="44" y="8"/>
                      <a:pt x="89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35" y="8"/>
                      <a:pt x="171" y="44"/>
                      <a:pt x="172" y="88"/>
                    </a:cubicBezTo>
                    <a:cubicBezTo>
                      <a:pt x="173" y="130"/>
                      <a:pt x="140" y="167"/>
                      <a:pt x="98" y="170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57" y="159"/>
                      <a:pt x="181" y="126"/>
                      <a:pt x="180" y="88"/>
                    </a:cubicBezTo>
                    <a:cubicBezTo>
                      <a:pt x="179" y="39"/>
                      <a:pt x="139" y="0"/>
                      <a:pt x="91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1"/>
                      <a:pt x="1" y="91"/>
                    </a:cubicBezTo>
                    <a:cubicBezTo>
                      <a:pt x="2" y="129"/>
                      <a:pt x="27" y="162"/>
                      <a:pt x="61" y="174"/>
                    </a:cubicBezTo>
                    <a:cubicBezTo>
                      <a:pt x="86" y="174"/>
                      <a:pt x="86" y="174"/>
                      <a:pt x="86" y="174"/>
                    </a:cubicBezTo>
                    <a:lnTo>
                      <a:pt x="86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0" name="Freeform 28"/>
              <p:cNvSpPr>
                <a:spLocks/>
              </p:cNvSpPr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316 w 419"/>
                  <a:gd name="T1" fmla="*/ 110 h 528"/>
                  <a:gd name="T2" fmla="*/ 205 w 419"/>
                  <a:gd name="T3" fmla="*/ 0 h 528"/>
                  <a:gd name="T4" fmla="*/ 203 w 419"/>
                  <a:gd name="T5" fmla="*/ 0 h 528"/>
                  <a:gd name="T6" fmla="*/ 93 w 419"/>
                  <a:gd name="T7" fmla="*/ 113 h 528"/>
                  <a:gd name="T8" fmla="*/ 196 w 419"/>
                  <a:gd name="T9" fmla="*/ 222 h 528"/>
                  <a:gd name="T10" fmla="*/ 196 w 419"/>
                  <a:gd name="T11" fmla="*/ 226 h 528"/>
                  <a:gd name="T12" fmla="*/ 198 w 419"/>
                  <a:gd name="T13" fmla="*/ 226 h 528"/>
                  <a:gd name="T14" fmla="*/ 196 w 419"/>
                  <a:gd name="T15" fmla="*/ 226 h 528"/>
                  <a:gd name="T16" fmla="*/ 196 w 419"/>
                  <a:gd name="T17" fmla="*/ 230 h 528"/>
                  <a:gd name="T18" fmla="*/ 2 w 419"/>
                  <a:gd name="T19" fmla="*/ 441 h 528"/>
                  <a:gd name="T20" fmla="*/ 202 w 419"/>
                  <a:gd name="T21" fmla="*/ 528 h 528"/>
                  <a:gd name="T22" fmla="*/ 202 w 419"/>
                  <a:gd name="T23" fmla="*/ 528 h 528"/>
                  <a:gd name="T24" fmla="*/ 211 w 419"/>
                  <a:gd name="T25" fmla="*/ 528 h 528"/>
                  <a:gd name="T26" fmla="*/ 418 w 419"/>
                  <a:gd name="T27" fmla="*/ 434 h 528"/>
                  <a:gd name="T28" fmla="*/ 217 w 419"/>
                  <a:gd name="T29" fmla="*/ 230 h 528"/>
                  <a:gd name="T30" fmla="*/ 217 w 419"/>
                  <a:gd name="T31" fmla="*/ 226 h 528"/>
                  <a:gd name="T32" fmla="*/ 213 w 419"/>
                  <a:gd name="T33" fmla="*/ 226 h 528"/>
                  <a:gd name="T34" fmla="*/ 217 w 419"/>
                  <a:gd name="T35" fmla="*/ 226 h 528"/>
                  <a:gd name="T36" fmla="*/ 217 w 419"/>
                  <a:gd name="T37" fmla="*/ 222 h 528"/>
                  <a:gd name="T38" fmla="*/ 316 w 419"/>
                  <a:gd name="T39" fmla="*/ 11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9" h="528">
                    <a:moveTo>
                      <a:pt x="316" y="110"/>
                    </a:move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3" y="226"/>
                      <a:pt x="213" y="226"/>
                      <a:pt x="213" y="226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1" name="Freeform 29"/>
              <p:cNvSpPr>
                <a:spLocks/>
              </p:cNvSpPr>
              <p:nvPr/>
            </p:nvSpPr>
            <p:spPr bwMode="auto">
              <a:xfrm>
                <a:off x="5905" y="1984"/>
                <a:ext cx="1034" cy="741"/>
              </a:xfrm>
              <a:custGeom>
                <a:avLst/>
                <a:gdLst>
                  <a:gd name="T0" fmla="*/ 251 w 436"/>
                  <a:gd name="T1" fmla="*/ 0 h 312"/>
                  <a:gd name="T2" fmla="*/ 225 w 436"/>
                  <a:gd name="T3" fmla="*/ 2 h 312"/>
                  <a:gd name="T4" fmla="*/ 225 w 436"/>
                  <a:gd name="T5" fmla="*/ 6 h 312"/>
                  <a:gd name="T6" fmla="*/ 426 w 436"/>
                  <a:gd name="T7" fmla="*/ 210 h 312"/>
                  <a:gd name="T8" fmla="*/ 219 w 436"/>
                  <a:gd name="T9" fmla="*/ 304 h 312"/>
                  <a:gd name="T10" fmla="*/ 210 w 436"/>
                  <a:gd name="T11" fmla="*/ 304 h 312"/>
                  <a:gd name="T12" fmla="*/ 210 w 436"/>
                  <a:gd name="T13" fmla="*/ 304 h 312"/>
                  <a:gd name="T14" fmla="*/ 10 w 436"/>
                  <a:gd name="T15" fmla="*/ 217 h 312"/>
                  <a:gd name="T16" fmla="*/ 204 w 436"/>
                  <a:gd name="T17" fmla="*/ 6 h 312"/>
                  <a:gd name="T18" fmla="*/ 204 w 436"/>
                  <a:gd name="T19" fmla="*/ 2 h 312"/>
                  <a:gd name="T20" fmla="*/ 178 w 436"/>
                  <a:gd name="T21" fmla="*/ 1 h 312"/>
                  <a:gd name="T22" fmla="*/ 204 w 436"/>
                  <a:gd name="T23" fmla="*/ 2 h 312"/>
                  <a:gd name="T24" fmla="*/ 178 w 436"/>
                  <a:gd name="T25" fmla="*/ 1 h 312"/>
                  <a:gd name="T26" fmla="*/ 2 w 436"/>
                  <a:gd name="T27" fmla="*/ 217 h 312"/>
                  <a:gd name="T28" fmla="*/ 210 w 436"/>
                  <a:gd name="T29" fmla="*/ 312 h 312"/>
                  <a:gd name="T30" fmla="*/ 210 w 436"/>
                  <a:gd name="T31" fmla="*/ 312 h 312"/>
                  <a:gd name="T32" fmla="*/ 220 w 436"/>
                  <a:gd name="T33" fmla="*/ 312 h 312"/>
                  <a:gd name="T34" fmla="*/ 435 w 436"/>
                  <a:gd name="T35" fmla="*/ 210 h 312"/>
                  <a:gd name="T36" fmla="*/ 251 w 43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312">
                    <a:moveTo>
                      <a:pt x="251" y="0"/>
                    </a:moveTo>
                    <a:cubicBezTo>
                      <a:pt x="225" y="2"/>
                      <a:pt x="225" y="2"/>
                      <a:pt x="225" y="2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336" y="10"/>
                      <a:pt x="425" y="99"/>
                      <a:pt x="426" y="210"/>
                    </a:cubicBezTo>
                    <a:cubicBezTo>
                      <a:pt x="427" y="272"/>
                      <a:pt x="323" y="302"/>
                      <a:pt x="219" y="304"/>
                    </a:cubicBezTo>
                    <a:cubicBezTo>
                      <a:pt x="216" y="304"/>
                      <a:pt x="213" y="304"/>
                      <a:pt x="210" y="304"/>
                    </a:cubicBezTo>
                    <a:cubicBezTo>
                      <a:pt x="210" y="304"/>
                      <a:pt x="210" y="304"/>
                      <a:pt x="210" y="304"/>
                    </a:cubicBezTo>
                    <a:cubicBezTo>
                      <a:pt x="111" y="304"/>
                      <a:pt x="11" y="277"/>
                      <a:pt x="10" y="217"/>
                    </a:cubicBezTo>
                    <a:cubicBezTo>
                      <a:pt x="8" y="106"/>
                      <a:pt x="93" y="14"/>
                      <a:pt x="204" y="6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75" y="20"/>
                      <a:pt x="0" y="111"/>
                      <a:pt x="2" y="217"/>
                    </a:cubicBezTo>
                    <a:cubicBezTo>
                      <a:pt x="3" y="287"/>
                      <a:pt x="115" y="312"/>
                      <a:pt x="210" y="312"/>
                    </a:cubicBezTo>
                    <a:cubicBezTo>
                      <a:pt x="210" y="312"/>
                      <a:pt x="210" y="312"/>
                      <a:pt x="210" y="312"/>
                    </a:cubicBezTo>
                    <a:cubicBezTo>
                      <a:pt x="213" y="312"/>
                      <a:pt x="216" y="312"/>
                      <a:pt x="220" y="312"/>
                    </a:cubicBezTo>
                    <a:cubicBezTo>
                      <a:pt x="327" y="310"/>
                      <a:pt x="436" y="278"/>
                      <a:pt x="435" y="210"/>
                    </a:cubicBezTo>
                    <a:cubicBezTo>
                      <a:pt x="433" y="104"/>
                      <a:pt x="354" y="16"/>
                      <a:pt x="2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2" name="Freeform 30"/>
              <p:cNvSpPr>
                <a:spLocks/>
              </p:cNvSpPr>
              <p:nvPr/>
            </p:nvSpPr>
            <p:spPr bwMode="auto">
              <a:xfrm>
                <a:off x="6123" y="1433"/>
                <a:ext cx="571" cy="556"/>
              </a:xfrm>
              <a:custGeom>
                <a:avLst/>
                <a:gdLst>
                  <a:gd name="T0" fmla="*/ 112 w 241"/>
                  <a:gd name="T1" fmla="*/ 230 h 234"/>
                  <a:gd name="T2" fmla="*/ 9 w 241"/>
                  <a:gd name="T3" fmla="*/ 121 h 234"/>
                  <a:gd name="T4" fmla="*/ 119 w 241"/>
                  <a:gd name="T5" fmla="*/ 8 h 234"/>
                  <a:gd name="T6" fmla="*/ 121 w 241"/>
                  <a:gd name="T7" fmla="*/ 8 h 234"/>
                  <a:gd name="T8" fmla="*/ 232 w 241"/>
                  <a:gd name="T9" fmla="*/ 118 h 234"/>
                  <a:gd name="T10" fmla="*/ 133 w 241"/>
                  <a:gd name="T11" fmla="*/ 230 h 234"/>
                  <a:gd name="T12" fmla="*/ 133 w 241"/>
                  <a:gd name="T13" fmla="*/ 234 h 234"/>
                  <a:gd name="T14" fmla="*/ 159 w 241"/>
                  <a:gd name="T15" fmla="*/ 232 h 234"/>
                  <a:gd name="T16" fmla="*/ 133 w 241"/>
                  <a:gd name="T17" fmla="*/ 234 h 234"/>
                  <a:gd name="T18" fmla="*/ 159 w 241"/>
                  <a:gd name="T19" fmla="*/ 232 h 234"/>
                  <a:gd name="T20" fmla="*/ 240 w 241"/>
                  <a:gd name="T21" fmla="*/ 118 h 234"/>
                  <a:gd name="T22" fmla="*/ 121 w 241"/>
                  <a:gd name="T23" fmla="*/ 0 h 234"/>
                  <a:gd name="T24" fmla="*/ 119 w 241"/>
                  <a:gd name="T25" fmla="*/ 0 h 234"/>
                  <a:gd name="T26" fmla="*/ 1 w 241"/>
                  <a:gd name="T27" fmla="*/ 122 h 234"/>
                  <a:gd name="T28" fmla="*/ 86 w 241"/>
                  <a:gd name="T29" fmla="*/ 233 h 234"/>
                  <a:gd name="T30" fmla="*/ 112 w 241"/>
                  <a:gd name="T31" fmla="*/ 234 h 234"/>
                  <a:gd name="T32" fmla="*/ 112 w 241"/>
                  <a:gd name="T33" fmla="*/ 2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234">
                    <a:moveTo>
                      <a:pt x="112" y="230"/>
                    </a:moveTo>
                    <a:cubicBezTo>
                      <a:pt x="54" y="225"/>
                      <a:pt x="10" y="179"/>
                      <a:pt x="9" y="121"/>
                    </a:cubicBezTo>
                    <a:cubicBezTo>
                      <a:pt x="8" y="60"/>
                      <a:pt x="57" y="9"/>
                      <a:pt x="119" y="8"/>
                    </a:cubicBezTo>
                    <a:cubicBezTo>
                      <a:pt x="119" y="8"/>
                      <a:pt x="120" y="8"/>
                      <a:pt x="121" y="8"/>
                    </a:cubicBezTo>
                    <a:cubicBezTo>
                      <a:pt x="181" y="8"/>
                      <a:pt x="231" y="57"/>
                      <a:pt x="232" y="118"/>
                    </a:cubicBezTo>
                    <a:cubicBezTo>
                      <a:pt x="233" y="175"/>
                      <a:pt x="190" y="223"/>
                      <a:pt x="133" y="230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208" y="216"/>
                      <a:pt x="241" y="170"/>
                      <a:pt x="240" y="118"/>
                    </a:cubicBezTo>
                    <a:cubicBezTo>
                      <a:pt x="239" y="53"/>
                      <a:pt x="186" y="0"/>
                      <a:pt x="121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53" y="1"/>
                      <a:pt x="0" y="56"/>
                      <a:pt x="1" y="122"/>
                    </a:cubicBezTo>
                    <a:cubicBezTo>
                      <a:pt x="2" y="174"/>
                      <a:pt x="37" y="219"/>
                      <a:pt x="86" y="233"/>
                    </a:cubicBezTo>
                    <a:cubicBezTo>
                      <a:pt x="112" y="234"/>
                      <a:pt x="112" y="234"/>
                      <a:pt x="112" y="234"/>
                    </a:cubicBezTo>
                    <a:lnTo>
                      <a:pt x="11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3" name="Freeform 31"/>
              <p:cNvSpPr>
                <a:spLocks/>
              </p:cNvSpPr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201 w 277"/>
                  <a:gd name="T1" fmla="*/ 80 h 389"/>
                  <a:gd name="T2" fmla="*/ 119 w 277"/>
                  <a:gd name="T3" fmla="*/ 0 h 389"/>
                  <a:gd name="T4" fmla="*/ 118 w 277"/>
                  <a:gd name="T5" fmla="*/ 0 h 389"/>
                  <a:gd name="T6" fmla="*/ 61 w 277"/>
                  <a:gd name="T7" fmla="*/ 24 h 389"/>
                  <a:gd name="T8" fmla="*/ 38 w 277"/>
                  <a:gd name="T9" fmla="*/ 82 h 389"/>
                  <a:gd name="T10" fmla="*/ 115 w 277"/>
                  <a:gd name="T11" fmla="*/ 162 h 389"/>
                  <a:gd name="T12" fmla="*/ 115 w 277"/>
                  <a:gd name="T13" fmla="*/ 166 h 389"/>
                  <a:gd name="T14" fmla="*/ 117 w 277"/>
                  <a:gd name="T15" fmla="*/ 166 h 389"/>
                  <a:gd name="T16" fmla="*/ 115 w 277"/>
                  <a:gd name="T17" fmla="*/ 166 h 389"/>
                  <a:gd name="T18" fmla="*/ 115 w 277"/>
                  <a:gd name="T19" fmla="*/ 170 h 389"/>
                  <a:gd name="T20" fmla="*/ 0 w 277"/>
                  <a:gd name="T21" fmla="*/ 231 h 389"/>
                  <a:gd name="T22" fmla="*/ 76 w 277"/>
                  <a:gd name="T23" fmla="*/ 387 h 389"/>
                  <a:gd name="T24" fmla="*/ 124 w 277"/>
                  <a:gd name="T25" fmla="*/ 389 h 389"/>
                  <a:gd name="T26" fmla="*/ 229 w 277"/>
                  <a:gd name="T27" fmla="*/ 372 h 389"/>
                  <a:gd name="T28" fmla="*/ 277 w 277"/>
                  <a:gd name="T29" fmla="*/ 321 h 389"/>
                  <a:gd name="T30" fmla="*/ 127 w 277"/>
                  <a:gd name="T31" fmla="*/ 170 h 389"/>
                  <a:gd name="T32" fmla="*/ 127 w 277"/>
                  <a:gd name="T33" fmla="*/ 166 h 389"/>
                  <a:gd name="T34" fmla="*/ 124 w 277"/>
                  <a:gd name="T35" fmla="*/ 166 h 389"/>
                  <a:gd name="T36" fmla="*/ 127 w 277"/>
                  <a:gd name="T37" fmla="*/ 166 h 389"/>
                  <a:gd name="T38" fmla="*/ 127 w 277"/>
                  <a:gd name="T39" fmla="*/ 162 h 389"/>
                  <a:gd name="T40" fmla="*/ 201 w 277"/>
                  <a:gd name="T41" fmla="*/ 8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7" h="389">
                    <a:moveTo>
                      <a:pt x="201" y="80"/>
                    </a:move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4" name="Freeform 32"/>
              <p:cNvSpPr>
                <a:spLocks/>
              </p:cNvSpPr>
              <p:nvPr/>
            </p:nvSpPr>
            <p:spPr bwMode="auto">
              <a:xfrm>
                <a:off x="6905" y="1492"/>
                <a:ext cx="427" cy="416"/>
              </a:xfrm>
              <a:custGeom>
                <a:avLst/>
                <a:gdLst>
                  <a:gd name="T0" fmla="*/ 86 w 180"/>
                  <a:gd name="T1" fmla="*/ 171 h 175"/>
                  <a:gd name="T2" fmla="*/ 9 w 180"/>
                  <a:gd name="T3" fmla="*/ 91 h 175"/>
                  <a:gd name="T4" fmla="*/ 32 w 180"/>
                  <a:gd name="T5" fmla="*/ 33 h 175"/>
                  <a:gd name="T6" fmla="*/ 89 w 180"/>
                  <a:gd name="T7" fmla="*/ 9 h 175"/>
                  <a:gd name="T8" fmla="*/ 90 w 180"/>
                  <a:gd name="T9" fmla="*/ 9 h 175"/>
                  <a:gd name="T10" fmla="*/ 172 w 180"/>
                  <a:gd name="T11" fmla="*/ 89 h 175"/>
                  <a:gd name="T12" fmla="*/ 98 w 180"/>
                  <a:gd name="T13" fmla="*/ 171 h 175"/>
                  <a:gd name="T14" fmla="*/ 98 w 180"/>
                  <a:gd name="T15" fmla="*/ 175 h 175"/>
                  <a:gd name="T16" fmla="*/ 122 w 180"/>
                  <a:gd name="T17" fmla="*/ 173 h 175"/>
                  <a:gd name="T18" fmla="*/ 98 w 180"/>
                  <a:gd name="T19" fmla="*/ 175 h 175"/>
                  <a:gd name="T20" fmla="*/ 122 w 180"/>
                  <a:gd name="T21" fmla="*/ 173 h 175"/>
                  <a:gd name="T22" fmla="*/ 180 w 180"/>
                  <a:gd name="T23" fmla="*/ 89 h 175"/>
                  <a:gd name="T24" fmla="*/ 90 w 180"/>
                  <a:gd name="T25" fmla="*/ 0 h 175"/>
                  <a:gd name="T26" fmla="*/ 89 w 180"/>
                  <a:gd name="T27" fmla="*/ 1 h 175"/>
                  <a:gd name="T28" fmla="*/ 26 w 180"/>
                  <a:gd name="T29" fmla="*/ 28 h 175"/>
                  <a:gd name="T30" fmla="*/ 1 w 180"/>
                  <a:gd name="T31" fmla="*/ 92 h 175"/>
                  <a:gd name="T32" fmla="*/ 61 w 180"/>
                  <a:gd name="T33" fmla="*/ 174 h 175"/>
                  <a:gd name="T34" fmla="*/ 86 w 180"/>
                  <a:gd name="T35" fmla="*/ 175 h 175"/>
                  <a:gd name="T36" fmla="*/ 61 w 180"/>
                  <a:gd name="T37" fmla="*/ 174 h 175"/>
                  <a:gd name="T38" fmla="*/ 86 w 180"/>
                  <a:gd name="T39" fmla="*/ 175 h 175"/>
                  <a:gd name="T40" fmla="*/ 86 w 180"/>
                  <a:gd name="T41" fmla="*/ 17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0" h="175">
                    <a:moveTo>
                      <a:pt x="86" y="171"/>
                    </a:moveTo>
                    <a:cubicBezTo>
                      <a:pt x="43" y="169"/>
                      <a:pt x="9" y="134"/>
                      <a:pt x="9" y="91"/>
                    </a:cubicBezTo>
                    <a:cubicBezTo>
                      <a:pt x="8" y="70"/>
                      <a:pt x="16" y="49"/>
                      <a:pt x="32" y="33"/>
                    </a:cubicBezTo>
                    <a:cubicBezTo>
                      <a:pt x="47" y="18"/>
                      <a:pt x="67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134" y="9"/>
                      <a:pt x="171" y="45"/>
                      <a:pt x="172" y="89"/>
                    </a:cubicBezTo>
                    <a:cubicBezTo>
                      <a:pt x="172" y="131"/>
                      <a:pt x="140" y="167"/>
                      <a:pt x="98" y="171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156" y="160"/>
                      <a:pt x="180" y="127"/>
                      <a:pt x="180" y="89"/>
                    </a:cubicBezTo>
                    <a:cubicBezTo>
                      <a:pt x="179" y="40"/>
                      <a:pt x="139" y="0"/>
                      <a:pt x="90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65" y="1"/>
                      <a:pt x="42" y="11"/>
                      <a:pt x="26" y="28"/>
                    </a:cubicBezTo>
                    <a:cubicBezTo>
                      <a:pt x="9" y="45"/>
                      <a:pt x="0" y="68"/>
                      <a:pt x="1" y="92"/>
                    </a:cubicBezTo>
                    <a:cubicBezTo>
                      <a:pt x="1" y="130"/>
                      <a:pt x="26" y="162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lnTo>
                      <a:pt x="86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6813" y="1903"/>
                <a:ext cx="699" cy="554"/>
              </a:xfrm>
              <a:custGeom>
                <a:avLst/>
                <a:gdLst>
                  <a:gd name="T0" fmla="*/ 161 w 295"/>
                  <a:gd name="T1" fmla="*/ 0 h 233"/>
                  <a:gd name="T2" fmla="*/ 137 w 295"/>
                  <a:gd name="T3" fmla="*/ 2 h 233"/>
                  <a:gd name="T4" fmla="*/ 137 w 295"/>
                  <a:gd name="T5" fmla="*/ 6 h 233"/>
                  <a:gd name="T6" fmla="*/ 287 w 295"/>
                  <a:gd name="T7" fmla="*/ 157 h 233"/>
                  <a:gd name="T8" fmla="*/ 239 w 295"/>
                  <a:gd name="T9" fmla="*/ 208 h 233"/>
                  <a:gd name="T10" fmla="*/ 134 w 295"/>
                  <a:gd name="T11" fmla="*/ 225 h 233"/>
                  <a:gd name="T12" fmla="*/ 86 w 295"/>
                  <a:gd name="T13" fmla="*/ 223 h 233"/>
                  <a:gd name="T14" fmla="*/ 10 w 295"/>
                  <a:gd name="T15" fmla="*/ 67 h 233"/>
                  <a:gd name="T16" fmla="*/ 125 w 295"/>
                  <a:gd name="T17" fmla="*/ 6 h 233"/>
                  <a:gd name="T18" fmla="*/ 125 w 295"/>
                  <a:gd name="T19" fmla="*/ 2 h 233"/>
                  <a:gd name="T20" fmla="*/ 100 w 295"/>
                  <a:gd name="T21" fmla="*/ 1 h 233"/>
                  <a:gd name="T22" fmla="*/ 2 w 295"/>
                  <a:gd name="T23" fmla="*/ 65 h 233"/>
                  <a:gd name="T24" fmla="*/ 0 w 295"/>
                  <a:gd name="T25" fmla="*/ 68 h 233"/>
                  <a:gd name="T26" fmla="*/ 2 w 295"/>
                  <a:gd name="T27" fmla="*/ 71 h 233"/>
                  <a:gd name="T28" fmla="*/ 78 w 295"/>
                  <a:gd name="T29" fmla="*/ 227 h 233"/>
                  <a:gd name="T30" fmla="*/ 78 w 295"/>
                  <a:gd name="T31" fmla="*/ 230 h 233"/>
                  <a:gd name="T32" fmla="*/ 81 w 295"/>
                  <a:gd name="T33" fmla="*/ 231 h 233"/>
                  <a:gd name="T34" fmla="*/ 127 w 295"/>
                  <a:gd name="T35" fmla="*/ 233 h 233"/>
                  <a:gd name="T36" fmla="*/ 134 w 295"/>
                  <a:gd name="T37" fmla="*/ 233 h 233"/>
                  <a:gd name="T38" fmla="*/ 242 w 295"/>
                  <a:gd name="T39" fmla="*/ 215 h 233"/>
                  <a:gd name="T40" fmla="*/ 295 w 295"/>
                  <a:gd name="T41" fmla="*/ 157 h 233"/>
                  <a:gd name="T42" fmla="*/ 161 w 295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5" h="233">
                    <a:moveTo>
                      <a:pt x="161" y="0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220" y="8"/>
                      <a:pt x="286" y="74"/>
                      <a:pt x="287" y="157"/>
                    </a:cubicBezTo>
                    <a:cubicBezTo>
                      <a:pt x="287" y="178"/>
                      <a:pt x="271" y="195"/>
                      <a:pt x="239" y="208"/>
                    </a:cubicBezTo>
                    <a:cubicBezTo>
                      <a:pt x="211" y="218"/>
                      <a:pt x="174" y="224"/>
                      <a:pt x="134" y="225"/>
                    </a:cubicBezTo>
                    <a:cubicBezTo>
                      <a:pt x="118" y="225"/>
                      <a:pt x="101" y="225"/>
                      <a:pt x="86" y="223"/>
                    </a:cubicBezTo>
                    <a:cubicBezTo>
                      <a:pt x="80" y="164"/>
                      <a:pt x="53" y="109"/>
                      <a:pt x="10" y="67"/>
                    </a:cubicBezTo>
                    <a:cubicBezTo>
                      <a:pt x="38" y="31"/>
                      <a:pt x="79" y="9"/>
                      <a:pt x="125" y="6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60" y="10"/>
                      <a:pt x="26" y="32"/>
                      <a:pt x="2" y="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6" y="112"/>
                      <a:pt x="73" y="167"/>
                      <a:pt x="78" y="227"/>
                    </a:cubicBezTo>
                    <a:cubicBezTo>
                      <a:pt x="78" y="230"/>
                      <a:pt x="78" y="230"/>
                      <a:pt x="78" y="230"/>
                    </a:cubicBezTo>
                    <a:cubicBezTo>
                      <a:pt x="81" y="231"/>
                      <a:pt x="81" y="231"/>
                      <a:pt x="81" y="231"/>
                    </a:cubicBezTo>
                    <a:cubicBezTo>
                      <a:pt x="96" y="232"/>
                      <a:pt x="112" y="233"/>
                      <a:pt x="127" y="233"/>
                    </a:cubicBezTo>
                    <a:cubicBezTo>
                      <a:pt x="130" y="233"/>
                      <a:pt x="132" y="233"/>
                      <a:pt x="134" y="233"/>
                    </a:cubicBezTo>
                    <a:cubicBezTo>
                      <a:pt x="175" y="233"/>
                      <a:pt x="213" y="226"/>
                      <a:pt x="242" y="215"/>
                    </a:cubicBezTo>
                    <a:cubicBezTo>
                      <a:pt x="286" y="198"/>
                      <a:pt x="295" y="174"/>
                      <a:pt x="295" y="157"/>
                    </a:cubicBezTo>
                    <a:cubicBezTo>
                      <a:pt x="294" y="78"/>
                      <a:pt x="237" y="14"/>
                      <a:pt x="1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6" name="Freeform 34"/>
              <p:cNvSpPr>
                <a:spLocks/>
              </p:cNvSpPr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2758803" y="3161483"/>
            <a:ext cx="552450" cy="552450"/>
            <a:chOff x="3678404" y="3977185"/>
            <a:chExt cx="736600" cy="736600"/>
          </a:xfrm>
        </p:grpSpPr>
        <p:grpSp>
          <p:nvGrpSpPr>
            <p:cNvPr id="81" name="组合 80"/>
            <p:cNvGrpSpPr/>
            <p:nvPr/>
          </p:nvGrpSpPr>
          <p:grpSpPr>
            <a:xfrm>
              <a:off x="3678404" y="3977185"/>
              <a:ext cx="736600" cy="736600"/>
              <a:chOff x="8286667" y="635396"/>
              <a:chExt cx="736600" cy="736600"/>
            </a:xfrm>
          </p:grpSpPr>
          <p:sp>
            <p:nvSpPr>
              <p:cNvPr id="117" name="椭圆 116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663A77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82" name="Group 38"/>
            <p:cNvGrpSpPr>
              <a:grpSpLocks noChangeAspect="1"/>
            </p:cNvGrpSpPr>
            <p:nvPr/>
          </p:nvGrpSpPr>
          <p:grpSpPr bwMode="auto">
            <a:xfrm>
              <a:off x="3885883" y="4202897"/>
              <a:ext cx="331304" cy="273727"/>
              <a:chOff x="3136" y="1579"/>
              <a:chExt cx="1404" cy="1160"/>
            </a:xfrm>
            <a:solidFill>
              <a:schemeClr val="bg1"/>
            </a:solidFill>
          </p:grpSpPr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3152" y="1783"/>
                <a:ext cx="1371" cy="409"/>
              </a:xfrm>
              <a:custGeom>
                <a:avLst/>
                <a:gdLst>
                  <a:gd name="T0" fmla="*/ 532 w 1371"/>
                  <a:gd name="T1" fmla="*/ 288 h 409"/>
                  <a:gd name="T2" fmla="*/ 839 w 1371"/>
                  <a:gd name="T3" fmla="*/ 288 h 409"/>
                  <a:gd name="T4" fmla="*/ 839 w 1371"/>
                  <a:gd name="T5" fmla="*/ 409 h 409"/>
                  <a:gd name="T6" fmla="*/ 1191 w 1371"/>
                  <a:gd name="T7" fmla="*/ 409 h 409"/>
                  <a:gd name="T8" fmla="*/ 1371 w 1371"/>
                  <a:gd name="T9" fmla="*/ 0 h 409"/>
                  <a:gd name="T10" fmla="*/ 0 w 1371"/>
                  <a:gd name="T11" fmla="*/ 0 h 409"/>
                  <a:gd name="T12" fmla="*/ 181 w 1371"/>
                  <a:gd name="T13" fmla="*/ 409 h 409"/>
                  <a:gd name="T14" fmla="*/ 532 w 1371"/>
                  <a:gd name="T15" fmla="*/ 409 h 409"/>
                  <a:gd name="T16" fmla="*/ 532 w 1371"/>
                  <a:gd name="T17" fmla="*/ 288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1" h="409">
                    <a:moveTo>
                      <a:pt x="532" y="288"/>
                    </a:moveTo>
                    <a:lnTo>
                      <a:pt x="839" y="288"/>
                    </a:lnTo>
                    <a:lnTo>
                      <a:pt x="839" y="409"/>
                    </a:lnTo>
                    <a:lnTo>
                      <a:pt x="1191" y="409"/>
                    </a:lnTo>
                    <a:lnTo>
                      <a:pt x="1371" y="0"/>
                    </a:lnTo>
                    <a:lnTo>
                      <a:pt x="0" y="0"/>
                    </a:lnTo>
                    <a:lnTo>
                      <a:pt x="181" y="409"/>
                    </a:lnTo>
                    <a:lnTo>
                      <a:pt x="532" y="409"/>
                    </a:lnTo>
                    <a:lnTo>
                      <a:pt x="532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4" name="Rectangle 40"/>
              <p:cNvSpPr>
                <a:spLocks noChangeArrowheads="1"/>
              </p:cNvSpPr>
              <p:nvPr/>
            </p:nvSpPr>
            <p:spPr bwMode="auto">
              <a:xfrm>
                <a:off x="3741" y="2128"/>
                <a:ext cx="193" cy="1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3150" y="1919"/>
                <a:ext cx="1375" cy="808"/>
              </a:xfrm>
              <a:custGeom>
                <a:avLst/>
                <a:gdLst>
                  <a:gd name="T0" fmla="*/ 841 w 1375"/>
                  <a:gd name="T1" fmla="*/ 409 h 808"/>
                  <a:gd name="T2" fmla="*/ 534 w 1375"/>
                  <a:gd name="T3" fmla="*/ 409 h 808"/>
                  <a:gd name="T4" fmla="*/ 534 w 1375"/>
                  <a:gd name="T5" fmla="*/ 330 h 808"/>
                  <a:gd name="T6" fmla="*/ 147 w 1375"/>
                  <a:gd name="T7" fmla="*/ 330 h 808"/>
                  <a:gd name="T8" fmla="*/ 0 w 1375"/>
                  <a:gd name="T9" fmla="*/ 0 h 808"/>
                  <a:gd name="T10" fmla="*/ 0 w 1375"/>
                  <a:gd name="T11" fmla="*/ 808 h 808"/>
                  <a:gd name="T12" fmla="*/ 1375 w 1375"/>
                  <a:gd name="T13" fmla="*/ 808 h 808"/>
                  <a:gd name="T14" fmla="*/ 1375 w 1375"/>
                  <a:gd name="T15" fmla="*/ 0 h 808"/>
                  <a:gd name="T16" fmla="*/ 1228 w 1375"/>
                  <a:gd name="T17" fmla="*/ 330 h 808"/>
                  <a:gd name="T18" fmla="*/ 841 w 1375"/>
                  <a:gd name="T19" fmla="*/ 330 h 808"/>
                  <a:gd name="T20" fmla="*/ 841 w 1375"/>
                  <a:gd name="T21" fmla="*/ 40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5" h="808">
                    <a:moveTo>
                      <a:pt x="841" y="409"/>
                    </a:moveTo>
                    <a:lnTo>
                      <a:pt x="534" y="409"/>
                    </a:lnTo>
                    <a:lnTo>
                      <a:pt x="534" y="330"/>
                    </a:lnTo>
                    <a:lnTo>
                      <a:pt x="147" y="330"/>
                    </a:lnTo>
                    <a:lnTo>
                      <a:pt x="0" y="0"/>
                    </a:lnTo>
                    <a:lnTo>
                      <a:pt x="0" y="808"/>
                    </a:lnTo>
                    <a:lnTo>
                      <a:pt x="1375" y="808"/>
                    </a:lnTo>
                    <a:lnTo>
                      <a:pt x="1375" y="0"/>
                    </a:lnTo>
                    <a:lnTo>
                      <a:pt x="1228" y="330"/>
                    </a:lnTo>
                    <a:lnTo>
                      <a:pt x="841" y="330"/>
                    </a:lnTo>
                    <a:lnTo>
                      <a:pt x="841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3680" y="1588"/>
                <a:ext cx="316" cy="138"/>
              </a:xfrm>
              <a:custGeom>
                <a:avLst/>
                <a:gdLst>
                  <a:gd name="T0" fmla="*/ 256 w 316"/>
                  <a:gd name="T1" fmla="*/ 60 h 138"/>
                  <a:gd name="T2" fmla="*/ 256 w 316"/>
                  <a:gd name="T3" fmla="*/ 138 h 138"/>
                  <a:gd name="T4" fmla="*/ 316 w 316"/>
                  <a:gd name="T5" fmla="*/ 138 h 138"/>
                  <a:gd name="T6" fmla="*/ 316 w 316"/>
                  <a:gd name="T7" fmla="*/ 0 h 138"/>
                  <a:gd name="T8" fmla="*/ 0 w 316"/>
                  <a:gd name="T9" fmla="*/ 0 h 138"/>
                  <a:gd name="T10" fmla="*/ 0 w 316"/>
                  <a:gd name="T11" fmla="*/ 138 h 138"/>
                  <a:gd name="T12" fmla="*/ 59 w 316"/>
                  <a:gd name="T13" fmla="*/ 138 h 138"/>
                  <a:gd name="T14" fmla="*/ 59 w 316"/>
                  <a:gd name="T15" fmla="*/ 60 h 138"/>
                  <a:gd name="T16" fmla="*/ 256 w 316"/>
                  <a:gd name="T17" fmla="*/ 6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138">
                    <a:moveTo>
                      <a:pt x="256" y="60"/>
                    </a:moveTo>
                    <a:lnTo>
                      <a:pt x="256" y="138"/>
                    </a:lnTo>
                    <a:lnTo>
                      <a:pt x="316" y="138"/>
                    </a:lnTo>
                    <a:lnTo>
                      <a:pt x="316" y="0"/>
                    </a:lnTo>
                    <a:lnTo>
                      <a:pt x="0" y="0"/>
                    </a:lnTo>
                    <a:lnTo>
                      <a:pt x="0" y="138"/>
                    </a:lnTo>
                    <a:lnTo>
                      <a:pt x="59" y="138"/>
                    </a:lnTo>
                    <a:lnTo>
                      <a:pt x="59" y="60"/>
                    </a:lnTo>
                    <a:lnTo>
                      <a:pt x="25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3924" y="1648"/>
                <a:ext cx="12" cy="90"/>
              </a:xfrm>
              <a:custGeom>
                <a:avLst/>
                <a:gdLst>
                  <a:gd name="T0" fmla="*/ 12 w 12"/>
                  <a:gd name="T1" fmla="*/ 0 h 90"/>
                  <a:gd name="T2" fmla="*/ 0 w 12"/>
                  <a:gd name="T3" fmla="*/ 12 h 90"/>
                  <a:gd name="T4" fmla="*/ 0 w 12"/>
                  <a:gd name="T5" fmla="*/ 90 h 90"/>
                  <a:gd name="T6" fmla="*/ 12 w 12"/>
                  <a:gd name="T7" fmla="*/ 78 h 90"/>
                  <a:gd name="T8" fmla="*/ 12 w 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0"/>
                    </a:moveTo>
                    <a:lnTo>
                      <a:pt x="0" y="12"/>
                    </a:lnTo>
                    <a:lnTo>
                      <a:pt x="0" y="90"/>
                    </a:lnTo>
                    <a:lnTo>
                      <a:pt x="12" y="7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3924" y="1726"/>
                <a:ext cx="81" cy="12"/>
              </a:xfrm>
              <a:custGeom>
                <a:avLst/>
                <a:gdLst>
                  <a:gd name="T0" fmla="*/ 12 w 81"/>
                  <a:gd name="T1" fmla="*/ 0 h 12"/>
                  <a:gd name="T2" fmla="*/ 0 w 81"/>
                  <a:gd name="T3" fmla="*/ 12 h 12"/>
                  <a:gd name="T4" fmla="*/ 81 w 81"/>
                  <a:gd name="T5" fmla="*/ 12 h 12"/>
                  <a:gd name="T6" fmla="*/ 72 w 81"/>
                  <a:gd name="T7" fmla="*/ 0 h 12"/>
                  <a:gd name="T8" fmla="*/ 12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12" y="0"/>
                    </a:moveTo>
                    <a:lnTo>
                      <a:pt x="0" y="12"/>
                    </a:lnTo>
                    <a:lnTo>
                      <a:pt x="81" y="12"/>
                    </a:lnTo>
                    <a:lnTo>
                      <a:pt x="7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3996" y="1579"/>
                <a:ext cx="9" cy="159"/>
              </a:xfrm>
              <a:custGeom>
                <a:avLst/>
                <a:gdLst>
                  <a:gd name="T0" fmla="*/ 0 w 9"/>
                  <a:gd name="T1" fmla="*/ 147 h 159"/>
                  <a:gd name="T2" fmla="*/ 9 w 9"/>
                  <a:gd name="T3" fmla="*/ 159 h 159"/>
                  <a:gd name="T4" fmla="*/ 9 w 9"/>
                  <a:gd name="T5" fmla="*/ 0 h 159"/>
                  <a:gd name="T6" fmla="*/ 0 w 9"/>
                  <a:gd name="T7" fmla="*/ 9 h 159"/>
                  <a:gd name="T8" fmla="*/ 0 w 9"/>
                  <a:gd name="T9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9">
                    <a:moveTo>
                      <a:pt x="0" y="147"/>
                    </a:moveTo>
                    <a:lnTo>
                      <a:pt x="9" y="15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3670" y="1579"/>
                <a:ext cx="335" cy="9"/>
              </a:xfrm>
              <a:custGeom>
                <a:avLst/>
                <a:gdLst>
                  <a:gd name="T0" fmla="*/ 326 w 335"/>
                  <a:gd name="T1" fmla="*/ 9 h 9"/>
                  <a:gd name="T2" fmla="*/ 335 w 335"/>
                  <a:gd name="T3" fmla="*/ 0 h 9"/>
                  <a:gd name="T4" fmla="*/ 0 w 335"/>
                  <a:gd name="T5" fmla="*/ 0 h 9"/>
                  <a:gd name="T6" fmla="*/ 10 w 335"/>
                  <a:gd name="T7" fmla="*/ 9 h 9"/>
                  <a:gd name="T8" fmla="*/ 326 w 33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9">
                    <a:moveTo>
                      <a:pt x="326" y="9"/>
                    </a:moveTo>
                    <a:lnTo>
                      <a:pt x="335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2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3739" y="1648"/>
                <a:ext cx="197" cy="12"/>
              </a:xfrm>
              <a:custGeom>
                <a:avLst/>
                <a:gdLst>
                  <a:gd name="T0" fmla="*/ 0 w 197"/>
                  <a:gd name="T1" fmla="*/ 0 h 12"/>
                  <a:gd name="T2" fmla="*/ 12 w 197"/>
                  <a:gd name="T3" fmla="*/ 12 h 12"/>
                  <a:gd name="T4" fmla="*/ 185 w 197"/>
                  <a:gd name="T5" fmla="*/ 12 h 12"/>
                  <a:gd name="T6" fmla="*/ 197 w 197"/>
                  <a:gd name="T7" fmla="*/ 0 h 12"/>
                  <a:gd name="T8" fmla="*/ 0 w 19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2">
                    <a:moveTo>
                      <a:pt x="0" y="0"/>
                    </a:moveTo>
                    <a:lnTo>
                      <a:pt x="12" y="12"/>
                    </a:lnTo>
                    <a:lnTo>
                      <a:pt x="185" y="12"/>
                    </a:lnTo>
                    <a:lnTo>
                      <a:pt x="19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3739" y="1648"/>
                <a:ext cx="12" cy="90"/>
              </a:xfrm>
              <a:custGeom>
                <a:avLst/>
                <a:gdLst>
                  <a:gd name="T0" fmla="*/ 0 w 12"/>
                  <a:gd name="T1" fmla="*/ 78 h 90"/>
                  <a:gd name="T2" fmla="*/ 12 w 12"/>
                  <a:gd name="T3" fmla="*/ 90 h 90"/>
                  <a:gd name="T4" fmla="*/ 12 w 12"/>
                  <a:gd name="T5" fmla="*/ 12 h 90"/>
                  <a:gd name="T6" fmla="*/ 0 w 12"/>
                  <a:gd name="T7" fmla="*/ 0 h 90"/>
                  <a:gd name="T8" fmla="*/ 0 w 12"/>
                  <a:gd name="T9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0" y="78"/>
                    </a:moveTo>
                    <a:lnTo>
                      <a:pt x="12" y="90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3" name="Freeform 49"/>
              <p:cNvSpPr>
                <a:spLocks/>
              </p:cNvSpPr>
              <p:nvPr/>
            </p:nvSpPr>
            <p:spPr bwMode="auto">
              <a:xfrm>
                <a:off x="3670" y="1726"/>
                <a:ext cx="81" cy="12"/>
              </a:xfrm>
              <a:custGeom>
                <a:avLst/>
                <a:gdLst>
                  <a:gd name="T0" fmla="*/ 69 w 81"/>
                  <a:gd name="T1" fmla="*/ 0 h 12"/>
                  <a:gd name="T2" fmla="*/ 10 w 81"/>
                  <a:gd name="T3" fmla="*/ 0 h 12"/>
                  <a:gd name="T4" fmla="*/ 0 w 81"/>
                  <a:gd name="T5" fmla="*/ 12 h 12"/>
                  <a:gd name="T6" fmla="*/ 81 w 81"/>
                  <a:gd name="T7" fmla="*/ 12 h 12"/>
                  <a:gd name="T8" fmla="*/ 69 w 8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">
                    <a:moveTo>
                      <a:pt x="69" y="0"/>
                    </a:moveTo>
                    <a:lnTo>
                      <a:pt x="10" y="0"/>
                    </a:lnTo>
                    <a:lnTo>
                      <a:pt x="0" y="12"/>
                    </a:lnTo>
                    <a:lnTo>
                      <a:pt x="81" y="1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4" name="Freeform 50"/>
              <p:cNvSpPr>
                <a:spLocks/>
              </p:cNvSpPr>
              <p:nvPr/>
            </p:nvSpPr>
            <p:spPr bwMode="auto">
              <a:xfrm>
                <a:off x="3670" y="1579"/>
                <a:ext cx="10" cy="159"/>
              </a:xfrm>
              <a:custGeom>
                <a:avLst/>
                <a:gdLst>
                  <a:gd name="T0" fmla="*/ 10 w 10"/>
                  <a:gd name="T1" fmla="*/ 9 h 159"/>
                  <a:gd name="T2" fmla="*/ 0 w 10"/>
                  <a:gd name="T3" fmla="*/ 0 h 159"/>
                  <a:gd name="T4" fmla="*/ 0 w 10"/>
                  <a:gd name="T5" fmla="*/ 159 h 159"/>
                  <a:gd name="T6" fmla="*/ 10 w 10"/>
                  <a:gd name="T7" fmla="*/ 147 h 159"/>
                  <a:gd name="T8" fmla="*/ 10 w 10"/>
                  <a:gd name="T9" fmla="*/ 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9">
                    <a:moveTo>
                      <a:pt x="10" y="9"/>
                    </a:moveTo>
                    <a:lnTo>
                      <a:pt x="0" y="0"/>
                    </a:lnTo>
                    <a:lnTo>
                      <a:pt x="0" y="159"/>
                    </a:lnTo>
                    <a:lnTo>
                      <a:pt x="10" y="147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5" name="Freeform 51"/>
              <p:cNvSpPr>
                <a:spLocks/>
              </p:cNvSpPr>
              <p:nvPr/>
            </p:nvSpPr>
            <p:spPr bwMode="auto">
              <a:xfrm>
                <a:off x="3138" y="1864"/>
                <a:ext cx="12" cy="875"/>
              </a:xfrm>
              <a:custGeom>
                <a:avLst/>
                <a:gdLst>
                  <a:gd name="T0" fmla="*/ 12 w 12"/>
                  <a:gd name="T1" fmla="*/ 55 h 875"/>
                  <a:gd name="T2" fmla="*/ 0 w 12"/>
                  <a:gd name="T3" fmla="*/ 0 h 875"/>
                  <a:gd name="T4" fmla="*/ 0 w 12"/>
                  <a:gd name="T5" fmla="*/ 875 h 875"/>
                  <a:gd name="T6" fmla="*/ 12 w 12"/>
                  <a:gd name="T7" fmla="*/ 863 h 875"/>
                  <a:gd name="T8" fmla="*/ 12 w 12"/>
                  <a:gd name="T9" fmla="*/ 5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12" y="5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12" y="863"/>
                    </a:lnTo>
                    <a:lnTo>
                      <a:pt x="1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6" name="Freeform 52"/>
              <p:cNvSpPr>
                <a:spLocks/>
              </p:cNvSpPr>
              <p:nvPr/>
            </p:nvSpPr>
            <p:spPr bwMode="auto">
              <a:xfrm>
                <a:off x="3684" y="2316"/>
                <a:ext cx="307" cy="12"/>
              </a:xfrm>
              <a:custGeom>
                <a:avLst/>
                <a:gdLst>
                  <a:gd name="T0" fmla="*/ 307 w 307"/>
                  <a:gd name="T1" fmla="*/ 12 h 12"/>
                  <a:gd name="T2" fmla="*/ 297 w 307"/>
                  <a:gd name="T3" fmla="*/ 0 h 12"/>
                  <a:gd name="T4" fmla="*/ 10 w 307"/>
                  <a:gd name="T5" fmla="*/ 0 h 12"/>
                  <a:gd name="T6" fmla="*/ 0 w 307"/>
                  <a:gd name="T7" fmla="*/ 12 h 12"/>
                  <a:gd name="T8" fmla="*/ 307 w 30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2">
                    <a:moveTo>
                      <a:pt x="307" y="12"/>
                    </a:moveTo>
                    <a:lnTo>
                      <a:pt x="297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307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7" name="Freeform 53"/>
              <p:cNvSpPr>
                <a:spLocks/>
              </p:cNvSpPr>
              <p:nvPr/>
            </p:nvSpPr>
            <p:spPr bwMode="auto">
              <a:xfrm>
                <a:off x="3981" y="2240"/>
                <a:ext cx="397" cy="9"/>
              </a:xfrm>
              <a:custGeom>
                <a:avLst/>
                <a:gdLst>
                  <a:gd name="T0" fmla="*/ 397 w 397"/>
                  <a:gd name="T1" fmla="*/ 9 h 9"/>
                  <a:gd name="T2" fmla="*/ 390 w 397"/>
                  <a:gd name="T3" fmla="*/ 0 h 9"/>
                  <a:gd name="T4" fmla="*/ 0 w 397"/>
                  <a:gd name="T5" fmla="*/ 0 h 9"/>
                  <a:gd name="T6" fmla="*/ 10 w 397"/>
                  <a:gd name="T7" fmla="*/ 9 h 9"/>
                  <a:gd name="T8" fmla="*/ 39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97" y="9"/>
                    </a:moveTo>
                    <a:lnTo>
                      <a:pt x="390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39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8" name="Freeform 54"/>
              <p:cNvSpPr>
                <a:spLocks/>
              </p:cNvSpPr>
              <p:nvPr/>
            </p:nvSpPr>
            <p:spPr bwMode="auto">
              <a:xfrm>
                <a:off x="4525" y="1864"/>
                <a:ext cx="12" cy="875"/>
              </a:xfrm>
              <a:custGeom>
                <a:avLst/>
                <a:gdLst>
                  <a:gd name="T0" fmla="*/ 0 w 12"/>
                  <a:gd name="T1" fmla="*/ 863 h 875"/>
                  <a:gd name="T2" fmla="*/ 12 w 12"/>
                  <a:gd name="T3" fmla="*/ 875 h 875"/>
                  <a:gd name="T4" fmla="*/ 12 w 12"/>
                  <a:gd name="T5" fmla="*/ 0 h 875"/>
                  <a:gd name="T6" fmla="*/ 0 w 12"/>
                  <a:gd name="T7" fmla="*/ 55 h 875"/>
                  <a:gd name="T8" fmla="*/ 0 w 12"/>
                  <a:gd name="T9" fmla="*/ 863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75">
                    <a:moveTo>
                      <a:pt x="0" y="863"/>
                    </a:moveTo>
                    <a:lnTo>
                      <a:pt x="12" y="875"/>
                    </a:lnTo>
                    <a:lnTo>
                      <a:pt x="12" y="0"/>
                    </a:lnTo>
                    <a:lnTo>
                      <a:pt x="0" y="55"/>
                    </a:lnTo>
                    <a:lnTo>
                      <a:pt x="0" y="8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99" name="Freeform 55"/>
              <p:cNvSpPr>
                <a:spLocks/>
              </p:cNvSpPr>
              <p:nvPr/>
            </p:nvSpPr>
            <p:spPr bwMode="auto">
              <a:xfrm>
                <a:off x="3138" y="2727"/>
                <a:ext cx="1399" cy="12"/>
              </a:xfrm>
              <a:custGeom>
                <a:avLst/>
                <a:gdLst>
                  <a:gd name="T0" fmla="*/ 12 w 1399"/>
                  <a:gd name="T1" fmla="*/ 0 h 12"/>
                  <a:gd name="T2" fmla="*/ 0 w 1399"/>
                  <a:gd name="T3" fmla="*/ 12 h 12"/>
                  <a:gd name="T4" fmla="*/ 1399 w 1399"/>
                  <a:gd name="T5" fmla="*/ 12 h 12"/>
                  <a:gd name="T6" fmla="*/ 1387 w 1399"/>
                  <a:gd name="T7" fmla="*/ 0 h 12"/>
                  <a:gd name="T8" fmla="*/ 12 w 139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9" h="12">
                    <a:moveTo>
                      <a:pt x="12" y="0"/>
                    </a:moveTo>
                    <a:lnTo>
                      <a:pt x="0" y="12"/>
                    </a:lnTo>
                    <a:lnTo>
                      <a:pt x="1399" y="12"/>
                    </a:lnTo>
                    <a:lnTo>
                      <a:pt x="1387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0" name="Freeform 56"/>
              <p:cNvSpPr>
                <a:spLocks/>
              </p:cNvSpPr>
              <p:nvPr/>
            </p:nvSpPr>
            <p:spPr bwMode="auto">
              <a:xfrm>
                <a:off x="4371" y="1864"/>
                <a:ext cx="166" cy="385"/>
              </a:xfrm>
              <a:custGeom>
                <a:avLst/>
                <a:gdLst>
                  <a:gd name="T0" fmla="*/ 7 w 166"/>
                  <a:gd name="T1" fmla="*/ 385 h 385"/>
                  <a:gd name="T2" fmla="*/ 154 w 166"/>
                  <a:gd name="T3" fmla="*/ 55 h 385"/>
                  <a:gd name="T4" fmla="*/ 166 w 166"/>
                  <a:gd name="T5" fmla="*/ 0 h 385"/>
                  <a:gd name="T6" fmla="*/ 0 w 166"/>
                  <a:gd name="T7" fmla="*/ 376 h 385"/>
                  <a:gd name="T8" fmla="*/ 7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7" y="385"/>
                    </a:moveTo>
                    <a:lnTo>
                      <a:pt x="154" y="55"/>
                    </a:lnTo>
                    <a:lnTo>
                      <a:pt x="166" y="0"/>
                    </a:lnTo>
                    <a:lnTo>
                      <a:pt x="0" y="376"/>
                    </a:lnTo>
                    <a:lnTo>
                      <a:pt x="7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1" name="Freeform 57"/>
              <p:cNvSpPr>
                <a:spLocks/>
              </p:cNvSpPr>
              <p:nvPr/>
            </p:nvSpPr>
            <p:spPr bwMode="auto">
              <a:xfrm>
                <a:off x="3981" y="2240"/>
                <a:ext cx="10" cy="88"/>
              </a:xfrm>
              <a:custGeom>
                <a:avLst/>
                <a:gdLst>
                  <a:gd name="T0" fmla="*/ 10 w 10"/>
                  <a:gd name="T1" fmla="*/ 9 h 88"/>
                  <a:gd name="T2" fmla="*/ 0 w 10"/>
                  <a:gd name="T3" fmla="*/ 0 h 88"/>
                  <a:gd name="T4" fmla="*/ 0 w 10"/>
                  <a:gd name="T5" fmla="*/ 76 h 88"/>
                  <a:gd name="T6" fmla="*/ 10 w 10"/>
                  <a:gd name="T7" fmla="*/ 88 h 88"/>
                  <a:gd name="T8" fmla="*/ 10 w 10"/>
                  <a:gd name="T9" fmla="*/ 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10" y="9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10" y="88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2" name="Freeform 58"/>
              <p:cNvSpPr>
                <a:spLocks/>
              </p:cNvSpPr>
              <p:nvPr/>
            </p:nvSpPr>
            <p:spPr bwMode="auto">
              <a:xfrm>
                <a:off x="3684" y="2240"/>
                <a:ext cx="10" cy="88"/>
              </a:xfrm>
              <a:custGeom>
                <a:avLst/>
                <a:gdLst>
                  <a:gd name="T0" fmla="*/ 0 w 10"/>
                  <a:gd name="T1" fmla="*/ 88 h 88"/>
                  <a:gd name="T2" fmla="*/ 10 w 10"/>
                  <a:gd name="T3" fmla="*/ 76 h 88"/>
                  <a:gd name="T4" fmla="*/ 10 w 10"/>
                  <a:gd name="T5" fmla="*/ 0 h 88"/>
                  <a:gd name="T6" fmla="*/ 0 w 10"/>
                  <a:gd name="T7" fmla="*/ 9 h 88"/>
                  <a:gd name="T8" fmla="*/ 0 w 10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8">
                    <a:moveTo>
                      <a:pt x="0" y="88"/>
                    </a:moveTo>
                    <a:lnTo>
                      <a:pt x="10" y="76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3" name="Freeform 59"/>
              <p:cNvSpPr>
                <a:spLocks/>
              </p:cNvSpPr>
              <p:nvPr/>
            </p:nvSpPr>
            <p:spPr bwMode="auto">
              <a:xfrm>
                <a:off x="3297" y="2240"/>
                <a:ext cx="397" cy="9"/>
              </a:xfrm>
              <a:custGeom>
                <a:avLst/>
                <a:gdLst>
                  <a:gd name="T0" fmla="*/ 387 w 397"/>
                  <a:gd name="T1" fmla="*/ 9 h 9"/>
                  <a:gd name="T2" fmla="*/ 397 w 397"/>
                  <a:gd name="T3" fmla="*/ 0 h 9"/>
                  <a:gd name="T4" fmla="*/ 7 w 397"/>
                  <a:gd name="T5" fmla="*/ 0 h 9"/>
                  <a:gd name="T6" fmla="*/ 0 w 397"/>
                  <a:gd name="T7" fmla="*/ 9 h 9"/>
                  <a:gd name="T8" fmla="*/ 387 w 39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9">
                    <a:moveTo>
                      <a:pt x="387" y="9"/>
                    </a:moveTo>
                    <a:lnTo>
                      <a:pt x="39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4" name="Freeform 60"/>
              <p:cNvSpPr>
                <a:spLocks/>
              </p:cNvSpPr>
              <p:nvPr/>
            </p:nvSpPr>
            <p:spPr bwMode="auto">
              <a:xfrm>
                <a:off x="3138" y="1864"/>
                <a:ext cx="166" cy="385"/>
              </a:xfrm>
              <a:custGeom>
                <a:avLst/>
                <a:gdLst>
                  <a:gd name="T0" fmla="*/ 159 w 166"/>
                  <a:gd name="T1" fmla="*/ 385 h 385"/>
                  <a:gd name="T2" fmla="*/ 166 w 166"/>
                  <a:gd name="T3" fmla="*/ 376 h 385"/>
                  <a:gd name="T4" fmla="*/ 0 w 166"/>
                  <a:gd name="T5" fmla="*/ 0 h 385"/>
                  <a:gd name="T6" fmla="*/ 12 w 166"/>
                  <a:gd name="T7" fmla="*/ 55 h 385"/>
                  <a:gd name="T8" fmla="*/ 159 w 166"/>
                  <a:gd name="T9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85">
                    <a:moveTo>
                      <a:pt x="159" y="385"/>
                    </a:moveTo>
                    <a:lnTo>
                      <a:pt x="166" y="376"/>
                    </a:lnTo>
                    <a:lnTo>
                      <a:pt x="0" y="0"/>
                    </a:lnTo>
                    <a:lnTo>
                      <a:pt x="12" y="55"/>
                    </a:lnTo>
                    <a:lnTo>
                      <a:pt x="159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5" name="Freeform 61"/>
              <p:cNvSpPr>
                <a:spLocks/>
              </p:cNvSpPr>
              <p:nvPr/>
            </p:nvSpPr>
            <p:spPr bwMode="auto">
              <a:xfrm>
                <a:off x="3730" y="2270"/>
                <a:ext cx="216" cy="12"/>
              </a:xfrm>
              <a:custGeom>
                <a:avLst/>
                <a:gdLst>
                  <a:gd name="T0" fmla="*/ 11 w 216"/>
                  <a:gd name="T1" fmla="*/ 0 h 12"/>
                  <a:gd name="T2" fmla="*/ 0 w 216"/>
                  <a:gd name="T3" fmla="*/ 12 h 12"/>
                  <a:gd name="T4" fmla="*/ 216 w 216"/>
                  <a:gd name="T5" fmla="*/ 12 h 12"/>
                  <a:gd name="T6" fmla="*/ 204 w 216"/>
                  <a:gd name="T7" fmla="*/ 0 h 12"/>
                  <a:gd name="T8" fmla="*/ 11 w 2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11" y="0"/>
                    </a:moveTo>
                    <a:lnTo>
                      <a:pt x="0" y="12"/>
                    </a:lnTo>
                    <a:lnTo>
                      <a:pt x="216" y="12"/>
                    </a:lnTo>
                    <a:lnTo>
                      <a:pt x="204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6" name="Freeform 62"/>
              <p:cNvSpPr>
                <a:spLocks/>
              </p:cNvSpPr>
              <p:nvPr/>
            </p:nvSpPr>
            <p:spPr bwMode="auto">
              <a:xfrm>
                <a:off x="3934" y="2116"/>
                <a:ext cx="12" cy="166"/>
              </a:xfrm>
              <a:custGeom>
                <a:avLst/>
                <a:gdLst>
                  <a:gd name="T0" fmla="*/ 0 w 12"/>
                  <a:gd name="T1" fmla="*/ 154 h 166"/>
                  <a:gd name="T2" fmla="*/ 12 w 12"/>
                  <a:gd name="T3" fmla="*/ 166 h 166"/>
                  <a:gd name="T4" fmla="*/ 12 w 12"/>
                  <a:gd name="T5" fmla="*/ 0 h 166"/>
                  <a:gd name="T6" fmla="*/ 0 w 12"/>
                  <a:gd name="T7" fmla="*/ 12 h 166"/>
                  <a:gd name="T8" fmla="*/ 0 w 12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6">
                    <a:moveTo>
                      <a:pt x="0" y="154"/>
                    </a:moveTo>
                    <a:lnTo>
                      <a:pt x="12" y="16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7" name="Freeform 63"/>
              <p:cNvSpPr>
                <a:spLocks/>
              </p:cNvSpPr>
              <p:nvPr/>
            </p:nvSpPr>
            <p:spPr bwMode="auto">
              <a:xfrm>
                <a:off x="3730" y="2116"/>
                <a:ext cx="216" cy="12"/>
              </a:xfrm>
              <a:custGeom>
                <a:avLst/>
                <a:gdLst>
                  <a:gd name="T0" fmla="*/ 204 w 216"/>
                  <a:gd name="T1" fmla="*/ 12 h 12"/>
                  <a:gd name="T2" fmla="*/ 216 w 216"/>
                  <a:gd name="T3" fmla="*/ 0 h 12"/>
                  <a:gd name="T4" fmla="*/ 0 w 216"/>
                  <a:gd name="T5" fmla="*/ 0 h 12"/>
                  <a:gd name="T6" fmla="*/ 11 w 216"/>
                  <a:gd name="T7" fmla="*/ 12 h 12"/>
                  <a:gd name="T8" fmla="*/ 204 w 21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2">
                    <a:moveTo>
                      <a:pt x="204" y="12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0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8" name="Freeform 64"/>
              <p:cNvSpPr>
                <a:spLocks/>
              </p:cNvSpPr>
              <p:nvPr/>
            </p:nvSpPr>
            <p:spPr bwMode="auto">
              <a:xfrm>
                <a:off x="3730" y="2116"/>
                <a:ext cx="11" cy="166"/>
              </a:xfrm>
              <a:custGeom>
                <a:avLst/>
                <a:gdLst>
                  <a:gd name="T0" fmla="*/ 11 w 11"/>
                  <a:gd name="T1" fmla="*/ 154 h 166"/>
                  <a:gd name="T2" fmla="*/ 11 w 11"/>
                  <a:gd name="T3" fmla="*/ 12 h 166"/>
                  <a:gd name="T4" fmla="*/ 0 w 11"/>
                  <a:gd name="T5" fmla="*/ 0 h 166"/>
                  <a:gd name="T6" fmla="*/ 0 w 11"/>
                  <a:gd name="T7" fmla="*/ 166 h 166"/>
                  <a:gd name="T8" fmla="*/ 11 w 11"/>
                  <a:gd name="T9" fmla="*/ 15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6">
                    <a:moveTo>
                      <a:pt x="11" y="154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0" y="166"/>
                    </a:lnTo>
                    <a:lnTo>
                      <a:pt x="11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09" name="Freeform 65"/>
              <p:cNvSpPr>
                <a:spLocks/>
              </p:cNvSpPr>
              <p:nvPr/>
            </p:nvSpPr>
            <p:spPr bwMode="auto">
              <a:xfrm>
                <a:off x="3136" y="1774"/>
                <a:ext cx="197" cy="430"/>
              </a:xfrm>
              <a:custGeom>
                <a:avLst/>
                <a:gdLst>
                  <a:gd name="T0" fmla="*/ 197 w 197"/>
                  <a:gd name="T1" fmla="*/ 418 h 430"/>
                  <a:gd name="T2" fmla="*/ 16 w 197"/>
                  <a:gd name="T3" fmla="*/ 9 h 430"/>
                  <a:gd name="T4" fmla="*/ 0 w 197"/>
                  <a:gd name="T5" fmla="*/ 0 h 430"/>
                  <a:gd name="T6" fmla="*/ 190 w 197"/>
                  <a:gd name="T7" fmla="*/ 430 h 430"/>
                  <a:gd name="T8" fmla="*/ 197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197" y="418"/>
                    </a:moveTo>
                    <a:lnTo>
                      <a:pt x="16" y="9"/>
                    </a:lnTo>
                    <a:lnTo>
                      <a:pt x="0" y="0"/>
                    </a:lnTo>
                    <a:lnTo>
                      <a:pt x="190" y="430"/>
                    </a:lnTo>
                    <a:lnTo>
                      <a:pt x="197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0" name="Freeform 66"/>
              <p:cNvSpPr>
                <a:spLocks/>
              </p:cNvSpPr>
              <p:nvPr/>
            </p:nvSpPr>
            <p:spPr bwMode="auto">
              <a:xfrm>
                <a:off x="3684" y="2071"/>
                <a:ext cx="307" cy="9"/>
              </a:xfrm>
              <a:custGeom>
                <a:avLst/>
                <a:gdLst>
                  <a:gd name="T0" fmla="*/ 0 w 307"/>
                  <a:gd name="T1" fmla="*/ 0 h 9"/>
                  <a:gd name="T2" fmla="*/ 10 w 307"/>
                  <a:gd name="T3" fmla="*/ 9 h 9"/>
                  <a:gd name="T4" fmla="*/ 297 w 307"/>
                  <a:gd name="T5" fmla="*/ 9 h 9"/>
                  <a:gd name="T6" fmla="*/ 307 w 307"/>
                  <a:gd name="T7" fmla="*/ 0 h 9"/>
                  <a:gd name="T8" fmla="*/ 0 w 30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9">
                    <a:moveTo>
                      <a:pt x="0" y="0"/>
                    </a:moveTo>
                    <a:lnTo>
                      <a:pt x="10" y="9"/>
                    </a:lnTo>
                    <a:lnTo>
                      <a:pt x="297" y="9"/>
                    </a:lnTo>
                    <a:lnTo>
                      <a:pt x="3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1" name="Freeform 67"/>
              <p:cNvSpPr>
                <a:spLocks/>
              </p:cNvSpPr>
              <p:nvPr/>
            </p:nvSpPr>
            <p:spPr bwMode="auto">
              <a:xfrm>
                <a:off x="3981" y="2071"/>
                <a:ext cx="10" cy="133"/>
              </a:xfrm>
              <a:custGeom>
                <a:avLst/>
                <a:gdLst>
                  <a:gd name="T0" fmla="*/ 10 w 10"/>
                  <a:gd name="T1" fmla="*/ 0 h 133"/>
                  <a:gd name="T2" fmla="*/ 0 w 10"/>
                  <a:gd name="T3" fmla="*/ 9 h 133"/>
                  <a:gd name="T4" fmla="*/ 0 w 10"/>
                  <a:gd name="T5" fmla="*/ 133 h 133"/>
                  <a:gd name="T6" fmla="*/ 10 w 10"/>
                  <a:gd name="T7" fmla="*/ 121 h 133"/>
                  <a:gd name="T8" fmla="*/ 10 w 10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10" y="0"/>
                    </a:moveTo>
                    <a:lnTo>
                      <a:pt x="0" y="9"/>
                    </a:lnTo>
                    <a:lnTo>
                      <a:pt x="0" y="133"/>
                    </a:lnTo>
                    <a:lnTo>
                      <a:pt x="10" y="12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2" name="Freeform 68"/>
              <p:cNvSpPr>
                <a:spLocks/>
              </p:cNvSpPr>
              <p:nvPr/>
            </p:nvSpPr>
            <p:spPr bwMode="auto">
              <a:xfrm>
                <a:off x="3684" y="2071"/>
                <a:ext cx="10" cy="133"/>
              </a:xfrm>
              <a:custGeom>
                <a:avLst/>
                <a:gdLst>
                  <a:gd name="T0" fmla="*/ 0 w 10"/>
                  <a:gd name="T1" fmla="*/ 121 h 133"/>
                  <a:gd name="T2" fmla="*/ 10 w 10"/>
                  <a:gd name="T3" fmla="*/ 133 h 133"/>
                  <a:gd name="T4" fmla="*/ 10 w 10"/>
                  <a:gd name="T5" fmla="*/ 9 h 133"/>
                  <a:gd name="T6" fmla="*/ 0 w 10"/>
                  <a:gd name="T7" fmla="*/ 0 h 133"/>
                  <a:gd name="T8" fmla="*/ 0 w 10"/>
                  <a:gd name="T9" fmla="*/ 12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3">
                    <a:moveTo>
                      <a:pt x="0" y="121"/>
                    </a:moveTo>
                    <a:lnTo>
                      <a:pt x="10" y="133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3" name="Freeform 69"/>
              <p:cNvSpPr>
                <a:spLocks/>
              </p:cNvSpPr>
              <p:nvPr/>
            </p:nvSpPr>
            <p:spPr bwMode="auto">
              <a:xfrm>
                <a:off x="3981" y="2192"/>
                <a:ext cx="369" cy="12"/>
              </a:xfrm>
              <a:custGeom>
                <a:avLst/>
                <a:gdLst>
                  <a:gd name="T0" fmla="*/ 10 w 369"/>
                  <a:gd name="T1" fmla="*/ 0 h 12"/>
                  <a:gd name="T2" fmla="*/ 0 w 369"/>
                  <a:gd name="T3" fmla="*/ 12 h 12"/>
                  <a:gd name="T4" fmla="*/ 369 w 369"/>
                  <a:gd name="T5" fmla="*/ 12 h 12"/>
                  <a:gd name="T6" fmla="*/ 362 w 369"/>
                  <a:gd name="T7" fmla="*/ 0 h 12"/>
                  <a:gd name="T8" fmla="*/ 10 w 36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2">
                    <a:moveTo>
                      <a:pt x="10" y="0"/>
                    </a:moveTo>
                    <a:lnTo>
                      <a:pt x="0" y="12"/>
                    </a:lnTo>
                    <a:lnTo>
                      <a:pt x="369" y="12"/>
                    </a:lnTo>
                    <a:lnTo>
                      <a:pt x="36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4" name="Freeform 70"/>
              <p:cNvSpPr>
                <a:spLocks/>
              </p:cNvSpPr>
              <p:nvPr/>
            </p:nvSpPr>
            <p:spPr bwMode="auto">
              <a:xfrm>
                <a:off x="3136" y="1774"/>
                <a:ext cx="1404" cy="9"/>
              </a:xfrm>
              <a:custGeom>
                <a:avLst/>
                <a:gdLst>
                  <a:gd name="T0" fmla="*/ 1387 w 1404"/>
                  <a:gd name="T1" fmla="*/ 9 h 9"/>
                  <a:gd name="T2" fmla="*/ 1404 w 1404"/>
                  <a:gd name="T3" fmla="*/ 0 h 9"/>
                  <a:gd name="T4" fmla="*/ 0 w 1404"/>
                  <a:gd name="T5" fmla="*/ 0 h 9"/>
                  <a:gd name="T6" fmla="*/ 16 w 1404"/>
                  <a:gd name="T7" fmla="*/ 9 h 9"/>
                  <a:gd name="T8" fmla="*/ 1387 w 140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4" h="9">
                    <a:moveTo>
                      <a:pt x="1387" y="9"/>
                    </a:moveTo>
                    <a:lnTo>
                      <a:pt x="1404" y="0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138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5" name="Freeform 71"/>
              <p:cNvSpPr>
                <a:spLocks/>
              </p:cNvSpPr>
              <p:nvPr/>
            </p:nvSpPr>
            <p:spPr bwMode="auto">
              <a:xfrm>
                <a:off x="4343" y="1774"/>
                <a:ext cx="197" cy="430"/>
              </a:xfrm>
              <a:custGeom>
                <a:avLst/>
                <a:gdLst>
                  <a:gd name="T0" fmla="*/ 0 w 197"/>
                  <a:gd name="T1" fmla="*/ 418 h 430"/>
                  <a:gd name="T2" fmla="*/ 7 w 197"/>
                  <a:gd name="T3" fmla="*/ 430 h 430"/>
                  <a:gd name="T4" fmla="*/ 197 w 197"/>
                  <a:gd name="T5" fmla="*/ 0 h 430"/>
                  <a:gd name="T6" fmla="*/ 180 w 197"/>
                  <a:gd name="T7" fmla="*/ 9 h 430"/>
                  <a:gd name="T8" fmla="*/ 0 w 197"/>
                  <a:gd name="T9" fmla="*/ 418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30">
                    <a:moveTo>
                      <a:pt x="0" y="418"/>
                    </a:moveTo>
                    <a:lnTo>
                      <a:pt x="7" y="430"/>
                    </a:lnTo>
                    <a:lnTo>
                      <a:pt x="197" y="0"/>
                    </a:lnTo>
                    <a:lnTo>
                      <a:pt x="180" y="9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6" name="Freeform 72"/>
              <p:cNvSpPr>
                <a:spLocks/>
              </p:cNvSpPr>
              <p:nvPr/>
            </p:nvSpPr>
            <p:spPr bwMode="auto">
              <a:xfrm>
                <a:off x="3326" y="2192"/>
                <a:ext cx="368" cy="12"/>
              </a:xfrm>
              <a:custGeom>
                <a:avLst/>
                <a:gdLst>
                  <a:gd name="T0" fmla="*/ 7 w 368"/>
                  <a:gd name="T1" fmla="*/ 0 h 12"/>
                  <a:gd name="T2" fmla="*/ 0 w 368"/>
                  <a:gd name="T3" fmla="*/ 12 h 12"/>
                  <a:gd name="T4" fmla="*/ 368 w 368"/>
                  <a:gd name="T5" fmla="*/ 12 h 12"/>
                  <a:gd name="T6" fmla="*/ 358 w 368"/>
                  <a:gd name="T7" fmla="*/ 0 h 12"/>
                  <a:gd name="T8" fmla="*/ 7 w 36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2">
                    <a:moveTo>
                      <a:pt x="7" y="0"/>
                    </a:moveTo>
                    <a:lnTo>
                      <a:pt x="0" y="12"/>
                    </a:lnTo>
                    <a:lnTo>
                      <a:pt x="368" y="12"/>
                    </a:lnTo>
                    <a:lnTo>
                      <a:pt x="358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2758803" y="1806435"/>
            <a:ext cx="552450" cy="552450"/>
            <a:chOff x="3678404" y="2170455"/>
            <a:chExt cx="736600" cy="736600"/>
          </a:xfrm>
        </p:grpSpPr>
        <p:grpSp>
          <p:nvGrpSpPr>
            <p:cNvPr id="120" name="组合 119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21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22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5786941" y="2875733"/>
            <a:ext cx="552450" cy="552450"/>
            <a:chOff x="7715921" y="3596185"/>
            <a:chExt cx="736600" cy="736600"/>
          </a:xfrm>
        </p:grpSpPr>
        <p:grpSp>
          <p:nvGrpSpPr>
            <p:cNvPr id="129" name="组合 128"/>
            <p:cNvGrpSpPr/>
            <p:nvPr/>
          </p:nvGrpSpPr>
          <p:grpSpPr>
            <a:xfrm>
              <a:off x="7715921" y="3596185"/>
              <a:ext cx="736600" cy="736600"/>
              <a:chOff x="8286667" y="635396"/>
              <a:chExt cx="736600" cy="736600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E87071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7948637" y="3804338"/>
              <a:ext cx="275408" cy="296010"/>
              <a:chOff x="8042594" y="2360613"/>
              <a:chExt cx="403225" cy="433388"/>
            </a:xfrm>
            <a:solidFill>
              <a:schemeClr val="bg1"/>
            </a:solidFill>
          </p:grpSpPr>
          <p:sp>
            <p:nvSpPr>
              <p:cNvPr id="131" name="Freeform 23"/>
              <p:cNvSpPr>
                <a:spLocks/>
              </p:cNvSpPr>
              <p:nvPr/>
            </p:nvSpPr>
            <p:spPr bwMode="auto">
              <a:xfrm>
                <a:off x="8042594" y="2541588"/>
                <a:ext cx="223838" cy="252413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32" name="Freeform 24"/>
              <p:cNvSpPr>
                <a:spLocks/>
              </p:cNvSpPr>
              <p:nvPr/>
            </p:nvSpPr>
            <p:spPr bwMode="auto">
              <a:xfrm>
                <a:off x="8190231" y="2424113"/>
                <a:ext cx="228600" cy="369888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33" name="Freeform 25"/>
              <p:cNvSpPr>
                <a:spLocks/>
              </p:cNvSpPr>
              <p:nvPr/>
            </p:nvSpPr>
            <p:spPr bwMode="auto">
              <a:xfrm>
                <a:off x="8293419" y="2566988"/>
                <a:ext cx="152400" cy="219075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34" name="Freeform 26"/>
              <p:cNvSpPr>
                <a:spLocks/>
              </p:cNvSpPr>
              <p:nvPr/>
            </p:nvSpPr>
            <p:spPr bwMode="auto">
              <a:xfrm>
                <a:off x="8328344" y="2360613"/>
                <a:ext cx="74613" cy="76200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sp>
        <p:nvSpPr>
          <p:cNvPr id="137" name="文本框 131"/>
          <p:cNvSpPr txBox="1"/>
          <p:nvPr/>
        </p:nvSpPr>
        <p:spPr>
          <a:xfrm>
            <a:off x="6482067" y="2889403"/>
            <a:ext cx="77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E87071"/>
                </a:solidFill>
                <a:latin typeface="+mn-ea"/>
              </a:rPr>
              <a:t>Text</a:t>
            </a:r>
            <a:r>
              <a:rPr lang="zh-CN" altLang="en-US" sz="1500" b="1" dirty="0">
                <a:solidFill>
                  <a:srgbClr val="E87071"/>
                </a:solidFill>
                <a:latin typeface="+mn-ea"/>
              </a:rPr>
              <a:t> </a:t>
            </a:r>
            <a:r>
              <a:rPr lang="en-US" altLang="zh-CN" sz="1500" b="1" dirty="0">
                <a:solidFill>
                  <a:srgbClr val="E87071"/>
                </a:solidFill>
                <a:latin typeface="+mn-ea"/>
              </a:rPr>
              <a:t>4</a:t>
            </a:r>
            <a:endParaRPr lang="zh-CN" altLang="en-US" sz="1500" b="1" dirty="0">
              <a:solidFill>
                <a:srgbClr val="E87071"/>
              </a:solidFill>
              <a:latin typeface="+mn-ea"/>
            </a:endParaRPr>
          </a:p>
        </p:txBody>
      </p:sp>
      <p:sp>
        <p:nvSpPr>
          <p:cNvPr id="138" name="文本框 134"/>
          <p:cNvSpPr txBox="1"/>
          <p:nvPr/>
        </p:nvSpPr>
        <p:spPr>
          <a:xfrm>
            <a:off x="6482067" y="1535476"/>
            <a:ext cx="77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EB9624"/>
                </a:solidFill>
                <a:latin typeface="+mn-ea"/>
              </a:rPr>
              <a:t>Text</a:t>
            </a:r>
            <a:r>
              <a:rPr lang="zh-CN" altLang="en-US" sz="1500" b="1" dirty="0">
                <a:solidFill>
                  <a:srgbClr val="EB9624"/>
                </a:solidFill>
                <a:latin typeface="+mn-ea"/>
              </a:rPr>
              <a:t> </a:t>
            </a:r>
            <a:r>
              <a:rPr lang="en-US" altLang="zh-CN" sz="1500" b="1" dirty="0">
                <a:solidFill>
                  <a:srgbClr val="EB9624"/>
                </a:solidFill>
                <a:latin typeface="+mn-ea"/>
              </a:rPr>
              <a:t>2</a:t>
            </a:r>
            <a:endParaRPr lang="zh-CN" altLang="en-US" sz="1500" b="1" dirty="0">
              <a:solidFill>
                <a:srgbClr val="EB9624"/>
              </a:solidFill>
              <a:latin typeface="+mn-ea"/>
            </a:endParaRPr>
          </a:p>
        </p:txBody>
      </p:sp>
      <p:sp>
        <p:nvSpPr>
          <p:cNvPr id="139" name="文本框 140"/>
          <p:cNvSpPr txBox="1"/>
          <p:nvPr/>
        </p:nvSpPr>
        <p:spPr>
          <a:xfrm>
            <a:off x="1837530" y="1804630"/>
            <a:ext cx="77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500" b="1" dirty="0">
                <a:solidFill>
                  <a:srgbClr val="01ACBE"/>
                </a:solidFill>
                <a:latin typeface="+mn-ea"/>
              </a:rPr>
              <a:t>Text</a:t>
            </a:r>
            <a:r>
              <a:rPr lang="zh-CN" altLang="en-US" sz="1500" b="1" dirty="0">
                <a:solidFill>
                  <a:srgbClr val="01ACBE"/>
                </a:solidFill>
                <a:latin typeface="+mn-ea"/>
              </a:rPr>
              <a:t> </a:t>
            </a:r>
            <a:r>
              <a:rPr lang="en-US" altLang="zh-CN" sz="1500" b="1" dirty="0">
                <a:solidFill>
                  <a:srgbClr val="01ACBE"/>
                </a:solidFill>
                <a:latin typeface="+mn-ea"/>
              </a:rPr>
              <a:t>1</a:t>
            </a:r>
            <a:endParaRPr lang="zh-CN" altLang="en-US" sz="1500" b="1" dirty="0">
              <a:solidFill>
                <a:srgbClr val="01ACBE"/>
              </a:solidFill>
              <a:latin typeface="+mn-ea"/>
            </a:endParaRPr>
          </a:p>
        </p:txBody>
      </p:sp>
      <p:sp>
        <p:nvSpPr>
          <p:cNvPr id="140" name="文本框 149"/>
          <p:cNvSpPr txBox="1"/>
          <p:nvPr/>
        </p:nvSpPr>
        <p:spPr>
          <a:xfrm>
            <a:off x="1837530" y="3168006"/>
            <a:ext cx="775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500" b="1" dirty="0">
                <a:solidFill>
                  <a:srgbClr val="663A77"/>
                </a:solidFill>
                <a:latin typeface="+mn-ea"/>
              </a:rPr>
              <a:t>Text</a:t>
            </a:r>
            <a:r>
              <a:rPr lang="zh-CN" altLang="en-US" sz="1500" b="1" dirty="0">
                <a:solidFill>
                  <a:srgbClr val="663A77"/>
                </a:solidFill>
                <a:latin typeface="+mn-ea"/>
              </a:rPr>
              <a:t> </a:t>
            </a:r>
            <a:r>
              <a:rPr lang="en-US" altLang="zh-CN" sz="1500" b="1" dirty="0">
                <a:solidFill>
                  <a:srgbClr val="663A77"/>
                </a:solidFill>
                <a:latin typeface="+mn-ea"/>
              </a:rPr>
              <a:t>3</a:t>
            </a:r>
            <a:endParaRPr lang="zh-CN" altLang="en-US" sz="1500" b="1" dirty="0">
              <a:solidFill>
                <a:srgbClr val="663A77"/>
              </a:solidFill>
              <a:latin typeface="+mn-ea"/>
            </a:endParaRPr>
          </a:p>
        </p:txBody>
      </p:sp>
      <p:sp>
        <p:nvSpPr>
          <p:cNvPr id="141" name="TextBox 277"/>
          <p:cNvSpPr txBox="1"/>
          <p:nvPr/>
        </p:nvSpPr>
        <p:spPr>
          <a:xfrm>
            <a:off x="1028813" y="2125694"/>
            <a:ext cx="1588070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42" name="TextBox 278"/>
          <p:cNvSpPr txBox="1"/>
          <p:nvPr/>
        </p:nvSpPr>
        <p:spPr>
          <a:xfrm>
            <a:off x="1043494" y="3507725"/>
            <a:ext cx="1588070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43" name="TextBox 279"/>
          <p:cNvSpPr txBox="1"/>
          <p:nvPr/>
        </p:nvSpPr>
        <p:spPr>
          <a:xfrm>
            <a:off x="6496163" y="1874112"/>
            <a:ext cx="1588070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44" name="TextBox 280"/>
          <p:cNvSpPr txBox="1"/>
          <p:nvPr/>
        </p:nvSpPr>
        <p:spPr>
          <a:xfrm>
            <a:off x="6510844" y="3256143"/>
            <a:ext cx="1588070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7460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52" y="1141132"/>
            <a:ext cx="7206097" cy="3552752"/>
          </a:xfrm>
          <a:prstGeom prst="rect">
            <a:avLst/>
          </a:prstGeom>
        </p:spPr>
      </p:pic>
      <p:cxnSp>
        <p:nvCxnSpPr>
          <p:cNvPr id="10" name="直接连接符 9"/>
          <p:cNvCxnSpPr>
            <a:stCxn id="11" idx="6"/>
            <a:endCxn id="12" idx="2"/>
          </p:cNvCxnSpPr>
          <p:nvPr/>
        </p:nvCxnSpPr>
        <p:spPr>
          <a:xfrm>
            <a:off x="1390020" y="4205548"/>
            <a:ext cx="6363961" cy="0"/>
          </a:xfrm>
          <a:prstGeom prst="line">
            <a:avLst/>
          </a:prstGeom>
          <a:ln w="444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099075" y="4060075"/>
            <a:ext cx="290945" cy="29094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椭圆 11"/>
          <p:cNvSpPr/>
          <p:nvPr/>
        </p:nvSpPr>
        <p:spPr>
          <a:xfrm>
            <a:off x="7753981" y="4060075"/>
            <a:ext cx="290945" cy="29094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3" name="椭圆 12"/>
          <p:cNvSpPr/>
          <p:nvPr/>
        </p:nvSpPr>
        <p:spPr>
          <a:xfrm>
            <a:off x="3008641" y="3938887"/>
            <a:ext cx="528992" cy="5289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4" name="椭圆 13"/>
          <p:cNvSpPr/>
          <p:nvPr/>
        </p:nvSpPr>
        <p:spPr>
          <a:xfrm>
            <a:off x="4307505" y="3938887"/>
            <a:ext cx="528992" cy="5289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5" name="椭圆 14"/>
          <p:cNvSpPr/>
          <p:nvPr/>
        </p:nvSpPr>
        <p:spPr>
          <a:xfrm>
            <a:off x="5606368" y="3938887"/>
            <a:ext cx="528992" cy="5289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6" name="椭圆 15"/>
          <p:cNvSpPr/>
          <p:nvPr/>
        </p:nvSpPr>
        <p:spPr>
          <a:xfrm>
            <a:off x="6905232" y="3938887"/>
            <a:ext cx="528992" cy="5289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椭圆 16"/>
          <p:cNvSpPr/>
          <p:nvPr/>
        </p:nvSpPr>
        <p:spPr>
          <a:xfrm>
            <a:off x="1709778" y="3938887"/>
            <a:ext cx="528992" cy="52899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8" name="组合 17"/>
          <p:cNvGrpSpPr/>
          <p:nvPr/>
        </p:nvGrpSpPr>
        <p:grpSpPr>
          <a:xfrm>
            <a:off x="1266904" y="2330438"/>
            <a:ext cx="1404003" cy="2037176"/>
            <a:chOff x="1689205" y="2859600"/>
            <a:chExt cx="1872004" cy="2716235"/>
          </a:xfrm>
        </p:grpSpPr>
        <p:sp>
          <p:nvSpPr>
            <p:cNvPr id="19" name="任意多边形 18"/>
            <p:cNvSpPr/>
            <p:nvPr/>
          </p:nvSpPr>
          <p:spPr>
            <a:xfrm>
              <a:off x="1777316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B850"/>
                </a:solidFill>
              </a:endParaRPr>
            </a:p>
          </p:txBody>
        </p:sp>
        <p:sp>
          <p:nvSpPr>
            <p:cNvPr id="20" name="任意多边形 19"/>
            <p:cNvSpPr>
              <a:spLocks/>
            </p:cNvSpPr>
            <p:nvPr/>
          </p:nvSpPr>
          <p:spPr bwMode="auto">
            <a:xfrm>
              <a:off x="2473066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grpSp>
          <p:nvGrpSpPr>
            <p:cNvPr id="21" name="Group 909"/>
            <p:cNvGrpSpPr>
              <a:grpSpLocks noChangeAspect="1"/>
            </p:cNvGrpSpPr>
            <p:nvPr/>
          </p:nvGrpSpPr>
          <p:grpSpPr bwMode="auto">
            <a:xfrm>
              <a:off x="2649512" y="3114684"/>
              <a:ext cx="353667" cy="301618"/>
              <a:chOff x="6090" y="1175"/>
              <a:chExt cx="265" cy="226"/>
            </a:xfrm>
            <a:solidFill>
              <a:schemeClr val="bg1">
                <a:lumMod val="65000"/>
              </a:schemeClr>
            </a:solidFill>
            <a:effectLst>
              <a:reflection blurRad="6350" stA="50000" endA="300" endPos="40000" dir="5400000" sy="-100000" algn="bl" rotWithShape="0"/>
            </a:effectLst>
          </p:grpSpPr>
          <p:sp>
            <p:nvSpPr>
              <p:cNvPr id="29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同侧圆角矩形 21"/>
            <p:cNvSpPr/>
            <p:nvPr/>
          </p:nvSpPr>
          <p:spPr>
            <a:xfrm rot="5400000">
              <a:off x="1695037" y="3401743"/>
              <a:ext cx="601806" cy="44677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FFB850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689205" y="3349277"/>
              <a:ext cx="628650" cy="582478"/>
              <a:chOff x="4841421" y="2703657"/>
              <a:chExt cx="628650" cy="582478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4867150" y="2703657"/>
                <a:ext cx="55412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1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41421" y="2993747"/>
                <a:ext cx="6286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</a:t>
                </a:r>
                <a:endParaRPr lang="zh-CN" altLang="en-US" sz="82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206148" y="3498951"/>
              <a:ext cx="1355061" cy="857025"/>
              <a:chOff x="223455" y="2735579"/>
              <a:chExt cx="1355061" cy="85702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23455" y="2735579"/>
                <a:ext cx="13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29092" y="2946870"/>
                <a:ext cx="1254173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561855" y="1141717"/>
            <a:ext cx="1404003" cy="3218225"/>
            <a:chOff x="3415806" y="1274639"/>
            <a:chExt cx="1872004" cy="4290967"/>
          </a:xfrm>
        </p:grpSpPr>
        <p:sp>
          <p:nvSpPr>
            <p:cNvPr id="34" name="任意多边形 33"/>
            <p:cNvSpPr/>
            <p:nvPr/>
          </p:nvSpPr>
          <p:spPr>
            <a:xfrm>
              <a:off x="3509134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5" name="任意多边形 34"/>
            <p:cNvSpPr>
              <a:spLocks/>
            </p:cNvSpPr>
            <p:nvPr/>
          </p:nvSpPr>
          <p:spPr bwMode="auto">
            <a:xfrm>
              <a:off x="4200198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6" name="同侧圆角矩形 35"/>
            <p:cNvSpPr/>
            <p:nvPr/>
          </p:nvSpPr>
          <p:spPr>
            <a:xfrm rot="5400000">
              <a:off x="3421638" y="1812342"/>
              <a:ext cx="601806" cy="44677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01ACBE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415806" y="1759876"/>
              <a:ext cx="628650" cy="861774"/>
              <a:chOff x="4841421" y="2703657"/>
              <a:chExt cx="628650" cy="861774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4867150" y="2703657"/>
                <a:ext cx="55412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1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841421" y="2993747"/>
                <a:ext cx="6286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</a:t>
                </a:r>
                <a:endParaRPr lang="zh-CN" altLang="en-US" sz="82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3932749" y="1909550"/>
              <a:ext cx="1355061" cy="857025"/>
              <a:chOff x="223455" y="2735579"/>
              <a:chExt cx="1355061" cy="857025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223455" y="2735579"/>
                <a:ext cx="13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29092" y="2946870"/>
                <a:ext cx="1254173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Group 181"/>
            <p:cNvGrpSpPr>
              <a:grpSpLocks noChangeAspect="1"/>
            </p:cNvGrpSpPr>
            <p:nvPr/>
          </p:nvGrpSpPr>
          <p:grpSpPr bwMode="auto">
            <a:xfrm>
              <a:off x="4378828" y="1433240"/>
              <a:ext cx="368298" cy="365609"/>
              <a:chOff x="2160" y="2262"/>
              <a:chExt cx="411" cy="408"/>
            </a:xfrm>
            <a:solidFill>
              <a:srgbClr val="A6A6A6"/>
            </a:solidFill>
            <a:effectLst>
              <a:reflection blurRad="6350" stA="52000" endA="300" endPos="40000" dir="5400000" sy="-100000" algn="bl" rotWithShape="0"/>
            </a:effectLst>
          </p:grpSpPr>
          <p:sp>
            <p:nvSpPr>
              <p:cNvPr id="40" name="Freeform 189"/>
              <p:cNvSpPr>
                <a:spLocks/>
              </p:cNvSpPr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90"/>
              <p:cNvSpPr>
                <a:spLocks/>
              </p:cNvSpPr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91"/>
              <p:cNvSpPr>
                <a:spLocks/>
              </p:cNvSpPr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92"/>
              <p:cNvSpPr>
                <a:spLocks/>
              </p:cNvSpPr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93"/>
              <p:cNvSpPr>
                <a:spLocks/>
              </p:cNvSpPr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94"/>
              <p:cNvSpPr>
                <a:spLocks/>
              </p:cNvSpPr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95"/>
              <p:cNvSpPr>
                <a:spLocks/>
              </p:cNvSpPr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863848" y="2330438"/>
            <a:ext cx="1404003" cy="2037176"/>
            <a:chOff x="5151797" y="2859600"/>
            <a:chExt cx="1872004" cy="2716235"/>
          </a:xfrm>
        </p:grpSpPr>
        <p:sp>
          <p:nvSpPr>
            <p:cNvPr id="52" name="任意多边形 51"/>
            <p:cNvSpPr/>
            <p:nvPr/>
          </p:nvSpPr>
          <p:spPr>
            <a:xfrm>
              <a:off x="5240953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3" name="任意多边形 52"/>
            <p:cNvSpPr>
              <a:spLocks/>
            </p:cNvSpPr>
            <p:nvPr/>
          </p:nvSpPr>
          <p:spPr bwMode="auto">
            <a:xfrm>
              <a:off x="5937439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4" name="同侧圆角矩形 53"/>
            <p:cNvSpPr/>
            <p:nvPr/>
          </p:nvSpPr>
          <p:spPr>
            <a:xfrm rot="5400000">
              <a:off x="5157629" y="3401743"/>
              <a:ext cx="601806" cy="44677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E8707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151797" y="3349277"/>
              <a:ext cx="628650" cy="861774"/>
              <a:chOff x="4841421" y="2703657"/>
              <a:chExt cx="628650" cy="861774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4867150" y="2703657"/>
                <a:ext cx="55412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1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841421" y="2993747"/>
                <a:ext cx="6286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</a:t>
                </a:r>
                <a:endParaRPr lang="zh-CN" altLang="en-US" sz="82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668740" y="3498951"/>
              <a:ext cx="1355061" cy="857025"/>
              <a:chOff x="223455" y="2735579"/>
              <a:chExt cx="1355061" cy="857025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223455" y="2735579"/>
                <a:ext cx="13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29092" y="2946870"/>
                <a:ext cx="1254173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6194755" y="3025635"/>
              <a:ext cx="209688" cy="410415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reflection blurRad="6350" stA="52000" endA="300" endPos="40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152527" y="1141717"/>
            <a:ext cx="1404003" cy="3218225"/>
            <a:chOff x="6870036" y="1274639"/>
            <a:chExt cx="1872004" cy="4290967"/>
          </a:xfrm>
        </p:grpSpPr>
        <p:sp>
          <p:nvSpPr>
            <p:cNvPr id="63" name="任意多边形 62"/>
            <p:cNvSpPr/>
            <p:nvPr/>
          </p:nvSpPr>
          <p:spPr>
            <a:xfrm>
              <a:off x="6956471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4" name="任意多边形 63"/>
            <p:cNvSpPr>
              <a:spLocks/>
            </p:cNvSpPr>
            <p:nvPr/>
          </p:nvSpPr>
          <p:spPr bwMode="auto">
            <a:xfrm>
              <a:off x="7653280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5" name="同侧圆角矩形 64"/>
            <p:cNvSpPr/>
            <p:nvPr/>
          </p:nvSpPr>
          <p:spPr>
            <a:xfrm rot="5400000">
              <a:off x="6875868" y="1812342"/>
              <a:ext cx="601806" cy="44677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00AF92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6870036" y="1759876"/>
              <a:ext cx="628650" cy="861774"/>
              <a:chOff x="4841421" y="2703657"/>
              <a:chExt cx="628650" cy="861774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4867150" y="2703657"/>
                <a:ext cx="55412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1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841421" y="2993747"/>
                <a:ext cx="6286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</a:t>
                </a:r>
                <a:endParaRPr lang="zh-CN" altLang="en-US" sz="82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386979" y="1909550"/>
              <a:ext cx="1355061" cy="857025"/>
              <a:chOff x="223455" y="2735579"/>
              <a:chExt cx="1355061" cy="857025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223455" y="2735579"/>
                <a:ext cx="13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229092" y="2946870"/>
                <a:ext cx="1254173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Group 22"/>
            <p:cNvGrpSpPr>
              <a:grpSpLocks noChangeAspect="1"/>
            </p:cNvGrpSpPr>
            <p:nvPr/>
          </p:nvGrpSpPr>
          <p:grpSpPr bwMode="auto">
            <a:xfrm>
              <a:off x="7864896" y="1492946"/>
              <a:ext cx="330299" cy="330299"/>
              <a:chOff x="3617" y="1935"/>
              <a:chExt cx="446" cy="446"/>
            </a:xfrm>
            <a:solidFill>
              <a:srgbClr val="A6A6A6"/>
            </a:solidFill>
            <a:effectLst>
              <a:reflection blurRad="6350" stA="52000" endA="300" endPos="40000" dir="5400000" sy="-100000" algn="bl" rotWithShape="0"/>
            </a:effectLst>
          </p:grpSpPr>
          <p:sp>
            <p:nvSpPr>
              <p:cNvPr id="69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0" name="Freeform 24"/>
              <p:cNvSpPr>
                <a:spLocks/>
              </p:cNvSpPr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6462176" y="2330438"/>
            <a:ext cx="1404003" cy="2037176"/>
            <a:chOff x="8616234" y="2859600"/>
            <a:chExt cx="1872004" cy="2716235"/>
          </a:xfrm>
        </p:grpSpPr>
        <p:sp>
          <p:nvSpPr>
            <p:cNvPr id="76" name="任意多边形 75"/>
            <p:cNvSpPr/>
            <p:nvPr/>
          </p:nvSpPr>
          <p:spPr>
            <a:xfrm>
              <a:off x="8704589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7" name="任意多边形 76"/>
            <p:cNvSpPr>
              <a:spLocks/>
            </p:cNvSpPr>
            <p:nvPr/>
          </p:nvSpPr>
          <p:spPr bwMode="auto">
            <a:xfrm>
              <a:off x="9400338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8" name="同侧圆角矩形 77"/>
            <p:cNvSpPr/>
            <p:nvPr/>
          </p:nvSpPr>
          <p:spPr>
            <a:xfrm rot="5400000">
              <a:off x="8622066" y="3401743"/>
              <a:ext cx="601806" cy="44677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663A77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8616234" y="3349277"/>
              <a:ext cx="628650" cy="861774"/>
              <a:chOff x="4841421" y="2703657"/>
              <a:chExt cx="628650" cy="861774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4867150" y="2703657"/>
                <a:ext cx="55412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  <a:endParaRPr lang="zh-CN" altLang="en-US" sz="1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4841421" y="2993747"/>
                <a:ext cx="62865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25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</a:t>
                </a:r>
                <a:endParaRPr lang="zh-CN" altLang="en-US" sz="82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9133177" y="3498951"/>
              <a:ext cx="1355061" cy="857025"/>
              <a:chOff x="223455" y="2735579"/>
              <a:chExt cx="1355061" cy="857025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223455" y="2735579"/>
                <a:ext cx="1355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29092" y="2946870"/>
                <a:ext cx="1254173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9561926" y="3074484"/>
              <a:ext cx="390213" cy="316080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ffectLst>
              <a:reflection blurRad="6350" stA="52000" endA="300" endPos="40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1500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E8707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Freeform 13"/>
          <p:cNvSpPr>
            <a:spLocks noEditPoints="1"/>
          </p:cNvSpPr>
          <p:nvPr/>
        </p:nvSpPr>
        <p:spPr bwMode="auto">
          <a:xfrm>
            <a:off x="4725796" y="4092390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4" name="Group 47"/>
          <p:cNvGrpSpPr/>
          <p:nvPr/>
        </p:nvGrpSpPr>
        <p:grpSpPr>
          <a:xfrm>
            <a:off x="4873251" y="1957317"/>
            <a:ext cx="2362492" cy="2424663"/>
            <a:chOff x="4516324" y="1568450"/>
            <a:chExt cx="3559176" cy="3652838"/>
          </a:xfrm>
        </p:grpSpPr>
        <p:sp>
          <p:nvSpPr>
            <p:cNvPr id="5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6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7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5090998" y="1643062"/>
              <a:ext cx="2847974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A3D8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59501" y="1834852"/>
            <a:ext cx="40046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4500" kern="0" dirty="0"/>
              <a:t>Add title text</a:t>
            </a:r>
            <a:endParaRPr lang="zh-CN" altLang="en-US" sz="4500" kern="0" dirty="0"/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 rot="20485079">
            <a:off x="1344362" y="2045383"/>
            <a:ext cx="631937" cy="484231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3704 C -0.07448 0.15031 0.0165 0.17994 0.05052 0.17994 C 0.08559 0.17994 0.01719 0.16142 -0.00573 0.10957 C 0.01407 0.07809 0.08629 0.12253 0.12136 0.12253 C 0.14827 0.11605 0.09393 0.10802 0.10886 0.06883 C 0.11719 0.0608 0.16181 0.07469 0.17136 0.07253 C 0.18091 0.07068 0.14757 0.08086 0.16615 0.05617 C 0.18473 0.03117 0.27344 -0.04043 0.28282 -0.07531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2415367" y="2673607"/>
            <a:ext cx="4134063" cy="1910743"/>
            <a:chOff x="3220489" y="3221909"/>
            <a:chExt cx="5512084" cy="2547657"/>
          </a:xfrm>
        </p:grpSpPr>
        <p:grpSp>
          <p:nvGrpSpPr>
            <p:cNvPr id="10" name="组合 9"/>
            <p:cNvGrpSpPr/>
            <p:nvPr/>
          </p:nvGrpSpPr>
          <p:grpSpPr>
            <a:xfrm rot="2700000">
              <a:off x="5540783" y="901615"/>
              <a:ext cx="871495" cy="5512084"/>
              <a:chOff x="6614659" y="807814"/>
              <a:chExt cx="990827" cy="5217005"/>
            </a:xfrm>
            <a:effectLst>
              <a:outerShdw blurRad="317500" dist="635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组合 11"/>
              <p:cNvGrpSpPr/>
              <p:nvPr/>
            </p:nvGrpSpPr>
            <p:grpSpPr>
              <a:xfrm>
                <a:off x="6633507" y="845838"/>
                <a:ext cx="969736" cy="5178981"/>
                <a:chOff x="6633507" y="845838"/>
                <a:chExt cx="969736" cy="5178981"/>
              </a:xfrm>
            </p:grpSpPr>
            <p:sp>
              <p:nvSpPr>
                <p:cNvPr id="20" name="任意多边形 19"/>
                <p:cNvSpPr/>
                <p:nvPr/>
              </p:nvSpPr>
              <p:spPr>
                <a:xfrm>
                  <a:off x="6635749" y="4732736"/>
                  <a:ext cx="957632" cy="1267998"/>
                </a:xfrm>
                <a:custGeom>
                  <a:avLst/>
                  <a:gdLst>
                    <a:gd name="connsiteX0" fmla="*/ 0 w 969736"/>
                    <a:gd name="connsiteY0" fmla="*/ 0 h 1267998"/>
                    <a:gd name="connsiteX1" fmla="*/ 969736 w 969736"/>
                    <a:gd name="connsiteY1" fmla="*/ 0 h 1267998"/>
                    <a:gd name="connsiteX2" fmla="*/ 969736 w 969736"/>
                    <a:gd name="connsiteY2" fmla="*/ 381000 h 1267998"/>
                    <a:gd name="connsiteX3" fmla="*/ 484868 w 969736"/>
                    <a:gd name="connsiteY3" fmla="*/ 1267998 h 1267998"/>
                    <a:gd name="connsiteX4" fmla="*/ 0 w 969736"/>
                    <a:gd name="connsiteY4" fmla="*/ 381000 h 1267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9736" h="1267998">
                      <a:moveTo>
                        <a:pt x="0" y="0"/>
                      </a:moveTo>
                      <a:lnTo>
                        <a:pt x="969736" y="0"/>
                      </a:lnTo>
                      <a:lnTo>
                        <a:pt x="969736" y="381000"/>
                      </a:lnTo>
                      <a:lnTo>
                        <a:pt x="484868" y="1267998"/>
                      </a:lnTo>
                      <a:lnTo>
                        <a:pt x="0" y="381000"/>
                      </a:lnTo>
                      <a:close/>
                    </a:path>
                  </a:pathLst>
                </a:custGeom>
                <a:gradFill>
                  <a:gsLst>
                    <a:gs pos="32000">
                      <a:srgbClr val="ECDCC2"/>
                    </a:gs>
                    <a:gs pos="65000">
                      <a:srgbClr val="C39549"/>
                    </a:gs>
                    <a:gs pos="0">
                      <a:srgbClr val="E9D1A9"/>
                    </a:gs>
                    <a:gs pos="100000">
                      <a:srgbClr val="815C21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5400000">
                  <a:off x="4666969" y="2912659"/>
                  <a:ext cx="4302125" cy="353786"/>
                </a:xfrm>
                <a:custGeom>
                  <a:avLst/>
                  <a:gdLst>
                    <a:gd name="connsiteX0" fmla="*/ 0 w 4302125"/>
                    <a:gd name="connsiteY0" fmla="*/ 353786 h 353786"/>
                    <a:gd name="connsiteX1" fmla="*/ 0 w 4302125"/>
                    <a:gd name="connsiteY1" fmla="*/ 0 h 353786"/>
                    <a:gd name="connsiteX2" fmla="*/ 4125232 w 4302125"/>
                    <a:gd name="connsiteY2" fmla="*/ 0 h 353786"/>
                    <a:gd name="connsiteX3" fmla="*/ 4302125 w 4302125"/>
                    <a:gd name="connsiteY3" fmla="*/ 176893 h 353786"/>
                    <a:gd name="connsiteX4" fmla="*/ 4125232 w 4302125"/>
                    <a:gd name="connsiteY4" fmla="*/ 353786 h 35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2125" h="353786">
                      <a:moveTo>
                        <a:pt x="0" y="353786"/>
                      </a:moveTo>
                      <a:lnTo>
                        <a:pt x="0" y="0"/>
                      </a:lnTo>
                      <a:lnTo>
                        <a:pt x="4125232" y="0"/>
                      </a:lnTo>
                      <a:cubicBezTo>
                        <a:pt x="4222927" y="0"/>
                        <a:pt x="4302125" y="79198"/>
                        <a:pt x="4302125" y="176893"/>
                      </a:cubicBezTo>
                      <a:cubicBezTo>
                        <a:pt x="4302125" y="274588"/>
                        <a:pt x="4222927" y="353786"/>
                        <a:pt x="4125232" y="3537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D08B"/>
                    </a:gs>
                    <a:gs pos="100000">
                      <a:srgbClr val="FF9A05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5400000">
                  <a:off x="4969556" y="2962956"/>
                  <a:ext cx="4302125" cy="262164"/>
                </a:xfrm>
                <a:custGeom>
                  <a:avLst/>
                  <a:gdLst>
                    <a:gd name="connsiteX0" fmla="*/ 0 w 4302125"/>
                    <a:gd name="connsiteY0" fmla="*/ 262164 h 262164"/>
                    <a:gd name="connsiteX1" fmla="*/ 0 w 4302125"/>
                    <a:gd name="connsiteY1" fmla="*/ 0 h 262164"/>
                    <a:gd name="connsiteX2" fmla="*/ 4171043 w 4302125"/>
                    <a:gd name="connsiteY2" fmla="*/ 0 h 262164"/>
                    <a:gd name="connsiteX3" fmla="*/ 4302125 w 4302125"/>
                    <a:gd name="connsiteY3" fmla="*/ 131082 h 262164"/>
                    <a:gd name="connsiteX4" fmla="*/ 4171043 w 4302125"/>
                    <a:gd name="connsiteY4" fmla="*/ 262164 h 26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2125" h="262164">
                      <a:moveTo>
                        <a:pt x="0" y="262164"/>
                      </a:moveTo>
                      <a:lnTo>
                        <a:pt x="0" y="0"/>
                      </a:lnTo>
                      <a:lnTo>
                        <a:pt x="4171043" y="0"/>
                      </a:lnTo>
                      <a:cubicBezTo>
                        <a:pt x="4243438" y="0"/>
                        <a:pt x="4302125" y="58687"/>
                        <a:pt x="4302125" y="131082"/>
                      </a:cubicBezTo>
                      <a:cubicBezTo>
                        <a:pt x="4302125" y="203477"/>
                        <a:pt x="4243438" y="262164"/>
                        <a:pt x="4171043" y="26216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C979"/>
                    </a:gs>
                    <a:gs pos="100000">
                      <a:srgbClr val="F29000"/>
                    </a:gs>
                  </a:gsLst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5400000">
                  <a:off x="5272142" y="2921630"/>
                  <a:ext cx="4302125" cy="353786"/>
                </a:xfrm>
                <a:custGeom>
                  <a:avLst/>
                  <a:gdLst>
                    <a:gd name="connsiteX0" fmla="*/ 0 w 4302125"/>
                    <a:gd name="connsiteY0" fmla="*/ 353786 h 353786"/>
                    <a:gd name="connsiteX1" fmla="*/ 0 w 4302125"/>
                    <a:gd name="connsiteY1" fmla="*/ 0 h 353786"/>
                    <a:gd name="connsiteX2" fmla="*/ 4125232 w 4302125"/>
                    <a:gd name="connsiteY2" fmla="*/ 0 h 353786"/>
                    <a:gd name="connsiteX3" fmla="*/ 4302125 w 4302125"/>
                    <a:gd name="connsiteY3" fmla="*/ 176893 h 353786"/>
                    <a:gd name="connsiteX4" fmla="*/ 4125232 w 4302125"/>
                    <a:gd name="connsiteY4" fmla="*/ 353786 h 35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2125" h="353786">
                      <a:moveTo>
                        <a:pt x="0" y="353786"/>
                      </a:moveTo>
                      <a:lnTo>
                        <a:pt x="0" y="0"/>
                      </a:lnTo>
                      <a:lnTo>
                        <a:pt x="4125232" y="0"/>
                      </a:lnTo>
                      <a:cubicBezTo>
                        <a:pt x="4222927" y="0"/>
                        <a:pt x="4302125" y="79198"/>
                        <a:pt x="4302125" y="176893"/>
                      </a:cubicBezTo>
                      <a:cubicBezTo>
                        <a:pt x="4302125" y="274588"/>
                        <a:pt x="4222927" y="353786"/>
                        <a:pt x="4125232" y="35378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BD5B"/>
                    </a:gs>
                    <a:gs pos="100000">
                      <a:srgbClr val="DE8400"/>
                    </a:gs>
                  </a:gsLst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24" name="任意多边形 23"/>
                <p:cNvSpPr>
                  <a:spLocks/>
                </p:cNvSpPr>
                <p:nvPr/>
              </p:nvSpPr>
              <p:spPr bwMode="auto">
                <a:xfrm>
                  <a:off x="7023974" y="5814006"/>
                  <a:ext cx="198358" cy="210813"/>
                </a:xfrm>
                <a:custGeom>
                  <a:avLst/>
                  <a:gdLst>
                    <a:gd name="connsiteX0" fmla="*/ 0 w 228236"/>
                    <a:gd name="connsiteY0" fmla="*/ 0 h 139281"/>
                    <a:gd name="connsiteX1" fmla="*/ 228236 w 228236"/>
                    <a:gd name="connsiteY1" fmla="*/ 0 h 139281"/>
                    <a:gd name="connsiteX2" fmla="*/ 224471 w 228236"/>
                    <a:gd name="connsiteY2" fmla="*/ 6279 h 139281"/>
                    <a:gd name="connsiteX3" fmla="*/ 161086 w 228236"/>
                    <a:gd name="connsiteY3" fmla="*/ 111985 h 139281"/>
                    <a:gd name="connsiteX4" fmla="*/ 67150 w 228236"/>
                    <a:gd name="connsiteY4" fmla="*/ 111985 h 139281"/>
                    <a:gd name="connsiteX5" fmla="*/ 3062 w 228236"/>
                    <a:gd name="connsiteY5" fmla="*/ 5106 h 139281"/>
                    <a:gd name="connsiteX0" fmla="*/ 0 w 228236"/>
                    <a:gd name="connsiteY0" fmla="*/ 0 h 157647"/>
                    <a:gd name="connsiteX1" fmla="*/ 228236 w 228236"/>
                    <a:gd name="connsiteY1" fmla="*/ 0 h 157647"/>
                    <a:gd name="connsiteX2" fmla="*/ 224471 w 228236"/>
                    <a:gd name="connsiteY2" fmla="*/ 6279 h 157647"/>
                    <a:gd name="connsiteX3" fmla="*/ 161086 w 228236"/>
                    <a:gd name="connsiteY3" fmla="*/ 111985 h 157647"/>
                    <a:gd name="connsiteX4" fmla="*/ 107678 w 228236"/>
                    <a:gd name="connsiteY4" fmla="*/ 157647 h 157647"/>
                    <a:gd name="connsiteX5" fmla="*/ 67150 w 228236"/>
                    <a:gd name="connsiteY5" fmla="*/ 111985 h 157647"/>
                    <a:gd name="connsiteX6" fmla="*/ 3062 w 228236"/>
                    <a:gd name="connsiteY6" fmla="*/ 5106 h 157647"/>
                    <a:gd name="connsiteX7" fmla="*/ 0 w 228236"/>
                    <a:gd name="connsiteY7" fmla="*/ 0 h 157647"/>
                    <a:gd name="connsiteX0" fmla="*/ 0 w 228236"/>
                    <a:gd name="connsiteY0" fmla="*/ 0 h 160986"/>
                    <a:gd name="connsiteX1" fmla="*/ 228236 w 228236"/>
                    <a:gd name="connsiteY1" fmla="*/ 0 h 160986"/>
                    <a:gd name="connsiteX2" fmla="*/ 224471 w 228236"/>
                    <a:gd name="connsiteY2" fmla="*/ 6279 h 160986"/>
                    <a:gd name="connsiteX3" fmla="*/ 161086 w 228236"/>
                    <a:gd name="connsiteY3" fmla="*/ 111985 h 160986"/>
                    <a:gd name="connsiteX4" fmla="*/ 118638 w 228236"/>
                    <a:gd name="connsiteY4" fmla="*/ 160986 h 160986"/>
                    <a:gd name="connsiteX5" fmla="*/ 67150 w 228236"/>
                    <a:gd name="connsiteY5" fmla="*/ 111985 h 160986"/>
                    <a:gd name="connsiteX6" fmla="*/ 3062 w 228236"/>
                    <a:gd name="connsiteY6" fmla="*/ 5106 h 160986"/>
                    <a:gd name="connsiteX7" fmla="*/ 0 w 228236"/>
                    <a:gd name="connsiteY7" fmla="*/ 0 h 160986"/>
                    <a:gd name="connsiteX0" fmla="*/ 0 w 228236"/>
                    <a:gd name="connsiteY0" fmla="*/ 0 h 125271"/>
                    <a:gd name="connsiteX1" fmla="*/ 228236 w 228236"/>
                    <a:gd name="connsiteY1" fmla="*/ 0 h 125271"/>
                    <a:gd name="connsiteX2" fmla="*/ 224471 w 228236"/>
                    <a:gd name="connsiteY2" fmla="*/ 6279 h 125271"/>
                    <a:gd name="connsiteX3" fmla="*/ 161086 w 228236"/>
                    <a:gd name="connsiteY3" fmla="*/ 111985 h 125271"/>
                    <a:gd name="connsiteX4" fmla="*/ 67150 w 228236"/>
                    <a:gd name="connsiteY4" fmla="*/ 111985 h 125271"/>
                    <a:gd name="connsiteX5" fmla="*/ 3062 w 228236"/>
                    <a:gd name="connsiteY5" fmla="*/ 5106 h 125271"/>
                    <a:gd name="connsiteX6" fmla="*/ 0 w 228236"/>
                    <a:gd name="connsiteY6" fmla="*/ 0 h 125271"/>
                    <a:gd name="connsiteX0" fmla="*/ 0 w 228236"/>
                    <a:gd name="connsiteY0" fmla="*/ 0 h 137737"/>
                    <a:gd name="connsiteX1" fmla="*/ 228236 w 228236"/>
                    <a:gd name="connsiteY1" fmla="*/ 0 h 137737"/>
                    <a:gd name="connsiteX2" fmla="*/ 224471 w 228236"/>
                    <a:gd name="connsiteY2" fmla="*/ 6279 h 137737"/>
                    <a:gd name="connsiteX3" fmla="*/ 161086 w 228236"/>
                    <a:gd name="connsiteY3" fmla="*/ 111985 h 137737"/>
                    <a:gd name="connsiteX4" fmla="*/ 67150 w 228236"/>
                    <a:gd name="connsiteY4" fmla="*/ 111985 h 137737"/>
                    <a:gd name="connsiteX5" fmla="*/ 3062 w 228236"/>
                    <a:gd name="connsiteY5" fmla="*/ 5106 h 137737"/>
                    <a:gd name="connsiteX6" fmla="*/ 0 w 228236"/>
                    <a:gd name="connsiteY6" fmla="*/ 0 h 137737"/>
                    <a:gd name="connsiteX0" fmla="*/ 0 w 228236"/>
                    <a:gd name="connsiteY0" fmla="*/ 0 h 147811"/>
                    <a:gd name="connsiteX1" fmla="*/ 228236 w 228236"/>
                    <a:gd name="connsiteY1" fmla="*/ 0 h 147811"/>
                    <a:gd name="connsiteX2" fmla="*/ 224471 w 228236"/>
                    <a:gd name="connsiteY2" fmla="*/ 6279 h 147811"/>
                    <a:gd name="connsiteX3" fmla="*/ 161086 w 228236"/>
                    <a:gd name="connsiteY3" fmla="*/ 111985 h 147811"/>
                    <a:gd name="connsiteX4" fmla="*/ 67150 w 228236"/>
                    <a:gd name="connsiteY4" fmla="*/ 111985 h 147811"/>
                    <a:gd name="connsiteX5" fmla="*/ 3062 w 228236"/>
                    <a:gd name="connsiteY5" fmla="*/ 5106 h 147811"/>
                    <a:gd name="connsiteX6" fmla="*/ 0 w 228236"/>
                    <a:gd name="connsiteY6" fmla="*/ 0 h 147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236" h="147811">
                      <a:moveTo>
                        <a:pt x="0" y="0"/>
                      </a:moveTo>
                      <a:lnTo>
                        <a:pt x="228236" y="0"/>
                      </a:lnTo>
                      <a:lnTo>
                        <a:pt x="224471" y="6279"/>
                      </a:lnTo>
                      <a:lnTo>
                        <a:pt x="161086" y="111985"/>
                      </a:lnTo>
                      <a:cubicBezTo>
                        <a:pt x="121167" y="159656"/>
                        <a:pt x="98967" y="159852"/>
                        <a:pt x="67150" y="111985"/>
                      </a:cubicBezTo>
                      <a:lnTo>
                        <a:pt x="3062" y="5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44000">
                      <a:schemeClr val="bg1">
                        <a:lumMod val="50000"/>
                      </a:schemeClr>
                    </a:gs>
                    <a:gs pos="15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013"/>
                </a:p>
              </p:txBody>
            </p:sp>
            <p:sp>
              <p:nvSpPr>
                <p:cNvPr id="25" name="六边形 24"/>
                <p:cNvSpPr/>
                <p:nvPr/>
              </p:nvSpPr>
              <p:spPr>
                <a:xfrm>
                  <a:off x="6633507" y="845838"/>
                  <a:ext cx="969736" cy="192977"/>
                </a:xfrm>
                <a:prstGeom prst="hexagon">
                  <a:avLst>
                    <a:gd name="adj" fmla="val 151691"/>
                    <a:gd name="vf" fmla="val 115470"/>
                  </a:avLst>
                </a:prstGeom>
                <a:solidFill>
                  <a:srgbClr val="CCBC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>
                    <a:solidFill>
                      <a:srgbClr val="CCBCA7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7008896" y="899824"/>
                  <a:ext cx="223444" cy="86299"/>
                </a:xfrm>
                <a:prstGeom prst="ellipse">
                  <a:avLst/>
                </a:prstGeom>
                <a:solidFill>
                  <a:srgbClr val="815C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3" name="任意多边形 12"/>
              <p:cNvSpPr/>
              <p:nvPr/>
            </p:nvSpPr>
            <p:spPr>
              <a:xfrm rot="5400000">
                <a:off x="6278879" y="2471647"/>
                <a:ext cx="1067528" cy="353786"/>
              </a:xfrm>
              <a:custGeom>
                <a:avLst/>
                <a:gdLst>
                  <a:gd name="connsiteX0" fmla="*/ 0 w 2103846"/>
                  <a:gd name="connsiteY0" fmla="*/ 353786 h 353786"/>
                  <a:gd name="connsiteX1" fmla="*/ 0 w 2103846"/>
                  <a:gd name="connsiteY1" fmla="*/ 0 h 353786"/>
                  <a:gd name="connsiteX2" fmla="*/ 2103846 w 2103846"/>
                  <a:gd name="connsiteY2" fmla="*/ 0 h 353786"/>
                  <a:gd name="connsiteX3" fmla="*/ 2103846 w 2103846"/>
                  <a:gd name="connsiteY3" fmla="*/ 353786 h 35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846" h="353786">
                    <a:moveTo>
                      <a:pt x="0" y="353786"/>
                    </a:moveTo>
                    <a:lnTo>
                      <a:pt x="0" y="0"/>
                    </a:lnTo>
                    <a:lnTo>
                      <a:pt x="2103846" y="0"/>
                    </a:lnTo>
                    <a:lnTo>
                      <a:pt x="2103846" y="353786"/>
                    </a:lnTo>
                    <a:close/>
                  </a:path>
                </a:pathLst>
              </a:custGeom>
              <a:solidFill>
                <a:srgbClr val="01CF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5400000">
                <a:off x="6586855" y="2517459"/>
                <a:ext cx="1067528" cy="262164"/>
              </a:xfrm>
              <a:custGeom>
                <a:avLst/>
                <a:gdLst>
                  <a:gd name="connsiteX0" fmla="*/ 0 w 2103846"/>
                  <a:gd name="connsiteY0" fmla="*/ 262164 h 262164"/>
                  <a:gd name="connsiteX1" fmla="*/ 0 w 2103846"/>
                  <a:gd name="connsiteY1" fmla="*/ 0 h 262164"/>
                  <a:gd name="connsiteX2" fmla="*/ 2103846 w 2103846"/>
                  <a:gd name="connsiteY2" fmla="*/ 0 h 262164"/>
                  <a:gd name="connsiteX3" fmla="*/ 2103846 w 2103846"/>
                  <a:gd name="connsiteY3" fmla="*/ 262164 h 26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846" h="262164">
                    <a:moveTo>
                      <a:pt x="0" y="262164"/>
                    </a:moveTo>
                    <a:lnTo>
                      <a:pt x="0" y="0"/>
                    </a:lnTo>
                    <a:lnTo>
                      <a:pt x="2103846" y="0"/>
                    </a:lnTo>
                    <a:lnTo>
                      <a:pt x="2103846" y="262164"/>
                    </a:lnTo>
                    <a:close/>
                  </a:path>
                </a:pathLst>
              </a:custGeom>
              <a:solidFill>
                <a:srgbClr val="01C4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5400000">
                <a:off x="6894829" y="2471648"/>
                <a:ext cx="1067528" cy="353786"/>
              </a:xfrm>
              <a:custGeom>
                <a:avLst/>
                <a:gdLst>
                  <a:gd name="connsiteX0" fmla="*/ 0 w 2103846"/>
                  <a:gd name="connsiteY0" fmla="*/ 353786 h 353786"/>
                  <a:gd name="connsiteX1" fmla="*/ 0 w 2103846"/>
                  <a:gd name="connsiteY1" fmla="*/ 0 h 353786"/>
                  <a:gd name="connsiteX2" fmla="*/ 2103846 w 2103846"/>
                  <a:gd name="connsiteY2" fmla="*/ 0 h 353786"/>
                  <a:gd name="connsiteX3" fmla="*/ 2103846 w 2103846"/>
                  <a:gd name="connsiteY3" fmla="*/ 353786 h 35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846" h="353786">
                    <a:moveTo>
                      <a:pt x="0" y="353786"/>
                    </a:moveTo>
                    <a:lnTo>
                      <a:pt x="0" y="0"/>
                    </a:lnTo>
                    <a:lnTo>
                      <a:pt x="2103846" y="0"/>
                    </a:lnTo>
                    <a:lnTo>
                      <a:pt x="2103846" y="353786"/>
                    </a:lnTo>
                    <a:close/>
                  </a:path>
                </a:pathLst>
              </a:custGeom>
              <a:solidFill>
                <a:srgbClr val="01B1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5400000">
                <a:off x="6278879" y="3539176"/>
                <a:ext cx="1067528" cy="353786"/>
              </a:xfrm>
              <a:custGeom>
                <a:avLst/>
                <a:gdLst>
                  <a:gd name="connsiteX0" fmla="*/ 0 w 2103846"/>
                  <a:gd name="connsiteY0" fmla="*/ 353786 h 353786"/>
                  <a:gd name="connsiteX1" fmla="*/ 0 w 2103846"/>
                  <a:gd name="connsiteY1" fmla="*/ 0 h 353786"/>
                  <a:gd name="connsiteX2" fmla="*/ 2103846 w 2103846"/>
                  <a:gd name="connsiteY2" fmla="*/ 0 h 353786"/>
                  <a:gd name="connsiteX3" fmla="*/ 2103846 w 2103846"/>
                  <a:gd name="connsiteY3" fmla="*/ 353786 h 35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846" h="353786">
                    <a:moveTo>
                      <a:pt x="0" y="353786"/>
                    </a:moveTo>
                    <a:lnTo>
                      <a:pt x="0" y="0"/>
                    </a:lnTo>
                    <a:lnTo>
                      <a:pt x="2103846" y="0"/>
                    </a:lnTo>
                    <a:lnTo>
                      <a:pt x="2103846" y="353786"/>
                    </a:lnTo>
                    <a:close/>
                  </a:path>
                </a:pathLst>
              </a:custGeom>
              <a:solidFill>
                <a:srgbClr val="01B1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5400000">
                <a:off x="6586854" y="3584987"/>
                <a:ext cx="1067528" cy="262164"/>
              </a:xfrm>
              <a:custGeom>
                <a:avLst/>
                <a:gdLst>
                  <a:gd name="connsiteX0" fmla="*/ 0 w 2103846"/>
                  <a:gd name="connsiteY0" fmla="*/ 262164 h 262164"/>
                  <a:gd name="connsiteX1" fmla="*/ 0 w 2103846"/>
                  <a:gd name="connsiteY1" fmla="*/ 0 h 262164"/>
                  <a:gd name="connsiteX2" fmla="*/ 2103846 w 2103846"/>
                  <a:gd name="connsiteY2" fmla="*/ 0 h 262164"/>
                  <a:gd name="connsiteX3" fmla="*/ 2103846 w 2103846"/>
                  <a:gd name="connsiteY3" fmla="*/ 262164 h 26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846" h="262164">
                    <a:moveTo>
                      <a:pt x="0" y="262164"/>
                    </a:moveTo>
                    <a:lnTo>
                      <a:pt x="0" y="0"/>
                    </a:lnTo>
                    <a:lnTo>
                      <a:pt x="2103846" y="0"/>
                    </a:lnTo>
                    <a:lnTo>
                      <a:pt x="2103846" y="262164"/>
                    </a:lnTo>
                    <a:close/>
                  </a:path>
                </a:pathLst>
              </a:custGeom>
              <a:solidFill>
                <a:srgbClr val="01A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5400000">
                <a:off x="6894829" y="3539176"/>
                <a:ext cx="1067528" cy="353786"/>
              </a:xfrm>
              <a:custGeom>
                <a:avLst/>
                <a:gdLst>
                  <a:gd name="connsiteX0" fmla="*/ 0 w 2103846"/>
                  <a:gd name="connsiteY0" fmla="*/ 353786 h 353786"/>
                  <a:gd name="connsiteX1" fmla="*/ 0 w 2103846"/>
                  <a:gd name="connsiteY1" fmla="*/ 0 h 353786"/>
                  <a:gd name="connsiteX2" fmla="*/ 2103846 w 2103846"/>
                  <a:gd name="connsiteY2" fmla="*/ 0 h 353786"/>
                  <a:gd name="connsiteX3" fmla="*/ 2103846 w 2103846"/>
                  <a:gd name="connsiteY3" fmla="*/ 353786 h 35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3846" h="353786">
                    <a:moveTo>
                      <a:pt x="0" y="353786"/>
                    </a:moveTo>
                    <a:lnTo>
                      <a:pt x="0" y="0"/>
                    </a:lnTo>
                    <a:lnTo>
                      <a:pt x="2103846" y="0"/>
                    </a:lnTo>
                    <a:lnTo>
                      <a:pt x="2103846" y="353786"/>
                    </a:lnTo>
                    <a:close/>
                  </a:path>
                </a:pathLst>
              </a:custGeom>
              <a:solidFill>
                <a:srgbClr val="019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5400000">
                <a:off x="4411947" y="3010526"/>
                <a:ext cx="4578915" cy="173491"/>
              </a:xfrm>
              <a:custGeom>
                <a:avLst/>
                <a:gdLst>
                  <a:gd name="connsiteX0" fmla="*/ 1892113 w 3784226"/>
                  <a:gd name="connsiteY0" fmla="*/ 0 h 189252"/>
                  <a:gd name="connsiteX1" fmla="*/ 3755547 w 3784226"/>
                  <a:gd name="connsiteY1" fmla="*/ 176081 h 189252"/>
                  <a:gd name="connsiteX2" fmla="*/ 3784226 w 3784226"/>
                  <a:gd name="connsiteY2" fmla="*/ 189252 h 189252"/>
                  <a:gd name="connsiteX3" fmla="*/ 0 w 3784226"/>
                  <a:gd name="connsiteY3" fmla="*/ 189252 h 189252"/>
                  <a:gd name="connsiteX4" fmla="*/ 28679 w 3784226"/>
                  <a:gd name="connsiteY4" fmla="*/ 176081 h 189252"/>
                  <a:gd name="connsiteX5" fmla="*/ 1892113 w 3784226"/>
                  <a:gd name="connsiteY5" fmla="*/ 0 h 18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4226" h="189252">
                    <a:moveTo>
                      <a:pt x="1892113" y="0"/>
                    </a:moveTo>
                    <a:cubicBezTo>
                      <a:pt x="2729802" y="0"/>
                      <a:pt x="3448536" y="72606"/>
                      <a:pt x="3755547" y="176081"/>
                    </a:cubicBezTo>
                    <a:lnTo>
                      <a:pt x="3784226" y="189252"/>
                    </a:lnTo>
                    <a:lnTo>
                      <a:pt x="0" y="189252"/>
                    </a:lnTo>
                    <a:lnTo>
                      <a:pt x="28679" y="176081"/>
                    </a:lnTo>
                    <a:cubicBezTo>
                      <a:pt x="335691" y="72606"/>
                      <a:pt x="1054424" y="0"/>
                      <a:pt x="189211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7000"/>
                    </a:schemeClr>
                  </a:gs>
                  <a:gs pos="100000">
                    <a:schemeClr val="bg1">
                      <a:alpha val="6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3411326" y="5482865"/>
              <a:ext cx="1399420" cy="28670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59000"/>
                  </a:schemeClr>
                </a:gs>
                <a:gs pos="44000">
                  <a:srgbClr val="8D8D8D">
                    <a:alpha val="37000"/>
                  </a:srgb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501036" y="3505704"/>
            <a:ext cx="5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56966" y="2962979"/>
            <a:ext cx="5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33738" y="2384736"/>
            <a:ext cx="5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19106" y="1801527"/>
            <a:ext cx="5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任意多边形 30"/>
          <p:cNvSpPr>
            <a:spLocks/>
          </p:cNvSpPr>
          <p:nvPr/>
        </p:nvSpPr>
        <p:spPr bwMode="auto">
          <a:xfrm rot="10800000">
            <a:off x="2941791" y="1140176"/>
            <a:ext cx="2150976" cy="733969"/>
          </a:xfrm>
          <a:custGeom>
            <a:avLst/>
            <a:gdLst>
              <a:gd name="connsiteX0" fmla="*/ 3671470 w 4138458"/>
              <a:gd name="connsiteY0" fmla="*/ 1412149 h 1412149"/>
              <a:gd name="connsiteX1" fmla="*/ 3163470 w 4138458"/>
              <a:gd name="connsiteY1" fmla="*/ 1412149 h 1412149"/>
              <a:gd name="connsiteX2" fmla="*/ 3022552 w 4138458"/>
              <a:gd name="connsiteY2" fmla="*/ 1412149 h 1412149"/>
              <a:gd name="connsiteX3" fmla="*/ 2554799 w 4138458"/>
              <a:gd name="connsiteY3" fmla="*/ 1412149 h 1412149"/>
              <a:gd name="connsiteX4" fmla="*/ 2514552 w 4138458"/>
              <a:gd name="connsiteY4" fmla="*/ 1412149 h 1412149"/>
              <a:gd name="connsiteX5" fmla="*/ 2266137 w 4138458"/>
              <a:gd name="connsiteY5" fmla="*/ 1412149 h 1412149"/>
              <a:gd name="connsiteX6" fmla="*/ 1905881 w 4138458"/>
              <a:gd name="connsiteY6" fmla="*/ 1412149 h 1412149"/>
              <a:gd name="connsiteX7" fmla="*/ 1809866 w 4138458"/>
              <a:gd name="connsiteY7" fmla="*/ 1412149 h 1412149"/>
              <a:gd name="connsiteX8" fmla="*/ 1617219 w 4138458"/>
              <a:gd name="connsiteY8" fmla="*/ 1412149 h 1412149"/>
              <a:gd name="connsiteX9" fmla="*/ 1489857 w 4138458"/>
              <a:gd name="connsiteY9" fmla="*/ 1412149 h 1412149"/>
              <a:gd name="connsiteX10" fmla="*/ 1301866 w 4138458"/>
              <a:gd name="connsiteY10" fmla="*/ 1412149 h 1412149"/>
              <a:gd name="connsiteX11" fmla="*/ 1160948 w 4138458"/>
              <a:gd name="connsiteY11" fmla="*/ 1412149 h 1412149"/>
              <a:gd name="connsiteX12" fmla="*/ 1115038 w 4138458"/>
              <a:gd name="connsiteY12" fmla="*/ 1412149 h 1412149"/>
              <a:gd name="connsiteX13" fmla="*/ 840939 w 4138458"/>
              <a:gd name="connsiteY13" fmla="*/ 1412149 h 1412149"/>
              <a:gd name="connsiteX14" fmla="*/ 652948 w 4138458"/>
              <a:gd name="connsiteY14" fmla="*/ 1412149 h 1412149"/>
              <a:gd name="connsiteX15" fmla="*/ 466120 w 4138458"/>
              <a:gd name="connsiteY15" fmla="*/ 1412149 h 1412149"/>
              <a:gd name="connsiteX16" fmla="*/ 340972 w 4138458"/>
              <a:gd name="connsiteY16" fmla="*/ 1340266 h 1412149"/>
              <a:gd name="connsiteX17" fmla="*/ 16513 w 4138458"/>
              <a:gd name="connsiteY17" fmla="*/ 777957 h 1412149"/>
              <a:gd name="connsiteX18" fmla="*/ 16513 w 4138458"/>
              <a:gd name="connsiteY18" fmla="*/ 634192 h 1412149"/>
              <a:gd name="connsiteX19" fmla="*/ 340972 w 4138458"/>
              <a:gd name="connsiteY19" fmla="*/ 71883 h 1412149"/>
              <a:gd name="connsiteX20" fmla="*/ 466120 w 4138458"/>
              <a:gd name="connsiteY20" fmla="*/ 0 h 1412149"/>
              <a:gd name="connsiteX21" fmla="*/ 652948 w 4138458"/>
              <a:gd name="connsiteY21" fmla="*/ 0 h 1412149"/>
              <a:gd name="connsiteX22" fmla="*/ 680314 w 4138458"/>
              <a:gd name="connsiteY22" fmla="*/ 0 h 1412149"/>
              <a:gd name="connsiteX23" fmla="*/ 840939 w 4138458"/>
              <a:gd name="connsiteY23" fmla="*/ 0 h 1412149"/>
              <a:gd name="connsiteX24" fmla="*/ 841276 w 4138458"/>
              <a:gd name="connsiteY24" fmla="*/ 0 h 1412149"/>
              <a:gd name="connsiteX25" fmla="*/ 867142 w 4138458"/>
              <a:gd name="connsiteY25" fmla="*/ 0 h 1412149"/>
              <a:gd name="connsiteX26" fmla="*/ 956611 w 4138458"/>
              <a:gd name="connsiteY26" fmla="*/ 0 h 1412149"/>
              <a:gd name="connsiteX27" fmla="*/ 1028104 w 4138458"/>
              <a:gd name="connsiteY27" fmla="*/ 0 h 1412149"/>
              <a:gd name="connsiteX28" fmla="*/ 1033923 w 4138458"/>
              <a:gd name="connsiteY28" fmla="*/ 0 h 1412149"/>
              <a:gd name="connsiteX29" fmla="*/ 1055133 w 4138458"/>
              <a:gd name="connsiteY29" fmla="*/ 0 h 1412149"/>
              <a:gd name="connsiteX30" fmla="*/ 1080817 w 4138458"/>
              <a:gd name="connsiteY30" fmla="*/ 0 h 1412149"/>
              <a:gd name="connsiteX31" fmla="*/ 1115038 w 4138458"/>
              <a:gd name="connsiteY31" fmla="*/ 0 h 1412149"/>
              <a:gd name="connsiteX32" fmla="*/ 1143439 w 4138458"/>
              <a:gd name="connsiteY32" fmla="*/ 0 h 1412149"/>
              <a:gd name="connsiteX33" fmla="*/ 1160948 w 4138458"/>
              <a:gd name="connsiteY33" fmla="*/ 0 h 1412149"/>
              <a:gd name="connsiteX34" fmla="*/ 1216095 w 4138458"/>
              <a:gd name="connsiteY34" fmla="*/ 0 h 1412149"/>
              <a:gd name="connsiteX35" fmla="*/ 1220751 w 4138458"/>
              <a:gd name="connsiteY35" fmla="*/ 0 h 1412149"/>
              <a:gd name="connsiteX36" fmla="*/ 1267645 w 4138458"/>
              <a:gd name="connsiteY36" fmla="*/ 0 h 1412149"/>
              <a:gd name="connsiteX37" fmla="*/ 1291726 w 4138458"/>
              <a:gd name="connsiteY37" fmla="*/ 0 h 1412149"/>
              <a:gd name="connsiteX38" fmla="*/ 1301866 w 4138458"/>
              <a:gd name="connsiteY38" fmla="*/ 0 h 1412149"/>
              <a:gd name="connsiteX39" fmla="*/ 1331430 w 4138458"/>
              <a:gd name="connsiteY39" fmla="*/ 0 h 1412149"/>
              <a:gd name="connsiteX40" fmla="*/ 1375142 w 4138458"/>
              <a:gd name="connsiteY40" fmla="*/ 0 h 1412149"/>
              <a:gd name="connsiteX41" fmla="*/ 1408742 w 4138458"/>
              <a:gd name="connsiteY41" fmla="*/ 0 h 1412149"/>
              <a:gd name="connsiteX42" fmla="*/ 1455636 w 4138458"/>
              <a:gd name="connsiteY42" fmla="*/ 0 h 1412149"/>
              <a:gd name="connsiteX43" fmla="*/ 1479717 w 4138458"/>
              <a:gd name="connsiteY43" fmla="*/ 0 h 1412149"/>
              <a:gd name="connsiteX44" fmla="*/ 1489857 w 4138458"/>
              <a:gd name="connsiteY44" fmla="*/ 0 h 1412149"/>
              <a:gd name="connsiteX45" fmla="*/ 1536104 w 4138458"/>
              <a:gd name="connsiteY45" fmla="*/ 0 h 1412149"/>
              <a:gd name="connsiteX46" fmla="*/ 1617219 w 4138458"/>
              <a:gd name="connsiteY46" fmla="*/ 0 h 1412149"/>
              <a:gd name="connsiteX47" fmla="*/ 1651439 w 4138458"/>
              <a:gd name="connsiteY47" fmla="*/ 0 h 1412149"/>
              <a:gd name="connsiteX48" fmla="*/ 1728751 w 4138458"/>
              <a:gd name="connsiteY48" fmla="*/ 0 h 1412149"/>
              <a:gd name="connsiteX49" fmla="*/ 1775645 w 4138458"/>
              <a:gd name="connsiteY49" fmla="*/ 0 h 1412149"/>
              <a:gd name="connsiteX50" fmla="*/ 1799726 w 4138458"/>
              <a:gd name="connsiteY50" fmla="*/ 0 h 1412149"/>
              <a:gd name="connsiteX51" fmla="*/ 1809866 w 4138458"/>
              <a:gd name="connsiteY51" fmla="*/ 0 h 1412149"/>
              <a:gd name="connsiteX52" fmla="*/ 1831413 w 4138458"/>
              <a:gd name="connsiteY52" fmla="*/ 0 h 1412149"/>
              <a:gd name="connsiteX53" fmla="*/ 1905881 w 4138458"/>
              <a:gd name="connsiteY53" fmla="*/ 0 h 1412149"/>
              <a:gd name="connsiteX54" fmla="*/ 1992375 w 4138458"/>
              <a:gd name="connsiteY54" fmla="*/ 0 h 1412149"/>
              <a:gd name="connsiteX55" fmla="*/ 2107709 w 4138458"/>
              <a:gd name="connsiteY55" fmla="*/ 0 h 1412149"/>
              <a:gd name="connsiteX56" fmla="*/ 2120075 w 4138458"/>
              <a:gd name="connsiteY56" fmla="*/ 0 h 1412149"/>
              <a:gd name="connsiteX57" fmla="*/ 2185022 w 4138458"/>
              <a:gd name="connsiteY57" fmla="*/ 0 h 1412149"/>
              <a:gd name="connsiteX58" fmla="*/ 2231916 w 4138458"/>
              <a:gd name="connsiteY58" fmla="*/ 0 h 1412149"/>
              <a:gd name="connsiteX59" fmla="*/ 2255997 w 4138458"/>
              <a:gd name="connsiteY59" fmla="*/ 0 h 1412149"/>
              <a:gd name="connsiteX60" fmla="*/ 2266137 w 4138458"/>
              <a:gd name="connsiteY60" fmla="*/ 0 h 1412149"/>
              <a:gd name="connsiteX61" fmla="*/ 2281036 w 4138458"/>
              <a:gd name="connsiteY61" fmla="*/ 0 h 1412149"/>
              <a:gd name="connsiteX62" fmla="*/ 2473684 w 4138458"/>
              <a:gd name="connsiteY62" fmla="*/ 0 h 1412149"/>
              <a:gd name="connsiteX63" fmla="*/ 2514552 w 4138458"/>
              <a:gd name="connsiteY63" fmla="*/ 0 h 1412149"/>
              <a:gd name="connsiteX64" fmla="*/ 2520578 w 4138458"/>
              <a:gd name="connsiteY64" fmla="*/ 0 h 1412149"/>
              <a:gd name="connsiteX65" fmla="*/ 2544659 w 4138458"/>
              <a:gd name="connsiteY65" fmla="*/ 0 h 1412149"/>
              <a:gd name="connsiteX66" fmla="*/ 2554799 w 4138458"/>
              <a:gd name="connsiteY66" fmla="*/ 0 h 1412149"/>
              <a:gd name="connsiteX67" fmla="*/ 2680485 w 4138458"/>
              <a:gd name="connsiteY67" fmla="*/ 0 h 1412149"/>
              <a:gd name="connsiteX68" fmla="*/ 3005042 w 4138458"/>
              <a:gd name="connsiteY68" fmla="*/ 0 h 1412149"/>
              <a:gd name="connsiteX69" fmla="*/ 3022552 w 4138458"/>
              <a:gd name="connsiteY69" fmla="*/ 0 h 1412149"/>
              <a:gd name="connsiteX70" fmla="*/ 3082355 w 4138458"/>
              <a:gd name="connsiteY70" fmla="*/ 0 h 1412149"/>
              <a:gd name="connsiteX71" fmla="*/ 3129249 w 4138458"/>
              <a:gd name="connsiteY71" fmla="*/ 0 h 1412149"/>
              <a:gd name="connsiteX72" fmla="*/ 3153330 w 4138458"/>
              <a:gd name="connsiteY72" fmla="*/ 0 h 1412149"/>
              <a:gd name="connsiteX73" fmla="*/ 3163470 w 4138458"/>
              <a:gd name="connsiteY73" fmla="*/ 0 h 1412149"/>
              <a:gd name="connsiteX74" fmla="*/ 3236746 w 4138458"/>
              <a:gd name="connsiteY74" fmla="*/ 0 h 1412149"/>
              <a:gd name="connsiteX75" fmla="*/ 3671470 w 4138458"/>
              <a:gd name="connsiteY75" fmla="*/ 0 h 1412149"/>
              <a:gd name="connsiteX76" fmla="*/ 3796617 w 4138458"/>
              <a:gd name="connsiteY76" fmla="*/ 71883 h 1412149"/>
              <a:gd name="connsiteX77" fmla="*/ 4121076 w 4138458"/>
              <a:gd name="connsiteY77" fmla="*/ 634192 h 1412149"/>
              <a:gd name="connsiteX78" fmla="*/ 4121076 w 4138458"/>
              <a:gd name="connsiteY78" fmla="*/ 777957 h 1412149"/>
              <a:gd name="connsiteX79" fmla="*/ 3796617 w 4138458"/>
              <a:gd name="connsiteY79" fmla="*/ 1340266 h 1412149"/>
              <a:gd name="connsiteX80" fmla="*/ 3671470 w 4138458"/>
              <a:gd name="connsiteY80" fmla="*/ 1412149 h 141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138458" h="1412149">
                <a:moveTo>
                  <a:pt x="3671470" y="1412149"/>
                </a:moveTo>
                <a:lnTo>
                  <a:pt x="3163470" y="1412149"/>
                </a:lnTo>
                <a:lnTo>
                  <a:pt x="3022552" y="1412149"/>
                </a:lnTo>
                <a:lnTo>
                  <a:pt x="2554799" y="1412149"/>
                </a:lnTo>
                <a:lnTo>
                  <a:pt x="2514552" y="1412149"/>
                </a:lnTo>
                <a:lnTo>
                  <a:pt x="2266137" y="1412149"/>
                </a:lnTo>
                <a:lnTo>
                  <a:pt x="1905881" y="1412149"/>
                </a:lnTo>
                <a:lnTo>
                  <a:pt x="1809866" y="1412149"/>
                </a:lnTo>
                <a:lnTo>
                  <a:pt x="1617219" y="1412149"/>
                </a:lnTo>
                <a:lnTo>
                  <a:pt x="1489857" y="1412149"/>
                </a:lnTo>
                <a:lnTo>
                  <a:pt x="1301866" y="1412149"/>
                </a:lnTo>
                <a:lnTo>
                  <a:pt x="1160948" y="1412149"/>
                </a:lnTo>
                <a:lnTo>
                  <a:pt x="1115038" y="1412149"/>
                </a:lnTo>
                <a:lnTo>
                  <a:pt x="840939" y="1412149"/>
                </a:lnTo>
                <a:lnTo>
                  <a:pt x="652948" y="1412149"/>
                </a:lnTo>
                <a:lnTo>
                  <a:pt x="466120" y="1412149"/>
                </a:lnTo>
                <a:cubicBezTo>
                  <a:pt x="420928" y="1412149"/>
                  <a:pt x="364147" y="1379686"/>
                  <a:pt x="340972" y="1340266"/>
                </a:cubicBezTo>
                <a:cubicBezTo>
                  <a:pt x="16513" y="777957"/>
                  <a:pt x="16513" y="777957"/>
                  <a:pt x="16513" y="777957"/>
                </a:cubicBezTo>
                <a:cubicBezTo>
                  <a:pt x="-5504" y="738538"/>
                  <a:pt x="-5504" y="673611"/>
                  <a:pt x="16513" y="634192"/>
                </a:cubicBezTo>
                <a:cubicBezTo>
                  <a:pt x="340972" y="71883"/>
                  <a:pt x="340972" y="71883"/>
                  <a:pt x="340972" y="71883"/>
                </a:cubicBezTo>
                <a:cubicBezTo>
                  <a:pt x="364147" y="32463"/>
                  <a:pt x="420928" y="0"/>
                  <a:pt x="466120" y="0"/>
                </a:cubicBezTo>
                <a:lnTo>
                  <a:pt x="652948" y="0"/>
                </a:lnTo>
                <a:lnTo>
                  <a:pt x="680314" y="0"/>
                </a:lnTo>
                <a:lnTo>
                  <a:pt x="840939" y="0"/>
                </a:lnTo>
                <a:lnTo>
                  <a:pt x="841276" y="0"/>
                </a:lnTo>
                <a:lnTo>
                  <a:pt x="867142" y="0"/>
                </a:lnTo>
                <a:lnTo>
                  <a:pt x="956611" y="0"/>
                </a:lnTo>
                <a:lnTo>
                  <a:pt x="1028104" y="0"/>
                </a:lnTo>
                <a:lnTo>
                  <a:pt x="1033923" y="0"/>
                </a:lnTo>
                <a:lnTo>
                  <a:pt x="1055133" y="0"/>
                </a:lnTo>
                <a:lnTo>
                  <a:pt x="1080817" y="0"/>
                </a:lnTo>
                <a:cubicBezTo>
                  <a:pt x="1115038" y="0"/>
                  <a:pt x="1115038" y="0"/>
                  <a:pt x="1115038" y="0"/>
                </a:cubicBezTo>
                <a:lnTo>
                  <a:pt x="1143439" y="0"/>
                </a:lnTo>
                <a:lnTo>
                  <a:pt x="1160948" y="0"/>
                </a:lnTo>
                <a:lnTo>
                  <a:pt x="1216095" y="0"/>
                </a:lnTo>
                <a:lnTo>
                  <a:pt x="1220751" y="0"/>
                </a:lnTo>
                <a:lnTo>
                  <a:pt x="1267645" y="0"/>
                </a:lnTo>
                <a:lnTo>
                  <a:pt x="1291726" y="0"/>
                </a:lnTo>
                <a:lnTo>
                  <a:pt x="1301866" y="0"/>
                </a:lnTo>
                <a:lnTo>
                  <a:pt x="1331430" y="0"/>
                </a:lnTo>
                <a:lnTo>
                  <a:pt x="1375142" y="0"/>
                </a:lnTo>
                <a:lnTo>
                  <a:pt x="1408742" y="0"/>
                </a:lnTo>
                <a:lnTo>
                  <a:pt x="1455636" y="0"/>
                </a:lnTo>
                <a:lnTo>
                  <a:pt x="1479717" y="0"/>
                </a:lnTo>
                <a:lnTo>
                  <a:pt x="1489857" y="0"/>
                </a:lnTo>
                <a:lnTo>
                  <a:pt x="1536104" y="0"/>
                </a:lnTo>
                <a:lnTo>
                  <a:pt x="1617219" y="0"/>
                </a:lnTo>
                <a:lnTo>
                  <a:pt x="1651439" y="0"/>
                </a:lnTo>
                <a:lnTo>
                  <a:pt x="1728751" y="0"/>
                </a:lnTo>
                <a:lnTo>
                  <a:pt x="1775645" y="0"/>
                </a:lnTo>
                <a:lnTo>
                  <a:pt x="1799726" y="0"/>
                </a:lnTo>
                <a:lnTo>
                  <a:pt x="1809866" y="0"/>
                </a:lnTo>
                <a:lnTo>
                  <a:pt x="1831413" y="0"/>
                </a:lnTo>
                <a:lnTo>
                  <a:pt x="1905881" y="0"/>
                </a:lnTo>
                <a:lnTo>
                  <a:pt x="1992375" y="0"/>
                </a:lnTo>
                <a:lnTo>
                  <a:pt x="2107709" y="0"/>
                </a:lnTo>
                <a:lnTo>
                  <a:pt x="2120075" y="0"/>
                </a:lnTo>
                <a:lnTo>
                  <a:pt x="2185022" y="0"/>
                </a:lnTo>
                <a:lnTo>
                  <a:pt x="2231916" y="0"/>
                </a:lnTo>
                <a:lnTo>
                  <a:pt x="2255997" y="0"/>
                </a:lnTo>
                <a:lnTo>
                  <a:pt x="2266137" y="0"/>
                </a:lnTo>
                <a:lnTo>
                  <a:pt x="2281036" y="0"/>
                </a:lnTo>
                <a:cubicBezTo>
                  <a:pt x="2372290" y="0"/>
                  <a:pt x="2433126" y="0"/>
                  <a:pt x="2473684" y="0"/>
                </a:cubicBezTo>
                <a:lnTo>
                  <a:pt x="2514552" y="0"/>
                </a:lnTo>
                <a:lnTo>
                  <a:pt x="2520578" y="0"/>
                </a:lnTo>
                <a:lnTo>
                  <a:pt x="2544659" y="0"/>
                </a:lnTo>
                <a:lnTo>
                  <a:pt x="2554799" y="0"/>
                </a:lnTo>
                <a:lnTo>
                  <a:pt x="2680485" y="0"/>
                </a:lnTo>
                <a:cubicBezTo>
                  <a:pt x="2830376" y="0"/>
                  <a:pt x="2933750" y="0"/>
                  <a:pt x="3005042" y="0"/>
                </a:cubicBezTo>
                <a:lnTo>
                  <a:pt x="3022552" y="0"/>
                </a:lnTo>
                <a:lnTo>
                  <a:pt x="3082355" y="0"/>
                </a:lnTo>
                <a:lnTo>
                  <a:pt x="3129249" y="0"/>
                </a:lnTo>
                <a:lnTo>
                  <a:pt x="3153330" y="0"/>
                </a:lnTo>
                <a:lnTo>
                  <a:pt x="3163470" y="0"/>
                </a:lnTo>
                <a:lnTo>
                  <a:pt x="3236746" y="0"/>
                </a:lnTo>
                <a:cubicBezTo>
                  <a:pt x="3671470" y="0"/>
                  <a:pt x="3671470" y="0"/>
                  <a:pt x="3671470" y="0"/>
                </a:cubicBezTo>
                <a:cubicBezTo>
                  <a:pt x="3717821" y="0"/>
                  <a:pt x="3773442" y="32463"/>
                  <a:pt x="3796617" y="71883"/>
                </a:cubicBezTo>
                <a:cubicBezTo>
                  <a:pt x="4121076" y="634192"/>
                  <a:pt x="4121076" y="634192"/>
                  <a:pt x="4121076" y="634192"/>
                </a:cubicBezTo>
                <a:cubicBezTo>
                  <a:pt x="4144252" y="673611"/>
                  <a:pt x="4144252" y="738538"/>
                  <a:pt x="4121076" y="777957"/>
                </a:cubicBezTo>
                <a:cubicBezTo>
                  <a:pt x="3796617" y="1340266"/>
                  <a:pt x="3796617" y="1340266"/>
                  <a:pt x="3796617" y="1340266"/>
                </a:cubicBezTo>
                <a:cubicBezTo>
                  <a:pt x="3773442" y="1379686"/>
                  <a:pt x="3717821" y="1412149"/>
                  <a:pt x="3671470" y="1412149"/>
                </a:cubicBezTo>
                <a:close/>
              </a:path>
            </a:pathLst>
          </a:custGeom>
          <a:solidFill>
            <a:srgbClr val="FFBD5B"/>
          </a:solidFill>
          <a:ln w="38100"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 prstMaterial="softEdge">
            <a:bevelT w="25400" h="127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013"/>
          </a:p>
        </p:txBody>
      </p:sp>
      <p:sp>
        <p:nvSpPr>
          <p:cNvPr id="32" name="任意多边形 31"/>
          <p:cNvSpPr>
            <a:spLocks/>
          </p:cNvSpPr>
          <p:nvPr/>
        </p:nvSpPr>
        <p:spPr bwMode="auto">
          <a:xfrm rot="10800000">
            <a:off x="1629272" y="2383614"/>
            <a:ext cx="2150976" cy="733969"/>
          </a:xfrm>
          <a:custGeom>
            <a:avLst/>
            <a:gdLst>
              <a:gd name="connsiteX0" fmla="*/ 3671470 w 4138458"/>
              <a:gd name="connsiteY0" fmla="*/ 1412149 h 1412149"/>
              <a:gd name="connsiteX1" fmla="*/ 3163470 w 4138458"/>
              <a:gd name="connsiteY1" fmla="*/ 1412149 h 1412149"/>
              <a:gd name="connsiteX2" fmla="*/ 3022552 w 4138458"/>
              <a:gd name="connsiteY2" fmla="*/ 1412149 h 1412149"/>
              <a:gd name="connsiteX3" fmla="*/ 2554799 w 4138458"/>
              <a:gd name="connsiteY3" fmla="*/ 1412149 h 1412149"/>
              <a:gd name="connsiteX4" fmla="*/ 2514552 w 4138458"/>
              <a:gd name="connsiteY4" fmla="*/ 1412149 h 1412149"/>
              <a:gd name="connsiteX5" fmla="*/ 2266137 w 4138458"/>
              <a:gd name="connsiteY5" fmla="*/ 1412149 h 1412149"/>
              <a:gd name="connsiteX6" fmla="*/ 1905881 w 4138458"/>
              <a:gd name="connsiteY6" fmla="*/ 1412149 h 1412149"/>
              <a:gd name="connsiteX7" fmla="*/ 1809866 w 4138458"/>
              <a:gd name="connsiteY7" fmla="*/ 1412149 h 1412149"/>
              <a:gd name="connsiteX8" fmla="*/ 1617219 w 4138458"/>
              <a:gd name="connsiteY8" fmla="*/ 1412149 h 1412149"/>
              <a:gd name="connsiteX9" fmla="*/ 1489857 w 4138458"/>
              <a:gd name="connsiteY9" fmla="*/ 1412149 h 1412149"/>
              <a:gd name="connsiteX10" fmla="*/ 1301866 w 4138458"/>
              <a:gd name="connsiteY10" fmla="*/ 1412149 h 1412149"/>
              <a:gd name="connsiteX11" fmla="*/ 1160948 w 4138458"/>
              <a:gd name="connsiteY11" fmla="*/ 1412149 h 1412149"/>
              <a:gd name="connsiteX12" fmla="*/ 1115038 w 4138458"/>
              <a:gd name="connsiteY12" fmla="*/ 1412149 h 1412149"/>
              <a:gd name="connsiteX13" fmla="*/ 840939 w 4138458"/>
              <a:gd name="connsiteY13" fmla="*/ 1412149 h 1412149"/>
              <a:gd name="connsiteX14" fmla="*/ 652948 w 4138458"/>
              <a:gd name="connsiteY14" fmla="*/ 1412149 h 1412149"/>
              <a:gd name="connsiteX15" fmla="*/ 466120 w 4138458"/>
              <a:gd name="connsiteY15" fmla="*/ 1412149 h 1412149"/>
              <a:gd name="connsiteX16" fmla="*/ 340972 w 4138458"/>
              <a:gd name="connsiteY16" fmla="*/ 1340266 h 1412149"/>
              <a:gd name="connsiteX17" fmla="*/ 16513 w 4138458"/>
              <a:gd name="connsiteY17" fmla="*/ 777957 h 1412149"/>
              <a:gd name="connsiteX18" fmla="*/ 16513 w 4138458"/>
              <a:gd name="connsiteY18" fmla="*/ 634192 h 1412149"/>
              <a:gd name="connsiteX19" fmla="*/ 340972 w 4138458"/>
              <a:gd name="connsiteY19" fmla="*/ 71883 h 1412149"/>
              <a:gd name="connsiteX20" fmla="*/ 466120 w 4138458"/>
              <a:gd name="connsiteY20" fmla="*/ 0 h 1412149"/>
              <a:gd name="connsiteX21" fmla="*/ 652948 w 4138458"/>
              <a:gd name="connsiteY21" fmla="*/ 0 h 1412149"/>
              <a:gd name="connsiteX22" fmla="*/ 680314 w 4138458"/>
              <a:gd name="connsiteY22" fmla="*/ 0 h 1412149"/>
              <a:gd name="connsiteX23" fmla="*/ 840939 w 4138458"/>
              <a:gd name="connsiteY23" fmla="*/ 0 h 1412149"/>
              <a:gd name="connsiteX24" fmla="*/ 841276 w 4138458"/>
              <a:gd name="connsiteY24" fmla="*/ 0 h 1412149"/>
              <a:gd name="connsiteX25" fmla="*/ 867142 w 4138458"/>
              <a:gd name="connsiteY25" fmla="*/ 0 h 1412149"/>
              <a:gd name="connsiteX26" fmla="*/ 956611 w 4138458"/>
              <a:gd name="connsiteY26" fmla="*/ 0 h 1412149"/>
              <a:gd name="connsiteX27" fmla="*/ 1028104 w 4138458"/>
              <a:gd name="connsiteY27" fmla="*/ 0 h 1412149"/>
              <a:gd name="connsiteX28" fmla="*/ 1033923 w 4138458"/>
              <a:gd name="connsiteY28" fmla="*/ 0 h 1412149"/>
              <a:gd name="connsiteX29" fmla="*/ 1055133 w 4138458"/>
              <a:gd name="connsiteY29" fmla="*/ 0 h 1412149"/>
              <a:gd name="connsiteX30" fmla="*/ 1080817 w 4138458"/>
              <a:gd name="connsiteY30" fmla="*/ 0 h 1412149"/>
              <a:gd name="connsiteX31" fmla="*/ 1115038 w 4138458"/>
              <a:gd name="connsiteY31" fmla="*/ 0 h 1412149"/>
              <a:gd name="connsiteX32" fmla="*/ 1143439 w 4138458"/>
              <a:gd name="connsiteY32" fmla="*/ 0 h 1412149"/>
              <a:gd name="connsiteX33" fmla="*/ 1160948 w 4138458"/>
              <a:gd name="connsiteY33" fmla="*/ 0 h 1412149"/>
              <a:gd name="connsiteX34" fmla="*/ 1216095 w 4138458"/>
              <a:gd name="connsiteY34" fmla="*/ 0 h 1412149"/>
              <a:gd name="connsiteX35" fmla="*/ 1220751 w 4138458"/>
              <a:gd name="connsiteY35" fmla="*/ 0 h 1412149"/>
              <a:gd name="connsiteX36" fmla="*/ 1267645 w 4138458"/>
              <a:gd name="connsiteY36" fmla="*/ 0 h 1412149"/>
              <a:gd name="connsiteX37" fmla="*/ 1291726 w 4138458"/>
              <a:gd name="connsiteY37" fmla="*/ 0 h 1412149"/>
              <a:gd name="connsiteX38" fmla="*/ 1301866 w 4138458"/>
              <a:gd name="connsiteY38" fmla="*/ 0 h 1412149"/>
              <a:gd name="connsiteX39" fmla="*/ 1331430 w 4138458"/>
              <a:gd name="connsiteY39" fmla="*/ 0 h 1412149"/>
              <a:gd name="connsiteX40" fmla="*/ 1375142 w 4138458"/>
              <a:gd name="connsiteY40" fmla="*/ 0 h 1412149"/>
              <a:gd name="connsiteX41" fmla="*/ 1408742 w 4138458"/>
              <a:gd name="connsiteY41" fmla="*/ 0 h 1412149"/>
              <a:gd name="connsiteX42" fmla="*/ 1455636 w 4138458"/>
              <a:gd name="connsiteY42" fmla="*/ 0 h 1412149"/>
              <a:gd name="connsiteX43" fmla="*/ 1479717 w 4138458"/>
              <a:gd name="connsiteY43" fmla="*/ 0 h 1412149"/>
              <a:gd name="connsiteX44" fmla="*/ 1489857 w 4138458"/>
              <a:gd name="connsiteY44" fmla="*/ 0 h 1412149"/>
              <a:gd name="connsiteX45" fmla="*/ 1536104 w 4138458"/>
              <a:gd name="connsiteY45" fmla="*/ 0 h 1412149"/>
              <a:gd name="connsiteX46" fmla="*/ 1617219 w 4138458"/>
              <a:gd name="connsiteY46" fmla="*/ 0 h 1412149"/>
              <a:gd name="connsiteX47" fmla="*/ 1651439 w 4138458"/>
              <a:gd name="connsiteY47" fmla="*/ 0 h 1412149"/>
              <a:gd name="connsiteX48" fmla="*/ 1728751 w 4138458"/>
              <a:gd name="connsiteY48" fmla="*/ 0 h 1412149"/>
              <a:gd name="connsiteX49" fmla="*/ 1775645 w 4138458"/>
              <a:gd name="connsiteY49" fmla="*/ 0 h 1412149"/>
              <a:gd name="connsiteX50" fmla="*/ 1799726 w 4138458"/>
              <a:gd name="connsiteY50" fmla="*/ 0 h 1412149"/>
              <a:gd name="connsiteX51" fmla="*/ 1809866 w 4138458"/>
              <a:gd name="connsiteY51" fmla="*/ 0 h 1412149"/>
              <a:gd name="connsiteX52" fmla="*/ 1831413 w 4138458"/>
              <a:gd name="connsiteY52" fmla="*/ 0 h 1412149"/>
              <a:gd name="connsiteX53" fmla="*/ 1905881 w 4138458"/>
              <a:gd name="connsiteY53" fmla="*/ 0 h 1412149"/>
              <a:gd name="connsiteX54" fmla="*/ 1992375 w 4138458"/>
              <a:gd name="connsiteY54" fmla="*/ 0 h 1412149"/>
              <a:gd name="connsiteX55" fmla="*/ 2107709 w 4138458"/>
              <a:gd name="connsiteY55" fmla="*/ 0 h 1412149"/>
              <a:gd name="connsiteX56" fmla="*/ 2120075 w 4138458"/>
              <a:gd name="connsiteY56" fmla="*/ 0 h 1412149"/>
              <a:gd name="connsiteX57" fmla="*/ 2185022 w 4138458"/>
              <a:gd name="connsiteY57" fmla="*/ 0 h 1412149"/>
              <a:gd name="connsiteX58" fmla="*/ 2231916 w 4138458"/>
              <a:gd name="connsiteY58" fmla="*/ 0 h 1412149"/>
              <a:gd name="connsiteX59" fmla="*/ 2255997 w 4138458"/>
              <a:gd name="connsiteY59" fmla="*/ 0 h 1412149"/>
              <a:gd name="connsiteX60" fmla="*/ 2266137 w 4138458"/>
              <a:gd name="connsiteY60" fmla="*/ 0 h 1412149"/>
              <a:gd name="connsiteX61" fmla="*/ 2281036 w 4138458"/>
              <a:gd name="connsiteY61" fmla="*/ 0 h 1412149"/>
              <a:gd name="connsiteX62" fmla="*/ 2473684 w 4138458"/>
              <a:gd name="connsiteY62" fmla="*/ 0 h 1412149"/>
              <a:gd name="connsiteX63" fmla="*/ 2514552 w 4138458"/>
              <a:gd name="connsiteY63" fmla="*/ 0 h 1412149"/>
              <a:gd name="connsiteX64" fmla="*/ 2520578 w 4138458"/>
              <a:gd name="connsiteY64" fmla="*/ 0 h 1412149"/>
              <a:gd name="connsiteX65" fmla="*/ 2544659 w 4138458"/>
              <a:gd name="connsiteY65" fmla="*/ 0 h 1412149"/>
              <a:gd name="connsiteX66" fmla="*/ 2554799 w 4138458"/>
              <a:gd name="connsiteY66" fmla="*/ 0 h 1412149"/>
              <a:gd name="connsiteX67" fmla="*/ 2680485 w 4138458"/>
              <a:gd name="connsiteY67" fmla="*/ 0 h 1412149"/>
              <a:gd name="connsiteX68" fmla="*/ 3005042 w 4138458"/>
              <a:gd name="connsiteY68" fmla="*/ 0 h 1412149"/>
              <a:gd name="connsiteX69" fmla="*/ 3022552 w 4138458"/>
              <a:gd name="connsiteY69" fmla="*/ 0 h 1412149"/>
              <a:gd name="connsiteX70" fmla="*/ 3082355 w 4138458"/>
              <a:gd name="connsiteY70" fmla="*/ 0 h 1412149"/>
              <a:gd name="connsiteX71" fmla="*/ 3129249 w 4138458"/>
              <a:gd name="connsiteY71" fmla="*/ 0 h 1412149"/>
              <a:gd name="connsiteX72" fmla="*/ 3153330 w 4138458"/>
              <a:gd name="connsiteY72" fmla="*/ 0 h 1412149"/>
              <a:gd name="connsiteX73" fmla="*/ 3163470 w 4138458"/>
              <a:gd name="connsiteY73" fmla="*/ 0 h 1412149"/>
              <a:gd name="connsiteX74" fmla="*/ 3236746 w 4138458"/>
              <a:gd name="connsiteY74" fmla="*/ 0 h 1412149"/>
              <a:gd name="connsiteX75" fmla="*/ 3671470 w 4138458"/>
              <a:gd name="connsiteY75" fmla="*/ 0 h 1412149"/>
              <a:gd name="connsiteX76" fmla="*/ 3796617 w 4138458"/>
              <a:gd name="connsiteY76" fmla="*/ 71883 h 1412149"/>
              <a:gd name="connsiteX77" fmla="*/ 4121076 w 4138458"/>
              <a:gd name="connsiteY77" fmla="*/ 634192 h 1412149"/>
              <a:gd name="connsiteX78" fmla="*/ 4121076 w 4138458"/>
              <a:gd name="connsiteY78" fmla="*/ 777957 h 1412149"/>
              <a:gd name="connsiteX79" fmla="*/ 3796617 w 4138458"/>
              <a:gd name="connsiteY79" fmla="*/ 1340266 h 1412149"/>
              <a:gd name="connsiteX80" fmla="*/ 3671470 w 4138458"/>
              <a:gd name="connsiteY80" fmla="*/ 1412149 h 141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138458" h="1412149">
                <a:moveTo>
                  <a:pt x="3671470" y="1412149"/>
                </a:moveTo>
                <a:lnTo>
                  <a:pt x="3163470" y="1412149"/>
                </a:lnTo>
                <a:lnTo>
                  <a:pt x="3022552" y="1412149"/>
                </a:lnTo>
                <a:lnTo>
                  <a:pt x="2554799" y="1412149"/>
                </a:lnTo>
                <a:lnTo>
                  <a:pt x="2514552" y="1412149"/>
                </a:lnTo>
                <a:lnTo>
                  <a:pt x="2266137" y="1412149"/>
                </a:lnTo>
                <a:lnTo>
                  <a:pt x="1905881" y="1412149"/>
                </a:lnTo>
                <a:lnTo>
                  <a:pt x="1809866" y="1412149"/>
                </a:lnTo>
                <a:lnTo>
                  <a:pt x="1617219" y="1412149"/>
                </a:lnTo>
                <a:lnTo>
                  <a:pt x="1489857" y="1412149"/>
                </a:lnTo>
                <a:lnTo>
                  <a:pt x="1301866" y="1412149"/>
                </a:lnTo>
                <a:lnTo>
                  <a:pt x="1160948" y="1412149"/>
                </a:lnTo>
                <a:lnTo>
                  <a:pt x="1115038" y="1412149"/>
                </a:lnTo>
                <a:lnTo>
                  <a:pt x="840939" y="1412149"/>
                </a:lnTo>
                <a:lnTo>
                  <a:pt x="652948" y="1412149"/>
                </a:lnTo>
                <a:lnTo>
                  <a:pt x="466120" y="1412149"/>
                </a:lnTo>
                <a:cubicBezTo>
                  <a:pt x="420928" y="1412149"/>
                  <a:pt x="364147" y="1379686"/>
                  <a:pt x="340972" y="1340266"/>
                </a:cubicBezTo>
                <a:cubicBezTo>
                  <a:pt x="16513" y="777957"/>
                  <a:pt x="16513" y="777957"/>
                  <a:pt x="16513" y="777957"/>
                </a:cubicBezTo>
                <a:cubicBezTo>
                  <a:pt x="-5504" y="738538"/>
                  <a:pt x="-5504" y="673611"/>
                  <a:pt x="16513" y="634192"/>
                </a:cubicBezTo>
                <a:cubicBezTo>
                  <a:pt x="340972" y="71883"/>
                  <a:pt x="340972" y="71883"/>
                  <a:pt x="340972" y="71883"/>
                </a:cubicBezTo>
                <a:cubicBezTo>
                  <a:pt x="364147" y="32463"/>
                  <a:pt x="420928" y="0"/>
                  <a:pt x="466120" y="0"/>
                </a:cubicBezTo>
                <a:lnTo>
                  <a:pt x="652948" y="0"/>
                </a:lnTo>
                <a:lnTo>
                  <a:pt x="680314" y="0"/>
                </a:lnTo>
                <a:lnTo>
                  <a:pt x="840939" y="0"/>
                </a:lnTo>
                <a:lnTo>
                  <a:pt x="841276" y="0"/>
                </a:lnTo>
                <a:lnTo>
                  <a:pt x="867142" y="0"/>
                </a:lnTo>
                <a:lnTo>
                  <a:pt x="956611" y="0"/>
                </a:lnTo>
                <a:lnTo>
                  <a:pt x="1028104" y="0"/>
                </a:lnTo>
                <a:lnTo>
                  <a:pt x="1033923" y="0"/>
                </a:lnTo>
                <a:lnTo>
                  <a:pt x="1055133" y="0"/>
                </a:lnTo>
                <a:lnTo>
                  <a:pt x="1080817" y="0"/>
                </a:lnTo>
                <a:cubicBezTo>
                  <a:pt x="1115038" y="0"/>
                  <a:pt x="1115038" y="0"/>
                  <a:pt x="1115038" y="0"/>
                </a:cubicBezTo>
                <a:lnTo>
                  <a:pt x="1143439" y="0"/>
                </a:lnTo>
                <a:lnTo>
                  <a:pt x="1160948" y="0"/>
                </a:lnTo>
                <a:lnTo>
                  <a:pt x="1216095" y="0"/>
                </a:lnTo>
                <a:lnTo>
                  <a:pt x="1220751" y="0"/>
                </a:lnTo>
                <a:lnTo>
                  <a:pt x="1267645" y="0"/>
                </a:lnTo>
                <a:lnTo>
                  <a:pt x="1291726" y="0"/>
                </a:lnTo>
                <a:lnTo>
                  <a:pt x="1301866" y="0"/>
                </a:lnTo>
                <a:lnTo>
                  <a:pt x="1331430" y="0"/>
                </a:lnTo>
                <a:lnTo>
                  <a:pt x="1375142" y="0"/>
                </a:lnTo>
                <a:lnTo>
                  <a:pt x="1408742" y="0"/>
                </a:lnTo>
                <a:lnTo>
                  <a:pt x="1455636" y="0"/>
                </a:lnTo>
                <a:lnTo>
                  <a:pt x="1479717" y="0"/>
                </a:lnTo>
                <a:lnTo>
                  <a:pt x="1489857" y="0"/>
                </a:lnTo>
                <a:lnTo>
                  <a:pt x="1536104" y="0"/>
                </a:lnTo>
                <a:lnTo>
                  <a:pt x="1617219" y="0"/>
                </a:lnTo>
                <a:lnTo>
                  <a:pt x="1651439" y="0"/>
                </a:lnTo>
                <a:lnTo>
                  <a:pt x="1728751" y="0"/>
                </a:lnTo>
                <a:lnTo>
                  <a:pt x="1775645" y="0"/>
                </a:lnTo>
                <a:lnTo>
                  <a:pt x="1799726" y="0"/>
                </a:lnTo>
                <a:lnTo>
                  <a:pt x="1809866" y="0"/>
                </a:lnTo>
                <a:lnTo>
                  <a:pt x="1831413" y="0"/>
                </a:lnTo>
                <a:lnTo>
                  <a:pt x="1905881" y="0"/>
                </a:lnTo>
                <a:lnTo>
                  <a:pt x="1992375" y="0"/>
                </a:lnTo>
                <a:lnTo>
                  <a:pt x="2107709" y="0"/>
                </a:lnTo>
                <a:lnTo>
                  <a:pt x="2120075" y="0"/>
                </a:lnTo>
                <a:lnTo>
                  <a:pt x="2185022" y="0"/>
                </a:lnTo>
                <a:lnTo>
                  <a:pt x="2231916" y="0"/>
                </a:lnTo>
                <a:lnTo>
                  <a:pt x="2255997" y="0"/>
                </a:lnTo>
                <a:lnTo>
                  <a:pt x="2266137" y="0"/>
                </a:lnTo>
                <a:lnTo>
                  <a:pt x="2281036" y="0"/>
                </a:lnTo>
                <a:cubicBezTo>
                  <a:pt x="2372290" y="0"/>
                  <a:pt x="2433126" y="0"/>
                  <a:pt x="2473684" y="0"/>
                </a:cubicBezTo>
                <a:lnTo>
                  <a:pt x="2514552" y="0"/>
                </a:lnTo>
                <a:lnTo>
                  <a:pt x="2520578" y="0"/>
                </a:lnTo>
                <a:lnTo>
                  <a:pt x="2544659" y="0"/>
                </a:lnTo>
                <a:lnTo>
                  <a:pt x="2554799" y="0"/>
                </a:lnTo>
                <a:lnTo>
                  <a:pt x="2680485" y="0"/>
                </a:lnTo>
                <a:cubicBezTo>
                  <a:pt x="2830376" y="0"/>
                  <a:pt x="2933750" y="0"/>
                  <a:pt x="3005042" y="0"/>
                </a:cubicBezTo>
                <a:lnTo>
                  <a:pt x="3022552" y="0"/>
                </a:lnTo>
                <a:lnTo>
                  <a:pt x="3082355" y="0"/>
                </a:lnTo>
                <a:lnTo>
                  <a:pt x="3129249" y="0"/>
                </a:lnTo>
                <a:lnTo>
                  <a:pt x="3153330" y="0"/>
                </a:lnTo>
                <a:lnTo>
                  <a:pt x="3163470" y="0"/>
                </a:lnTo>
                <a:lnTo>
                  <a:pt x="3236746" y="0"/>
                </a:lnTo>
                <a:cubicBezTo>
                  <a:pt x="3671470" y="0"/>
                  <a:pt x="3671470" y="0"/>
                  <a:pt x="3671470" y="0"/>
                </a:cubicBezTo>
                <a:cubicBezTo>
                  <a:pt x="3717821" y="0"/>
                  <a:pt x="3773442" y="32463"/>
                  <a:pt x="3796617" y="71883"/>
                </a:cubicBezTo>
                <a:cubicBezTo>
                  <a:pt x="4121076" y="634192"/>
                  <a:pt x="4121076" y="634192"/>
                  <a:pt x="4121076" y="634192"/>
                </a:cubicBezTo>
                <a:cubicBezTo>
                  <a:pt x="4144252" y="673611"/>
                  <a:pt x="4144252" y="738538"/>
                  <a:pt x="4121076" y="777957"/>
                </a:cubicBezTo>
                <a:cubicBezTo>
                  <a:pt x="3796617" y="1340266"/>
                  <a:pt x="3796617" y="1340266"/>
                  <a:pt x="3796617" y="1340266"/>
                </a:cubicBezTo>
                <a:cubicBezTo>
                  <a:pt x="3773442" y="1379686"/>
                  <a:pt x="3717821" y="1412149"/>
                  <a:pt x="3671470" y="1412149"/>
                </a:cubicBezTo>
                <a:close/>
              </a:path>
            </a:pathLst>
          </a:custGeom>
          <a:solidFill>
            <a:srgbClr val="01A6B7"/>
          </a:solidFill>
          <a:ln w="38100"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 prstMaterial="softEdge">
            <a:bevelT w="25400" h="127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013"/>
          </a:p>
        </p:txBody>
      </p:sp>
      <p:sp>
        <p:nvSpPr>
          <p:cNvPr id="33" name="任意多边形 32"/>
          <p:cNvSpPr>
            <a:spLocks/>
          </p:cNvSpPr>
          <p:nvPr/>
        </p:nvSpPr>
        <p:spPr bwMode="auto">
          <a:xfrm rot="10800000">
            <a:off x="5363753" y="2613031"/>
            <a:ext cx="2150976" cy="733969"/>
          </a:xfrm>
          <a:custGeom>
            <a:avLst/>
            <a:gdLst>
              <a:gd name="connsiteX0" fmla="*/ 3671470 w 4138458"/>
              <a:gd name="connsiteY0" fmla="*/ 1412149 h 1412149"/>
              <a:gd name="connsiteX1" fmla="*/ 3163470 w 4138458"/>
              <a:gd name="connsiteY1" fmla="*/ 1412149 h 1412149"/>
              <a:gd name="connsiteX2" fmla="*/ 3022552 w 4138458"/>
              <a:gd name="connsiteY2" fmla="*/ 1412149 h 1412149"/>
              <a:gd name="connsiteX3" fmla="*/ 2554799 w 4138458"/>
              <a:gd name="connsiteY3" fmla="*/ 1412149 h 1412149"/>
              <a:gd name="connsiteX4" fmla="*/ 2514552 w 4138458"/>
              <a:gd name="connsiteY4" fmla="*/ 1412149 h 1412149"/>
              <a:gd name="connsiteX5" fmla="*/ 2266137 w 4138458"/>
              <a:gd name="connsiteY5" fmla="*/ 1412149 h 1412149"/>
              <a:gd name="connsiteX6" fmla="*/ 1905881 w 4138458"/>
              <a:gd name="connsiteY6" fmla="*/ 1412149 h 1412149"/>
              <a:gd name="connsiteX7" fmla="*/ 1809866 w 4138458"/>
              <a:gd name="connsiteY7" fmla="*/ 1412149 h 1412149"/>
              <a:gd name="connsiteX8" fmla="*/ 1617219 w 4138458"/>
              <a:gd name="connsiteY8" fmla="*/ 1412149 h 1412149"/>
              <a:gd name="connsiteX9" fmla="*/ 1489857 w 4138458"/>
              <a:gd name="connsiteY9" fmla="*/ 1412149 h 1412149"/>
              <a:gd name="connsiteX10" fmla="*/ 1301866 w 4138458"/>
              <a:gd name="connsiteY10" fmla="*/ 1412149 h 1412149"/>
              <a:gd name="connsiteX11" fmla="*/ 1160948 w 4138458"/>
              <a:gd name="connsiteY11" fmla="*/ 1412149 h 1412149"/>
              <a:gd name="connsiteX12" fmla="*/ 1115038 w 4138458"/>
              <a:gd name="connsiteY12" fmla="*/ 1412149 h 1412149"/>
              <a:gd name="connsiteX13" fmla="*/ 840939 w 4138458"/>
              <a:gd name="connsiteY13" fmla="*/ 1412149 h 1412149"/>
              <a:gd name="connsiteX14" fmla="*/ 652948 w 4138458"/>
              <a:gd name="connsiteY14" fmla="*/ 1412149 h 1412149"/>
              <a:gd name="connsiteX15" fmla="*/ 466120 w 4138458"/>
              <a:gd name="connsiteY15" fmla="*/ 1412149 h 1412149"/>
              <a:gd name="connsiteX16" fmla="*/ 340972 w 4138458"/>
              <a:gd name="connsiteY16" fmla="*/ 1340266 h 1412149"/>
              <a:gd name="connsiteX17" fmla="*/ 16513 w 4138458"/>
              <a:gd name="connsiteY17" fmla="*/ 777957 h 1412149"/>
              <a:gd name="connsiteX18" fmla="*/ 16513 w 4138458"/>
              <a:gd name="connsiteY18" fmla="*/ 634192 h 1412149"/>
              <a:gd name="connsiteX19" fmla="*/ 340972 w 4138458"/>
              <a:gd name="connsiteY19" fmla="*/ 71883 h 1412149"/>
              <a:gd name="connsiteX20" fmla="*/ 466120 w 4138458"/>
              <a:gd name="connsiteY20" fmla="*/ 0 h 1412149"/>
              <a:gd name="connsiteX21" fmla="*/ 652948 w 4138458"/>
              <a:gd name="connsiteY21" fmla="*/ 0 h 1412149"/>
              <a:gd name="connsiteX22" fmla="*/ 680314 w 4138458"/>
              <a:gd name="connsiteY22" fmla="*/ 0 h 1412149"/>
              <a:gd name="connsiteX23" fmla="*/ 840939 w 4138458"/>
              <a:gd name="connsiteY23" fmla="*/ 0 h 1412149"/>
              <a:gd name="connsiteX24" fmla="*/ 841276 w 4138458"/>
              <a:gd name="connsiteY24" fmla="*/ 0 h 1412149"/>
              <a:gd name="connsiteX25" fmla="*/ 867142 w 4138458"/>
              <a:gd name="connsiteY25" fmla="*/ 0 h 1412149"/>
              <a:gd name="connsiteX26" fmla="*/ 956611 w 4138458"/>
              <a:gd name="connsiteY26" fmla="*/ 0 h 1412149"/>
              <a:gd name="connsiteX27" fmla="*/ 1028104 w 4138458"/>
              <a:gd name="connsiteY27" fmla="*/ 0 h 1412149"/>
              <a:gd name="connsiteX28" fmla="*/ 1033923 w 4138458"/>
              <a:gd name="connsiteY28" fmla="*/ 0 h 1412149"/>
              <a:gd name="connsiteX29" fmla="*/ 1055133 w 4138458"/>
              <a:gd name="connsiteY29" fmla="*/ 0 h 1412149"/>
              <a:gd name="connsiteX30" fmla="*/ 1080817 w 4138458"/>
              <a:gd name="connsiteY30" fmla="*/ 0 h 1412149"/>
              <a:gd name="connsiteX31" fmla="*/ 1115038 w 4138458"/>
              <a:gd name="connsiteY31" fmla="*/ 0 h 1412149"/>
              <a:gd name="connsiteX32" fmla="*/ 1143439 w 4138458"/>
              <a:gd name="connsiteY32" fmla="*/ 0 h 1412149"/>
              <a:gd name="connsiteX33" fmla="*/ 1160948 w 4138458"/>
              <a:gd name="connsiteY33" fmla="*/ 0 h 1412149"/>
              <a:gd name="connsiteX34" fmla="*/ 1216095 w 4138458"/>
              <a:gd name="connsiteY34" fmla="*/ 0 h 1412149"/>
              <a:gd name="connsiteX35" fmla="*/ 1220751 w 4138458"/>
              <a:gd name="connsiteY35" fmla="*/ 0 h 1412149"/>
              <a:gd name="connsiteX36" fmla="*/ 1267645 w 4138458"/>
              <a:gd name="connsiteY36" fmla="*/ 0 h 1412149"/>
              <a:gd name="connsiteX37" fmla="*/ 1291726 w 4138458"/>
              <a:gd name="connsiteY37" fmla="*/ 0 h 1412149"/>
              <a:gd name="connsiteX38" fmla="*/ 1301866 w 4138458"/>
              <a:gd name="connsiteY38" fmla="*/ 0 h 1412149"/>
              <a:gd name="connsiteX39" fmla="*/ 1331430 w 4138458"/>
              <a:gd name="connsiteY39" fmla="*/ 0 h 1412149"/>
              <a:gd name="connsiteX40" fmla="*/ 1375142 w 4138458"/>
              <a:gd name="connsiteY40" fmla="*/ 0 h 1412149"/>
              <a:gd name="connsiteX41" fmla="*/ 1408742 w 4138458"/>
              <a:gd name="connsiteY41" fmla="*/ 0 h 1412149"/>
              <a:gd name="connsiteX42" fmla="*/ 1455636 w 4138458"/>
              <a:gd name="connsiteY42" fmla="*/ 0 h 1412149"/>
              <a:gd name="connsiteX43" fmla="*/ 1479717 w 4138458"/>
              <a:gd name="connsiteY43" fmla="*/ 0 h 1412149"/>
              <a:gd name="connsiteX44" fmla="*/ 1489857 w 4138458"/>
              <a:gd name="connsiteY44" fmla="*/ 0 h 1412149"/>
              <a:gd name="connsiteX45" fmla="*/ 1536104 w 4138458"/>
              <a:gd name="connsiteY45" fmla="*/ 0 h 1412149"/>
              <a:gd name="connsiteX46" fmla="*/ 1617219 w 4138458"/>
              <a:gd name="connsiteY46" fmla="*/ 0 h 1412149"/>
              <a:gd name="connsiteX47" fmla="*/ 1651439 w 4138458"/>
              <a:gd name="connsiteY47" fmla="*/ 0 h 1412149"/>
              <a:gd name="connsiteX48" fmla="*/ 1728751 w 4138458"/>
              <a:gd name="connsiteY48" fmla="*/ 0 h 1412149"/>
              <a:gd name="connsiteX49" fmla="*/ 1775645 w 4138458"/>
              <a:gd name="connsiteY49" fmla="*/ 0 h 1412149"/>
              <a:gd name="connsiteX50" fmla="*/ 1799726 w 4138458"/>
              <a:gd name="connsiteY50" fmla="*/ 0 h 1412149"/>
              <a:gd name="connsiteX51" fmla="*/ 1809866 w 4138458"/>
              <a:gd name="connsiteY51" fmla="*/ 0 h 1412149"/>
              <a:gd name="connsiteX52" fmla="*/ 1831413 w 4138458"/>
              <a:gd name="connsiteY52" fmla="*/ 0 h 1412149"/>
              <a:gd name="connsiteX53" fmla="*/ 1905881 w 4138458"/>
              <a:gd name="connsiteY53" fmla="*/ 0 h 1412149"/>
              <a:gd name="connsiteX54" fmla="*/ 1992375 w 4138458"/>
              <a:gd name="connsiteY54" fmla="*/ 0 h 1412149"/>
              <a:gd name="connsiteX55" fmla="*/ 2107709 w 4138458"/>
              <a:gd name="connsiteY55" fmla="*/ 0 h 1412149"/>
              <a:gd name="connsiteX56" fmla="*/ 2120075 w 4138458"/>
              <a:gd name="connsiteY56" fmla="*/ 0 h 1412149"/>
              <a:gd name="connsiteX57" fmla="*/ 2185022 w 4138458"/>
              <a:gd name="connsiteY57" fmla="*/ 0 h 1412149"/>
              <a:gd name="connsiteX58" fmla="*/ 2231916 w 4138458"/>
              <a:gd name="connsiteY58" fmla="*/ 0 h 1412149"/>
              <a:gd name="connsiteX59" fmla="*/ 2255997 w 4138458"/>
              <a:gd name="connsiteY59" fmla="*/ 0 h 1412149"/>
              <a:gd name="connsiteX60" fmla="*/ 2266137 w 4138458"/>
              <a:gd name="connsiteY60" fmla="*/ 0 h 1412149"/>
              <a:gd name="connsiteX61" fmla="*/ 2281036 w 4138458"/>
              <a:gd name="connsiteY61" fmla="*/ 0 h 1412149"/>
              <a:gd name="connsiteX62" fmla="*/ 2473684 w 4138458"/>
              <a:gd name="connsiteY62" fmla="*/ 0 h 1412149"/>
              <a:gd name="connsiteX63" fmla="*/ 2514552 w 4138458"/>
              <a:gd name="connsiteY63" fmla="*/ 0 h 1412149"/>
              <a:gd name="connsiteX64" fmla="*/ 2520578 w 4138458"/>
              <a:gd name="connsiteY64" fmla="*/ 0 h 1412149"/>
              <a:gd name="connsiteX65" fmla="*/ 2544659 w 4138458"/>
              <a:gd name="connsiteY65" fmla="*/ 0 h 1412149"/>
              <a:gd name="connsiteX66" fmla="*/ 2554799 w 4138458"/>
              <a:gd name="connsiteY66" fmla="*/ 0 h 1412149"/>
              <a:gd name="connsiteX67" fmla="*/ 2680485 w 4138458"/>
              <a:gd name="connsiteY67" fmla="*/ 0 h 1412149"/>
              <a:gd name="connsiteX68" fmla="*/ 3005042 w 4138458"/>
              <a:gd name="connsiteY68" fmla="*/ 0 h 1412149"/>
              <a:gd name="connsiteX69" fmla="*/ 3022552 w 4138458"/>
              <a:gd name="connsiteY69" fmla="*/ 0 h 1412149"/>
              <a:gd name="connsiteX70" fmla="*/ 3082355 w 4138458"/>
              <a:gd name="connsiteY70" fmla="*/ 0 h 1412149"/>
              <a:gd name="connsiteX71" fmla="*/ 3129249 w 4138458"/>
              <a:gd name="connsiteY71" fmla="*/ 0 h 1412149"/>
              <a:gd name="connsiteX72" fmla="*/ 3153330 w 4138458"/>
              <a:gd name="connsiteY72" fmla="*/ 0 h 1412149"/>
              <a:gd name="connsiteX73" fmla="*/ 3163470 w 4138458"/>
              <a:gd name="connsiteY73" fmla="*/ 0 h 1412149"/>
              <a:gd name="connsiteX74" fmla="*/ 3236746 w 4138458"/>
              <a:gd name="connsiteY74" fmla="*/ 0 h 1412149"/>
              <a:gd name="connsiteX75" fmla="*/ 3671470 w 4138458"/>
              <a:gd name="connsiteY75" fmla="*/ 0 h 1412149"/>
              <a:gd name="connsiteX76" fmla="*/ 3796617 w 4138458"/>
              <a:gd name="connsiteY76" fmla="*/ 71883 h 1412149"/>
              <a:gd name="connsiteX77" fmla="*/ 4121076 w 4138458"/>
              <a:gd name="connsiteY77" fmla="*/ 634192 h 1412149"/>
              <a:gd name="connsiteX78" fmla="*/ 4121076 w 4138458"/>
              <a:gd name="connsiteY78" fmla="*/ 777957 h 1412149"/>
              <a:gd name="connsiteX79" fmla="*/ 3796617 w 4138458"/>
              <a:gd name="connsiteY79" fmla="*/ 1340266 h 1412149"/>
              <a:gd name="connsiteX80" fmla="*/ 3671470 w 4138458"/>
              <a:gd name="connsiteY80" fmla="*/ 1412149 h 141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138458" h="1412149">
                <a:moveTo>
                  <a:pt x="3671470" y="1412149"/>
                </a:moveTo>
                <a:lnTo>
                  <a:pt x="3163470" y="1412149"/>
                </a:lnTo>
                <a:lnTo>
                  <a:pt x="3022552" y="1412149"/>
                </a:lnTo>
                <a:lnTo>
                  <a:pt x="2554799" y="1412149"/>
                </a:lnTo>
                <a:lnTo>
                  <a:pt x="2514552" y="1412149"/>
                </a:lnTo>
                <a:lnTo>
                  <a:pt x="2266137" y="1412149"/>
                </a:lnTo>
                <a:lnTo>
                  <a:pt x="1905881" y="1412149"/>
                </a:lnTo>
                <a:lnTo>
                  <a:pt x="1809866" y="1412149"/>
                </a:lnTo>
                <a:lnTo>
                  <a:pt x="1617219" y="1412149"/>
                </a:lnTo>
                <a:lnTo>
                  <a:pt x="1489857" y="1412149"/>
                </a:lnTo>
                <a:lnTo>
                  <a:pt x="1301866" y="1412149"/>
                </a:lnTo>
                <a:lnTo>
                  <a:pt x="1160948" y="1412149"/>
                </a:lnTo>
                <a:lnTo>
                  <a:pt x="1115038" y="1412149"/>
                </a:lnTo>
                <a:lnTo>
                  <a:pt x="840939" y="1412149"/>
                </a:lnTo>
                <a:lnTo>
                  <a:pt x="652948" y="1412149"/>
                </a:lnTo>
                <a:lnTo>
                  <a:pt x="466120" y="1412149"/>
                </a:lnTo>
                <a:cubicBezTo>
                  <a:pt x="420928" y="1412149"/>
                  <a:pt x="364147" y="1379686"/>
                  <a:pt x="340972" y="1340266"/>
                </a:cubicBezTo>
                <a:cubicBezTo>
                  <a:pt x="16513" y="777957"/>
                  <a:pt x="16513" y="777957"/>
                  <a:pt x="16513" y="777957"/>
                </a:cubicBezTo>
                <a:cubicBezTo>
                  <a:pt x="-5504" y="738538"/>
                  <a:pt x="-5504" y="673611"/>
                  <a:pt x="16513" y="634192"/>
                </a:cubicBezTo>
                <a:cubicBezTo>
                  <a:pt x="340972" y="71883"/>
                  <a:pt x="340972" y="71883"/>
                  <a:pt x="340972" y="71883"/>
                </a:cubicBezTo>
                <a:cubicBezTo>
                  <a:pt x="364147" y="32463"/>
                  <a:pt x="420928" y="0"/>
                  <a:pt x="466120" y="0"/>
                </a:cubicBezTo>
                <a:lnTo>
                  <a:pt x="652948" y="0"/>
                </a:lnTo>
                <a:lnTo>
                  <a:pt x="680314" y="0"/>
                </a:lnTo>
                <a:lnTo>
                  <a:pt x="840939" y="0"/>
                </a:lnTo>
                <a:lnTo>
                  <a:pt x="841276" y="0"/>
                </a:lnTo>
                <a:lnTo>
                  <a:pt x="867142" y="0"/>
                </a:lnTo>
                <a:lnTo>
                  <a:pt x="956611" y="0"/>
                </a:lnTo>
                <a:lnTo>
                  <a:pt x="1028104" y="0"/>
                </a:lnTo>
                <a:lnTo>
                  <a:pt x="1033923" y="0"/>
                </a:lnTo>
                <a:lnTo>
                  <a:pt x="1055133" y="0"/>
                </a:lnTo>
                <a:lnTo>
                  <a:pt x="1080817" y="0"/>
                </a:lnTo>
                <a:cubicBezTo>
                  <a:pt x="1115038" y="0"/>
                  <a:pt x="1115038" y="0"/>
                  <a:pt x="1115038" y="0"/>
                </a:cubicBezTo>
                <a:lnTo>
                  <a:pt x="1143439" y="0"/>
                </a:lnTo>
                <a:lnTo>
                  <a:pt x="1160948" y="0"/>
                </a:lnTo>
                <a:lnTo>
                  <a:pt x="1216095" y="0"/>
                </a:lnTo>
                <a:lnTo>
                  <a:pt x="1220751" y="0"/>
                </a:lnTo>
                <a:lnTo>
                  <a:pt x="1267645" y="0"/>
                </a:lnTo>
                <a:lnTo>
                  <a:pt x="1291726" y="0"/>
                </a:lnTo>
                <a:lnTo>
                  <a:pt x="1301866" y="0"/>
                </a:lnTo>
                <a:lnTo>
                  <a:pt x="1331430" y="0"/>
                </a:lnTo>
                <a:lnTo>
                  <a:pt x="1375142" y="0"/>
                </a:lnTo>
                <a:lnTo>
                  <a:pt x="1408742" y="0"/>
                </a:lnTo>
                <a:lnTo>
                  <a:pt x="1455636" y="0"/>
                </a:lnTo>
                <a:lnTo>
                  <a:pt x="1479717" y="0"/>
                </a:lnTo>
                <a:lnTo>
                  <a:pt x="1489857" y="0"/>
                </a:lnTo>
                <a:lnTo>
                  <a:pt x="1536104" y="0"/>
                </a:lnTo>
                <a:lnTo>
                  <a:pt x="1617219" y="0"/>
                </a:lnTo>
                <a:lnTo>
                  <a:pt x="1651439" y="0"/>
                </a:lnTo>
                <a:lnTo>
                  <a:pt x="1728751" y="0"/>
                </a:lnTo>
                <a:lnTo>
                  <a:pt x="1775645" y="0"/>
                </a:lnTo>
                <a:lnTo>
                  <a:pt x="1799726" y="0"/>
                </a:lnTo>
                <a:lnTo>
                  <a:pt x="1809866" y="0"/>
                </a:lnTo>
                <a:lnTo>
                  <a:pt x="1831413" y="0"/>
                </a:lnTo>
                <a:lnTo>
                  <a:pt x="1905881" y="0"/>
                </a:lnTo>
                <a:lnTo>
                  <a:pt x="1992375" y="0"/>
                </a:lnTo>
                <a:lnTo>
                  <a:pt x="2107709" y="0"/>
                </a:lnTo>
                <a:lnTo>
                  <a:pt x="2120075" y="0"/>
                </a:lnTo>
                <a:lnTo>
                  <a:pt x="2185022" y="0"/>
                </a:lnTo>
                <a:lnTo>
                  <a:pt x="2231916" y="0"/>
                </a:lnTo>
                <a:lnTo>
                  <a:pt x="2255997" y="0"/>
                </a:lnTo>
                <a:lnTo>
                  <a:pt x="2266137" y="0"/>
                </a:lnTo>
                <a:lnTo>
                  <a:pt x="2281036" y="0"/>
                </a:lnTo>
                <a:cubicBezTo>
                  <a:pt x="2372290" y="0"/>
                  <a:pt x="2433126" y="0"/>
                  <a:pt x="2473684" y="0"/>
                </a:cubicBezTo>
                <a:lnTo>
                  <a:pt x="2514552" y="0"/>
                </a:lnTo>
                <a:lnTo>
                  <a:pt x="2520578" y="0"/>
                </a:lnTo>
                <a:lnTo>
                  <a:pt x="2544659" y="0"/>
                </a:lnTo>
                <a:lnTo>
                  <a:pt x="2554799" y="0"/>
                </a:lnTo>
                <a:lnTo>
                  <a:pt x="2680485" y="0"/>
                </a:lnTo>
                <a:cubicBezTo>
                  <a:pt x="2830376" y="0"/>
                  <a:pt x="2933750" y="0"/>
                  <a:pt x="3005042" y="0"/>
                </a:cubicBezTo>
                <a:lnTo>
                  <a:pt x="3022552" y="0"/>
                </a:lnTo>
                <a:lnTo>
                  <a:pt x="3082355" y="0"/>
                </a:lnTo>
                <a:lnTo>
                  <a:pt x="3129249" y="0"/>
                </a:lnTo>
                <a:lnTo>
                  <a:pt x="3153330" y="0"/>
                </a:lnTo>
                <a:lnTo>
                  <a:pt x="3163470" y="0"/>
                </a:lnTo>
                <a:lnTo>
                  <a:pt x="3236746" y="0"/>
                </a:lnTo>
                <a:cubicBezTo>
                  <a:pt x="3671470" y="0"/>
                  <a:pt x="3671470" y="0"/>
                  <a:pt x="3671470" y="0"/>
                </a:cubicBezTo>
                <a:cubicBezTo>
                  <a:pt x="3717821" y="0"/>
                  <a:pt x="3773442" y="32463"/>
                  <a:pt x="3796617" y="71883"/>
                </a:cubicBezTo>
                <a:cubicBezTo>
                  <a:pt x="4121076" y="634192"/>
                  <a:pt x="4121076" y="634192"/>
                  <a:pt x="4121076" y="634192"/>
                </a:cubicBezTo>
                <a:cubicBezTo>
                  <a:pt x="4144252" y="673611"/>
                  <a:pt x="4144252" y="738538"/>
                  <a:pt x="4121076" y="777957"/>
                </a:cubicBezTo>
                <a:cubicBezTo>
                  <a:pt x="3796617" y="1340266"/>
                  <a:pt x="3796617" y="1340266"/>
                  <a:pt x="3796617" y="1340266"/>
                </a:cubicBezTo>
                <a:cubicBezTo>
                  <a:pt x="3773442" y="1379686"/>
                  <a:pt x="3717821" y="1412149"/>
                  <a:pt x="3671470" y="1412149"/>
                </a:cubicBezTo>
                <a:close/>
              </a:path>
            </a:pathLst>
          </a:custGeom>
          <a:solidFill>
            <a:srgbClr val="01C4D9"/>
          </a:solidFill>
          <a:ln w="38100"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 prstMaterial="softEdge">
            <a:bevelT w="25400" h="127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013"/>
          </a:p>
        </p:txBody>
      </p:sp>
      <p:sp>
        <p:nvSpPr>
          <p:cNvPr id="34" name="任意多边形 33"/>
          <p:cNvSpPr>
            <a:spLocks/>
          </p:cNvSpPr>
          <p:nvPr/>
        </p:nvSpPr>
        <p:spPr bwMode="auto">
          <a:xfrm rot="10800000">
            <a:off x="4271681" y="3792698"/>
            <a:ext cx="2150976" cy="733969"/>
          </a:xfrm>
          <a:custGeom>
            <a:avLst/>
            <a:gdLst>
              <a:gd name="connsiteX0" fmla="*/ 3671470 w 4138458"/>
              <a:gd name="connsiteY0" fmla="*/ 1412149 h 1412149"/>
              <a:gd name="connsiteX1" fmla="*/ 3163470 w 4138458"/>
              <a:gd name="connsiteY1" fmla="*/ 1412149 h 1412149"/>
              <a:gd name="connsiteX2" fmla="*/ 3022552 w 4138458"/>
              <a:gd name="connsiteY2" fmla="*/ 1412149 h 1412149"/>
              <a:gd name="connsiteX3" fmla="*/ 2554799 w 4138458"/>
              <a:gd name="connsiteY3" fmla="*/ 1412149 h 1412149"/>
              <a:gd name="connsiteX4" fmla="*/ 2514552 w 4138458"/>
              <a:gd name="connsiteY4" fmla="*/ 1412149 h 1412149"/>
              <a:gd name="connsiteX5" fmla="*/ 2266137 w 4138458"/>
              <a:gd name="connsiteY5" fmla="*/ 1412149 h 1412149"/>
              <a:gd name="connsiteX6" fmla="*/ 1905881 w 4138458"/>
              <a:gd name="connsiteY6" fmla="*/ 1412149 h 1412149"/>
              <a:gd name="connsiteX7" fmla="*/ 1809866 w 4138458"/>
              <a:gd name="connsiteY7" fmla="*/ 1412149 h 1412149"/>
              <a:gd name="connsiteX8" fmla="*/ 1617219 w 4138458"/>
              <a:gd name="connsiteY8" fmla="*/ 1412149 h 1412149"/>
              <a:gd name="connsiteX9" fmla="*/ 1489857 w 4138458"/>
              <a:gd name="connsiteY9" fmla="*/ 1412149 h 1412149"/>
              <a:gd name="connsiteX10" fmla="*/ 1301866 w 4138458"/>
              <a:gd name="connsiteY10" fmla="*/ 1412149 h 1412149"/>
              <a:gd name="connsiteX11" fmla="*/ 1160948 w 4138458"/>
              <a:gd name="connsiteY11" fmla="*/ 1412149 h 1412149"/>
              <a:gd name="connsiteX12" fmla="*/ 1115038 w 4138458"/>
              <a:gd name="connsiteY12" fmla="*/ 1412149 h 1412149"/>
              <a:gd name="connsiteX13" fmla="*/ 840939 w 4138458"/>
              <a:gd name="connsiteY13" fmla="*/ 1412149 h 1412149"/>
              <a:gd name="connsiteX14" fmla="*/ 652948 w 4138458"/>
              <a:gd name="connsiteY14" fmla="*/ 1412149 h 1412149"/>
              <a:gd name="connsiteX15" fmla="*/ 466120 w 4138458"/>
              <a:gd name="connsiteY15" fmla="*/ 1412149 h 1412149"/>
              <a:gd name="connsiteX16" fmla="*/ 340972 w 4138458"/>
              <a:gd name="connsiteY16" fmla="*/ 1340266 h 1412149"/>
              <a:gd name="connsiteX17" fmla="*/ 16513 w 4138458"/>
              <a:gd name="connsiteY17" fmla="*/ 777957 h 1412149"/>
              <a:gd name="connsiteX18" fmla="*/ 16513 w 4138458"/>
              <a:gd name="connsiteY18" fmla="*/ 634192 h 1412149"/>
              <a:gd name="connsiteX19" fmla="*/ 340972 w 4138458"/>
              <a:gd name="connsiteY19" fmla="*/ 71883 h 1412149"/>
              <a:gd name="connsiteX20" fmla="*/ 466120 w 4138458"/>
              <a:gd name="connsiteY20" fmla="*/ 0 h 1412149"/>
              <a:gd name="connsiteX21" fmla="*/ 652948 w 4138458"/>
              <a:gd name="connsiteY21" fmla="*/ 0 h 1412149"/>
              <a:gd name="connsiteX22" fmla="*/ 680314 w 4138458"/>
              <a:gd name="connsiteY22" fmla="*/ 0 h 1412149"/>
              <a:gd name="connsiteX23" fmla="*/ 840939 w 4138458"/>
              <a:gd name="connsiteY23" fmla="*/ 0 h 1412149"/>
              <a:gd name="connsiteX24" fmla="*/ 841276 w 4138458"/>
              <a:gd name="connsiteY24" fmla="*/ 0 h 1412149"/>
              <a:gd name="connsiteX25" fmla="*/ 867142 w 4138458"/>
              <a:gd name="connsiteY25" fmla="*/ 0 h 1412149"/>
              <a:gd name="connsiteX26" fmla="*/ 956611 w 4138458"/>
              <a:gd name="connsiteY26" fmla="*/ 0 h 1412149"/>
              <a:gd name="connsiteX27" fmla="*/ 1028104 w 4138458"/>
              <a:gd name="connsiteY27" fmla="*/ 0 h 1412149"/>
              <a:gd name="connsiteX28" fmla="*/ 1033923 w 4138458"/>
              <a:gd name="connsiteY28" fmla="*/ 0 h 1412149"/>
              <a:gd name="connsiteX29" fmla="*/ 1055133 w 4138458"/>
              <a:gd name="connsiteY29" fmla="*/ 0 h 1412149"/>
              <a:gd name="connsiteX30" fmla="*/ 1080817 w 4138458"/>
              <a:gd name="connsiteY30" fmla="*/ 0 h 1412149"/>
              <a:gd name="connsiteX31" fmla="*/ 1115038 w 4138458"/>
              <a:gd name="connsiteY31" fmla="*/ 0 h 1412149"/>
              <a:gd name="connsiteX32" fmla="*/ 1143439 w 4138458"/>
              <a:gd name="connsiteY32" fmla="*/ 0 h 1412149"/>
              <a:gd name="connsiteX33" fmla="*/ 1160948 w 4138458"/>
              <a:gd name="connsiteY33" fmla="*/ 0 h 1412149"/>
              <a:gd name="connsiteX34" fmla="*/ 1216095 w 4138458"/>
              <a:gd name="connsiteY34" fmla="*/ 0 h 1412149"/>
              <a:gd name="connsiteX35" fmla="*/ 1220751 w 4138458"/>
              <a:gd name="connsiteY35" fmla="*/ 0 h 1412149"/>
              <a:gd name="connsiteX36" fmla="*/ 1267645 w 4138458"/>
              <a:gd name="connsiteY36" fmla="*/ 0 h 1412149"/>
              <a:gd name="connsiteX37" fmla="*/ 1291726 w 4138458"/>
              <a:gd name="connsiteY37" fmla="*/ 0 h 1412149"/>
              <a:gd name="connsiteX38" fmla="*/ 1301866 w 4138458"/>
              <a:gd name="connsiteY38" fmla="*/ 0 h 1412149"/>
              <a:gd name="connsiteX39" fmla="*/ 1331430 w 4138458"/>
              <a:gd name="connsiteY39" fmla="*/ 0 h 1412149"/>
              <a:gd name="connsiteX40" fmla="*/ 1375142 w 4138458"/>
              <a:gd name="connsiteY40" fmla="*/ 0 h 1412149"/>
              <a:gd name="connsiteX41" fmla="*/ 1408742 w 4138458"/>
              <a:gd name="connsiteY41" fmla="*/ 0 h 1412149"/>
              <a:gd name="connsiteX42" fmla="*/ 1455636 w 4138458"/>
              <a:gd name="connsiteY42" fmla="*/ 0 h 1412149"/>
              <a:gd name="connsiteX43" fmla="*/ 1479717 w 4138458"/>
              <a:gd name="connsiteY43" fmla="*/ 0 h 1412149"/>
              <a:gd name="connsiteX44" fmla="*/ 1489857 w 4138458"/>
              <a:gd name="connsiteY44" fmla="*/ 0 h 1412149"/>
              <a:gd name="connsiteX45" fmla="*/ 1536104 w 4138458"/>
              <a:gd name="connsiteY45" fmla="*/ 0 h 1412149"/>
              <a:gd name="connsiteX46" fmla="*/ 1617219 w 4138458"/>
              <a:gd name="connsiteY46" fmla="*/ 0 h 1412149"/>
              <a:gd name="connsiteX47" fmla="*/ 1651439 w 4138458"/>
              <a:gd name="connsiteY47" fmla="*/ 0 h 1412149"/>
              <a:gd name="connsiteX48" fmla="*/ 1728751 w 4138458"/>
              <a:gd name="connsiteY48" fmla="*/ 0 h 1412149"/>
              <a:gd name="connsiteX49" fmla="*/ 1775645 w 4138458"/>
              <a:gd name="connsiteY49" fmla="*/ 0 h 1412149"/>
              <a:gd name="connsiteX50" fmla="*/ 1799726 w 4138458"/>
              <a:gd name="connsiteY50" fmla="*/ 0 h 1412149"/>
              <a:gd name="connsiteX51" fmla="*/ 1809866 w 4138458"/>
              <a:gd name="connsiteY51" fmla="*/ 0 h 1412149"/>
              <a:gd name="connsiteX52" fmla="*/ 1831413 w 4138458"/>
              <a:gd name="connsiteY52" fmla="*/ 0 h 1412149"/>
              <a:gd name="connsiteX53" fmla="*/ 1905881 w 4138458"/>
              <a:gd name="connsiteY53" fmla="*/ 0 h 1412149"/>
              <a:gd name="connsiteX54" fmla="*/ 1992375 w 4138458"/>
              <a:gd name="connsiteY54" fmla="*/ 0 h 1412149"/>
              <a:gd name="connsiteX55" fmla="*/ 2107709 w 4138458"/>
              <a:gd name="connsiteY55" fmla="*/ 0 h 1412149"/>
              <a:gd name="connsiteX56" fmla="*/ 2120075 w 4138458"/>
              <a:gd name="connsiteY56" fmla="*/ 0 h 1412149"/>
              <a:gd name="connsiteX57" fmla="*/ 2185022 w 4138458"/>
              <a:gd name="connsiteY57" fmla="*/ 0 h 1412149"/>
              <a:gd name="connsiteX58" fmla="*/ 2231916 w 4138458"/>
              <a:gd name="connsiteY58" fmla="*/ 0 h 1412149"/>
              <a:gd name="connsiteX59" fmla="*/ 2255997 w 4138458"/>
              <a:gd name="connsiteY59" fmla="*/ 0 h 1412149"/>
              <a:gd name="connsiteX60" fmla="*/ 2266137 w 4138458"/>
              <a:gd name="connsiteY60" fmla="*/ 0 h 1412149"/>
              <a:gd name="connsiteX61" fmla="*/ 2281036 w 4138458"/>
              <a:gd name="connsiteY61" fmla="*/ 0 h 1412149"/>
              <a:gd name="connsiteX62" fmla="*/ 2473684 w 4138458"/>
              <a:gd name="connsiteY62" fmla="*/ 0 h 1412149"/>
              <a:gd name="connsiteX63" fmla="*/ 2514552 w 4138458"/>
              <a:gd name="connsiteY63" fmla="*/ 0 h 1412149"/>
              <a:gd name="connsiteX64" fmla="*/ 2520578 w 4138458"/>
              <a:gd name="connsiteY64" fmla="*/ 0 h 1412149"/>
              <a:gd name="connsiteX65" fmla="*/ 2544659 w 4138458"/>
              <a:gd name="connsiteY65" fmla="*/ 0 h 1412149"/>
              <a:gd name="connsiteX66" fmla="*/ 2554799 w 4138458"/>
              <a:gd name="connsiteY66" fmla="*/ 0 h 1412149"/>
              <a:gd name="connsiteX67" fmla="*/ 2680485 w 4138458"/>
              <a:gd name="connsiteY67" fmla="*/ 0 h 1412149"/>
              <a:gd name="connsiteX68" fmla="*/ 3005042 w 4138458"/>
              <a:gd name="connsiteY68" fmla="*/ 0 h 1412149"/>
              <a:gd name="connsiteX69" fmla="*/ 3022552 w 4138458"/>
              <a:gd name="connsiteY69" fmla="*/ 0 h 1412149"/>
              <a:gd name="connsiteX70" fmla="*/ 3082355 w 4138458"/>
              <a:gd name="connsiteY70" fmla="*/ 0 h 1412149"/>
              <a:gd name="connsiteX71" fmla="*/ 3129249 w 4138458"/>
              <a:gd name="connsiteY71" fmla="*/ 0 h 1412149"/>
              <a:gd name="connsiteX72" fmla="*/ 3153330 w 4138458"/>
              <a:gd name="connsiteY72" fmla="*/ 0 h 1412149"/>
              <a:gd name="connsiteX73" fmla="*/ 3163470 w 4138458"/>
              <a:gd name="connsiteY73" fmla="*/ 0 h 1412149"/>
              <a:gd name="connsiteX74" fmla="*/ 3236746 w 4138458"/>
              <a:gd name="connsiteY74" fmla="*/ 0 h 1412149"/>
              <a:gd name="connsiteX75" fmla="*/ 3671470 w 4138458"/>
              <a:gd name="connsiteY75" fmla="*/ 0 h 1412149"/>
              <a:gd name="connsiteX76" fmla="*/ 3796617 w 4138458"/>
              <a:gd name="connsiteY76" fmla="*/ 71883 h 1412149"/>
              <a:gd name="connsiteX77" fmla="*/ 4121076 w 4138458"/>
              <a:gd name="connsiteY77" fmla="*/ 634192 h 1412149"/>
              <a:gd name="connsiteX78" fmla="*/ 4121076 w 4138458"/>
              <a:gd name="connsiteY78" fmla="*/ 777957 h 1412149"/>
              <a:gd name="connsiteX79" fmla="*/ 3796617 w 4138458"/>
              <a:gd name="connsiteY79" fmla="*/ 1340266 h 1412149"/>
              <a:gd name="connsiteX80" fmla="*/ 3671470 w 4138458"/>
              <a:gd name="connsiteY80" fmla="*/ 1412149 h 141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138458" h="1412149">
                <a:moveTo>
                  <a:pt x="3671470" y="1412149"/>
                </a:moveTo>
                <a:lnTo>
                  <a:pt x="3163470" y="1412149"/>
                </a:lnTo>
                <a:lnTo>
                  <a:pt x="3022552" y="1412149"/>
                </a:lnTo>
                <a:lnTo>
                  <a:pt x="2554799" y="1412149"/>
                </a:lnTo>
                <a:lnTo>
                  <a:pt x="2514552" y="1412149"/>
                </a:lnTo>
                <a:lnTo>
                  <a:pt x="2266137" y="1412149"/>
                </a:lnTo>
                <a:lnTo>
                  <a:pt x="1905881" y="1412149"/>
                </a:lnTo>
                <a:lnTo>
                  <a:pt x="1809866" y="1412149"/>
                </a:lnTo>
                <a:lnTo>
                  <a:pt x="1617219" y="1412149"/>
                </a:lnTo>
                <a:lnTo>
                  <a:pt x="1489857" y="1412149"/>
                </a:lnTo>
                <a:lnTo>
                  <a:pt x="1301866" y="1412149"/>
                </a:lnTo>
                <a:lnTo>
                  <a:pt x="1160948" y="1412149"/>
                </a:lnTo>
                <a:lnTo>
                  <a:pt x="1115038" y="1412149"/>
                </a:lnTo>
                <a:lnTo>
                  <a:pt x="840939" y="1412149"/>
                </a:lnTo>
                <a:lnTo>
                  <a:pt x="652948" y="1412149"/>
                </a:lnTo>
                <a:lnTo>
                  <a:pt x="466120" y="1412149"/>
                </a:lnTo>
                <a:cubicBezTo>
                  <a:pt x="420928" y="1412149"/>
                  <a:pt x="364147" y="1379686"/>
                  <a:pt x="340972" y="1340266"/>
                </a:cubicBezTo>
                <a:cubicBezTo>
                  <a:pt x="16513" y="777957"/>
                  <a:pt x="16513" y="777957"/>
                  <a:pt x="16513" y="777957"/>
                </a:cubicBezTo>
                <a:cubicBezTo>
                  <a:pt x="-5504" y="738538"/>
                  <a:pt x="-5504" y="673611"/>
                  <a:pt x="16513" y="634192"/>
                </a:cubicBezTo>
                <a:cubicBezTo>
                  <a:pt x="340972" y="71883"/>
                  <a:pt x="340972" y="71883"/>
                  <a:pt x="340972" y="71883"/>
                </a:cubicBezTo>
                <a:cubicBezTo>
                  <a:pt x="364147" y="32463"/>
                  <a:pt x="420928" y="0"/>
                  <a:pt x="466120" y="0"/>
                </a:cubicBezTo>
                <a:lnTo>
                  <a:pt x="652948" y="0"/>
                </a:lnTo>
                <a:lnTo>
                  <a:pt x="680314" y="0"/>
                </a:lnTo>
                <a:lnTo>
                  <a:pt x="840939" y="0"/>
                </a:lnTo>
                <a:lnTo>
                  <a:pt x="841276" y="0"/>
                </a:lnTo>
                <a:lnTo>
                  <a:pt x="867142" y="0"/>
                </a:lnTo>
                <a:lnTo>
                  <a:pt x="956611" y="0"/>
                </a:lnTo>
                <a:lnTo>
                  <a:pt x="1028104" y="0"/>
                </a:lnTo>
                <a:lnTo>
                  <a:pt x="1033923" y="0"/>
                </a:lnTo>
                <a:lnTo>
                  <a:pt x="1055133" y="0"/>
                </a:lnTo>
                <a:lnTo>
                  <a:pt x="1080817" y="0"/>
                </a:lnTo>
                <a:cubicBezTo>
                  <a:pt x="1115038" y="0"/>
                  <a:pt x="1115038" y="0"/>
                  <a:pt x="1115038" y="0"/>
                </a:cubicBezTo>
                <a:lnTo>
                  <a:pt x="1143439" y="0"/>
                </a:lnTo>
                <a:lnTo>
                  <a:pt x="1160948" y="0"/>
                </a:lnTo>
                <a:lnTo>
                  <a:pt x="1216095" y="0"/>
                </a:lnTo>
                <a:lnTo>
                  <a:pt x="1220751" y="0"/>
                </a:lnTo>
                <a:lnTo>
                  <a:pt x="1267645" y="0"/>
                </a:lnTo>
                <a:lnTo>
                  <a:pt x="1291726" y="0"/>
                </a:lnTo>
                <a:lnTo>
                  <a:pt x="1301866" y="0"/>
                </a:lnTo>
                <a:lnTo>
                  <a:pt x="1331430" y="0"/>
                </a:lnTo>
                <a:lnTo>
                  <a:pt x="1375142" y="0"/>
                </a:lnTo>
                <a:lnTo>
                  <a:pt x="1408742" y="0"/>
                </a:lnTo>
                <a:lnTo>
                  <a:pt x="1455636" y="0"/>
                </a:lnTo>
                <a:lnTo>
                  <a:pt x="1479717" y="0"/>
                </a:lnTo>
                <a:lnTo>
                  <a:pt x="1489857" y="0"/>
                </a:lnTo>
                <a:lnTo>
                  <a:pt x="1536104" y="0"/>
                </a:lnTo>
                <a:lnTo>
                  <a:pt x="1617219" y="0"/>
                </a:lnTo>
                <a:lnTo>
                  <a:pt x="1651439" y="0"/>
                </a:lnTo>
                <a:lnTo>
                  <a:pt x="1728751" y="0"/>
                </a:lnTo>
                <a:lnTo>
                  <a:pt x="1775645" y="0"/>
                </a:lnTo>
                <a:lnTo>
                  <a:pt x="1799726" y="0"/>
                </a:lnTo>
                <a:lnTo>
                  <a:pt x="1809866" y="0"/>
                </a:lnTo>
                <a:lnTo>
                  <a:pt x="1831413" y="0"/>
                </a:lnTo>
                <a:lnTo>
                  <a:pt x="1905881" y="0"/>
                </a:lnTo>
                <a:lnTo>
                  <a:pt x="1992375" y="0"/>
                </a:lnTo>
                <a:lnTo>
                  <a:pt x="2107709" y="0"/>
                </a:lnTo>
                <a:lnTo>
                  <a:pt x="2120075" y="0"/>
                </a:lnTo>
                <a:lnTo>
                  <a:pt x="2185022" y="0"/>
                </a:lnTo>
                <a:lnTo>
                  <a:pt x="2231916" y="0"/>
                </a:lnTo>
                <a:lnTo>
                  <a:pt x="2255997" y="0"/>
                </a:lnTo>
                <a:lnTo>
                  <a:pt x="2266137" y="0"/>
                </a:lnTo>
                <a:lnTo>
                  <a:pt x="2281036" y="0"/>
                </a:lnTo>
                <a:cubicBezTo>
                  <a:pt x="2372290" y="0"/>
                  <a:pt x="2433126" y="0"/>
                  <a:pt x="2473684" y="0"/>
                </a:cubicBezTo>
                <a:lnTo>
                  <a:pt x="2514552" y="0"/>
                </a:lnTo>
                <a:lnTo>
                  <a:pt x="2520578" y="0"/>
                </a:lnTo>
                <a:lnTo>
                  <a:pt x="2544659" y="0"/>
                </a:lnTo>
                <a:lnTo>
                  <a:pt x="2554799" y="0"/>
                </a:lnTo>
                <a:lnTo>
                  <a:pt x="2680485" y="0"/>
                </a:lnTo>
                <a:cubicBezTo>
                  <a:pt x="2830376" y="0"/>
                  <a:pt x="2933750" y="0"/>
                  <a:pt x="3005042" y="0"/>
                </a:cubicBezTo>
                <a:lnTo>
                  <a:pt x="3022552" y="0"/>
                </a:lnTo>
                <a:lnTo>
                  <a:pt x="3082355" y="0"/>
                </a:lnTo>
                <a:lnTo>
                  <a:pt x="3129249" y="0"/>
                </a:lnTo>
                <a:lnTo>
                  <a:pt x="3153330" y="0"/>
                </a:lnTo>
                <a:lnTo>
                  <a:pt x="3163470" y="0"/>
                </a:lnTo>
                <a:lnTo>
                  <a:pt x="3236746" y="0"/>
                </a:lnTo>
                <a:cubicBezTo>
                  <a:pt x="3671470" y="0"/>
                  <a:pt x="3671470" y="0"/>
                  <a:pt x="3671470" y="0"/>
                </a:cubicBezTo>
                <a:cubicBezTo>
                  <a:pt x="3717821" y="0"/>
                  <a:pt x="3773442" y="32463"/>
                  <a:pt x="3796617" y="71883"/>
                </a:cubicBezTo>
                <a:cubicBezTo>
                  <a:pt x="4121076" y="634192"/>
                  <a:pt x="4121076" y="634192"/>
                  <a:pt x="4121076" y="634192"/>
                </a:cubicBezTo>
                <a:cubicBezTo>
                  <a:pt x="4144252" y="673611"/>
                  <a:pt x="4144252" y="738538"/>
                  <a:pt x="4121076" y="777957"/>
                </a:cubicBezTo>
                <a:cubicBezTo>
                  <a:pt x="3796617" y="1340266"/>
                  <a:pt x="3796617" y="1340266"/>
                  <a:pt x="3796617" y="1340266"/>
                </a:cubicBezTo>
                <a:cubicBezTo>
                  <a:pt x="3773442" y="1379686"/>
                  <a:pt x="3717821" y="1412149"/>
                  <a:pt x="3671470" y="1412149"/>
                </a:cubicBezTo>
                <a:close/>
              </a:path>
            </a:pathLst>
          </a:custGeom>
          <a:solidFill>
            <a:srgbClr val="F6A329"/>
          </a:solidFill>
          <a:ln w="38100">
            <a:noFill/>
          </a:ln>
          <a:effectLst>
            <a:outerShdw blurRad="152400" dist="762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>
              <a:rot lat="0" lon="0" rev="10800000"/>
            </a:lightRig>
          </a:scene3d>
          <a:sp3d prstMaterial="softEdge">
            <a:bevelT w="25400" h="12700"/>
          </a:sp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013"/>
          </a:p>
        </p:txBody>
      </p:sp>
      <p:grpSp>
        <p:nvGrpSpPr>
          <p:cNvPr id="35" name="组合 34"/>
          <p:cNvGrpSpPr/>
          <p:nvPr/>
        </p:nvGrpSpPr>
        <p:grpSpPr>
          <a:xfrm>
            <a:off x="2340726" y="2435831"/>
            <a:ext cx="1173928" cy="652617"/>
            <a:chOff x="7109327" y="3179834"/>
            <a:chExt cx="1565237" cy="870156"/>
          </a:xfrm>
        </p:grpSpPr>
        <p:sp>
          <p:nvSpPr>
            <p:cNvPr id="36" name="文本框 35"/>
            <p:cNvSpPr txBox="1"/>
            <p:nvPr/>
          </p:nvSpPr>
          <p:spPr>
            <a:xfrm>
              <a:off x="7109327" y="3179834"/>
              <a:ext cx="1565237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013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61498" y="2665248"/>
            <a:ext cx="1173928" cy="652617"/>
            <a:chOff x="7109327" y="3179834"/>
            <a:chExt cx="1565237" cy="870156"/>
          </a:xfrm>
        </p:grpSpPr>
        <p:sp>
          <p:nvSpPr>
            <p:cNvPr id="39" name="文本框 38"/>
            <p:cNvSpPr txBox="1"/>
            <p:nvPr/>
          </p:nvSpPr>
          <p:spPr>
            <a:xfrm>
              <a:off x="7109327" y="3179834"/>
              <a:ext cx="1565237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013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15049" y="3847302"/>
            <a:ext cx="1173928" cy="652617"/>
            <a:chOff x="7109327" y="3179834"/>
            <a:chExt cx="1565237" cy="870156"/>
          </a:xfrm>
        </p:grpSpPr>
        <p:sp>
          <p:nvSpPr>
            <p:cNvPr id="42" name="文本框 41"/>
            <p:cNvSpPr txBox="1"/>
            <p:nvPr/>
          </p:nvSpPr>
          <p:spPr>
            <a:xfrm>
              <a:off x="7109327" y="3179834"/>
              <a:ext cx="1565237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013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03340" y="1180389"/>
            <a:ext cx="1173928" cy="652617"/>
            <a:chOff x="7109327" y="3179834"/>
            <a:chExt cx="1565237" cy="870156"/>
          </a:xfrm>
        </p:grpSpPr>
        <p:sp>
          <p:nvSpPr>
            <p:cNvPr id="45" name="文本框 44"/>
            <p:cNvSpPr txBox="1"/>
            <p:nvPr/>
          </p:nvSpPr>
          <p:spPr>
            <a:xfrm>
              <a:off x="7109327" y="3179834"/>
              <a:ext cx="1565237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13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013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115248" y="3465214"/>
              <a:ext cx="155931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07253" y="2543724"/>
            <a:ext cx="417085" cy="436213"/>
            <a:chOff x="8390603" y="2118597"/>
            <a:chExt cx="459597" cy="528743"/>
          </a:xfrm>
          <a:solidFill>
            <a:schemeClr val="bg1"/>
          </a:solidFill>
        </p:grpSpPr>
        <p:sp>
          <p:nvSpPr>
            <p:cNvPr id="48" name="Rectangle 121"/>
            <p:cNvSpPr>
              <a:spLocks noChangeArrowheads="1"/>
            </p:cNvSpPr>
            <p:nvPr/>
          </p:nvSpPr>
          <p:spPr bwMode="auto">
            <a:xfrm>
              <a:off x="8432632" y="2578196"/>
              <a:ext cx="51518" cy="69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9" name="Rectangle 122"/>
            <p:cNvSpPr>
              <a:spLocks noChangeArrowheads="1"/>
            </p:cNvSpPr>
            <p:nvPr/>
          </p:nvSpPr>
          <p:spPr bwMode="auto">
            <a:xfrm>
              <a:off x="8524823" y="2506341"/>
              <a:ext cx="50163" cy="1409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0" name="Rectangle 123"/>
            <p:cNvSpPr>
              <a:spLocks noChangeArrowheads="1"/>
            </p:cNvSpPr>
            <p:nvPr/>
          </p:nvSpPr>
          <p:spPr bwMode="auto">
            <a:xfrm>
              <a:off x="8615658" y="2396526"/>
              <a:ext cx="51518" cy="250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1" name="Rectangle 124"/>
            <p:cNvSpPr>
              <a:spLocks noChangeArrowheads="1"/>
            </p:cNvSpPr>
            <p:nvPr/>
          </p:nvSpPr>
          <p:spPr bwMode="auto">
            <a:xfrm>
              <a:off x="8707847" y="2326028"/>
              <a:ext cx="51518" cy="321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2" name="Rectangle 125"/>
            <p:cNvSpPr>
              <a:spLocks noChangeArrowheads="1"/>
            </p:cNvSpPr>
            <p:nvPr/>
          </p:nvSpPr>
          <p:spPr bwMode="auto">
            <a:xfrm>
              <a:off x="8800037" y="2262308"/>
              <a:ext cx="50163" cy="385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3" name="Freeform 126"/>
            <p:cNvSpPr>
              <a:spLocks/>
            </p:cNvSpPr>
            <p:nvPr/>
          </p:nvSpPr>
          <p:spPr bwMode="auto">
            <a:xfrm>
              <a:off x="8390603" y="2118597"/>
              <a:ext cx="446039" cy="408079"/>
            </a:xfrm>
            <a:custGeom>
              <a:avLst/>
              <a:gdLst>
                <a:gd name="T0" fmla="*/ 678 w 678"/>
                <a:gd name="T1" fmla="*/ 0 h 618"/>
                <a:gd name="T2" fmla="*/ 597 w 678"/>
                <a:gd name="T3" fmla="*/ 0 h 618"/>
                <a:gd name="T4" fmla="*/ 634 w 678"/>
                <a:gd name="T5" fmla="*/ 37 h 618"/>
                <a:gd name="T6" fmla="*/ 518 w 678"/>
                <a:gd name="T7" fmla="*/ 221 h 618"/>
                <a:gd name="T8" fmla="*/ 434 w 678"/>
                <a:gd name="T9" fmla="*/ 230 h 618"/>
                <a:gd name="T10" fmla="*/ 356 w 678"/>
                <a:gd name="T11" fmla="*/ 389 h 618"/>
                <a:gd name="T12" fmla="*/ 239 w 678"/>
                <a:gd name="T13" fmla="*/ 389 h 618"/>
                <a:gd name="T14" fmla="*/ 190 w 678"/>
                <a:gd name="T15" fmla="*/ 504 h 618"/>
                <a:gd name="T16" fmla="*/ 122 w 678"/>
                <a:gd name="T17" fmla="*/ 486 h 618"/>
                <a:gd name="T18" fmla="*/ 2 w 678"/>
                <a:gd name="T19" fmla="*/ 609 h 618"/>
                <a:gd name="T20" fmla="*/ 2 w 678"/>
                <a:gd name="T21" fmla="*/ 616 h 618"/>
                <a:gd name="T22" fmla="*/ 5 w 678"/>
                <a:gd name="T23" fmla="*/ 618 h 618"/>
                <a:gd name="T24" fmla="*/ 9 w 678"/>
                <a:gd name="T25" fmla="*/ 616 h 618"/>
                <a:gd name="T26" fmla="*/ 126 w 678"/>
                <a:gd name="T27" fmla="*/ 497 h 618"/>
                <a:gd name="T28" fmla="*/ 196 w 678"/>
                <a:gd name="T29" fmla="*/ 516 h 618"/>
                <a:gd name="T30" fmla="*/ 246 w 678"/>
                <a:gd name="T31" fmla="*/ 400 h 618"/>
                <a:gd name="T32" fmla="*/ 363 w 678"/>
                <a:gd name="T33" fmla="*/ 400 h 618"/>
                <a:gd name="T34" fmla="*/ 440 w 678"/>
                <a:gd name="T35" fmla="*/ 240 h 618"/>
                <a:gd name="T36" fmla="*/ 524 w 678"/>
                <a:gd name="T37" fmla="*/ 231 h 618"/>
                <a:gd name="T38" fmla="*/ 641 w 678"/>
                <a:gd name="T39" fmla="*/ 44 h 618"/>
                <a:gd name="T40" fmla="*/ 677 w 678"/>
                <a:gd name="T41" fmla="*/ 81 h 618"/>
                <a:gd name="T42" fmla="*/ 678 w 678"/>
                <a:gd name="T43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8" h="618">
                  <a:moveTo>
                    <a:pt x="678" y="0"/>
                  </a:moveTo>
                  <a:cubicBezTo>
                    <a:pt x="597" y="0"/>
                    <a:pt x="597" y="0"/>
                    <a:pt x="597" y="0"/>
                  </a:cubicBezTo>
                  <a:cubicBezTo>
                    <a:pt x="634" y="37"/>
                    <a:pt x="634" y="37"/>
                    <a:pt x="634" y="37"/>
                  </a:cubicBezTo>
                  <a:cubicBezTo>
                    <a:pt x="518" y="221"/>
                    <a:pt x="518" y="221"/>
                    <a:pt x="518" y="221"/>
                  </a:cubicBezTo>
                  <a:cubicBezTo>
                    <a:pt x="434" y="230"/>
                    <a:pt x="434" y="230"/>
                    <a:pt x="434" y="230"/>
                  </a:cubicBezTo>
                  <a:cubicBezTo>
                    <a:pt x="356" y="389"/>
                    <a:pt x="356" y="389"/>
                    <a:pt x="356" y="389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190" y="504"/>
                    <a:pt x="190" y="504"/>
                    <a:pt x="190" y="504"/>
                  </a:cubicBezTo>
                  <a:cubicBezTo>
                    <a:pt x="122" y="486"/>
                    <a:pt x="122" y="486"/>
                    <a:pt x="122" y="486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0" y="611"/>
                    <a:pt x="0" y="614"/>
                    <a:pt x="2" y="616"/>
                  </a:cubicBezTo>
                  <a:cubicBezTo>
                    <a:pt x="3" y="617"/>
                    <a:pt x="4" y="618"/>
                    <a:pt x="5" y="618"/>
                  </a:cubicBezTo>
                  <a:cubicBezTo>
                    <a:pt x="7" y="618"/>
                    <a:pt x="8" y="617"/>
                    <a:pt x="9" y="616"/>
                  </a:cubicBezTo>
                  <a:cubicBezTo>
                    <a:pt x="126" y="497"/>
                    <a:pt x="126" y="497"/>
                    <a:pt x="126" y="497"/>
                  </a:cubicBezTo>
                  <a:cubicBezTo>
                    <a:pt x="196" y="516"/>
                    <a:pt x="196" y="516"/>
                    <a:pt x="196" y="516"/>
                  </a:cubicBezTo>
                  <a:cubicBezTo>
                    <a:pt x="246" y="400"/>
                    <a:pt x="246" y="400"/>
                    <a:pt x="246" y="400"/>
                  </a:cubicBezTo>
                  <a:cubicBezTo>
                    <a:pt x="363" y="400"/>
                    <a:pt x="363" y="400"/>
                    <a:pt x="363" y="400"/>
                  </a:cubicBezTo>
                  <a:cubicBezTo>
                    <a:pt x="440" y="240"/>
                    <a:pt x="440" y="240"/>
                    <a:pt x="440" y="240"/>
                  </a:cubicBezTo>
                  <a:cubicBezTo>
                    <a:pt x="524" y="231"/>
                    <a:pt x="524" y="231"/>
                    <a:pt x="524" y="231"/>
                  </a:cubicBezTo>
                  <a:cubicBezTo>
                    <a:pt x="641" y="44"/>
                    <a:pt x="641" y="44"/>
                    <a:pt x="641" y="44"/>
                  </a:cubicBezTo>
                  <a:cubicBezTo>
                    <a:pt x="677" y="81"/>
                    <a:pt x="677" y="81"/>
                    <a:pt x="677" y="81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263190" y="1330696"/>
            <a:ext cx="431525" cy="390629"/>
            <a:chOff x="4287420" y="1431360"/>
            <a:chExt cx="575366" cy="520839"/>
          </a:xfrm>
        </p:grpSpPr>
        <p:sp>
          <p:nvSpPr>
            <p:cNvPr id="55" name="Rectangle 131"/>
            <p:cNvSpPr>
              <a:spLocks noChangeArrowheads="1"/>
            </p:cNvSpPr>
            <p:nvPr/>
          </p:nvSpPr>
          <p:spPr bwMode="auto">
            <a:xfrm>
              <a:off x="4485709" y="1431360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56" name="Rectangle 133"/>
            <p:cNvSpPr>
              <a:spLocks noChangeArrowheads="1"/>
            </p:cNvSpPr>
            <p:nvPr/>
          </p:nvSpPr>
          <p:spPr bwMode="auto">
            <a:xfrm>
              <a:off x="4287420" y="1719266"/>
              <a:ext cx="41251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57" name="Rectangle 134"/>
            <p:cNvSpPr>
              <a:spLocks noChangeArrowheads="1"/>
            </p:cNvSpPr>
            <p:nvPr/>
          </p:nvSpPr>
          <p:spPr bwMode="auto">
            <a:xfrm>
              <a:off x="4287420" y="1767123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58" name="Rectangle 135"/>
            <p:cNvSpPr>
              <a:spLocks noChangeArrowheads="1"/>
            </p:cNvSpPr>
            <p:nvPr/>
          </p:nvSpPr>
          <p:spPr bwMode="auto">
            <a:xfrm>
              <a:off x="4287420" y="1815149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59" name="Rectangle 136"/>
            <p:cNvSpPr>
              <a:spLocks noChangeArrowheads="1"/>
            </p:cNvSpPr>
            <p:nvPr/>
          </p:nvSpPr>
          <p:spPr bwMode="auto">
            <a:xfrm>
              <a:off x="4287420" y="1862922"/>
              <a:ext cx="41251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0" name="Rectangle 137"/>
            <p:cNvSpPr>
              <a:spLocks noChangeArrowheads="1"/>
            </p:cNvSpPr>
            <p:nvPr/>
          </p:nvSpPr>
          <p:spPr bwMode="auto">
            <a:xfrm>
              <a:off x="4287420" y="1910948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1" name="Rectangle 138"/>
            <p:cNvSpPr>
              <a:spLocks noChangeArrowheads="1"/>
            </p:cNvSpPr>
            <p:nvPr/>
          </p:nvSpPr>
          <p:spPr bwMode="auto">
            <a:xfrm>
              <a:off x="4348914" y="1527243"/>
              <a:ext cx="41166" cy="41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2" name="Rectangle 139"/>
            <p:cNvSpPr>
              <a:spLocks noChangeArrowheads="1"/>
            </p:cNvSpPr>
            <p:nvPr/>
          </p:nvSpPr>
          <p:spPr bwMode="auto">
            <a:xfrm>
              <a:off x="4348914" y="1575270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3" name="Rectangle 140"/>
            <p:cNvSpPr>
              <a:spLocks noChangeArrowheads="1"/>
            </p:cNvSpPr>
            <p:nvPr/>
          </p:nvSpPr>
          <p:spPr bwMode="auto">
            <a:xfrm>
              <a:off x="4348914" y="1623297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4" name="Rectangle 141"/>
            <p:cNvSpPr>
              <a:spLocks noChangeArrowheads="1"/>
            </p:cNvSpPr>
            <p:nvPr/>
          </p:nvSpPr>
          <p:spPr bwMode="auto">
            <a:xfrm>
              <a:off x="4348914" y="1671492"/>
              <a:ext cx="41166" cy="40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5" name="Rectangle 142"/>
            <p:cNvSpPr>
              <a:spLocks noChangeArrowheads="1"/>
            </p:cNvSpPr>
            <p:nvPr/>
          </p:nvSpPr>
          <p:spPr bwMode="auto">
            <a:xfrm>
              <a:off x="4348914" y="1719266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4348914" y="1767123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4348914" y="1815149"/>
              <a:ext cx="41166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8" name="Rectangle 145"/>
            <p:cNvSpPr>
              <a:spLocks noChangeArrowheads="1"/>
            </p:cNvSpPr>
            <p:nvPr/>
          </p:nvSpPr>
          <p:spPr bwMode="auto">
            <a:xfrm>
              <a:off x="4348914" y="1862922"/>
              <a:ext cx="41166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69" name="Rectangle 146"/>
            <p:cNvSpPr>
              <a:spLocks noChangeArrowheads="1"/>
            </p:cNvSpPr>
            <p:nvPr/>
          </p:nvSpPr>
          <p:spPr bwMode="auto">
            <a:xfrm>
              <a:off x="4348914" y="1910948"/>
              <a:ext cx="41166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0" name="Rectangle 147"/>
            <p:cNvSpPr>
              <a:spLocks noChangeArrowheads="1"/>
            </p:cNvSpPr>
            <p:nvPr/>
          </p:nvSpPr>
          <p:spPr bwMode="auto">
            <a:xfrm>
              <a:off x="4410324" y="1862922"/>
              <a:ext cx="41166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1" name="Rectangle 148"/>
            <p:cNvSpPr>
              <a:spLocks noChangeArrowheads="1"/>
            </p:cNvSpPr>
            <p:nvPr/>
          </p:nvSpPr>
          <p:spPr bwMode="auto">
            <a:xfrm>
              <a:off x="4410324" y="1910948"/>
              <a:ext cx="41166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2" name="Rectangle 149"/>
            <p:cNvSpPr>
              <a:spLocks noChangeArrowheads="1"/>
            </p:cNvSpPr>
            <p:nvPr/>
          </p:nvSpPr>
          <p:spPr bwMode="auto">
            <a:xfrm>
              <a:off x="4485709" y="1479386"/>
              <a:ext cx="41251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3" name="Rectangle 150"/>
            <p:cNvSpPr>
              <a:spLocks noChangeArrowheads="1"/>
            </p:cNvSpPr>
            <p:nvPr/>
          </p:nvSpPr>
          <p:spPr bwMode="auto">
            <a:xfrm>
              <a:off x="4485709" y="1527243"/>
              <a:ext cx="41251" cy="41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4" name="Rectangle 151"/>
            <p:cNvSpPr>
              <a:spLocks noChangeArrowheads="1"/>
            </p:cNvSpPr>
            <p:nvPr/>
          </p:nvSpPr>
          <p:spPr bwMode="auto">
            <a:xfrm>
              <a:off x="4485709" y="1575270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5" name="Rectangle 152"/>
            <p:cNvSpPr>
              <a:spLocks noChangeArrowheads="1"/>
            </p:cNvSpPr>
            <p:nvPr/>
          </p:nvSpPr>
          <p:spPr bwMode="auto">
            <a:xfrm>
              <a:off x="4485709" y="1623297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6" name="Rectangle 153"/>
            <p:cNvSpPr>
              <a:spLocks noChangeArrowheads="1"/>
            </p:cNvSpPr>
            <p:nvPr/>
          </p:nvSpPr>
          <p:spPr bwMode="auto">
            <a:xfrm>
              <a:off x="4485709" y="1671492"/>
              <a:ext cx="41251" cy="409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7" name="Rectangle 154"/>
            <p:cNvSpPr>
              <a:spLocks noChangeArrowheads="1"/>
            </p:cNvSpPr>
            <p:nvPr/>
          </p:nvSpPr>
          <p:spPr bwMode="auto">
            <a:xfrm>
              <a:off x="4485709" y="1719266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8" name="Rectangle 155"/>
            <p:cNvSpPr>
              <a:spLocks noChangeArrowheads="1"/>
            </p:cNvSpPr>
            <p:nvPr/>
          </p:nvSpPr>
          <p:spPr bwMode="auto">
            <a:xfrm>
              <a:off x="4485709" y="1767123"/>
              <a:ext cx="41251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9" name="Rectangle 156"/>
            <p:cNvSpPr>
              <a:spLocks noChangeArrowheads="1"/>
            </p:cNvSpPr>
            <p:nvPr/>
          </p:nvSpPr>
          <p:spPr bwMode="auto">
            <a:xfrm>
              <a:off x="4485709" y="1815149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0" name="Rectangle 157"/>
            <p:cNvSpPr>
              <a:spLocks noChangeArrowheads="1"/>
            </p:cNvSpPr>
            <p:nvPr/>
          </p:nvSpPr>
          <p:spPr bwMode="auto">
            <a:xfrm>
              <a:off x="4485709" y="1862922"/>
              <a:ext cx="41251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1" name="Rectangle 158"/>
            <p:cNvSpPr>
              <a:spLocks noChangeArrowheads="1"/>
            </p:cNvSpPr>
            <p:nvPr/>
          </p:nvSpPr>
          <p:spPr bwMode="auto">
            <a:xfrm>
              <a:off x="4485709" y="1910948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2" name="Rectangle 159"/>
            <p:cNvSpPr>
              <a:spLocks noChangeArrowheads="1"/>
            </p:cNvSpPr>
            <p:nvPr/>
          </p:nvSpPr>
          <p:spPr bwMode="auto">
            <a:xfrm>
              <a:off x="4547119" y="1527243"/>
              <a:ext cx="41251" cy="41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3" name="Rectangle 160"/>
            <p:cNvSpPr>
              <a:spLocks noChangeArrowheads="1"/>
            </p:cNvSpPr>
            <p:nvPr/>
          </p:nvSpPr>
          <p:spPr bwMode="auto">
            <a:xfrm>
              <a:off x="4547119" y="1575270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4" name="Rectangle 161"/>
            <p:cNvSpPr>
              <a:spLocks noChangeArrowheads="1"/>
            </p:cNvSpPr>
            <p:nvPr/>
          </p:nvSpPr>
          <p:spPr bwMode="auto">
            <a:xfrm>
              <a:off x="4547119" y="1623297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5" name="Rectangle 162"/>
            <p:cNvSpPr>
              <a:spLocks noChangeArrowheads="1"/>
            </p:cNvSpPr>
            <p:nvPr/>
          </p:nvSpPr>
          <p:spPr bwMode="auto">
            <a:xfrm>
              <a:off x="4547119" y="1671492"/>
              <a:ext cx="41251" cy="409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6" name="Rectangle 163"/>
            <p:cNvSpPr>
              <a:spLocks noChangeArrowheads="1"/>
            </p:cNvSpPr>
            <p:nvPr/>
          </p:nvSpPr>
          <p:spPr bwMode="auto">
            <a:xfrm>
              <a:off x="4547119" y="1719266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7" name="Rectangle 164"/>
            <p:cNvSpPr>
              <a:spLocks noChangeArrowheads="1"/>
            </p:cNvSpPr>
            <p:nvPr/>
          </p:nvSpPr>
          <p:spPr bwMode="auto">
            <a:xfrm>
              <a:off x="4547119" y="1767123"/>
              <a:ext cx="41251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8" name="Rectangle 165"/>
            <p:cNvSpPr>
              <a:spLocks noChangeArrowheads="1"/>
            </p:cNvSpPr>
            <p:nvPr/>
          </p:nvSpPr>
          <p:spPr bwMode="auto">
            <a:xfrm>
              <a:off x="4547119" y="1815149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9" name="Rectangle 166"/>
            <p:cNvSpPr>
              <a:spLocks noChangeArrowheads="1"/>
            </p:cNvSpPr>
            <p:nvPr/>
          </p:nvSpPr>
          <p:spPr bwMode="auto">
            <a:xfrm>
              <a:off x="4547119" y="1862922"/>
              <a:ext cx="41251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0" name="Rectangle 167"/>
            <p:cNvSpPr>
              <a:spLocks noChangeArrowheads="1"/>
            </p:cNvSpPr>
            <p:nvPr/>
          </p:nvSpPr>
          <p:spPr bwMode="auto">
            <a:xfrm>
              <a:off x="4547119" y="1910948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1" name="Rectangle 168"/>
            <p:cNvSpPr>
              <a:spLocks noChangeArrowheads="1"/>
            </p:cNvSpPr>
            <p:nvPr/>
          </p:nvSpPr>
          <p:spPr bwMode="auto">
            <a:xfrm>
              <a:off x="4608613" y="1671492"/>
              <a:ext cx="41166" cy="40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2" name="Rectangle 169"/>
            <p:cNvSpPr>
              <a:spLocks noChangeArrowheads="1"/>
            </p:cNvSpPr>
            <p:nvPr/>
          </p:nvSpPr>
          <p:spPr bwMode="auto">
            <a:xfrm>
              <a:off x="4608613" y="1719266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3" name="Rectangle 170"/>
            <p:cNvSpPr>
              <a:spLocks noChangeArrowheads="1"/>
            </p:cNvSpPr>
            <p:nvPr/>
          </p:nvSpPr>
          <p:spPr bwMode="auto">
            <a:xfrm>
              <a:off x="4608613" y="1767123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4" name="Rectangle 171"/>
            <p:cNvSpPr>
              <a:spLocks noChangeArrowheads="1"/>
            </p:cNvSpPr>
            <p:nvPr/>
          </p:nvSpPr>
          <p:spPr bwMode="auto">
            <a:xfrm>
              <a:off x="4608613" y="1815149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5" name="Rectangle 172"/>
            <p:cNvSpPr>
              <a:spLocks noChangeArrowheads="1"/>
            </p:cNvSpPr>
            <p:nvPr/>
          </p:nvSpPr>
          <p:spPr bwMode="auto">
            <a:xfrm>
              <a:off x="4608613" y="1862922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6" name="Rectangle 173"/>
            <p:cNvSpPr>
              <a:spLocks noChangeArrowheads="1"/>
            </p:cNvSpPr>
            <p:nvPr/>
          </p:nvSpPr>
          <p:spPr bwMode="auto">
            <a:xfrm>
              <a:off x="4608613" y="1910948"/>
              <a:ext cx="41166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7" name="Rectangle 195"/>
            <p:cNvSpPr>
              <a:spLocks noChangeArrowheads="1"/>
            </p:cNvSpPr>
            <p:nvPr/>
          </p:nvSpPr>
          <p:spPr bwMode="auto">
            <a:xfrm>
              <a:off x="4698716" y="1719266"/>
              <a:ext cx="41251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8" name="Rectangle 196"/>
            <p:cNvSpPr>
              <a:spLocks noChangeArrowheads="1"/>
            </p:cNvSpPr>
            <p:nvPr/>
          </p:nvSpPr>
          <p:spPr bwMode="auto">
            <a:xfrm>
              <a:off x="4698716" y="1767123"/>
              <a:ext cx="41251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9" name="Rectangle 197"/>
            <p:cNvSpPr>
              <a:spLocks noChangeArrowheads="1"/>
            </p:cNvSpPr>
            <p:nvPr/>
          </p:nvSpPr>
          <p:spPr bwMode="auto">
            <a:xfrm>
              <a:off x="4698716" y="1815149"/>
              <a:ext cx="41251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0" name="Rectangle 198"/>
            <p:cNvSpPr>
              <a:spLocks noChangeArrowheads="1"/>
            </p:cNvSpPr>
            <p:nvPr/>
          </p:nvSpPr>
          <p:spPr bwMode="auto">
            <a:xfrm>
              <a:off x="4698716" y="1862922"/>
              <a:ext cx="41251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1" name="Rectangle 199"/>
            <p:cNvSpPr>
              <a:spLocks noChangeArrowheads="1"/>
            </p:cNvSpPr>
            <p:nvPr/>
          </p:nvSpPr>
          <p:spPr bwMode="auto">
            <a:xfrm>
              <a:off x="4698716" y="1910948"/>
              <a:ext cx="41251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2" name="Rectangle 200"/>
            <p:cNvSpPr>
              <a:spLocks noChangeArrowheads="1"/>
            </p:cNvSpPr>
            <p:nvPr/>
          </p:nvSpPr>
          <p:spPr bwMode="auto">
            <a:xfrm>
              <a:off x="4760210" y="1479386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3" name="Rectangle 201"/>
            <p:cNvSpPr>
              <a:spLocks noChangeArrowheads="1"/>
            </p:cNvSpPr>
            <p:nvPr/>
          </p:nvSpPr>
          <p:spPr bwMode="auto">
            <a:xfrm>
              <a:off x="4760210" y="1527243"/>
              <a:ext cx="41166" cy="41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4" name="Rectangle 202"/>
            <p:cNvSpPr>
              <a:spLocks noChangeArrowheads="1"/>
            </p:cNvSpPr>
            <p:nvPr/>
          </p:nvSpPr>
          <p:spPr bwMode="auto">
            <a:xfrm>
              <a:off x="4760210" y="1575270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5" name="Rectangle 203"/>
            <p:cNvSpPr>
              <a:spLocks noChangeArrowheads="1"/>
            </p:cNvSpPr>
            <p:nvPr/>
          </p:nvSpPr>
          <p:spPr bwMode="auto">
            <a:xfrm>
              <a:off x="4760210" y="1623297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6" name="Rectangle 204"/>
            <p:cNvSpPr>
              <a:spLocks noChangeArrowheads="1"/>
            </p:cNvSpPr>
            <p:nvPr/>
          </p:nvSpPr>
          <p:spPr bwMode="auto">
            <a:xfrm>
              <a:off x="4760210" y="1671492"/>
              <a:ext cx="41166" cy="40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7" name="Rectangle 205"/>
            <p:cNvSpPr>
              <a:spLocks noChangeArrowheads="1"/>
            </p:cNvSpPr>
            <p:nvPr/>
          </p:nvSpPr>
          <p:spPr bwMode="auto">
            <a:xfrm>
              <a:off x="4760210" y="1719266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8" name="Rectangle 206"/>
            <p:cNvSpPr>
              <a:spLocks noChangeArrowheads="1"/>
            </p:cNvSpPr>
            <p:nvPr/>
          </p:nvSpPr>
          <p:spPr bwMode="auto">
            <a:xfrm>
              <a:off x="4760210" y="1767123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09" name="Rectangle 207"/>
            <p:cNvSpPr>
              <a:spLocks noChangeArrowheads="1"/>
            </p:cNvSpPr>
            <p:nvPr/>
          </p:nvSpPr>
          <p:spPr bwMode="auto">
            <a:xfrm>
              <a:off x="4760210" y="1815149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10" name="Rectangle 208"/>
            <p:cNvSpPr>
              <a:spLocks noChangeArrowheads="1"/>
            </p:cNvSpPr>
            <p:nvPr/>
          </p:nvSpPr>
          <p:spPr bwMode="auto">
            <a:xfrm>
              <a:off x="4760210" y="1862922"/>
              <a:ext cx="41166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11" name="Rectangle 209"/>
            <p:cNvSpPr>
              <a:spLocks noChangeArrowheads="1"/>
            </p:cNvSpPr>
            <p:nvPr/>
          </p:nvSpPr>
          <p:spPr bwMode="auto">
            <a:xfrm>
              <a:off x="4760210" y="1910948"/>
              <a:ext cx="41166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12" name="Rectangle 210"/>
            <p:cNvSpPr>
              <a:spLocks noChangeArrowheads="1"/>
            </p:cNvSpPr>
            <p:nvPr/>
          </p:nvSpPr>
          <p:spPr bwMode="auto">
            <a:xfrm>
              <a:off x="4821620" y="1767123"/>
              <a:ext cx="41166" cy="41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13" name="Rectangle 211"/>
            <p:cNvSpPr>
              <a:spLocks noChangeArrowheads="1"/>
            </p:cNvSpPr>
            <p:nvPr/>
          </p:nvSpPr>
          <p:spPr bwMode="auto">
            <a:xfrm>
              <a:off x="4821620" y="1815149"/>
              <a:ext cx="41166" cy="4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14" name="Rectangle 212"/>
            <p:cNvSpPr>
              <a:spLocks noChangeArrowheads="1"/>
            </p:cNvSpPr>
            <p:nvPr/>
          </p:nvSpPr>
          <p:spPr bwMode="auto">
            <a:xfrm>
              <a:off x="4821620" y="1862922"/>
              <a:ext cx="41166" cy="41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15" name="Rectangle 213"/>
            <p:cNvSpPr>
              <a:spLocks noChangeArrowheads="1"/>
            </p:cNvSpPr>
            <p:nvPr/>
          </p:nvSpPr>
          <p:spPr bwMode="auto">
            <a:xfrm>
              <a:off x="4821620" y="1910948"/>
              <a:ext cx="41166" cy="41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560915" y="2786765"/>
            <a:ext cx="492195" cy="411191"/>
            <a:chOff x="9791613" y="2122840"/>
            <a:chExt cx="656260" cy="548255"/>
          </a:xfrm>
          <a:solidFill>
            <a:schemeClr val="bg1"/>
          </a:solidFill>
        </p:grpSpPr>
        <p:sp>
          <p:nvSpPr>
            <p:cNvPr id="117" name="Freeform 218"/>
            <p:cNvSpPr>
              <a:spLocks/>
            </p:cNvSpPr>
            <p:nvPr/>
          </p:nvSpPr>
          <p:spPr bwMode="auto">
            <a:xfrm>
              <a:off x="10419775" y="2298573"/>
              <a:ext cx="28098" cy="27554"/>
            </a:xfrm>
            <a:custGeom>
              <a:avLst/>
              <a:gdLst>
                <a:gd name="T0" fmla="*/ 238 w 826"/>
                <a:gd name="T1" fmla="*/ 810 h 810"/>
                <a:gd name="T2" fmla="*/ 0 w 826"/>
                <a:gd name="T3" fmla="*/ 555 h 810"/>
                <a:gd name="T4" fmla="*/ 588 w 826"/>
                <a:gd name="T5" fmla="*/ 0 h 810"/>
                <a:gd name="T6" fmla="*/ 826 w 826"/>
                <a:gd name="T7" fmla="*/ 255 h 810"/>
                <a:gd name="T8" fmla="*/ 238 w 826"/>
                <a:gd name="T9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810">
                  <a:moveTo>
                    <a:pt x="238" y="810"/>
                  </a:moveTo>
                  <a:lnTo>
                    <a:pt x="0" y="555"/>
                  </a:lnTo>
                  <a:lnTo>
                    <a:pt x="588" y="0"/>
                  </a:lnTo>
                  <a:lnTo>
                    <a:pt x="826" y="255"/>
                  </a:lnTo>
                  <a:lnTo>
                    <a:pt x="238" y="8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Freeform 219"/>
            <p:cNvSpPr>
              <a:spLocks/>
            </p:cNvSpPr>
            <p:nvPr/>
          </p:nvSpPr>
          <p:spPr bwMode="auto">
            <a:xfrm>
              <a:off x="10414706" y="2319868"/>
              <a:ext cx="10511" cy="10443"/>
            </a:xfrm>
            <a:custGeom>
              <a:avLst/>
              <a:gdLst>
                <a:gd name="T0" fmla="*/ 73 w 309"/>
                <a:gd name="T1" fmla="*/ 0 h 307"/>
                <a:gd name="T2" fmla="*/ 0 w 309"/>
                <a:gd name="T3" fmla="*/ 307 h 307"/>
                <a:gd name="T4" fmla="*/ 309 w 309"/>
                <a:gd name="T5" fmla="*/ 255 h 307"/>
                <a:gd name="T6" fmla="*/ 73 w 309"/>
                <a:gd name="T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307">
                  <a:moveTo>
                    <a:pt x="73" y="0"/>
                  </a:moveTo>
                  <a:lnTo>
                    <a:pt x="0" y="307"/>
                  </a:lnTo>
                  <a:lnTo>
                    <a:pt x="309" y="255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Freeform 220"/>
            <p:cNvSpPr>
              <a:spLocks/>
            </p:cNvSpPr>
            <p:nvPr/>
          </p:nvSpPr>
          <p:spPr bwMode="auto">
            <a:xfrm>
              <a:off x="10316261" y="2291191"/>
              <a:ext cx="7722" cy="39120"/>
            </a:xfrm>
            <a:custGeom>
              <a:avLst/>
              <a:gdLst>
                <a:gd name="T0" fmla="*/ 96 w 96"/>
                <a:gd name="T1" fmla="*/ 439 h 487"/>
                <a:gd name="T2" fmla="*/ 48 w 96"/>
                <a:gd name="T3" fmla="*/ 487 h 487"/>
                <a:gd name="T4" fmla="*/ 0 w 96"/>
                <a:gd name="T5" fmla="*/ 439 h 487"/>
                <a:gd name="T6" fmla="*/ 0 w 96"/>
                <a:gd name="T7" fmla="*/ 47 h 487"/>
                <a:gd name="T8" fmla="*/ 48 w 96"/>
                <a:gd name="T9" fmla="*/ 0 h 487"/>
                <a:gd name="T10" fmla="*/ 96 w 96"/>
                <a:gd name="T11" fmla="*/ 47 h 487"/>
                <a:gd name="T12" fmla="*/ 96 w 96"/>
                <a:gd name="T13" fmla="*/ 4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87">
                  <a:moveTo>
                    <a:pt x="96" y="439"/>
                  </a:moveTo>
                  <a:cubicBezTo>
                    <a:pt x="96" y="466"/>
                    <a:pt x="74" y="487"/>
                    <a:pt x="48" y="487"/>
                  </a:cubicBezTo>
                  <a:cubicBezTo>
                    <a:pt x="21" y="487"/>
                    <a:pt x="0" y="466"/>
                    <a:pt x="0" y="4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4" y="0"/>
                    <a:pt x="96" y="21"/>
                    <a:pt x="96" y="47"/>
                  </a:cubicBezTo>
                  <a:lnTo>
                    <a:pt x="96" y="4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Freeform 221"/>
            <p:cNvSpPr>
              <a:spLocks/>
            </p:cNvSpPr>
            <p:nvPr/>
          </p:nvSpPr>
          <p:spPr bwMode="auto">
            <a:xfrm>
              <a:off x="10304831" y="2315105"/>
              <a:ext cx="7722" cy="15206"/>
            </a:xfrm>
            <a:custGeom>
              <a:avLst/>
              <a:gdLst>
                <a:gd name="T0" fmla="*/ 96 w 96"/>
                <a:gd name="T1" fmla="*/ 141 h 189"/>
                <a:gd name="T2" fmla="*/ 48 w 96"/>
                <a:gd name="T3" fmla="*/ 189 h 189"/>
                <a:gd name="T4" fmla="*/ 0 w 96"/>
                <a:gd name="T5" fmla="*/ 141 h 189"/>
                <a:gd name="T6" fmla="*/ 0 w 96"/>
                <a:gd name="T7" fmla="*/ 48 h 189"/>
                <a:gd name="T8" fmla="*/ 48 w 96"/>
                <a:gd name="T9" fmla="*/ 0 h 189"/>
                <a:gd name="T10" fmla="*/ 96 w 96"/>
                <a:gd name="T11" fmla="*/ 48 h 189"/>
                <a:gd name="T12" fmla="*/ 96 w 96"/>
                <a:gd name="T13" fmla="*/ 14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9">
                  <a:moveTo>
                    <a:pt x="96" y="141"/>
                  </a:moveTo>
                  <a:cubicBezTo>
                    <a:pt x="96" y="168"/>
                    <a:pt x="75" y="189"/>
                    <a:pt x="48" y="189"/>
                  </a:cubicBezTo>
                  <a:cubicBezTo>
                    <a:pt x="21" y="189"/>
                    <a:pt x="0" y="168"/>
                    <a:pt x="0" y="1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5" y="0"/>
                    <a:pt x="96" y="21"/>
                    <a:pt x="96" y="48"/>
                  </a:cubicBezTo>
                  <a:lnTo>
                    <a:pt x="9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Freeform 222"/>
            <p:cNvSpPr>
              <a:spLocks/>
            </p:cNvSpPr>
            <p:nvPr/>
          </p:nvSpPr>
          <p:spPr bwMode="auto">
            <a:xfrm>
              <a:off x="10327657" y="2303709"/>
              <a:ext cx="7790" cy="26601"/>
            </a:xfrm>
            <a:custGeom>
              <a:avLst/>
              <a:gdLst>
                <a:gd name="T0" fmla="*/ 97 w 97"/>
                <a:gd name="T1" fmla="*/ 283 h 331"/>
                <a:gd name="T2" fmla="*/ 48 w 97"/>
                <a:gd name="T3" fmla="*/ 331 h 331"/>
                <a:gd name="T4" fmla="*/ 0 w 97"/>
                <a:gd name="T5" fmla="*/ 283 h 331"/>
                <a:gd name="T6" fmla="*/ 0 w 97"/>
                <a:gd name="T7" fmla="*/ 48 h 331"/>
                <a:gd name="T8" fmla="*/ 48 w 97"/>
                <a:gd name="T9" fmla="*/ 0 h 331"/>
                <a:gd name="T10" fmla="*/ 97 w 97"/>
                <a:gd name="T11" fmla="*/ 48 h 331"/>
                <a:gd name="T12" fmla="*/ 97 w 97"/>
                <a:gd name="T13" fmla="*/ 28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331">
                  <a:moveTo>
                    <a:pt x="97" y="283"/>
                  </a:moveTo>
                  <a:cubicBezTo>
                    <a:pt x="97" y="310"/>
                    <a:pt x="75" y="331"/>
                    <a:pt x="48" y="331"/>
                  </a:cubicBezTo>
                  <a:cubicBezTo>
                    <a:pt x="21" y="331"/>
                    <a:pt x="0" y="310"/>
                    <a:pt x="0" y="28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lnTo>
                    <a:pt x="97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Freeform 223"/>
            <p:cNvSpPr>
              <a:spLocks/>
            </p:cNvSpPr>
            <p:nvPr/>
          </p:nvSpPr>
          <p:spPr bwMode="auto">
            <a:xfrm>
              <a:off x="10250370" y="2283538"/>
              <a:ext cx="28268" cy="46773"/>
            </a:xfrm>
            <a:custGeom>
              <a:avLst/>
              <a:gdLst>
                <a:gd name="T0" fmla="*/ 334 w 352"/>
                <a:gd name="T1" fmla="*/ 327 h 582"/>
                <a:gd name="T2" fmla="*/ 277 w 352"/>
                <a:gd name="T3" fmla="*/ 282 h 582"/>
                <a:gd name="T4" fmla="*/ 179 w 352"/>
                <a:gd name="T5" fmla="*/ 253 h 582"/>
                <a:gd name="T6" fmla="*/ 91 w 352"/>
                <a:gd name="T7" fmla="*/ 222 h 582"/>
                <a:gd name="T8" fmla="*/ 73 w 352"/>
                <a:gd name="T9" fmla="*/ 183 h 582"/>
                <a:gd name="T10" fmla="*/ 99 w 352"/>
                <a:gd name="T11" fmla="*/ 136 h 582"/>
                <a:gd name="T12" fmla="*/ 176 w 352"/>
                <a:gd name="T13" fmla="*/ 116 h 582"/>
                <a:gd name="T14" fmla="*/ 252 w 352"/>
                <a:gd name="T15" fmla="*/ 138 h 582"/>
                <a:gd name="T16" fmla="*/ 283 w 352"/>
                <a:gd name="T17" fmla="*/ 201 h 582"/>
                <a:gd name="T18" fmla="*/ 339 w 352"/>
                <a:gd name="T19" fmla="*/ 197 h 582"/>
                <a:gd name="T20" fmla="*/ 317 w 352"/>
                <a:gd name="T21" fmla="*/ 127 h 582"/>
                <a:gd name="T22" fmla="*/ 260 w 352"/>
                <a:gd name="T23" fmla="*/ 81 h 582"/>
                <a:gd name="T24" fmla="*/ 224 w 352"/>
                <a:gd name="T25" fmla="*/ 71 h 582"/>
                <a:gd name="T26" fmla="*/ 224 w 352"/>
                <a:gd name="T27" fmla="*/ 0 h 582"/>
                <a:gd name="T28" fmla="*/ 129 w 352"/>
                <a:gd name="T29" fmla="*/ 0 h 582"/>
                <a:gd name="T30" fmla="*/ 129 w 352"/>
                <a:gd name="T31" fmla="*/ 69 h 582"/>
                <a:gd name="T32" fmla="*/ 91 w 352"/>
                <a:gd name="T33" fmla="*/ 80 h 582"/>
                <a:gd name="T34" fmla="*/ 37 w 352"/>
                <a:gd name="T35" fmla="*/ 124 h 582"/>
                <a:gd name="T36" fmla="*/ 17 w 352"/>
                <a:gd name="T37" fmla="*/ 187 h 582"/>
                <a:gd name="T38" fmla="*/ 33 w 352"/>
                <a:gd name="T39" fmla="*/ 242 h 582"/>
                <a:gd name="T40" fmla="*/ 80 w 352"/>
                <a:gd name="T41" fmla="*/ 283 h 582"/>
                <a:gd name="T42" fmla="*/ 165 w 352"/>
                <a:gd name="T43" fmla="*/ 311 h 582"/>
                <a:gd name="T44" fmla="*/ 244 w 352"/>
                <a:gd name="T45" fmla="*/ 332 h 582"/>
                <a:gd name="T46" fmla="*/ 284 w 352"/>
                <a:gd name="T47" fmla="*/ 358 h 582"/>
                <a:gd name="T48" fmla="*/ 296 w 352"/>
                <a:gd name="T49" fmla="*/ 395 h 582"/>
                <a:gd name="T50" fmla="*/ 283 w 352"/>
                <a:gd name="T51" fmla="*/ 432 h 582"/>
                <a:gd name="T52" fmla="*/ 246 w 352"/>
                <a:gd name="T53" fmla="*/ 460 h 582"/>
                <a:gd name="T54" fmla="*/ 186 w 352"/>
                <a:gd name="T55" fmla="*/ 470 h 582"/>
                <a:gd name="T56" fmla="*/ 118 w 352"/>
                <a:gd name="T57" fmla="*/ 457 h 582"/>
                <a:gd name="T58" fmla="*/ 74 w 352"/>
                <a:gd name="T59" fmla="*/ 422 h 582"/>
                <a:gd name="T60" fmla="*/ 55 w 352"/>
                <a:gd name="T61" fmla="*/ 368 h 582"/>
                <a:gd name="T62" fmla="*/ 0 w 352"/>
                <a:gd name="T63" fmla="*/ 373 h 582"/>
                <a:gd name="T64" fmla="*/ 25 w 352"/>
                <a:gd name="T65" fmla="*/ 452 h 582"/>
                <a:gd name="T66" fmla="*/ 88 w 352"/>
                <a:gd name="T67" fmla="*/ 504 h 582"/>
                <a:gd name="T68" fmla="*/ 129 w 352"/>
                <a:gd name="T69" fmla="*/ 516 h 582"/>
                <a:gd name="T70" fmla="*/ 129 w 352"/>
                <a:gd name="T71" fmla="*/ 582 h 582"/>
                <a:gd name="T72" fmla="*/ 224 w 352"/>
                <a:gd name="T73" fmla="*/ 582 h 582"/>
                <a:gd name="T74" fmla="*/ 224 w 352"/>
                <a:gd name="T75" fmla="*/ 519 h 582"/>
                <a:gd name="T76" fmla="*/ 274 w 352"/>
                <a:gd name="T77" fmla="*/ 504 h 582"/>
                <a:gd name="T78" fmla="*/ 332 w 352"/>
                <a:gd name="T79" fmla="*/ 456 h 582"/>
                <a:gd name="T80" fmla="*/ 352 w 352"/>
                <a:gd name="T81" fmla="*/ 390 h 582"/>
                <a:gd name="T82" fmla="*/ 334 w 352"/>
                <a:gd name="T83" fmla="*/ 32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" h="582">
                  <a:moveTo>
                    <a:pt x="334" y="327"/>
                  </a:moveTo>
                  <a:cubicBezTo>
                    <a:pt x="322" y="309"/>
                    <a:pt x="303" y="294"/>
                    <a:pt x="277" y="282"/>
                  </a:cubicBezTo>
                  <a:cubicBezTo>
                    <a:pt x="259" y="274"/>
                    <a:pt x="227" y="265"/>
                    <a:pt x="179" y="253"/>
                  </a:cubicBezTo>
                  <a:cubicBezTo>
                    <a:pt x="131" y="243"/>
                    <a:pt x="102" y="232"/>
                    <a:pt x="91" y="222"/>
                  </a:cubicBezTo>
                  <a:cubicBezTo>
                    <a:pt x="80" y="212"/>
                    <a:pt x="73" y="199"/>
                    <a:pt x="73" y="183"/>
                  </a:cubicBezTo>
                  <a:cubicBezTo>
                    <a:pt x="73" y="164"/>
                    <a:pt x="82" y="149"/>
                    <a:pt x="99" y="136"/>
                  </a:cubicBezTo>
                  <a:cubicBezTo>
                    <a:pt x="114" y="123"/>
                    <a:pt x="140" y="116"/>
                    <a:pt x="176" y="116"/>
                  </a:cubicBezTo>
                  <a:cubicBezTo>
                    <a:pt x="209" y="116"/>
                    <a:pt x="235" y="123"/>
                    <a:pt x="252" y="138"/>
                  </a:cubicBezTo>
                  <a:cubicBezTo>
                    <a:pt x="269" y="152"/>
                    <a:pt x="280" y="173"/>
                    <a:pt x="283" y="201"/>
                  </a:cubicBezTo>
                  <a:cubicBezTo>
                    <a:pt x="339" y="197"/>
                    <a:pt x="339" y="197"/>
                    <a:pt x="339" y="197"/>
                  </a:cubicBezTo>
                  <a:cubicBezTo>
                    <a:pt x="338" y="171"/>
                    <a:pt x="331" y="148"/>
                    <a:pt x="317" y="127"/>
                  </a:cubicBezTo>
                  <a:cubicBezTo>
                    <a:pt x="304" y="107"/>
                    <a:pt x="285" y="91"/>
                    <a:pt x="260" y="81"/>
                  </a:cubicBezTo>
                  <a:cubicBezTo>
                    <a:pt x="249" y="77"/>
                    <a:pt x="236" y="73"/>
                    <a:pt x="224" y="7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16" y="72"/>
                    <a:pt x="104" y="75"/>
                    <a:pt x="91" y="80"/>
                  </a:cubicBezTo>
                  <a:cubicBezTo>
                    <a:pt x="68" y="90"/>
                    <a:pt x="49" y="105"/>
                    <a:pt x="37" y="124"/>
                  </a:cubicBezTo>
                  <a:cubicBezTo>
                    <a:pt x="24" y="144"/>
                    <a:pt x="17" y="164"/>
                    <a:pt x="17" y="187"/>
                  </a:cubicBezTo>
                  <a:cubicBezTo>
                    <a:pt x="17" y="207"/>
                    <a:pt x="22" y="226"/>
                    <a:pt x="33" y="242"/>
                  </a:cubicBezTo>
                  <a:cubicBezTo>
                    <a:pt x="43" y="258"/>
                    <a:pt x="59" y="272"/>
                    <a:pt x="80" y="283"/>
                  </a:cubicBezTo>
                  <a:cubicBezTo>
                    <a:pt x="96" y="292"/>
                    <a:pt x="124" y="300"/>
                    <a:pt x="165" y="311"/>
                  </a:cubicBezTo>
                  <a:cubicBezTo>
                    <a:pt x="206" y="320"/>
                    <a:pt x="232" y="327"/>
                    <a:pt x="244" y="332"/>
                  </a:cubicBezTo>
                  <a:cubicBezTo>
                    <a:pt x="263" y="339"/>
                    <a:pt x="277" y="348"/>
                    <a:pt x="284" y="358"/>
                  </a:cubicBezTo>
                  <a:cubicBezTo>
                    <a:pt x="292" y="368"/>
                    <a:pt x="296" y="381"/>
                    <a:pt x="296" y="395"/>
                  </a:cubicBezTo>
                  <a:cubicBezTo>
                    <a:pt x="296" y="409"/>
                    <a:pt x="292" y="420"/>
                    <a:pt x="283" y="432"/>
                  </a:cubicBezTo>
                  <a:cubicBezTo>
                    <a:pt x="275" y="443"/>
                    <a:pt x="263" y="453"/>
                    <a:pt x="246" y="460"/>
                  </a:cubicBezTo>
                  <a:cubicBezTo>
                    <a:pt x="229" y="466"/>
                    <a:pt x="209" y="470"/>
                    <a:pt x="186" y="470"/>
                  </a:cubicBezTo>
                  <a:cubicBezTo>
                    <a:pt x="161" y="470"/>
                    <a:pt x="139" y="465"/>
                    <a:pt x="118" y="457"/>
                  </a:cubicBezTo>
                  <a:cubicBezTo>
                    <a:pt x="99" y="448"/>
                    <a:pt x="83" y="437"/>
                    <a:pt x="74" y="422"/>
                  </a:cubicBezTo>
                  <a:cubicBezTo>
                    <a:pt x="65" y="408"/>
                    <a:pt x="58" y="390"/>
                    <a:pt x="55" y="36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1" y="402"/>
                    <a:pt x="10" y="429"/>
                    <a:pt x="25" y="452"/>
                  </a:cubicBezTo>
                  <a:cubicBezTo>
                    <a:pt x="40" y="476"/>
                    <a:pt x="62" y="493"/>
                    <a:pt x="88" y="504"/>
                  </a:cubicBezTo>
                  <a:cubicBezTo>
                    <a:pt x="100" y="509"/>
                    <a:pt x="114" y="513"/>
                    <a:pt x="129" y="516"/>
                  </a:cubicBezTo>
                  <a:cubicBezTo>
                    <a:pt x="129" y="582"/>
                    <a:pt x="129" y="582"/>
                    <a:pt x="129" y="582"/>
                  </a:cubicBezTo>
                  <a:cubicBezTo>
                    <a:pt x="224" y="582"/>
                    <a:pt x="224" y="582"/>
                    <a:pt x="224" y="582"/>
                  </a:cubicBezTo>
                  <a:cubicBezTo>
                    <a:pt x="224" y="519"/>
                    <a:pt x="224" y="519"/>
                    <a:pt x="224" y="519"/>
                  </a:cubicBezTo>
                  <a:cubicBezTo>
                    <a:pt x="242" y="516"/>
                    <a:pt x="259" y="512"/>
                    <a:pt x="274" y="504"/>
                  </a:cubicBezTo>
                  <a:cubicBezTo>
                    <a:pt x="299" y="493"/>
                    <a:pt x="319" y="477"/>
                    <a:pt x="332" y="456"/>
                  </a:cubicBezTo>
                  <a:cubicBezTo>
                    <a:pt x="346" y="435"/>
                    <a:pt x="352" y="413"/>
                    <a:pt x="352" y="390"/>
                  </a:cubicBezTo>
                  <a:cubicBezTo>
                    <a:pt x="352" y="366"/>
                    <a:pt x="346" y="345"/>
                    <a:pt x="33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Freeform 224"/>
            <p:cNvSpPr>
              <a:spLocks/>
            </p:cNvSpPr>
            <p:nvPr/>
          </p:nvSpPr>
          <p:spPr bwMode="auto">
            <a:xfrm>
              <a:off x="10376778" y="2295681"/>
              <a:ext cx="16294" cy="16294"/>
            </a:xfrm>
            <a:custGeom>
              <a:avLst/>
              <a:gdLst>
                <a:gd name="T0" fmla="*/ 0 w 203"/>
                <a:gd name="T1" fmla="*/ 0 h 203"/>
                <a:gd name="T2" fmla="*/ 0 w 203"/>
                <a:gd name="T3" fmla="*/ 203 h 203"/>
                <a:gd name="T4" fmla="*/ 203 w 203"/>
                <a:gd name="T5" fmla="*/ 203 h 203"/>
                <a:gd name="T6" fmla="*/ 0 w 203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203">
                  <a:moveTo>
                    <a:pt x="0" y="0"/>
                  </a:moveTo>
                  <a:cubicBezTo>
                    <a:pt x="0" y="203"/>
                    <a:pt x="0" y="203"/>
                    <a:pt x="0" y="203"/>
                  </a:cubicBezTo>
                  <a:cubicBezTo>
                    <a:pt x="203" y="203"/>
                    <a:pt x="203" y="203"/>
                    <a:pt x="203" y="203"/>
                  </a:cubicBezTo>
                  <a:cubicBezTo>
                    <a:pt x="196" y="94"/>
                    <a:pt x="109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Freeform 225"/>
            <p:cNvSpPr>
              <a:spLocks/>
            </p:cNvSpPr>
            <p:nvPr/>
          </p:nvSpPr>
          <p:spPr bwMode="auto">
            <a:xfrm>
              <a:off x="10358374" y="2295681"/>
              <a:ext cx="34697" cy="34630"/>
            </a:xfrm>
            <a:custGeom>
              <a:avLst/>
              <a:gdLst>
                <a:gd name="T0" fmla="*/ 204 w 432"/>
                <a:gd name="T1" fmla="*/ 228 h 431"/>
                <a:gd name="T2" fmla="*/ 204 w 432"/>
                <a:gd name="T3" fmla="*/ 0 h 431"/>
                <a:gd name="T4" fmla="*/ 0 w 432"/>
                <a:gd name="T5" fmla="*/ 216 h 431"/>
                <a:gd name="T6" fmla="*/ 216 w 432"/>
                <a:gd name="T7" fmla="*/ 431 h 431"/>
                <a:gd name="T8" fmla="*/ 432 w 432"/>
                <a:gd name="T9" fmla="*/ 228 h 431"/>
                <a:gd name="T10" fmla="*/ 204 w 432"/>
                <a:gd name="T11" fmla="*/ 22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431">
                  <a:moveTo>
                    <a:pt x="204" y="228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90" y="7"/>
                    <a:pt x="0" y="101"/>
                    <a:pt x="0" y="216"/>
                  </a:cubicBezTo>
                  <a:cubicBezTo>
                    <a:pt x="0" y="335"/>
                    <a:pt x="97" y="431"/>
                    <a:pt x="216" y="431"/>
                  </a:cubicBezTo>
                  <a:cubicBezTo>
                    <a:pt x="331" y="431"/>
                    <a:pt x="425" y="341"/>
                    <a:pt x="432" y="228"/>
                  </a:cubicBezTo>
                  <a:lnTo>
                    <a:pt x="20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Freeform 226"/>
            <p:cNvSpPr>
              <a:spLocks/>
            </p:cNvSpPr>
            <p:nvPr/>
          </p:nvSpPr>
          <p:spPr bwMode="auto">
            <a:xfrm>
              <a:off x="9791613" y="2122840"/>
              <a:ext cx="645817" cy="548255"/>
            </a:xfrm>
            <a:custGeom>
              <a:avLst/>
              <a:gdLst>
                <a:gd name="T0" fmla="*/ 6882 w 8037"/>
                <a:gd name="T1" fmla="*/ 5608 h 6823"/>
                <a:gd name="T2" fmla="*/ 4060 w 8037"/>
                <a:gd name="T3" fmla="*/ 6812 h 6823"/>
                <a:gd name="T4" fmla="*/ 1215 w 8037"/>
                <a:gd name="T5" fmla="*/ 5668 h 6823"/>
                <a:gd name="T6" fmla="*/ 11 w 8037"/>
                <a:gd name="T7" fmla="*/ 2846 h 6823"/>
                <a:gd name="T8" fmla="*/ 1156 w 8037"/>
                <a:gd name="T9" fmla="*/ 0 h 6823"/>
                <a:gd name="T10" fmla="*/ 1431 w 8037"/>
                <a:gd name="T11" fmla="*/ 270 h 6823"/>
                <a:gd name="T12" fmla="*/ 397 w 8037"/>
                <a:gd name="T13" fmla="*/ 2842 h 6823"/>
                <a:gd name="T14" fmla="*/ 1485 w 8037"/>
                <a:gd name="T15" fmla="*/ 5392 h 6823"/>
                <a:gd name="T16" fmla="*/ 4056 w 8037"/>
                <a:gd name="T17" fmla="*/ 6426 h 6823"/>
                <a:gd name="T18" fmla="*/ 6606 w 8037"/>
                <a:gd name="T19" fmla="*/ 5338 h 6823"/>
                <a:gd name="T20" fmla="*/ 7640 w 8037"/>
                <a:gd name="T21" fmla="*/ 2767 h 6823"/>
                <a:gd name="T22" fmla="*/ 8026 w 8037"/>
                <a:gd name="T23" fmla="*/ 2763 h 6823"/>
                <a:gd name="T24" fmla="*/ 6882 w 8037"/>
                <a:gd name="T25" fmla="*/ 5608 h 6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37" h="6823">
                  <a:moveTo>
                    <a:pt x="6882" y="5608"/>
                  </a:moveTo>
                  <a:cubicBezTo>
                    <a:pt x="6133" y="6373"/>
                    <a:pt x="5132" y="6800"/>
                    <a:pt x="4060" y="6812"/>
                  </a:cubicBezTo>
                  <a:cubicBezTo>
                    <a:pt x="2990" y="6823"/>
                    <a:pt x="1980" y="6416"/>
                    <a:pt x="1215" y="5668"/>
                  </a:cubicBezTo>
                  <a:cubicBezTo>
                    <a:pt x="450" y="4919"/>
                    <a:pt x="22" y="3917"/>
                    <a:pt x="11" y="2846"/>
                  </a:cubicBezTo>
                  <a:cubicBezTo>
                    <a:pt x="0" y="1776"/>
                    <a:pt x="407" y="765"/>
                    <a:pt x="1156" y="0"/>
                  </a:cubicBezTo>
                  <a:cubicBezTo>
                    <a:pt x="1431" y="270"/>
                    <a:pt x="1431" y="270"/>
                    <a:pt x="1431" y="270"/>
                  </a:cubicBezTo>
                  <a:cubicBezTo>
                    <a:pt x="754" y="961"/>
                    <a:pt x="387" y="1875"/>
                    <a:pt x="397" y="2842"/>
                  </a:cubicBezTo>
                  <a:cubicBezTo>
                    <a:pt x="408" y="3810"/>
                    <a:pt x="794" y="4715"/>
                    <a:pt x="1485" y="5392"/>
                  </a:cubicBezTo>
                  <a:cubicBezTo>
                    <a:pt x="2176" y="6068"/>
                    <a:pt x="3090" y="6436"/>
                    <a:pt x="4056" y="6426"/>
                  </a:cubicBezTo>
                  <a:cubicBezTo>
                    <a:pt x="5024" y="6416"/>
                    <a:pt x="5929" y="6029"/>
                    <a:pt x="6606" y="5338"/>
                  </a:cubicBezTo>
                  <a:cubicBezTo>
                    <a:pt x="7283" y="4647"/>
                    <a:pt x="7650" y="3734"/>
                    <a:pt x="7640" y="2767"/>
                  </a:cubicBezTo>
                  <a:cubicBezTo>
                    <a:pt x="8026" y="2763"/>
                    <a:pt x="8026" y="2763"/>
                    <a:pt x="8026" y="2763"/>
                  </a:cubicBezTo>
                  <a:cubicBezTo>
                    <a:pt x="8037" y="3833"/>
                    <a:pt x="7631" y="4844"/>
                    <a:pt x="6882" y="5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Freeform 227"/>
            <p:cNvSpPr>
              <a:spLocks/>
            </p:cNvSpPr>
            <p:nvPr/>
          </p:nvSpPr>
          <p:spPr bwMode="auto">
            <a:xfrm>
              <a:off x="9840938" y="2345346"/>
              <a:ext cx="548051" cy="277207"/>
            </a:xfrm>
            <a:custGeom>
              <a:avLst/>
              <a:gdLst>
                <a:gd name="T0" fmla="*/ 5838 w 6820"/>
                <a:gd name="T1" fmla="*/ 2418 h 3450"/>
                <a:gd name="T2" fmla="*/ 3441 w 6820"/>
                <a:gd name="T3" fmla="*/ 3441 h 3450"/>
                <a:gd name="T4" fmla="*/ 1022 w 6820"/>
                <a:gd name="T5" fmla="*/ 2468 h 3450"/>
                <a:gd name="T6" fmla="*/ 0 w 6820"/>
                <a:gd name="T7" fmla="*/ 71 h 3450"/>
                <a:gd name="T8" fmla="*/ 385 w 6820"/>
                <a:gd name="T9" fmla="*/ 67 h 3450"/>
                <a:gd name="T10" fmla="*/ 1292 w 6820"/>
                <a:gd name="T11" fmla="*/ 2193 h 3450"/>
                <a:gd name="T12" fmla="*/ 3437 w 6820"/>
                <a:gd name="T13" fmla="*/ 3055 h 3450"/>
                <a:gd name="T14" fmla="*/ 5563 w 6820"/>
                <a:gd name="T15" fmla="*/ 2149 h 3450"/>
                <a:gd name="T16" fmla="*/ 6424 w 6820"/>
                <a:gd name="T17" fmla="*/ 4 h 3450"/>
                <a:gd name="T18" fmla="*/ 6810 w 6820"/>
                <a:gd name="T19" fmla="*/ 0 h 3450"/>
                <a:gd name="T20" fmla="*/ 5838 w 6820"/>
                <a:gd name="T21" fmla="*/ 2418 h 3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20" h="3450">
                  <a:moveTo>
                    <a:pt x="5838" y="2418"/>
                  </a:moveTo>
                  <a:cubicBezTo>
                    <a:pt x="5201" y="3068"/>
                    <a:pt x="4351" y="3431"/>
                    <a:pt x="3441" y="3441"/>
                  </a:cubicBezTo>
                  <a:cubicBezTo>
                    <a:pt x="2531" y="3450"/>
                    <a:pt x="1672" y="3105"/>
                    <a:pt x="1022" y="2468"/>
                  </a:cubicBezTo>
                  <a:cubicBezTo>
                    <a:pt x="372" y="1832"/>
                    <a:pt x="9" y="980"/>
                    <a:pt x="0" y="71"/>
                  </a:cubicBezTo>
                  <a:cubicBezTo>
                    <a:pt x="385" y="67"/>
                    <a:pt x="385" y="67"/>
                    <a:pt x="385" y="67"/>
                  </a:cubicBezTo>
                  <a:cubicBezTo>
                    <a:pt x="394" y="873"/>
                    <a:pt x="716" y="1628"/>
                    <a:pt x="1292" y="2193"/>
                  </a:cubicBezTo>
                  <a:cubicBezTo>
                    <a:pt x="1869" y="2757"/>
                    <a:pt x="2630" y="3063"/>
                    <a:pt x="3437" y="3055"/>
                  </a:cubicBezTo>
                  <a:cubicBezTo>
                    <a:pt x="4243" y="3047"/>
                    <a:pt x="4998" y="2724"/>
                    <a:pt x="5563" y="2149"/>
                  </a:cubicBezTo>
                  <a:cubicBezTo>
                    <a:pt x="6126" y="1572"/>
                    <a:pt x="6433" y="810"/>
                    <a:pt x="6424" y="4"/>
                  </a:cubicBezTo>
                  <a:cubicBezTo>
                    <a:pt x="6810" y="0"/>
                    <a:pt x="6810" y="0"/>
                    <a:pt x="6810" y="0"/>
                  </a:cubicBezTo>
                  <a:cubicBezTo>
                    <a:pt x="6820" y="909"/>
                    <a:pt x="6474" y="1768"/>
                    <a:pt x="5838" y="2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Freeform 228"/>
            <p:cNvSpPr>
              <a:spLocks/>
            </p:cNvSpPr>
            <p:nvPr/>
          </p:nvSpPr>
          <p:spPr bwMode="auto">
            <a:xfrm>
              <a:off x="9898496" y="2197406"/>
              <a:ext cx="432155" cy="366909"/>
            </a:xfrm>
            <a:custGeom>
              <a:avLst/>
              <a:gdLst>
                <a:gd name="T0" fmla="*/ 4605 w 5378"/>
                <a:gd name="T1" fmla="*/ 3754 h 4566"/>
                <a:gd name="T2" fmla="*/ 2717 w 5378"/>
                <a:gd name="T3" fmla="*/ 4558 h 4566"/>
                <a:gd name="T4" fmla="*/ 812 w 5378"/>
                <a:gd name="T5" fmla="*/ 3793 h 4566"/>
                <a:gd name="T6" fmla="*/ 7 w 5378"/>
                <a:gd name="T7" fmla="*/ 1904 h 4566"/>
                <a:gd name="T8" fmla="*/ 773 w 5378"/>
                <a:gd name="T9" fmla="*/ 0 h 4566"/>
                <a:gd name="T10" fmla="*/ 1048 w 5378"/>
                <a:gd name="T11" fmla="*/ 270 h 4566"/>
                <a:gd name="T12" fmla="*/ 392 w 5378"/>
                <a:gd name="T13" fmla="*/ 1900 h 4566"/>
                <a:gd name="T14" fmla="*/ 1082 w 5378"/>
                <a:gd name="T15" fmla="*/ 3517 h 4566"/>
                <a:gd name="T16" fmla="*/ 2713 w 5378"/>
                <a:gd name="T17" fmla="*/ 4173 h 4566"/>
                <a:gd name="T18" fmla="*/ 4329 w 5378"/>
                <a:gd name="T19" fmla="*/ 3483 h 4566"/>
                <a:gd name="T20" fmla="*/ 4985 w 5378"/>
                <a:gd name="T21" fmla="*/ 1852 h 4566"/>
                <a:gd name="T22" fmla="*/ 5371 w 5378"/>
                <a:gd name="T23" fmla="*/ 1848 h 4566"/>
                <a:gd name="T24" fmla="*/ 4605 w 5378"/>
                <a:gd name="T25" fmla="*/ 3754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78" h="4566">
                  <a:moveTo>
                    <a:pt x="4605" y="3754"/>
                  </a:moveTo>
                  <a:cubicBezTo>
                    <a:pt x="4104" y="4265"/>
                    <a:pt x="3433" y="4551"/>
                    <a:pt x="2717" y="4558"/>
                  </a:cubicBezTo>
                  <a:cubicBezTo>
                    <a:pt x="2000" y="4566"/>
                    <a:pt x="1324" y="4293"/>
                    <a:pt x="812" y="3793"/>
                  </a:cubicBezTo>
                  <a:cubicBezTo>
                    <a:pt x="301" y="3291"/>
                    <a:pt x="14" y="2621"/>
                    <a:pt x="7" y="1904"/>
                  </a:cubicBezTo>
                  <a:cubicBezTo>
                    <a:pt x="0" y="1188"/>
                    <a:pt x="272" y="512"/>
                    <a:pt x="773" y="0"/>
                  </a:cubicBezTo>
                  <a:cubicBezTo>
                    <a:pt x="1048" y="270"/>
                    <a:pt x="1048" y="270"/>
                    <a:pt x="1048" y="270"/>
                  </a:cubicBezTo>
                  <a:cubicBezTo>
                    <a:pt x="619" y="708"/>
                    <a:pt x="386" y="1287"/>
                    <a:pt x="392" y="1900"/>
                  </a:cubicBezTo>
                  <a:cubicBezTo>
                    <a:pt x="400" y="2513"/>
                    <a:pt x="644" y="3088"/>
                    <a:pt x="1082" y="3517"/>
                  </a:cubicBezTo>
                  <a:cubicBezTo>
                    <a:pt x="1520" y="3946"/>
                    <a:pt x="2100" y="4179"/>
                    <a:pt x="2713" y="4173"/>
                  </a:cubicBezTo>
                  <a:cubicBezTo>
                    <a:pt x="3326" y="4166"/>
                    <a:pt x="3900" y="3921"/>
                    <a:pt x="4329" y="3483"/>
                  </a:cubicBezTo>
                  <a:cubicBezTo>
                    <a:pt x="4759" y="3044"/>
                    <a:pt x="4991" y="2466"/>
                    <a:pt x="4985" y="1852"/>
                  </a:cubicBezTo>
                  <a:cubicBezTo>
                    <a:pt x="5371" y="1848"/>
                    <a:pt x="5371" y="1848"/>
                    <a:pt x="5371" y="1848"/>
                  </a:cubicBezTo>
                  <a:cubicBezTo>
                    <a:pt x="5378" y="2564"/>
                    <a:pt x="5106" y="3241"/>
                    <a:pt x="4605" y="37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Freeform 229"/>
            <p:cNvSpPr>
              <a:spLocks/>
            </p:cNvSpPr>
            <p:nvPr/>
          </p:nvSpPr>
          <p:spPr bwMode="auto">
            <a:xfrm>
              <a:off x="9996907" y="2346469"/>
              <a:ext cx="286255" cy="170359"/>
            </a:xfrm>
            <a:custGeom>
              <a:avLst/>
              <a:gdLst>
                <a:gd name="T0" fmla="*/ 2959 w 3562"/>
                <a:gd name="T1" fmla="*/ 1485 h 2120"/>
                <a:gd name="T2" fmla="*/ 1486 w 3562"/>
                <a:gd name="T3" fmla="*/ 2113 h 2120"/>
                <a:gd name="T4" fmla="*/ 0 w 3562"/>
                <a:gd name="T5" fmla="*/ 1516 h 2120"/>
                <a:gd name="T6" fmla="*/ 270 w 3562"/>
                <a:gd name="T7" fmla="*/ 1240 h 2120"/>
                <a:gd name="T8" fmla="*/ 1482 w 3562"/>
                <a:gd name="T9" fmla="*/ 1728 h 2120"/>
                <a:gd name="T10" fmla="*/ 2683 w 3562"/>
                <a:gd name="T11" fmla="*/ 1216 h 2120"/>
                <a:gd name="T12" fmla="*/ 3170 w 3562"/>
                <a:gd name="T13" fmla="*/ 3 h 2120"/>
                <a:gd name="T14" fmla="*/ 3556 w 3562"/>
                <a:gd name="T15" fmla="*/ 0 h 2120"/>
                <a:gd name="T16" fmla="*/ 2959 w 3562"/>
                <a:gd name="T17" fmla="*/ 148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2" h="2120">
                  <a:moveTo>
                    <a:pt x="2959" y="1485"/>
                  </a:moveTo>
                  <a:cubicBezTo>
                    <a:pt x="2568" y="1884"/>
                    <a:pt x="2045" y="2109"/>
                    <a:pt x="1486" y="2113"/>
                  </a:cubicBezTo>
                  <a:cubicBezTo>
                    <a:pt x="927" y="2120"/>
                    <a:pt x="399" y="1907"/>
                    <a:pt x="0" y="1516"/>
                  </a:cubicBezTo>
                  <a:cubicBezTo>
                    <a:pt x="270" y="1240"/>
                    <a:pt x="270" y="1240"/>
                    <a:pt x="270" y="1240"/>
                  </a:cubicBezTo>
                  <a:cubicBezTo>
                    <a:pt x="595" y="1559"/>
                    <a:pt x="1026" y="1733"/>
                    <a:pt x="1482" y="1728"/>
                  </a:cubicBezTo>
                  <a:cubicBezTo>
                    <a:pt x="1937" y="1723"/>
                    <a:pt x="2364" y="1541"/>
                    <a:pt x="2683" y="1216"/>
                  </a:cubicBezTo>
                  <a:cubicBezTo>
                    <a:pt x="3002" y="890"/>
                    <a:pt x="3175" y="459"/>
                    <a:pt x="3170" y="3"/>
                  </a:cubicBezTo>
                  <a:cubicBezTo>
                    <a:pt x="3556" y="0"/>
                    <a:pt x="3556" y="0"/>
                    <a:pt x="3556" y="0"/>
                  </a:cubicBezTo>
                  <a:cubicBezTo>
                    <a:pt x="3562" y="558"/>
                    <a:pt x="3350" y="1086"/>
                    <a:pt x="2959" y="148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447861" y="3976051"/>
            <a:ext cx="557330" cy="381992"/>
            <a:chOff x="10517146" y="2120253"/>
            <a:chExt cx="743107" cy="5093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0" name="Freeform 234"/>
            <p:cNvSpPr>
              <a:spLocks/>
            </p:cNvSpPr>
            <p:nvPr/>
          </p:nvSpPr>
          <p:spPr bwMode="auto">
            <a:xfrm>
              <a:off x="10747461" y="2382355"/>
              <a:ext cx="285366" cy="247220"/>
            </a:xfrm>
            <a:custGeom>
              <a:avLst/>
              <a:gdLst>
                <a:gd name="T0" fmla="*/ 494 w 1975"/>
                <a:gd name="T1" fmla="*/ 1711 h 1711"/>
                <a:gd name="T2" fmla="*/ 0 w 1975"/>
                <a:gd name="T3" fmla="*/ 855 h 1711"/>
                <a:gd name="T4" fmla="*/ 494 w 1975"/>
                <a:gd name="T5" fmla="*/ 0 h 1711"/>
                <a:gd name="T6" fmla="*/ 1482 w 1975"/>
                <a:gd name="T7" fmla="*/ 0 h 1711"/>
                <a:gd name="T8" fmla="*/ 1975 w 1975"/>
                <a:gd name="T9" fmla="*/ 855 h 1711"/>
                <a:gd name="T10" fmla="*/ 1482 w 1975"/>
                <a:gd name="T11" fmla="*/ 1711 h 1711"/>
                <a:gd name="T12" fmla="*/ 494 w 1975"/>
                <a:gd name="T13" fmla="*/ 1711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5" h="1711">
                  <a:moveTo>
                    <a:pt x="494" y="1711"/>
                  </a:moveTo>
                  <a:lnTo>
                    <a:pt x="0" y="855"/>
                  </a:lnTo>
                  <a:lnTo>
                    <a:pt x="494" y="0"/>
                  </a:lnTo>
                  <a:lnTo>
                    <a:pt x="1482" y="0"/>
                  </a:lnTo>
                  <a:lnTo>
                    <a:pt x="1975" y="855"/>
                  </a:lnTo>
                  <a:lnTo>
                    <a:pt x="1482" y="1711"/>
                  </a:lnTo>
                  <a:lnTo>
                    <a:pt x="494" y="1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1" name="Freeform 235"/>
            <p:cNvSpPr>
              <a:spLocks/>
            </p:cNvSpPr>
            <p:nvPr/>
          </p:nvSpPr>
          <p:spPr bwMode="auto">
            <a:xfrm>
              <a:off x="10747461" y="2120253"/>
              <a:ext cx="285366" cy="246787"/>
            </a:xfrm>
            <a:custGeom>
              <a:avLst/>
              <a:gdLst>
                <a:gd name="T0" fmla="*/ 494 w 1975"/>
                <a:gd name="T1" fmla="*/ 1708 h 1708"/>
                <a:gd name="T2" fmla="*/ 0 w 1975"/>
                <a:gd name="T3" fmla="*/ 855 h 1708"/>
                <a:gd name="T4" fmla="*/ 494 w 1975"/>
                <a:gd name="T5" fmla="*/ 0 h 1708"/>
                <a:gd name="T6" fmla="*/ 1482 w 1975"/>
                <a:gd name="T7" fmla="*/ 0 h 1708"/>
                <a:gd name="T8" fmla="*/ 1975 w 1975"/>
                <a:gd name="T9" fmla="*/ 855 h 1708"/>
                <a:gd name="T10" fmla="*/ 1482 w 1975"/>
                <a:gd name="T11" fmla="*/ 1708 h 1708"/>
                <a:gd name="T12" fmla="*/ 494 w 1975"/>
                <a:gd name="T13" fmla="*/ 1708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5" h="1708">
                  <a:moveTo>
                    <a:pt x="494" y="1708"/>
                  </a:moveTo>
                  <a:lnTo>
                    <a:pt x="0" y="855"/>
                  </a:lnTo>
                  <a:lnTo>
                    <a:pt x="494" y="0"/>
                  </a:lnTo>
                  <a:lnTo>
                    <a:pt x="1482" y="0"/>
                  </a:lnTo>
                  <a:lnTo>
                    <a:pt x="1975" y="855"/>
                  </a:lnTo>
                  <a:lnTo>
                    <a:pt x="1482" y="1708"/>
                  </a:lnTo>
                  <a:lnTo>
                    <a:pt x="494" y="17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236"/>
            <p:cNvSpPr>
              <a:spLocks/>
            </p:cNvSpPr>
            <p:nvPr/>
          </p:nvSpPr>
          <p:spPr bwMode="auto">
            <a:xfrm>
              <a:off x="10517146" y="2253472"/>
              <a:ext cx="285366" cy="246643"/>
            </a:xfrm>
            <a:custGeom>
              <a:avLst/>
              <a:gdLst>
                <a:gd name="T0" fmla="*/ 494 w 1975"/>
                <a:gd name="T1" fmla="*/ 1707 h 1707"/>
                <a:gd name="T2" fmla="*/ 0 w 1975"/>
                <a:gd name="T3" fmla="*/ 852 h 1707"/>
                <a:gd name="T4" fmla="*/ 494 w 1975"/>
                <a:gd name="T5" fmla="*/ 0 h 1707"/>
                <a:gd name="T6" fmla="*/ 1481 w 1975"/>
                <a:gd name="T7" fmla="*/ 0 h 1707"/>
                <a:gd name="T8" fmla="*/ 1975 w 1975"/>
                <a:gd name="T9" fmla="*/ 852 h 1707"/>
                <a:gd name="T10" fmla="*/ 1481 w 1975"/>
                <a:gd name="T11" fmla="*/ 1707 h 1707"/>
                <a:gd name="T12" fmla="*/ 494 w 1975"/>
                <a:gd name="T13" fmla="*/ 170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5" h="1707">
                  <a:moveTo>
                    <a:pt x="494" y="1707"/>
                  </a:moveTo>
                  <a:lnTo>
                    <a:pt x="0" y="852"/>
                  </a:lnTo>
                  <a:lnTo>
                    <a:pt x="494" y="0"/>
                  </a:lnTo>
                  <a:lnTo>
                    <a:pt x="1481" y="0"/>
                  </a:lnTo>
                  <a:lnTo>
                    <a:pt x="1975" y="852"/>
                  </a:lnTo>
                  <a:lnTo>
                    <a:pt x="1481" y="1707"/>
                  </a:lnTo>
                  <a:lnTo>
                    <a:pt x="494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237"/>
            <p:cNvSpPr>
              <a:spLocks/>
            </p:cNvSpPr>
            <p:nvPr/>
          </p:nvSpPr>
          <p:spPr bwMode="auto">
            <a:xfrm>
              <a:off x="10974887" y="2253472"/>
              <a:ext cx="285366" cy="246643"/>
            </a:xfrm>
            <a:custGeom>
              <a:avLst/>
              <a:gdLst>
                <a:gd name="T0" fmla="*/ 493 w 1975"/>
                <a:gd name="T1" fmla="*/ 1707 h 1707"/>
                <a:gd name="T2" fmla="*/ 0 w 1975"/>
                <a:gd name="T3" fmla="*/ 852 h 1707"/>
                <a:gd name="T4" fmla="*/ 493 w 1975"/>
                <a:gd name="T5" fmla="*/ 0 h 1707"/>
                <a:gd name="T6" fmla="*/ 1481 w 1975"/>
                <a:gd name="T7" fmla="*/ 0 h 1707"/>
                <a:gd name="T8" fmla="*/ 1975 w 1975"/>
                <a:gd name="T9" fmla="*/ 852 h 1707"/>
                <a:gd name="T10" fmla="*/ 1481 w 1975"/>
                <a:gd name="T11" fmla="*/ 1707 h 1707"/>
                <a:gd name="T12" fmla="*/ 493 w 1975"/>
                <a:gd name="T13" fmla="*/ 170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5" h="1707">
                  <a:moveTo>
                    <a:pt x="493" y="1707"/>
                  </a:moveTo>
                  <a:lnTo>
                    <a:pt x="0" y="852"/>
                  </a:lnTo>
                  <a:lnTo>
                    <a:pt x="493" y="0"/>
                  </a:lnTo>
                  <a:lnTo>
                    <a:pt x="1481" y="0"/>
                  </a:lnTo>
                  <a:lnTo>
                    <a:pt x="1975" y="852"/>
                  </a:lnTo>
                  <a:lnTo>
                    <a:pt x="1481" y="1707"/>
                  </a:lnTo>
                  <a:lnTo>
                    <a:pt x="493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238"/>
            <p:cNvSpPr>
              <a:spLocks/>
            </p:cNvSpPr>
            <p:nvPr/>
          </p:nvSpPr>
          <p:spPr bwMode="auto">
            <a:xfrm>
              <a:off x="11096402" y="2346233"/>
              <a:ext cx="66898" cy="65164"/>
            </a:xfrm>
            <a:custGeom>
              <a:avLst/>
              <a:gdLst>
                <a:gd name="T0" fmla="*/ 134 w 463"/>
                <a:gd name="T1" fmla="*/ 451 h 451"/>
                <a:gd name="T2" fmla="*/ 0 w 463"/>
                <a:gd name="T3" fmla="*/ 309 h 451"/>
                <a:gd name="T4" fmla="*/ 330 w 463"/>
                <a:gd name="T5" fmla="*/ 0 h 451"/>
                <a:gd name="T6" fmla="*/ 463 w 463"/>
                <a:gd name="T7" fmla="*/ 142 h 451"/>
                <a:gd name="T8" fmla="*/ 134 w 463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51">
                  <a:moveTo>
                    <a:pt x="134" y="451"/>
                  </a:moveTo>
                  <a:lnTo>
                    <a:pt x="0" y="309"/>
                  </a:lnTo>
                  <a:lnTo>
                    <a:pt x="330" y="0"/>
                  </a:lnTo>
                  <a:lnTo>
                    <a:pt x="463" y="142"/>
                  </a:lnTo>
                  <a:lnTo>
                    <a:pt x="134" y="4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5" name="Freeform 239"/>
            <p:cNvSpPr>
              <a:spLocks/>
            </p:cNvSpPr>
            <p:nvPr/>
          </p:nvSpPr>
          <p:spPr bwMode="auto">
            <a:xfrm>
              <a:off x="11084698" y="2396805"/>
              <a:ext cx="24997" cy="24563"/>
            </a:xfrm>
            <a:custGeom>
              <a:avLst/>
              <a:gdLst>
                <a:gd name="T0" fmla="*/ 38 w 173"/>
                <a:gd name="T1" fmla="*/ 0 h 170"/>
                <a:gd name="T2" fmla="*/ 0 w 173"/>
                <a:gd name="T3" fmla="*/ 170 h 170"/>
                <a:gd name="T4" fmla="*/ 173 w 173"/>
                <a:gd name="T5" fmla="*/ 141 h 170"/>
                <a:gd name="T6" fmla="*/ 38 w 173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0">
                  <a:moveTo>
                    <a:pt x="38" y="0"/>
                  </a:moveTo>
                  <a:lnTo>
                    <a:pt x="0" y="170"/>
                  </a:lnTo>
                  <a:lnTo>
                    <a:pt x="173" y="14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6" name="Freeform 240"/>
            <p:cNvSpPr>
              <a:spLocks/>
            </p:cNvSpPr>
            <p:nvPr/>
          </p:nvSpPr>
          <p:spPr bwMode="auto">
            <a:xfrm>
              <a:off x="10878224" y="2196687"/>
              <a:ext cx="18495" cy="93918"/>
            </a:xfrm>
            <a:custGeom>
              <a:avLst/>
              <a:gdLst>
                <a:gd name="T0" fmla="*/ 54 w 54"/>
                <a:gd name="T1" fmla="*/ 248 h 275"/>
                <a:gd name="T2" fmla="*/ 27 w 54"/>
                <a:gd name="T3" fmla="*/ 275 h 275"/>
                <a:gd name="T4" fmla="*/ 0 w 54"/>
                <a:gd name="T5" fmla="*/ 248 h 275"/>
                <a:gd name="T6" fmla="*/ 0 w 54"/>
                <a:gd name="T7" fmla="*/ 27 h 275"/>
                <a:gd name="T8" fmla="*/ 27 w 54"/>
                <a:gd name="T9" fmla="*/ 0 h 275"/>
                <a:gd name="T10" fmla="*/ 54 w 54"/>
                <a:gd name="T11" fmla="*/ 27 h 275"/>
                <a:gd name="T12" fmla="*/ 54 w 54"/>
                <a:gd name="T13" fmla="*/ 2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75">
                  <a:moveTo>
                    <a:pt x="54" y="248"/>
                  </a:moveTo>
                  <a:cubicBezTo>
                    <a:pt x="54" y="263"/>
                    <a:pt x="42" y="275"/>
                    <a:pt x="27" y="275"/>
                  </a:cubicBezTo>
                  <a:cubicBezTo>
                    <a:pt x="12" y="275"/>
                    <a:pt x="0" y="263"/>
                    <a:pt x="0" y="24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lnTo>
                    <a:pt x="5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7" name="Freeform 241"/>
            <p:cNvSpPr>
              <a:spLocks/>
            </p:cNvSpPr>
            <p:nvPr/>
          </p:nvSpPr>
          <p:spPr bwMode="auto">
            <a:xfrm>
              <a:off x="10850916" y="2254050"/>
              <a:ext cx="18495" cy="36556"/>
            </a:xfrm>
            <a:custGeom>
              <a:avLst/>
              <a:gdLst>
                <a:gd name="T0" fmla="*/ 54 w 54"/>
                <a:gd name="T1" fmla="*/ 80 h 107"/>
                <a:gd name="T2" fmla="*/ 27 w 54"/>
                <a:gd name="T3" fmla="*/ 107 h 107"/>
                <a:gd name="T4" fmla="*/ 0 w 54"/>
                <a:gd name="T5" fmla="*/ 80 h 107"/>
                <a:gd name="T6" fmla="*/ 0 w 54"/>
                <a:gd name="T7" fmla="*/ 27 h 107"/>
                <a:gd name="T8" fmla="*/ 27 w 54"/>
                <a:gd name="T9" fmla="*/ 0 h 107"/>
                <a:gd name="T10" fmla="*/ 54 w 54"/>
                <a:gd name="T11" fmla="*/ 27 h 107"/>
                <a:gd name="T12" fmla="*/ 54 w 54"/>
                <a:gd name="T13" fmla="*/ 8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7">
                  <a:moveTo>
                    <a:pt x="54" y="80"/>
                  </a:moveTo>
                  <a:cubicBezTo>
                    <a:pt x="54" y="95"/>
                    <a:pt x="42" y="107"/>
                    <a:pt x="27" y="107"/>
                  </a:cubicBezTo>
                  <a:cubicBezTo>
                    <a:pt x="12" y="107"/>
                    <a:pt x="0" y="95"/>
                    <a:pt x="0" y="8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lnTo>
                    <a:pt x="54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242"/>
            <p:cNvSpPr>
              <a:spLocks/>
            </p:cNvSpPr>
            <p:nvPr/>
          </p:nvSpPr>
          <p:spPr bwMode="auto">
            <a:xfrm>
              <a:off x="10905532" y="2226741"/>
              <a:ext cx="18784" cy="63864"/>
            </a:xfrm>
            <a:custGeom>
              <a:avLst/>
              <a:gdLst>
                <a:gd name="T0" fmla="*/ 55 w 55"/>
                <a:gd name="T1" fmla="*/ 160 h 187"/>
                <a:gd name="T2" fmla="*/ 27 w 55"/>
                <a:gd name="T3" fmla="*/ 187 h 187"/>
                <a:gd name="T4" fmla="*/ 0 w 55"/>
                <a:gd name="T5" fmla="*/ 160 h 187"/>
                <a:gd name="T6" fmla="*/ 0 w 55"/>
                <a:gd name="T7" fmla="*/ 28 h 187"/>
                <a:gd name="T8" fmla="*/ 27 w 55"/>
                <a:gd name="T9" fmla="*/ 0 h 187"/>
                <a:gd name="T10" fmla="*/ 55 w 55"/>
                <a:gd name="T11" fmla="*/ 28 h 187"/>
                <a:gd name="T12" fmla="*/ 55 w 55"/>
                <a:gd name="T13" fmla="*/ 16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7">
                  <a:moveTo>
                    <a:pt x="55" y="160"/>
                  </a:moveTo>
                  <a:cubicBezTo>
                    <a:pt x="55" y="175"/>
                    <a:pt x="42" y="187"/>
                    <a:pt x="27" y="187"/>
                  </a:cubicBezTo>
                  <a:cubicBezTo>
                    <a:pt x="12" y="187"/>
                    <a:pt x="0" y="175"/>
                    <a:pt x="0" y="1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lnTo>
                    <a:pt x="55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243"/>
            <p:cNvSpPr>
              <a:spLocks/>
            </p:cNvSpPr>
            <p:nvPr/>
          </p:nvSpPr>
          <p:spPr bwMode="auto">
            <a:xfrm>
              <a:off x="10859441" y="2468760"/>
              <a:ext cx="58085" cy="95507"/>
            </a:xfrm>
            <a:custGeom>
              <a:avLst/>
              <a:gdLst>
                <a:gd name="T0" fmla="*/ 161 w 170"/>
                <a:gd name="T1" fmla="*/ 158 h 280"/>
                <a:gd name="T2" fmla="*/ 134 w 170"/>
                <a:gd name="T3" fmla="*/ 136 h 280"/>
                <a:gd name="T4" fmla="*/ 86 w 170"/>
                <a:gd name="T5" fmla="*/ 122 h 280"/>
                <a:gd name="T6" fmla="*/ 44 w 170"/>
                <a:gd name="T7" fmla="*/ 107 h 280"/>
                <a:gd name="T8" fmla="*/ 36 w 170"/>
                <a:gd name="T9" fmla="*/ 88 h 280"/>
                <a:gd name="T10" fmla="*/ 47 w 170"/>
                <a:gd name="T11" fmla="*/ 66 h 280"/>
                <a:gd name="T12" fmla="*/ 85 w 170"/>
                <a:gd name="T13" fmla="*/ 56 h 280"/>
                <a:gd name="T14" fmla="*/ 122 w 170"/>
                <a:gd name="T15" fmla="*/ 67 h 280"/>
                <a:gd name="T16" fmla="*/ 137 w 170"/>
                <a:gd name="T17" fmla="*/ 97 h 280"/>
                <a:gd name="T18" fmla="*/ 163 w 170"/>
                <a:gd name="T19" fmla="*/ 95 h 280"/>
                <a:gd name="T20" fmla="*/ 153 w 170"/>
                <a:gd name="T21" fmla="*/ 62 h 280"/>
                <a:gd name="T22" fmla="*/ 125 w 170"/>
                <a:gd name="T23" fmla="*/ 39 h 280"/>
                <a:gd name="T24" fmla="*/ 108 w 170"/>
                <a:gd name="T25" fmla="*/ 34 h 280"/>
                <a:gd name="T26" fmla="*/ 108 w 170"/>
                <a:gd name="T27" fmla="*/ 0 h 280"/>
                <a:gd name="T28" fmla="*/ 62 w 170"/>
                <a:gd name="T29" fmla="*/ 0 h 280"/>
                <a:gd name="T30" fmla="*/ 62 w 170"/>
                <a:gd name="T31" fmla="*/ 34 h 280"/>
                <a:gd name="T32" fmla="*/ 45 w 170"/>
                <a:gd name="T33" fmla="*/ 39 h 280"/>
                <a:gd name="T34" fmla="*/ 18 w 170"/>
                <a:gd name="T35" fmla="*/ 60 h 280"/>
                <a:gd name="T36" fmla="*/ 9 w 170"/>
                <a:gd name="T37" fmla="*/ 90 h 280"/>
                <a:gd name="T38" fmla="*/ 16 w 170"/>
                <a:gd name="T39" fmla="*/ 117 h 280"/>
                <a:gd name="T40" fmla="*/ 39 w 170"/>
                <a:gd name="T41" fmla="*/ 136 h 280"/>
                <a:gd name="T42" fmla="*/ 80 w 170"/>
                <a:gd name="T43" fmla="*/ 150 h 280"/>
                <a:gd name="T44" fmla="*/ 118 w 170"/>
                <a:gd name="T45" fmla="*/ 160 h 280"/>
                <a:gd name="T46" fmla="*/ 137 w 170"/>
                <a:gd name="T47" fmla="*/ 173 h 280"/>
                <a:gd name="T48" fmla="*/ 143 w 170"/>
                <a:gd name="T49" fmla="*/ 190 h 280"/>
                <a:gd name="T50" fmla="*/ 137 w 170"/>
                <a:gd name="T51" fmla="*/ 208 h 280"/>
                <a:gd name="T52" fmla="*/ 118 w 170"/>
                <a:gd name="T53" fmla="*/ 221 h 280"/>
                <a:gd name="T54" fmla="*/ 90 w 170"/>
                <a:gd name="T55" fmla="*/ 226 h 280"/>
                <a:gd name="T56" fmla="*/ 57 w 170"/>
                <a:gd name="T57" fmla="*/ 220 h 280"/>
                <a:gd name="T58" fmla="*/ 36 w 170"/>
                <a:gd name="T59" fmla="*/ 203 h 280"/>
                <a:gd name="T60" fmla="*/ 27 w 170"/>
                <a:gd name="T61" fmla="*/ 177 h 280"/>
                <a:gd name="T62" fmla="*/ 0 w 170"/>
                <a:gd name="T63" fmla="*/ 179 h 280"/>
                <a:gd name="T64" fmla="*/ 12 w 170"/>
                <a:gd name="T65" fmla="*/ 218 h 280"/>
                <a:gd name="T66" fmla="*/ 43 w 170"/>
                <a:gd name="T67" fmla="*/ 243 h 280"/>
                <a:gd name="T68" fmla="*/ 62 w 170"/>
                <a:gd name="T69" fmla="*/ 249 h 280"/>
                <a:gd name="T70" fmla="*/ 62 w 170"/>
                <a:gd name="T71" fmla="*/ 280 h 280"/>
                <a:gd name="T72" fmla="*/ 108 w 170"/>
                <a:gd name="T73" fmla="*/ 280 h 280"/>
                <a:gd name="T74" fmla="*/ 108 w 170"/>
                <a:gd name="T75" fmla="*/ 250 h 280"/>
                <a:gd name="T76" fmla="*/ 132 w 170"/>
                <a:gd name="T77" fmla="*/ 243 h 280"/>
                <a:gd name="T78" fmla="*/ 160 w 170"/>
                <a:gd name="T79" fmla="*/ 220 h 280"/>
                <a:gd name="T80" fmla="*/ 170 w 170"/>
                <a:gd name="T81" fmla="*/ 188 h 280"/>
                <a:gd name="T82" fmla="*/ 161 w 170"/>
                <a:gd name="T83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280">
                  <a:moveTo>
                    <a:pt x="161" y="158"/>
                  </a:moveTo>
                  <a:cubicBezTo>
                    <a:pt x="155" y="149"/>
                    <a:pt x="146" y="141"/>
                    <a:pt x="134" y="136"/>
                  </a:cubicBezTo>
                  <a:cubicBezTo>
                    <a:pt x="125" y="132"/>
                    <a:pt x="109" y="127"/>
                    <a:pt x="86" y="122"/>
                  </a:cubicBezTo>
                  <a:cubicBezTo>
                    <a:pt x="63" y="117"/>
                    <a:pt x="49" y="112"/>
                    <a:pt x="44" y="107"/>
                  </a:cubicBezTo>
                  <a:cubicBezTo>
                    <a:pt x="39" y="102"/>
                    <a:pt x="36" y="96"/>
                    <a:pt x="36" y="88"/>
                  </a:cubicBezTo>
                  <a:cubicBezTo>
                    <a:pt x="36" y="80"/>
                    <a:pt x="40" y="72"/>
                    <a:pt x="47" y="66"/>
                  </a:cubicBezTo>
                  <a:cubicBezTo>
                    <a:pt x="55" y="59"/>
                    <a:pt x="68" y="56"/>
                    <a:pt x="85" y="56"/>
                  </a:cubicBezTo>
                  <a:cubicBezTo>
                    <a:pt x="101" y="56"/>
                    <a:pt x="113" y="60"/>
                    <a:pt x="122" y="67"/>
                  </a:cubicBezTo>
                  <a:cubicBezTo>
                    <a:pt x="130" y="74"/>
                    <a:pt x="135" y="84"/>
                    <a:pt x="137" y="97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63" y="83"/>
                    <a:pt x="160" y="71"/>
                    <a:pt x="153" y="62"/>
                  </a:cubicBezTo>
                  <a:cubicBezTo>
                    <a:pt x="146" y="52"/>
                    <a:pt x="137" y="44"/>
                    <a:pt x="125" y="39"/>
                  </a:cubicBezTo>
                  <a:cubicBezTo>
                    <a:pt x="120" y="37"/>
                    <a:pt x="114" y="35"/>
                    <a:pt x="108" y="3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6" y="35"/>
                    <a:pt x="50" y="36"/>
                    <a:pt x="45" y="39"/>
                  </a:cubicBezTo>
                  <a:cubicBezTo>
                    <a:pt x="33" y="44"/>
                    <a:pt x="24" y="51"/>
                    <a:pt x="18" y="60"/>
                  </a:cubicBezTo>
                  <a:cubicBezTo>
                    <a:pt x="12" y="69"/>
                    <a:pt x="9" y="79"/>
                    <a:pt x="9" y="90"/>
                  </a:cubicBezTo>
                  <a:cubicBezTo>
                    <a:pt x="9" y="100"/>
                    <a:pt x="11" y="109"/>
                    <a:pt x="16" y="117"/>
                  </a:cubicBezTo>
                  <a:cubicBezTo>
                    <a:pt x="21" y="124"/>
                    <a:pt x="29" y="131"/>
                    <a:pt x="39" y="136"/>
                  </a:cubicBezTo>
                  <a:cubicBezTo>
                    <a:pt x="47" y="141"/>
                    <a:pt x="60" y="145"/>
                    <a:pt x="80" y="150"/>
                  </a:cubicBezTo>
                  <a:cubicBezTo>
                    <a:pt x="99" y="154"/>
                    <a:pt x="112" y="158"/>
                    <a:pt x="118" y="160"/>
                  </a:cubicBezTo>
                  <a:cubicBezTo>
                    <a:pt x="127" y="163"/>
                    <a:pt x="133" y="168"/>
                    <a:pt x="137" y="173"/>
                  </a:cubicBezTo>
                  <a:cubicBezTo>
                    <a:pt x="141" y="178"/>
                    <a:pt x="143" y="183"/>
                    <a:pt x="143" y="190"/>
                  </a:cubicBezTo>
                  <a:cubicBezTo>
                    <a:pt x="143" y="197"/>
                    <a:pt x="141" y="203"/>
                    <a:pt x="137" y="208"/>
                  </a:cubicBezTo>
                  <a:cubicBezTo>
                    <a:pt x="133" y="214"/>
                    <a:pt x="127" y="218"/>
                    <a:pt x="118" y="221"/>
                  </a:cubicBezTo>
                  <a:cubicBezTo>
                    <a:pt x="110" y="225"/>
                    <a:pt x="101" y="226"/>
                    <a:pt x="90" y="226"/>
                  </a:cubicBezTo>
                  <a:cubicBezTo>
                    <a:pt x="78" y="226"/>
                    <a:pt x="67" y="224"/>
                    <a:pt x="57" y="220"/>
                  </a:cubicBezTo>
                  <a:cubicBezTo>
                    <a:pt x="48" y="216"/>
                    <a:pt x="40" y="210"/>
                    <a:pt x="36" y="203"/>
                  </a:cubicBezTo>
                  <a:cubicBezTo>
                    <a:pt x="31" y="197"/>
                    <a:pt x="28" y="188"/>
                    <a:pt x="27" y="17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94"/>
                    <a:pt x="5" y="206"/>
                    <a:pt x="12" y="218"/>
                  </a:cubicBezTo>
                  <a:cubicBezTo>
                    <a:pt x="20" y="229"/>
                    <a:pt x="30" y="237"/>
                    <a:pt x="43" y="243"/>
                  </a:cubicBezTo>
                  <a:cubicBezTo>
                    <a:pt x="49" y="246"/>
                    <a:pt x="55" y="247"/>
                    <a:pt x="62" y="24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108" y="280"/>
                    <a:pt x="108" y="280"/>
                    <a:pt x="108" y="280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117" y="248"/>
                    <a:pt x="125" y="246"/>
                    <a:pt x="132" y="243"/>
                  </a:cubicBezTo>
                  <a:cubicBezTo>
                    <a:pt x="144" y="237"/>
                    <a:pt x="154" y="230"/>
                    <a:pt x="160" y="220"/>
                  </a:cubicBezTo>
                  <a:cubicBezTo>
                    <a:pt x="166" y="210"/>
                    <a:pt x="170" y="199"/>
                    <a:pt x="170" y="188"/>
                  </a:cubicBezTo>
                  <a:cubicBezTo>
                    <a:pt x="170" y="176"/>
                    <a:pt x="167" y="166"/>
                    <a:pt x="16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Freeform 244"/>
            <p:cNvSpPr>
              <a:spLocks/>
            </p:cNvSpPr>
            <p:nvPr/>
          </p:nvSpPr>
          <p:spPr bwMode="auto">
            <a:xfrm>
              <a:off x="10669437" y="2341176"/>
              <a:ext cx="40168" cy="40601"/>
            </a:xfrm>
            <a:custGeom>
              <a:avLst/>
              <a:gdLst>
                <a:gd name="T0" fmla="*/ 0 w 118"/>
                <a:gd name="T1" fmla="*/ 0 h 119"/>
                <a:gd name="T2" fmla="*/ 0 w 118"/>
                <a:gd name="T3" fmla="*/ 119 h 119"/>
                <a:gd name="T4" fmla="*/ 118 w 118"/>
                <a:gd name="T5" fmla="*/ 119 h 119"/>
                <a:gd name="T6" fmla="*/ 0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115" y="55"/>
                    <a:pt x="6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Freeform 245"/>
            <p:cNvSpPr>
              <a:spLocks/>
            </p:cNvSpPr>
            <p:nvPr/>
          </p:nvSpPr>
          <p:spPr bwMode="auto">
            <a:xfrm>
              <a:off x="10623635" y="2341176"/>
              <a:ext cx="85970" cy="85971"/>
            </a:xfrm>
            <a:custGeom>
              <a:avLst/>
              <a:gdLst>
                <a:gd name="T0" fmla="*/ 119 w 252"/>
                <a:gd name="T1" fmla="*/ 133 h 252"/>
                <a:gd name="T2" fmla="*/ 119 w 252"/>
                <a:gd name="T3" fmla="*/ 0 h 252"/>
                <a:gd name="T4" fmla="*/ 0 w 252"/>
                <a:gd name="T5" fmla="*/ 126 h 252"/>
                <a:gd name="T6" fmla="*/ 126 w 252"/>
                <a:gd name="T7" fmla="*/ 252 h 252"/>
                <a:gd name="T8" fmla="*/ 252 w 252"/>
                <a:gd name="T9" fmla="*/ 133 h 252"/>
                <a:gd name="T10" fmla="*/ 119 w 252"/>
                <a:gd name="T11" fmla="*/ 13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252">
                  <a:moveTo>
                    <a:pt x="119" y="133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53" y="4"/>
                    <a:pt x="0" y="59"/>
                    <a:pt x="0" y="126"/>
                  </a:cubicBezTo>
                  <a:cubicBezTo>
                    <a:pt x="0" y="195"/>
                    <a:pt x="57" y="252"/>
                    <a:pt x="126" y="252"/>
                  </a:cubicBezTo>
                  <a:cubicBezTo>
                    <a:pt x="194" y="252"/>
                    <a:pt x="248" y="199"/>
                    <a:pt x="252" y="133"/>
                  </a:cubicBezTo>
                  <a:lnTo>
                    <a:pt x="11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602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3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40000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3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4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1" name="组合 90"/>
          <p:cNvGrpSpPr/>
          <p:nvPr/>
        </p:nvGrpSpPr>
        <p:grpSpPr>
          <a:xfrm>
            <a:off x="757207" y="3579022"/>
            <a:ext cx="1317500" cy="846009"/>
            <a:chOff x="915563" y="4467229"/>
            <a:chExt cx="1850713" cy="1128012"/>
          </a:xfrm>
        </p:grpSpPr>
        <p:grpSp>
          <p:nvGrpSpPr>
            <p:cNvPr id="92" name="组合 91"/>
            <p:cNvGrpSpPr/>
            <p:nvPr/>
          </p:nvGrpSpPr>
          <p:grpSpPr>
            <a:xfrm>
              <a:off x="915563" y="4471078"/>
              <a:ext cx="1482449" cy="770171"/>
              <a:chOff x="1612612" y="4305978"/>
              <a:chExt cx="1441557" cy="770171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1612612" y="4305978"/>
                <a:ext cx="1441557" cy="770171"/>
                <a:chOff x="1612612" y="4305978"/>
                <a:chExt cx="1441557" cy="770171"/>
              </a:xfrm>
            </p:grpSpPr>
            <p:sp>
              <p:nvSpPr>
                <p:cNvPr id="104" name="任意多边形 103"/>
                <p:cNvSpPr/>
                <p:nvPr/>
              </p:nvSpPr>
              <p:spPr>
                <a:xfrm>
                  <a:off x="1612612" y="4305978"/>
                  <a:ext cx="1340135" cy="770171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0135" h="770171">
                      <a:moveTo>
                        <a:pt x="0" y="372499"/>
                      </a:moveTo>
                      <a:lnTo>
                        <a:pt x="587660" y="0"/>
                      </a:lnTo>
                      <a:lnTo>
                        <a:pt x="1340135" y="0"/>
                      </a:lnTo>
                      <a:lnTo>
                        <a:pt x="1340135" y="770171"/>
                      </a:lnTo>
                      <a:lnTo>
                        <a:pt x="587660" y="770171"/>
                      </a:lnTo>
                      <a:lnTo>
                        <a:pt x="0" y="372499"/>
                      </a:ln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5" name="任意多边形 104"/>
                <p:cNvSpPr/>
                <p:nvPr/>
              </p:nvSpPr>
              <p:spPr>
                <a:xfrm>
                  <a:off x="1704064" y="4356484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>
                  <a:off x="1703618" y="4356238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03" name="矩形 102"/>
              <p:cNvSpPr/>
              <p:nvPr/>
            </p:nvSpPr>
            <p:spPr>
              <a:xfrm>
                <a:off x="2762250" y="4305978"/>
                <a:ext cx="237154" cy="77017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tx1">
                      <a:alpha val="60000"/>
                    </a:schemeClr>
                  </a:gs>
                  <a:gs pos="0">
                    <a:srgbClr val="FFB850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93" name="平行四边形 92"/>
            <p:cNvSpPr/>
            <p:nvPr/>
          </p:nvSpPr>
          <p:spPr>
            <a:xfrm rot="5400000">
              <a:off x="1955399" y="4784364"/>
              <a:ext cx="1128012" cy="493742"/>
            </a:xfrm>
            <a:prstGeom prst="parallelogram">
              <a:avLst>
                <a:gd name="adj" fmla="val 9044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94" name="Group 181"/>
            <p:cNvGrpSpPr>
              <a:grpSpLocks noChangeAspect="1"/>
            </p:cNvGrpSpPr>
            <p:nvPr/>
          </p:nvGrpSpPr>
          <p:grpSpPr bwMode="auto">
            <a:xfrm>
              <a:off x="1566081" y="4634347"/>
              <a:ext cx="458282" cy="442387"/>
              <a:chOff x="2160" y="2262"/>
              <a:chExt cx="411" cy="408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95" name="Freeform 189"/>
              <p:cNvSpPr>
                <a:spLocks/>
              </p:cNvSpPr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90"/>
              <p:cNvSpPr>
                <a:spLocks/>
              </p:cNvSpPr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91"/>
              <p:cNvSpPr>
                <a:spLocks/>
              </p:cNvSpPr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92"/>
              <p:cNvSpPr>
                <a:spLocks/>
              </p:cNvSpPr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93"/>
              <p:cNvSpPr>
                <a:spLocks/>
              </p:cNvSpPr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94"/>
              <p:cNvSpPr>
                <a:spLocks/>
              </p:cNvSpPr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95"/>
              <p:cNvSpPr>
                <a:spLocks/>
              </p:cNvSpPr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1467785" y="2999517"/>
            <a:ext cx="1158902" cy="579414"/>
            <a:chOff x="1874322" y="3694556"/>
            <a:chExt cx="1627928" cy="772552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874322" y="3694556"/>
              <a:ext cx="1627928" cy="772552"/>
              <a:chOff x="1612612" y="4305979"/>
              <a:chExt cx="1583023" cy="772552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1612612" y="4305979"/>
                <a:ext cx="1583023" cy="772552"/>
                <a:chOff x="1612612" y="4305979"/>
                <a:chExt cx="1583023" cy="772552"/>
              </a:xfrm>
            </p:grpSpPr>
            <p:sp>
              <p:nvSpPr>
                <p:cNvPr id="112" name="任意多边形 111"/>
                <p:cNvSpPr/>
                <p:nvPr/>
              </p:nvSpPr>
              <p:spPr>
                <a:xfrm>
                  <a:off x="1612612" y="4305979"/>
                  <a:ext cx="1583023" cy="772552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0 w 1583023"/>
                    <a:gd name="connsiteY0" fmla="*/ 374880 h 772552"/>
                    <a:gd name="connsiteX1" fmla="*/ 587660 w 1583023"/>
                    <a:gd name="connsiteY1" fmla="*/ 2381 h 772552"/>
                    <a:gd name="connsiteX2" fmla="*/ 1583023 w 1583023"/>
                    <a:gd name="connsiteY2" fmla="*/ 0 h 772552"/>
                    <a:gd name="connsiteX3" fmla="*/ 1340135 w 1583023"/>
                    <a:gd name="connsiteY3" fmla="*/ 772552 h 772552"/>
                    <a:gd name="connsiteX4" fmla="*/ 587660 w 1583023"/>
                    <a:gd name="connsiteY4" fmla="*/ 772552 h 772552"/>
                    <a:gd name="connsiteX5" fmla="*/ 0 w 1583023"/>
                    <a:gd name="connsiteY5" fmla="*/ 374880 h 772552"/>
                    <a:gd name="connsiteX0" fmla="*/ 0 w 1583023"/>
                    <a:gd name="connsiteY0" fmla="*/ 374880 h 774933"/>
                    <a:gd name="connsiteX1" fmla="*/ 587660 w 1583023"/>
                    <a:gd name="connsiteY1" fmla="*/ 2381 h 774933"/>
                    <a:gd name="connsiteX2" fmla="*/ 1583023 w 1583023"/>
                    <a:gd name="connsiteY2" fmla="*/ 0 h 774933"/>
                    <a:gd name="connsiteX3" fmla="*/ 1575878 w 1583023"/>
                    <a:gd name="connsiteY3" fmla="*/ 774933 h 774933"/>
                    <a:gd name="connsiteX4" fmla="*/ 587660 w 1583023"/>
                    <a:gd name="connsiteY4" fmla="*/ 772552 h 774933"/>
                    <a:gd name="connsiteX5" fmla="*/ 0 w 1583023"/>
                    <a:gd name="connsiteY5" fmla="*/ 374880 h 774933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2381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11906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3023" h="772552">
                      <a:moveTo>
                        <a:pt x="0" y="372499"/>
                      </a:moveTo>
                      <a:lnTo>
                        <a:pt x="587660" y="0"/>
                      </a:lnTo>
                      <a:lnTo>
                        <a:pt x="1583023" y="11906"/>
                      </a:lnTo>
                      <a:cubicBezTo>
                        <a:pt x="1580641" y="270217"/>
                        <a:pt x="1578260" y="514241"/>
                        <a:pt x="1575878" y="772552"/>
                      </a:cubicBezTo>
                      <a:lnTo>
                        <a:pt x="587660" y="770171"/>
                      </a:lnTo>
                      <a:lnTo>
                        <a:pt x="0" y="372499"/>
                      </a:lnTo>
                      <a:close/>
                    </a:path>
                  </a:pathLst>
                </a:custGeom>
                <a:solidFill>
                  <a:srgbClr val="00AF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13" name="任意多边形 112"/>
                <p:cNvSpPr/>
                <p:nvPr/>
              </p:nvSpPr>
              <p:spPr>
                <a:xfrm>
                  <a:off x="1704064" y="4356484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>
                  <a:off x="1703618" y="4356238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11" name="矩形 110"/>
              <p:cNvSpPr/>
              <p:nvPr/>
            </p:nvSpPr>
            <p:spPr>
              <a:xfrm>
                <a:off x="2851150" y="4316519"/>
                <a:ext cx="237154" cy="75963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tx1">
                      <a:alpha val="60000"/>
                    </a:schemeClr>
                  </a:gs>
                  <a:gs pos="0">
                    <a:srgbClr val="FFB850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2581341" y="3854744"/>
              <a:ext cx="237200" cy="451456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027707" y="1855571"/>
            <a:ext cx="1158902" cy="579414"/>
            <a:chOff x="3954218" y="2169295"/>
            <a:chExt cx="1627928" cy="772552"/>
          </a:xfrm>
        </p:grpSpPr>
        <p:grpSp>
          <p:nvGrpSpPr>
            <p:cNvPr id="116" name="组合 115"/>
            <p:cNvGrpSpPr/>
            <p:nvPr/>
          </p:nvGrpSpPr>
          <p:grpSpPr>
            <a:xfrm>
              <a:off x="3954218" y="2169295"/>
              <a:ext cx="1627928" cy="772552"/>
              <a:chOff x="1612612" y="4305979"/>
              <a:chExt cx="1583023" cy="772552"/>
            </a:xfrm>
          </p:grpSpPr>
          <p:grpSp>
            <p:nvGrpSpPr>
              <p:cNvPr id="120" name="组合 119"/>
              <p:cNvGrpSpPr/>
              <p:nvPr/>
            </p:nvGrpSpPr>
            <p:grpSpPr>
              <a:xfrm>
                <a:off x="1612612" y="4305979"/>
                <a:ext cx="1583023" cy="772552"/>
                <a:chOff x="1612612" y="4305979"/>
                <a:chExt cx="1583023" cy="772552"/>
              </a:xfrm>
            </p:grpSpPr>
            <p:sp>
              <p:nvSpPr>
                <p:cNvPr id="122" name="任意多边形 121"/>
                <p:cNvSpPr/>
                <p:nvPr/>
              </p:nvSpPr>
              <p:spPr>
                <a:xfrm>
                  <a:off x="1612612" y="4305979"/>
                  <a:ext cx="1583023" cy="772552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0 w 1583023"/>
                    <a:gd name="connsiteY0" fmla="*/ 374880 h 772552"/>
                    <a:gd name="connsiteX1" fmla="*/ 587660 w 1583023"/>
                    <a:gd name="connsiteY1" fmla="*/ 2381 h 772552"/>
                    <a:gd name="connsiteX2" fmla="*/ 1583023 w 1583023"/>
                    <a:gd name="connsiteY2" fmla="*/ 0 h 772552"/>
                    <a:gd name="connsiteX3" fmla="*/ 1340135 w 1583023"/>
                    <a:gd name="connsiteY3" fmla="*/ 772552 h 772552"/>
                    <a:gd name="connsiteX4" fmla="*/ 587660 w 1583023"/>
                    <a:gd name="connsiteY4" fmla="*/ 772552 h 772552"/>
                    <a:gd name="connsiteX5" fmla="*/ 0 w 1583023"/>
                    <a:gd name="connsiteY5" fmla="*/ 374880 h 772552"/>
                    <a:gd name="connsiteX0" fmla="*/ 0 w 1583023"/>
                    <a:gd name="connsiteY0" fmla="*/ 374880 h 774933"/>
                    <a:gd name="connsiteX1" fmla="*/ 587660 w 1583023"/>
                    <a:gd name="connsiteY1" fmla="*/ 2381 h 774933"/>
                    <a:gd name="connsiteX2" fmla="*/ 1583023 w 1583023"/>
                    <a:gd name="connsiteY2" fmla="*/ 0 h 774933"/>
                    <a:gd name="connsiteX3" fmla="*/ 1575878 w 1583023"/>
                    <a:gd name="connsiteY3" fmla="*/ 774933 h 774933"/>
                    <a:gd name="connsiteX4" fmla="*/ 587660 w 1583023"/>
                    <a:gd name="connsiteY4" fmla="*/ 772552 h 774933"/>
                    <a:gd name="connsiteX5" fmla="*/ 0 w 1583023"/>
                    <a:gd name="connsiteY5" fmla="*/ 374880 h 774933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2381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11906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3023" h="772552">
                      <a:moveTo>
                        <a:pt x="0" y="372499"/>
                      </a:moveTo>
                      <a:lnTo>
                        <a:pt x="587660" y="0"/>
                      </a:lnTo>
                      <a:lnTo>
                        <a:pt x="1583023" y="11906"/>
                      </a:lnTo>
                      <a:cubicBezTo>
                        <a:pt x="1580641" y="270217"/>
                        <a:pt x="1578260" y="514241"/>
                        <a:pt x="1575878" y="772552"/>
                      </a:cubicBezTo>
                      <a:lnTo>
                        <a:pt x="587660" y="770171"/>
                      </a:lnTo>
                      <a:lnTo>
                        <a:pt x="0" y="372499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23" name="任意多边形 122"/>
                <p:cNvSpPr/>
                <p:nvPr/>
              </p:nvSpPr>
              <p:spPr>
                <a:xfrm>
                  <a:off x="1704064" y="4356484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24" name="任意多边形 123"/>
                <p:cNvSpPr/>
                <p:nvPr/>
              </p:nvSpPr>
              <p:spPr>
                <a:xfrm>
                  <a:off x="1703618" y="4356238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21" name="矩形 120"/>
              <p:cNvSpPr/>
              <p:nvPr/>
            </p:nvSpPr>
            <p:spPr>
              <a:xfrm>
                <a:off x="2851150" y="4316519"/>
                <a:ext cx="237154" cy="75963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tx1">
                      <a:alpha val="60000"/>
                    </a:schemeClr>
                  </a:gs>
                  <a:gs pos="0">
                    <a:srgbClr val="FFB850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17" name="Group 22"/>
            <p:cNvGrpSpPr>
              <a:grpSpLocks noChangeAspect="1"/>
            </p:cNvGrpSpPr>
            <p:nvPr/>
          </p:nvGrpSpPr>
          <p:grpSpPr bwMode="auto">
            <a:xfrm>
              <a:off x="4574840" y="2371154"/>
              <a:ext cx="373636" cy="363329"/>
              <a:chOff x="3617" y="1935"/>
              <a:chExt cx="446" cy="446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18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19" name="Freeform 24"/>
              <p:cNvSpPr>
                <a:spLocks/>
              </p:cNvSpPr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2246273" y="2427877"/>
            <a:ext cx="1158902" cy="579414"/>
            <a:chOff x="2912306" y="2932369"/>
            <a:chExt cx="1627928" cy="772552"/>
          </a:xfrm>
        </p:grpSpPr>
        <p:grpSp>
          <p:nvGrpSpPr>
            <p:cNvPr id="126" name="组合 125"/>
            <p:cNvGrpSpPr/>
            <p:nvPr/>
          </p:nvGrpSpPr>
          <p:grpSpPr>
            <a:xfrm>
              <a:off x="2912306" y="2932369"/>
              <a:ext cx="1627928" cy="772552"/>
              <a:chOff x="1612612" y="4305979"/>
              <a:chExt cx="1583023" cy="772552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1612612" y="4305979"/>
                <a:ext cx="1583023" cy="772552"/>
                <a:chOff x="1612612" y="4305979"/>
                <a:chExt cx="1583023" cy="772552"/>
              </a:xfrm>
            </p:grpSpPr>
            <p:sp>
              <p:nvSpPr>
                <p:cNvPr id="130" name="任意多边形 129"/>
                <p:cNvSpPr/>
                <p:nvPr/>
              </p:nvSpPr>
              <p:spPr>
                <a:xfrm>
                  <a:off x="1612612" y="4305979"/>
                  <a:ext cx="1583023" cy="772552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0 w 1583023"/>
                    <a:gd name="connsiteY0" fmla="*/ 374880 h 772552"/>
                    <a:gd name="connsiteX1" fmla="*/ 587660 w 1583023"/>
                    <a:gd name="connsiteY1" fmla="*/ 2381 h 772552"/>
                    <a:gd name="connsiteX2" fmla="*/ 1583023 w 1583023"/>
                    <a:gd name="connsiteY2" fmla="*/ 0 h 772552"/>
                    <a:gd name="connsiteX3" fmla="*/ 1340135 w 1583023"/>
                    <a:gd name="connsiteY3" fmla="*/ 772552 h 772552"/>
                    <a:gd name="connsiteX4" fmla="*/ 587660 w 1583023"/>
                    <a:gd name="connsiteY4" fmla="*/ 772552 h 772552"/>
                    <a:gd name="connsiteX5" fmla="*/ 0 w 1583023"/>
                    <a:gd name="connsiteY5" fmla="*/ 374880 h 772552"/>
                    <a:gd name="connsiteX0" fmla="*/ 0 w 1583023"/>
                    <a:gd name="connsiteY0" fmla="*/ 374880 h 774933"/>
                    <a:gd name="connsiteX1" fmla="*/ 587660 w 1583023"/>
                    <a:gd name="connsiteY1" fmla="*/ 2381 h 774933"/>
                    <a:gd name="connsiteX2" fmla="*/ 1583023 w 1583023"/>
                    <a:gd name="connsiteY2" fmla="*/ 0 h 774933"/>
                    <a:gd name="connsiteX3" fmla="*/ 1575878 w 1583023"/>
                    <a:gd name="connsiteY3" fmla="*/ 774933 h 774933"/>
                    <a:gd name="connsiteX4" fmla="*/ 587660 w 1583023"/>
                    <a:gd name="connsiteY4" fmla="*/ 772552 h 774933"/>
                    <a:gd name="connsiteX5" fmla="*/ 0 w 1583023"/>
                    <a:gd name="connsiteY5" fmla="*/ 374880 h 774933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2381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11906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3023" h="772552">
                      <a:moveTo>
                        <a:pt x="0" y="372499"/>
                      </a:moveTo>
                      <a:lnTo>
                        <a:pt x="587660" y="0"/>
                      </a:lnTo>
                      <a:lnTo>
                        <a:pt x="1583023" y="11906"/>
                      </a:lnTo>
                      <a:cubicBezTo>
                        <a:pt x="1580641" y="270217"/>
                        <a:pt x="1578260" y="514241"/>
                        <a:pt x="1575878" y="772552"/>
                      </a:cubicBezTo>
                      <a:lnTo>
                        <a:pt x="587660" y="770171"/>
                      </a:lnTo>
                      <a:lnTo>
                        <a:pt x="0" y="372499"/>
                      </a:ln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31" name="任意多边形 130"/>
                <p:cNvSpPr/>
                <p:nvPr/>
              </p:nvSpPr>
              <p:spPr>
                <a:xfrm>
                  <a:off x="1704064" y="4356484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32" name="任意多边形 131"/>
                <p:cNvSpPr/>
                <p:nvPr/>
              </p:nvSpPr>
              <p:spPr>
                <a:xfrm>
                  <a:off x="1703618" y="4356238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29" name="矩形 128"/>
              <p:cNvSpPr/>
              <p:nvPr/>
            </p:nvSpPr>
            <p:spPr>
              <a:xfrm>
                <a:off x="2851150" y="4316519"/>
                <a:ext cx="237154" cy="75963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tx1">
                      <a:alpha val="60000"/>
                    </a:schemeClr>
                  </a:gs>
                  <a:gs pos="0">
                    <a:srgbClr val="FFB850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27" name="Freeform 28"/>
            <p:cNvSpPr>
              <a:spLocks noEditPoints="1"/>
            </p:cNvSpPr>
            <p:nvPr/>
          </p:nvSpPr>
          <p:spPr bwMode="auto">
            <a:xfrm>
              <a:off x="3528631" y="3119717"/>
              <a:ext cx="485550" cy="382456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3805339" y="1289705"/>
            <a:ext cx="1158902" cy="579414"/>
            <a:chOff x="4991060" y="1414806"/>
            <a:chExt cx="1627928" cy="772552"/>
          </a:xfrm>
        </p:grpSpPr>
        <p:grpSp>
          <p:nvGrpSpPr>
            <p:cNvPr id="134" name="组合 133"/>
            <p:cNvGrpSpPr/>
            <p:nvPr/>
          </p:nvGrpSpPr>
          <p:grpSpPr>
            <a:xfrm>
              <a:off x="4991060" y="1414806"/>
              <a:ext cx="1627928" cy="772552"/>
              <a:chOff x="1612612" y="4305979"/>
              <a:chExt cx="1583023" cy="772552"/>
            </a:xfrm>
          </p:grpSpPr>
          <p:grpSp>
            <p:nvGrpSpPr>
              <p:cNvPr id="142" name="组合 141"/>
              <p:cNvGrpSpPr/>
              <p:nvPr/>
            </p:nvGrpSpPr>
            <p:grpSpPr>
              <a:xfrm>
                <a:off x="1612612" y="4305979"/>
                <a:ext cx="1583023" cy="772552"/>
                <a:chOff x="1612612" y="4305979"/>
                <a:chExt cx="1583023" cy="772552"/>
              </a:xfrm>
            </p:grpSpPr>
            <p:sp>
              <p:nvSpPr>
                <p:cNvPr id="144" name="任意多边形 143"/>
                <p:cNvSpPr/>
                <p:nvPr/>
              </p:nvSpPr>
              <p:spPr>
                <a:xfrm>
                  <a:off x="1612612" y="4305979"/>
                  <a:ext cx="1583023" cy="772552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0 w 1583023"/>
                    <a:gd name="connsiteY0" fmla="*/ 374880 h 772552"/>
                    <a:gd name="connsiteX1" fmla="*/ 587660 w 1583023"/>
                    <a:gd name="connsiteY1" fmla="*/ 2381 h 772552"/>
                    <a:gd name="connsiteX2" fmla="*/ 1583023 w 1583023"/>
                    <a:gd name="connsiteY2" fmla="*/ 0 h 772552"/>
                    <a:gd name="connsiteX3" fmla="*/ 1340135 w 1583023"/>
                    <a:gd name="connsiteY3" fmla="*/ 772552 h 772552"/>
                    <a:gd name="connsiteX4" fmla="*/ 587660 w 1583023"/>
                    <a:gd name="connsiteY4" fmla="*/ 772552 h 772552"/>
                    <a:gd name="connsiteX5" fmla="*/ 0 w 1583023"/>
                    <a:gd name="connsiteY5" fmla="*/ 374880 h 772552"/>
                    <a:gd name="connsiteX0" fmla="*/ 0 w 1583023"/>
                    <a:gd name="connsiteY0" fmla="*/ 374880 h 774933"/>
                    <a:gd name="connsiteX1" fmla="*/ 587660 w 1583023"/>
                    <a:gd name="connsiteY1" fmla="*/ 2381 h 774933"/>
                    <a:gd name="connsiteX2" fmla="*/ 1583023 w 1583023"/>
                    <a:gd name="connsiteY2" fmla="*/ 0 h 774933"/>
                    <a:gd name="connsiteX3" fmla="*/ 1575878 w 1583023"/>
                    <a:gd name="connsiteY3" fmla="*/ 774933 h 774933"/>
                    <a:gd name="connsiteX4" fmla="*/ 587660 w 1583023"/>
                    <a:gd name="connsiteY4" fmla="*/ 772552 h 774933"/>
                    <a:gd name="connsiteX5" fmla="*/ 0 w 1583023"/>
                    <a:gd name="connsiteY5" fmla="*/ 374880 h 774933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2381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  <a:gd name="connsiteX0" fmla="*/ 0 w 1583023"/>
                    <a:gd name="connsiteY0" fmla="*/ 372499 h 772552"/>
                    <a:gd name="connsiteX1" fmla="*/ 587660 w 1583023"/>
                    <a:gd name="connsiteY1" fmla="*/ 0 h 772552"/>
                    <a:gd name="connsiteX2" fmla="*/ 1583023 w 1583023"/>
                    <a:gd name="connsiteY2" fmla="*/ 11906 h 772552"/>
                    <a:gd name="connsiteX3" fmla="*/ 1575878 w 1583023"/>
                    <a:gd name="connsiteY3" fmla="*/ 772552 h 772552"/>
                    <a:gd name="connsiteX4" fmla="*/ 587660 w 1583023"/>
                    <a:gd name="connsiteY4" fmla="*/ 770171 h 772552"/>
                    <a:gd name="connsiteX5" fmla="*/ 0 w 1583023"/>
                    <a:gd name="connsiteY5" fmla="*/ 372499 h 772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3023" h="772552">
                      <a:moveTo>
                        <a:pt x="0" y="372499"/>
                      </a:moveTo>
                      <a:lnTo>
                        <a:pt x="587660" y="0"/>
                      </a:lnTo>
                      <a:lnTo>
                        <a:pt x="1583023" y="11906"/>
                      </a:lnTo>
                      <a:cubicBezTo>
                        <a:pt x="1580641" y="270217"/>
                        <a:pt x="1578260" y="514241"/>
                        <a:pt x="1575878" y="772552"/>
                      </a:cubicBezTo>
                      <a:lnTo>
                        <a:pt x="587660" y="770171"/>
                      </a:lnTo>
                      <a:lnTo>
                        <a:pt x="0" y="372499"/>
                      </a:lnTo>
                      <a:close/>
                    </a:path>
                  </a:pathLst>
                </a:custGeom>
                <a:solidFill>
                  <a:srgbClr val="663A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>
                  <a:off x="1704064" y="4356484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46" name="任意多边形 145"/>
                <p:cNvSpPr/>
                <p:nvPr/>
              </p:nvSpPr>
              <p:spPr>
                <a:xfrm>
                  <a:off x="1703618" y="4356238"/>
                  <a:ext cx="1350105" cy="655428"/>
                </a:xfrm>
                <a:custGeom>
                  <a:avLst/>
                  <a:gdLst>
                    <a:gd name="connsiteX0" fmla="*/ 587660 w 1340135"/>
                    <a:gd name="connsiteY0" fmla="*/ 0 h 774023"/>
                    <a:gd name="connsiteX1" fmla="*/ 587660 w 1340135"/>
                    <a:gd name="connsiteY1" fmla="*/ 1927 h 774023"/>
                    <a:gd name="connsiteX2" fmla="*/ 1340135 w 1340135"/>
                    <a:gd name="connsiteY2" fmla="*/ 1927 h 774023"/>
                    <a:gd name="connsiteX3" fmla="*/ 1340135 w 1340135"/>
                    <a:gd name="connsiteY3" fmla="*/ 772098 h 774023"/>
                    <a:gd name="connsiteX4" fmla="*/ 587660 w 1340135"/>
                    <a:gd name="connsiteY4" fmla="*/ 772098 h 774023"/>
                    <a:gd name="connsiteX5" fmla="*/ 587660 w 1340135"/>
                    <a:gd name="connsiteY5" fmla="*/ 774023 h 774023"/>
                    <a:gd name="connsiteX6" fmla="*/ 584829 w 1340135"/>
                    <a:gd name="connsiteY6" fmla="*/ 772098 h 774023"/>
                    <a:gd name="connsiteX7" fmla="*/ 582900 w 1340135"/>
                    <a:gd name="connsiteY7" fmla="*/ 772098 h 774023"/>
                    <a:gd name="connsiteX8" fmla="*/ 582900 w 1340135"/>
                    <a:gd name="connsiteY8" fmla="*/ 770786 h 774023"/>
                    <a:gd name="connsiteX9" fmla="*/ 0 w 1340135"/>
                    <a:gd name="connsiteY9" fmla="*/ 374426 h 774023"/>
                    <a:gd name="connsiteX10" fmla="*/ 582900 w 1340135"/>
                    <a:gd name="connsiteY10" fmla="*/ 3033 h 774023"/>
                    <a:gd name="connsiteX11" fmla="*/ 582900 w 1340135"/>
                    <a:gd name="connsiteY11" fmla="*/ 1927 h 774023"/>
                    <a:gd name="connsiteX12" fmla="*/ 584636 w 1340135"/>
                    <a:gd name="connsiteY12" fmla="*/ 1927 h 774023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582900 w 1340135"/>
                    <a:gd name="connsiteY8" fmla="*/ 768859 h 772096"/>
                    <a:gd name="connsiteX9" fmla="*/ 0 w 1340135"/>
                    <a:gd name="connsiteY9" fmla="*/ 372499 h 772096"/>
                    <a:gd name="connsiteX10" fmla="*/ 582900 w 1340135"/>
                    <a:gd name="connsiteY10" fmla="*/ 1106 h 772096"/>
                    <a:gd name="connsiteX11" fmla="*/ 582900 w 1340135"/>
                    <a:gd name="connsiteY11" fmla="*/ 0 h 772096"/>
                    <a:gd name="connsiteX12" fmla="*/ 584636 w 1340135"/>
                    <a:gd name="connsiteY12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582900 w 1340135"/>
                    <a:gd name="connsiteY7" fmla="*/ 770171 h 772096"/>
                    <a:gd name="connsiteX8" fmla="*/ 0 w 1340135"/>
                    <a:gd name="connsiteY8" fmla="*/ 372499 h 772096"/>
                    <a:gd name="connsiteX9" fmla="*/ 582900 w 1340135"/>
                    <a:gd name="connsiteY9" fmla="*/ 1106 h 772096"/>
                    <a:gd name="connsiteX10" fmla="*/ 582900 w 1340135"/>
                    <a:gd name="connsiteY10" fmla="*/ 0 h 772096"/>
                    <a:gd name="connsiteX11" fmla="*/ 584636 w 1340135"/>
                    <a:gd name="connsiteY11" fmla="*/ 0 h 772096"/>
                    <a:gd name="connsiteX0" fmla="*/ 584636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10" fmla="*/ 584636 w 1340135"/>
                    <a:gd name="connsiteY10" fmla="*/ 0 h 772096"/>
                    <a:gd name="connsiteX0" fmla="*/ 582900 w 1340135"/>
                    <a:gd name="connsiteY0" fmla="*/ 0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9" fmla="*/ 582900 w 1340135"/>
                    <a:gd name="connsiteY9" fmla="*/ 0 h 772096"/>
                    <a:gd name="connsiteX0" fmla="*/ 582900 w 1340135"/>
                    <a:gd name="connsiteY0" fmla="*/ 1106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8" fmla="*/ 582900 w 1340135"/>
                    <a:gd name="connsiteY8" fmla="*/ 1106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584829 w 1340135"/>
                    <a:gd name="connsiteY6" fmla="*/ 770171 h 772096"/>
                    <a:gd name="connsiteX7" fmla="*/ 0 w 1340135"/>
                    <a:gd name="connsiteY7" fmla="*/ 372499 h 772096"/>
                    <a:gd name="connsiteX0" fmla="*/ 0 w 1340135"/>
                    <a:gd name="connsiteY0" fmla="*/ 372499 h 772096"/>
                    <a:gd name="connsiteX1" fmla="*/ 587660 w 1340135"/>
                    <a:gd name="connsiteY1" fmla="*/ 0 h 772096"/>
                    <a:gd name="connsiteX2" fmla="*/ 1340135 w 1340135"/>
                    <a:gd name="connsiteY2" fmla="*/ 0 h 772096"/>
                    <a:gd name="connsiteX3" fmla="*/ 1340135 w 1340135"/>
                    <a:gd name="connsiteY3" fmla="*/ 770171 h 772096"/>
                    <a:gd name="connsiteX4" fmla="*/ 587660 w 1340135"/>
                    <a:gd name="connsiteY4" fmla="*/ 770171 h 772096"/>
                    <a:gd name="connsiteX5" fmla="*/ 587660 w 1340135"/>
                    <a:gd name="connsiteY5" fmla="*/ 772096 h 772096"/>
                    <a:gd name="connsiteX6" fmla="*/ 0 w 1340135"/>
                    <a:gd name="connsiteY6" fmla="*/ 372499 h 772096"/>
                    <a:gd name="connsiteX0" fmla="*/ 0 w 1340135"/>
                    <a:gd name="connsiteY0" fmla="*/ 372499 h 770171"/>
                    <a:gd name="connsiteX1" fmla="*/ 587660 w 1340135"/>
                    <a:gd name="connsiteY1" fmla="*/ 0 h 770171"/>
                    <a:gd name="connsiteX2" fmla="*/ 1340135 w 1340135"/>
                    <a:gd name="connsiteY2" fmla="*/ 0 h 770171"/>
                    <a:gd name="connsiteX3" fmla="*/ 1340135 w 1340135"/>
                    <a:gd name="connsiteY3" fmla="*/ 770171 h 770171"/>
                    <a:gd name="connsiteX4" fmla="*/ 587660 w 1340135"/>
                    <a:gd name="connsiteY4" fmla="*/ 770171 h 770171"/>
                    <a:gd name="connsiteX5" fmla="*/ 0 w 1340135"/>
                    <a:gd name="connsiteY5" fmla="*/ 372499 h 770171"/>
                    <a:gd name="connsiteX0" fmla="*/ 1340135 w 1446907"/>
                    <a:gd name="connsiteY0" fmla="*/ 770171 h 878011"/>
                    <a:gd name="connsiteX1" fmla="*/ 587660 w 1446907"/>
                    <a:gd name="connsiteY1" fmla="*/ 770171 h 878011"/>
                    <a:gd name="connsiteX2" fmla="*/ 0 w 1446907"/>
                    <a:gd name="connsiteY2" fmla="*/ 372499 h 878011"/>
                    <a:gd name="connsiteX3" fmla="*/ 587660 w 1446907"/>
                    <a:gd name="connsiteY3" fmla="*/ 0 h 878011"/>
                    <a:gd name="connsiteX4" fmla="*/ 1340135 w 1446907"/>
                    <a:gd name="connsiteY4" fmla="*/ 0 h 878011"/>
                    <a:gd name="connsiteX5" fmla="*/ 1446907 w 1446907"/>
                    <a:gd name="connsiteY5" fmla="*/ 878011 h 878011"/>
                    <a:gd name="connsiteX0" fmla="*/ 1340135 w 1340135"/>
                    <a:gd name="connsiteY0" fmla="*/ 770171 h 770171"/>
                    <a:gd name="connsiteX1" fmla="*/ 587660 w 1340135"/>
                    <a:gd name="connsiteY1" fmla="*/ 770171 h 770171"/>
                    <a:gd name="connsiteX2" fmla="*/ 0 w 1340135"/>
                    <a:gd name="connsiteY2" fmla="*/ 372499 h 770171"/>
                    <a:gd name="connsiteX3" fmla="*/ 587660 w 1340135"/>
                    <a:gd name="connsiteY3" fmla="*/ 0 h 770171"/>
                    <a:gd name="connsiteX4" fmla="*/ 1340135 w 1340135"/>
                    <a:gd name="connsiteY4" fmla="*/ 0 h 770171"/>
                    <a:gd name="connsiteX0" fmla="*/ 1573699 w 1573699"/>
                    <a:gd name="connsiteY0" fmla="*/ 767363 h 770171"/>
                    <a:gd name="connsiteX1" fmla="*/ 587660 w 1573699"/>
                    <a:gd name="connsiteY1" fmla="*/ 770171 h 770171"/>
                    <a:gd name="connsiteX2" fmla="*/ 0 w 1573699"/>
                    <a:gd name="connsiteY2" fmla="*/ 372499 h 770171"/>
                    <a:gd name="connsiteX3" fmla="*/ 587660 w 1573699"/>
                    <a:gd name="connsiteY3" fmla="*/ 0 h 770171"/>
                    <a:gd name="connsiteX4" fmla="*/ 1340135 w 1573699"/>
                    <a:gd name="connsiteY4" fmla="*/ 0 h 770171"/>
                    <a:gd name="connsiteX0" fmla="*/ 1573699 w 1576480"/>
                    <a:gd name="connsiteY0" fmla="*/ 770171 h 772979"/>
                    <a:gd name="connsiteX1" fmla="*/ 587660 w 1576480"/>
                    <a:gd name="connsiteY1" fmla="*/ 772979 h 772979"/>
                    <a:gd name="connsiteX2" fmla="*/ 0 w 1576480"/>
                    <a:gd name="connsiteY2" fmla="*/ 375307 h 772979"/>
                    <a:gd name="connsiteX3" fmla="*/ 587660 w 1576480"/>
                    <a:gd name="connsiteY3" fmla="*/ 2808 h 772979"/>
                    <a:gd name="connsiteX4" fmla="*/ 1576480 w 1576480"/>
                    <a:gd name="connsiteY4" fmla="*/ 0 h 77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6480" h="772979">
                      <a:moveTo>
                        <a:pt x="1573699" y="770171"/>
                      </a:moveTo>
                      <a:lnTo>
                        <a:pt x="587660" y="772979"/>
                      </a:lnTo>
                      <a:lnTo>
                        <a:pt x="0" y="375307"/>
                      </a:lnTo>
                      <a:lnTo>
                        <a:pt x="587660" y="2808"/>
                      </a:lnTo>
                      <a:lnTo>
                        <a:pt x="1576480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sp>
            <p:nvSpPr>
              <p:cNvPr id="143" name="矩形 142"/>
              <p:cNvSpPr/>
              <p:nvPr/>
            </p:nvSpPr>
            <p:spPr>
              <a:xfrm>
                <a:off x="2851150" y="4316519"/>
                <a:ext cx="237154" cy="75963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tx1">
                      <a:alpha val="60000"/>
                    </a:schemeClr>
                  </a:gs>
                  <a:gs pos="0">
                    <a:srgbClr val="FFB850">
                      <a:alpha val="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135" name="Group 198"/>
            <p:cNvGrpSpPr>
              <a:grpSpLocks noChangeAspect="1"/>
            </p:cNvGrpSpPr>
            <p:nvPr/>
          </p:nvGrpSpPr>
          <p:grpSpPr bwMode="auto">
            <a:xfrm>
              <a:off x="5621384" y="1618731"/>
              <a:ext cx="439327" cy="328539"/>
              <a:chOff x="2216" y="2944"/>
              <a:chExt cx="394" cy="303"/>
            </a:xfrm>
            <a:solidFill>
              <a:schemeClr val="bg1"/>
            </a:solidFill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36" name="Line 203"/>
              <p:cNvSpPr>
                <a:spLocks noChangeShapeType="1"/>
              </p:cNvSpPr>
              <p:nvPr/>
            </p:nvSpPr>
            <p:spPr bwMode="auto">
              <a:xfrm>
                <a:off x="2423" y="318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204"/>
              <p:cNvSpPr>
                <a:spLocks noChangeShapeType="1"/>
              </p:cNvSpPr>
              <p:nvPr/>
            </p:nvSpPr>
            <p:spPr bwMode="auto">
              <a:xfrm>
                <a:off x="2423" y="318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05"/>
              <p:cNvSpPr>
                <a:spLocks noEditPoints="1"/>
              </p:cNvSpPr>
              <p:nvPr/>
            </p:nvSpPr>
            <p:spPr bwMode="auto">
              <a:xfrm>
                <a:off x="2216" y="2944"/>
                <a:ext cx="394" cy="303"/>
              </a:xfrm>
              <a:custGeom>
                <a:avLst/>
                <a:gdLst>
                  <a:gd name="T0" fmla="*/ 157 w 164"/>
                  <a:gd name="T1" fmla="*/ 12 h 126"/>
                  <a:gd name="T2" fmla="*/ 153 w 164"/>
                  <a:gd name="T3" fmla="*/ 7 h 126"/>
                  <a:gd name="T4" fmla="*/ 104 w 164"/>
                  <a:gd name="T5" fmla="*/ 0 h 126"/>
                  <a:gd name="T6" fmla="*/ 82 w 164"/>
                  <a:gd name="T7" fmla="*/ 10 h 126"/>
                  <a:gd name="T8" fmla="*/ 68 w 164"/>
                  <a:gd name="T9" fmla="*/ 1 h 126"/>
                  <a:gd name="T10" fmla="*/ 17 w 164"/>
                  <a:gd name="T11" fmla="*/ 6 h 126"/>
                  <a:gd name="T12" fmla="*/ 8 w 164"/>
                  <a:gd name="T13" fmla="*/ 10 h 126"/>
                  <a:gd name="T14" fmla="*/ 5 w 164"/>
                  <a:gd name="T15" fmla="*/ 12 h 126"/>
                  <a:gd name="T16" fmla="*/ 0 w 164"/>
                  <a:gd name="T17" fmla="*/ 83 h 126"/>
                  <a:gd name="T18" fmla="*/ 4 w 164"/>
                  <a:gd name="T19" fmla="*/ 120 h 126"/>
                  <a:gd name="T20" fmla="*/ 56 w 164"/>
                  <a:gd name="T21" fmla="*/ 120 h 126"/>
                  <a:gd name="T22" fmla="*/ 63 w 164"/>
                  <a:gd name="T23" fmla="*/ 120 h 126"/>
                  <a:gd name="T24" fmla="*/ 71 w 164"/>
                  <a:gd name="T25" fmla="*/ 126 h 126"/>
                  <a:gd name="T26" fmla="*/ 91 w 164"/>
                  <a:gd name="T27" fmla="*/ 126 h 126"/>
                  <a:gd name="T28" fmla="*/ 98 w 164"/>
                  <a:gd name="T29" fmla="*/ 123 h 126"/>
                  <a:gd name="T30" fmla="*/ 100 w 164"/>
                  <a:gd name="T31" fmla="*/ 120 h 126"/>
                  <a:gd name="T32" fmla="*/ 145 w 164"/>
                  <a:gd name="T33" fmla="*/ 120 h 126"/>
                  <a:gd name="T34" fmla="*/ 164 w 164"/>
                  <a:gd name="T35" fmla="*/ 114 h 126"/>
                  <a:gd name="T36" fmla="*/ 164 w 164"/>
                  <a:gd name="T37" fmla="*/ 21 h 126"/>
                  <a:gd name="T38" fmla="*/ 68 w 164"/>
                  <a:gd name="T39" fmla="*/ 113 h 126"/>
                  <a:gd name="T40" fmla="*/ 12 w 164"/>
                  <a:gd name="T41" fmla="*/ 107 h 126"/>
                  <a:gd name="T42" fmla="*/ 40 w 164"/>
                  <a:gd name="T43" fmla="*/ 101 h 126"/>
                  <a:gd name="T44" fmla="*/ 77 w 164"/>
                  <a:gd name="T45" fmla="*/ 109 h 126"/>
                  <a:gd name="T46" fmla="*/ 79 w 164"/>
                  <a:gd name="T47" fmla="*/ 17 h 126"/>
                  <a:gd name="T48" fmla="*/ 79 w 164"/>
                  <a:gd name="T49" fmla="*/ 98 h 126"/>
                  <a:gd name="T50" fmla="*/ 65 w 164"/>
                  <a:gd name="T51" fmla="*/ 94 h 126"/>
                  <a:gd name="T52" fmla="*/ 12 w 164"/>
                  <a:gd name="T53" fmla="*/ 100 h 126"/>
                  <a:gd name="T54" fmla="*/ 12 w 164"/>
                  <a:gd name="T55" fmla="*/ 13 h 126"/>
                  <a:gd name="T56" fmla="*/ 15 w 164"/>
                  <a:gd name="T57" fmla="*/ 11 h 126"/>
                  <a:gd name="T58" fmla="*/ 43 w 164"/>
                  <a:gd name="T59" fmla="*/ 6 h 126"/>
                  <a:gd name="T60" fmla="*/ 76 w 164"/>
                  <a:gd name="T61" fmla="*/ 10 h 126"/>
                  <a:gd name="T62" fmla="*/ 79 w 164"/>
                  <a:gd name="T63" fmla="*/ 17 h 126"/>
                  <a:gd name="T64" fmla="*/ 85 w 164"/>
                  <a:gd name="T65" fmla="*/ 40 h 126"/>
                  <a:gd name="T66" fmla="*/ 85 w 164"/>
                  <a:gd name="T67" fmla="*/ 14 h 126"/>
                  <a:gd name="T68" fmla="*/ 90 w 164"/>
                  <a:gd name="T69" fmla="*/ 8 h 126"/>
                  <a:gd name="T70" fmla="*/ 94 w 164"/>
                  <a:gd name="T71" fmla="*/ 43 h 126"/>
                  <a:gd name="T72" fmla="*/ 102 w 164"/>
                  <a:gd name="T73" fmla="*/ 43 h 126"/>
                  <a:gd name="T74" fmla="*/ 107 w 164"/>
                  <a:gd name="T75" fmla="*/ 5 h 126"/>
                  <a:gd name="T76" fmla="*/ 152 w 164"/>
                  <a:gd name="T77" fmla="*/ 11 h 126"/>
                  <a:gd name="T78" fmla="*/ 152 w 164"/>
                  <a:gd name="T79" fmla="*/ 15 h 126"/>
                  <a:gd name="T80" fmla="*/ 152 w 164"/>
                  <a:gd name="T81" fmla="*/ 100 h 126"/>
                  <a:gd name="T82" fmla="*/ 100 w 164"/>
                  <a:gd name="T83" fmla="*/ 94 h 126"/>
                  <a:gd name="T84" fmla="*/ 96 w 164"/>
                  <a:gd name="T85" fmla="*/ 113 h 126"/>
                  <a:gd name="T86" fmla="*/ 97 w 164"/>
                  <a:gd name="T87" fmla="*/ 101 h 126"/>
                  <a:gd name="T88" fmla="*/ 147 w 164"/>
                  <a:gd name="T89" fmla="*/ 106 h 126"/>
                  <a:gd name="T90" fmla="*/ 153 w 164"/>
                  <a:gd name="T91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126">
                    <a:moveTo>
                      <a:pt x="159" y="12"/>
                    </a:moveTo>
                    <a:cubicBezTo>
                      <a:pt x="159" y="12"/>
                      <a:pt x="158" y="12"/>
                      <a:pt x="157" y="12"/>
                    </a:cubicBezTo>
                    <a:cubicBezTo>
                      <a:pt x="156" y="12"/>
                      <a:pt x="156" y="12"/>
                      <a:pt x="156" y="11"/>
                    </a:cubicBezTo>
                    <a:cubicBezTo>
                      <a:pt x="156" y="9"/>
                      <a:pt x="155" y="8"/>
                      <a:pt x="153" y="7"/>
                    </a:cubicBezTo>
                    <a:cubicBezTo>
                      <a:pt x="146" y="6"/>
                      <a:pt x="138" y="4"/>
                      <a:pt x="131" y="3"/>
                    </a:cubicBezTo>
                    <a:cubicBezTo>
                      <a:pt x="122" y="2"/>
                      <a:pt x="113" y="0"/>
                      <a:pt x="104" y="0"/>
                    </a:cubicBezTo>
                    <a:cubicBezTo>
                      <a:pt x="100" y="0"/>
                      <a:pt x="95" y="1"/>
                      <a:pt x="92" y="2"/>
                    </a:cubicBezTo>
                    <a:cubicBezTo>
                      <a:pt x="88" y="3"/>
                      <a:pt x="85" y="7"/>
                      <a:pt x="82" y="10"/>
                    </a:cubicBezTo>
                    <a:cubicBezTo>
                      <a:pt x="80" y="8"/>
                      <a:pt x="78" y="6"/>
                      <a:pt x="76" y="4"/>
                    </a:cubicBezTo>
                    <a:cubicBezTo>
                      <a:pt x="73" y="2"/>
                      <a:pt x="71" y="2"/>
                      <a:pt x="68" y="1"/>
                    </a:cubicBezTo>
                    <a:cubicBezTo>
                      <a:pt x="62" y="0"/>
                      <a:pt x="56" y="0"/>
                      <a:pt x="50" y="1"/>
                    </a:cubicBezTo>
                    <a:cubicBezTo>
                      <a:pt x="39" y="2"/>
                      <a:pt x="28" y="4"/>
                      <a:pt x="17" y="6"/>
                    </a:cubicBezTo>
                    <a:cubicBezTo>
                      <a:pt x="14" y="7"/>
                      <a:pt x="12" y="7"/>
                      <a:pt x="10" y="7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1" y="12"/>
                      <a:pt x="0" y="15"/>
                      <a:pt x="0" y="19"/>
                    </a:cubicBezTo>
                    <a:cubicBezTo>
                      <a:pt x="0" y="43"/>
                      <a:pt x="0" y="59"/>
                      <a:pt x="0" y="83"/>
                    </a:cubicBezTo>
                    <a:cubicBezTo>
                      <a:pt x="0" y="93"/>
                      <a:pt x="0" y="103"/>
                      <a:pt x="0" y="113"/>
                    </a:cubicBezTo>
                    <a:cubicBezTo>
                      <a:pt x="0" y="116"/>
                      <a:pt x="0" y="120"/>
                      <a:pt x="4" y="120"/>
                    </a:cubicBezTo>
                    <a:cubicBezTo>
                      <a:pt x="8" y="120"/>
                      <a:pt x="12" y="120"/>
                      <a:pt x="15" y="120"/>
                    </a:cubicBezTo>
                    <a:cubicBezTo>
                      <a:pt x="29" y="120"/>
                      <a:pt x="42" y="120"/>
                      <a:pt x="56" y="120"/>
                    </a:cubicBezTo>
                    <a:cubicBezTo>
                      <a:pt x="58" y="120"/>
                      <a:pt x="60" y="120"/>
                      <a:pt x="62" y="120"/>
                    </a:cubicBezTo>
                    <a:cubicBezTo>
                      <a:pt x="62" y="120"/>
                      <a:pt x="63" y="120"/>
                      <a:pt x="63" y="120"/>
                    </a:cubicBezTo>
                    <a:cubicBezTo>
                      <a:pt x="65" y="120"/>
                      <a:pt x="65" y="121"/>
                      <a:pt x="65" y="122"/>
                    </a:cubicBezTo>
                    <a:cubicBezTo>
                      <a:pt x="66" y="125"/>
                      <a:pt x="69" y="126"/>
                      <a:pt x="71" y="126"/>
                    </a:cubicBezTo>
                    <a:cubicBezTo>
                      <a:pt x="74" y="126"/>
                      <a:pt x="77" y="126"/>
                      <a:pt x="80" y="126"/>
                    </a:cubicBezTo>
                    <a:cubicBezTo>
                      <a:pt x="84" y="126"/>
                      <a:pt x="87" y="126"/>
                      <a:pt x="91" y="126"/>
                    </a:cubicBezTo>
                    <a:cubicBezTo>
                      <a:pt x="92" y="126"/>
                      <a:pt x="95" y="126"/>
                      <a:pt x="96" y="125"/>
                    </a:cubicBezTo>
                    <a:cubicBezTo>
                      <a:pt x="97" y="125"/>
                      <a:pt x="98" y="124"/>
                      <a:pt x="98" y="123"/>
                    </a:cubicBezTo>
                    <a:cubicBezTo>
                      <a:pt x="99" y="122"/>
                      <a:pt x="98" y="121"/>
                      <a:pt x="99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20"/>
                      <a:pt x="105" y="120"/>
                    </a:cubicBezTo>
                    <a:cubicBezTo>
                      <a:pt x="118" y="120"/>
                      <a:pt x="132" y="120"/>
                      <a:pt x="145" y="120"/>
                    </a:cubicBezTo>
                    <a:cubicBezTo>
                      <a:pt x="149" y="120"/>
                      <a:pt x="154" y="120"/>
                      <a:pt x="159" y="120"/>
                    </a:cubicBezTo>
                    <a:cubicBezTo>
                      <a:pt x="162" y="120"/>
                      <a:pt x="164" y="118"/>
                      <a:pt x="164" y="114"/>
                    </a:cubicBezTo>
                    <a:cubicBezTo>
                      <a:pt x="164" y="105"/>
                      <a:pt x="164" y="96"/>
                      <a:pt x="164" y="87"/>
                    </a:cubicBezTo>
                    <a:cubicBezTo>
                      <a:pt x="164" y="62"/>
                      <a:pt x="164" y="46"/>
                      <a:pt x="164" y="21"/>
                    </a:cubicBezTo>
                    <a:cubicBezTo>
                      <a:pt x="164" y="17"/>
                      <a:pt x="164" y="12"/>
                      <a:pt x="159" y="12"/>
                    </a:cubicBezTo>
                    <a:close/>
                    <a:moveTo>
                      <a:pt x="68" y="113"/>
                    </a:moveTo>
                    <a:cubicBezTo>
                      <a:pt x="49" y="113"/>
                      <a:pt x="30" y="113"/>
                      <a:pt x="10" y="113"/>
                    </a:cubicBezTo>
                    <a:cubicBezTo>
                      <a:pt x="11" y="112"/>
                      <a:pt x="11" y="107"/>
                      <a:pt x="12" y="107"/>
                    </a:cubicBezTo>
                    <a:cubicBezTo>
                      <a:pt x="13" y="106"/>
                      <a:pt x="15" y="106"/>
                      <a:pt x="16" y="106"/>
                    </a:cubicBezTo>
                    <a:cubicBezTo>
                      <a:pt x="24" y="104"/>
                      <a:pt x="32" y="102"/>
                      <a:pt x="40" y="101"/>
                    </a:cubicBezTo>
                    <a:cubicBezTo>
                      <a:pt x="49" y="100"/>
                      <a:pt x="58" y="98"/>
                      <a:pt x="66" y="101"/>
                    </a:cubicBezTo>
                    <a:cubicBezTo>
                      <a:pt x="71" y="102"/>
                      <a:pt x="75" y="105"/>
                      <a:pt x="77" y="109"/>
                    </a:cubicBezTo>
                    <a:cubicBezTo>
                      <a:pt x="74" y="109"/>
                      <a:pt x="70" y="111"/>
                      <a:pt x="68" y="113"/>
                    </a:cubicBezTo>
                    <a:close/>
                    <a:moveTo>
                      <a:pt x="79" y="17"/>
                    </a:moveTo>
                    <a:cubicBezTo>
                      <a:pt x="79" y="22"/>
                      <a:pt x="79" y="20"/>
                      <a:pt x="79" y="25"/>
                    </a:cubicBezTo>
                    <a:cubicBezTo>
                      <a:pt x="79" y="50"/>
                      <a:pt x="79" y="73"/>
                      <a:pt x="79" y="98"/>
                    </a:cubicBezTo>
                    <a:cubicBezTo>
                      <a:pt x="79" y="100"/>
                      <a:pt x="79" y="101"/>
                      <a:pt x="79" y="102"/>
                    </a:cubicBezTo>
                    <a:cubicBezTo>
                      <a:pt x="75" y="99"/>
                      <a:pt x="70" y="95"/>
                      <a:pt x="65" y="94"/>
                    </a:cubicBezTo>
                    <a:cubicBezTo>
                      <a:pt x="59" y="93"/>
                      <a:pt x="53" y="93"/>
                      <a:pt x="46" y="94"/>
                    </a:cubicBezTo>
                    <a:cubicBezTo>
                      <a:pt x="35" y="95"/>
                      <a:pt x="23" y="97"/>
                      <a:pt x="12" y="100"/>
                    </a:cubicBezTo>
                    <a:cubicBezTo>
                      <a:pt x="12" y="79"/>
                      <a:pt x="12" y="57"/>
                      <a:pt x="12" y="36"/>
                    </a:cubicBezTo>
                    <a:cubicBezTo>
                      <a:pt x="12" y="25"/>
                      <a:pt x="12" y="23"/>
                      <a:pt x="12" y="13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7" y="10"/>
                      <a:pt x="20" y="10"/>
                      <a:pt x="22" y="10"/>
                    </a:cubicBezTo>
                    <a:cubicBezTo>
                      <a:pt x="29" y="8"/>
                      <a:pt x="36" y="7"/>
                      <a:pt x="43" y="6"/>
                    </a:cubicBezTo>
                    <a:cubicBezTo>
                      <a:pt x="49" y="6"/>
                      <a:pt x="55" y="5"/>
                      <a:pt x="61" y="5"/>
                    </a:cubicBezTo>
                    <a:cubicBezTo>
                      <a:pt x="67" y="5"/>
                      <a:pt x="72" y="6"/>
                      <a:pt x="76" y="10"/>
                    </a:cubicBezTo>
                    <a:cubicBezTo>
                      <a:pt x="78" y="11"/>
                      <a:pt x="79" y="12"/>
                      <a:pt x="79" y="13"/>
                    </a:cubicBezTo>
                    <a:cubicBezTo>
                      <a:pt x="79" y="15"/>
                      <a:pt x="79" y="16"/>
                      <a:pt x="79" y="17"/>
                    </a:cubicBezTo>
                    <a:close/>
                    <a:moveTo>
                      <a:pt x="85" y="103"/>
                    </a:moveTo>
                    <a:cubicBezTo>
                      <a:pt x="85" y="82"/>
                      <a:pt x="85" y="61"/>
                      <a:pt x="85" y="40"/>
                    </a:cubicBezTo>
                    <a:cubicBezTo>
                      <a:pt x="85" y="31"/>
                      <a:pt x="85" y="31"/>
                      <a:pt x="85" y="22"/>
                    </a:cubicBezTo>
                    <a:cubicBezTo>
                      <a:pt x="85" y="19"/>
                      <a:pt x="85" y="17"/>
                      <a:pt x="85" y="14"/>
                    </a:cubicBezTo>
                    <a:cubicBezTo>
                      <a:pt x="85" y="14"/>
                      <a:pt x="85" y="13"/>
                      <a:pt x="85" y="13"/>
                    </a:cubicBezTo>
                    <a:cubicBezTo>
                      <a:pt x="85" y="11"/>
                      <a:pt x="89" y="9"/>
                      <a:pt x="90" y="8"/>
                    </a:cubicBezTo>
                    <a:cubicBezTo>
                      <a:pt x="90" y="23"/>
                      <a:pt x="90" y="30"/>
                      <a:pt x="90" y="45"/>
                    </a:cubicBezTo>
                    <a:cubicBezTo>
                      <a:pt x="91" y="44"/>
                      <a:pt x="92" y="44"/>
                      <a:pt x="94" y="43"/>
                    </a:cubicBezTo>
                    <a:cubicBezTo>
                      <a:pt x="95" y="42"/>
                      <a:pt x="97" y="40"/>
                      <a:pt x="98" y="40"/>
                    </a:cubicBezTo>
                    <a:cubicBezTo>
                      <a:pt x="99" y="40"/>
                      <a:pt x="101" y="42"/>
                      <a:pt x="102" y="43"/>
                    </a:cubicBezTo>
                    <a:cubicBezTo>
                      <a:pt x="104" y="44"/>
                      <a:pt x="105" y="44"/>
                      <a:pt x="107" y="45"/>
                    </a:cubicBezTo>
                    <a:cubicBezTo>
                      <a:pt x="107" y="29"/>
                      <a:pt x="107" y="21"/>
                      <a:pt x="107" y="5"/>
                    </a:cubicBezTo>
                    <a:cubicBezTo>
                      <a:pt x="119" y="6"/>
                      <a:pt x="132" y="8"/>
                      <a:pt x="145" y="10"/>
                    </a:cubicBezTo>
                    <a:cubicBezTo>
                      <a:pt x="147" y="11"/>
                      <a:pt x="150" y="11"/>
                      <a:pt x="152" y="11"/>
                    </a:cubicBezTo>
                    <a:cubicBezTo>
                      <a:pt x="152" y="12"/>
                      <a:pt x="152" y="12"/>
                      <a:pt x="152" y="13"/>
                    </a:cubicBezTo>
                    <a:cubicBezTo>
                      <a:pt x="152" y="14"/>
                      <a:pt x="152" y="14"/>
                      <a:pt x="152" y="15"/>
                    </a:cubicBezTo>
                    <a:cubicBezTo>
                      <a:pt x="152" y="26"/>
                      <a:pt x="152" y="28"/>
                      <a:pt x="152" y="39"/>
                    </a:cubicBezTo>
                    <a:cubicBezTo>
                      <a:pt x="152" y="59"/>
                      <a:pt x="152" y="79"/>
                      <a:pt x="152" y="100"/>
                    </a:cubicBezTo>
                    <a:cubicBezTo>
                      <a:pt x="141" y="97"/>
                      <a:pt x="129" y="95"/>
                      <a:pt x="117" y="94"/>
                    </a:cubicBezTo>
                    <a:cubicBezTo>
                      <a:pt x="112" y="93"/>
                      <a:pt x="105" y="93"/>
                      <a:pt x="100" y="94"/>
                    </a:cubicBezTo>
                    <a:cubicBezTo>
                      <a:pt x="94" y="95"/>
                      <a:pt x="89" y="99"/>
                      <a:pt x="85" y="103"/>
                    </a:cubicBezTo>
                    <a:close/>
                    <a:moveTo>
                      <a:pt x="96" y="113"/>
                    </a:moveTo>
                    <a:cubicBezTo>
                      <a:pt x="93" y="111"/>
                      <a:pt x="90" y="109"/>
                      <a:pt x="87" y="109"/>
                    </a:cubicBezTo>
                    <a:cubicBezTo>
                      <a:pt x="88" y="105"/>
                      <a:pt x="93" y="103"/>
                      <a:pt x="97" y="101"/>
                    </a:cubicBezTo>
                    <a:cubicBezTo>
                      <a:pt x="105" y="98"/>
                      <a:pt x="115" y="100"/>
                      <a:pt x="124" y="101"/>
                    </a:cubicBezTo>
                    <a:cubicBezTo>
                      <a:pt x="131" y="102"/>
                      <a:pt x="139" y="104"/>
                      <a:pt x="147" y="106"/>
                    </a:cubicBezTo>
                    <a:cubicBezTo>
                      <a:pt x="149" y="106"/>
                      <a:pt x="150" y="106"/>
                      <a:pt x="152" y="107"/>
                    </a:cubicBezTo>
                    <a:cubicBezTo>
                      <a:pt x="152" y="107"/>
                      <a:pt x="153" y="112"/>
                      <a:pt x="153" y="113"/>
                    </a:cubicBezTo>
                    <a:cubicBezTo>
                      <a:pt x="134" y="113"/>
                      <a:pt x="115" y="113"/>
                      <a:pt x="96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06"/>
              <p:cNvSpPr>
                <a:spLocks/>
              </p:cNvSpPr>
              <p:nvPr/>
            </p:nvSpPr>
            <p:spPr bwMode="auto">
              <a:xfrm>
                <a:off x="2420" y="318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07"/>
              <p:cNvSpPr>
                <a:spLocks/>
              </p:cNvSpPr>
              <p:nvPr/>
            </p:nvSpPr>
            <p:spPr bwMode="auto">
              <a:xfrm>
                <a:off x="2420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08"/>
              <p:cNvSpPr>
                <a:spLocks/>
              </p:cNvSpPr>
              <p:nvPr/>
            </p:nvSpPr>
            <p:spPr bwMode="auto">
              <a:xfrm>
                <a:off x="2420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>
          <a:xfrm>
            <a:off x="-354335" y="1219709"/>
            <a:ext cx="9951542" cy="3724890"/>
            <a:chOff x="-472447" y="1626279"/>
            <a:chExt cx="13268723" cy="4966520"/>
          </a:xfrm>
        </p:grpSpPr>
        <p:sp>
          <p:nvSpPr>
            <p:cNvPr id="148" name="椭圆 147"/>
            <p:cNvSpPr/>
            <p:nvPr/>
          </p:nvSpPr>
          <p:spPr>
            <a:xfrm>
              <a:off x="-472447" y="5301665"/>
              <a:ext cx="13268723" cy="1291134"/>
            </a:xfrm>
            <a:prstGeom prst="ellipse">
              <a:avLst/>
            </a:prstGeom>
            <a:gradFill flip="none" rotWithShape="1">
              <a:gsLst>
                <a:gs pos="50000">
                  <a:srgbClr val="777777">
                    <a:alpha val="25000"/>
                  </a:srgbClr>
                </a:gs>
                <a:gs pos="0">
                  <a:schemeClr val="tx1">
                    <a:alpha val="40000"/>
                  </a:schemeClr>
                </a:gs>
                <a:gs pos="100000">
                  <a:srgbClr val="EDEDED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2272535" y="1626279"/>
              <a:ext cx="8979665" cy="4273760"/>
              <a:chOff x="2272535" y="1626279"/>
              <a:chExt cx="8979665" cy="4273760"/>
            </a:xfrm>
          </p:grpSpPr>
          <p:sp>
            <p:nvSpPr>
              <p:cNvPr id="150" name="椭圆 149"/>
              <p:cNvSpPr/>
              <p:nvPr/>
            </p:nvSpPr>
            <p:spPr>
              <a:xfrm>
                <a:off x="6021488" y="1626279"/>
                <a:ext cx="5230712" cy="255443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777777">
                      <a:alpha val="17000"/>
                    </a:srgbClr>
                  </a:gs>
                  <a:gs pos="0">
                    <a:schemeClr val="tx1">
                      <a:alpha val="32000"/>
                    </a:schemeClr>
                  </a:gs>
                  <a:gs pos="100000">
                    <a:srgbClr val="EDEDED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1" name="任意多边形 150"/>
              <p:cNvSpPr/>
              <p:nvPr/>
            </p:nvSpPr>
            <p:spPr>
              <a:xfrm>
                <a:off x="2766281" y="2073374"/>
                <a:ext cx="8449536" cy="3826665"/>
              </a:xfrm>
              <a:custGeom>
                <a:avLst/>
                <a:gdLst>
                  <a:gd name="connsiteX0" fmla="*/ 3367467 w 6829499"/>
                  <a:gd name="connsiteY0" fmla="*/ 0 h 3826665"/>
                  <a:gd name="connsiteX1" fmla="*/ 5369938 w 6829499"/>
                  <a:gd name="connsiteY1" fmla="*/ 0 h 3826665"/>
                  <a:gd name="connsiteX2" fmla="*/ 5488339 w 6829499"/>
                  <a:gd name="connsiteY2" fmla="*/ 0 h 3826665"/>
                  <a:gd name="connsiteX3" fmla="*/ 6829499 w 6829499"/>
                  <a:gd name="connsiteY3" fmla="*/ 0 h 3826665"/>
                  <a:gd name="connsiteX4" fmla="*/ 6829499 w 6829499"/>
                  <a:gd name="connsiteY4" fmla="*/ 3826665 h 3826665"/>
                  <a:gd name="connsiteX5" fmla="*/ 5488341 w 6829499"/>
                  <a:gd name="connsiteY5" fmla="*/ 3826665 h 3826665"/>
                  <a:gd name="connsiteX6" fmla="*/ 5369938 w 6829499"/>
                  <a:gd name="connsiteY6" fmla="*/ 3826665 h 3826665"/>
                  <a:gd name="connsiteX7" fmla="*/ 0 w 6829499"/>
                  <a:gd name="connsiteY7" fmla="*/ 3826665 h 3826665"/>
                  <a:gd name="connsiteX8" fmla="*/ 0 w 6829499"/>
                  <a:gd name="connsiteY8" fmla="*/ 3061332 h 3826665"/>
                  <a:gd name="connsiteX9" fmla="*/ 841867 w 6829499"/>
                  <a:gd name="connsiteY9" fmla="*/ 3061332 h 3826665"/>
                  <a:gd name="connsiteX10" fmla="*/ 841867 w 6829499"/>
                  <a:gd name="connsiteY10" fmla="*/ 2295999 h 3826665"/>
                  <a:gd name="connsiteX11" fmla="*/ 1683734 w 6829499"/>
                  <a:gd name="connsiteY11" fmla="*/ 2295999 h 3826665"/>
                  <a:gd name="connsiteX12" fmla="*/ 1683734 w 6829499"/>
                  <a:gd name="connsiteY12" fmla="*/ 1530666 h 3826665"/>
                  <a:gd name="connsiteX13" fmla="*/ 2525600 w 6829499"/>
                  <a:gd name="connsiteY13" fmla="*/ 1530666 h 3826665"/>
                  <a:gd name="connsiteX14" fmla="*/ 2525600 w 6829499"/>
                  <a:gd name="connsiteY14" fmla="*/ 765333 h 3826665"/>
                  <a:gd name="connsiteX15" fmla="*/ 3367467 w 6829499"/>
                  <a:gd name="connsiteY15" fmla="*/ 765333 h 38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29499" h="3826665">
                    <a:moveTo>
                      <a:pt x="3367467" y="0"/>
                    </a:moveTo>
                    <a:lnTo>
                      <a:pt x="5369938" y="0"/>
                    </a:lnTo>
                    <a:lnTo>
                      <a:pt x="5488339" y="0"/>
                    </a:lnTo>
                    <a:lnTo>
                      <a:pt x="6829499" y="0"/>
                    </a:lnTo>
                    <a:lnTo>
                      <a:pt x="6829499" y="3826665"/>
                    </a:lnTo>
                    <a:lnTo>
                      <a:pt x="5488341" y="3826665"/>
                    </a:lnTo>
                    <a:lnTo>
                      <a:pt x="5369938" y="3826665"/>
                    </a:lnTo>
                    <a:lnTo>
                      <a:pt x="0" y="3826665"/>
                    </a:lnTo>
                    <a:lnTo>
                      <a:pt x="0" y="3061332"/>
                    </a:lnTo>
                    <a:lnTo>
                      <a:pt x="841867" y="3061332"/>
                    </a:lnTo>
                    <a:lnTo>
                      <a:pt x="841867" y="2295999"/>
                    </a:lnTo>
                    <a:lnTo>
                      <a:pt x="1683734" y="2295999"/>
                    </a:lnTo>
                    <a:lnTo>
                      <a:pt x="1683734" y="1530666"/>
                    </a:lnTo>
                    <a:lnTo>
                      <a:pt x="2525600" y="1530666"/>
                    </a:lnTo>
                    <a:lnTo>
                      <a:pt x="2525600" y="765333"/>
                    </a:lnTo>
                    <a:lnTo>
                      <a:pt x="3367467" y="76533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2" name="平行四边形 151"/>
              <p:cNvSpPr/>
              <p:nvPr/>
            </p:nvSpPr>
            <p:spPr>
              <a:xfrm rot="10800000" flipH="1">
                <a:off x="2272535" y="4772027"/>
                <a:ext cx="1535309" cy="362675"/>
              </a:xfrm>
              <a:prstGeom prst="parallelogram">
                <a:avLst>
                  <a:gd name="adj" fmla="val 1097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3" name="平行四边形 152"/>
              <p:cNvSpPr/>
              <p:nvPr/>
            </p:nvSpPr>
            <p:spPr>
              <a:xfrm rot="5400000">
                <a:off x="2996967" y="4327033"/>
                <a:ext cx="1128012" cy="493742"/>
              </a:xfrm>
              <a:prstGeom prst="parallelogram">
                <a:avLst>
                  <a:gd name="adj" fmla="val 90440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4" name="平行四边形 153"/>
              <p:cNvSpPr/>
              <p:nvPr/>
            </p:nvSpPr>
            <p:spPr>
              <a:xfrm rot="10800000" flipH="1">
                <a:off x="3314102" y="4009896"/>
                <a:ext cx="1535309" cy="362675"/>
              </a:xfrm>
              <a:prstGeom prst="parallelogram">
                <a:avLst>
                  <a:gd name="adj" fmla="val 1097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5" name="平行四边形 154"/>
              <p:cNvSpPr/>
              <p:nvPr/>
            </p:nvSpPr>
            <p:spPr>
              <a:xfrm rot="5400000">
                <a:off x="4038515" y="3566067"/>
                <a:ext cx="1128012" cy="493742"/>
              </a:xfrm>
              <a:prstGeom prst="parallelogram">
                <a:avLst>
                  <a:gd name="adj" fmla="val 90440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6" name="平行四边形 155"/>
              <p:cNvSpPr/>
              <p:nvPr/>
            </p:nvSpPr>
            <p:spPr>
              <a:xfrm rot="10800000" flipH="1">
                <a:off x="4355650" y="3248930"/>
                <a:ext cx="1535309" cy="362675"/>
              </a:xfrm>
              <a:prstGeom prst="parallelogram">
                <a:avLst>
                  <a:gd name="adj" fmla="val 1097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7" name="平行四边形 156"/>
              <p:cNvSpPr/>
              <p:nvPr/>
            </p:nvSpPr>
            <p:spPr>
              <a:xfrm rot="5400000">
                <a:off x="5076610" y="2800832"/>
                <a:ext cx="1128012" cy="493742"/>
              </a:xfrm>
              <a:prstGeom prst="parallelogram">
                <a:avLst>
                  <a:gd name="adj" fmla="val 90440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8" name="平行四边形 157"/>
              <p:cNvSpPr/>
              <p:nvPr/>
            </p:nvSpPr>
            <p:spPr>
              <a:xfrm rot="10800000" flipH="1">
                <a:off x="5393745" y="2483695"/>
                <a:ext cx="1535309" cy="362675"/>
              </a:xfrm>
              <a:prstGeom prst="parallelogram">
                <a:avLst>
                  <a:gd name="adj" fmla="val 1097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9" name="平行四边形 158"/>
              <p:cNvSpPr/>
              <p:nvPr/>
            </p:nvSpPr>
            <p:spPr>
              <a:xfrm rot="5400000">
                <a:off x="6124108" y="2046151"/>
                <a:ext cx="1128012" cy="493742"/>
              </a:xfrm>
              <a:prstGeom prst="parallelogram">
                <a:avLst>
                  <a:gd name="adj" fmla="val 90440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60" name="平行四边形 159"/>
              <p:cNvSpPr/>
              <p:nvPr/>
            </p:nvSpPr>
            <p:spPr>
              <a:xfrm rot="10800000" flipH="1">
                <a:off x="6441243" y="1729012"/>
                <a:ext cx="4774575" cy="362675"/>
              </a:xfrm>
              <a:prstGeom prst="parallelogram">
                <a:avLst>
                  <a:gd name="adj" fmla="val 1097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</p:grpSp>
      <p:grpSp>
        <p:nvGrpSpPr>
          <p:cNvPr id="161" name="组合 160"/>
          <p:cNvGrpSpPr/>
          <p:nvPr/>
        </p:nvGrpSpPr>
        <p:grpSpPr>
          <a:xfrm>
            <a:off x="1995666" y="3849437"/>
            <a:ext cx="928017" cy="545766"/>
            <a:chOff x="1317673" y="3472323"/>
            <a:chExt cx="1000117" cy="727687"/>
          </a:xfrm>
        </p:grpSpPr>
        <p:sp>
          <p:nvSpPr>
            <p:cNvPr id="162" name="文本框 101"/>
            <p:cNvSpPr txBox="1"/>
            <p:nvPr/>
          </p:nvSpPr>
          <p:spPr>
            <a:xfrm>
              <a:off x="1317673" y="3472323"/>
              <a:ext cx="100011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FFB85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rgbClr val="FFB8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3" name="文本框 102"/>
            <p:cNvSpPr txBox="1"/>
            <p:nvPr/>
          </p:nvSpPr>
          <p:spPr>
            <a:xfrm>
              <a:off x="1493089" y="3907622"/>
              <a:ext cx="6731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rgbClr val="FFB85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825" dirty="0">
                <a:solidFill>
                  <a:srgbClr val="FFB85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2802473" y="3307661"/>
            <a:ext cx="928017" cy="545766"/>
            <a:chOff x="1317673" y="3472323"/>
            <a:chExt cx="1000117" cy="727687"/>
          </a:xfrm>
        </p:grpSpPr>
        <p:sp>
          <p:nvSpPr>
            <p:cNvPr id="165" name="文本框 105"/>
            <p:cNvSpPr txBox="1"/>
            <p:nvPr/>
          </p:nvSpPr>
          <p:spPr>
            <a:xfrm>
              <a:off x="1317673" y="3472323"/>
              <a:ext cx="100011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00AF92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rgbClr val="00AF9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6" name="文本框 106"/>
            <p:cNvSpPr txBox="1"/>
            <p:nvPr/>
          </p:nvSpPr>
          <p:spPr>
            <a:xfrm>
              <a:off x="1493089" y="3907622"/>
              <a:ext cx="6731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rgbClr val="00AF92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825" dirty="0">
                <a:solidFill>
                  <a:srgbClr val="00AF92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591807" y="2744265"/>
            <a:ext cx="928017" cy="545766"/>
            <a:chOff x="1317673" y="3472323"/>
            <a:chExt cx="1000117" cy="727687"/>
          </a:xfrm>
        </p:grpSpPr>
        <p:sp>
          <p:nvSpPr>
            <p:cNvPr id="168" name="文本框 108"/>
            <p:cNvSpPr txBox="1"/>
            <p:nvPr/>
          </p:nvSpPr>
          <p:spPr>
            <a:xfrm>
              <a:off x="1317673" y="3472323"/>
              <a:ext cx="100011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9" name="文本框 109"/>
            <p:cNvSpPr txBox="1"/>
            <p:nvPr/>
          </p:nvSpPr>
          <p:spPr>
            <a:xfrm>
              <a:off x="1493089" y="3907622"/>
              <a:ext cx="6731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rgbClr val="01ACBE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825" dirty="0">
                <a:solidFill>
                  <a:srgbClr val="01ACBE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359249" y="2166740"/>
            <a:ext cx="928017" cy="545766"/>
            <a:chOff x="1317673" y="3472323"/>
            <a:chExt cx="1000117" cy="727687"/>
          </a:xfrm>
        </p:grpSpPr>
        <p:sp>
          <p:nvSpPr>
            <p:cNvPr id="171" name="文本框 111"/>
            <p:cNvSpPr txBox="1"/>
            <p:nvPr/>
          </p:nvSpPr>
          <p:spPr>
            <a:xfrm>
              <a:off x="1317673" y="3472323"/>
              <a:ext cx="100011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2" name="文本框 112"/>
            <p:cNvSpPr txBox="1"/>
            <p:nvPr/>
          </p:nvSpPr>
          <p:spPr>
            <a:xfrm>
              <a:off x="1493089" y="3907622"/>
              <a:ext cx="6731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rgbClr val="E8707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825" dirty="0">
                <a:solidFill>
                  <a:srgbClr val="E8707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085466" y="1613302"/>
            <a:ext cx="928017" cy="545766"/>
            <a:chOff x="1317673" y="3472323"/>
            <a:chExt cx="1000117" cy="727687"/>
          </a:xfrm>
        </p:grpSpPr>
        <p:sp>
          <p:nvSpPr>
            <p:cNvPr id="174" name="文本框 118"/>
            <p:cNvSpPr txBox="1"/>
            <p:nvPr/>
          </p:nvSpPr>
          <p:spPr>
            <a:xfrm>
              <a:off x="1317673" y="3472323"/>
              <a:ext cx="100011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663A77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700" dirty="0">
                <a:solidFill>
                  <a:srgbClr val="663A7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5" name="文本框 119"/>
            <p:cNvSpPr txBox="1"/>
            <p:nvPr/>
          </p:nvSpPr>
          <p:spPr>
            <a:xfrm>
              <a:off x="1493089" y="3907622"/>
              <a:ext cx="6731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25" dirty="0">
                  <a:solidFill>
                    <a:srgbClr val="663A77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825" dirty="0">
                <a:solidFill>
                  <a:srgbClr val="663A77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sp>
        <p:nvSpPr>
          <p:cNvPr id="176" name="文本框 121"/>
          <p:cNvSpPr txBox="1"/>
          <p:nvPr/>
        </p:nvSpPr>
        <p:spPr>
          <a:xfrm>
            <a:off x="2696357" y="3944542"/>
            <a:ext cx="100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EB9624"/>
                </a:solidFill>
                <a:latin typeface="+mn-ea"/>
              </a:rPr>
              <a:t>Add title</a:t>
            </a:r>
            <a:endParaRPr lang="zh-CN" altLang="en-US" sz="1200" b="1" dirty="0">
              <a:solidFill>
                <a:srgbClr val="EB9624"/>
              </a:solidFill>
              <a:latin typeface="+mn-ea"/>
            </a:endParaRPr>
          </a:p>
        </p:txBody>
      </p:sp>
      <p:sp>
        <p:nvSpPr>
          <p:cNvPr id="177" name="文本框 127"/>
          <p:cNvSpPr txBox="1"/>
          <p:nvPr/>
        </p:nvSpPr>
        <p:spPr>
          <a:xfrm>
            <a:off x="3533106" y="3413353"/>
            <a:ext cx="100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AF92"/>
                </a:solidFill>
                <a:latin typeface="+mn-ea"/>
              </a:rPr>
              <a:t>Add title</a:t>
            </a:r>
            <a:endParaRPr lang="zh-CN" altLang="en-US" sz="1200" b="1" dirty="0">
              <a:solidFill>
                <a:srgbClr val="00AF92"/>
              </a:solidFill>
              <a:latin typeface="+mn-ea"/>
            </a:endParaRPr>
          </a:p>
        </p:txBody>
      </p:sp>
      <p:sp>
        <p:nvSpPr>
          <p:cNvPr id="178" name="文本框 130"/>
          <p:cNvSpPr txBox="1"/>
          <p:nvPr/>
        </p:nvSpPr>
        <p:spPr>
          <a:xfrm>
            <a:off x="4310412" y="2847610"/>
            <a:ext cx="100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1ACBE"/>
                </a:solidFill>
                <a:latin typeface="+mn-ea"/>
              </a:rPr>
              <a:t>Add title</a:t>
            </a:r>
            <a:endParaRPr lang="zh-CN" altLang="en-US" sz="1200" b="1" dirty="0">
              <a:solidFill>
                <a:srgbClr val="01ACBE"/>
              </a:solidFill>
              <a:latin typeface="+mn-ea"/>
            </a:endParaRPr>
          </a:p>
        </p:txBody>
      </p:sp>
      <p:sp>
        <p:nvSpPr>
          <p:cNvPr id="179" name="文本框 133"/>
          <p:cNvSpPr txBox="1"/>
          <p:nvPr/>
        </p:nvSpPr>
        <p:spPr>
          <a:xfrm>
            <a:off x="5097942" y="2278066"/>
            <a:ext cx="100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E87071"/>
                </a:solidFill>
                <a:latin typeface="+mn-ea"/>
              </a:rPr>
              <a:t>Add title</a:t>
            </a:r>
            <a:endParaRPr lang="zh-CN" altLang="en-US" sz="1200" b="1" dirty="0">
              <a:solidFill>
                <a:srgbClr val="E87071"/>
              </a:solidFill>
              <a:latin typeface="+mn-ea"/>
            </a:endParaRPr>
          </a:p>
        </p:txBody>
      </p:sp>
      <p:sp>
        <p:nvSpPr>
          <p:cNvPr id="180" name="文本框 136"/>
          <p:cNvSpPr txBox="1"/>
          <p:nvPr/>
        </p:nvSpPr>
        <p:spPr>
          <a:xfrm>
            <a:off x="5823089" y="1712558"/>
            <a:ext cx="100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663A77"/>
                </a:solidFill>
                <a:latin typeface="+mn-ea"/>
              </a:rPr>
              <a:t>Add title</a:t>
            </a:r>
            <a:endParaRPr lang="zh-CN" altLang="en-US" sz="1200" b="1" dirty="0">
              <a:solidFill>
                <a:srgbClr val="663A77"/>
              </a:solidFill>
              <a:latin typeface="+mn-ea"/>
            </a:endParaRPr>
          </a:p>
        </p:txBody>
      </p:sp>
      <p:sp>
        <p:nvSpPr>
          <p:cNvPr id="181" name="文本框 129"/>
          <p:cNvSpPr txBox="1"/>
          <p:nvPr/>
        </p:nvSpPr>
        <p:spPr>
          <a:xfrm>
            <a:off x="6701048" y="1608707"/>
            <a:ext cx="1632007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文本框 129"/>
          <p:cNvSpPr txBox="1"/>
          <p:nvPr/>
        </p:nvSpPr>
        <p:spPr>
          <a:xfrm>
            <a:off x="6013483" y="2166739"/>
            <a:ext cx="1632007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文本框 129"/>
          <p:cNvSpPr txBox="1"/>
          <p:nvPr/>
        </p:nvSpPr>
        <p:spPr>
          <a:xfrm>
            <a:off x="5287266" y="2747656"/>
            <a:ext cx="1632007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文本框 129"/>
          <p:cNvSpPr txBox="1"/>
          <p:nvPr/>
        </p:nvSpPr>
        <p:spPr>
          <a:xfrm>
            <a:off x="4415616" y="3307660"/>
            <a:ext cx="1632007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文本框 129"/>
          <p:cNvSpPr txBox="1"/>
          <p:nvPr/>
        </p:nvSpPr>
        <p:spPr>
          <a:xfrm>
            <a:off x="3593565" y="3841503"/>
            <a:ext cx="1632007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文本框 129"/>
          <p:cNvSpPr txBox="1"/>
          <p:nvPr/>
        </p:nvSpPr>
        <p:spPr>
          <a:xfrm>
            <a:off x="770384" y="1226671"/>
            <a:ext cx="160411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027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/>
          <p:bldP spid="177" grpId="0"/>
          <p:bldP spid="178" grpId="0"/>
          <p:bldP spid="179" grpId="0"/>
          <p:bldP spid="180" grpId="0"/>
          <p:bldP spid="181" grpId="0"/>
          <p:bldP spid="182" grpId="0"/>
          <p:bldP spid="183" grpId="0"/>
          <p:bldP spid="184" grpId="0"/>
          <p:bldP spid="185" grpId="0"/>
          <p:bldP spid="1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/>
          <p:bldP spid="177" grpId="0"/>
          <p:bldP spid="178" grpId="0"/>
          <p:bldP spid="179" grpId="0"/>
          <p:bldP spid="180" grpId="0"/>
          <p:bldP spid="181" grpId="0"/>
          <p:bldP spid="182" grpId="0"/>
          <p:bldP spid="183" grpId="0"/>
          <p:bldP spid="184" grpId="0"/>
          <p:bldP spid="185" grpId="0"/>
          <p:bldP spid="18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矩形 245"/>
          <p:cNvSpPr/>
          <p:nvPr/>
        </p:nvSpPr>
        <p:spPr>
          <a:xfrm>
            <a:off x="3299902" y="3026306"/>
            <a:ext cx="5254321" cy="687298"/>
          </a:xfrm>
          <a:prstGeom prst="rect">
            <a:avLst/>
          </a:prstGeom>
          <a:solidFill>
            <a:srgbClr val="29ABE2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47" name="组合 246"/>
          <p:cNvGrpSpPr/>
          <p:nvPr/>
        </p:nvGrpSpPr>
        <p:grpSpPr>
          <a:xfrm>
            <a:off x="3861008" y="3026306"/>
            <a:ext cx="1198739" cy="687298"/>
            <a:chOff x="3328416" y="4926867"/>
            <a:chExt cx="1883664" cy="1080000"/>
          </a:xfrm>
        </p:grpSpPr>
        <p:sp>
          <p:nvSpPr>
            <p:cNvPr id="248" name="五边形 247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49" name="直接连接符 248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矩形 249"/>
          <p:cNvSpPr/>
          <p:nvPr/>
        </p:nvSpPr>
        <p:spPr>
          <a:xfrm>
            <a:off x="3299902" y="2281704"/>
            <a:ext cx="5254321" cy="687298"/>
          </a:xfrm>
          <a:prstGeom prst="rect">
            <a:avLst/>
          </a:prstGeom>
          <a:solidFill>
            <a:srgbClr val="A3D8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3850473" y="2281704"/>
            <a:ext cx="1198739" cy="687298"/>
            <a:chOff x="3072384" y="3846623"/>
            <a:chExt cx="1883664" cy="1080000"/>
          </a:xfrm>
        </p:grpSpPr>
        <p:sp>
          <p:nvSpPr>
            <p:cNvPr id="252" name="五边形 251"/>
            <p:cNvSpPr/>
            <p:nvPr/>
          </p:nvSpPr>
          <p:spPr>
            <a:xfrm>
              <a:off x="3072384" y="3846623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3328416" y="4005925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矩形 253"/>
          <p:cNvSpPr/>
          <p:nvPr/>
        </p:nvSpPr>
        <p:spPr>
          <a:xfrm>
            <a:off x="3299902" y="1535570"/>
            <a:ext cx="5254321" cy="687298"/>
          </a:xfrm>
          <a:prstGeom prst="rect">
            <a:avLst/>
          </a:prstGeom>
          <a:solidFill>
            <a:srgbClr val="FB9E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5" name="组合 254"/>
          <p:cNvGrpSpPr/>
          <p:nvPr/>
        </p:nvGrpSpPr>
        <p:grpSpPr>
          <a:xfrm>
            <a:off x="3839938" y="1535570"/>
            <a:ext cx="1198739" cy="687298"/>
            <a:chOff x="2816352" y="2793908"/>
            <a:chExt cx="1883664" cy="1080000"/>
          </a:xfrm>
        </p:grpSpPr>
        <p:sp>
          <p:nvSpPr>
            <p:cNvPr id="256" name="五边形 255"/>
            <p:cNvSpPr/>
            <p:nvPr/>
          </p:nvSpPr>
          <p:spPr>
            <a:xfrm>
              <a:off x="2816352" y="2793908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57" name="直接连接符 256"/>
            <p:cNvCxnSpPr/>
            <p:nvPr/>
          </p:nvCxnSpPr>
          <p:spPr>
            <a:xfrm>
              <a:off x="3072384" y="2953210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/>
        </p:nvSpPr>
        <p:spPr>
          <a:xfrm>
            <a:off x="3299902" y="768993"/>
            <a:ext cx="5254321" cy="687298"/>
          </a:xfrm>
          <a:prstGeom prst="rect">
            <a:avLst/>
          </a:prstGeom>
          <a:solidFill>
            <a:srgbClr val="EE007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9" name="组合 258"/>
          <p:cNvGrpSpPr/>
          <p:nvPr/>
        </p:nvGrpSpPr>
        <p:grpSpPr>
          <a:xfrm>
            <a:off x="3827289" y="768993"/>
            <a:ext cx="1198739" cy="687298"/>
            <a:chOff x="2542032" y="1707412"/>
            <a:chExt cx="1883664" cy="1080000"/>
          </a:xfrm>
        </p:grpSpPr>
        <p:sp>
          <p:nvSpPr>
            <p:cNvPr id="260" name="五边形 259"/>
            <p:cNvSpPr/>
            <p:nvPr/>
          </p:nvSpPr>
          <p:spPr>
            <a:xfrm>
              <a:off x="2542032" y="1707412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61" name="直接连接符 260"/>
            <p:cNvCxnSpPr/>
            <p:nvPr/>
          </p:nvCxnSpPr>
          <p:spPr>
            <a:xfrm>
              <a:off x="2798064" y="1866714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文本框 9"/>
          <p:cNvSpPr txBox="1"/>
          <p:nvPr/>
        </p:nvSpPr>
        <p:spPr>
          <a:xfrm>
            <a:off x="4066331" y="761694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050" dirty="0">
                <a:solidFill>
                  <a:srgbClr val="EE007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050" dirty="0">
              <a:solidFill>
                <a:srgbClr val="EE007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3" name="文本框 12"/>
          <p:cNvSpPr txBox="1"/>
          <p:nvPr/>
        </p:nvSpPr>
        <p:spPr>
          <a:xfrm>
            <a:off x="4078979" y="1528270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050" dirty="0">
                <a:solidFill>
                  <a:srgbClr val="FB9E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050" dirty="0">
              <a:solidFill>
                <a:srgbClr val="FB9E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4" name="文本框 15"/>
          <p:cNvSpPr txBox="1"/>
          <p:nvPr/>
        </p:nvSpPr>
        <p:spPr>
          <a:xfrm>
            <a:off x="4089515" y="2274405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050" dirty="0">
                <a:solidFill>
                  <a:srgbClr val="A3D8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050" dirty="0">
              <a:solidFill>
                <a:srgbClr val="A3D80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5" name="文本框 18"/>
          <p:cNvSpPr txBox="1"/>
          <p:nvPr/>
        </p:nvSpPr>
        <p:spPr>
          <a:xfrm>
            <a:off x="4100050" y="3019008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050" dirty="0">
                <a:solidFill>
                  <a:srgbClr val="29ABE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4050" dirty="0">
              <a:solidFill>
                <a:srgbClr val="29ABE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6" name="Freeform 5"/>
          <p:cNvSpPr>
            <a:spLocks noChangeAspect="1" noEditPoints="1"/>
          </p:cNvSpPr>
          <p:nvPr/>
        </p:nvSpPr>
        <p:spPr bwMode="auto">
          <a:xfrm>
            <a:off x="5169927" y="2464982"/>
            <a:ext cx="367001" cy="320739"/>
          </a:xfrm>
          <a:custGeom>
            <a:avLst/>
            <a:gdLst>
              <a:gd name="T0" fmla="*/ 100 w 346"/>
              <a:gd name="T1" fmla="*/ 49 h 302"/>
              <a:gd name="T2" fmla="*/ 63 w 346"/>
              <a:gd name="T3" fmla="*/ 91 h 302"/>
              <a:gd name="T4" fmla="*/ 19 w 346"/>
              <a:gd name="T5" fmla="*/ 105 h 302"/>
              <a:gd name="T6" fmla="*/ 23 w 346"/>
              <a:gd name="T7" fmla="*/ 161 h 302"/>
              <a:gd name="T8" fmla="*/ 3 w 346"/>
              <a:gd name="T9" fmla="*/ 202 h 302"/>
              <a:gd name="T10" fmla="*/ 45 w 346"/>
              <a:gd name="T11" fmla="*/ 238 h 302"/>
              <a:gd name="T12" fmla="*/ 59 w 346"/>
              <a:gd name="T13" fmla="*/ 282 h 302"/>
              <a:gd name="T14" fmla="*/ 115 w 346"/>
              <a:gd name="T15" fmla="*/ 278 h 302"/>
              <a:gd name="T16" fmla="*/ 156 w 346"/>
              <a:gd name="T17" fmla="*/ 299 h 302"/>
              <a:gd name="T18" fmla="*/ 192 w 346"/>
              <a:gd name="T19" fmla="*/ 257 h 302"/>
              <a:gd name="T20" fmla="*/ 236 w 346"/>
              <a:gd name="T21" fmla="*/ 243 h 302"/>
              <a:gd name="T22" fmla="*/ 232 w 346"/>
              <a:gd name="T23" fmla="*/ 187 h 302"/>
              <a:gd name="T24" fmla="*/ 253 w 346"/>
              <a:gd name="T25" fmla="*/ 146 h 302"/>
              <a:gd name="T26" fmla="*/ 211 w 346"/>
              <a:gd name="T27" fmla="*/ 109 h 302"/>
              <a:gd name="T28" fmla="*/ 197 w 346"/>
              <a:gd name="T29" fmla="*/ 66 h 302"/>
              <a:gd name="T30" fmla="*/ 141 w 346"/>
              <a:gd name="T31" fmla="*/ 70 h 302"/>
              <a:gd name="T32" fmla="*/ 128 w 346"/>
              <a:gd name="T33" fmla="*/ 254 h 302"/>
              <a:gd name="T34" fmla="*/ 123 w 346"/>
              <a:gd name="T35" fmla="*/ 94 h 302"/>
              <a:gd name="T36" fmla="*/ 208 w 346"/>
              <a:gd name="T37" fmla="*/ 169 h 302"/>
              <a:gd name="T38" fmla="*/ 128 w 346"/>
              <a:gd name="T39" fmla="*/ 254 h 302"/>
              <a:gd name="T40" fmla="*/ 253 w 346"/>
              <a:gd name="T41" fmla="*/ 64 h 302"/>
              <a:gd name="T42" fmla="*/ 284 w 346"/>
              <a:gd name="T43" fmla="*/ 30 h 302"/>
              <a:gd name="T44" fmla="*/ 286 w 346"/>
              <a:gd name="T45" fmla="*/ 93 h 302"/>
              <a:gd name="T46" fmla="*/ 290 w 346"/>
              <a:gd name="T47" fmla="*/ 0 h 302"/>
              <a:gd name="T48" fmla="*/ 271 w 346"/>
              <a:gd name="T49" fmla="*/ 13 h 302"/>
              <a:gd name="T50" fmla="*/ 245 w 346"/>
              <a:gd name="T51" fmla="*/ 14 h 302"/>
              <a:gd name="T52" fmla="*/ 241 w 346"/>
              <a:gd name="T53" fmla="*/ 36 h 302"/>
              <a:gd name="T54" fmla="*/ 223 w 346"/>
              <a:gd name="T55" fmla="*/ 56 h 302"/>
              <a:gd name="T56" fmla="*/ 235 w 346"/>
              <a:gd name="T57" fmla="*/ 74 h 302"/>
              <a:gd name="T58" fmla="*/ 237 w 346"/>
              <a:gd name="T59" fmla="*/ 101 h 302"/>
              <a:gd name="T60" fmla="*/ 259 w 346"/>
              <a:gd name="T61" fmla="*/ 105 h 302"/>
              <a:gd name="T62" fmla="*/ 279 w 346"/>
              <a:gd name="T63" fmla="*/ 123 h 302"/>
              <a:gd name="T64" fmla="*/ 297 w 346"/>
              <a:gd name="T65" fmla="*/ 111 h 302"/>
              <a:gd name="T66" fmla="*/ 324 w 346"/>
              <a:gd name="T67" fmla="*/ 109 h 302"/>
              <a:gd name="T68" fmla="*/ 328 w 346"/>
              <a:gd name="T69" fmla="*/ 87 h 302"/>
              <a:gd name="T70" fmla="*/ 346 w 346"/>
              <a:gd name="T71" fmla="*/ 67 h 302"/>
              <a:gd name="T72" fmla="*/ 333 w 346"/>
              <a:gd name="T73" fmla="*/ 49 h 302"/>
              <a:gd name="T74" fmla="*/ 332 w 346"/>
              <a:gd name="T75" fmla="*/ 22 h 302"/>
              <a:gd name="T76" fmla="*/ 310 w 346"/>
              <a:gd name="T77" fmla="*/ 18 h 302"/>
              <a:gd name="T78" fmla="*/ 290 w 346"/>
              <a:gd name="T7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02">
                <a:moveTo>
                  <a:pt x="139" y="46"/>
                </a:moveTo>
                <a:cubicBezTo>
                  <a:pt x="100" y="49"/>
                  <a:pt x="100" y="49"/>
                  <a:pt x="100" y="49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87" y="76"/>
                  <a:pt x="74" y="82"/>
                  <a:pt x="63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0" y="133"/>
                  <a:pt x="25" y="146"/>
                  <a:pt x="23" y="161"/>
                </a:cubicBezTo>
                <a:cubicBezTo>
                  <a:pt x="0" y="162"/>
                  <a:pt x="0" y="162"/>
                  <a:pt x="0" y="162"/>
                </a:cubicBezTo>
                <a:cubicBezTo>
                  <a:pt x="3" y="202"/>
                  <a:pt x="3" y="202"/>
                  <a:pt x="3" y="202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30" y="214"/>
                  <a:pt x="36" y="227"/>
                  <a:pt x="45" y="238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59" y="282"/>
                  <a:pt x="59" y="282"/>
                  <a:pt x="59" y="282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87" y="272"/>
                  <a:pt x="100" y="276"/>
                  <a:pt x="115" y="278"/>
                </a:cubicBezTo>
                <a:cubicBezTo>
                  <a:pt x="116" y="302"/>
                  <a:pt x="116" y="302"/>
                  <a:pt x="116" y="302"/>
                </a:cubicBezTo>
                <a:cubicBezTo>
                  <a:pt x="156" y="299"/>
                  <a:pt x="156" y="299"/>
                  <a:pt x="156" y="299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68" y="272"/>
                  <a:pt x="181" y="266"/>
                  <a:pt x="192" y="257"/>
                </a:cubicBezTo>
                <a:cubicBezTo>
                  <a:pt x="210" y="272"/>
                  <a:pt x="210" y="272"/>
                  <a:pt x="210" y="272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18" y="227"/>
                  <a:pt x="218" y="227"/>
                  <a:pt x="218" y="227"/>
                </a:cubicBezTo>
                <a:cubicBezTo>
                  <a:pt x="226" y="215"/>
                  <a:pt x="230" y="201"/>
                  <a:pt x="232" y="187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30" y="148"/>
                  <a:pt x="230" y="148"/>
                  <a:pt x="230" y="148"/>
                </a:cubicBezTo>
                <a:cubicBezTo>
                  <a:pt x="226" y="133"/>
                  <a:pt x="219" y="121"/>
                  <a:pt x="211" y="109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69" y="76"/>
                  <a:pt x="155" y="71"/>
                  <a:pt x="141" y="70"/>
                </a:cubicBezTo>
                <a:cubicBezTo>
                  <a:pt x="139" y="46"/>
                  <a:pt x="139" y="46"/>
                  <a:pt x="139" y="46"/>
                </a:cubicBezTo>
                <a:moveTo>
                  <a:pt x="128" y="254"/>
                </a:moveTo>
                <a:cubicBezTo>
                  <a:pt x="86" y="254"/>
                  <a:pt x="50" y="221"/>
                  <a:pt x="48" y="179"/>
                </a:cubicBezTo>
                <a:cubicBezTo>
                  <a:pt x="45" y="135"/>
                  <a:pt x="78" y="97"/>
                  <a:pt x="123" y="94"/>
                </a:cubicBezTo>
                <a:cubicBezTo>
                  <a:pt x="124" y="94"/>
                  <a:pt x="126" y="94"/>
                  <a:pt x="128" y="94"/>
                </a:cubicBezTo>
                <a:cubicBezTo>
                  <a:pt x="170" y="94"/>
                  <a:pt x="205" y="126"/>
                  <a:pt x="208" y="169"/>
                </a:cubicBezTo>
                <a:cubicBezTo>
                  <a:pt x="211" y="213"/>
                  <a:pt x="177" y="251"/>
                  <a:pt x="133" y="254"/>
                </a:cubicBezTo>
                <a:cubicBezTo>
                  <a:pt x="131" y="254"/>
                  <a:pt x="129" y="254"/>
                  <a:pt x="128" y="254"/>
                </a:cubicBezTo>
                <a:moveTo>
                  <a:pt x="284" y="93"/>
                </a:moveTo>
                <a:cubicBezTo>
                  <a:pt x="268" y="93"/>
                  <a:pt x="254" y="80"/>
                  <a:pt x="253" y="64"/>
                </a:cubicBezTo>
                <a:cubicBezTo>
                  <a:pt x="252" y="46"/>
                  <a:pt x="265" y="31"/>
                  <a:pt x="282" y="30"/>
                </a:cubicBezTo>
                <a:cubicBezTo>
                  <a:pt x="283" y="30"/>
                  <a:pt x="284" y="30"/>
                  <a:pt x="284" y="30"/>
                </a:cubicBezTo>
                <a:cubicBezTo>
                  <a:pt x="301" y="30"/>
                  <a:pt x="315" y="43"/>
                  <a:pt x="316" y="60"/>
                </a:cubicBezTo>
                <a:cubicBezTo>
                  <a:pt x="317" y="77"/>
                  <a:pt x="304" y="92"/>
                  <a:pt x="286" y="93"/>
                </a:cubicBezTo>
                <a:cubicBezTo>
                  <a:pt x="286" y="93"/>
                  <a:pt x="285" y="93"/>
                  <a:pt x="284" y="93"/>
                </a:cubicBezTo>
                <a:moveTo>
                  <a:pt x="290" y="0"/>
                </a:moveTo>
                <a:cubicBezTo>
                  <a:pt x="271" y="2"/>
                  <a:pt x="271" y="2"/>
                  <a:pt x="271" y="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5" y="15"/>
                  <a:pt x="258" y="18"/>
                  <a:pt x="253" y="22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37" y="42"/>
                  <a:pt x="235" y="48"/>
                  <a:pt x="234" y="55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37" y="81"/>
                  <a:pt x="240" y="87"/>
                  <a:pt x="244" y="93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64" y="109"/>
                  <a:pt x="271" y="111"/>
                  <a:pt x="278" y="11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98" y="122"/>
                  <a:pt x="298" y="122"/>
                  <a:pt x="298" y="122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4" y="109"/>
                  <a:pt x="310" y="106"/>
                  <a:pt x="315" y="102"/>
                </a:cubicBezTo>
                <a:cubicBezTo>
                  <a:pt x="324" y="109"/>
                  <a:pt x="324" y="109"/>
                  <a:pt x="324" y="109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28" y="87"/>
                  <a:pt x="328" y="87"/>
                  <a:pt x="328" y="87"/>
                </a:cubicBezTo>
                <a:cubicBezTo>
                  <a:pt x="331" y="82"/>
                  <a:pt x="333" y="75"/>
                  <a:pt x="334" y="68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4" y="48"/>
                  <a:pt x="344" y="48"/>
                  <a:pt x="344" y="48"/>
                </a:cubicBezTo>
                <a:cubicBezTo>
                  <a:pt x="333" y="49"/>
                  <a:pt x="333" y="49"/>
                  <a:pt x="333" y="49"/>
                </a:cubicBezTo>
                <a:cubicBezTo>
                  <a:pt x="331" y="42"/>
                  <a:pt x="328" y="36"/>
                  <a:pt x="324" y="31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0"/>
                  <a:pt x="317" y="10"/>
                  <a:pt x="317" y="10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4" y="15"/>
                  <a:pt x="297" y="12"/>
                  <a:pt x="290" y="1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67" name="Freeform 9"/>
          <p:cNvSpPr>
            <a:spLocks noChangeAspect="1" noEditPoints="1"/>
          </p:cNvSpPr>
          <p:nvPr/>
        </p:nvSpPr>
        <p:spPr bwMode="auto">
          <a:xfrm rot="20738059">
            <a:off x="5204609" y="1718849"/>
            <a:ext cx="326621" cy="320739"/>
          </a:xfrm>
          <a:custGeom>
            <a:avLst/>
            <a:gdLst>
              <a:gd name="T0" fmla="*/ 303 w 303"/>
              <a:gd name="T1" fmla="*/ 68 h 297"/>
              <a:gd name="T2" fmla="*/ 186 w 303"/>
              <a:gd name="T3" fmla="*/ 89 h 297"/>
              <a:gd name="T4" fmla="*/ 207 w 303"/>
              <a:gd name="T5" fmla="*/ 115 h 297"/>
              <a:gd name="T6" fmla="*/ 13 w 303"/>
              <a:gd name="T7" fmla="*/ 181 h 297"/>
              <a:gd name="T8" fmla="*/ 4 w 303"/>
              <a:gd name="T9" fmla="*/ 180 h 297"/>
              <a:gd name="T10" fmla="*/ 0 w 303"/>
              <a:gd name="T11" fmla="*/ 226 h 297"/>
              <a:gd name="T12" fmla="*/ 15 w 303"/>
              <a:gd name="T13" fmla="*/ 227 h 297"/>
              <a:gd name="T14" fmla="*/ 237 w 303"/>
              <a:gd name="T15" fmla="*/ 151 h 297"/>
              <a:gd name="T16" fmla="*/ 259 w 303"/>
              <a:gd name="T17" fmla="*/ 178 h 297"/>
              <a:gd name="T18" fmla="*/ 303 w 303"/>
              <a:gd name="T19" fmla="*/ 68 h 297"/>
              <a:gd name="T20" fmla="*/ 194 w 303"/>
              <a:gd name="T21" fmla="*/ 202 h 297"/>
              <a:gd name="T22" fmla="*/ 150 w 303"/>
              <a:gd name="T23" fmla="*/ 222 h 297"/>
              <a:gd name="T24" fmla="*/ 240 w 303"/>
              <a:gd name="T25" fmla="*/ 297 h 297"/>
              <a:gd name="T26" fmla="*/ 262 w 303"/>
              <a:gd name="T27" fmla="*/ 257 h 297"/>
              <a:gd name="T28" fmla="*/ 194 w 303"/>
              <a:gd name="T29" fmla="*/ 202 h 297"/>
              <a:gd name="T30" fmla="*/ 72 w 303"/>
              <a:gd name="T31" fmla="*/ 0 h 297"/>
              <a:gd name="T32" fmla="*/ 49 w 303"/>
              <a:gd name="T33" fmla="*/ 116 h 297"/>
              <a:gd name="T34" fmla="*/ 83 w 303"/>
              <a:gd name="T35" fmla="*/ 105 h 297"/>
              <a:gd name="T36" fmla="*/ 100 w 303"/>
              <a:gd name="T37" fmla="*/ 148 h 297"/>
              <a:gd name="T38" fmla="*/ 143 w 303"/>
              <a:gd name="T39" fmla="*/ 132 h 297"/>
              <a:gd name="T40" fmla="*/ 126 w 303"/>
              <a:gd name="T41" fmla="*/ 91 h 297"/>
              <a:gd name="T42" fmla="*/ 159 w 303"/>
              <a:gd name="T43" fmla="*/ 81 h 297"/>
              <a:gd name="T44" fmla="*/ 72 w 303"/>
              <a:gd name="T45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3" h="297">
                <a:moveTo>
                  <a:pt x="303" y="68"/>
                </a:moveTo>
                <a:cubicBezTo>
                  <a:pt x="186" y="89"/>
                  <a:pt x="186" y="89"/>
                  <a:pt x="186" y="89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134" y="175"/>
                  <a:pt x="43" y="181"/>
                  <a:pt x="13" y="181"/>
                </a:cubicBezTo>
                <a:cubicBezTo>
                  <a:pt x="7" y="181"/>
                  <a:pt x="4" y="180"/>
                  <a:pt x="4" y="180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26"/>
                  <a:pt x="6" y="227"/>
                  <a:pt x="15" y="227"/>
                </a:cubicBezTo>
                <a:cubicBezTo>
                  <a:pt x="52" y="227"/>
                  <a:pt x="153" y="220"/>
                  <a:pt x="237" y="151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303" y="68"/>
                  <a:pt x="303" y="68"/>
                  <a:pt x="303" y="68"/>
                </a:cubicBezTo>
                <a:moveTo>
                  <a:pt x="194" y="202"/>
                </a:moveTo>
                <a:cubicBezTo>
                  <a:pt x="179" y="210"/>
                  <a:pt x="164" y="217"/>
                  <a:pt x="150" y="222"/>
                </a:cubicBezTo>
                <a:cubicBezTo>
                  <a:pt x="193" y="271"/>
                  <a:pt x="237" y="296"/>
                  <a:pt x="240" y="297"/>
                </a:cubicBezTo>
                <a:cubicBezTo>
                  <a:pt x="262" y="257"/>
                  <a:pt x="262" y="257"/>
                  <a:pt x="262" y="257"/>
                </a:cubicBezTo>
                <a:cubicBezTo>
                  <a:pt x="261" y="257"/>
                  <a:pt x="229" y="238"/>
                  <a:pt x="194" y="202"/>
                </a:cubicBezTo>
                <a:moveTo>
                  <a:pt x="72" y="0"/>
                </a:moveTo>
                <a:cubicBezTo>
                  <a:pt x="49" y="116"/>
                  <a:pt x="49" y="116"/>
                  <a:pt x="49" y="116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7" y="121"/>
                  <a:pt x="93" y="135"/>
                  <a:pt x="100" y="148"/>
                </a:cubicBezTo>
                <a:cubicBezTo>
                  <a:pt x="114" y="145"/>
                  <a:pt x="129" y="139"/>
                  <a:pt x="143" y="132"/>
                </a:cubicBezTo>
                <a:cubicBezTo>
                  <a:pt x="137" y="120"/>
                  <a:pt x="131" y="106"/>
                  <a:pt x="126" y="91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68" name="Freeform 13"/>
          <p:cNvSpPr>
            <a:spLocks noEditPoints="1"/>
          </p:cNvSpPr>
          <p:nvPr/>
        </p:nvSpPr>
        <p:spPr bwMode="auto">
          <a:xfrm rot="20485079">
            <a:off x="5210186" y="3209322"/>
            <a:ext cx="419260" cy="321264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sp>
        <p:nvSpPr>
          <p:cNvPr id="269" name="Freeform 154"/>
          <p:cNvSpPr>
            <a:spLocks noChangeAspect="1" noEditPoints="1"/>
          </p:cNvSpPr>
          <p:nvPr/>
        </p:nvSpPr>
        <p:spPr bwMode="auto">
          <a:xfrm>
            <a:off x="5169927" y="963728"/>
            <a:ext cx="321680" cy="297829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sp>
        <p:nvSpPr>
          <p:cNvPr id="270" name="文本框 32"/>
          <p:cNvSpPr txBox="1"/>
          <p:nvPr/>
        </p:nvSpPr>
        <p:spPr>
          <a:xfrm>
            <a:off x="5770278" y="898531"/>
            <a:ext cx="1866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2100" kern="0" dirty="0"/>
              <a:t>Add title text</a:t>
            </a:r>
            <a:endParaRPr lang="zh-CN" altLang="en-US" sz="2100" kern="0" dirty="0"/>
          </a:p>
        </p:txBody>
      </p:sp>
      <p:sp>
        <p:nvSpPr>
          <p:cNvPr id="271" name="文本框 33"/>
          <p:cNvSpPr txBox="1"/>
          <p:nvPr/>
        </p:nvSpPr>
        <p:spPr>
          <a:xfrm>
            <a:off x="5770278" y="1665107"/>
            <a:ext cx="1866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2100" kern="0" dirty="0"/>
              <a:t>Add title text</a:t>
            </a:r>
            <a:endParaRPr lang="zh-CN" altLang="en-US" sz="2100" kern="0" dirty="0"/>
          </a:p>
        </p:txBody>
      </p:sp>
      <p:sp>
        <p:nvSpPr>
          <p:cNvPr id="272" name="文本框 34"/>
          <p:cNvSpPr txBox="1"/>
          <p:nvPr/>
        </p:nvSpPr>
        <p:spPr>
          <a:xfrm>
            <a:off x="5770278" y="2411241"/>
            <a:ext cx="1866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2100" kern="0" dirty="0"/>
              <a:t>Add title text</a:t>
            </a:r>
            <a:endParaRPr lang="zh-CN" altLang="en-US" sz="2100" kern="0" dirty="0"/>
          </a:p>
        </p:txBody>
      </p:sp>
      <p:sp>
        <p:nvSpPr>
          <p:cNvPr id="273" name="文本框 35"/>
          <p:cNvSpPr txBox="1"/>
          <p:nvPr/>
        </p:nvSpPr>
        <p:spPr>
          <a:xfrm>
            <a:off x="5770278" y="3155844"/>
            <a:ext cx="1866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2100" kern="0" dirty="0"/>
              <a:t>Add title text</a:t>
            </a:r>
            <a:endParaRPr lang="zh-CN" altLang="en-US" sz="2100" kern="0" dirty="0"/>
          </a:p>
        </p:txBody>
      </p:sp>
      <p:sp>
        <p:nvSpPr>
          <p:cNvPr id="274" name="矩形 273"/>
          <p:cNvSpPr/>
          <p:nvPr/>
        </p:nvSpPr>
        <p:spPr>
          <a:xfrm>
            <a:off x="3299902" y="3778382"/>
            <a:ext cx="5254321" cy="6872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75" name="组合 274"/>
          <p:cNvGrpSpPr/>
          <p:nvPr/>
        </p:nvGrpSpPr>
        <p:grpSpPr>
          <a:xfrm>
            <a:off x="3861008" y="3778382"/>
            <a:ext cx="1198739" cy="687298"/>
            <a:chOff x="3328416" y="4926867"/>
            <a:chExt cx="1883664" cy="1080000"/>
          </a:xfrm>
        </p:grpSpPr>
        <p:sp>
          <p:nvSpPr>
            <p:cNvPr id="276" name="五边形 275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77" name="直接连接符 276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文本框 18"/>
          <p:cNvSpPr txBox="1"/>
          <p:nvPr/>
        </p:nvSpPr>
        <p:spPr>
          <a:xfrm>
            <a:off x="4100050" y="3761559"/>
            <a:ext cx="704039" cy="7155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050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05</a:t>
            </a:r>
            <a:endParaRPr lang="zh-CN" altLang="en-US" sz="4050" dirty="0">
              <a:solidFill>
                <a:schemeClr val="tx1">
                  <a:lumMod val="50000"/>
                  <a:lumOff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79" name="Freeform 13"/>
          <p:cNvSpPr>
            <a:spLocks noEditPoints="1"/>
          </p:cNvSpPr>
          <p:nvPr/>
        </p:nvSpPr>
        <p:spPr bwMode="auto">
          <a:xfrm rot="20485079">
            <a:off x="5210186" y="3961398"/>
            <a:ext cx="419260" cy="321264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sp>
        <p:nvSpPr>
          <p:cNvPr id="280" name="文本框 35"/>
          <p:cNvSpPr txBox="1"/>
          <p:nvPr/>
        </p:nvSpPr>
        <p:spPr>
          <a:xfrm>
            <a:off x="5770278" y="3907920"/>
            <a:ext cx="18662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2100" kern="0" dirty="0"/>
              <a:t>Add title text</a:t>
            </a:r>
            <a:endParaRPr lang="zh-CN" altLang="en-US" sz="2100" kern="0" dirty="0"/>
          </a:p>
        </p:txBody>
      </p:sp>
      <p:sp>
        <p:nvSpPr>
          <p:cNvPr id="487" name="文本框 32"/>
          <p:cNvSpPr txBox="1"/>
          <p:nvPr/>
        </p:nvSpPr>
        <p:spPr>
          <a:xfrm>
            <a:off x="2231429" y="734865"/>
            <a:ext cx="738664" cy="25704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grpSp>
        <p:nvGrpSpPr>
          <p:cNvPr id="488" name="组合 487"/>
          <p:cNvGrpSpPr>
            <a:grpSpLocks noChangeAspect="1"/>
          </p:cNvGrpSpPr>
          <p:nvPr/>
        </p:nvGrpSpPr>
        <p:grpSpPr>
          <a:xfrm>
            <a:off x="519137" y="1220273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489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0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1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2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93" name="Rectangle 9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Rectangle 10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Freeform 11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Freeform 12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4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Rectangle 15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Rectangle 16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7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Rectangle 18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Rectangle 19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Rectangle 20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Rectangle 21"/>
          <p:cNvSpPr>
            <a:spLocks noChangeArrowheads="1"/>
          </p:cNvSpPr>
          <p:nvPr/>
        </p:nvSpPr>
        <p:spPr bwMode="auto">
          <a:xfrm>
            <a:off x="1744621" y="1099036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22"/>
          <p:cNvSpPr>
            <a:spLocks noChangeArrowheads="1"/>
          </p:cNvSpPr>
          <p:nvPr/>
        </p:nvSpPr>
        <p:spPr bwMode="auto">
          <a:xfrm>
            <a:off x="1797551" y="1099036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Freeform 23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Freeform 24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Freeform 25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26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27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28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29"/>
          <p:cNvSpPr/>
          <p:nvPr/>
        </p:nvSpPr>
        <p:spPr bwMode="auto">
          <a:xfrm>
            <a:off x="1365629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Freeform 30"/>
          <p:cNvSpPr/>
          <p:nvPr/>
        </p:nvSpPr>
        <p:spPr bwMode="auto">
          <a:xfrm>
            <a:off x="1289432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Freeform 31"/>
          <p:cNvSpPr/>
          <p:nvPr/>
        </p:nvSpPr>
        <p:spPr bwMode="auto">
          <a:xfrm>
            <a:off x="174444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Freeform 32"/>
          <p:cNvSpPr/>
          <p:nvPr/>
        </p:nvSpPr>
        <p:spPr bwMode="auto">
          <a:xfrm>
            <a:off x="179755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517" name="组合 516"/>
          <p:cNvGrpSpPr>
            <a:grpSpLocks noChangeAspect="1"/>
          </p:cNvGrpSpPr>
          <p:nvPr/>
        </p:nvGrpSpPr>
        <p:grpSpPr>
          <a:xfrm>
            <a:off x="498878" y="3011503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518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519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520" name="Rectangle 42"/>
          <p:cNvSpPr>
            <a:spLocks noChangeArrowheads="1"/>
          </p:cNvSpPr>
          <p:nvPr/>
        </p:nvSpPr>
        <p:spPr bwMode="auto">
          <a:xfrm>
            <a:off x="979442" y="1388679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43"/>
          <p:cNvSpPr>
            <a:spLocks noChangeArrowheads="1"/>
          </p:cNvSpPr>
          <p:nvPr/>
        </p:nvSpPr>
        <p:spPr bwMode="auto">
          <a:xfrm>
            <a:off x="1201331" y="1388679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44"/>
          <p:cNvSpPr>
            <a:spLocks noChangeArrowheads="1"/>
          </p:cNvSpPr>
          <p:nvPr/>
        </p:nvSpPr>
        <p:spPr bwMode="auto">
          <a:xfrm>
            <a:off x="1423220" y="1388679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Rectangle 45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Rectangle 46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Rectangle 47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Rectangle 48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49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8" name="Rectangle 50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9" name="Rectangle 51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0" name="Rectangle 52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1" name="Rectangle 53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2" name="Rectangle 54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3" name="Rectangle 55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4" name="Rectangle 56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5" name="Rectangle 57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6" name="Rectangle 58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7" name="Rectangle 59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8" name="Rectangle 60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9" name="Rectangle 61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0" name="Rectangle 62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1" name="Rectangle 63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2" name="Rectangle 64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3" name="Rectangle 65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4" name="Rectangle 66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5" name="Rectangle 67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6" name="Rectangle 68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7" name="Rectangle 69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8" name="Rectangle 70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9" name="Rectangle 71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0" name="Rectangle 72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1" name="Rectangle 73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2" name="Rectangle 74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3" name="Rectangle 75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4" name="Rectangle 76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5" name="Rectangle 77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6" name="Rectangle 78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7" name="Rectangle 79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8" name="Rectangle 80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9" name="Rectangle 81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0" name="Rectangle 82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1" name="Rectangle 83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2" name="Rectangle 84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3" name="Rectangle 85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4" name="Rectangle 86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5" name="Rectangle 87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6" name="Rectangle 88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7" name="Rectangle 89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8" name="Rectangle 90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9" name="Rectangle 91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0" name="Rectangle 92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1" name="Rectangle 93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2" name="Rectangle 94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3" name="Rectangle 95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4" name="Rectangle 96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5" name="Rectangle 97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6" name="Rectangle 98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7" name="Rectangle 99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8" name="Rectangle 100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9" name="Rectangle 101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0" name="Rectangle 102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1" name="Rectangle 103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2" name="Rectangle 104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3" name="Rectangle 105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4" name="Rectangle 106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5" name="Rectangle 107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6" name="Rectangle 108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7" name="Rectangle 109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8" name="Rectangle 110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9" name="Rectangle 111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0" name="Rectangle 112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1" name="Freeform 113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2" name="Freeform 114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3" name="Rectangle 115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4" name="Rectangle 116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5" name="Freeform 117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6" name="Freeform 118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7" name="Freeform 119"/>
          <p:cNvSpPr/>
          <p:nvPr/>
        </p:nvSpPr>
        <p:spPr bwMode="auto">
          <a:xfrm>
            <a:off x="1201331" y="4600158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8" name="Freeform 120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9" name="Freeform 121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0" name="Freeform 122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1" name="Freeform 123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2" name="Freeform 124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3" name="Freeform 125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4" name="Rectangle 126"/>
          <p:cNvSpPr>
            <a:spLocks noChangeArrowheads="1"/>
          </p:cNvSpPr>
          <p:nvPr/>
        </p:nvSpPr>
        <p:spPr bwMode="auto">
          <a:xfrm>
            <a:off x="1631559" y="1874807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5" name="Freeform 127"/>
          <p:cNvSpPr/>
          <p:nvPr/>
        </p:nvSpPr>
        <p:spPr bwMode="auto">
          <a:xfrm>
            <a:off x="1631558" y="187480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6" name="Rectangle 128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7" name="Rectangle 129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8" name="Freeform 130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9" name="Freeform 131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0" name="Freeform 132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1" name="Freeform 133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2" name="Freeform 135"/>
          <p:cNvSpPr/>
          <p:nvPr/>
        </p:nvSpPr>
        <p:spPr bwMode="auto">
          <a:xfrm>
            <a:off x="1640027" y="2882626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3" name="Freeform 136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4" name="Freeform 137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5" name="Freeform 138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6" name="Freeform 139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7" name="Freeform 140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8" name="Freeform 141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9" name="Rectangle 142"/>
          <p:cNvSpPr>
            <a:spLocks noChangeArrowheads="1"/>
          </p:cNvSpPr>
          <p:nvPr/>
        </p:nvSpPr>
        <p:spPr bwMode="auto">
          <a:xfrm>
            <a:off x="1418140" y="3592337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0" name="Freeform 143"/>
          <p:cNvSpPr/>
          <p:nvPr/>
        </p:nvSpPr>
        <p:spPr bwMode="auto">
          <a:xfrm>
            <a:off x="1418139" y="35923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1" name="Freeform 144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2" name="Freeform 145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3" name="Freeform 146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4" name="Freeform 147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5" name="Freeform 148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6" name="Freeform 149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7" name="Rectangle 150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8" name="Rectangle 151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9" name="Freeform 152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0" name="Freeform 153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1" name="Freeform 154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2" name="Freeform 155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3" name="Freeform 156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4" name="Freeform 157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5" name="Freeform 158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6" name="Freeform 159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7" name="Freeform 160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8" name="Freeform 161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9" name="Freeform 162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0" name="Freeform 163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1" name="Freeform 164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2" name="Freeform 165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3" name="Rectangle 166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4" name="Rectangle 167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5" name="Freeform 168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6" name="Freeform 169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7" name="Freeform 170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8" name="Freeform 171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9" name="Rectangle 172"/>
          <p:cNvSpPr>
            <a:spLocks noChangeArrowheads="1"/>
          </p:cNvSpPr>
          <p:nvPr/>
        </p:nvSpPr>
        <p:spPr bwMode="auto">
          <a:xfrm>
            <a:off x="1423220" y="3106211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0" name="Freeform 173"/>
          <p:cNvSpPr/>
          <p:nvPr/>
        </p:nvSpPr>
        <p:spPr bwMode="auto">
          <a:xfrm>
            <a:off x="1423220" y="31062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1" name="Freeform 174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2" name="Freeform 175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3" name="Freeform 176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4" name="Freeform 177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5" name="Freeform 178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6" name="Freeform 179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7" name="Freeform 180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8" name="Freeform 181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9" name="Freeform 182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0" name="Freeform 183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1" name="Freeform 184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2" name="Freeform 185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3" name="Freeform 186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4" name="Freeform 187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5" name="Freeform 188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6" name="Freeform 189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7" name="Freeform 190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8" name="Freeform 191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9" name="Freeform 194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0" name="Freeform 195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1" name="Freeform 196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2" name="Freeform 197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3" name="Freeform 198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4" name="Freeform 199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5" name="Freeform 200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6" name="Freeform 201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7" name="Freeform 202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8" name="Freeform 203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9" name="Freeform 204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80" name="Freeform 205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681" name="组合 680"/>
          <p:cNvGrpSpPr>
            <a:grpSpLocks noChangeAspect="1"/>
          </p:cNvGrpSpPr>
          <p:nvPr/>
        </p:nvGrpSpPr>
        <p:grpSpPr>
          <a:xfrm>
            <a:off x="1694347" y="2464888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682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3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4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5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686" name="Freeform 13"/>
          <p:cNvSpPr>
            <a:spLocks noChangeAspect="1" noEditPoints="1"/>
          </p:cNvSpPr>
          <p:nvPr/>
        </p:nvSpPr>
        <p:spPr bwMode="auto">
          <a:xfrm>
            <a:off x="1659958" y="3933496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013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20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20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2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2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20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20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" dur="20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" dur="20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" dur="20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" dur="20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20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20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" dur="20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" dur="20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20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20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2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2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" dur="20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" dur="20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20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20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" dur="20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" dur="20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" dur="20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" dur="20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20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20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" dur="20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" dur="20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5" dur="2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6" dur="2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9" dur="20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0" dur="20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3" dur="20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4" dur="20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7" dur="20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8" dur="20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1" dur="20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92" dur="20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5" dur="20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96" dur="20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9" dur="20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0" dur="20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3" dur="20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4" dur="20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7" dur="2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8" dur="2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1" dur="2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2" dur="2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5" dur="2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6" dur="2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9" dur="20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0" dur="20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3" dur="2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4" dur="2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7" dur="2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8" dur="2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1" dur="2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2" dur="2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5" dur="20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6" dur="20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9" dur="20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0" dur="20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3" dur="20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4" dur="20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7" dur="20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8" dur="20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1" dur="2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2" dur="2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5" dur="2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6" dur="2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9" dur="2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0" dur="2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63" dur="20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4" dur="20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67" dur="20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8" dur="20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1" dur="20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2" dur="20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5" dur="20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6" dur="20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9" dur="20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0" dur="20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3" dur="2000" fill="hold"/>
                                            <p:tgtEl>
                                              <p:spTgt spid="5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4" dur="2000" fill="hold"/>
                                            <p:tgtEl>
                                              <p:spTgt spid="5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7" dur="20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8" dur="20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1" dur="2000" fill="hold"/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2" dur="2000" fill="hold"/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5" dur="20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6" dur="20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9" dur="2000" fill="hold"/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0" dur="2000" fill="hold"/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03" dur="20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4" dur="20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07" dur="200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8" dur="200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1" dur="200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12" dur="200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5" dur="200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16" dur="200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9" dur="200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0" dur="200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3" dur="20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4" dur="20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7" dur="2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8" dur="2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1" dur="2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2" dur="2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5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6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9" dur="20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0" dur="20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3" dur="200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4" dur="200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7" dur="200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8" dur="200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1" dur="2000" fill="hold"/>
                                            <p:tgtEl>
                                              <p:spTgt spid="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2" dur="2000" fill="hold"/>
                                            <p:tgtEl>
                                              <p:spTgt spid="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5" dur="2000" fill="hold"/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6" dur="2000" fill="hold"/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9" dur="2000" fill="hold"/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0" dur="2000" fill="hold"/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3" dur="20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4" dur="20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7" dur="20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8" dur="20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1" dur="20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2" dur="20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5" dur="20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6" dur="20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9" dur="20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0" dur="20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83" dur="20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4" dur="20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87" dur="20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8" dur="20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1" dur="20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92" dur="20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5" dur="20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96" dur="20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9" dur="20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0" dur="20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3" dur="20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4" dur="20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7" dur="20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8" dur="20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1" dur="20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2" dur="20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5" dur="20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6" dur="20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9" dur="2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0" dur="2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23" dur="20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4" dur="20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27" dur="2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8" dur="2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1" dur="20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32" dur="20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5" dur="20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36" dur="20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9" dur="20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0" dur="20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3" dur="20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4" dur="20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7" dur="20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8" dur="20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1" dur="20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2" dur="20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5" dur="20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6" dur="20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9" dur="200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0" dur="200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3" dur="20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4" dur="20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7" dur="200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8" dur="200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1" dur="200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2" dur="200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5" dur="20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6" dur="20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9" dur="200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0" dur="200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3" dur="200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4" dur="200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7" dur="2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8" dur="2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1" dur="2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2" dur="2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5" dur="2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6" dur="2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9" dur="2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0" dur="2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03" dur="2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4" dur="2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07" dur="2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8" dur="2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1" dur="2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12" dur="2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5" dur="20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16" dur="20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9" dur="200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0" dur="200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3" dur="200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4" dur="200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7" dur="2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8" dur="2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1" dur="2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2" dur="2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5" dur="2000" fill="hold"/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6" dur="2000" fill="hold"/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9" dur="2000" fill="hold"/>
                                            <p:tgtEl>
                                              <p:spTgt spid="6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0" dur="2000" fill="hold"/>
                                            <p:tgtEl>
                                              <p:spTgt spid="6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3" dur="200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4" dur="200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7" dur="2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8" dur="2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1" dur="2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2" dur="2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5" dur="2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6" dur="2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9" dur="2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0" dur="2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3" dur="2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4" dur="2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7" dur="2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8" dur="2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1" dur="2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2" dur="2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5" dur="2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6" dur="2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9" dur="2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0" dur="2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3" dur="2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4" dur="2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7" dur="2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8" dur="2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1" dur="2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2" dur="2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5" dur="2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6" dur="2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9" dur="2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0" dur="2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3" dur="2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4" dur="2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7" dur="2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8" dur="2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1" dur="2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2" dur="2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5" dur="2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6" dur="2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9" dur="2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0" dur="2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3" dur="2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4" dur="2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7" dur="2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8" dur="2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1" dur="2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2" dur="2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5" dur="2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6" dur="2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9" dur="2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0" dur="2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3" dur="2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4" dur="2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7" dur="2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8" dur="2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1" dur="2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2" dur="2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5" dur="2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6" dur="2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9" dur="2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0" dur="2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3" dur="2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4" dur="2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7" dur="2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8" dur="2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1" dur="2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2" dur="2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5" dur="2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6" dur="2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9" dur="2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0" dur="2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3" dur="2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4" dur="2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7" dur="2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8" dur="2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1" dur="2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2" dur="2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5" dur="2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6" dur="2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9" dur="2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0" dur="2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3" dur="2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4" dur="2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7" dur="2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8" dur="2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1" dur="2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2" dur="2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5" dur="2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6" dur="2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9" dur="2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0" dur="2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3" dur="2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4" dur="2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7" dur="2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8" dur="2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1" dur="2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2" dur="2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5" dur="2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6" dur="2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7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9" dur="2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0" dur="2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1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3" dur="2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4" dur="2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5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7" dur="2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8" dur="2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9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1" dur="2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2" dur="2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3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5" dur="2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6" dur="2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7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9" dur="2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0" dur="2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1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3" dur="2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4" dur="2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5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7" dur="2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8" dur="2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9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1" dur="2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2" dur="2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3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5" dur="20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6" dur="20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7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9" dur="20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0" dur="20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3" dur="20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4" dur="20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7" dur="20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8" dur="20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1" dur="2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2" dur="2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5" dur="20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6" dur="20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9" dur="20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0" dur="20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3" dur="20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4" dur="20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7" dur="200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8" dur="200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1" dur="20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2" dur="20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5" dur="2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6" dur="2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9" dur="20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0" dur="20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23" dur="200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4" dur="200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27" dur="20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8" dur="20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1" dur="20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32" dur="20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5" dur="20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36" dur="20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9" dur="20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0" dur="20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3" dur="2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4" dur="2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4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8" dur="50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2" dur="500"/>
                                            <p:tgtEl>
                                              <p:spTgt spid="6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6" dur="500"/>
                                            <p:tgtEl>
                                              <p:spTgt spid="5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0" dur="500"/>
                                            <p:tgtEl>
                                              <p:spTgt spid="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4" dur="10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5" dur="10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6" dur="10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7" dur="1000"/>
                                            <p:tgtEl>
                                              <p:spTgt spid="4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1" dur="50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5" dur="5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9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3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7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8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6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7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9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2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6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0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1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2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16" dur="5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0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4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8" dur="5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8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2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8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0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1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2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3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4" dur="500" tmFilter="0,0; .5, 1; 1, 1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5" fill="hold">
                                <p:stCondLst>
                                  <p:cond delay="14050"/>
                                </p:stCondLst>
                                <p:childTnLst>
                                  <p:par>
                                    <p:cTn id="84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8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9" fill="hold">
                                <p:stCondLst>
                                  <p:cond delay="14550"/>
                                </p:stCondLst>
                                <p:childTnLst>
                                  <p:par>
                                    <p:cTn id="8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2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3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4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5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6" dur="500" tmFilter="0,0; .5, 1; 1, 1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7" fill="hold">
                                <p:stCondLst>
                                  <p:cond delay="15600"/>
                                </p:stCondLst>
                                <p:childTnLst>
                                  <p:par>
                                    <p:cTn id="8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0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1" fill="hold">
                                <p:stCondLst>
                                  <p:cond delay="16100"/>
                                </p:stCondLst>
                                <p:childTnLst>
                                  <p:par>
                                    <p:cTn id="86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4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5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6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7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8" dur="500" tmFilter="0,0; .5, 1; 1, 1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9" fill="hold">
                                <p:stCondLst>
                                  <p:cond delay="17150"/>
                                </p:stCondLst>
                                <p:childTnLst>
                                  <p:par>
                                    <p:cTn id="8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2" dur="5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3" fill="hold">
                                <p:stCondLst>
                                  <p:cond delay="17650"/>
                                </p:stCondLst>
                                <p:childTnLst>
                                  <p:par>
                                    <p:cTn id="87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6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7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8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9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0" dur="500" tmFilter="0,0; .5, 1; 1, 1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1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88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4" dur="500"/>
                                            <p:tgtEl>
                                              <p:spTgt spid="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5" fill="hold">
                                <p:stCondLst>
                                  <p:cond delay="19200"/>
                                </p:stCondLst>
                                <p:childTnLst>
                                  <p:par>
                                    <p:cTn id="88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9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0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1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2" dur="500" tmFilter="0,0; .5, 1; 1, 1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6" grpId="0" animBg="1"/>
          <p:bldP spid="250" grpId="0" animBg="1"/>
          <p:bldP spid="254" grpId="0" animBg="1"/>
          <p:bldP spid="258" grpId="0" animBg="1"/>
          <p:bldP spid="262" grpId="0"/>
          <p:bldP spid="263" grpId="0"/>
          <p:bldP spid="264" grpId="0"/>
          <p:bldP spid="265" grpId="0"/>
          <p:bldP spid="266" grpId="0" animBg="1"/>
          <p:bldP spid="267" grpId="0" animBg="1"/>
          <p:bldP spid="268" grpId="0" animBg="1"/>
          <p:bldP spid="269" grpId="0" animBg="1"/>
          <p:bldP spid="270" grpId="0"/>
          <p:bldP spid="271" grpId="0"/>
          <p:bldP spid="272" grpId="0"/>
          <p:bldP spid="273" grpId="0"/>
          <p:bldP spid="274" grpId="0" animBg="1"/>
          <p:bldP spid="278" grpId="0"/>
          <p:bldP spid="279" grpId="0" animBg="1"/>
          <p:bldP spid="280" grpId="0"/>
          <p:bldP spid="487" grpId="0"/>
          <p:bldP spid="493" grpId="0" animBg="1"/>
          <p:bldP spid="494" grpId="0"/>
          <p:bldP spid="495" grpId="0" animBg="1"/>
          <p:bldP spid="496" grpId="0"/>
          <p:bldP spid="497" grpId="0" animBg="1"/>
          <p:bldP spid="498" grpId="0"/>
          <p:bldP spid="499" grpId="0" animBg="1"/>
          <p:bldP spid="500" grpId="0"/>
          <p:bldP spid="501" grpId="0" animBg="1"/>
          <p:bldP spid="502" grpId="0"/>
          <p:bldP spid="503" grpId="0" animBg="1"/>
          <p:bldP spid="504" grpId="0"/>
          <p:bldP spid="505" grpId="0" animBg="1"/>
          <p:bldP spid="506" grpId="0"/>
          <p:bldP spid="507" grpId="0" animBg="1"/>
          <p:bldP spid="508" grpId="0"/>
          <p:bldP spid="509" grpId="0" animBg="1"/>
          <p:bldP spid="510" grpId="0"/>
          <p:bldP spid="511" grpId="0" animBg="1"/>
          <p:bldP spid="512" grpId="0"/>
          <p:bldP spid="513" grpId="0" animBg="1"/>
          <p:bldP spid="514" grpId="0"/>
          <p:bldP spid="515" grpId="0" animBg="1"/>
          <p:bldP spid="516" grpId="0"/>
          <p:bldP spid="520" grpId="0" animBg="1"/>
          <p:bldP spid="521" grpId="0" animBg="1"/>
          <p:bldP spid="522" grpId="0" animBg="1"/>
          <p:bldP spid="523" grpId="0" animBg="1"/>
          <p:bldP spid="524" grpId="0"/>
          <p:bldP spid="525" grpId="0" animBg="1"/>
          <p:bldP spid="526" grpId="0"/>
          <p:bldP spid="527" grpId="0" animBg="1"/>
          <p:bldP spid="528" grpId="0"/>
          <p:bldP spid="529" grpId="0" animBg="1"/>
          <p:bldP spid="530" grpId="0"/>
          <p:bldP spid="531" grpId="0" animBg="1"/>
          <p:bldP spid="532" grpId="0"/>
          <p:bldP spid="533" grpId="0" animBg="1"/>
          <p:bldP spid="534" grpId="0"/>
          <p:bldP spid="535" grpId="0" animBg="1"/>
          <p:bldP spid="536" grpId="0"/>
          <p:bldP spid="537" grpId="0" animBg="1"/>
          <p:bldP spid="538" grpId="0"/>
          <p:bldP spid="539" grpId="0" animBg="1"/>
          <p:bldP spid="540" grpId="0"/>
          <p:bldP spid="541" grpId="0" animBg="1"/>
          <p:bldP spid="542" grpId="0"/>
          <p:bldP spid="543" grpId="0" animBg="1"/>
          <p:bldP spid="544" grpId="0"/>
          <p:bldP spid="545" grpId="0" animBg="1"/>
          <p:bldP spid="546" grpId="0"/>
          <p:bldP spid="547" grpId="0" animBg="1"/>
          <p:bldP spid="548" grpId="0"/>
          <p:bldP spid="549" grpId="0" animBg="1"/>
          <p:bldP spid="550" grpId="0"/>
          <p:bldP spid="551" grpId="0" animBg="1"/>
          <p:bldP spid="552" grpId="0"/>
          <p:bldP spid="553" grpId="0" animBg="1"/>
          <p:bldP spid="554" grpId="0"/>
          <p:bldP spid="555" grpId="0" animBg="1"/>
          <p:bldP spid="556" grpId="0"/>
          <p:bldP spid="557" grpId="0" animBg="1"/>
          <p:bldP spid="558" grpId="0"/>
          <p:bldP spid="559" grpId="0" animBg="1"/>
          <p:bldP spid="560" grpId="0"/>
          <p:bldP spid="561" grpId="0" animBg="1"/>
          <p:bldP spid="562" grpId="0"/>
          <p:bldP spid="563" grpId="0" animBg="1"/>
          <p:bldP spid="564" grpId="0"/>
          <p:bldP spid="565" grpId="0" animBg="1"/>
          <p:bldP spid="566" grpId="0"/>
          <p:bldP spid="567" grpId="0" animBg="1"/>
          <p:bldP spid="568" grpId="0"/>
          <p:bldP spid="569" grpId="0" animBg="1"/>
          <p:bldP spid="570" grpId="0"/>
          <p:bldP spid="571" grpId="0" animBg="1"/>
          <p:bldP spid="572" grpId="0"/>
          <p:bldP spid="573" grpId="0" animBg="1"/>
          <p:bldP spid="574" grpId="0"/>
          <p:bldP spid="575" grpId="0" animBg="1"/>
          <p:bldP spid="576" grpId="0"/>
          <p:bldP spid="577" grpId="0" animBg="1"/>
          <p:bldP spid="578" grpId="0"/>
          <p:bldP spid="579" grpId="0" animBg="1"/>
          <p:bldP spid="580" grpId="0"/>
          <p:bldP spid="581" grpId="0" animBg="1"/>
          <p:bldP spid="582" grpId="0"/>
          <p:bldP spid="583" grpId="0" animBg="1"/>
          <p:bldP spid="584" grpId="0"/>
          <p:bldP spid="585" grpId="0" animBg="1"/>
          <p:bldP spid="586" grpId="0"/>
          <p:bldP spid="587" grpId="0" animBg="1"/>
          <p:bldP spid="588" grpId="0"/>
          <p:bldP spid="589" grpId="0" animBg="1"/>
          <p:bldP spid="590" grpId="0"/>
          <p:bldP spid="591" grpId="0" animBg="1"/>
          <p:bldP spid="592" grpId="0"/>
          <p:bldP spid="593" grpId="0" animBg="1"/>
          <p:bldP spid="594" grpId="0"/>
          <p:bldP spid="595" grpId="0" animBg="1"/>
          <p:bldP spid="596" grpId="0"/>
          <p:bldP spid="597" grpId="0" animBg="1"/>
          <p:bldP spid="598" grpId="0" animBg="1"/>
          <p:bldP spid="599" grpId="0"/>
          <p:bldP spid="600" grpId="0" animBg="1"/>
          <p:bldP spid="601" grpId="0"/>
          <p:bldP spid="602" grpId="0" animBg="1"/>
          <p:bldP spid="603" grpId="0"/>
          <p:bldP spid="604" grpId="0" animBg="1"/>
          <p:bldP spid="605" grpId="0"/>
          <p:bldP spid="606" grpId="0" animBg="1"/>
          <p:bldP spid="607" grpId="0"/>
          <p:bldP spid="608" grpId="0" animBg="1"/>
          <p:bldP spid="609" grpId="0"/>
          <p:bldP spid="610" grpId="0" animBg="1"/>
          <p:bldP spid="611" grpId="0"/>
          <p:bldP spid="612" grpId="0"/>
          <p:bldP spid="613" grpId="0" animBg="1"/>
          <p:bldP spid="614" grpId="0"/>
          <p:bldP spid="615" grpId="0" animBg="1"/>
          <p:bldP spid="616" grpId="0"/>
          <p:bldP spid="617" grpId="0" animBg="1"/>
          <p:bldP spid="618" grpId="0"/>
          <p:bldP spid="619" grpId="0" animBg="1"/>
          <p:bldP spid="620" grpId="0"/>
          <p:bldP spid="621" grpId="0" animBg="1"/>
          <p:bldP spid="622" grpId="0"/>
          <p:bldP spid="623" grpId="0" animBg="1"/>
          <p:bldP spid="624" grpId="0"/>
          <p:bldP spid="625" grpId="0" animBg="1"/>
          <p:bldP spid="626" grpId="0"/>
          <p:bldP spid="627" grpId="0" animBg="1"/>
          <p:bldP spid="628" grpId="0"/>
          <p:bldP spid="629" grpId="0" animBg="1"/>
          <p:bldP spid="630" grpId="0"/>
          <p:bldP spid="631" grpId="0" animBg="1"/>
          <p:bldP spid="632" grpId="0"/>
          <p:bldP spid="633" grpId="0" animBg="1"/>
          <p:bldP spid="634" grpId="0"/>
          <p:bldP spid="635" grpId="0" animBg="1"/>
          <p:bldP spid="636" grpId="0"/>
          <p:bldP spid="637" grpId="0" animBg="1"/>
          <p:bldP spid="638" grpId="0"/>
          <p:bldP spid="639" grpId="0" animBg="1"/>
          <p:bldP spid="640" grpId="0"/>
          <p:bldP spid="641" grpId="0" animBg="1"/>
          <p:bldP spid="642" grpId="0"/>
          <p:bldP spid="643" grpId="0" animBg="1"/>
          <p:bldP spid="644" grpId="0"/>
          <p:bldP spid="645" grpId="0" animBg="1"/>
          <p:bldP spid="646" grpId="0"/>
          <p:bldP spid="647" grpId="0" animBg="1"/>
          <p:bldP spid="648" grpId="0"/>
          <p:bldP spid="649" grpId="0" animBg="1"/>
          <p:bldP spid="650" grpId="0"/>
          <p:bldP spid="651" grpId="0" animBg="1"/>
          <p:bldP spid="652" grpId="0"/>
          <p:bldP spid="653" grpId="0" animBg="1"/>
          <p:bldP spid="654" grpId="0"/>
          <p:bldP spid="655" grpId="0" animBg="1"/>
          <p:bldP spid="656" grpId="0"/>
          <p:bldP spid="657" grpId="0" animBg="1"/>
          <p:bldP spid="658" grpId="0"/>
          <p:bldP spid="659" grpId="0" animBg="1"/>
          <p:bldP spid="660" grpId="0"/>
          <p:bldP spid="661" grpId="0" animBg="1"/>
          <p:bldP spid="662" grpId="0"/>
          <p:bldP spid="663" grpId="0" animBg="1"/>
          <p:bldP spid="664" grpId="0"/>
          <p:bldP spid="665" grpId="0" animBg="1"/>
          <p:bldP spid="666" grpId="0"/>
          <p:bldP spid="667" grpId="0" animBg="1"/>
          <p:bldP spid="668" grpId="0"/>
          <p:bldP spid="669" grpId="0" animBg="1"/>
          <p:bldP spid="670" grpId="0"/>
          <p:bldP spid="671" grpId="0" animBg="1"/>
          <p:bldP spid="672" grpId="0"/>
          <p:bldP spid="673" grpId="0" animBg="1"/>
          <p:bldP spid="674" grpId="0"/>
          <p:bldP spid="675" grpId="0" animBg="1"/>
          <p:bldP spid="676" grpId="0"/>
          <p:bldP spid="677" grpId="0" animBg="1"/>
          <p:bldP spid="678" grpId="0"/>
          <p:bldP spid="679" grpId="0" animBg="1"/>
          <p:bldP spid="680" grpId="0"/>
          <p:bldP spid="6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20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0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2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2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2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0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20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20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2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20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0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0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0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000" fill="hold"/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000" fill="hold"/>
                                            <p:tgtEl>
                                              <p:spTgt spid="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0" fill="hold"/>
                                            <p:tgtEl>
                                              <p:spTgt spid="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0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000" fill="hold"/>
                                            <p:tgtEl>
                                              <p:spTgt spid="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2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2000" fill="hold"/>
                                            <p:tgtEl>
                                              <p:spTgt spid="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2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2000" fill="hold"/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2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2000" fill="hold"/>
                                            <p:tgtEl>
                                              <p:spTgt spid="5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20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2000" fill="hold"/>
                                            <p:tgtEl>
                                              <p:spTgt spid="5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20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2000" fill="hold"/>
                                            <p:tgtEl>
                                              <p:spTgt spid="5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20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2000" fill="hold"/>
                                            <p:tgtEl>
                                              <p:spTgt spid="5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20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2000" fill="hold"/>
                                            <p:tgtEl>
                                              <p:spTgt spid="5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20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20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2000" fill="hold"/>
                                            <p:tgtEl>
                                              <p:spTgt spid="5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2000" fill="hold"/>
                                            <p:tgtEl>
                                              <p:spTgt spid="5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20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20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2000" fill="hold"/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2000" fill="hold"/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20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2000" fill="hold"/>
                                            <p:tgtEl>
                                              <p:spTgt spid="5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2000" fill="hold"/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2000" fill="hold"/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20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20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200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2000" fill="hold"/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200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2000" fill="hold"/>
                                            <p:tgtEl>
                                              <p:spTgt spid="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200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2000" fill="hold"/>
                                            <p:tgtEl>
                                              <p:spTgt spid="5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200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2000" fill="hold"/>
                                            <p:tgtEl>
                                              <p:spTgt spid="5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20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20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2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2000" fill="hold"/>
                                            <p:tgtEl>
                                              <p:spTgt spid="5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1" dur="2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2" dur="20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9" dur="20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0" dur="2000" fill="hold"/>
                                            <p:tgtEl>
                                              <p:spTgt spid="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200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2000" fill="hold"/>
                                            <p:tgtEl>
                                              <p:spTgt spid="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200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2000" fill="hold"/>
                                            <p:tgtEl>
                                              <p:spTgt spid="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2000" fill="hold"/>
                                            <p:tgtEl>
                                              <p:spTgt spid="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2000" fill="hold"/>
                                            <p:tgtEl>
                                              <p:spTgt spid="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2000" fill="hold"/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6" dur="2000" fill="hold"/>
                                            <p:tgtEl>
                                              <p:spTgt spid="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2000" fill="hold"/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0" dur="2000" fill="hold"/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20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2000" fill="hold"/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7" dur="20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8" dur="2000" fill="hold"/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1" dur="20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2" dur="2000" fill="hold"/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20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2000" fill="hold"/>
                                            <p:tgtEl>
                                              <p:spTgt spid="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9" dur="20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0" dur="2000" fill="hold"/>
                                            <p:tgtEl>
                                              <p:spTgt spid="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3" dur="20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4" dur="2000" fill="hold"/>
                                            <p:tgtEl>
                                              <p:spTgt spid="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7" dur="20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8" dur="2000" fill="hold"/>
                                            <p:tgtEl>
                                              <p:spTgt spid="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1" dur="20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2" dur="2000" fill="hold"/>
                                            <p:tgtEl>
                                              <p:spTgt spid="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5" dur="20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6" dur="2000" fill="hold"/>
                                            <p:tgtEl>
                                              <p:spTgt spid="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9" dur="20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0" dur="20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3" dur="20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4" dur="2000" fill="hold"/>
                                            <p:tgtEl>
                                              <p:spTgt spid="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20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2000" fill="hold"/>
                                            <p:tgtEl>
                                              <p:spTgt spid="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1" dur="20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2" dur="2000" fill="hold"/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5" dur="20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6" dur="2000" fill="hold"/>
                                            <p:tgtEl>
                                              <p:spTgt spid="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9" dur="2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0" dur="2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3" dur="20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4" dur="20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7" dur="2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8" dur="2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1" dur="20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2" dur="2000" fill="hold"/>
                                            <p:tgtEl>
                                              <p:spTgt spid="5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5" dur="20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6" dur="20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9" dur="20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0" dur="2000" fill="hold"/>
                                            <p:tgtEl>
                                              <p:spTgt spid="5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3" dur="20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4" dur="20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7" dur="20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8" dur="2000" fill="hold"/>
                                            <p:tgtEl>
                                              <p:spTgt spid="5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1" dur="20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2" dur="2000" fill="hold"/>
                                            <p:tgtEl>
                                              <p:spTgt spid="5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5" dur="20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6" dur="2000" fill="hold"/>
                                            <p:tgtEl>
                                              <p:spTgt spid="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9" dur="200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0" dur="2000" fill="hold"/>
                                            <p:tgtEl>
                                              <p:spTgt spid="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3" dur="20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4" dur="20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7" dur="200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8" dur="2000" fill="hold"/>
                                            <p:tgtEl>
                                              <p:spTgt spid="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1" dur="200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2" dur="2000" fill="hold"/>
                                            <p:tgtEl>
                                              <p:spTgt spid="5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5" dur="20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6" dur="2000" fill="hold"/>
                                            <p:tgtEl>
                                              <p:spTgt spid="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9" dur="200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0" dur="2000" fill="hold"/>
                                            <p:tgtEl>
                                              <p:spTgt spid="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3" dur="200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4" dur="2000" fill="hold"/>
                                            <p:tgtEl>
                                              <p:spTgt spid="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7" dur="2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8" dur="2000" fill="hold"/>
                                            <p:tgtEl>
                                              <p:spTgt spid="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1" dur="2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2" dur="20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5" dur="2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6" dur="20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9" dur="2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0" dur="20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3" dur="2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4" dur="2000" fill="hold"/>
                                            <p:tgtEl>
                                              <p:spTgt spid="5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7" dur="2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8" dur="20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1" dur="2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2" dur="2000" fill="hold"/>
                                            <p:tgtEl>
                                              <p:spTgt spid="5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5" dur="20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6" dur="20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9" dur="200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0" dur="2000" fill="hold"/>
                                            <p:tgtEl>
                                              <p:spTgt spid="5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3" dur="200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4" dur="2000" fill="hold"/>
                                            <p:tgtEl>
                                              <p:spTgt spid="6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7" dur="2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8" dur="2000" fill="hold"/>
                                            <p:tgtEl>
                                              <p:spTgt spid="6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1" dur="2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2" dur="2000" fill="hold"/>
                                            <p:tgtEl>
                                              <p:spTgt spid="6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5" dur="2000" fill="hold"/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6" dur="2000" fill="hold"/>
                                            <p:tgtEl>
                                              <p:spTgt spid="6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9" dur="2000" fill="hold"/>
                                            <p:tgtEl>
                                              <p:spTgt spid="6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0" dur="2000" fill="hold"/>
                                            <p:tgtEl>
                                              <p:spTgt spid="6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3" dur="200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4" dur="2000" fill="hold"/>
                                            <p:tgtEl>
                                              <p:spTgt spid="6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7" dur="2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8" dur="200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1" dur="2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2" dur="200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5" dur="2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6" dur="20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9" dur="2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0" dur="20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3" dur="2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4" dur="20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7" dur="2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8" dur="200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1" dur="2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2" dur="200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5" dur="2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6" dur="2000" fill="hold"/>
                                            <p:tgtEl>
                                              <p:spTgt spid="6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9" dur="2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0" dur="2000" fill="hold"/>
                                            <p:tgtEl>
                                              <p:spTgt spid="6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3" dur="2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4" dur="2000" fill="hold"/>
                                            <p:tgtEl>
                                              <p:spTgt spid="6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7" dur="2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8" dur="200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1" dur="2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2" dur="200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5" dur="2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6" dur="200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9" dur="2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0" dur="2000" fill="hold"/>
                                            <p:tgtEl>
                                              <p:spTgt spid="6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3" dur="2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4" dur="2000" fill="hold"/>
                                            <p:tgtEl>
                                              <p:spTgt spid="6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7" dur="2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8" dur="2000" fill="hold"/>
                                            <p:tgtEl>
                                              <p:spTgt spid="6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1" dur="2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2" dur="2000" fill="hold"/>
                                            <p:tgtEl>
                                              <p:spTgt spid="6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5" dur="2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6" dur="20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9" dur="2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0" dur="2000" fill="hold"/>
                                            <p:tgtEl>
                                              <p:spTgt spid="6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3" dur="2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4" dur="2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7" dur="2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8" dur="2000" fill="hold"/>
                                            <p:tgtEl>
                                              <p:spTgt spid="6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1" dur="2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2" dur="2000" fill="hold"/>
                                            <p:tgtEl>
                                              <p:spTgt spid="6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5" dur="2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6" dur="2000" fill="hold"/>
                                            <p:tgtEl>
                                              <p:spTgt spid="6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9" dur="2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0" dur="200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3" dur="2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4" dur="2000" fill="hold"/>
                                            <p:tgtEl>
                                              <p:spTgt spid="6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7" dur="2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8" dur="2000" fill="hold"/>
                                            <p:tgtEl>
                                              <p:spTgt spid="6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1" dur="2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2" dur="2000" fill="hold"/>
                                            <p:tgtEl>
                                              <p:spTgt spid="6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5" dur="2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6" dur="2000" fill="hold"/>
                                            <p:tgtEl>
                                              <p:spTgt spid="6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9" dur="2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0" dur="2000" fill="hold"/>
                                            <p:tgtEl>
                                              <p:spTgt spid="6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3" dur="2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4" dur="2000" fill="hold"/>
                                            <p:tgtEl>
                                              <p:spTgt spid="6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7" dur="2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8" dur="2000" fill="hold"/>
                                            <p:tgtEl>
                                              <p:spTgt spid="6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1" dur="2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2" dur="2000" fill="hold"/>
                                            <p:tgtEl>
                                              <p:spTgt spid="6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5" dur="2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6" dur="20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9" dur="2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0" dur="2000" fill="hold"/>
                                            <p:tgtEl>
                                              <p:spTgt spid="6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3" dur="2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4" dur="2000" fill="hold"/>
                                            <p:tgtEl>
                                              <p:spTgt spid="6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7" dur="2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8" dur="2000" fill="hold"/>
                                            <p:tgtEl>
                                              <p:spTgt spid="6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1" dur="2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2" dur="2000" fill="hold"/>
                                            <p:tgtEl>
                                              <p:spTgt spid="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5" dur="2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6" dur="2000" fill="hold"/>
                                            <p:tgtEl>
                                              <p:spTgt spid="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9" dur="2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0" dur="2000" fill="hold"/>
                                            <p:tgtEl>
                                              <p:spTgt spid="6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3" dur="2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4" dur="2000" fill="hold"/>
                                            <p:tgtEl>
                                              <p:spTgt spid="6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7" dur="2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8" dur="2000" fill="hold"/>
                                            <p:tgtEl>
                                              <p:spTgt spid="6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1" dur="2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2" dur="2000" fill="hold"/>
                                            <p:tgtEl>
                                              <p:spTgt spid="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5" dur="2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6" dur="2000" fill="hold"/>
                                            <p:tgtEl>
                                              <p:spTgt spid="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9" dur="2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0" dur="2000" fill="hold"/>
                                            <p:tgtEl>
                                              <p:spTgt spid="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3" dur="2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4" dur="2000" fill="hold"/>
                                            <p:tgtEl>
                                              <p:spTgt spid="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7" dur="2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8" dur="2000" fill="hold"/>
                                            <p:tgtEl>
                                              <p:spTgt spid="6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1" dur="2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2" dur="2000" fill="hold"/>
                                            <p:tgtEl>
                                              <p:spTgt spid="6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5" dur="2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6" dur="2000" fill="hold"/>
                                            <p:tgtEl>
                                              <p:spTgt spid="6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9" dur="2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0" dur="2000" fill="hold"/>
                                            <p:tgtEl>
                                              <p:spTgt spid="6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3" dur="2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4" dur="2000" fill="hold"/>
                                            <p:tgtEl>
                                              <p:spTgt spid="6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7" dur="2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8" dur="2000" fill="hold"/>
                                            <p:tgtEl>
                                              <p:spTgt spid="6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1" dur="2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2" dur="2000" fill="hold"/>
                                            <p:tgtEl>
                                              <p:spTgt spid="6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5" dur="2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6" dur="2000" fill="hold"/>
                                            <p:tgtEl>
                                              <p:spTgt spid="6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9" dur="2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0" dur="2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3" dur="2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4" dur="2000" fill="hold"/>
                                            <p:tgtEl>
                                              <p:spTgt spid="6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7" dur="2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8" dur="2000" fill="hold"/>
                                            <p:tgtEl>
                                              <p:spTgt spid="6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1" dur="2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2" dur="2000" fill="hold"/>
                                            <p:tgtEl>
                                              <p:spTgt spid="6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5" dur="20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6" dur="2000" fill="hold"/>
                                            <p:tgtEl>
                                              <p:spTgt spid="6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9" dur="20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0" dur="2000" fill="hold"/>
                                            <p:tgtEl>
                                              <p:spTgt spid="6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3" dur="20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4" dur="2000" fill="hold"/>
                                            <p:tgtEl>
                                              <p:spTgt spid="6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7" dur="20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8" dur="2000" fill="hold"/>
                                            <p:tgtEl>
                                              <p:spTgt spid="6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1" dur="2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2" dur="2000" fill="hold"/>
                                            <p:tgtEl>
                                              <p:spTgt spid="6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5" dur="20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6" dur="2000" fill="hold"/>
                                            <p:tgtEl>
                                              <p:spTgt spid="6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9" dur="20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0" dur="2000" fill="hold"/>
                                            <p:tgtEl>
                                              <p:spTgt spid="6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3" dur="20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4" dur="2000" fill="hold"/>
                                            <p:tgtEl>
                                              <p:spTgt spid="6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7" dur="200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8" dur="2000" fill="hold"/>
                                            <p:tgtEl>
                                              <p:spTgt spid="6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1" dur="20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2" dur="2000" fill="hold"/>
                                            <p:tgtEl>
                                              <p:spTgt spid="6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5" dur="2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6" dur="200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9" dur="20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0" dur="2000" fill="hold"/>
                                            <p:tgtEl>
                                              <p:spTgt spid="6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3" dur="200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4" dur="2000" fill="hold"/>
                                            <p:tgtEl>
                                              <p:spTgt spid="6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7" dur="20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8" dur="2000" fill="hold"/>
                                            <p:tgtEl>
                                              <p:spTgt spid="6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1" dur="20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2" dur="2000" fill="hold"/>
                                            <p:tgtEl>
                                              <p:spTgt spid="6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5" dur="20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6" dur="2000" fill="hold"/>
                                            <p:tgtEl>
                                              <p:spTgt spid="6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9" dur="20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0" dur="2000" fill="hold"/>
                                            <p:tgtEl>
                                              <p:spTgt spid="6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3" dur="2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4" dur="2000" fill="hold"/>
                                            <p:tgtEl>
                                              <p:spTgt spid="6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4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8" dur="500"/>
                                            <p:tgtEl>
                                              <p:spTgt spid="4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2" dur="500"/>
                                            <p:tgtEl>
                                              <p:spTgt spid="6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6" dur="500"/>
                                            <p:tgtEl>
                                              <p:spTgt spid="5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0" dur="500"/>
                                            <p:tgtEl>
                                              <p:spTgt spid="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4" dur="10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5" dur="10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6" dur="10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7" dur="1000"/>
                                            <p:tgtEl>
                                              <p:spTgt spid="4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1" dur="500"/>
                                            <p:tgtEl>
                                              <p:spTgt spid="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5" dur="5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9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3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7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8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6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7" dur="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9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2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6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0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1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2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16" dur="5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0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4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8" dur="5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8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2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8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3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0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1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2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3" dur="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4" dur="500" tmFilter="0,0; .5, 1; 1, 1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5" fill="hold">
                                <p:stCondLst>
                                  <p:cond delay="14050"/>
                                </p:stCondLst>
                                <p:childTnLst>
                                  <p:par>
                                    <p:cTn id="84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8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9" fill="hold">
                                <p:stCondLst>
                                  <p:cond delay="14550"/>
                                </p:stCondLst>
                                <p:childTnLst>
                                  <p:par>
                                    <p:cTn id="85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2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3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4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5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6" dur="500" tmFilter="0,0; .5, 1; 1, 1"/>
                                            <p:tgtEl>
                                              <p:spTgt spid="2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7" fill="hold">
                                <p:stCondLst>
                                  <p:cond delay="15600"/>
                                </p:stCondLst>
                                <p:childTnLst>
                                  <p:par>
                                    <p:cTn id="8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0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1" fill="hold">
                                <p:stCondLst>
                                  <p:cond delay="16100"/>
                                </p:stCondLst>
                                <p:childTnLst>
                                  <p:par>
                                    <p:cTn id="86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4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5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6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7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8" dur="500" tmFilter="0,0; .5, 1; 1, 1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9" fill="hold">
                                <p:stCondLst>
                                  <p:cond delay="17150"/>
                                </p:stCondLst>
                                <p:childTnLst>
                                  <p:par>
                                    <p:cTn id="8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2" dur="500"/>
                                            <p:tgtEl>
                                              <p:spTgt spid="2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3" fill="hold">
                                <p:stCondLst>
                                  <p:cond delay="17650"/>
                                </p:stCondLst>
                                <p:childTnLst>
                                  <p:par>
                                    <p:cTn id="87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6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7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8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9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0" dur="500" tmFilter="0,0; .5, 1; 1, 1"/>
                                            <p:tgtEl>
                                              <p:spTgt spid="2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1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88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4" dur="500"/>
                                            <p:tgtEl>
                                              <p:spTgt spid="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5" fill="hold">
                                <p:stCondLst>
                                  <p:cond delay="19200"/>
                                </p:stCondLst>
                                <p:childTnLst>
                                  <p:par>
                                    <p:cTn id="88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9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0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1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2" dur="500" tmFilter="0,0; .5, 1; 1, 1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6" grpId="0" animBg="1"/>
          <p:bldP spid="250" grpId="0" animBg="1"/>
          <p:bldP spid="254" grpId="0" animBg="1"/>
          <p:bldP spid="258" grpId="0" animBg="1"/>
          <p:bldP spid="262" grpId="0"/>
          <p:bldP spid="263" grpId="0"/>
          <p:bldP spid="264" grpId="0"/>
          <p:bldP spid="265" grpId="0"/>
          <p:bldP spid="266" grpId="0" animBg="1"/>
          <p:bldP spid="267" grpId="0" animBg="1"/>
          <p:bldP spid="268" grpId="0" animBg="1"/>
          <p:bldP spid="269" grpId="0" animBg="1"/>
          <p:bldP spid="270" grpId="0"/>
          <p:bldP spid="271" grpId="0"/>
          <p:bldP spid="272" grpId="0"/>
          <p:bldP spid="273" grpId="0"/>
          <p:bldP spid="274" grpId="0" animBg="1"/>
          <p:bldP spid="278" grpId="0"/>
          <p:bldP spid="279" grpId="0" animBg="1"/>
          <p:bldP spid="280" grpId="0"/>
          <p:bldP spid="487" grpId="0"/>
          <p:bldP spid="493" grpId="0" animBg="1"/>
          <p:bldP spid="494" grpId="0"/>
          <p:bldP spid="495" grpId="0" animBg="1"/>
          <p:bldP spid="496" grpId="0"/>
          <p:bldP spid="497" grpId="0" animBg="1"/>
          <p:bldP spid="498" grpId="0"/>
          <p:bldP spid="499" grpId="0" animBg="1"/>
          <p:bldP spid="500" grpId="0"/>
          <p:bldP spid="501" grpId="0" animBg="1"/>
          <p:bldP spid="502" grpId="0"/>
          <p:bldP spid="503" grpId="0" animBg="1"/>
          <p:bldP spid="504" grpId="0"/>
          <p:bldP spid="505" grpId="0" animBg="1"/>
          <p:bldP spid="506" grpId="0"/>
          <p:bldP spid="507" grpId="0" animBg="1"/>
          <p:bldP spid="508" grpId="0"/>
          <p:bldP spid="509" grpId="0" animBg="1"/>
          <p:bldP spid="510" grpId="0"/>
          <p:bldP spid="511" grpId="0" animBg="1"/>
          <p:bldP spid="512" grpId="0"/>
          <p:bldP spid="513" grpId="0" animBg="1"/>
          <p:bldP spid="514" grpId="0"/>
          <p:bldP spid="515" grpId="0" animBg="1"/>
          <p:bldP spid="516" grpId="0"/>
          <p:bldP spid="520" grpId="0" animBg="1"/>
          <p:bldP spid="521" grpId="0" animBg="1"/>
          <p:bldP spid="522" grpId="0" animBg="1"/>
          <p:bldP spid="523" grpId="0" animBg="1"/>
          <p:bldP spid="524" grpId="0"/>
          <p:bldP spid="525" grpId="0" animBg="1"/>
          <p:bldP spid="526" grpId="0"/>
          <p:bldP spid="527" grpId="0" animBg="1"/>
          <p:bldP spid="528" grpId="0"/>
          <p:bldP spid="529" grpId="0" animBg="1"/>
          <p:bldP spid="530" grpId="0"/>
          <p:bldP spid="531" grpId="0" animBg="1"/>
          <p:bldP spid="532" grpId="0"/>
          <p:bldP spid="533" grpId="0" animBg="1"/>
          <p:bldP spid="534" grpId="0"/>
          <p:bldP spid="535" grpId="0" animBg="1"/>
          <p:bldP spid="536" grpId="0"/>
          <p:bldP spid="537" grpId="0" animBg="1"/>
          <p:bldP spid="538" grpId="0"/>
          <p:bldP spid="539" grpId="0" animBg="1"/>
          <p:bldP spid="540" grpId="0"/>
          <p:bldP spid="541" grpId="0" animBg="1"/>
          <p:bldP spid="542" grpId="0"/>
          <p:bldP spid="543" grpId="0" animBg="1"/>
          <p:bldP spid="544" grpId="0"/>
          <p:bldP spid="545" grpId="0" animBg="1"/>
          <p:bldP spid="546" grpId="0"/>
          <p:bldP spid="547" grpId="0" animBg="1"/>
          <p:bldP spid="548" grpId="0"/>
          <p:bldP spid="549" grpId="0" animBg="1"/>
          <p:bldP spid="550" grpId="0"/>
          <p:bldP spid="551" grpId="0" animBg="1"/>
          <p:bldP spid="552" grpId="0"/>
          <p:bldP spid="553" grpId="0" animBg="1"/>
          <p:bldP spid="554" grpId="0"/>
          <p:bldP spid="555" grpId="0" animBg="1"/>
          <p:bldP spid="556" grpId="0"/>
          <p:bldP spid="557" grpId="0" animBg="1"/>
          <p:bldP spid="558" grpId="0"/>
          <p:bldP spid="559" grpId="0" animBg="1"/>
          <p:bldP spid="560" grpId="0"/>
          <p:bldP spid="561" grpId="0" animBg="1"/>
          <p:bldP spid="562" grpId="0"/>
          <p:bldP spid="563" grpId="0" animBg="1"/>
          <p:bldP spid="564" grpId="0"/>
          <p:bldP spid="565" grpId="0" animBg="1"/>
          <p:bldP spid="566" grpId="0"/>
          <p:bldP spid="567" grpId="0" animBg="1"/>
          <p:bldP spid="568" grpId="0"/>
          <p:bldP spid="569" grpId="0" animBg="1"/>
          <p:bldP spid="570" grpId="0"/>
          <p:bldP spid="571" grpId="0" animBg="1"/>
          <p:bldP spid="572" grpId="0"/>
          <p:bldP spid="573" grpId="0" animBg="1"/>
          <p:bldP spid="574" grpId="0"/>
          <p:bldP spid="575" grpId="0" animBg="1"/>
          <p:bldP spid="576" grpId="0"/>
          <p:bldP spid="577" grpId="0" animBg="1"/>
          <p:bldP spid="578" grpId="0"/>
          <p:bldP spid="579" grpId="0" animBg="1"/>
          <p:bldP spid="580" grpId="0"/>
          <p:bldP spid="581" grpId="0" animBg="1"/>
          <p:bldP spid="582" grpId="0"/>
          <p:bldP spid="583" grpId="0" animBg="1"/>
          <p:bldP spid="584" grpId="0"/>
          <p:bldP spid="585" grpId="0" animBg="1"/>
          <p:bldP spid="586" grpId="0"/>
          <p:bldP spid="587" grpId="0" animBg="1"/>
          <p:bldP spid="588" grpId="0"/>
          <p:bldP spid="589" grpId="0" animBg="1"/>
          <p:bldP spid="590" grpId="0"/>
          <p:bldP spid="591" grpId="0" animBg="1"/>
          <p:bldP spid="592" grpId="0"/>
          <p:bldP spid="593" grpId="0" animBg="1"/>
          <p:bldP spid="594" grpId="0"/>
          <p:bldP spid="595" grpId="0" animBg="1"/>
          <p:bldP spid="596" grpId="0"/>
          <p:bldP spid="597" grpId="0" animBg="1"/>
          <p:bldP spid="598" grpId="0" animBg="1"/>
          <p:bldP spid="599" grpId="0"/>
          <p:bldP spid="600" grpId="0" animBg="1"/>
          <p:bldP spid="601" grpId="0"/>
          <p:bldP spid="602" grpId="0" animBg="1"/>
          <p:bldP spid="603" grpId="0"/>
          <p:bldP spid="604" grpId="0" animBg="1"/>
          <p:bldP spid="605" grpId="0"/>
          <p:bldP spid="606" grpId="0" animBg="1"/>
          <p:bldP spid="607" grpId="0"/>
          <p:bldP spid="608" grpId="0" animBg="1"/>
          <p:bldP spid="609" grpId="0"/>
          <p:bldP spid="610" grpId="0" animBg="1"/>
          <p:bldP spid="611" grpId="0"/>
          <p:bldP spid="612" grpId="0"/>
          <p:bldP spid="613" grpId="0" animBg="1"/>
          <p:bldP spid="614" grpId="0"/>
          <p:bldP spid="615" grpId="0" animBg="1"/>
          <p:bldP spid="616" grpId="0"/>
          <p:bldP spid="617" grpId="0" animBg="1"/>
          <p:bldP spid="618" grpId="0"/>
          <p:bldP spid="619" grpId="0" animBg="1"/>
          <p:bldP spid="620" grpId="0"/>
          <p:bldP spid="621" grpId="0" animBg="1"/>
          <p:bldP spid="622" grpId="0"/>
          <p:bldP spid="623" grpId="0" animBg="1"/>
          <p:bldP spid="624" grpId="0"/>
          <p:bldP spid="625" grpId="0" animBg="1"/>
          <p:bldP spid="626" grpId="0"/>
          <p:bldP spid="627" grpId="0" animBg="1"/>
          <p:bldP spid="628" grpId="0"/>
          <p:bldP spid="629" grpId="0" animBg="1"/>
          <p:bldP spid="630" grpId="0"/>
          <p:bldP spid="631" grpId="0" animBg="1"/>
          <p:bldP spid="632" grpId="0"/>
          <p:bldP spid="633" grpId="0" animBg="1"/>
          <p:bldP spid="634" grpId="0"/>
          <p:bldP spid="635" grpId="0" animBg="1"/>
          <p:bldP spid="636" grpId="0"/>
          <p:bldP spid="637" grpId="0" animBg="1"/>
          <p:bldP spid="638" grpId="0"/>
          <p:bldP spid="639" grpId="0" animBg="1"/>
          <p:bldP spid="640" grpId="0"/>
          <p:bldP spid="641" grpId="0" animBg="1"/>
          <p:bldP spid="642" grpId="0"/>
          <p:bldP spid="643" grpId="0" animBg="1"/>
          <p:bldP spid="644" grpId="0"/>
          <p:bldP spid="645" grpId="0" animBg="1"/>
          <p:bldP spid="646" grpId="0"/>
          <p:bldP spid="647" grpId="0" animBg="1"/>
          <p:bldP spid="648" grpId="0"/>
          <p:bldP spid="649" grpId="0" animBg="1"/>
          <p:bldP spid="650" grpId="0"/>
          <p:bldP spid="651" grpId="0" animBg="1"/>
          <p:bldP spid="652" grpId="0"/>
          <p:bldP spid="653" grpId="0" animBg="1"/>
          <p:bldP spid="654" grpId="0"/>
          <p:bldP spid="655" grpId="0" animBg="1"/>
          <p:bldP spid="656" grpId="0"/>
          <p:bldP spid="657" grpId="0" animBg="1"/>
          <p:bldP spid="658" grpId="0"/>
          <p:bldP spid="659" grpId="0" animBg="1"/>
          <p:bldP spid="660" grpId="0"/>
          <p:bldP spid="661" grpId="0" animBg="1"/>
          <p:bldP spid="662" grpId="0"/>
          <p:bldP spid="663" grpId="0" animBg="1"/>
          <p:bldP spid="664" grpId="0"/>
          <p:bldP spid="665" grpId="0" animBg="1"/>
          <p:bldP spid="666" grpId="0"/>
          <p:bldP spid="667" grpId="0" animBg="1"/>
          <p:bldP spid="668" grpId="0"/>
          <p:bldP spid="669" grpId="0" animBg="1"/>
          <p:bldP spid="670" grpId="0"/>
          <p:bldP spid="671" grpId="0" animBg="1"/>
          <p:bldP spid="672" grpId="0"/>
          <p:bldP spid="673" grpId="0" animBg="1"/>
          <p:bldP spid="674" grpId="0"/>
          <p:bldP spid="675" grpId="0" animBg="1"/>
          <p:bldP spid="676" grpId="0"/>
          <p:bldP spid="677" grpId="0" animBg="1"/>
          <p:bldP spid="678" grpId="0"/>
          <p:bldP spid="679" grpId="0" animBg="1"/>
          <p:bldP spid="680" grpId="0"/>
          <p:bldP spid="68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2329829" y="1156685"/>
            <a:ext cx="1655242" cy="1007091"/>
            <a:chOff x="3106438" y="1380321"/>
            <a:chExt cx="2206989" cy="1342788"/>
          </a:xfrm>
        </p:grpSpPr>
        <p:sp>
          <p:nvSpPr>
            <p:cNvPr id="10" name="同侧圆角矩形 9"/>
            <p:cNvSpPr/>
            <p:nvPr/>
          </p:nvSpPr>
          <p:spPr>
            <a:xfrm rot="16200000">
              <a:off x="3538539" y="948220"/>
              <a:ext cx="1342788" cy="2206989"/>
            </a:xfrm>
            <a:prstGeom prst="round2SameRect">
              <a:avLst>
                <a:gd name="adj1" fmla="val 50000"/>
                <a:gd name="adj2" fmla="val 8985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同侧圆角矩形 10"/>
            <p:cNvSpPr/>
            <p:nvPr/>
          </p:nvSpPr>
          <p:spPr>
            <a:xfrm rot="16200000">
              <a:off x="3616287" y="1036385"/>
              <a:ext cx="1187295" cy="2030659"/>
            </a:xfrm>
            <a:prstGeom prst="round2SameRect">
              <a:avLst>
                <a:gd name="adj1" fmla="val 50000"/>
                <a:gd name="adj2" fmla="val 8208"/>
              </a:avLst>
            </a:prstGeom>
            <a:solidFill>
              <a:srgbClr val="FFA725"/>
            </a:solidFill>
            <a:ln w="222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</a:ln>
            <a:effectLst>
              <a:innerShdw blurRad="1143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83795" y="1109301"/>
            <a:ext cx="1005563" cy="885342"/>
            <a:chOff x="4826146" y="1399826"/>
            <a:chExt cx="1340751" cy="1180456"/>
          </a:xfrm>
        </p:grpSpPr>
        <p:sp>
          <p:nvSpPr>
            <p:cNvPr id="13" name="任意多边形 12"/>
            <p:cNvSpPr/>
            <p:nvPr/>
          </p:nvSpPr>
          <p:spPr>
            <a:xfrm rot="-1800000">
              <a:off x="4826146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chemeClr val="bg1">
                    <a:lumMod val="85000"/>
                  </a:schemeClr>
                </a:gs>
                <a:gs pos="0">
                  <a:srgbClr val="FBFBF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任意多边形 13"/>
            <p:cNvSpPr/>
            <p:nvPr/>
          </p:nvSpPr>
          <p:spPr>
            <a:xfrm rot="-1800000">
              <a:off x="4826147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14992" y="1361273"/>
            <a:ext cx="1665029" cy="712975"/>
            <a:chOff x="3616333" y="5191936"/>
            <a:chExt cx="2220039" cy="950633"/>
          </a:xfrm>
        </p:grpSpPr>
        <p:grpSp>
          <p:nvGrpSpPr>
            <p:cNvPr id="16" name="组合 15"/>
            <p:cNvGrpSpPr/>
            <p:nvPr/>
          </p:nvGrpSpPr>
          <p:grpSpPr>
            <a:xfrm>
              <a:off x="3616333" y="5209973"/>
              <a:ext cx="1000117" cy="791931"/>
              <a:chOff x="3521074" y="5343323"/>
              <a:chExt cx="1000117" cy="79193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52107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696490" y="5765922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17206" y="5191936"/>
              <a:ext cx="1519166" cy="950633"/>
              <a:chOff x="4420271" y="5132049"/>
              <a:chExt cx="1519166" cy="950633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420271" y="513204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24520" y="5378900"/>
                <a:ext cx="139300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329829" y="2361597"/>
            <a:ext cx="1655242" cy="1007091"/>
            <a:chOff x="3106438" y="2986871"/>
            <a:chExt cx="2206989" cy="1342788"/>
          </a:xfrm>
        </p:grpSpPr>
        <p:sp>
          <p:nvSpPr>
            <p:cNvPr id="23" name="同侧圆角矩形 22"/>
            <p:cNvSpPr/>
            <p:nvPr/>
          </p:nvSpPr>
          <p:spPr>
            <a:xfrm rot="16200000">
              <a:off x="3538539" y="2554770"/>
              <a:ext cx="1342788" cy="2206989"/>
            </a:xfrm>
            <a:prstGeom prst="round2SameRect">
              <a:avLst>
                <a:gd name="adj1" fmla="val 50000"/>
                <a:gd name="adj2" fmla="val 8985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同侧圆角矩形 23"/>
            <p:cNvSpPr/>
            <p:nvPr/>
          </p:nvSpPr>
          <p:spPr>
            <a:xfrm rot="16200000">
              <a:off x="3616287" y="2642935"/>
              <a:ext cx="1187295" cy="2030659"/>
            </a:xfrm>
            <a:prstGeom prst="round2SameRect">
              <a:avLst>
                <a:gd name="adj1" fmla="val 50000"/>
                <a:gd name="adj2" fmla="val 8208"/>
              </a:avLst>
            </a:prstGeom>
            <a:solidFill>
              <a:srgbClr val="E87071"/>
            </a:solidFill>
            <a:ln w="222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</a:ln>
            <a:effectLst>
              <a:innerShdw blurRad="1143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83795" y="2314214"/>
            <a:ext cx="1005563" cy="885342"/>
            <a:chOff x="4826146" y="1399826"/>
            <a:chExt cx="1340751" cy="1180456"/>
          </a:xfrm>
        </p:grpSpPr>
        <p:sp>
          <p:nvSpPr>
            <p:cNvPr id="26" name="任意多边形 25"/>
            <p:cNvSpPr/>
            <p:nvPr/>
          </p:nvSpPr>
          <p:spPr>
            <a:xfrm rot="-1800000">
              <a:off x="4826146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chemeClr val="bg1">
                    <a:lumMod val="85000"/>
                  </a:schemeClr>
                </a:gs>
                <a:gs pos="0">
                  <a:srgbClr val="FBFBF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任意多边形 26"/>
            <p:cNvSpPr/>
            <p:nvPr/>
          </p:nvSpPr>
          <p:spPr>
            <a:xfrm rot="-1800000">
              <a:off x="4826147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14992" y="2566186"/>
            <a:ext cx="1665029" cy="712975"/>
            <a:chOff x="3616333" y="5191936"/>
            <a:chExt cx="2220039" cy="950633"/>
          </a:xfrm>
        </p:grpSpPr>
        <p:grpSp>
          <p:nvGrpSpPr>
            <p:cNvPr id="29" name="组合 28"/>
            <p:cNvGrpSpPr/>
            <p:nvPr/>
          </p:nvGrpSpPr>
          <p:grpSpPr>
            <a:xfrm>
              <a:off x="3616333" y="5209973"/>
              <a:ext cx="1000117" cy="791931"/>
              <a:chOff x="3521074" y="5343323"/>
              <a:chExt cx="1000117" cy="791931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52107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696490" y="5765922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317206" y="5191936"/>
              <a:ext cx="1519166" cy="950633"/>
              <a:chOff x="4420271" y="5132049"/>
              <a:chExt cx="1519166" cy="950633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420271" y="513204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424520" y="5378900"/>
                <a:ext cx="139300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329829" y="3566510"/>
            <a:ext cx="1655242" cy="1007091"/>
            <a:chOff x="3106438" y="4593421"/>
            <a:chExt cx="2206989" cy="1342788"/>
          </a:xfrm>
        </p:grpSpPr>
        <p:sp>
          <p:nvSpPr>
            <p:cNvPr id="36" name="同侧圆角矩形 35"/>
            <p:cNvSpPr/>
            <p:nvPr/>
          </p:nvSpPr>
          <p:spPr>
            <a:xfrm rot="16200000">
              <a:off x="3538539" y="4161320"/>
              <a:ext cx="1342788" cy="2206989"/>
            </a:xfrm>
            <a:prstGeom prst="round2SameRect">
              <a:avLst>
                <a:gd name="adj1" fmla="val 50000"/>
                <a:gd name="adj2" fmla="val 8985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7" name="同侧圆角矩形 36"/>
            <p:cNvSpPr/>
            <p:nvPr/>
          </p:nvSpPr>
          <p:spPr>
            <a:xfrm rot="16200000">
              <a:off x="3616287" y="4249485"/>
              <a:ext cx="1187295" cy="2030659"/>
            </a:xfrm>
            <a:prstGeom prst="round2SameRect">
              <a:avLst>
                <a:gd name="adj1" fmla="val 50000"/>
                <a:gd name="adj2" fmla="val 8208"/>
              </a:avLst>
            </a:prstGeom>
            <a:solidFill>
              <a:srgbClr val="663A77"/>
            </a:solidFill>
            <a:ln w="222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</a:ln>
            <a:effectLst>
              <a:innerShdw blurRad="114300" dist="508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83795" y="3519126"/>
            <a:ext cx="1005563" cy="885342"/>
            <a:chOff x="4826146" y="1399826"/>
            <a:chExt cx="1340751" cy="1180456"/>
          </a:xfrm>
        </p:grpSpPr>
        <p:sp>
          <p:nvSpPr>
            <p:cNvPr id="39" name="任意多边形 38"/>
            <p:cNvSpPr/>
            <p:nvPr/>
          </p:nvSpPr>
          <p:spPr>
            <a:xfrm rot="-1800000">
              <a:off x="4826146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chemeClr val="bg1">
                    <a:lumMod val="85000"/>
                  </a:schemeClr>
                </a:gs>
                <a:gs pos="0">
                  <a:srgbClr val="FBFBF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0" name="任意多边形 39"/>
            <p:cNvSpPr/>
            <p:nvPr/>
          </p:nvSpPr>
          <p:spPr>
            <a:xfrm rot="-1800000">
              <a:off x="4826147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314992" y="3771098"/>
            <a:ext cx="1665029" cy="712975"/>
            <a:chOff x="3616333" y="5191936"/>
            <a:chExt cx="2220039" cy="950633"/>
          </a:xfrm>
        </p:grpSpPr>
        <p:grpSp>
          <p:nvGrpSpPr>
            <p:cNvPr id="42" name="组合 41"/>
            <p:cNvGrpSpPr/>
            <p:nvPr/>
          </p:nvGrpSpPr>
          <p:grpSpPr>
            <a:xfrm>
              <a:off x="3616333" y="5209973"/>
              <a:ext cx="1000117" cy="791931"/>
              <a:chOff x="3521074" y="5343323"/>
              <a:chExt cx="1000117" cy="79193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352107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  <a:endParaRPr lang="zh-CN" alt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3696490" y="5765922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317206" y="5191936"/>
              <a:ext cx="1519166" cy="950633"/>
              <a:chOff x="4420271" y="5132049"/>
              <a:chExt cx="1519166" cy="950633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4420271" y="513204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424520" y="5378900"/>
                <a:ext cx="139300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173759" y="1756760"/>
            <a:ext cx="1655242" cy="1007091"/>
            <a:chOff x="6898345" y="2180421"/>
            <a:chExt cx="2206989" cy="1342788"/>
          </a:xfrm>
        </p:grpSpPr>
        <p:sp>
          <p:nvSpPr>
            <p:cNvPr id="49" name="同侧圆角矩形 48"/>
            <p:cNvSpPr/>
            <p:nvPr/>
          </p:nvSpPr>
          <p:spPr>
            <a:xfrm rot="5400000" flipH="1">
              <a:off x="7330446" y="1748320"/>
              <a:ext cx="1342788" cy="2206989"/>
            </a:xfrm>
            <a:prstGeom prst="round2SameRect">
              <a:avLst>
                <a:gd name="adj1" fmla="val 50000"/>
                <a:gd name="adj2" fmla="val 8985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3500000" scaled="0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0" name="同侧圆角矩形 49"/>
            <p:cNvSpPr/>
            <p:nvPr/>
          </p:nvSpPr>
          <p:spPr>
            <a:xfrm rot="5400000" flipH="1">
              <a:off x="7408191" y="1836485"/>
              <a:ext cx="1187295" cy="2030659"/>
            </a:xfrm>
            <a:prstGeom prst="round2SameRect">
              <a:avLst>
                <a:gd name="adj1" fmla="val 50000"/>
                <a:gd name="adj2" fmla="val 8208"/>
              </a:avLst>
            </a:prstGeom>
            <a:solidFill>
              <a:srgbClr val="0192A1"/>
            </a:solidFill>
            <a:ln w="222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  <a:tileRect/>
              </a:gradFill>
            </a:ln>
            <a:effectLst>
              <a:innerShdw blurRad="114300" dist="50800" dir="27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51" name="组合 50"/>
          <p:cNvGrpSpPr/>
          <p:nvPr/>
        </p:nvGrpSpPr>
        <p:grpSpPr>
          <a:xfrm flipH="1">
            <a:off x="4369473" y="1709376"/>
            <a:ext cx="1005563" cy="885342"/>
            <a:chOff x="4826146" y="1399826"/>
            <a:chExt cx="1340751" cy="1180456"/>
          </a:xfrm>
        </p:grpSpPr>
        <p:sp>
          <p:nvSpPr>
            <p:cNvPr id="52" name="任意多边形 51"/>
            <p:cNvSpPr/>
            <p:nvPr/>
          </p:nvSpPr>
          <p:spPr>
            <a:xfrm rot="-1800000">
              <a:off x="4826146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chemeClr val="bg1">
                    <a:lumMod val="85000"/>
                  </a:schemeClr>
                </a:gs>
                <a:gs pos="0">
                  <a:srgbClr val="FBFBF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3" name="任意多边形 52"/>
            <p:cNvSpPr/>
            <p:nvPr/>
          </p:nvSpPr>
          <p:spPr>
            <a:xfrm rot="-1800000">
              <a:off x="4826147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71077" y="1961348"/>
            <a:ext cx="1557933" cy="712975"/>
            <a:chOff x="4317206" y="5191936"/>
            <a:chExt cx="2077244" cy="950633"/>
          </a:xfrm>
        </p:grpSpPr>
        <p:grpSp>
          <p:nvGrpSpPr>
            <p:cNvPr id="55" name="组合 54"/>
            <p:cNvGrpSpPr/>
            <p:nvPr/>
          </p:nvGrpSpPr>
          <p:grpSpPr>
            <a:xfrm>
              <a:off x="5394333" y="5209973"/>
              <a:ext cx="1000117" cy="791931"/>
              <a:chOff x="5299074" y="5343323"/>
              <a:chExt cx="1000117" cy="791931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529907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5474490" y="5765922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17206" y="5191936"/>
              <a:ext cx="1519166" cy="950633"/>
              <a:chOff x="4420271" y="5132049"/>
              <a:chExt cx="1519166" cy="950633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4420271" y="513204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4424522" y="5378900"/>
                <a:ext cx="139300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5173759" y="2957025"/>
            <a:ext cx="1655242" cy="1007091"/>
            <a:chOff x="6898345" y="3780775"/>
            <a:chExt cx="2206989" cy="1342788"/>
          </a:xfrm>
        </p:grpSpPr>
        <p:sp>
          <p:nvSpPr>
            <p:cNvPr id="62" name="同侧圆角矩形 61"/>
            <p:cNvSpPr/>
            <p:nvPr/>
          </p:nvSpPr>
          <p:spPr>
            <a:xfrm rot="5400000" flipH="1">
              <a:off x="7330446" y="3348674"/>
              <a:ext cx="1342788" cy="2206989"/>
            </a:xfrm>
            <a:prstGeom prst="round2SameRect">
              <a:avLst>
                <a:gd name="adj1" fmla="val 50000"/>
                <a:gd name="adj2" fmla="val 8985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3500000" scaled="0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3" name="同侧圆角矩形 62"/>
            <p:cNvSpPr/>
            <p:nvPr/>
          </p:nvSpPr>
          <p:spPr>
            <a:xfrm rot="5400000" flipH="1">
              <a:off x="7408191" y="3436839"/>
              <a:ext cx="1187295" cy="2030659"/>
            </a:xfrm>
            <a:prstGeom prst="round2SameRect">
              <a:avLst>
                <a:gd name="adj1" fmla="val 50000"/>
                <a:gd name="adj2" fmla="val 8208"/>
              </a:avLst>
            </a:prstGeom>
            <a:solidFill>
              <a:srgbClr val="00AF92"/>
            </a:solidFill>
            <a:ln w="222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  <a:tileRect/>
              </a:gradFill>
            </a:ln>
            <a:effectLst>
              <a:innerShdw blurRad="114300" dist="50800" dir="27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4369473" y="2909642"/>
            <a:ext cx="1005563" cy="885342"/>
            <a:chOff x="4826146" y="1399826"/>
            <a:chExt cx="1340751" cy="1180456"/>
          </a:xfrm>
        </p:grpSpPr>
        <p:sp>
          <p:nvSpPr>
            <p:cNvPr id="65" name="任意多边形 64"/>
            <p:cNvSpPr/>
            <p:nvPr/>
          </p:nvSpPr>
          <p:spPr>
            <a:xfrm rot="-1800000">
              <a:off x="4826146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gradFill flip="none" rotWithShape="0">
              <a:gsLst>
                <a:gs pos="100000">
                  <a:schemeClr val="bg1">
                    <a:lumMod val="85000"/>
                  </a:schemeClr>
                </a:gs>
                <a:gs pos="0">
                  <a:srgbClr val="FBFBFB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6" name="任意多边形 65"/>
            <p:cNvSpPr/>
            <p:nvPr/>
          </p:nvSpPr>
          <p:spPr>
            <a:xfrm rot="-1800000">
              <a:off x="4826147" y="1399826"/>
              <a:ext cx="1340750" cy="1180456"/>
            </a:xfrm>
            <a:custGeom>
              <a:avLst/>
              <a:gdLst>
                <a:gd name="connsiteX0" fmla="*/ 722604 w 1340750"/>
                <a:gd name="connsiteY0" fmla="*/ 14468 h 1180456"/>
                <a:gd name="connsiteX1" fmla="*/ 742113 w 1340750"/>
                <a:gd name="connsiteY1" fmla="*/ 36586 h 1180456"/>
                <a:gd name="connsiteX2" fmla="*/ 1330788 w 1340750"/>
                <a:gd name="connsiteY2" fmla="*/ 1056200 h 1180456"/>
                <a:gd name="connsiteX3" fmla="*/ 1338208 w 1340750"/>
                <a:gd name="connsiteY3" fmla="*/ 1112560 h 1180456"/>
                <a:gd name="connsiteX4" fmla="*/ 1327677 w 1340750"/>
                <a:gd name="connsiteY4" fmla="*/ 1134141 h 1180456"/>
                <a:gd name="connsiteX5" fmla="*/ 1327484 w 1340750"/>
                <a:gd name="connsiteY5" fmla="*/ 1135094 h 1180456"/>
                <a:gd name="connsiteX6" fmla="*/ 1326496 w 1340750"/>
                <a:gd name="connsiteY6" fmla="*/ 1136559 h 1180456"/>
                <a:gd name="connsiteX7" fmla="*/ 1325721 w 1340750"/>
                <a:gd name="connsiteY7" fmla="*/ 1138148 h 1180456"/>
                <a:gd name="connsiteX8" fmla="*/ 1324991 w 1340750"/>
                <a:gd name="connsiteY8" fmla="*/ 1138792 h 1180456"/>
                <a:gd name="connsiteX9" fmla="*/ 1311567 w 1340750"/>
                <a:gd name="connsiteY9" fmla="*/ 1158702 h 1180456"/>
                <a:gd name="connsiteX10" fmla="*/ 1259049 w 1340750"/>
                <a:gd name="connsiteY10" fmla="*/ 1180456 h 1180456"/>
                <a:gd name="connsiteX11" fmla="*/ 81701 w 1340750"/>
                <a:gd name="connsiteY11" fmla="*/ 1180455 h 1180456"/>
                <a:gd name="connsiteX12" fmla="*/ 29183 w 1340750"/>
                <a:gd name="connsiteY12" fmla="*/ 1158702 h 1180456"/>
                <a:gd name="connsiteX13" fmla="*/ 15758 w 1340750"/>
                <a:gd name="connsiteY13" fmla="*/ 1138791 h 1180456"/>
                <a:gd name="connsiteX14" fmla="*/ 15029 w 1340750"/>
                <a:gd name="connsiteY14" fmla="*/ 1138147 h 1180456"/>
                <a:gd name="connsiteX15" fmla="*/ 14254 w 1340750"/>
                <a:gd name="connsiteY15" fmla="*/ 1136559 h 1180456"/>
                <a:gd name="connsiteX16" fmla="*/ 13266 w 1340750"/>
                <a:gd name="connsiteY16" fmla="*/ 1135094 h 1180456"/>
                <a:gd name="connsiteX17" fmla="*/ 13073 w 1340750"/>
                <a:gd name="connsiteY17" fmla="*/ 1134140 h 1180456"/>
                <a:gd name="connsiteX18" fmla="*/ 2542 w 1340750"/>
                <a:gd name="connsiteY18" fmla="*/ 1112558 h 1180456"/>
                <a:gd name="connsiteX19" fmla="*/ 9962 w 1340750"/>
                <a:gd name="connsiteY19" fmla="*/ 1056199 h 1180456"/>
                <a:gd name="connsiteX20" fmla="*/ 598635 w 1340750"/>
                <a:gd name="connsiteY20" fmla="*/ 36586 h 1180456"/>
                <a:gd name="connsiteX21" fmla="*/ 643733 w 1340750"/>
                <a:gd name="connsiteY21" fmla="*/ 1981 h 1180456"/>
                <a:gd name="connsiteX22" fmla="*/ 667689 w 1340750"/>
                <a:gd name="connsiteY22" fmla="*/ 311 h 1180456"/>
                <a:gd name="connsiteX23" fmla="*/ 668611 w 1340750"/>
                <a:gd name="connsiteY23" fmla="*/ 0 h 1180456"/>
                <a:gd name="connsiteX24" fmla="*/ 670373 w 1340750"/>
                <a:gd name="connsiteY24" fmla="*/ 123 h 1180456"/>
                <a:gd name="connsiteX25" fmla="*/ 672137 w 1340750"/>
                <a:gd name="connsiteY25" fmla="*/ 0 h 1180456"/>
                <a:gd name="connsiteX26" fmla="*/ 673059 w 1340750"/>
                <a:gd name="connsiteY26" fmla="*/ 311 h 1180456"/>
                <a:gd name="connsiteX27" fmla="*/ 697015 w 1340750"/>
                <a:gd name="connsiteY27" fmla="*/ 1981 h 1180456"/>
                <a:gd name="connsiteX28" fmla="*/ 722604 w 1340750"/>
                <a:gd name="connsiteY28" fmla="*/ 14468 h 118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0750" h="1180456">
                  <a:moveTo>
                    <a:pt x="722604" y="14468"/>
                  </a:moveTo>
                  <a:cubicBezTo>
                    <a:pt x="730301" y="20284"/>
                    <a:pt x="736986" y="27705"/>
                    <a:pt x="742113" y="36586"/>
                  </a:cubicBezTo>
                  <a:lnTo>
                    <a:pt x="1330788" y="1056200"/>
                  </a:lnTo>
                  <a:cubicBezTo>
                    <a:pt x="1341043" y="1073962"/>
                    <a:pt x="1343127" y="1094199"/>
                    <a:pt x="1338208" y="1112560"/>
                  </a:cubicBezTo>
                  <a:lnTo>
                    <a:pt x="1327677" y="1134141"/>
                  </a:lnTo>
                  <a:lnTo>
                    <a:pt x="1327484" y="1135094"/>
                  </a:lnTo>
                  <a:lnTo>
                    <a:pt x="1326496" y="1136559"/>
                  </a:lnTo>
                  <a:lnTo>
                    <a:pt x="1325721" y="1138148"/>
                  </a:lnTo>
                  <a:lnTo>
                    <a:pt x="1324991" y="1138792"/>
                  </a:lnTo>
                  <a:lnTo>
                    <a:pt x="1311567" y="1158702"/>
                  </a:lnTo>
                  <a:cubicBezTo>
                    <a:pt x="1298126" y="1172143"/>
                    <a:pt x="1279559" y="1180456"/>
                    <a:pt x="1259049" y="1180456"/>
                  </a:cubicBezTo>
                  <a:lnTo>
                    <a:pt x="81701" y="1180455"/>
                  </a:lnTo>
                  <a:cubicBezTo>
                    <a:pt x="61191" y="1180456"/>
                    <a:pt x="42624" y="1172142"/>
                    <a:pt x="29183" y="1158702"/>
                  </a:cubicBezTo>
                  <a:lnTo>
                    <a:pt x="15758" y="1138791"/>
                  </a:lnTo>
                  <a:lnTo>
                    <a:pt x="15029" y="1138147"/>
                  </a:lnTo>
                  <a:lnTo>
                    <a:pt x="14254" y="1136559"/>
                  </a:lnTo>
                  <a:lnTo>
                    <a:pt x="13266" y="1135094"/>
                  </a:lnTo>
                  <a:lnTo>
                    <a:pt x="13073" y="1134140"/>
                  </a:lnTo>
                  <a:lnTo>
                    <a:pt x="2542" y="1112558"/>
                  </a:lnTo>
                  <a:cubicBezTo>
                    <a:pt x="-2377" y="1094198"/>
                    <a:pt x="-293" y="1073962"/>
                    <a:pt x="9962" y="1056199"/>
                  </a:cubicBezTo>
                  <a:lnTo>
                    <a:pt x="598635" y="36586"/>
                  </a:lnTo>
                  <a:cubicBezTo>
                    <a:pt x="608889" y="18824"/>
                    <a:pt x="625373" y="6900"/>
                    <a:pt x="643733" y="1981"/>
                  </a:cubicBezTo>
                  <a:lnTo>
                    <a:pt x="667689" y="311"/>
                  </a:lnTo>
                  <a:lnTo>
                    <a:pt x="668611" y="0"/>
                  </a:lnTo>
                  <a:lnTo>
                    <a:pt x="670373" y="123"/>
                  </a:lnTo>
                  <a:lnTo>
                    <a:pt x="672137" y="0"/>
                  </a:lnTo>
                  <a:lnTo>
                    <a:pt x="673059" y="311"/>
                  </a:lnTo>
                  <a:lnTo>
                    <a:pt x="697015" y="1981"/>
                  </a:lnTo>
                  <a:cubicBezTo>
                    <a:pt x="706195" y="4441"/>
                    <a:pt x="714906" y="8652"/>
                    <a:pt x="722604" y="1446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271077" y="3161614"/>
            <a:ext cx="1557933" cy="712975"/>
            <a:chOff x="4317206" y="5191936"/>
            <a:chExt cx="2077244" cy="950633"/>
          </a:xfrm>
        </p:grpSpPr>
        <p:grpSp>
          <p:nvGrpSpPr>
            <p:cNvPr id="68" name="组合 67"/>
            <p:cNvGrpSpPr/>
            <p:nvPr/>
          </p:nvGrpSpPr>
          <p:grpSpPr>
            <a:xfrm>
              <a:off x="5394333" y="5209973"/>
              <a:ext cx="1000117" cy="791931"/>
              <a:chOff x="5299074" y="5343323"/>
              <a:chExt cx="1000117" cy="791931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529907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7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5474490" y="5765922"/>
                <a:ext cx="67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317206" y="5191936"/>
              <a:ext cx="1519166" cy="950633"/>
              <a:chOff x="4420271" y="5132049"/>
              <a:chExt cx="1519166" cy="950633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4420271" y="5132049"/>
                <a:ext cx="1519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2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424522" y="5378900"/>
                <a:ext cx="139300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title.</a:t>
                </a:r>
                <a:endParaRPr lang="zh-CN" altLang="en-US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4150397" y="1450679"/>
            <a:ext cx="419100" cy="419100"/>
            <a:chOff x="5533863" y="1772314"/>
            <a:chExt cx="558800" cy="558800"/>
          </a:xfrm>
        </p:grpSpPr>
        <p:sp>
          <p:nvSpPr>
            <p:cNvPr id="75" name="椭圆 74"/>
            <p:cNvSpPr/>
            <p:nvPr/>
          </p:nvSpPr>
          <p:spPr>
            <a:xfrm>
              <a:off x="5533863" y="1772314"/>
              <a:ext cx="558800" cy="558800"/>
            </a:xfrm>
            <a:prstGeom prst="ellipse">
              <a:avLst/>
            </a:prstGeom>
            <a:solidFill>
              <a:srgbClr val="FFA725"/>
            </a:solidFill>
            <a:ln w="19050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642766" y="1844527"/>
              <a:ext cx="348943" cy="405128"/>
              <a:chOff x="3267075" y="2523213"/>
              <a:chExt cx="561976" cy="652463"/>
            </a:xfrm>
            <a:solidFill>
              <a:schemeClr val="bg1"/>
            </a:solidFill>
            <a:effectLst/>
          </p:grpSpPr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671888" y="2596238"/>
                <a:ext cx="80963" cy="82550"/>
              </a:xfrm>
              <a:custGeom>
                <a:avLst/>
                <a:gdLst>
                  <a:gd name="T0" fmla="*/ 7 w 21"/>
                  <a:gd name="T1" fmla="*/ 22 h 22"/>
                  <a:gd name="T2" fmla="*/ 20 w 21"/>
                  <a:gd name="T3" fmla="*/ 9 h 22"/>
                  <a:gd name="T4" fmla="*/ 20 w 21"/>
                  <a:gd name="T5" fmla="*/ 2 h 22"/>
                  <a:gd name="T6" fmla="*/ 13 w 21"/>
                  <a:gd name="T7" fmla="*/ 2 h 22"/>
                  <a:gd name="T8" fmla="*/ 0 w 21"/>
                  <a:gd name="T9" fmla="*/ 14 h 22"/>
                  <a:gd name="T10" fmla="*/ 7 w 2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7" y="22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1" y="7"/>
                      <a:pt x="21" y="4"/>
                      <a:pt x="20" y="2"/>
                    </a:cubicBezTo>
                    <a:cubicBezTo>
                      <a:pt x="18" y="0"/>
                      <a:pt x="15" y="0"/>
                      <a:pt x="13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7"/>
                      <a:pt x="5" y="19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530600" y="2523213"/>
                <a:ext cx="38100" cy="80963"/>
              </a:xfrm>
              <a:custGeom>
                <a:avLst/>
                <a:gdLst>
                  <a:gd name="T0" fmla="*/ 5 w 10"/>
                  <a:gd name="T1" fmla="*/ 21 h 21"/>
                  <a:gd name="T2" fmla="*/ 5 w 10"/>
                  <a:gd name="T3" fmla="*/ 21 h 21"/>
                  <a:gd name="T4" fmla="*/ 10 w 10"/>
                  <a:gd name="T5" fmla="*/ 21 h 21"/>
                  <a:gd name="T6" fmla="*/ 10 w 10"/>
                  <a:gd name="T7" fmla="*/ 5 h 21"/>
                  <a:gd name="T8" fmla="*/ 5 w 10"/>
                  <a:gd name="T9" fmla="*/ 0 h 21"/>
                  <a:gd name="T10" fmla="*/ 0 w 10"/>
                  <a:gd name="T11" fmla="*/ 5 h 21"/>
                  <a:gd name="T12" fmla="*/ 0 w 10"/>
                  <a:gd name="T13" fmla="*/ 21 h 21"/>
                  <a:gd name="T14" fmla="*/ 4 w 10"/>
                  <a:gd name="T15" fmla="*/ 21 h 21"/>
                  <a:gd name="T16" fmla="*/ 5 w 1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5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8" y="21"/>
                      <a:pt x="10" y="2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3" y="21"/>
                      <a:pt x="4" y="21"/>
                    </a:cubicBezTo>
                    <a:lnTo>
                      <a:pt x="5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343275" y="2596238"/>
                <a:ext cx="80963" cy="82550"/>
              </a:xfrm>
              <a:custGeom>
                <a:avLst/>
                <a:gdLst>
                  <a:gd name="T0" fmla="*/ 14 w 21"/>
                  <a:gd name="T1" fmla="*/ 22 h 22"/>
                  <a:gd name="T2" fmla="*/ 21 w 21"/>
                  <a:gd name="T3" fmla="*/ 14 h 22"/>
                  <a:gd name="T4" fmla="*/ 9 w 21"/>
                  <a:gd name="T5" fmla="*/ 2 h 22"/>
                  <a:gd name="T6" fmla="*/ 2 w 21"/>
                  <a:gd name="T7" fmla="*/ 2 h 22"/>
                  <a:gd name="T8" fmla="*/ 2 w 21"/>
                  <a:gd name="T9" fmla="*/ 9 h 22"/>
                  <a:gd name="T10" fmla="*/ 14 w 2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14" y="22"/>
                    </a:moveTo>
                    <a:cubicBezTo>
                      <a:pt x="16" y="19"/>
                      <a:pt x="18" y="17"/>
                      <a:pt x="21" y="1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267075" y="2781976"/>
                <a:ext cx="87313" cy="38100"/>
              </a:xfrm>
              <a:custGeom>
                <a:avLst/>
                <a:gdLst>
                  <a:gd name="T0" fmla="*/ 22 w 23"/>
                  <a:gd name="T1" fmla="*/ 7 h 10"/>
                  <a:gd name="T2" fmla="*/ 23 w 23"/>
                  <a:gd name="T3" fmla="*/ 0 h 10"/>
                  <a:gd name="T4" fmla="*/ 5 w 23"/>
                  <a:gd name="T5" fmla="*/ 0 h 10"/>
                  <a:gd name="T6" fmla="*/ 0 w 23"/>
                  <a:gd name="T7" fmla="*/ 5 h 10"/>
                  <a:gd name="T8" fmla="*/ 5 w 23"/>
                  <a:gd name="T9" fmla="*/ 10 h 10"/>
                  <a:gd name="T10" fmla="*/ 22 w 23"/>
                  <a:gd name="T11" fmla="*/ 10 h 10"/>
                  <a:gd name="T12" fmla="*/ 22 w 23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22" y="7"/>
                    </a:moveTo>
                    <a:cubicBezTo>
                      <a:pt x="22" y="5"/>
                      <a:pt x="22" y="3"/>
                      <a:pt x="2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8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508375" y="3156626"/>
                <a:ext cx="79375" cy="19050"/>
              </a:xfrm>
              <a:custGeom>
                <a:avLst/>
                <a:gdLst>
                  <a:gd name="T0" fmla="*/ 13 w 21"/>
                  <a:gd name="T1" fmla="*/ 0 h 5"/>
                  <a:gd name="T2" fmla="*/ 8 w 21"/>
                  <a:gd name="T3" fmla="*/ 0 h 5"/>
                  <a:gd name="T4" fmla="*/ 0 w 21"/>
                  <a:gd name="T5" fmla="*/ 0 h 5"/>
                  <a:gd name="T6" fmla="*/ 0 w 21"/>
                  <a:gd name="T7" fmla="*/ 0 h 5"/>
                  <a:gd name="T8" fmla="*/ 8 w 21"/>
                  <a:gd name="T9" fmla="*/ 5 h 5"/>
                  <a:gd name="T10" fmla="*/ 8 w 21"/>
                  <a:gd name="T11" fmla="*/ 5 h 5"/>
                  <a:gd name="T12" fmla="*/ 13 w 21"/>
                  <a:gd name="T13" fmla="*/ 5 h 5"/>
                  <a:gd name="T14" fmla="*/ 14 w 21"/>
                  <a:gd name="T15" fmla="*/ 5 h 5"/>
                  <a:gd name="T16" fmla="*/ 21 w 21"/>
                  <a:gd name="T17" fmla="*/ 0 h 5"/>
                  <a:gd name="T18" fmla="*/ 21 w 21"/>
                  <a:gd name="T19" fmla="*/ 0 h 5"/>
                  <a:gd name="T20" fmla="*/ 13 w 21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">
                    <a:moveTo>
                      <a:pt x="13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4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7" y="5"/>
                      <a:pt x="21" y="3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481388" y="3112176"/>
                <a:ext cx="133350" cy="33338"/>
              </a:xfrm>
              <a:custGeom>
                <a:avLst/>
                <a:gdLst>
                  <a:gd name="T0" fmla="*/ 30 w 35"/>
                  <a:gd name="T1" fmla="*/ 0 h 9"/>
                  <a:gd name="T2" fmla="*/ 5 w 35"/>
                  <a:gd name="T3" fmla="*/ 0 h 9"/>
                  <a:gd name="T4" fmla="*/ 0 w 35"/>
                  <a:gd name="T5" fmla="*/ 4 h 9"/>
                  <a:gd name="T6" fmla="*/ 5 w 35"/>
                  <a:gd name="T7" fmla="*/ 9 h 9"/>
                  <a:gd name="T8" fmla="*/ 30 w 35"/>
                  <a:gd name="T9" fmla="*/ 9 h 9"/>
                  <a:gd name="T10" fmla="*/ 35 w 35"/>
                  <a:gd name="T11" fmla="*/ 4 h 9"/>
                  <a:gd name="T12" fmla="*/ 30 w 3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9">
                    <a:moveTo>
                      <a:pt x="3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3" y="9"/>
                      <a:pt x="35" y="7"/>
                      <a:pt x="35" y="4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481388" y="3066138"/>
                <a:ext cx="133350" cy="34925"/>
              </a:xfrm>
              <a:custGeom>
                <a:avLst/>
                <a:gdLst>
                  <a:gd name="T0" fmla="*/ 30 w 35"/>
                  <a:gd name="T1" fmla="*/ 0 h 9"/>
                  <a:gd name="T2" fmla="*/ 5 w 35"/>
                  <a:gd name="T3" fmla="*/ 0 h 9"/>
                  <a:gd name="T4" fmla="*/ 0 w 35"/>
                  <a:gd name="T5" fmla="*/ 5 h 9"/>
                  <a:gd name="T6" fmla="*/ 5 w 35"/>
                  <a:gd name="T7" fmla="*/ 9 h 9"/>
                  <a:gd name="T8" fmla="*/ 30 w 35"/>
                  <a:gd name="T9" fmla="*/ 9 h 9"/>
                  <a:gd name="T10" fmla="*/ 35 w 35"/>
                  <a:gd name="T11" fmla="*/ 5 h 9"/>
                  <a:gd name="T12" fmla="*/ 30 w 3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9">
                    <a:moveTo>
                      <a:pt x="3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3" y="9"/>
                      <a:pt x="35" y="7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60"/>
              <p:cNvSpPr>
                <a:spLocks noEditPoints="1"/>
              </p:cNvSpPr>
              <p:nvPr/>
            </p:nvSpPr>
            <p:spPr bwMode="auto">
              <a:xfrm>
                <a:off x="3378200" y="2637513"/>
                <a:ext cx="339725" cy="417513"/>
              </a:xfrm>
              <a:custGeom>
                <a:avLst/>
                <a:gdLst>
                  <a:gd name="T0" fmla="*/ 80 w 89"/>
                  <a:gd name="T1" fmla="*/ 18 h 110"/>
                  <a:gd name="T2" fmla="*/ 61 w 89"/>
                  <a:gd name="T3" fmla="*/ 3 h 110"/>
                  <a:gd name="T4" fmla="*/ 49 w 89"/>
                  <a:gd name="T5" fmla="*/ 1 h 110"/>
                  <a:gd name="T6" fmla="*/ 49 w 89"/>
                  <a:gd name="T7" fmla="*/ 1 h 110"/>
                  <a:gd name="T8" fmla="*/ 45 w 89"/>
                  <a:gd name="T9" fmla="*/ 0 h 110"/>
                  <a:gd name="T10" fmla="*/ 45 w 89"/>
                  <a:gd name="T11" fmla="*/ 0 h 110"/>
                  <a:gd name="T12" fmla="*/ 40 w 89"/>
                  <a:gd name="T13" fmla="*/ 1 h 110"/>
                  <a:gd name="T14" fmla="*/ 40 w 89"/>
                  <a:gd name="T15" fmla="*/ 1 h 110"/>
                  <a:gd name="T16" fmla="*/ 29 w 89"/>
                  <a:gd name="T17" fmla="*/ 3 h 110"/>
                  <a:gd name="T18" fmla="*/ 9 w 89"/>
                  <a:gd name="T19" fmla="*/ 18 h 110"/>
                  <a:gd name="T20" fmla="*/ 3 w 89"/>
                  <a:gd name="T21" fmla="*/ 63 h 110"/>
                  <a:gd name="T22" fmla="*/ 19 w 89"/>
                  <a:gd name="T23" fmla="*/ 85 h 110"/>
                  <a:gd name="T24" fmla="*/ 21 w 89"/>
                  <a:gd name="T25" fmla="*/ 99 h 110"/>
                  <a:gd name="T26" fmla="*/ 21 w 89"/>
                  <a:gd name="T27" fmla="*/ 99 h 110"/>
                  <a:gd name="T28" fmla="*/ 21 w 89"/>
                  <a:gd name="T29" fmla="*/ 99 h 110"/>
                  <a:gd name="T30" fmla="*/ 57 w 89"/>
                  <a:gd name="T31" fmla="*/ 110 h 110"/>
                  <a:gd name="T32" fmla="*/ 68 w 89"/>
                  <a:gd name="T33" fmla="*/ 99 h 110"/>
                  <a:gd name="T34" fmla="*/ 68 w 89"/>
                  <a:gd name="T35" fmla="*/ 99 h 110"/>
                  <a:gd name="T36" fmla="*/ 69 w 89"/>
                  <a:gd name="T37" fmla="*/ 88 h 110"/>
                  <a:gd name="T38" fmla="*/ 74 w 89"/>
                  <a:gd name="T39" fmla="*/ 81 h 110"/>
                  <a:gd name="T40" fmla="*/ 89 w 89"/>
                  <a:gd name="T41" fmla="*/ 45 h 110"/>
                  <a:gd name="T42" fmla="*/ 70 w 89"/>
                  <a:gd name="T43" fmla="*/ 74 h 110"/>
                  <a:gd name="T44" fmla="*/ 61 w 89"/>
                  <a:gd name="T45" fmla="*/ 87 h 110"/>
                  <a:gd name="T46" fmla="*/ 60 w 89"/>
                  <a:gd name="T47" fmla="*/ 99 h 110"/>
                  <a:gd name="T48" fmla="*/ 32 w 89"/>
                  <a:gd name="T49" fmla="*/ 102 h 110"/>
                  <a:gd name="T50" fmla="*/ 29 w 89"/>
                  <a:gd name="T51" fmla="*/ 99 h 110"/>
                  <a:gd name="T52" fmla="*/ 28 w 89"/>
                  <a:gd name="T53" fmla="*/ 87 h 110"/>
                  <a:gd name="T54" fmla="*/ 20 w 89"/>
                  <a:gd name="T55" fmla="*/ 75 h 110"/>
                  <a:gd name="T56" fmla="*/ 7 w 89"/>
                  <a:gd name="T57" fmla="*/ 45 h 110"/>
                  <a:gd name="T58" fmla="*/ 34 w 89"/>
                  <a:gd name="T59" fmla="*/ 9 h 110"/>
                  <a:gd name="T60" fmla="*/ 41 w 89"/>
                  <a:gd name="T61" fmla="*/ 8 h 110"/>
                  <a:gd name="T62" fmla="*/ 41 w 89"/>
                  <a:gd name="T63" fmla="*/ 8 h 110"/>
                  <a:gd name="T64" fmla="*/ 45 w 89"/>
                  <a:gd name="T65" fmla="*/ 8 h 110"/>
                  <a:gd name="T66" fmla="*/ 48 w 89"/>
                  <a:gd name="T67" fmla="*/ 8 h 110"/>
                  <a:gd name="T68" fmla="*/ 49 w 89"/>
                  <a:gd name="T69" fmla="*/ 8 h 110"/>
                  <a:gd name="T70" fmla="*/ 54 w 89"/>
                  <a:gd name="T71" fmla="*/ 9 h 110"/>
                  <a:gd name="T72" fmla="*/ 74 w 89"/>
                  <a:gd name="T73" fmla="*/ 23 h 110"/>
                  <a:gd name="T74" fmla="*/ 79 w 89"/>
                  <a:gd name="T75" fmla="*/ 6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110">
                    <a:moveTo>
                      <a:pt x="89" y="45"/>
                    </a:moveTo>
                    <a:cubicBezTo>
                      <a:pt x="89" y="35"/>
                      <a:pt x="86" y="26"/>
                      <a:pt x="80" y="18"/>
                    </a:cubicBezTo>
                    <a:cubicBezTo>
                      <a:pt x="75" y="12"/>
                      <a:pt x="69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5" y="1"/>
                      <a:pt x="52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0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3" y="0"/>
                      <a:pt x="42" y="0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1"/>
                      <a:pt x="34" y="1"/>
                      <a:pt x="32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1" y="6"/>
                      <a:pt x="14" y="12"/>
                      <a:pt x="9" y="18"/>
                    </a:cubicBezTo>
                    <a:cubicBezTo>
                      <a:pt x="3" y="26"/>
                      <a:pt x="0" y="35"/>
                      <a:pt x="0" y="45"/>
                    </a:cubicBezTo>
                    <a:cubicBezTo>
                      <a:pt x="0" y="52"/>
                      <a:pt x="1" y="58"/>
                      <a:pt x="3" y="63"/>
                    </a:cubicBezTo>
                    <a:cubicBezTo>
                      <a:pt x="6" y="71"/>
                      <a:pt x="10" y="76"/>
                      <a:pt x="14" y="80"/>
                    </a:cubicBezTo>
                    <a:cubicBezTo>
                      <a:pt x="16" y="82"/>
                      <a:pt x="17" y="83"/>
                      <a:pt x="19" y="85"/>
                    </a:cubicBezTo>
                    <a:cubicBezTo>
                      <a:pt x="20" y="86"/>
                      <a:pt x="20" y="87"/>
                      <a:pt x="20" y="88"/>
                    </a:cubicBezTo>
                    <a:cubicBezTo>
                      <a:pt x="21" y="92"/>
                      <a:pt x="21" y="97"/>
                      <a:pt x="21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5"/>
                      <a:pt x="26" y="110"/>
                      <a:pt x="32" y="110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3" y="110"/>
                      <a:pt x="68" y="105"/>
                      <a:pt x="68" y="99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68" y="97"/>
                      <a:pt x="68" y="92"/>
                      <a:pt x="69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71" y="84"/>
                      <a:pt x="72" y="83"/>
                      <a:pt x="74" y="81"/>
                    </a:cubicBezTo>
                    <a:cubicBezTo>
                      <a:pt x="77" y="77"/>
                      <a:pt x="81" y="73"/>
                      <a:pt x="84" y="68"/>
                    </a:cubicBezTo>
                    <a:cubicBezTo>
                      <a:pt x="87" y="62"/>
                      <a:pt x="89" y="55"/>
                      <a:pt x="89" y="45"/>
                    </a:cubicBezTo>
                    <a:close/>
                    <a:moveTo>
                      <a:pt x="79" y="61"/>
                    </a:moveTo>
                    <a:cubicBezTo>
                      <a:pt x="77" y="67"/>
                      <a:pt x="73" y="71"/>
                      <a:pt x="70" y="74"/>
                    </a:cubicBezTo>
                    <a:cubicBezTo>
                      <a:pt x="68" y="76"/>
                      <a:pt x="66" y="78"/>
                      <a:pt x="65" y="80"/>
                    </a:cubicBezTo>
                    <a:cubicBezTo>
                      <a:pt x="63" y="82"/>
                      <a:pt x="62" y="84"/>
                      <a:pt x="61" y="87"/>
                    </a:cubicBezTo>
                    <a:cubicBezTo>
                      <a:pt x="60" y="92"/>
                      <a:pt x="60" y="97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60" y="101"/>
                      <a:pt x="59" y="102"/>
                      <a:pt x="57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1" y="102"/>
                      <a:pt x="30" y="102"/>
                      <a:pt x="30" y="101"/>
                    </a:cubicBezTo>
                    <a:cubicBezTo>
                      <a:pt x="29" y="101"/>
                      <a:pt x="29" y="100"/>
                      <a:pt x="29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29" y="97"/>
                      <a:pt x="29" y="92"/>
                      <a:pt x="28" y="87"/>
                    </a:cubicBezTo>
                    <a:cubicBezTo>
                      <a:pt x="27" y="85"/>
                      <a:pt x="27" y="83"/>
                      <a:pt x="26" y="82"/>
                    </a:cubicBezTo>
                    <a:cubicBezTo>
                      <a:pt x="24" y="79"/>
                      <a:pt x="22" y="77"/>
                      <a:pt x="20" y="75"/>
                    </a:cubicBezTo>
                    <a:cubicBezTo>
                      <a:pt x="17" y="72"/>
                      <a:pt x="14" y="69"/>
                      <a:pt x="12" y="64"/>
                    </a:cubicBezTo>
                    <a:cubicBezTo>
                      <a:pt x="9" y="60"/>
                      <a:pt x="7" y="54"/>
                      <a:pt x="7" y="45"/>
                    </a:cubicBezTo>
                    <a:cubicBezTo>
                      <a:pt x="7" y="37"/>
                      <a:pt x="10" y="29"/>
                      <a:pt x="15" y="23"/>
                    </a:cubicBezTo>
                    <a:cubicBezTo>
                      <a:pt x="20" y="17"/>
                      <a:pt x="26" y="12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7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3" y="8"/>
                      <a:pt x="4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7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1" y="8"/>
                      <a:pt x="52" y="9"/>
                      <a:pt x="54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3" y="12"/>
                      <a:pt x="70" y="17"/>
                      <a:pt x="74" y="23"/>
                    </a:cubicBezTo>
                    <a:cubicBezTo>
                      <a:pt x="79" y="29"/>
                      <a:pt x="82" y="37"/>
                      <a:pt x="82" y="45"/>
                    </a:cubicBezTo>
                    <a:cubicBezTo>
                      <a:pt x="82" y="52"/>
                      <a:pt x="81" y="57"/>
                      <a:pt x="7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687763" y="2932788"/>
                <a:ext cx="65088" cy="73025"/>
              </a:xfrm>
              <a:custGeom>
                <a:avLst/>
                <a:gdLst>
                  <a:gd name="T0" fmla="*/ 6 w 17"/>
                  <a:gd name="T1" fmla="*/ 0 h 19"/>
                  <a:gd name="T2" fmla="*/ 0 w 17"/>
                  <a:gd name="T3" fmla="*/ 8 h 19"/>
                  <a:gd name="T4" fmla="*/ 9 w 17"/>
                  <a:gd name="T5" fmla="*/ 17 h 19"/>
                  <a:gd name="T6" fmla="*/ 16 w 17"/>
                  <a:gd name="T7" fmla="*/ 17 h 19"/>
                  <a:gd name="T8" fmla="*/ 16 w 17"/>
                  <a:gd name="T9" fmla="*/ 10 h 19"/>
                  <a:gd name="T10" fmla="*/ 6 w 1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">
                    <a:moveTo>
                      <a:pt x="6" y="0"/>
                    </a:moveTo>
                    <a:cubicBezTo>
                      <a:pt x="4" y="3"/>
                      <a:pt x="2" y="6"/>
                      <a:pt x="0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9"/>
                      <a:pt x="14" y="19"/>
                      <a:pt x="16" y="17"/>
                    </a:cubicBezTo>
                    <a:cubicBezTo>
                      <a:pt x="17" y="15"/>
                      <a:pt x="17" y="12"/>
                      <a:pt x="16" y="1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744913" y="2781976"/>
                <a:ext cx="84138" cy="38100"/>
              </a:xfrm>
              <a:custGeom>
                <a:avLst/>
                <a:gdLst>
                  <a:gd name="T0" fmla="*/ 17 w 22"/>
                  <a:gd name="T1" fmla="*/ 0 h 10"/>
                  <a:gd name="T2" fmla="*/ 0 w 22"/>
                  <a:gd name="T3" fmla="*/ 0 h 10"/>
                  <a:gd name="T4" fmla="*/ 0 w 22"/>
                  <a:gd name="T5" fmla="*/ 7 h 10"/>
                  <a:gd name="T6" fmla="*/ 0 w 22"/>
                  <a:gd name="T7" fmla="*/ 10 h 10"/>
                  <a:gd name="T8" fmla="*/ 17 w 22"/>
                  <a:gd name="T9" fmla="*/ 10 h 10"/>
                  <a:gd name="T10" fmla="*/ 22 w 22"/>
                  <a:gd name="T11" fmla="*/ 5 h 10"/>
                  <a:gd name="T12" fmla="*/ 17 w 2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0" y="10"/>
                      <a:pt x="22" y="8"/>
                      <a:pt x="22" y="5"/>
                    </a:cubicBezTo>
                    <a:cubicBezTo>
                      <a:pt x="22" y="2"/>
                      <a:pt x="20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492500" y="2880401"/>
                <a:ext cx="111125" cy="117475"/>
              </a:xfrm>
              <a:custGeom>
                <a:avLst/>
                <a:gdLst>
                  <a:gd name="T0" fmla="*/ 24 w 29"/>
                  <a:gd name="T1" fmla="*/ 0 h 31"/>
                  <a:gd name="T2" fmla="*/ 24 w 29"/>
                  <a:gd name="T3" fmla="*/ 0 h 31"/>
                  <a:gd name="T4" fmla="*/ 22 w 29"/>
                  <a:gd name="T5" fmla="*/ 1 h 31"/>
                  <a:gd name="T6" fmla="*/ 20 w 29"/>
                  <a:gd name="T7" fmla="*/ 1 h 31"/>
                  <a:gd name="T8" fmla="*/ 20 w 29"/>
                  <a:gd name="T9" fmla="*/ 2 h 31"/>
                  <a:gd name="T10" fmla="*/ 19 w 29"/>
                  <a:gd name="T11" fmla="*/ 2 h 31"/>
                  <a:gd name="T12" fmla="*/ 15 w 29"/>
                  <a:gd name="T13" fmla="*/ 0 h 31"/>
                  <a:gd name="T14" fmla="*/ 14 w 29"/>
                  <a:gd name="T15" fmla="*/ 0 h 31"/>
                  <a:gd name="T16" fmla="*/ 10 w 29"/>
                  <a:gd name="T17" fmla="*/ 2 h 31"/>
                  <a:gd name="T18" fmla="*/ 10 w 29"/>
                  <a:gd name="T19" fmla="*/ 2 h 31"/>
                  <a:gd name="T20" fmla="*/ 9 w 29"/>
                  <a:gd name="T21" fmla="*/ 1 h 31"/>
                  <a:gd name="T22" fmla="*/ 7 w 29"/>
                  <a:gd name="T23" fmla="*/ 1 h 31"/>
                  <a:gd name="T24" fmla="*/ 5 w 29"/>
                  <a:gd name="T25" fmla="*/ 0 h 31"/>
                  <a:gd name="T26" fmla="*/ 2 w 29"/>
                  <a:gd name="T27" fmla="*/ 1 h 31"/>
                  <a:gd name="T28" fmla="*/ 0 w 29"/>
                  <a:gd name="T29" fmla="*/ 5 h 31"/>
                  <a:gd name="T30" fmla="*/ 6 w 29"/>
                  <a:gd name="T31" fmla="*/ 17 h 31"/>
                  <a:gd name="T32" fmla="*/ 12 w 29"/>
                  <a:gd name="T33" fmla="*/ 31 h 31"/>
                  <a:gd name="T34" fmla="*/ 4 w 29"/>
                  <a:gd name="T35" fmla="*/ 8 h 31"/>
                  <a:gd name="T36" fmla="*/ 3 w 29"/>
                  <a:gd name="T37" fmla="*/ 5 h 31"/>
                  <a:gd name="T38" fmla="*/ 5 w 29"/>
                  <a:gd name="T39" fmla="*/ 3 h 31"/>
                  <a:gd name="T40" fmla="*/ 7 w 29"/>
                  <a:gd name="T41" fmla="*/ 4 h 31"/>
                  <a:gd name="T42" fmla="*/ 9 w 29"/>
                  <a:gd name="T43" fmla="*/ 6 h 31"/>
                  <a:gd name="T44" fmla="*/ 12 w 29"/>
                  <a:gd name="T45" fmla="*/ 6 h 31"/>
                  <a:gd name="T46" fmla="*/ 12 w 29"/>
                  <a:gd name="T47" fmla="*/ 4 h 31"/>
                  <a:gd name="T48" fmla="*/ 12 w 29"/>
                  <a:gd name="T49" fmla="*/ 4 h 31"/>
                  <a:gd name="T50" fmla="*/ 14 w 29"/>
                  <a:gd name="T51" fmla="*/ 3 h 31"/>
                  <a:gd name="T52" fmla="*/ 15 w 29"/>
                  <a:gd name="T53" fmla="*/ 3 h 31"/>
                  <a:gd name="T54" fmla="*/ 17 w 29"/>
                  <a:gd name="T55" fmla="*/ 4 h 31"/>
                  <a:gd name="T56" fmla="*/ 17 w 29"/>
                  <a:gd name="T57" fmla="*/ 4 h 31"/>
                  <a:gd name="T58" fmla="*/ 18 w 29"/>
                  <a:gd name="T59" fmla="*/ 6 h 31"/>
                  <a:gd name="T60" fmla="*/ 20 w 29"/>
                  <a:gd name="T61" fmla="*/ 6 h 31"/>
                  <a:gd name="T62" fmla="*/ 22 w 29"/>
                  <a:gd name="T63" fmla="*/ 4 h 31"/>
                  <a:gd name="T64" fmla="*/ 24 w 29"/>
                  <a:gd name="T65" fmla="*/ 3 h 31"/>
                  <a:gd name="T66" fmla="*/ 26 w 29"/>
                  <a:gd name="T67" fmla="*/ 5 h 31"/>
                  <a:gd name="T68" fmla="*/ 25 w 29"/>
                  <a:gd name="T69" fmla="*/ 8 h 31"/>
                  <a:gd name="T70" fmla="*/ 17 w 29"/>
                  <a:gd name="T71" fmla="*/ 31 h 31"/>
                  <a:gd name="T72" fmla="*/ 24 w 29"/>
                  <a:gd name="T73" fmla="*/ 17 h 31"/>
                  <a:gd name="T74" fmla="*/ 29 w 29"/>
                  <a:gd name="T75" fmla="*/ 5 h 31"/>
                  <a:gd name="T76" fmla="*/ 27 w 29"/>
                  <a:gd name="T7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" h="31">
                    <a:moveTo>
                      <a:pt x="27" y="1"/>
                    </a:moveTo>
                    <a:cubicBezTo>
                      <a:pt x="26" y="0"/>
                      <a:pt x="25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2" y="11"/>
                      <a:pt x="4" y="13"/>
                      <a:pt x="6" y="17"/>
                    </a:cubicBezTo>
                    <a:cubicBezTo>
                      <a:pt x="7" y="20"/>
                      <a:pt x="8" y="25"/>
                      <a:pt x="9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24"/>
                      <a:pt x="10" y="20"/>
                      <a:pt x="8" y="16"/>
                    </a:cubicBezTo>
                    <a:cubicBezTo>
                      <a:pt x="6" y="12"/>
                      <a:pt x="4" y="9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8" y="5"/>
                      <a:pt x="18" y="6"/>
                    </a:cubicBezTo>
                    <a:cubicBezTo>
                      <a:pt x="18" y="6"/>
                      <a:pt x="18" y="7"/>
                      <a:pt x="19" y="7"/>
                    </a:cubicBezTo>
                    <a:cubicBezTo>
                      <a:pt x="19" y="7"/>
                      <a:pt x="20" y="7"/>
                      <a:pt x="20" y="6"/>
                    </a:cubicBezTo>
                    <a:cubicBezTo>
                      <a:pt x="21" y="6"/>
                      <a:pt x="21" y="5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6" y="4"/>
                      <a:pt x="26" y="4"/>
                      <a:pt x="26" y="5"/>
                    </a:cubicBezTo>
                    <a:cubicBezTo>
                      <a:pt x="26" y="5"/>
                      <a:pt x="26" y="6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9"/>
                      <a:pt x="23" y="12"/>
                      <a:pt x="21" y="16"/>
                    </a:cubicBezTo>
                    <a:cubicBezTo>
                      <a:pt x="19" y="20"/>
                      <a:pt x="18" y="24"/>
                      <a:pt x="17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25"/>
                      <a:pt x="22" y="20"/>
                      <a:pt x="24" y="17"/>
                    </a:cubicBezTo>
                    <a:cubicBezTo>
                      <a:pt x="25" y="13"/>
                      <a:pt x="27" y="11"/>
                      <a:pt x="28" y="9"/>
                    </a:cubicBezTo>
                    <a:cubicBezTo>
                      <a:pt x="29" y="8"/>
                      <a:pt x="29" y="6"/>
                      <a:pt x="29" y="5"/>
                    </a:cubicBezTo>
                    <a:cubicBezTo>
                      <a:pt x="29" y="3"/>
                      <a:pt x="29" y="2"/>
                      <a:pt x="28" y="1"/>
                    </a:cubicBezTo>
                    <a:lnTo>
                      <a:pt x="2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343275" y="2932788"/>
                <a:ext cx="69850" cy="73025"/>
              </a:xfrm>
              <a:custGeom>
                <a:avLst/>
                <a:gdLst>
                  <a:gd name="T0" fmla="*/ 2 w 18"/>
                  <a:gd name="T1" fmla="*/ 10 h 19"/>
                  <a:gd name="T2" fmla="*/ 2 w 18"/>
                  <a:gd name="T3" fmla="*/ 17 h 19"/>
                  <a:gd name="T4" fmla="*/ 9 w 18"/>
                  <a:gd name="T5" fmla="*/ 17 h 19"/>
                  <a:gd name="T6" fmla="*/ 18 w 18"/>
                  <a:gd name="T7" fmla="*/ 8 h 19"/>
                  <a:gd name="T8" fmla="*/ 11 w 18"/>
                  <a:gd name="T9" fmla="*/ 0 h 19"/>
                  <a:gd name="T10" fmla="*/ 2 w 18"/>
                  <a:gd name="T1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9">
                    <a:moveTo>
                      <a:pt x="2" y="10"/>
                    </a:moveTo>
                    <a:cubicBezTo>
                      <a:pt x="0" y="12"/>
                      <a:pt x="0" y="15"/>
                      <a:pt x="2" y="17"/>
                    </a:cubicBezTo>
                    <a:cubicBezTo>
                      <a:pt x="4" y="19"/>
                      <a:pt x="7" y="19"/>
                      <a:pt x="9" y="1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6"/>
                      <a:pt x="13" y="3"/>
                      <a:pt x="11" y="0"/>
                    </a:cubicBez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4589333" y="2050754"/>
            <a:ext cx="419100" cy="419100"/>
            <a:chOff x="6119110" y="2572414"/>
            <a:chExt cx="558800" cy="558800"/>
          </a:xfrm>
        </p:grpSpPr>
        <p:sp>
          <p:nvSpPr>
            <p:cNvPr id="90" name="椭圆 89"/>
            <p:cNvSpPr/>
            <p:nvPr/>
          </p:nvSpPr>
          <p:spPr>
            <a:xfrm>
              <a:off x="6119110" y="2572414"/>
              <a:ext cx="558800" cy="558800"/>
            </a:xfrm>
            <a:prstGeom prst="ellipse">
              <a:avLst/>
            </a:prstGeom>
            <a:solidFill>
              <a:srgbClr val="0192A1"/>
            </a:solidFill>
            <a:ln w="19050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91" name="Group 167"/>
            <p:cNvGrpSpPr>
              <a:grpSpLocks noChangeAspect="1"/>
            </p:cNvGrpSpPr>
            <p:nvPr/>
          </p:nvGrpSpPr>
          <p:grpSpPr bwMode="auto">
            <a:xfrm>
              <a:off x="6232936" y="2672997"/>
              <a:ext cx="329114" cy="326669"/>
              <a:chOff x="2072" y="1904"/>
              <a:chExt cx="404" cy="401"/>
            </a:xfrm>
            <a:solidFill>
              <a:schemeClr val="bg1"/>
            </a:solidFill>
            <a:effectLst/>
          </p:grpSpPr>
          <p:sp>
            <p:nvSpPr>
              <p:cNvPr id="92" name="Freeform 173"/>
              <p:cNvSpPr>
                <a:spLocks noEditPoints="1"/>
              </p:cNvSpPr>
              <p:nvPr/>
            </p:nvSpPr>
            <p:spPr bwMode="auto">
              <a:xfrm>
                <a:off x="2224" y="1945"/>
                <a:ext cx="101" cy="121"/>
              </a:xfrm>
              <a:custGeom>
                <a:avLst/>
                <a:gdLst>
                  <a:gd name="T0" fmla="*/ 2 w 42"/>
                  <a:gd name="T1" fmla="*/ 51 h 51"/>
                  <a:gd name="T2" fmla="*/ 7 w 42"/>
                  <a:gd name="T3" fmla="*/ 51 h 51"/>
                  <a:gd name="T4" fmla="*/ 9 w 42"/>
                  <a:gd name="T5" fmla="*/ 50 h 51"/>
                  <a:gd name="T6" fmla="*/ 10 w 42"/>
                  <a:gd name="T7" fmla="*/ 48 h 51"/>
                  <a:gd name="T8" fmla="*/ 13 w 42"/>
                  <a:gd name="T9" fmla="*/ 39 h 51"/>
                  <a:gd name="T10" fmla="*/ 29 w 42"/>
                  <a:gd name="T11" fmla="*/ 39 h 51"/>
                  <a:gd name="T12" fmla="*/ 32 w 42"/>
                  <a:gd name="T13" fmla="*/ 49 h 51"/>
                  <a:gd name="T14" fmla="*/ 33 w 42"/>
                  <a:gd name="T15" fmla="*/ 50 h 51"/>
                  <a:gd name="T16" fmla="*/ 34 w 42"/>
                  <a:gd name="T17" fmla="*/ 51 h 51"/>
                  <a:gd name="T18" fmla="*/ 39 w 42"/>
                  <a:gd name="T19" fmla="*/ 51 h 51"/>
                  <a:gd name="T20" fmla="*/ 42 w 42"/>
                  <a:gd name="T21" fmla="*/ 50 h 51"/>
                  <a:gd name="T22" fmla="*/ 42 w 42"/>
                  <a:gd name="T23" fmla="*/ 47 h 51"/>
                  <a:gd name="T24" fmla="*/ 27 w 42"/>
                  <a:gd name="T25" fmla="*/ 2 h 51"/>
                  <a:gd name="T26" fmla="*/ 26 w 42"/>
                  <a:gd name="T27" fmla="*/ 0 h 51"/>
                  <a:gd name="T28" fmla="*/ 24 w 42"/>
                  <a:gd name="T29" fmla="*/ 0 h 51"/>
                  <a:gd name="T30" fmla="*/ 19 w 42"/>
                  <a:gd name="T31" fmla="*/ 0 h 51"/>
                  <a:gd name="T32" fmla="*/ 16 w 42"/>
                  <a:gd name="T33" fmla="*/ 0 h 51"/>
                  <a:gd name="T34" fmla="*/ 15 w 42"/>
                  <a:gd name="T35" fmla="*/ 2 h 51"/>
                  <a:gd name="T36" fmla="*/ 1 w 42"/>
                  <a:gd name="T37" fmla="*/ 47 h 51"/>
                  <a:gd name="T38" fmla="*/ 0 w 42"/>
                  <a:gd name="T39" fmla="*/ 50 h 51"/>
                  <a:gd name="T40" fmla="*/ 2 w 42"/>
                  <a:gd name="T41" fmla="*/ 51 h 51"/>
                  <a:gd name="T42" fmla="*/ 21 w 42"/>
                  <a:gd name="T43" fmla="*/ 13 h 51"/>
                  <a:gd name="T44" fmla="*/ 27 w 42"/>
                  <a:gd name="T45" fmla="*/ 32 h 51"/>
                  <a:gd name="T46" fmla="*/ 15 w 42"/>
                  <a:gd name="T47" fmla="*/ 32 h 51"/>
                  <a:gd name="T48" fmla="*/ 21 w 42"/>
                  <a:gd name="T49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51">
                    <a:moveTo>
                      <a:pt x="2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8" y="51"/>
                      <a:pt x="9" y="50"/>
                      <a:pt x="9" y="50"/>
                    </a:cubicBezTo>
                    <a:cubicBezTo>
                      <a:pt x="9" y="50"/>
                      <a:pt x="10" y="49"/>
                      <a:pt x="10" y="4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2" y="50"/>
                      <a:pt x="33" y="50"/>
                      <a:pt x="33" y="50"/>
                    </a:cubicBezTo>
                    <a:cubicBezTo>
                      <a:pt x="33" y="50"/>
                      <a:pt x="34" y="51"/>
                      <a:pt x="34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40" y="51"/>
                      <a:pt x="41" y="50"/>
                      <a:pt x="42" y="50"/>
                    </a:cubicBezTo>
                    <a:cubicBezTo>
                      <a:pt x="42" y="50"/>
                      <a:pt x="42" y="49"/>
                      <a:pt x="42" y="47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1"/>
                      <a:pt x="16" y="1"/>
                      <a:pt x="15" y="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1" y="50"/>
                      <a:pt x="1" y="51"/>
                      <a:pt x="2" y="51"/>
                    </a:cubicBezTo>
                    <a:close/>
                    <a:moveTo>
                      <a:pt x="21" y="13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2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74"/>
              <p:cNvSpPr>
                <a:spLocks noEditPoints="1"/>
              </p:cNvSpPr>
              <p:nvPr/>
            </p:nvSpPr>
            <p:spPr bwMode="auto">
              <a:xfrm>
                <a:off x="2173" y="1904"/>
                <a:ext cx="202" cy="201"/>
              </a:xfrm>
              <a:custGeom>
                <a:avLst/>
                <a:gdLst>
                  <a:gd name="T0" fmla="*/ 12 w 84"/>
                  <a:gd name="T1" fmla="*/ 84 h 84"/>
                  <a:gd name="T2" fmla="*/ 73 w 84"/>
                  <a:gd name="T3" fmla="*/ 84 h 84"/>
                  <a:gd name="T4" fmla="*/ 84 w 84"/>
                  <a:gd name="T5" fmla="*/ 73 h 84"/>
                  <a:gd name="T6" fmla="*/ 84 w 84"/>
                  <a:gd name="T7" fmla="*/ 12 h 84"/>
                  <a:gd name="T8" fmla="*/ 73 w 84"/>
                  <a:gd name="T9" fmla="*/ 0 h 84"/>
                  <a:gd name="T10" fmla="*/ 12 w 84"/>
                  <a:gd name="T11" fmla="*/ 0 h 84"/>
                  <a:gd name="T12" fmla="*/ 0 w 84"/>
                  <a:gd name="T13" fmla="*/ 12 h 84"/>
                  <a:gd name="T14" fmla="*/ 0 w 84"/>
                  <a:gd name="T15" fmla="*/ 73 h 84"/>
                  <a:gd name="T16" fmla="*/ 12 w 84"/>
                  <a:gd name="T17" fmla="*/ 84 h 84"/>
                  <a:gd name="T18" fmla="*/ 9 w 84"/>
                  <a:gd name="T19" fmla="*/ 12 h 84"/>
                  <a:gd name="T20" fmla="*/ 12 w 84"/>
                  <a:gd name="T21" fmla="*/ 9 h 84"/>
                  <a:gd name="T22" fmla="*/ 72 w 84"/>
                  <a:gd name="T23" fmla="*/ 9 h 84"/>
                  <a:gd name="T24" fmla="*/ 75 w 84"/>
                  <a:gd name="T25" fmla="*/ 12 h 84"/>
                  <a:gd name="T26" fmla="*/ 75 w 84"/>
                  <a:gd name="T27" fmla="*/ 72 h 84"/>
                  <a:gd name="T28" fmla="*/ 72 w 84"/>
                  <a:gd name="T29" fmla="*/ 75 h 84"/>
                  <a:gd name="T30" fmla="*/ 12 w 84"/>
                  <a:gd name="T31" fmla="*/ 75 h 84"/>
                  <a:gd name="T32" fmla="*/ 9 w 84"/>
                  <a:gd name="T33" fmla="*/ 72 h 84"/>
                  <a:gd name="T34" fmla="*/ 9 w 84"/>
                  <a:gd name="T35" fmla="*/ 1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84">
                    <a:moveTo>
                      <a:pt x="12" y="84"/>
                    </a:moveTo>
                    <a:cubicBezTo>
                      <a:pt x="73" y="84"/>
                      <a:pt x="73" y="84"/>
                      <a:pt x="73" y="84"/>
                    </a:cubicBezTo>
                    <a:cubicBezTo>
                      <a:pt x="79" y="84"/>
                      <a:pt x="84" y="79"/>
                      <a:pt x="84" y="73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5"/>
                      <a:pt x="79" y="0"/>
                      <a:pt x="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9"/>
                      <a:pt x="5" y="84"/>
                      <a:pt x="12" y="84"/>
                    </a:cubicBezTo>
                    <a:close/>
                    <a:moveTo>
                      <a:pt x="9" y="12"/>
                    </a:moveTo>
                    <a:cubicBezTo>
                      <a:pt x="9" y="10"/>
                      <a:pt x="11" y="9"/>
                      <a:pt x="1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4" y="9"/>
                      <a:pt x="75" y="10"/>
                      <a:pt x="75" y="1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5" y="74"/>
                      <a:pt x="74" y="75"/>
                      <a:pt x="7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5"/>
                      <a:pt x="9" y="74"/>
                      <a:pt x="9" y="72"/>
                    </a:cubicBez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75"/>
              <p:cNvSpPr>
                <a:spLocks noEditPoints="1"/>
              </p:cNvSpPr>
              <p:nvPr/>
            </p:nvSpPr>
            <p:spPr bwMode="auto">
              <a:xfrm>
                <a:off x="2130" y="2145"/>
                <a:ext cx="87" cy="122"/>
              </a:xfrm>
              <a:custGeom>
                <a:avLst/>
                <a:gdLst>
                  <a:gd name="T0" fmla="*/ 29 w 36"/>
                  <a:gd name="T1" fmla="*/ 25 h 51"/>
                  <a:gd name="T2" fmla="*/ 35 w 36"/>
                  <a:gd name="T3" fmla="*/ 13 h 51"/>
                  <a:gd name="T4" fmla="*/ 30 w 36"/>
                  <a:gd name="T5" fmla="*/ 3 h 51"/>
                  <a:gd name="T6" fmla="*/ 16 w 36"/>
                  <a:gd name="T7" fmla="*/ 0 h 51"/>
                  <a:gd name="T8" fmla="*/ 3 w 36"/>
                  <a:gd name="T9" fmla="*/ 0 h 51"/>
                  <a:gd name="T10" fmla="*/ 1 w 36"/>
                  <a:gd name="T11" fmla="*/ 1 h 51"/>
                  <a:gd name="T12" fmla="*/ 0 w 36"/>
                  <a:gd name="T13" fmla="*/ 3 h 51"/>
                  <a:gd name="T14" fmla="*/ 0 w 36"/>
                  <a:gd name="T15" fmla="*/ 48 h 51"/>
                  <a:gd name="T16" fmla="*/ 1 w 36"/>
                  <a:gd name="T17" fmla="*/ 50 h 51"/>
                  <a:gd name="T18" fmla="*/ 3 w 36"/>
                  <a:gd name="T19" fmla="*/ 51 h 51"/>
                  <a:gd name="T20" fmla="*/ 18 w 36"/>
                  <a:gd name="T21" fmla="*/ 51 h 51"/>
                  <a:gd name="T22" fmla="*/ 26 w 36"/>
                  <a:gd name="T23" fmla="*/ 50 h 51"/>
                  <a:gd name="T24" fmla="*/ 32 w 36"/>
                  <a:gd name="T25" fmla="*/ 47 h 51"/>
                  <a:gd name="T26" fmla="*/ 35 w 36"/>
                  <a:gd name="T27" fmla="*/ 43 h 51"/>
                  <a:gd name="T28" fmla="*/ 36 w 36"/>
                  <a:gd name="T29" fmla="*/ 37 h 51"/>
                  <a:gd name="T30" fmla="*/ 34 w 36"/>
                  <a:gd name="T31" fmla="*/ 29 h 51"/>
                  <a:gd name="T32" fmla="*/ 29 w 36"/>
                  <a:gd name="T33" fmla="*/ 25 h 51"/>
                  <a:gd name="T34" fmla="*/ 10 w 36"/>
                  <a:gd name="T35" fmla="*/ 8 h 51"/>
                  <a:gd name="T36" fmla="*/ 10 w 36"/>
                  <a:gd name="T37" fmla="*/ 7 h 51"/>
                  <a:gd name="T38" fmla="*/ 16 w 36"/>
                  <a:gd name="T39" fmla="*/ 7 h 51"/>
                  <a:gd name="T40" fmla="*/ 23 w 36"/>
                  <a:gd name="T41" fmla="*/ 9 h 51"/>
                  <a:gd name="T42" fmla="*/ 25 w 36"/>
                  <a:gd name="T43" fmla="*/ 14 h 51"/>
                  <a:gd name="T44" fmla="*/ 23 w 36"/>
                  <a:gd name="T45" fmla="*/ 20 h 51"/>
                  <a:gd name="T46" fmla="*/ 16 w 36"/>
                  <a:gd name="T47" fmla="*/ 21 h 51"/>
                  <a:gd name="T48" fmla="*/ 10 w 36"/>
                  <a:gd name="T49" fmla="*/ 21 h 51"/>
                  <a:gd name="T50" fmla="*/ 10 w 36"/>
                  <a:gd name="T51" fmla="*/ 21 h 51"/>
                  <a:gd name="T52" fmla="*/ 10 w 36"/>
                  <a:gd name="T53" fmla="*/ 8 h 51"/>
                  <a:gd name="T54" fmla="*/ 24 w 36"/>
                  <a:gd name="T55" fmla="*/ 42 h 51"/>
                  <a:gd name="T56" fmla="*/ 16 w 36"/>
                  <a:gd name="T57" fmla="*/ 44 h 51"/>
                  <a:gd name="T58" fmla="*/ 10 w 36"/>
                  <a:gd name="T59" fmla="*/ 44 h 51"/>
                  <a:gd name="T60" fmla="*/ 10 w 36"/>
                  <a:gd name="T61" fmla="*/ 43 h 51"/>
                  <a:gd name="T62" fmla="*/ 10 w 36"/>
                  <a:gd name="T63" fmla="*/ 30 h 51"/>
                  <a:gd name="T64" fmla="*/ 10 w 36"/>
                  <a:gd name="T65" fmla="*/ 29 h 51"/>
                  <a:gd name="T66" fmla="*/ 16 w 36"/>
                  <a:gd name="T67" fmla="*/ 29 h 51"/>
                  <a:gd name="T68" fmla="*/ 24 w 36"/>
                  <a:gd name="T69" fmla="*/ 31 h 51"/>
                  <a:gd name="T70" fmla="*/ 26 w 36"/>
                  <a:gd name="T71" fmla="*/ 37 h 51"/>
                  <a:gd name="T72" fmla="*/ 24 w 36"/>
                  <a:gd name="T73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" h="51">
                    <a:moveTo>
                      <a:pt x="29" y="25"/>
                    </a:moveTo>
                    <a:cubicBezTo>
                      <a:pt x="33" y="23"/>
                      <a:pt x="35" y="19"/>
                      <a:pt x="35" y="13"/>
                    </a:cubicBezTo>
                    <a:cubicBezTo>
                      <a:pt x="35" y="9"/>
                      <a:pt x="33" y="5"/>
                      <a:pt x="30" y="3"/>
                    </a:cubicBezTo>
                    <a:cubicBezTo>
                      <a:pt x="27" y="1"/>
                      <a:pt x="22" y="0"/>
                      <a:pt x="1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1" y="50"/>
                    </a:cubicBezTo>
                    <a:cubicBezTo>
                      <a:pt x="1" y="51"/>
                      <a:pt x="2" y="51"/>
                      <a:pt x="3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1" y="51"/>
                      <a:pt x="24" y="51"/>
                      <a:pt x="26" y="50"/>
                    </a:cubicBezTo>
                    <a:cubicBezTo>
                      <a:pt x="29" y="49"/>
                      <a:pt x="30" y="49"/>
                      <a:pt x="32" y="47"/>
                    </a:cubicBezTo>
                    <a:cubicBezTo>
                      <a:pt x="33" y="46"/>
                      <a:pt x="34" y="45"/>
                      <a:pt x="35" y="43"/>
                    </a:cubicBezTo>
                    <a:cubicBezTo>
                      <a:pt x="36" y="41"/>
                      <a:pt x="36" y="39"/>
                      <a:pt x="36" y="37"/>
                    </a:cubicBezTo>
                    <a:cubicBezTo>
                      <a:pt x="36" y="34"/>
                      <a:pt x="35" y="31"/>
                      <a:pt x="34" y="29"/>
                    </a:cubicBezTo>
                    <a:cubicBezTo>
                      <a:pt x="33" y="27"/>
                      <a:pt x="31" y="26"/>
                      <a:pt x="29" y="25"/>
                    </a:cubicBezTo>
                    <a:close/>
                    <a:moveTo>
                      <a:pt x="10" y="8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9" y="7"/>
                      <a:pt x="21" y="8"/>
                      <a:pt x="23" y="9"/>
                    </a:cubicBezTo>
                    <a:cubicBezTo>
                      <a:pt x="25" y="10"/>
                      <a:pt x="25" y="12"/>
                      <a:pt x="25" y="14"/>
                    </a:cubicBezTo>
                    <a:cubicBezTo>
                      <a:pt x="25" y="17"/>
                      <a:pt x="25" y="18"/>
                      <a:pt x="23" y="20"/>
                    </a:cubicBezTo>
                    <a:cubicBezTo>
                      <a:pt x="22" y="21"/>
                      <a:pt x="19" y="21"/>
                      <a:pt x="16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lnTo>
                      <a:pt x="10" y="8"/>
                    </a:lnTo>
                    <a:close/>
                    <a:moveTo>
                      <a:pt x="24" y="42"/>
                    </a:moveTo>
                    <a:cubicBezTo>
                      <a:pt x="22" y="43"/>
                      <a:pt x="19" y="44"/>
                      <a:pt x="16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9" y="29"/>
                      <a:pt x="22" y="30"/>
                      <a:pt x="24" y="31"/>
                    </a:cubicBezTo>
                    <a:cubicBezTo>
                      <a:pt x="25" y="32"/>
                      <a:pt x="26" y="34"/>
                      <a:pt x="26" y="37"/>
                    </a:cubicBezTo>
                    <a:cubicBezTo>
                      <a:pt x="26" y="39"/>
                      <a:pt x="25" y="41"/>
                      <a:pt x="2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76"/>
              <p:cNvSpPr>
                <a:spLocks noEditPoints="1"/>
              </p:cNvSpPr>
              <p:nvPr/>
            </p:nvSpPr>
            <p:spPr bwMode="auto">
              <a:xfrm>
                <a:off x="2072" y="2107"/>
                <a:ext cx="202" cy="198"/>
              </a:xfrm>
              <a:custGeom>
                <a:avLst/>
                <a:gdLst>
                  <a:gd name="T0" fmla="*/ 73 w 84"/>
                  <a:gd name="T1" fmla="*/ 0 h 83"/>
                  <a:gd name="T2" fmla="*/ 12 w 84"/>
                  <a:gd name="T3" fmla="*/ 0 h 83"/>
                  <a:gd name="T4" fmla="*/ 0 w 84"/>
                  <a:gd name="T5" fmla="*/ 11 h 83"/>
                  <a:gd name="T6" fmla="*/ 0 w 84"/>
                  <a:gd name="T7" fmla="*/ 72 h 83"/>
                  <a:gd name="T8" fmla="*/ 12 w 84"/>
                  <a:gd name="T9" fmla="*/ 83 h 83"/>
                  <a:gd name="T10" fmla="*/ 73 w 84"/>
                  <a:gd name="T11" fmla="*/ 83 h 83"/>
                  <a:gd name="T12" fmla="*/ 84 w 84"/>
                  <a:gd name="T13" fmla="*/ 72 h 83"/>
                  <a:gd name="T14" fmla="*/ 84 w 84"/>
                  <a:gd name="T15" fmla="*/ 11 h 83"/>
                  <a:gd name="T16" fmla="*/ 73 w 84"/>
                  <a:gd name="T17" fmla="*/ 0 h 83"/>
                  <a:gd name="T18" fmla="*/ 75 w 84"/>
                  <a:gd name="T19" fmla="*/ 72 h 83"/>
                  <a:gd name="T20" fmla="*/ 72 w 84"/>
                  <a:gd name="T21" fmla="*/ 74 h 83"/>
                  <a:gd name="T22" fmla="*/ 12 w 84"/>
                  <a:gd name="T23" fmla="*/ 74 h 83"/>
                  <a:gd name="T24" fmla="*/ 9 w 84"/>
                  <a:gd name="T25" fmla="*/ 72 h 83"/>
                  <a:gd name="T26" fmla="*/ 9 w 84"/>
                  <a:gd name="T27" fmla="*/ 12 h 83"/>
                  <a:gd name="T28" fmla="*/ 12 w 84"/>
                  <a:gd name="T29" fmla="*/ 9 h 83"/>
                  <a:gd name="T30" fmla="*/ 72 w 84"/>
                  <a:gd name="T31" fmla="*/ 9 h 83"/>
                  <a:gd name="T32" fmla="*/ 75 w 84"/>
                  <a:gd name="T33" fmla="*/ 12 h 83"/>
                  <a:gd name="T34" fmla="*/ 75 w 84"/>
                  <a:gd name="T35" fmla="*/ 7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83">
                    <a:moveTo>
                      <a:pt x="7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8"/>
                      <a:pt x="5" y="83"/>
                      <a:pt x="12" y="8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9" y="83"/>
                      <a:pt x="84" y="78"/>
                      <a:pt x="84" y="72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5"/>
                      <a:pt x="79" y="0"/>
                      <a:pt x="73" y="0"/>
                    </a:cubicBezTo>
                    <a:close/>
                    <a:moveTo>
                      <a:pt x="75" y="72"/>
                    </a:moveTo>
                    <a:cubicBezTo>
                      <a:pt x="75" y="73"/>
                      <a:pt x="74" y="74"/>
                      <a:pt x="7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1" y="74"/>
                      <a:pt x="9" y="73"/>
                      <a:pt x="9" y="7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0"/>
                      <a:pt x="11" y="9"/>
                      <a:pt x="1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4" y="9"/>
                      <a:pt x="75" y="10"/>
                      <a:pt x="75" y="12"/>
                    </a:cubicBezTo>
                    <a:lnTo>
                      <a:pt x="75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77"/>
              <p:cNvSpPr>
                <a:spLocks/>
              </p:cNvSpPr>
              <p:nvPr/>
            </p:nvSpPr>
            <p:spPr bwMode="auto">
              <a:xfrm>
                <a:off x="2334" y="2143"/>
                <a:ext cx="85" cy="127"/>
              </a:xfrm>
              <a:custGeom>
                <a:avLst/>
                <a:gdLst>
                  <a:gd name="T0" fmla="*/ 31 w 35"/>
                  <a:gd name="T1" fmla="*/ 1 h 53"/>
                  <a:gd name="T2" fmla="*/ 21 w 35"/>
                  <a:gd name="T3" fmla="*/ 0 h 53"/>
                  <a:gd name="T4" fmla="*/ 11 w 35"/>
                  <a:gd name="T5" fmla="*/ 2 h 53"/>
                  <a:gd name="T6" fmla="*/ 4 w 35"/>
                  <a:gd name="T7" fmla="*/ 5 h 53"/>
                  <a:gd name="T8" fmla="*/ 1 w 35"/>
                  <a:gd name="T9" fmla="*/ 11 h 53"/>
                  <a:gd name="T10" fmla="*/ 0 w 35"/>
                  <a:gd name="T11" fmla="*/ 18 h 53"/>
                  <a:gd name="T12" fmla="*/ 0 w 35"/>
                  <a:gd name="T13" fmla="*/ 37 h 53"/>
                  <a:gd name="T14" fmla="*/ 5 w 35"/>
                  <a:gd name="T15" fmla="*/ 49 h 53"/>
                  <a:gd name="T16" fmla="*/ 20 w 35"/>
                  <a:gd name="T17" fmla="*/ 53 h 53"/>
                  <a:gd name="T18" fmla="*/ 29 w 35"/>
                  <a:gd name="T19" fmla="*/ 52 h 53"/>
                  <a:gd name="T20" fmla="*/ 34 w 35"/>
                  <a:gd name="T21" fmla="*/ 50 h 53"/>
                  <a:gd name="T22" fmla="*/ 34 w 35"/>
                  <a:gd name="T23" fmla="*/ 49 h 53"/>
                  <a:gd name="T24" fmla="*/ 34 w 35"/>
                  <a:gd name="T25" fmla="*/ 46 h 53"/>
                  <a:gd name="T26" fmla="*/ 33 w 35"/>
                  <a:gd name="T27" fmla="*/ 43 h 53"/>
                  <a:gd name="T28" fmla="*/ 32 w 35"/>
                  <a:gd name="T29" fmla="*/ 42 h 53"/>
                  <a:gd name="T30" fmla="*/ 31 w 35"/>
                  <a:gd name="T31" fmla="*/ 43 h 53"/>
                  <a:gd name="T32" fmla="*/ 27 w 35"/>
                  <a:gd name="T33" fmla="*/ 44 h 53"/>
                  <a:gd name="T34" fmla="*/ 20 w 35"/>
                  <a:gd name="T35" fmla="*/ 45 h 53"/>
                  <a:gd name="T36" fmla="*/ 17 w 35"/>
                  <a:gd name="T37" fmla="*/ 45 h 53"/>
                  <a:gd name="T38" fmla="*/ 13 w 35"/>
                  <a:gd name="T39" fmla="*/ 43 h 53"/>
                  <a:gd name="T40" fmla="*/ 11 w 35"/>
                  <a:gd name="T41" fmla="*/ 40 h 53"/>
                  <a:gd name="T42" fmla="*/ 10 w 35"/>
                  <a:gd name="T43" fmla="*/ 36 h 53"/>
                  <a:gd name="T44" fmla="*/ 10 w 35"/>
                  <a:gd name="T45" fmla="*/ 19 h 53"/>
                  <a:gd name="T46" fmla="*/ 13 w 35"/>
                  <a:gd name="T47" fmla="*/ 11 h 53"/>
                  <a:gd name="T48" fmla="*/ 22 w 35"/>
                  <a:gd name="T49" fmla="*/ 8 h 53"/>
                  <a:gd name="T50" fmla="*/ 27 w 35"/>
                  <a:gd name="T51" fmla="*/ 9 h 53"/>
                  <a:gd name="T52" fmla="*/ 31 w 35"/>
                  <a:gd name="T53" fmla="*/ 10 h 53"/>
                  <a:gd name="T54" fmla="*/ 32 w 35"/>
                  <a:gd name="T55" fmla="*/ 9 h 53"/>
                  <a:gd name="T56" fmla="*/ 33 w 35"/>
                  <a:gd name="T57" fmla="*/ 7 h 53"/>
                  <a:gd name="T58" fmla="*/ 34 w 35"/>
                  <a:gd name="T59" fmla="*/ 5 h 53"/>
                  <a:gd name="T60" fmla="*/ 34 w 35"/>
                  <a:gd name="T61" fmla="*/ 3 h 53"/>
                  <a:gd name="T62" fmla="*/ 31 w 35"/>
                  <a:gd name="T6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3">
                    <a:moveTo>
                      <a:pt x="31" y="1"/>
                    </a:moveTo>
                    <a:cubicBezTo>
                      <a:pt x="29" y="1"/>
                      <a:pt x="26" y="0"/>
                      <a:pt x="21" y="0"/>
                    </a:cubicBezTo>
                    <a:cubicBezTo>
                      <a:pt x="17" y="0"/>
                      <a:pt x="13" y="1"/>
                      <a:pt x="11" y="2"/>
                    </a:cubicBezTo>
                    <a:cubicBezTo>
                      <a:pt x="8" y="3"/>
                      <a:pt x="6" y="4"/>
                      <a:pt x="4" y="5"/>
                    </a:cubicBezTo>
                    <a:cubicBezTo>
                      <a:pt x="3" y="7"/>
                      <a:pt x="1" y="9"/>
                      <a:pt x="1" y="11"/>
                    </a:cubicBezTo>
                    <a:cubicBezTo>
                      <a:pt x="0" y="13"/>
                      <a:pt x="0" y="16"/>
                      <a:pt x="0" y="18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42"/>
                      <a:pt x="2" y="46"/>
                      <a:pt x="5" y="49"/>
                    </a:cubicBezTo>
                    <a:cubicBezTo>
                      <a:pt x="8" y="51"/>
                      <a:pt x="13" y="53"/>
                      <a:pt x="20" y="53"/>
                    </a:cubicBezTo>
                    <a:cubicBezTo>
                      <a:pt x="23" y="53"/>
                      <a:pt x="26" y="53"/>
                      <a:pt x="29" y="52"/>
                    </a:cubicBezTo>
                    <a:cubicBezTo>
                      <a:pt x="31" y="51"/>
                      <a:pt x="33" y="51"/>
                      <a:pt x="34" y="50"/>
                    </a:cubicBezTo>
                    <a:cubicBezTo>
                      <a:pt x="34" y="50"/>
                      <a:pt x="34" y="50"/>
                      <a:pt x="34" y="49"/>
                    </a:cubicBezTo>
                    <a:cubicBezTo>
                      <a:pt x="34" y="48"/>
                      <a:pt x="34" y="47"/>
                      <a:pt x="34" y="46"/>
                    </a:cubicBezTo>
                    <a:cubicBezTo>
                      <a:pt x="33" y="45"/>
                      <a:pt x="33" y="44"/>
                      <a:pt x="33" y="43"/>
                    </a:cubicBezTo>
                    <a:cubicBezTo>
                      <a:pt x="32" y="43"/>
                      <a:pt x="32" y="42"/>
                      <a:pt x="32" y="42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4"/>
                      <a:pt x="27" y="44"/>
                    </a:cubicBezTo>
                    <a:cubicBezTo>
                      <a:pt x="25" y="45"/>
                      <a:pt x="23" y="45"/>
                      <a:pt x="20" y="45"/>
                    </a:cubicBezTo>
                    <a:cubicBezTo>
                      <a:pt x="19" y="45"/>
                      <a:pt x="18" y="45"/>
                      <a:pt x="17" y="45"/>
                    </a:cubicBezTo>
                    <a:cubicBezTo>
                      <a:pt x="15" y="44"/>
                      <a:pt x="14" y="44"/>
                      <a:pt x="13" y="43"/>
                    </a:cubicBezTo>
                    <a:cubicBezTo>
                      <a:pt x="12" y="42"/>
                      <a:pt x="11" y="42"/>
                      <a:pt x="11" y="40"/>
                    </a:cubicBezTo>
                    <a:cubicBezTo>
                      <a:pt x="10" y="39"/>
                      <a:pt x="10" y="38"/>
                      <a:pt x="10" y="3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5"/>
                      <a:pt x="11" y="13"/>
                      <a:pt x="13" y="11"/>
                    </a:cubicBezTo>
                    <a:cubicBezTo>
                      <a:pt x="15" y="9"/>
                      <a:pt x="18" y="8"/>
                      <a:pt x="22" y="8"/>
                    </a:cubicBezTo>
                    <a:cubicBezTo>
                      <a:pt x="24" y="8"/>
                      <a:pt x="25" y="8"/>
                      <a:pt x="27" y="9"/>
                    </a:cubicBezTo>
                    <a:cubicBezTo>
                      <a:pt x="28" y="9"/>
                      <a:pt x="30" y="10"/>
                      <a:pt x="31" y="10"/>
                    </a:cubicBezTo>
                    <a:cubicBezTo>
                      <a:pt x="31" y="10"/>
                      <a:pt x="32" y="10"/>
                      <a:pt x="32" y="9"/>
                    </a:cubicBezTo>
                    <a:cubicBezTo>
                      <a:pt x="33" y="9"/>
                      <a:pt x="33" y="8"/>
                      <a:pt x="33" y="7"/>
                    </a:cubicBezTo>
                    <a:cubicBezTo>
                      <a:pt x="34" y="6"/>
                      <a:pt x="34" y="5"/>
                      <a:pt x="34" y="5"/>
                    </a:cubicBezTo>
                    <a:cubicBezTo>
                      <a:pt x="35" y="4"/>
                      <a:pt x="35" y="3"/>
                      <a:pt x="34" y="3"/>
                    </a:cubicBezTo>
                    <a:cubicBezTo>
                      <a:pt x="34" y="3"/>
                      <a:pt x="33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78"/>
              <p:cNvSpPr>
                <a:spLocks noEditPoints="1"/>
              </p:cNvSpPr>
              <p:nvPr/>
            </p:nvSpPr>
            <p:spPr bwMode="auto">
              <a:xfrm>
                <a:off x="2277" y="2107"/>
                <a:ext cx="199" cy="198"/>
              </a:xfrm>
              <a:custGeom>
                <a:avLst/>
                <a:gdLst>
                  <a:gd name="T0" fmla="*/ 72 w 83"/>
                  <a:gd name="T1" fmla="*/ 0 h 83"/>
                  <a:gd name="T2" fmla="*/ 11 w 83"/>
                  <a:gd name="T3" fmla="*/ 0 h 83"/>
                  <a:gd name="T4" fmla="*/ 0 w 83"/>
                  <a:gd name="T5" fmla="*/ 11 h 83"/>
                  <a:gd name="T6" fmla="*/ 0 w 83"/>
                  <a:gd name="T7" fmla="*/ 72 h 83"/>
                  <a:gd name="T8" fmla="*/ 11 w 83"/>
                  <a:gd name="T9" fmla="*/ 83 h 83"/>
                  <a:gd name="T10" fmla="*/ 72 w 83"/>
                  <a:gd name="T11" fmla="*/ 83 h 83"/>
                  <a:gd name="T12" fmla="*/ 83 w 83"/>
                  <a:gd name="T13" fmla="*/ 72 h 83"/>
                  <a:gd name="T14" fmla="*/ 83 w 83"/>
                  <a:gd name="T15" fmla="*/ 11 h 83"/>
                  <a:gd name="T16" fmla="*/ 72 w 83"/>
                  <a:gd name="T17" fmla="*/ 0 h 83"/>
                  <a:gd name="T18" fmla="*/ 74 w 83"/>
                  <a:gd name="T19" fmla="*/ 72 h 83"/>
                  <a:gd name="T20" fmla="*/ 71 w 83"/>
                  <a:gd name="T21" fmla="*/ 74 h 83"/>
                  <a:gd name="T22" fmla="*/ 11 w 83"/>
                  <a:gd name="T23" fmla="*/ 74 h 83"/>
                  <a:gd name="T24" fmla="*/ 8 w 83"/>
                  <a:gd name="T25" fmla="*/ 72 h 83"/>
                  <a:gd name="T26" fmla="*/ 8 w 83"/>
                  <a:gd name="T27" fmla="*/ 12 h 83"/>
                  <a:gd name="T28" fmla="*/ 11 w 83"/>
                  <a:gd name="T29" fmla="*/ 9 h 83"/>
                  <a:gd name="T30" fmla="*/ 71 w 83"/>
                  <a:gd name="T31" fmla="*/ 9 h 83"/>
                  <a:gd name="T32" fmla="*/ 74 w 83"/>
                  <a:gd name="T33" fmla="*/ 12 h 83"/>
                  <a:gd name="T34" fmla="*/ 74 w 83"/>
                  <a:gd name="T35" fmla="*/ 7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3">
                    <a:moveTo>
                      <a:pt x="7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8"/>
                      <a:pt x="5" y="83"/>
                      <a:pt x="11" y="83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8" y="83"/>
                      <a:pt x="83" y="78"/>
                      <a:pt x="83" y="72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4" y="72"/>
                    </a:moveTo>
                    <a:cubicBezTo>
                      <a:pt x="74" y="73"/>
                      <a:pt x="73" y="74"/>
                      <a:pt x="71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0" y="74"/>
                      <a:pt x="8" y="73"/>
                      <a:pt x="8" y="7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9"/>
                      <a:pt x="1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3" y="9"/>
                      <a:pt x="74" y="10"/>
                      <a:pt x="74" y="12"/>
                    </a:cubicBezTo>
                    <a:lnTo>
                      <a:pt x="74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4150397" y="2655592"/>
            <a:ext cx="419100" cy="419100"/>
            <a:chOff x="5533863" y="3378864"/>
            <a:chExt cx="558800" cy="558800"/>
          </a:xfrm>
        </p:grpSpPr>
        <p:sp>
          <p:nvSpPr>
            <p:cNvPr id="99" name="椭圆 98"/>
            <p:cNvSpPr/>
            <p:nvPr/>
          </p:nvSpPr>
          <p:spPr>
            <a:xfrm>
              <a:off x="5533863" y="3378864"/>
              <a:ext cx="558800" cy="558800"/>
            </a:xfrm>
            <a:prstGeom prst="ellipse">
              <a:avLst/>
            </a:prstGeom>
            <a:solidFill>
              <a:srgbClr val="E87071"/>
            </a:solidFill>
            <a:ln w="19050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00" name="Group 181"/>
            <p:cNvGrpSpPr>
              <a:grpSpLocks noChangeAspect="1"/>
            </p:cNvGrpSpPr>
            <p:nvPr/>
          </p:nvGrpSpPr>
          <p:grpSpPr bwMode="auto">
            <a:xfrm>
              <a:off x="5643593" y="3482937"/>
              <a:ext cx="334816" cy="332372"/>
              <a:chOff x="2160" y="2262"/>
              <a:chExt cx="411" cy="408"/>
            </a:xfrm>
            <a:solidFill>
              <a:schemeClr val="bg1"/>
            </a:solidFill>
            <a:effectLst/>
          </p:grpSpPr>
          <p:sp>
            <p:nvSpPr>
              <p:cNvPr id="101" name="Freeform 189"/>
              <p:cNvSpPr>
                <a:spLocks/>
              </p:cNvSpPr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90"/>
              <p:cNvSpPr>
                <a:spLocks/>
              </p:cNvSpPr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1"/>
              <p:cNvSpPr>
                <a:spLocks/>
              </p:cNvSpPr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92"/>
              <p:cNvSpPr>
                <a:spLocks/>
              </p:cNvSpPr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3"/>
              <p:cNvSpPr>
                <a:spLocks/>
              </p:cNvSpPr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94"/>
              <p:cNvSpPr>
                <a:spLocks/>
              </p:cNvSpPr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5"/>
              <p:cNvSpPr>
                <a:spLocks/>
              </p:cNvSpPr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4589333" y="3251020"/>
            <a:ext cx="419100" cy="419100"/>
            <a:chOff x="6119110" y="4172768"/>
            <a:chExt cx="558800" cy="558800"/>
          </a:xfrm>
        </p:grpSpPr>
        <p:sp>
          <p:nvSpPr>
            <p:cNvPr id="109" name="椭圆 108"/>
            <p:cNvSpPr/>
            <p:nvPr/>
          </p:nvSpPr>
          <p:spPr>
            <a:xfrm>
              <a:off x="6119110" y="4172768"/>
              <a:ext cx="558800" cy="558800"/>
            </a:xfrm>
            <a:prstGeom prst="ellipse">
              <a:avLst/>
            </a:prstGeom>
            <a:solidFill>
              <a:srgbClr val="00AF92"/>
            </a:solidFill>
            <a:ln w="19050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10" name="Group 198"/>
            <p:cNvGrpSpPr>
              <a:grpSpLocks noChangeAspect="1"/>
            </p:cNvGrpSpPr>
            <p:nvPr/>
          </p:nvGrpSpPr>
          <p:grpSpPr bwMode="auto">
            <a:xfrm>
              <a:off x="6230362" y="4317972"/>
              <a:ext cx="353065" cy="271520"/>
              <a:chOff x="2216" y="2944"/>
              <a:chExt cx="394" cy="303"/>
            </a:xfrm>
            <a:solidFill>
              <a:schemeClr val="bg1"/>
            </a:solidFill>
            <a:effectLst/>
          </p:grpSpPr>
          <p:sp>
            <p:nvSpPr>
              <p:cNvPr id="111" name="Line 203"/>
              <p:cNvSpPr>
                <a:spLocks noChangeShapeType="1"/>
              </p:cNvSpPr>
              <p:nvPr/>
            </p:nvSpPr>
            <p:spPr bwMode="auto">
              <a:xfrm>
                <a:off x="2423" y="318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204"/>
              <p:cNvSpPr>
                <a:spLocks noChangeShapeType="1"/>
              </p:cNvSpPr>
              <p:nvPr/>
            </p:nvSpPr>
            <p:spPr bwMode="auto">
              <a:xfrm>
                <a:off x="2423" y="3189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05"/>
              <p:cNvSpPr>
                <a:spLocks noEditPoints="1"/>
              </p:cNvSpPr>
              <p:nvPr/>
            </p:nvSpPr>
            <p:spPr bwMode="auto">
              <a:xfrm>
                <a:off x="2216" y="2944"/>
                <a:ext cx="394" cy="303"/>
              </a:xfrm>
              <a:custGeom>
                <a:avLst/>
                <a:gdLst>
                  <a:gd name="T0" fmla="*/ 157 w 164"/>
                  <a:gd name="T1" fmla="*/ 12 h 126"/>
                  <a:gd name="T2" fmla="*/ 153 w 164"/>
                  <a:gd name="T3" fmla="*/ 7 h 126"/>
                  <a:gd name="T4" fmla="*/ 104 w 164"/>
                  <a:gd name="T5" fmla="*/ 0 h 126"/>
                  <a:gd name="T6" fmla="*/ 82 w 164"/>
                  <a:gd name="T7" fmla="*/ 10 h 126"/>
                  <a:gd name="T8" fmla="*/ 68 w 164"/>
                  <a:gd name="T9" fmla="*/ 1 h 126"/>
                  <a:gd name="T10" fmla="*/ 17 w 164"/>
                  <a:gd name="T11" fmla="*/ 6 h 126"/>
                  <a:gd name="T12" fmla="*/ 8 w 164"/>
                  <a:gd name="T13" fmla="*/ 10 h 126"/>
                  <a:gd name="T14" fmla="*/ 5 w 164"/>
                  <a:gd name="T15" fmla="*/ 12 h 126"/>
                  <a:gd name="T16" fmla="*/ 0 w 164"/>
                  <a:gd name="T17" fmla="*/ 83 h 126"/>
                  <a:gd name="T18" fmla="*/ 4 w 164"/>
                  <a:gd name="T19" fmla="*/ 120 h 126"/>
                  <a:gd name="T20" fmla="*/ 56 w 164"/>
                  <a:gd name="T21" fmla="*/ 120 h 126"/>
                  <a:gd name="T22" fmla="*/ 63 w 164"/>
                  <a:gd name="T23" fmla="*/ 120 h 126"/>
                  <a:gd name="T24" fmla="*/ 71 w 164"/>
                  <a:gd name="T25" fmla="*/ 126 h 126"/>
                  <a:gd name="T26" fmla="*/ 91 w 164"/>
                  <a:gd name="T27" fmla="*/ 126 h 126"/>
                  <a:gd name="T28" fmla="*/ 98 w 164"/>
                  <a:gd name="T29" fmla="*/ 123 h 126"/>
                  <a:gd name="T30" fmla="*/ 100 w 164"/>
                  <a:gd name="T31" fmla="*/ 120 h 126"/>
                  <a:gd name="T32" fmla="*/ 145 w 164"/>
                  <a:gd name="T33" fmla="*/ 120 h 126"/>
                  <a:gd name="T34" fmla="*/ 164 w 164"/>
                  <a:gd name="T35" fmla="*/ 114 h 126"/>
                  <a:gd name="T36" fmla="*/ 164 w 164"/>
                  <a:gd name="T37" fmla="*/ 21 h 126"/>
                  <a:gd name="T38" fmla="*/ 68 w 164"/>
                  <a:gd name="T39" fmla="*/ 113 h 126"/>
                  <a:gd name="T40" fmla="*/ 12 w 164"/>
                  <a:gd name="T41" fmla="*/ 107 h 126"/>
                  <a:gd name="T42" fmla="*/ 40 w 164"/>
                  <a:gd name="T43" fmla="*/ 101 h 126"/>
                  <a:gd name="T44" fmla="*/ 77 w 164"/>
                  <a:gd name="T45" fmla="*/ 109 h 126"/>
                  <a:gd name="T46" fmla="*/ 79 w 164"/>
                  <a:gd name="T47" fmla="*/ 17 h 126"/>
                  <a:gd name="T48" fmla="*/ 79 w 164"/>
                  <a:gd name="T49" fmla="*/ 98 h 126"/>
                  <a:gd name="T50" fmla="*/ 65 w 164"/>
                  <a:gd name="T51" fmla="*/ 94 h 126"/>
                  <a:gd name="T52" fmla="*/ 12 w 164"/>
                  <a:gd name="T53" fmla="*/ 100 h 126"/>
                  <a:gd name="T54" fmla="*/ 12 w 164"/>
                  <a:gd name="T55" fmla="*/ 13 h 126"/>
                  <a:gd name="T56" fmla="*/ 15 w 164"/>
                  <a:gd name="T57" fmla="*/ 11 h 126"/>
                  <a:gd name="T58" fmla="*/ 43 w 164"/>
                  <a:gd name="T59" fmla="*/ 6 h 126"/>
                  <a:gd name="T60" fmla="*/ 76 w 164"/>
                  <a:gd name="T61" fmla="*/ 10 h 126"/>
                  <a:gd name="T62" fmla="*/ 79 w 164"/>
                  <a:gd name="T63" fmla="*/ 17 h 126"/>
                  <a:gd name="T64" fmla="*/ 85 w 164"/>
                  <a:gd name="T65" fmla="*/ 40 h 126"/>
                  <a:gd name="T66" fmla="*/ 85 w 164"/>
                  <a:gd name="T67" fmla="*/ 14 h 126"/>
                  <a:gd name="T68" fmla="*/ 90 w 164"/>
                  <a:gd name="T69" fmla="*/ 8 h 126"/>
                  <a:gd name="T70" fmla="*/ 94 w 164"/>
                  <a:gd name="T71" fmla="*/ 43 h 126"/>
                  <a:gd name="T72" fmla="*/ 102 w 164"/>
                  <a:gd name="T73" fmla="*/ 43 h 126"/>
                  <a:gd name="T74" fmla="*/ 107 w 164"/>
                  <a:gd name="T75" fmla="*/ 5 h 126"/>
                  <a:gd name="T76" fmla="*/ 152 w 164"/>
                  <a:gd name="T77" fmla="*/ 11 h 126"/>
                  <a:gd name="T78" fmla="*/ 152 w 164"/>
                  <a:gd name="T79" fmla="*/ 15 h 126"/>
                  <a:gd name="T80" fmla="*/ 152 w 164"/>
                  <a:gd name="T81" fmla="*/ 100 h 126"/>
                  <a:gd name="T82" fmla="*/ 100 w 164"/>
                  <a:gd name="T83" fmla="*/ 94 h 126"/>
                  <a:gd name="T84" fmla="*/ 96 w 164"/>
                  <a:gd name="T85" fmla="*/ 113 h 126"/>
                  <a:gd name="T86" fmla="*/ 97 w 164"/>
                  <a:gd name="T87" fmla="*/ 101 h 126"/>
                  <a:gd name="T88" fmla="*/ 147 w 164"/>
                  <a:gd name="T89" fmla="*/ 106 h 126"/>
                  <a:gd name="T90" fmla="*/ 153 w 164"/>
                  <a:gd name="T91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126">
                    <a:moveTo>
                      <a:pt x="159" y="12"/>
                    </a:moveTo>
                    <a:cubicBezTo>
                      <a:pt x="159" y="12"/>
                      <a:pt x="158" y="12"/>
                      <a:pt x="157" y="12"/>
                    </a:cubicBezTo>
                    <a:cubicBezTo>
                      <a:pt x="156" y="12"/>
                      <a:pt x="156" y="12"/>
                      <a:pt x="156" y="11"/>
                    </a:cubicBezTo>
                    <a:cubicBezTo>
                      <a:pt x="156" y="9"/>
                      <a:pt x="155" y="8"/>
                      <a:pt x="153" y="7"/>
                    </a:cubicBezTo>
                    <a:cubicBezTo>
                      <a:pt x="146" y="6"/>
                      <a:pt x="138" y="4"/>
                      <a:pt x="131" y="3"/>
                    </a:cubicBezTo>
                    <a:cubicBezTo>
                      <a:pt x="122" y="2"/>
                      <a:pt x="113" y="0"/>
                      <a:pt x="104" y="0"/>
                    </a:cubicBezTo>
                    <a:cubicBezTo>
                      <a:pt x="100" y="0"/>
                      <a:pt x="95" y="1"/>
                      <a:pt x="92" y="2"/>
                    </a:cubicBezTo>
                    <a:cubicBezTo>
                      <a:pt x="88" y="3"/>
                      <a:pt x="85" y="7"/>
                      <a:pt x="82" y="10"/>
                    </a:cubicBezTo>
                    <a:cubicBezTo>
                      <a:pt x="80" y="8"/>
                      <a:pt x="78" y="6"/>
                      <a:pt x="76" y="4"/>
                    </a:cubicBezTo>
                    <a:cubicBezTo>
                      <a:pt x="73" y="2"/>
                      <a:pt x="71" y="2"/>
                      <a:pt x="68" y="1"/>
                    </a:cubicBezTo>
                    <a:cubicBezTo>
                      <a:pt x="62" y="0"/>
                      <a:pt x="56" y="0"/>
                      <a:pt x="50" y="1"/>
                    </a:cubicBezTo>
                    <a:cubicBezTo>
                      <a:pt x="39" y="2"/>
                      <a:pt x="28" y="4"/>
                      <a:pt x="17" y="6"/>
                    </a:cubicBezTo>
                    <a:cubicBezTo>
                      <a:pt x="14" y="7"/>
                      <a:pt x="12" y="7"/>
                      <a:pt x="10" y="7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1" y="12"/>
                      <a:pt x="0" y="15"/>
                      <a:pt x="0" y="19"/>
                    </a:cubicBezTo>
                    <a:cubicBezTo>
                      <a:pt x="0" y="43"/>
                      <a:pt x="0" y="59"/>
                      <a:pt x="0" y="83"/>
                    </a:cubicBezTo>
                    <a:cubicBezTo>
                      <a:pt x="0" y="93"/>
                      <a:pt x="0" y="103"/>
                      <a:pt x="0" y="113"/>
                    </a:cubicBezTo>
                    <a:cubicBezTo>
                      <a:pt x="0" y="116"/>
                      <a:pt x="0" y="120"/>
                      <a:pt x="4" y="120"/>
                    </a:cubicBezTo>
                    <a:cubicBezTo>
                      <a:pt x="8" y="120"/>
                      <a:pt x="12" y="120"/>
                      <a:pt x="15" y="120"/>
                    </a:cubicBezTo>
                    <a:cubicBezTo>
                      <a:pt x="29" y="120"/>
                      <a:pt x="42" y="120"/>
                      <a:pt x="56" y="120"/>
                    </a:cubicBezTo>
                    <a:cubicBezTo>
                      <a:pt x="58" y="120"/>
                      <a:pt x="60" y="120"/>
                      <a:pt x="62" y="120"/>
                    </a:cubicBezTo>
                    <a:cubicBezTo>
                      <a:pt x="62" y="120"/>
                      <a:pt x="63" y="120"/>
                      <a:pt x="63" y="120"/>
                    </a:cubicBezTo>
                    <a:cubicBezTo>
                      <a:pt x="65" y="120"/>
                      <a:pt x="65" y="121"/>
                      <a:pt x="65" y="122"/>
                    </a:cubicBezTo>
                    <a:cubicBezTo>
                      <a:pt x="66" y="125"/>
                      <a:pt x="69" y="126"/>
                      <a:pt x="71" y="126"/>
                    </a:cubicBezTo>
                    <a:cubicBezTo>
                      <a:pt x="74" y="126"/>
                      <a:pt x="77" y="126"/>
                      <a:pt x="80" y="126"/>
                    </a:cubicBezTo>
                    <a:cubicBezTo>
                      <a:pt x="84" y="126"/>
                      <a:pt x="87" y="126"/>
                      <a:pt x="91" y="126"/>
                    </a:cubicBezTo>
                    <a:cubicBezTo>
                      <a:pt x="92" y="126"/>
                      <a:pt x="95" y="126"/>
                      <a:pt x="96" y="125"/>
                    </a:cubicBezTo>
                    <a:cubicBezTo>
                      <a:pt x="97" y="125"/>
                      <a:pt x="98" y="124"/>
                      <a:pt x="98" y="123"/>
                    </a:cubicBezTo>
                    <a:cubicBezTo>
                      <a:pt x="99" y="122"/>
                      <a:pt x="98" y="121"/>
                      <a:pt x="99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20"/>
                      <a:pt x="105" y="120"/>
                    </a:cubicBezTo>
                    <a:cubicBezTo>
                      <a:pt x="118" y="120"/>
                      <a:pt x="132" y="120"/>
                      <a:pt x="145" y="120"/>
                    </a:cubicBezTo>
                    <a:cubicBezTo>
                      <a:pt x="149" y="120"/>
                      <a:pt x="154" y="120"/>
                      <a:pt x="159" y="120"/>
                    </a:cubicBezTo>
                    <a:cubicBezTo>
                      <a:pt x="162" y="120"/>
                      <a:pt x="164" y="118"/>
                      <a:pt x="164" y="114"/>
                    </a:cubicBezTo>
                    <a:cubicBezTo>
                      <a:pt x="164" y="105"/>
                      <a:pt x="164" y="96"/>
                      <a:pt x="164" y="87"/>
                    </a:cubicBezTo>
                    <a:cubicBezTo>
                      <a:pt x="164" y="62"/>
                      <a:pt x="164" y="46"/>
                      <a:pt x="164" y="21"/>
                    </a:cubicBezTo>
                    <a:cubicBezTo>
                      <a:pt x="164" y="17"/>
                      <a:pt x="164" y="12"/>
                      <a:pt x="159" y="12"/>
                    </a:cubicBezTo>
                    <a:close/>
                    <a:moveTo>
                      <a:pt x="68" y="113"/>
                    </a:moveTo>
                    <a:cubicBezTo>
                      <a:pt x="49" y="113"/>
                      <a:pt x="30" y="113"/>
                      <a:pt x="10" y="113"/>
                    </a:cubicBezTo>
                    <a:cubicBezTo>
                      <a:pt x="11" y="112"/>
                      <a:pt x="11" y="107"/>
                      <a:pt x="12" y="107"/>
                    </a:cubicBezTo>
                    <a:cubicBezTo>
                      <a:pt x="13" y="106"/>
                      <a:pt x="15" y="106"/>
                      <a:pt x="16" y="106"/>
                    </a:cubicBezTo>
                    <a:cubicBezTo>
                      <a:pt x="24" y="104"/>
                      <a:pt x="32" y="102"/>
                      <a:pt x="40" y="101"/>
                    </a:cubicBezTo>
                    <a:cubicBezTo>
                      <a:pt x="49" y="100"/>
                      <a:pt x="58" y="98"/>
                      <a:pt x="66" y="101"/>
                    </a:cubicBezTo>
                    <a:cubicBezTo>
                      <a:pt x="71" y="102"/>
                      <a:pt x="75" y="105"/>
                      <a:pt x="77" y="109"/>
                    </a:cubicBezTo>
                    <a:cubicBezTo>
                      <a:pt x="74" y="109"/>
                      <a:pt x="70" y="111"/>
                      <a:pt x="68" y="113"/>
                    </a:cubicBezTo>
                    <a:close/>
                    <a:moveTo>
                      <a:pt x="79" y="17"/>
                    </a:moveTo>
                    <a:cubicBezTo>
                      <a:pt x="79" y="22"/>
                      <a:pt x="79" y="20"/>
                      <a:pt x="79" y="25"/>
                    </a:cubicBezTo>
                    <a:cubicBezTo>
                      <a:pt x="79" y="50"/>
                      <a:pt x="79" y="73"/>
                      <a:pt x="79" y="98"/>
                    </a:cubicBezTo>
                    <a:cubicBezTo>
                      <a:pt x="79" y="100"/>
                      <a:pt x="79" y="101"/>
                      <a:pt x="79" y="102"/>
                    </a:cubicBezTo>
                    <a:cubicBezTo>
                      <a:pt x="75" y="99"/>
                      <a:pt x="70" y="95"/>
                      <a:pt x="65" y="94"/>
                    </a:cubicBezTo>
                    <a:cubicBezTo>
                      <a:pt x="59" y="93"/>
                      <a:pt x="53" y="93"/>
                      <a:pt x="46" y="94"/>
                    </a:cubicBezTo>
                    <a:cubicBezTo>
                      <a:pt x="35" y="95"/>
                      <a:pt x="23" y="97"/>
                      <a:pt x="12" y="100"/>
                    </a:cubicBezTo>
                    <a:cubicBezTo>
                      <a:pt x="12" y="79"/>
                      <a:pt x="12" y="57"/>
                      <a:pt x="12" y="36"/>
                    </a:cubicBezTo>
                    <a:cubicBezTo>
                      <a:pt x="12" y="25"/>
                      <a:pt x="12" y="23"/>
                      <a:pt x="12" y="13"/>
                    </a:cubicBezTo>
                    <a:cubicBezTo>
                      <a:pt x="12" y="12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7" y="10"/>
                      <a:pt x="20" y="10"/>
                      <a:pt x="22" y="10"/>
                    </a:cubicBezTo>
                    <a:cubicBezTo>
                      <a:pt x="29" y="8"/>
                      <a:pt x="36" y="7"/>
                      <a:pt x="43" y="6"/>
                    </a:cubicBezTo>
                    <a:cubicBezTo>
                      <a:pt x="49" y="6"/>
                      <a:pt x="55" y="5"/>
                      <a:pt x="61" y="5"/>
                    </a:cubicBezTo>
                    <a:cubicBezTo>
                      <a:pt x="67" y="5"/>
                      <a:pt x="72" y="6"/>
                      <a:pt x="76" y="10"/>
                    </a:cubicBezTo>
                    <a:cubicBezTo>
                      <a:pt x="78" y="11"/>
                      <a:pt x="79" y="12"/>
                      <a:pt x="79" y="13"/>
                    </a:cubicBezTo>
                    <a:cubicBezTo>
                      <a:pt x="79" y="15"/>
                      <a:pt x="79" y="16"/>
                      <a:pt x="79" y="17"/>
                    </a:cubicBezTo>
                    <a:close/>
                    <a:moveTo>
                      <a:pt x="85" y="103"/>
                    </a:moveTo>
                    <a:cubicBezTo>
                      <a:pt x="85" y="82"/>
                      <a:pt x="85" y="61"/>
                      <a:pt x="85" y="40"/>
                    </a:cubicBezTo>
                    <a:cubicBezTo>
                      <a:pt x="85" y="31"/>
                      <a:pt x="85" y="31"/>
                      <a:pt x="85" y="22"/>
                    </a:cubicBezTo>
                    <a:cubicBezTo>
                      <a:pt x="85" y="19"/>
                      <a:pt x="85" y="17"/>
                      <a:pt x="85" y="14"/>
                    </a:cubicBezTo>
                    <a:cubicBezTo>
                      <a:pt x="85" y="14"/>
                      <a:pt x="85" y="13"/>
                      <a:pt x="85" y="13"/>
                    </a:cubicBezTo>
                    <a:cubicBezTo>
                      <a:pt x="85" y="11"/>
                      <a:pt x="89" y="9"/>
                      <a:pt x="90" y="8"/>
                    </a:cubicBezTo>
                    <a:cubicBezTo>
                      <a:pt x="90" y="23"/>
                      <a:pt x="90" y="30"/>
                      <a:pt x="90" y="45"/>
                    </a:cubicBezTo>
                    <a:cubicBezTo>
                      <a:pt x="91" y="44"/>
                      <a:pt x="92" y="44"/>
                      <a:pt x="94" y="43"/>
                    </a:cubicBezTo>
                    <a:cubicBezTo>
                      <a:pt x="95" y="42"/>
                      <a:pt x="97" y="40"/>
                      <a:pt x="98" y="40"/>
                    </a:cubicBezTo>
                    <a:cubicBezTo>
                      <a:pt x="99" y="40"/>
                      <a:pt x="101" y="42"/>
                      <a:pt x="102" y="43"/>
                    </a:cubicBezTo>
                    <a:cubicBezTo>
                      <a:pt x="104" y="44"/>
                      <a:pt x="105" y="44"/>
                      <a:pt x="107" y="45"/>
                    </a:cubicBezTo>
                    <a:cubicBezTo>
                      <a:pt x="107" y="29"/>
                      <a:pt x="107" y="21"/>
                      <a:pt x="107" y="5"/>
                    </a:cubicBezTo>
                    <a:cubicBezTo>
                      <a:pt x="119" y="6"/>
                      <a:pt x="132" y="8"/>
                      <a:pt x="145" y="10"/>
                    </a:cubicBezTo>
                    <a:cubicBezTo>
                      <a:pt x="147" y="11"/>
                      <a:pt x="150" y="11"/>
                      <a:pt x="152" y="11"/>
                    </a:cubicBezTo>
                    <a:cubicBezTo>
                      <a:pt x="152" y="12"/>
                      <a:pt x="152" y="12"/>
                      <a:pt x="152" y="13"/>
                    </a:cubicBezTo>
                    <a:cubicBezTo>
                      <a:pt x="152" y="14"/>
                      <a:pt x="152" y="14"/>
                      <a:pt x="152" y="15"/>
                    </a:cubicBezTo>
                    <a:cubicBezTo>
                      <a:pt x="152" y="26"/>
                      <a:pt x="152" y="28"/>
                      <a:pt x="152" y="39"/>
                    </a:cubicBezTo>
                    <a:cubicBezTo>
                      <a:pt x="152" y="59"/>
                      <a:pt x="152" y="79"/>
                      <a:pt x="152" y="100"/>
                    </a:cubicBezTo>
                    <a:cubicBezTo>
                      <a:pt x="141" y="97"/>
                      <a:pt x="129" y="95"/>
                      <a:pt x="117" y="94"/>
                    </a:cubicBezTo>
                    <a:cubicBezTo>
                      <a:pt x="112" y="93"/>
                      <a:pt x="105" y="93"/>
                      <a:pt x="100" y="94"/>
                    </a:cubicBezTo>
                    <a:cubicBezTo>
                      <a:pt x="94" y="95"/>
                      <a:pt x="89" y="99"/>
                      <a:pt x="85" y="103"/>
                    </a:cubicBezTo>
                    <a:close/>
                    <a:moveTo>
                      <a:pt x="96" y="113"/>
                    </a:moveTo>
                    <a:cubicBezTo>
                      <a:pt x="93" y="111"/>
                      <a:pt x="90" y="109"/>
                      <a:pt x="87" y="109"/>
                    </a:cubicBezTo>
                    <a:cubicBezTo>
                      <a:pt x="88" y="105"/>
                      <a:pt x="93" y="103"/>
                      <a:pt x="97" y="101"/>
                    </a:cubicBezTo>
                    <a:cubicBezTo>
                      <a:pt x="105" y="98"/>
                      <a:pt x="115" y="100"/>
                      <a:pt x="124" y="101"/>
                    </a:cubicBezTo>
                    <a:cubicBezTo>
                      <a:pt x="131" y="102"/>
                      <a:pt x="139" y="104"/>
                      <a:pt x="147" y="106"/>
                    </a:cubicBezTo>
                    <a:cubicBezTo>
                      <a:pt x="149" y="106"/>
                      <a:pt x="150" y="106"/>
                      <a:pt x="152" y="107"/>
                    </a:cubicBezTo>
                    <a:cubicBezTo>
                      <a:pt x="152" y="107"/>
                      <a:pt x="153" y="112"/>
                      <a:pt x="153" y="113"/>
                    </a:cubicBezTo>
                    <a:cubicBezTo>
                      <a:pt x="134" y="113"/>
                      <a:pt x="115" y="113"/>
                      <a:pt x="96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06"/>
              <p:cNvSpPr>
                <a:spLocks/>
              </p:cNvSpPr>
              <p:nvPr/>
            </p:nvSpPr>
            <p:spPr bwMode="auto">
              <a:xfrm>
                <a:off x="2420" y="3189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07"/>
              <p:cNvSpPr>
                <a:spLocks/>
              </p:cNvSpPr>
              <p:nvPr/>
            </p:nvSpPr>
            <p:spPr bwMode="auto">
              <a:xfrm>
                <a:off x="2420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08"/>
              <p:cNvSpPr>
                <a:spLocks/>
              </p:cNvSpPr>
              <p:nvPr/>
            </p:nvSpPr>
            <p:spPr bwMode="auto">
              <a:xfrm>
                <a:off x="2420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4150397" y="3860504"/>
            <a:ext cx="419100" cy="419100"/>
            <a:chOff x="5533863" y="4985414"/>
            <a:chExt cx="558800" cy="558800"/>
          </a:xfrm>
        </p:grpSpPr>
        <p:sp>
          <p:nvSpPr>
            <p:cNvPr id="118" name="椭圆 117"/>
            <p:cNvSpPr/>
            <p:nvPr/>
          </p:nvSpPr>
          <p:spPr>
            <a:xfrm>
              <a:off x="5533863" y="4985414"/>
              <a:ext cx="558800" cy="558800"/>
            </a:xfrm>
            <a:prstGeom prst="ellipse">
              <a:avLst/>
            </a:prstGeom>
            <a:solidFill>
              <a:srgbClr val="663A77"/>
            </a:solidFill>
            <a:ln w="19050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19" name="Group 909"/>
            <p:cNvGrpSpPr>
              <a:grpSpLocks noChangeAspect="1"/>
            </p:cNvGrpSpPr>
            <p:nvPr/>
          </p:nvGrpSpPr>
          <p:grpSpPr bwMode="auto">
            <a:xfrm>
              <a:off x="5653741" y="5133011"/>
              <a:ext cx="316069" cy="269553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20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3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40000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6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2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2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2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9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2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2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6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1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2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2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20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9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2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Freeform 13"/>
          <p:cNvSpPr>
            <a:spLocks noEditPoints="1"/>
          </p:cNvSpPr>
          <p:nvPr/>
        </p:nvSpPr>
        <p:spPr bwMode="auto">
          <a:xfrm>
            <a:off x="4725796" y="4092390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4" name="Group 47"/>
          <p:cNvGrpSpPr/>
          <p:nvPr/>
        </p:nvGrpSpPr>
        <p:grpSpPr>
          <a:xfrm>
            <a:off x="4873251" y="1957317"/>
            <a:ext cx="2362492" cy="2424663"/>
            <a:chOff x="4516324" y="1568450"/>
            <a:chExt cx="3559176" cy="3652838"/>
          </a:xfrm>
        </p:grpSpPr>
        <p:sp>
          <p:nvSpPr>
            <p:cNvPr id="5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6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7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5090998" y="1643062"/>
              <a:ext cx="2847974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29ABE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A3D8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59502" y="1834852"/>
            <a:ext cx="38603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4500" kern="0" dirty="0"/>
              <a:t>Add title text</a:t>
            </a:r>
            <a:endParaRPr lang="zh-CN" altLang="en-US" sz="4500" kern="0" dirty="0"/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 rot="20485079">
            <a:off x="1344362" y="2045383"/>
            <a:ext cx="631937" cy="484231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3704 C -0.07448 0.15031 0.0165 0.17994 0.05052 0.17994 C 0.08559 0.17994 0.01719 0.16142 -0.00573 0.10957 C 0.01407 0.07809 0.08629 0.12253 0.12136 0.12253 C 0.14827 0.11605 0.09393 0.10802 0.10886 0.06883 C 0.11719 0.0608 0.16181 0.07469 0.17136 0.07253 C 0.18091 0.07068 0.14757 0.08086 0.16615 0.05617 C 0.18473 0.03117 0.27344 -0.04043 0.28282 -0.07531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881089" y="3474592"/>
            <a:ext cx="516158" cy="892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881089" y="2732026"/>
            <a:ext cx="516158" cy="892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881089" y="1999500"/>
            <a:ext cx="516158" cy="892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18374" y="2706272"/>
            <a:ext cx="3156774" cy="211302"/>
          </a:xfrm>
          <a:prstGeom prst="rect">
            <a:avLst/>
          </a:prstGeom>
        </p:spPr>
      </p:pic>
      <p:grpSp>
        <p:nvGrpSpPr>
          <p:cNvPr id="13" name="Group 887"/>
          <p:cNvGrpSpPr>
            <a:grpSpLocks noChangeAspect="1"/>
          </p:cNvGrpSpPr>
          <p:nvPr/>
        </p:nvGrpSpPr>
        <p:grpSpPr bwMode="auto">
          <a:xfrm>
            <a:off x="4019646" y="3709864"/>
            <a:ext cx="200051" cy="248843"/>
            <a:chOff x="5971" y="2553"/>
            <a:chExt cx="246" cy="306"/>
          </a:xfrm>
          <a:solidFill>
            <a:srgbClr val="9055A8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14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5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893"/>
          <p:cNvGrpSpPr>
            <a:grpSpLocks noChangeAspect="1"/>
          </p:cNvGrpSpPr>
          <p:nvPr/>
        </p:nvGrpSpPr>
        <p:grpSpPr bwMode="auto">
          <a:xfrm>
            <a:off x="4011108" y="3066275"/>
            <a:ext cx="217129" cy="216315"/>
            <a:chOff x="6356" y="2576"/>
            <a:chExt cx="267" cy="266"/>
          </a:xfrm>
          <a:solidFill>
            <a:srgbClr val="E8707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17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8" name="Freeform 897"/>
            <p:cNvSpPr>
              <a:spLocks/>
            </p:cNvSpPr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9" name="Freeform 898"/>
            <p:cNvSpPr>
              <a:spLocks/>
            </p:cNvSpPr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0" name="Freeform 899"/>
            <p:cNvSpPr>
              <a:spLocks/>
            </p:cNvSpPr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1" name="Freeform 900"/>
            <p:cNvSpPr>
              <a:spLocks/>
            </p:cNvSpPr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2" name="Freeform 901"/>
            <p:cNvSpPr>
              <a:spLocks/>
            </p:cNvSpPr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905"/>
          <p:cNvSpPr>
            <a:spLocks/>
          </p:cNvSpPr>
          <p:nvPr/>
        </p:nvSpPr>
        <p:spPr bwMode="auto">
          <a:xfrm>
            <a:off x="4040506" y="2255003"/>
            <a:ext cx="158333" cy="306315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grpSp>
        <p:nvGrpSpPr>
          <p:cNvPr id="24" name="Group 909"/>
          <p:cNvGrpSpPr>
            <a:grpSpLocks noChangeAspect="1"/>
          </p:cNvGrpSpPr>
          <p:nvPr/>
        </p:nvGrpSpPr>
        <p:grpSpPr bwMode="auto">
          <a:xfrm>
            <a:off x="4011922" y="1620943"/>
            <a:ext cx="215501" cy="183786"/>
            <a:chOff x="6090" y="1175"/>
            <a:chExt cx="265" cy="226"/>
          </a:xfrm>
          <a:solidFill>
            <a:srgbClr val="FFB850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25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6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7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8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81376" y="1443789"/>
            <a:ext cx="3433874" cy="660672"/>
            <a:chOff x="3724283" y="5209973"/>
            <a:chExt cx="4578499" cy="880897"/>
          </a:xfrm>
        </p:grpSpPr>
        <p:grpSp>
          <p:nvGrpSpPr>
            <p:cNvPr id="30" name="组合 29"/>
            <p:cNvGrpSpPr/>
            <p:nvPr/>
          </p:nvGrpSpPr>
          <p:grpSpPr>
            <a:xfrm>
              <a:off x="3724283" y="5209973"/>
              <a:ext cx="1000117" cy="872147"/>
              <a:chOff x="3629024" y="5343323"/>
              <a:chExt cx="1000117" cy="87214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362902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FCB64F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700" dirty="0">
                  <a:solidFill>
                    <a:srgbClr val="FCB64F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714491" y="5846138"/>
                <a:ext cx="824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FDB85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FDB85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425156" y="5230036"/>
              <a:ext cx="3877626" cy="860834"/>
              <a:chOff x="4528221" y="5170149"/>
              <a:chExt cx="3877626" cy="860834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528221" y="5170149"/>
                <a:ext cx="15191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532470" y="5385249"/>
                <a:ext cx="3873377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</a:t>
                </a:r>
                <a:r>
                  <a:rPr lang="en-US" altLang="zh-CN" sz="67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title.Click</a:t>
                </a: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281376" y="2147095"/>
            <a:ext cx="3433874" cy="660672"/>
            <a:chOff x="3724283" y="5209973"/>
            <a:chExt cx="4578499" cy="880897"/>
          </a:xfrm>
        </p:grpSpPr>
        <p:grpSp>
          <p:nvGrpSpPr>
            <p:cNvPr id="37" name="组合 36"/>
            <p:cNvGrpSpPr/>
            <p:nvPr/>
          </p:nvGrpSpPr>
          <p:grpSpPr>
            <a:xfrm>
              <a:off x="3724283" y="5209973"/>
              <a:ext cx="1000117" cy="848028"/>
              <a:chOff x="3629024" y="5343323"/>
              <a:chExt cx="1000117" cy="848028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362902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7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711115" y="5822019"/>
                <a:ext cx="913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1ACBE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01ACB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425156" y="5230036"/>
              <a:ext cx="3877626" cy="860834"/>
              <a:chOff x="4528221" y="5170149"/>
              <a:chExt cx="3877626" cy="86083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4528221" y="5170149"/>
                <a:ext cx="15191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532470" y="5385249"/>
                <a:ext cx="3873377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</a:t>
                </a:r>
                <a:r>
                  <a:rPr lang="en-US" altLang="zh-CN" sz="67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title.Click</a:t>
                </a: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281376" y="2884476"/>
            <a:ext cx="3433874" cy="660672"/>
            <a:chOff x="3724283" y="5209973"/>
            <a:chExt cx="4578499" cy="880897"/>
          </a:xfrm>
        </p:grpSpPr>
        <p:grpSp>
          <p:nvGrpSpPr>
            <p:cNvPr id="44" name="组合 43"/>
            <p:cNvGrpSpPr/>
            <p:nvPr/>
          </p:nvGrpSpPr>
          <p:grpSpPr>
            <a:xfrm>
              <a:off x="3724283" y="5209973"/>
              <a:ext cx="1000117" cy="869791"/>
              <a:chOff x="3629024" y="5343323"/>
              <a:chExt cx="1000117" cy="869791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62902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7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716405" y="5843782"/>
                <a:ext cx="879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8707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E8707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425156" y="5230036"/>
              <a:ext cx="3877626" cy="860834"/>
              <a:chOff x="4528221" y="5170149"/>
              <a:chExt cx="3877626" cy="86083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4528221" y="5170149"/>
                <a:ext cx="15191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532470" y="5385249"/>
                <a:ext cx="3873377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</a:t>
                </a:r>
                <a:r>
                  <a:rPr lang="en-US" altLang="zh-CN" sz="67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title.Click</a:t>
                </a: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4281376" y="3576815"/>
            <a:ext cx="3433874" cy="660672"/>
            <a:chOff x="3724283" y="5209973"/>
            <a:chExt cx="4578499" cy="880897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4283" y="5209973"/>
              <a:ext cx="1000117" cy="834991"/>
              <a:chOff x="3629024" y="5343323"/>
              <a:chExt cx="1000117" cy="83499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3629024" y="5343323"/>
                <a:ext cx="1000117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9055A8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700" dirty="0">
                  <a:solidFill>
                    <a:srgbClr val="9055A8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3737521" y="5808982"/>
                <a:ext cx="778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055A8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DATA</a:t>
                </a:r>
                <a:endParaRPr lang="zh-CN" altLang="en-US" sz="1200" dirty="0">
                  <a:solidFill>
                    <a:srgbClr val="9055A8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425156" y="5230036"/>
              <a:ext cx="3877626" cy="860834"/>
              <a:chOff x="4528221" y="5170149"/>
              <a:chExt cx="3877626" cy="860834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4528221" y="5170149"/>
                <a:ext cx="15191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Add title text</a:t>
                </a:r>
                <a:endPara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4532470" y="5385249"/>
                <a:ext cx="3873377" cy="645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here to add content that matches the </a:t>
                </a:r>
                <a:r>
                  <a:rPr lang="en-US" altLang="zh-CN" sz="675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title.Click</a:t>
                </a:r>
                <a:r>
                  <a:rPr lang="en-US" altLang="zh-CN" sz="675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here to add content that matches the title.</a:t>
                </a: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 sz="67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54867" y="1198180"/>
            <a:ext cx="2374997" cy="3441968"/>
            <a:chOff x="1406490" y="1597574"/>
            <a:chExt cx="3166662" cy="4589290"/>
          </a:xfrm>
        </p:grpSpPr>
        <p:grpSp>
          <p:nvGrpSpPr>
            <p:cNvPr id="58" name="组合 57"/>
            <p:cNvGrpSpPr/>
            <p:nvPr/>
          </p:nvGrpSpPr>
          <p:grpSpPr>
            <a:xfrm>
              <a:off x="1681283" y="2104179"/>
              <a:ext cx="1528936" cy="1528936"/>
              <a:chOff x="5444044" y="1830654"/>
              <a:chExt cx="1850013" cy="1850013"/>
            </a:xfrm>
          </p:grpSpPr>
          <p:sp>
            <p:nvSpPr>
              <p:cNvPr id="268" name="椭圆 267"/>
              <p:cNvSpPr/>
              <p:nvPr/>
            </p:nvSpPr>
            <p:spPr>
              <a:xfrm>
                <a:off x="5444044" y="1830654"/>
                <a:ext cx="1850013" cy="1850013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5576188" y="1962798"/>
                <a:ext cx="1585725" cy="1585725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5697987" y="2084597"/>
                <a:ext cx="1342126" cy="1342126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5861139" y="2247749"/>
                <a:ext cx="1015823" cy="1015823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5972810" y="2359420"/>
                <a:ext cx="792480" cy="792480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椭圆 272"/>
              <p:cNvSpPr/>
              <p:nvPr/>
            </p:nvSpPr>
            <p:spPr>
              <a:xfrm>
                <a:off x="6171523" y="2558133"/>
                <a:ext cx="395054" cy="395054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椭圆 58"/>
            <p:cNvSpPr/>
            <p:nvPr/>
          </p:nvSpPr>
          <p:spPr>
            <a:xfrm>
              <a:off x="2587142" y="4955909"/>
              <a:ext cx="715463" cy="53528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0" name="同侧圆角矩形 59"/>
            <p:cNvSpPr/>
            <p:nvPr/>
          </p:nvSpPr>
          <p:spPr>
            <a:xfrm flipV="1">
              <a:off x="2310191" y="4410819"/>
              <a:ext cx="1324380" cy="823926"/>
            </a:xfrm>
            <a:prstGeom prst="round2SameRect">
              <a:avLst>
                <a:gd name="adj1" fmla="val 33228"/>
                <a:gd name="adj2" fmla="val 0"/>
              </a:avLst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2258664" y="4340053"/>
              <a:ext cx="1427436" cy="1520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258664" y="4618194"/>
              <a:ext cx="1427436" cy="1520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258664" y="4896334"/>
              <a:ext cx="1427436" cy="15202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 rot="540000">
              <a:off x="3625000" y="1856867"/>
              <a:ext cx="231093" cy="217607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 rot="19117182">
              <a:off x="1975947" y="1961709"/>
              <a:ext cx="231093" cy="217607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905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1877371" y="2122643"/>
              <a:ext cx="143491" cy="135117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540000">
              <a:off x="4112416" y="2873504"/>
              <a:ext cx="190987" cy="179840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20304764">
              <a:off x="1762307" y="3415625"/>
              <a:ext cx="173624" cy="163492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9776369">
              <a:off x="3402769" y="4073929"/>
              <a:ext cx="231093" cy="217607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905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21147409">
              <a:off x="2309340" y="4136057"/>
              <a:ext cx="190987" cy="179840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5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549" y="175206"/>
                    <a:pt x="201549" y="146412"/>
                  </a:cubicBezTo>
                  <a:cubicBezTo>
                    <a:pt x="2015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 rot="21300000">
              <a:off x="3304050" y="2101340"/>
              <a:ext cx="487828" cy="498032"/>
            </a:xfrm>
            <a:custGeom>
              <a:avLst/>
              <a:gdLst>
                <a:gd name="connsiteX0" fmla="*/ 378421 w 770173"/>
                <a:gd name="connsiteY0" fmla="*/ 151612 h 786281"/>
                <a:gd name="connsiteX1" fmla="*/ 131764 w 770173"/>
                <a:gd name="connsiteY1" fmla="*/ 398268 h 786281"/>
                <a:gd name="connsiteX2" fmla="*/ 378421 w 770173"/>
                <a:gd name="connsiteY2" fmla="*/ 644925 h 786281"/>
                <a:gd name="connsiteX3" fmla="*/ 625078 w 770173"/>
                <a:gd name="connsiteY3" fmla="*/ 398268 h 786281"/>
                <a:gd name="connsiteX4" fmla="*/ 378421 w 770173"/>
                <a:gd name="connsiteY4" fmla="*/ 151612 h 786281"/>
                <a:gd name="connsiteX5" fmla="*/ 295853 w 770173"/>
                <a:gd name="connsiteY5" fmla="*/ 0 h 786281"/>
                <a:gd name="connsiteX6" fmla="*/ 474320 w 770173"/>
                <a:gd name="connsiteY6" fmla="*/ 0 h 786281"/>
                <a:gd name="connsiteX7" fmla="*/ 474320 w 770173"/>
                <a:gd name="connsiteY7" fmla="*/ 98921 h 786281"/>
                <a:gd name="connsiteX8" fmla="*/ 502920 w 770173"/>
                <a:gd name="connsiteY8" fmla="*/ 107799 h 786281"/>
                <a:gd name="connsiteX9" fmla="*/ 555523 w 770173"/>
                <a:gd name="connsiteY9" fmla="*/ 136351 h 786281"/>
                <a:gd name="connsiteX10" fmla="*/ 594990 w 770173"/>
                <a:gd name="connsiteY10" fmla="*/ 168914 h 786281"/>
                <a:gd name="connsiteX11" fmla="*/ 680939 w 770173"/>
                <a:gd name="connsiteY11" fmla="*/ 119292 h 786281"/>
                <a:gd name="connsiteX12" fmla="*/ 770173 w 770173"/>
                <a:gd name="connsiteY12" fmla="*/ 273849 h 786281"/>
                <a:gd name="connsiteX13" fmla="*/ 683620 w 770173"/>
                <a:gd name="connsiteY13" fmla="*/ 323819 h 786281"/>
                <a:gd name="connsiteX14" fmla="*/ 685766 w 770173"/>
                <a:gd name="connsiteY14" fmla="*/ 330730 h 786281"/>
                <a:gd name="connsiteX15" fmla="*/ 692057 w 770173"/>
                <a:gd name="connsiteY15" fmla="*/ 393141 h 786281"/>
                <a:gd name="connsiteX16" fmla="*/ 685766 w 770173"/>
                <a:gd name="connsiteY16" fmla="*/ 455551 h 786281"/>
                <a:gd name="connsiteX17" fmla="*/ 683620 w 770173"/>
                <a:gd name="connsiteY17" fmla="*/ 462462 h 786281"/>
                <a:gd name="connsiteX18" fmla="*/ 770173 w 770173"/>
                <a:gd name="connsiteY18" fmla="*/ 512433 h 786281"/>
                <a:gd name="connsiteX19" fmla="*/ 680939 w 770173"/>
                <a:gd name="connsiteY19" fmla="*/ 666990 h 786281"/>
                <a:gd name="connsiteX20" fmla="*/ 594990 w 770173"/>
                <a:gd name="connsiteY20" fmla="*/ 617367 h 786281"/>
                <a:gd name="connsiteX21" fmla="*/ 555523 w 770173"/>
                <a:gd name="connsiteY21" fmla="*/ 649930 h 786281"/>
                <a:gd name="connsiteX22" fmla="*/ 502920 w 770173"/>
                <a:gd name="connsiteY22" fmla="*/ 678482 h 786281"/>
                <a:gd name="connsiteX23" fmla="*/ 474320 w 770173"/>
                <a:gd name="connsiteY23" fmla="*/ 687360 h 786281"/>
                <a:gd name="connsiteX24" fmla="*/ 474320 w 770173"/>
                <a:gd name="connsiteY24" fmla="*/ 786281 h 786281"/>
                <a:gd name="connsiteX25" fmla="*/ 295853 w 770173"/>
                <a:gd name="connsiteY25" fmla="*/ 786281 h 786281"/>
                <a:gd name="connsiteX26" fmla="*/ 295853 w 770173"/>
                <a:gd name="connsiteY26" fmla="*/ 689041 h 786281"/>
                <a:gd name="connsiteX27" fmla="*/ 261839 w 770173"/>
                <a:gd name="connsiteY27" fmla="*/ 678482 h 786281"/>
                <a:gd name="connsiteX28" fmla="*/ 209236 w 770173"/>
                <a:gd name="connsiteY28" fmla="*/ 649930 h 786281"/>
                <a:gd name="connsiteX29" fmla="*/ 171997 w 770173"/>
                <a:gd name="connsiteY29" fmla="*/ 619205 h 786281"/>
                <a:gd name="connsiteX30" fmla="*/ 89233 w 770173"/>
                <a:gd name="connsiteY30" fmla="*/ 666990 h 786281"/>
                <a:gd name="connsiteX31" fmla="*/ 0 w 770173"/>
                <a:gd name="connsiteY31" fmla="*/ 512433 h 786281"/>
                <a:gd name="connsiteX32" fmla="*/ 81961 w 770173"/>
                <a:gd name="connsiteY32" fmla="*/ 465112 h 786281"/>
                <a:gd name="connsiteX33" fmla="*/ 78993 w 770173"/>
                <a:gd name="connsiteY33" fmla="*/ 455551 h 786281"/>
                <a:gd name="connsiteX34" fmla="*/ 72702 w 770173"/>
                <a:gd name="connsiteY34" fmla="*/ 393141 h 786281"/>
                <a:gd name="connsiteX35" fmla="*/ 78993 w 770173"/>
                <a:gd name="connsiteY35" fmla="*/ 330730 h 786281"/>
                <a:gd name="connsiteX36" fmla="*/ 81961 w 770173"/>
                <a:gd name="connsiteY36" fmla="*/ 321169 h 786281"/>
                <a:gd name="connsiteX37" fmla="*/ 0 w 770173"/>
                <a:gd name="connsiteY37" fmla="*/ 273849 h 786281"/>
                <a:gd name="connsiteX38" fmla="*/ 89233 w 770173"/>
                <a:gd name="connsiteY38" fmla="*/ 119292 h 786281"/>
                <a:gd name="connsiteX39" fmla="*/ 171997 w 770173"/>
                <a:gd name="connsiteY39" fmla="*/ 167076 h 786281"/>
                <a:gd name="connsiteX40" fmla="*/ 209236 w 770173"/>
                <a:gd name="connsiteY40" fmla="*/ 136351 h 786281"/>
                <a:gd name="connsiteX41" fmla="*/ 261839 w 770173"/>
                <a:gd name="connsiteY41" fmla="*/ 107799 h 786281"/>
                <a:gd name="connsiteX42" fmla="*/ 295853 w 770173"/>
                <a:gd name="connsiteY42" fmla="*/ 97241 h 78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70173" h="786281">
                  <a:moveTo>
                    <a:pt x="378421" y="151612"/>
                  </a:moveTo>
                  <a:cubicBezTo>
                    <a:pt x="242197" y="151612"/>
                    <a:pt x="131764" y="262044"/>
                    <a:pt x="131764" y="398268"/>
                  </a:cubicBezTo>
                  <a:cubicBezTo>
                    <a:pt x="131764" y="534493"/>
                    <a:pt x="242197" y="644925"/>
                    <a:pt x="378421" y="644925"/>
                  </a:cubicBezTo>
                  <a:cubicBezTo>
                    <a:pt x="514646" y="644925"/>
                    <a:pt x="625078" y="534493"/>
                    <a:pt x="625078" y="398268"/>
                  </a:cubicBezTo>
                  <a:cubicBezTo>
                    <a:pt x="625078" y="262044"/>
                    <a:pt x="514646" y="151612"/>
                    <a:pt x="378421" y="151612"/>
                  </a:cubicBezTo>
                  <a:close/>
                  <a:moveTo>
                    <a:pt x="295853" y="0"/>
                  </a:moveTo>
                  <a:lnTo>
                    <a:pt x="474320" y="0"/>
                  </a:lnTo>
                  <a:lnTo>
                    <a:pt x="474320" y="98921"/>
                  </a:lnTo>
                  <a:lnTo>
                    <a:pt x="502920" y="107799"/>
                  </a:lnTo>
                  <a:cubicBezTo>
                    <a:pt x="521445" y="115634"/>
                    <a:pt x="539048" y="125221"/>
                    <a:pt x="555523" y="136351"/>
                  </a:cubicBezTo>
                  <a:lnTo>
                    <a:pt x="594990" y="168914"/>
                  </a:lnTo>
                  <a:lnTo>
                    <a:pt x="680939" y="119292"/>
                  </a:lnTo>
                  <a:lnTo>
                    <a:pt x="770173" y="273849"/>
                  </a:lnTo>
                  <a:lnTo>
                    <a:pt x="683620" y="323819"/>
                  </a:lnTo>
                  <a:lnTo>
                    <a:pt x="685766" y="330730"/>
                  </a:lnTo>
                  <a:cubicBezTo>
                    <a:pt x="689891" y="350889"/>
                    <a:pt x="692057" y="371762"/>
                    <a:pt x="692057" y="393141"/>
                  </a:cubicBezTo>
                  <a:cubicBezTo>
                    <a:pt x="692057" y="414519"/>
                    <a:pt x="689891" y="435392"/>
                    <a:pt x="685766" y="455551"/>
                  </a:cubicBezTo>
                  <a:lnTo>
                    <a:pt x="683620" y="462462"/>
                  </a:lnTo>
                  <a:lnTo>
                    <a:pt x="770173" y="512433"/>
                  </a:lnTo>
                  <a:lnTo>
                    <a:pt x="680939" y="666990"/>
                  </a:lnTo>
                  <a:lnTo>
                    <a:pt x="594990" y="617367"/>
                  </a:lnTo>
                  <a:lnTo>
                    <a:pt x="555523" y="649930"/>
                  </a:lnTo>
                  <a:cubicBezTo>
                    <a:pt x="539048" y="661060"/>
                    <a:pt x="521445" y="670647"/>
                    <a:pt x="502920" y="678482"/>
                  </a:cubicBezTo>
                  <a:lnTo>
                    <a:pt x="474320" y="687360"/>
                  </a:lnTo>
                  <a:lnTo>
                    <a:pt x="474320" y="786281"/>
                  </a:lnTo>
                  <a:lnTo>
                    <a:pt x="295853" y="786281"/>
                  </a:lnTo>
                  <a:lnTo>
                    <a:pt x="295853" y="689041"/>
                  </a:lnTo>
                  <a:lnTo>
                    <a:pt x="261839" y="678482"/>
                  </a:lnTo>
                  <a:cubicBezTo>
                    <a:pt x="243314" y="670647"/>
                    <a:pt x="225711" y="661060"/>
                    <a:pt x="209236" y="649930"/>
                  </a:cubicBezTo>
                  <a:lnTo>
                    <a:pt x="171997" y="619205"/>
                  </a:lnTo>
                  <a:lnTo>
                    <a:pt x="89233" y="666990"/>
                  </a:lnTo>
                  <a:lnTo>
                    <a:pt x="0" y="512433"/>
                  </a:lnTo>
                  <a:lnTo>
                    <a:pt x="81961" y="465112"/>
                  </a:lnTo>
                  <a:lnTo>
                    <a:pt x="78993" y="455551"/>
                  </a:lnTo>
                  <a:cubicBezTo>
                    <a:pt x="74868" y="435392"/>
                    <a:pt x="72702" y="414519"/>
                    <a:pt x="72702" y="393141"/>
                  </a:cubicBezTo>
                  <a:cubicBezTo>
                    <a:pt x="72702" y="371762"/>
                    <a:pt x="74868" y="350889"/>
                    <a:pt x="78993" y="330730"/>
                  </a:cubicBezTo>
                  <a:lnTo>
                    <a:pt x="81961" y="321169"/>
                  </a:lnTo>
                  <a:lnTo>
                    <a:pt x="0" y="273849"/>
                  </a:lnTo>
                  <a:lnTo>
                    <a:pt x="89233" y="119292"/>
                  </a:lnTo>
                  <a:lnTo>
                    <a:pt x="171997" y="167076"/>
                  </a:lnTo>
                  <a:lnTo>
                    <a:pt x="209236" y="136351"/>
                  </a:lnTo>
                  <a:cubicBezTo>
                    <a:pt x="225711" y="125221"/>
                    <a:pt x="243314" y="115634"/>
                    <a:pt x="261839" y="107799"/>
                  </a:cubicBezTo>
                  <a:lnTo>
                    <a:pt x="295853" y="97241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179184" y="1799561"/>
              <a:ext cx="308809" cy="308809"/>
              <a:chOff x="3404393" y="1190304"/>
              <a:chExt cx="1066092" cy="1066091"/>
            </a:xfrm>
          </p:grpSpPr>
          <p:sp>
            <p:nvSpPr>
              <p:cNvPr id="253" name="矩形 252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矩形 253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矩形 254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矩形 255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7" name="矩形 256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矩形 257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矩形 258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矩形 259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矩形 260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矩形 261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矩形 262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矩形 263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任意多边形 264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66" name="任意多边形 265"/>
              <p:cNvSpPr/>
              <p:nvPr/>
            </p:nvSpPr>
            <p:spPr>
              <a:xfrm>
                <a:off x="3549702" y="1338513"/>
                <a:ext cx="771086" cy="771086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67" name="任意多边形 266"/>
              <p:cNvSpPr/>
              <p:nvPr/>
            </p:nvSpPr>
            <p:spPr>
              <a:xfrm>
                <a:off x="3601763" y="1388815"/>
                <a:ext cx="666964" cy="666963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2771431" y="3552222"/>
              <a:ext cx="695729" cy="695728"/>
              <a:chOff x="5889363" y="3101297"/>
              <a:chExt cx="841832" cy="841831"/>
            </a:xfrm>
          </p:grpSpPr>
          <p:sp>
            <p:nvSpPr>
              <p:cNvPr id="251" name="任意多边形 250"/>
              <p:cNvSpPr/>
              <p:nvPr/>
            </p:nvSpPr>
            <p:spPr>
              <a:xfrm>
                <a:off x="5889363" y="3101297"/>
                <a:ext cx="841832" cy="841831"/>
              </a:xfrm>
              <a:custGeom>
                <a:avLst/>
                <a:gdLst>
                  <a:gd name="connsiteX0" fmla="*/ 441182 w 889882"/>
                  <a:gd name="connsiteY0" fmla="*/ 266316 h 889881"/>
                  <a:gd name="connsiteX1" fmla="*/ 268444 w 889882"/>
                  <a:gd name="connsiteY1" fmla="*/ 439053 h 889881"/>
                  <a:gd name="connsiteX2" fmla="*/ 441182 w 889882"/>
                  <a:gd name="connsiteY2" fmla="*/ 611790 h 889881"/>
                  <a:gd name="connsiteX3" fmla="*/ 613919 w 889882"/>
                  <a:gd name="connsiteY3" fmla="*/ 439053 h 889881"/>
                  <a:gd name="connsiteX4" fmla="*/ 441182 w 889882"/>
                  <a:gd name="connsiteY4" fmla="*/ 266316 h 889881"/>
                  <a:gd name="connsiteX5" fmla="*/ 388980 w 889882"/>
                  <a:gd name="connsiteY5" fmla="*/ 0 h 889881"/>
                  <a:gd name="connsiteX6" fmla="*/ 500903 w 889882"/>
                  <a:gd name="connsiteY6" fmla="*/ 0 h 889881"/>
                  <a:gd name="connsiteX7" fmla="*/ 500903 w 889882"/>
                  <a:gd name="connsiteY7" fmla="*/ 60161 h 889881"/>
                  <a:gd name="connsiteX8" fmla="*/ 524838 w 889882"/>
                  <a:gd name="connsiteY8" fmla="*/ 62573 h 889881"/>
                  <a:gd name="connsiteX9" fmla="*/ 589495 w 889882"/>
                  <a:gd name="connsiteY9" fmla="*/ 82644 h 889881"/>
                  <a:gd name="connsiteX10" fmla="*/ 618948 w 889882"/>
                  <a:gd name="connsiteY10" fmla="*/ 31630 h 889881"/>
                  <a:gd name="connsiteX11" fmla="*/ 715876 w 889882"/>
                  <a:gd name="connsiteY11" fmla="*/ 87591 h 889881"/>
                  <a:gd name="connsiteX12" fmla="*/ 686033 w 889882"/>
                  <a:gd name="connsiteY12" fmla="*/ 139281 h 889881"/>
                  <a:gd name="connsiteX13" fmla="*/ 721707 w 889882"/>
                  <a:gd name="connsiteY13" fmla="*/ 168715 h 889881"/>
                  <a:gd name="connsiteX14" fmla="*/ 750665 w 889882"/>
                  <a:gd name="connsiteY14" fmla="*/ 203812 h 889881"/>
                  <a:gd name="connsiteX15" fmla="*/ 802290 w 889882"/>
                  <a:gd name="connsiteY15" fmla="*/ 174007 h 889881"/>
                  <a:gd name="connsiteX16" fmla="*/ 858251 w 889882"/>
                  <a:gd name="connsiteY16" fmla="*/ 270935 h 889881"/>
                  <a:gd name="connsiteX17" fmla="*/ 807553 w 889882"/>
                  <a:gd name="connsiteY17" fmla="*/ 300205 h 889881"/>
                  <a:gd name="connsiteX18" fmla="*/ 827848 w 889882"/>
                  <a:gd name="connsiteY18" fmla="*/ 365584 h 889881"/>
                  <a:gd name="connsiteX19" fmla="*/ 830207 w 889882"/>
                  <a:gd name="connsiteY19" fmla="*/ 388980 h 889881"/>
                  <a:gd name="connsiteX20" fmla="*/ 889882 w 889882"/>
                  <a:gd name="connsiteY20" fmla="*/ 388980 h 889881"/>
                  <a:gd name="connsiteX21" fmla="*/ 889882 w 889882"/>
                  <a:gd name="connsiteY21" fmla="*/ 500903 h 889881"/>
                  <a:gd name="connsiteX22" fmla="*/ 830029 w 889882"/>
                  <a:gd name="connsiteY22" fmla="*/ 500903 h 889881"/>
                  <a:gd name="connsiteX23" fmla="*/ 827848 w 889882"/>
                  <a:gd name="connsiteY23" fmla="*/ 522539 h 889881"/>
                  <a:gd name="connsiteX24" fmla="*/ 807090 w 889882"/>
                  <a:gd name="connsiteY24" fmla="*/ 589410 h 889881"/>
                  <a:gd name="connsiteX25" fmla="*/ 858251 w 889882"/>
                  <a:gd name="connsiteY25" fmla="*/ 618948 h 889881"/>
                  <a:gd name="connsiteX26" fmla="*/ 802290 w 889882"/>
                  <a:gd name="connsiteY26" fmla="*/ 715876 h 889881"/>
                  <a:gd name="connsiteX27" fmla="*/ 749682 w 889882"/>
                  <a:gd name="connsiteY27" fmla="*/ 685502 h 889881"/>
                  <a:gd name="connsiteX28" fmla="*/ 721707 w 889882"/>
                  <a:gd name="connsiteY28" fmla="*/ 719408 h 889881"/>
                  <a:gd name="connsiteX29" fmla="*/ 685345 w 889882"/>
                  <a:gd name="connsiteY29" fmla="*/ 749409 h 889881"/>
                  <a:gd name="connsiteX30" fmla="*/ 715876 w 889882"/>
                  <a:gd name="connsiteY30" fmla="*/ 802290 h 889881"/>
                  <a:gd name="connsiteX31" fmla="*/ 618948 w 889882"/>
                  <a:gd name="connsiteY31" fmla="*/ 858252 h 889881"/>
                  <a:gd name="connsiteX32" fmla="*/ 588634 w 889882"/>
                  <a:gd name="connsiteY32" fmla="*/ 805746 h 889881"/>
                  <a:gd name="connsiteX33" fmla="*/ 524838 w 889882"/>
                  <a:gd name="connsiteY33" fmla="*/ 825549 h 889881"/>
                  <a:gd name="connsiteX34" fmla="*/ 500903 w 889882"/>
                  <a:gd name="connsiteY34" fmla="*/ 827962 h 889881"/>
                  <a:gd name="connsiteX35" fmla="*/ 500903 w 889882"/>
                  <a:gd name="connsiteY35" fmla="*/ 889881 h 889881"/>
                  <a:gd name="connsiteX36" fmla="*/ 388980 w 889882"/>
                  <a:gd name="connsiteY36" fmla="*/ 889881 h 889881"/>
                  <a:gd name="connsiteX37" fmla="*/ 388980 w 889882"/>
                  <a:gd name="connsiteY37" fmla="*/ 827676 h 889881"/>
                  <a:gd name="connsiteX38" fmla="*/ 367883 w 889882"/>
                  <a:gd name="connsiteY38" fmla="*/ 825549 h 889881"/>
                  <a:gd name="connsiteX39" fmla="*/ 301681 w 889882"/>
                  <a:gd name="connsiteY39" fmla="*/ 804998 h 889881"/>
                  <a:gd name="connsiteX40" fmla="*/ 270935 w 889882"/>
                  <a:gd name="connsiteY40" fmla="*/ 858252 h 889881"/>
                  <a:gd name="connsiteX41" fmla="*/ 174007 w 889882"/>
                  <a:gd name="connsiteY41" fmla="*/ 802290 h 889881"/>
                  <a:gd name="connsiteX42" fmla="*/ 205454 w 889882"/>
                  <a:gd name="connsiteY42" fmla="*/ 747823 h 889881"/>
                  <a:gd name="connsiteX43" fmla="*/ 171014 w 889882"/>
                  <a:gd name="connsiteY43" fmla="*/ 719408 h 889881"/>
                  <a:gd name="connsiteX44" fmla="*/ 142123 w 889882"/>
                  <a:gd name="connsiteY44" fmla="*/ 684392 h 889881"/>
                  <a:gd name="connsiteX45" fmla="*/ 87591 w 889882"/>
                  <a:gd name="connsiteY45" fmla="*/ 715876 h 889881"/>
                  <a:gd name="connsiteX46" fmla="*/ 31630 w 889882"/>
                  <a:gd name="connsiteY46" fmla="*/ 618948 h 889881"/>
                  <a:gd name="connsiteX47" fmla="*/ 85199 w 889882"/>
                  <a:gd name="connsiteY47" fmla="*/ 588019 h 889881"/>
                  <a:gd name="connsiteX48" fmla="*/ 64873 w 889882"/>
                  <a:gd name="connsiteY48" fmla="*/ 522539 h 889881"/>
                  <a:gd name="connsiteX49" fmla="*/ 62692 w 889882"/>
                  <a:gd name="connsiteY49" fmla="*/ 500903 h 889881"/>
                  <a:gd name="connsiteX50" fmla="*/ 0 w 889882"/>
                  <a:gd name="connsiteY50" fmla="*/ 500903 h 889881"/>
                  <a:gd name="connsiteX51" fmla="*/ 0 w 889882"/>
                  <a:gd name="connsiteY51" fmla="*/ 388980 h 889881"/>
                  <a:gd name="connsiteX52" fmla="*/ 62514 w 889882"/>
                  <a:gd name="connsiteY52" fmla="*/ 388980 h 889881"/>
                  <a:gd name="connsiteX53" fmla="*/ 64873 w 889882"/>
                  <a:gd name="connsiteY53" fmla="*/ 365584 h 889881"/>
                  <a:gd name="connsiteX54" fmla="*/ 84736 w 889882"/>
                  <a:gd name="connsiteY54" fmla="*/ 301596 h 889881"/>
                  <a:gd name="connsiteX55" fmla="*/ 31630 w 889882"/>
                  <a:gd name="connsiteY55" fmla="*/ 270935 h 889881"/>
                  <a:gd name="connsiteX56" fmla="*/ 87591 w 889882"/>
                  <a:gd name="connsiteY56" fmla="*/ 174007 h 889881"/>
                  <a:gd name="connsiteX57" fmla="*/ 141139 w 889882"/>
                  <a:gd name="connsiteY57" fmla="*/ 204923 h 889881"/>
                  <a:gd name="connsiteX58" fmla="*/ 171014 w 889882"/>
                  <a:gd name="connsiteY58" fmla="*/ 168715 h 889881"/>
                  <a:gd name="connsiteX59" fmla="*/ 204766 w 889882"/>
                  <a:gd name="connsiteY59" fmla="*/ 140867 h 889881"/>
                  <a:gd name="connsiteX60" fmla="*/ 174007 w 889882"/>
                  <a:gd name="connsiteY60" fmla="*/ 87591 h 889881"/>
                  <a:gd name="connsiteX61" fmla="*/ 270935 w 889882"/>
                  <a:gd name="connsiteY61" fmla="*/ 31630 h 889881"/>
                  <a:gd name="connsiteX62" fmla="*/ 300819 w 889882"/>
                  <a:gd name="connsiteY62" fmla="*/ 83391 h 889881"/>
                  <a:gd name="connsiteX63" fmla="*/ 367883 w 889882"/>
                  <a:gd name="connsiteY63" fmla="*/ 62573 h 889881"/>
                  <a:gd name="connsiteX64" fmla="*/ 388980 w 889882"/>
                  <a:gd name="connsiteY64" fmla="*/ 60447 h 88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889882" h="889881">
                    <a:moveTo>
                      <a:pt x="441182" y="266316"/>
                    </a:moveTo>
                    <a:cubicBezTo>
                      <a:pt x="345781" y="266316"/>
                      <a:pt x="268444" y="343653"/>
                      <a:pt x="268444" y="439053"/>
                    </a:cubicBezTo>
                    <a:cubicBezTo>
                      <a:pt x="268444" y="534453"/>
                      <a:pt x="345781" y="611790"/>
                      <a:pt x="441182" y="611790"/>
                    </a:cubicBezTo>
                    <a:cubicBezTo>
                      <a:pt x="536582" y="611790"/>
                      <a:pt x="613919" y="534453"/>
                      <a:pt x="613919" y="439053"/>
                    </a:cubicBezTo>
                    <a:cubicBezTo>
                      <a:pt x="613919" y="343653"/>
                      <a:pt x="536582" y="266316"/>
                      <a:pt x="441182" y="266316"/>
                    </a:cubicBezTo>
                    <a:close/>
                    <a:moveTo>
                      <a:pt x="388980" y="0"/>
                    </a:moveTo>
                    <a:lnTo>
                      <a:pt x="500903" y="0"/>
                    </a:lnTo>
                    <a:lnTo>
                      <a:pt x="500903" y="60161"/>
                    </a:lnTo>
                    <a:lnTo>
                      <a:pt x="524838" y="62573"/>
                    </a:lnTo>
                    <a:lnTo>
                      <a:pt x="589495" y="82644"/>
                    </a:lnTo>
                    <a:lnTo>
                      <a:pt x="618948" y="31630"/>
                    </a:lnTo>
                    <a:lnTo>
                      <a:pt x="715876" y="87591"/>
                    </a:lnTo>
                    <a:lnTo>
                      <a:pt x="686033" y="139281"/>
                    </a:lnTo>
                    <a:lnTo>
                      <a:pt x="721707" y="168715"/>
                    </a:lnTo>
                    <a:lnTo>
                      <a:pt x="750665" y="203812"/>
                    </a:lnTo>
                    <a:lnTo>
                      <a:pt x="802290" y="174007"/>
                    </a:lnTo>
                    <a:lnTo>
                      <a:pt x="858251" y="270935"/>
                    </a:lnTo>
                    <a:lnTo>
                      <a:pt x="807553" y="300205"/>
                    </a:lnTo>
                    <a:lnTo>
                      <a:pt x="827848" y="365584"/>
                    </a:lnTo>
                    <a:lnTo>
                      <a:pt x="830207" y="388980"/>
                    </a:lnTo>
                    <a:lnTo>
                      <a:pt x="889882" y="388980"/>
                    </a:lnTo>
                    <a:lnTo>
                      <a:pt x="889882" y="500903"/>
                    </a:lnTo>
                    <a:lnTo>
                      <a:pt x="830029" y="500903"/>
                    </a:lnTo>
                    <a:lnTo>
                      <a:pt x="827848" y="522539"/>
                    </a:lnTo>
                    <a:lnTo>
                      <a:pt x="807090" y="589410"/>
                    </a:lnTo>
                    <a:lnTo>
                      <a:pt x="858251" y="618948"/>
                    </a:lnTo>
                    <a:lnTo>
                      <a:pt x="802290" y="715876"/>
                    </a:lnTo>
                    <a:lnTo>
                      <a:pt x="749682" y="685502"/>
                    </a:lnTo>
                    <a:lnTo>
                      <a:pt x="721707" y="719408"/>
                    </a:lnTo>
                    <a:lnTo>
                      <a:pt x="685345" y="749409"/>
                    </a:lnTo>
                    <a:lnTo>
                      <a:pt x="715876" y="802290"/>
                    </a:lnTo>
                    <a:lnTo>
                      <a:pt x="618948" y="858252"/>
                    </a:lnTo>
                    <a:lnTo>
                      <a:pt x="588634" y="805746"/>
                    </a:lnTo>
                    <a:lnTo>
                      <a:pt x="524838" y="825549"/>
                    </a:lnTo>
                    <a:lnTo>
                      <a:pt x="500903" y="827962"/>
                    </a:lnTo>
                    <a:lnTo>
                      <a:pt x="500903" y="889881"/>
                    </a:lnTo>
                    <a:lnTo>
                      <a:pt x="388980" y="889881"/>
                    </a:lnTo>
                    <a:lnTo>
                      <a:pt x="388980" y="827676"/>
                    </a:lnTo>
                    <a:lnTo>
                      <a:pt x="367883" y="825549"/>
                    </a:lnTo>
                    <a:lnTo>
                      <a:pt x="301681" y="804998"/>
                    </a:lnTo>
                    <a:lnTo>
                      <a:pt x="270935" y="858252"/>
                    </a:lnTo>
                    <a:lnTo>
                      <a:pt x="174007" y="802290"/>
                    </a:lnTo>
                    <a:lnTo>
                      <a:pt x="205454" y="747823"/>
                    </a:lnTo>
                    <a:lnTo>
                      <a:pt x="171014" y="719408"/>
                    </a:lnTo>
                    <a:lnTo>
                      <a:pt x="142123" y="684392"/>
                    </a:lnTo>
                    <a:lnTo>
                      <a:pt x="87591" y="715876"/>
                    </a:lnTo>
                    <a:lnTo>
                      <a:pt x="31630" y="618948"/>
                    </a:lnTo>
                    <a:lnTo>
                      <a:pt x="85199" y="588019"/>
                    </a:lnTo>
                    <a:lnTo>
                      <a:pt x="64873" y="522539"/>
                    </a:lnTo>
                    <a:lnTo>
                      <a:pt x="62692" y="500903"/>
                    </a:lnTo>
                    <a:lnTo>
                      <a:pt x="0" y="500903"/>
                    </a:lnTo>
                    <a:lnTo>
                      <a:pt x="0" y="388980"/>
                    </a:lnTo>
                    <a:lnTo>
                      <a:pt x="62514" y="388980"/>
                    </a:lnTo>
                    <a:lnTo>
                      <a:pt x="64873" y="365584"/>
                    </a:lnTo>
                    <a:lnTo>
                      <a:pt x="84736" y="301596"/>
                    </a:lnTo>
                    <a:lnTo>
                      <a:pt x="31630" y="270935"/>
                    </a:lnTo>
                    <a:lnTo>
                      <a:pt x="87591" y="174007"/>
                    </a:lnTo>
                    <a:lnTo>
                      <a:pt x="141139" y="204923"/>
                    </a:lnTo>
                    <a:lnTo>
                      <a:pt x="171014" y="168715"/>
                    </a:lnTo>
                    <a:lnTo>
                      <a:pt x="204766" y="140867"/>
                    </a:lnTo>
                    <a:lnTo>
                      <a:pt x="174007" y="87591"/>
                    </a:lnTo>
                    <a:lnTo>
                      <a:pt x="270935" y="31630"/>
                    </a:lnTo>
                    <a:lnTo>
                      <a:pt x="300819" y="83391"/>
                    </a:lnTo>
                    <a:lnTo>
                      <a:pt x="367883" y="62573"/>
                    </a:lnTo>
                    <a:lnTo>
                      <a:pt x="388980" y="60447"/>
                    </a:lnTo>
                    <a:close/>
                  </a:path>
                </a:pathLst>
              </a:custGeom>
              <a:noFill/>
              <a:ln w="19050">
                <a:solidFill>
                  <a:srgbClr val="9055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6033461" y="3247646"/>
                <a:ext cx="546936" cy="546936"/>
              </a:xfrm>
              <a:prstGeom prst="ellipse">
                <a:avLst/>
              </a:prstGeom>
              <a:noFill/>
              <a:ln w="19050">
                <a:solidFill>
                  <a:srgbClr val="E87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3391140" y="2916014"/>
              <a:ext cx="797622" cy="789724"/>
              <a:chOff x="7839570" y="2453897"/>
              <a:chExt cx="373659" cy="373659"/>
            </a:xfrm>
            <a:solidFill>
              <a:srgbClr val="01ACBE"/>
            </a:solidFill>
          </p:grpSpPr>
          <p:sp>
            <p:nvSpPr>
              <p:cNvPr id="237" name="矩形 236"/>
              <p:cNvSpPr/>
              <p:nvPr/>
            </p:nvSpPr>
            <p:spPr>
              <a:xfrm>
                <a:off x="8002901" y="24538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矩形 237"/>
              <p:cNvSpPr/>
              <p:nvPr/>
            </p:nvSpPr>
            <p:spPr>
              <a:xfrm rot="1800000">
                <a:off x="8089701" y="2477155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矩形 238"/>
              <p:cNvSpPr/>
              <p:nvPr/>
            </p:nvSpPr>
            <p:spPr>
              <a:xfrm rot="3600000">
                <a:off x="8153243" y="25406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矩形 239"/>
              <p:cNvSpPr/>
              <p:nvPr/>
            </p:nvSpPr>
            <p:spPr>
              <a:xfrm rot="5400000">
                <a:off x="8176501" y="26274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矩形 240"/>
              <p:cNvSpPr/>
              <p:nvPr/>
            </p:nvSpPr>
            <p:spPr>
              <a:xfrm rot="7200000">
                <a:off x="8153243" y="27142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矩形 241"/>
              <p:cNvSpPr/>
              <p:nvPr/>
            </p:nvSpPr>
            <p:spPr>
              <a:xfrm rot="9000000">
                <a:off x="8089701" y="2777839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矩形 242"/>
              <p:cNvSpPr/>
              <p:nvPr/>
            </p:nvSpPr>
            <p:spPr>
              <a:xfrm rot="10800000">
                <a:off x="8002901" y="2801096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矩形 243"/>
              <p:cNvSpPr/>
              <p:nvPr/>
            </p:nvSpPr>
            <p:spPr>
              <a:xfrm rot="12600000">
                <a:off x="7916101" y="2777839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矩形 244"/>
              <p:cNvSpPr/>
              <p:nvPr/>
            </p:nvSpPr>
            <p:spPr>
              <a:xfrm rot="14400000">
                <a:off x="7852559" y="27142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矩形 245"/>
              <p:cNvSpPr/>
              <p:nvPr/>
            </p:nvSpPr>
            <p:spPr>
              <a:xfrm rot="16200000">
                <a:off x="7829302" y="26274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矩形 246"/>
              <p:cNvSpPr/>
              <p:nvPr/>
            </p:nvSpPr>
            <p:spPr>
              <a:xfrm rot="18000000">
                <a:off x="7852559" y="2540697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矩形 247"/>
              <p:cNvSpPr/>
              <p:nvPr/>
            </p:nvSpPr>
            <p:spPr>
              <a:xfrm rot="19800000">
                <a:off x="7916101" y="2477155"/>
                <a:ext cx="46996" cy="264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任意多边形 248"/>
              <p:cNvSpPr/>
              <p:nvPr/>
            </p:nvSpPr>
            <p:spPr>
              <a:xfrm>
                <a:off x="7863488" y="2476849"/>
                <a:ext cx="327015" cy="327016"/>
              </a:xfrm>
              <a:custGeom>
                <a:avLst/>
                <a:gdLst>
                  <a:gd name="connsiteX0" fmla="*/ 162142 w 327015"/>
                  <a:gd name="connsiteY0" fmla="*/ 28994 h 327016"/>
                  <a:gd name="connsiteX1" fmla="*/ 27011 w 327015"/>
                  <a:gd name="connsiteY1" fmla="*/ 164125 h 327016"/>
                  <a:gd name="connsiteX2" fmla="*/ 162142 w 327015"/>
                  <a:gd name="connsiteY2" fmla="*/ 299255 h 327016"/>
                  <a:gd name="connsiteX3" fmla="*/ 297272 w 327015"/>
                  <a:gd name="connsiteY3" fmla="*/ 164125 h 327016"/>
                  <a:gd name="connsiteX4" fmla="*/ 162142 w 327015"/>
                  <a:gd name="connsiteY4" fmla="*/ 28994 h 327016"/>
                  <a:gd name="connsiteX5" fmla="*/ 163508 w 327015"/>
                  <a:gd name="connsiteY5" fmla="*/ 0 h 327016"/>
                  <a:gd name="connsiteX6" fmla="*/ 327015 w 327015"/>
                  <a:gd name="connsiteY6" fmla="*/ 163508 h 327016"/>
                  <a:gd name="connsiteX7" fmla="*/ 163508 w 327015"/>
                  <a:gd name="connsiteY7" fmla="*/ 327016 h 327016"/>
                  <a:gd name="connsiteX8" fmla="*/ 0 w 327015"/>
                  <a:gd name="connsiteY8" fmla="*/ 163508 h 327016"/>
                  <a:gd name="connsiteX9" fmla="*/ 163508 w 327015"/>
                  <a:gd name="connsiteY9" fmla="*/ 0 h 32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015" h="327016">
                    <a:moveTo>
                      <a:pt x="162142" y="28994"/>
                    </a:moveTo>
                    <a:cubicBezTo>
                      <a:pt x="87511" y="28994"/>
                      <a:pt x="27011" y="89494"/>
                      <a:pt x="27011" y="164125"/>
                    </a:cubicBezTo>
                    <a:cubicBezTo>
                      <a:pt x="27011" y="238755"/>
                      <a:pt x="87511" y="299255"/>
                      <a:pt x="162142" y="299255"/>
                    </a:cubicBezTo>
                    <a:cubicBezTo>
                      <a:pt x="236772" y="299255"/>
                      <a:pt x="297272" y="238755"/>
                      <a:pt x="297272" y="164125"/>
                    </a:cubicBezTo>
                    <a:cubicBezTo>
                      <a:pt x="297272" y="89494"/>
                      <a:pt x="236772" y="28994"/>
                      <a:pt x="162142" y="28994"/>
                    </a:cubicBezTo>
                    <a:close/>
                    <a:moveTo>
                      <a:pt x="163508" y="0"/>
                    </a:moveTo>
                    <a:cubicBezTo>
                      <a:pt x="253810" y="0"/>
                      <a:pt x="327015" y="73205"/>
                      <a:pt x="327015" y="163508"/>
                    </a:cubicBezTo>
                    <a:cubicBezTo>
                      <a:pt x="327015" y="253811"/>
                      <a:pt x="253810" y="327016"/>
                      <a:pt x="163508" y="327016"/>
                    </a:cubicBezTo>
                    <a:cubicBezTo>
                      <a:pt x="73205" y="327016"/>
                      <a:pt x="0" y="253811"/>
                      <a:pt x="0" y="163508"/>
                    </a:cubicBezTo>
                    <a:cubicBezTo>
                      <a:pt x="0" y="73205"/>
                      <a:pt x="73205" y="0"/>
                      <a:pt x="1635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50" name="任意多边形 249"/>
              <p:cNvSpPr/>
              <p:nvPr/>
            </p:nvSpPr>
            <p:spPr>
              <a:xfrm>
                <a:off x="7904167" y="2518628"/>
                <a:ext cx="244020" cy="244020"/>
              </a:xfrm>
              <a:custGeom>
                <a:avLst/>
                <a:gdLst>
                  <a:gd name="connsiteX0" fmla="*/ 150008 w 244020"/>
                  <a:gd name="connsiteY0" fmla="*/ 23440 h 244020"/>
                  <a:gd name="connsiteX1" fmla="*/ 138474 w 244020"/>
                  <a:gd name="connsiteY1" fmla="*/ 45133 h 244020"/>
                  <a:gd name="connsiteX2" fmla="*/ 129633 w 244020"/>
                  <a:gd name="connsiteY2" fmla="*/ 43454 h 244020"/>
                  <a:gd name="connsiteX3" fmla="*/ 114512 w 244020"/>
                  <a:gd name="connsiteY3" fmla="*/ 43585 h 244020"/>
                  <a:gd name="connsiteX4" fmla="*/ 102559 w 244020"/>
                  <a:gd name="connsiteY4" fmla="*/ 46021 h 244020"/>
                  <a:gd name="connsiteX5" fmla="*/ 89763 w 244020"/>
                  <a:gd name="connsiteY5" fmla="*/ 25544 h 244020"/>
                  <a:gd name="connsiteX6" fmla="*/ 51524 w 244020"/>
                  <a:gd name="connsiteY6" fmla="*/ 49438 h 244020"/>
                  <a:gd name="connsiteX7" fmla="*/ 64195 w 244020"/>
                  <a:gd name="connsiteY7" fmla="*/ 69717 h 244020"/>
                  <a:gd name="connsiteX8" fmla="*/ 62399 w 244020"/>
                  <a:gd name="connsiteY8" fmla="*/ 71498 h 244020"/>
                  <a:gd name="connsiteX9" fmla="*/ 53592 w 244020"/>
                  <a:gd name="connsiteY9" fmla="*/ 84675 h 244020"/>
                  <a:gd name="connsiteX10" fmla="*/ 47593 w 244020"/>
                  <a:gd name="connsiteY10" fmla="*/ 99344 h 244020"/>
                  <a:gd name="connsiteX11" fmla="*/ 47121 w 244020"/>
                  <a:gd name="connsiteY11" fmla="*/ 101828 h 244020"/>
                  <a:gd name="connsiteX12" fmla="*/ 23224 w 244020"/>
                  <a:gd name="connsiteY12" fmla="*/ 102663 h 244020"/>
                  <a:gd name="connsiteX13" fmla="*/ 24797 w 244020"/>
                  <a:gd name="connsiteY13" fmla="*/ 147727 h 244020"/>
                  <a:gd name="connsiteX14" fmla="*/ 48929 w 244020"/>
                  <a:gd name="connsiteY14" fmla="*/ 146884 h 244020"/>
                  <a:gd name="connsiteX15" fmla="*/ 53593 w 244020"/>
                  <a:gd name="connsiteY15" fmla="*/ 158156 h 244020"/>
                  <a:gd name="connsiteX16" fmla="*/ 61941 w 244020"/>
                  <a:gd name="connsiteY16" fmla="*/ 170765 h 244020"/>
                  <a:gd name="connsiteX17" fmla="*/ 68277 w 244020"/>
                  <a:gd name="connsiteY17" fmla="*/ 177155 h 244020"/>
                  <a:gd name="connsiteX18" fmla="*/ 56742 w 244020"/>
                  <a:gd name="connsiteY18" fmla="*/ 198848 h 244020"/>
                  <a:gd name="connsiteX19" fmla="*/ 96556 w 244020"/>
                  <a:gd name="connsiteY19" fmla="*/ 220017 h 244020"/>
                  <a:gd name="connsiteX20" fmla="*/ 108290 w 244020"/>
                  <a:gd name="connsiteY20" fmla="*/ 197950 h 244020"/>
                  <a:gd name="connsiteX21" fmla="*/ 115723 w 244020"/>
                  <a:gd name="connsiteY21" fmla="*/ 199362 h 244020"/>
                  <a:gd name="connsiteX22" fmla="*/ 130844 w 244020"/>
                  <a:gd name="connsiteY22" fmla="*/ 199231 h 244020"/>
                  <a:gd name="connsiteX23" fmla="*/ 143511 w 244020"/>
                  <a:gd name="connsiteY23" fmla="*/ 196649 h 244020"/>
                  <a:gd name="connsiteX24" fmla="*/ 156800 w 244020"/>
                  <a:gd name="connsiteY24" fmla="*/ 217914 h 244020"/>
                  <a:gd name="connsiteX25" fmla="*/ 195040 w 244020"/>
                  <a:gd name="connsiteY25" fmla="*/ 194019 h 244020"/>
                  <a:gd name="connsiteX26" fmla="*/ 181658 w 244020"/>
                  <a:gd name="connsiteY26" fmla="*/ 172605 h 244020"/>
                  <a:gd name="connsiteX27" fmla="*/ 182957 w 244020"/>
                  <a:gd name="connsiteY27" fmla="*/ 171317 h 244020"/>
                  <a:gd name="connsiteX28" fmla="*/ 191763 w 244020"/>
                  <a:gd name="connsiteY28" fmla="*/ 158141 h 244020"/>
                  <a:gd name="connsiteX29" fmla="*/ 197762 w 244020"/>
                  <a:gd name="connsiteY29" fmla="*/ 143472 h 244020"/>
                  <a:gd name="connsiteX30" fmla="*/ 198103 w 244020"/>
                  <a:gd name="connsiteY30" fmla="*/ 141676 h 244020"/>
                  <a:gd name="connsiteX31" fmla="*/ 223340 w 244020"/>
                  <a:gd name="connsiteY31" fmla="*/ 140794 h 244020"/>
                  <a:gd name="connsiteX32" fmla="*/ 221766 w 244020"/>
                  <a:gd name="connsiteY32" fmla="*/ 95730 h 244020"/>
                  <a:gd name="connsiteX33" fmla="*/ 196706 w 244020"/>
                  <a:gd name="connsiteY33" fmla="*/ 96606 h 244020"/>
                  <a:gd name="connsiteX34" fmla="*/ 191764 w 244020"/>
                  <a:gd name="connsiteY34" fmla="*/ 84660 h 244020"/>
                  <a:gd name="connsiteX35" fmla="*/ 183415 w 244020"/>
                  <a:gd name="connsiteY35" fmla="*/ 72051 h 244020"/>
                  <a:gd name="connsiteX36" fmla="*/ 178088 w 244020"/>
                  <a:gd name="connsiteY36" fmla="*/ 66677 h 244020"/>
                  <a:gd name="connsiteX37" fmla="*/ 189822 w 244020"/>
                  <a:gd name="connsiteY37" fmla="*/ 44610 h 244020"/>
                  <a:gd name="connsiteX38" fmla="*/ 122010 w 244020"/>
                  <a:gd name="connsiteY38" fmla="*/ 0 h 244020"/>
                  <a:gd name="connsiteX39" fmla="*/ 244020 w 244020"/>
                  <a:gd name="connsiteY39" fmla="*/ 122010 h 244020"/>
                  <a:gd name="connsiteX40" fmla="*/ 122010 w 244020"/>
                  <a:gd name="connsiteY40" fmla="*/ 244020 h 244020"/>
                  <a:gd name="connsiteX41" fmla="*/ 0 w 244020"/>
                  <a:gd name="connsiteY41" fmla="*/ 122010 h 244020"/>
                  <a:gd name="connsiteX42" fmla="*/ 122010 w 244020"/>
                  <a:gd name="connsiteY42" fmla="*/ 0 h 24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44020" h="244020">
                    <a:moveTo>
                      <a:pt x="150008" y="23440"/>
                    </a:moveTo>
                    <a:lnTo>
                      <a:pt x="138474" y="45133"/>
                    </a:lnTo>
                    <a:lnTo>
                      <a:pt x="129633" y="43454"/>
                    </a:lnTo>
                    <a:cubicBezTo>
                      <a:pt x="124571" y="43005"/>
                      <a:pt x="119507" y="43056"/>
                      <a:pt x="114512" y="43585"/>
                    </a:cubicBezTo>
                    <a:lnTo>
                      <a:pt x="102559" y="46021"/>
                    </a:lnTo>
                    <a:lnTo>
                      <a:pt x="89763" y="25544"/>
                    </a:lnTo>
                    <a:lnTo>
                      <a:pt x="51524" y="49438"/>
                    </a:lnTo>
                    <a:lnTo>
                      <a:pt x="64195" y="69717"/>
                    </a:lnTo>
                    <a:lnTo>
                      <a:pt x="62399" y="71498"/>
                    </a:lnTo>
                    <a:cubicBezTo>
                      <a:pt x="59088" y="75505"/>
                      <a:pt x="56128" y="79905"/>
                      <a:pt x="53592" y="84675"/>
                    </a:cubicBezTo>
                    <a:cubicBezTo>
                      <a:pt x="51057" y="89444"/>
                      <a:pt x="49064" y="94358"/>
                      <a:pt x="47593" y="99344"/>
                    </a:cubicBezTo>
                    <a:lnTo>
                      <a:pt x="47121" y="101828"/>
                    </a:lnTo>
                    <a:lnTo>
                      <a:pt x="23224" y="102663"/>
                    </a:lnTo>
                    <a:lnTo>
                      <a:pt x="24797" y="147727"/>
                    </a:lnTo>
                    <a:lnTo>
                      <a:pt x="48929" y="146884"/>
                    </a:lnTo>
                    <a:lnTo>
                      <a:pt x="53593" y="158156"/>
                    </a:lnTo>
                    <a:cubicBezTo>
                      <a:pt x="55948" y="162593"/>
                      <a:pt x="58738" y="166820"/>
                      <a:pt x="61941" y="170765"/>
                    </a:cubicBezTo>
                    <a:lnTo>
                      <a:pt x="68277" y="177155"/>
                    </a:lnTo>
                    <a:lnTo>
                      <a:pt x="56742" y="198848"/>
                    </a:lnTo>
                    <a:lnTo>
                      <a:pt x="96556" y="220017"/>
                    </a:lnTo>
                    <a:lnTo>
                      <a:pt x="108290" y="197950"/>
                    </a:lnTo>
                    <a:lnTo>
                      <a:pt x="115723" y="199362"/>
                    </a:lnTo>
                    <a:cubicBezTo>
                      <a:pt x="120785" y="199811"/>
                      <a:pt x="125849" y="199760"/>
                      <a:pt x="130844" y="199231"/>
                    </a:cubicBezTo>
                    <a:lnTo>
                      <a:pt x="143511" y="196649"/>
                    </a:lnTo>
                    <a:lnTo>
                      <a:pt x="156800" y="217914"/>
                    </a:lnTo>
                    <a:lnTo>
                      <a:pt x="195040" y="194019"/>
                    </a:lnTo>
                    <a:lnTo>
                      <a:pt x="181658" y="172605"/>
                    </a:lnTo>
                    <a:lnTo>
                      <a:pt x="182957" y="171317"/>
                    </a:lnTo>
                    <a:cubicBezTo>
                      <a:pt x="186268" y="167309"/>
                      <a:pt x="189227" y="162910"/>
                      <a:pt x="191763" y="158141"/>
                    </a:cubicBezTo>
                    <a:cubicBezTo>
                      <a:pt x="194298" y="153371"/>
                      <a:pt x="196292" y="148459"/>
                      <a:pt x="197762" y="143472"/>
                    </a:cubicBezTo>
                    <a:lnTo>
                      <a:pt x="198103" y="141676"/>
                    </a:lnTo>
                    <a:lnTo>
                      <a:pt x="223340" y="140794"/>
                    </a:lnTo>
                    <a:lnTo>
                      <a:pt x="221766" y="95730"/>
                    </a:lnTo>
                    <a:lnTo>
                      <a:pt x="196706" y="96606"/>
                    </a:lnTo>
                    <a:lnTo>
                      <a:pt x="191764" y="84660"/>
                    </a:lnTo>
                    <a:cubicBezTo>
                      <a:pt x="189409" y="80222"/>
                      <a:pt x="186618" y="75996"/>
                      <a:pt x="183415" y="72051"/>
                    </a:cubicBezTo>
                    <a:lnTo>
                      <a:pt x="178088" y="66677"/>
                    </a:lnTo>
                    <a:lnTo>
                      <a:pt x="189822" y="44610"/>
                    </a:lnTo>
                    <a:close/>
                    <a:moveTo>
                      <a:pt x="122010" y="0"/>
                    </a:moveTo>
                    <a:cubicBezTo>
                      <a:pt x="189394" y="0"/>
                      <a:pt x="244020" y="54626"/>
                      <a:pt x="244020" y="122010"/>
                    </a:cubicBezTo>
                    <a:cubicBezTo>
                      <a:pt x="244020" y="189394"/>
                      <a:pt x="189394" y="244020"/>
                      <a:pt x="122010" y="244020"/>
                    </a:cubicBezTo>
                    <a:cubicBezTo>
                      <a:pt x="54626" y="244020"/>
                      <a:pt x="0" y="189394"/>
                      <a:pt x="0" y="122010"/>
                    </a:cubicBezTo>
                    <a:cubicBezTo>
                      <a:pt x="0" y="54626"/>
                      <a:pt x="54626" y="0"/>
                      <a:pt x="1220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2557362" y="4052319"/>
              <a:ext cx="255214" cy="255214"/>
              <a:chOff x="3404393" y="1190304"/>
              <a:chExt cx="1066092" cy="1066091"/>
            </a:xfrm>
          </p:grpSpPr>
          <p:sp>
            <p:nvSpPr>
              <p:cNvPr id="222" name="矩形 221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矩形 222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矩形 225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矩形 227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矩形 228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矩形 229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矩形 230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矩形 231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矩形 232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任意多边形 233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35" name="任意多边形 234"/>
              <p:cNvSpPr/>
              <p:nvPr/>
            </p:nvSpPr>
            <p:spPr>
              <a:xfrm>
                <a:off x="3549702" y="1338513"/>
                <a:ext cx="771086" cy="771086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36" name="任意多边形 235"/>
              <p:cNvSpPr/>
              <p:nvPr/>
            </p:nvSpPr>
            <p:spPr>
              <a:xfrm>
                <a:off x="3601763" y="1388814"/>
                <a:ext cx="666964" cy="666964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2208494" y="3672470"/>
              <a:ext cx="450237" cy="454740"/>
              <a:chOff x="3404393" y="1190304"/>
              <a:chExt cx="1066092" cy="1066091"/>
            </a:xfrm>
            <a:solidFill>
              <a:srgbClr val="E87071"/>
            </a:solidFill>
          </p:grpSpPr>
          <p:sp>
            <p:nvSpPr>
              <p:cNvPr id="209" name="矩形 208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矩形 211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矩形 212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矩形 213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矩形 214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矩形 215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矩形 216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矩形 217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矩形 219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任意多边形 220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3533814" y="3731059"/>
              <a:ext cx="279561" cy="282358"/>
              <a:chOff x="3404393" y="1190304"/>
              <a:chExt cx="1066092" cy="1066091"/>
            </a:xfrm>
            <a:solidFill>
              <a:srgbClr val="FFB850"/>
            </a:solidFill>
          </p:grpSpPr>
          <p:sp>
            <p:nvSpPr>
              <p:cNvPr id="196" name="矩形 195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矩形 203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任意多边形 207"/>
              <p:cNvSpPr/>
              <p:nvPr/>
            </p:nvSpPr>
            <p:spPr>
              <a:xfrm>
                <a:off x="3472632" y="1255789"/>
                <a:ext cx="933012" cy="933013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3086438" y="3228396"/>
              <a:ext cx="308809" cy="308809"/>
              <a:chOff x="3404393" y="1190304"/>
              <a:chExt cx="1066092" cy="1066091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矩形 181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任意多边形 192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94" name="任意多边形 193"/>
              <p:cNvSpPr/>
              <p:nvPr/>
            </p:nvSpPr>
            <p:spPr>
              <a:xfrm>
                <a:off x="3549702" y="1338513"/>
                <a:ext cx="771086" cy="771086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95" name="任意多边形 194"/>
              <p:cNvSpPr/>
              <p:nvPr/>
            </p:nvSpPr>
            <p:spPr>
              <a:xfrm>
                <a:off x="3601763" y="1388814"/>
                <a:ext cx="666964" cy="666964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2961186" y="2038289"/>
              <a:ext cx="354036" cy="350532"/>
              <a:chOff x="3404393" y="1190304"/>
              <a:chExt cx="1066092" cy="1066091"/>
            </a:xfrm>
            <a:solidFill>
              <a:srgbClr val="FFB850"/>
            </a:solidFill>
          </p:grpSpPr>
          <p:sp>
            <p:nvSpPr>
              <p:cNvPr id="168" name="矩形 167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3204117" y="2536210"/>
              <a:ext cx="207959" cy="205899"/>
              <a:chOff x="3404393" y="1190304"/>
              <a:chExt cx="1066092" cy="1066091"/>
            </a:xfrm>
            <a:solidFill>
              <a:srgbClr val="9055A8"/>
            </a:solidFill>
          </p:grpSpPr>
          <p:sp>
            <p:nvSpPr>
              <p:cNvPr id="155" name="矩形 154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任意多边形 166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3774308" y="2068724"/>
              <a:ext cx="276793" cy="274052"/>
              <a:chOff x="3404393" y="1190304"/>
              <a:chExt cx="1066092" cy="1066091"/>
            </a:xfrm>
            <a:solidFill>
              <a:srgbClr val="FFB850"/>
            </a:solidFill>
          </p:grpSpPr>
          <p:sp>
            <p:nvSpPr>
              <p:cNvPr id="142" name="矩形 141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任意多边形 153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1925477" y="3573642"/>
              <a:ext cx="251630" cy="249138"/>
              <a:chOff x="3404393" y="1190304"/>
              <a:chExt cx="1066092" cy="1066091"/>
            </a:xfrm>
            <a:solidFill>
              <a:srgbClr val="9055A8"/>
            </a:solidFill>
          </p:grpSpPr>
          <p:sp>
            <p:nvSpPr>
              <p:cNvPr id="129" name="矩形 128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3156187" y="1664050"/>
              <a:ext cx="443219" cy="430186"/>
              <a:chOff x="3404393" y="1190304"/>
              <a:chExt cx="1066092" cy="1066091"/>
            </a:xfrm>
            <a:solidFill>
              <a:srgbClr val="9055A8"/>
            </a:solidFill>
          </p:grpSpPr>
          <p:sp>
            <p:nvSpPr>
              <p:cNvPr id="116" name="矩形 115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任意多边形 127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3750521" y="2329759"/>
              <a:ext cx="547075" cy="547075"/>
              <a:chOff x="3404393" y="1190304"/>
              <a:chExt cx="1066092" cy="1066091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任意多边形 112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3549702" y="1338513"/>
                <a:ext cx="771086" cy="771086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3601763" y="1388815"/>
                <a:ext cx="666964" cy="666963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85" name="任意多边形 84"/>
            <p:cNvSpPr/>
            <p:nvPr/>
          </p:nvSpPr>
          <p:spPr>
            <a:xfrm>
              <a:off x="2415490" y="2752648"/>
              <a:ext cx="1270608" cy="264533"/>
            </a:xfrm>
            <a:custGeom>
              <a:avLst/>
              <a:gdLst>
                <a:gd name="connsiteX0" fmla="*/ 1184472 w 1537436"/>
                <a:gd name="connsiteY0" fmla="*/ 0 h 320085"/>
                <a:gd name="connsiteX1" fmla="*/ 1537436 w 1537436"/>
                <a:gd name="connsiteY1" fmla="*/ 0 h 320085"/>
                <a:gd name="connsiteX2" fmla="*/ 1537436 w 1537436"/>
                <a:gd name="connsiteY2" fmla="*/ 9999 h 320085"/>
                <a:gd name="connsiteX3" fmla="*/ 1360678 w 1537436"/>
                <a:gd name="connsiteY3" fmla="*/ 161713 h 320085"/>
                <a:gd name="connsiteX4" fmla="*/ 1537436 w 1537436"/>
                <a:gd name="connsiteY4" fmla="*/ 313427 h 320085"/>
                <a:gd name="connsiteX5" fmla="*/ 1537436 w 1537436"/>
                <a:gd name="connsiteY5" fmla="*/ 320085 h 320085"/>
                <a:gd name="connsiteX6" fmla="*/ 1184472 w 1537436"/>
                <a:gd name="connsiteY6" fmla="*/ 320085 h 320085"/>
                <a:gd name="connsiteX7" fmla="*/ 982517 w 1537436"/>
                <a:gd name="connsiteY7" fmla="*/ 186471 h 320085"/>
                <a:gd name="connsiteX8" fmla="*/ 310500 w 1537436"/>
                <a:gd name="connsiteY8" fmla="*/ 186471 h 320085"/>
                <a:gd name="connsiteX9" fmla="*/ 363008 w 1537436"/>
                <a:gd name="connsiteY9" fmla="*/ 258248 h 320085"/>
                <a:gd name="connsiteX10" fmla="*/ 363008 w 1537436"/>
                <a:gd name="connsiteY10" fmla="*/ 267292 h 320085"/>
                <a:gd name="connsiteX11" fmla="*/ 0 w 1537436"/>
                <a:gd name="connsiteY11" fmla="*/ 161199 h 320085"/>
                <a:gd name="connsiteX12" fmla="*/ 363008 w 1537436"/>
                <a:gd name="connsiteY12" fmla="*/ 55106 h 320085"/>
                <a:gd name="connsiteX13" fmla="*/ 363008 w 1537436"/>
                <a:gd name="connsiteY13" fmla="*/ 64150 h 320085"/>
                <a:gd name="connsiteX14" fmla="*/ 312191 w 1537436"/>
                <a:gd name="connsiteY14" fmla="*/ 133615 h 320085"/>
                <a:gd name="connsiteX15" fmla="*/ 982517 w 1537436"/>
                <a:gd name="connsiteY15" fmla="*/ 133615 h 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7436" h="320085">
                  <a:moveTo>
                    <a:pt x="1184472" y="0"/>
                  </a:moveTo>
                  <a:lnTo>
                    <a:pt x="1537436" y="0"/>
                  </a:lnTo>
                  <a:lnTo>
                    <a:pt x="1537436" y="9999"/>
                  </a:lnTo>
                  <a:lnTo>
                    <a:pt x="1360678" y="161713"/>
                  </a:lnTo>
                  <a:lnTo>
                    <a:pt x="1537436" y="313427"/>
                  </a:lnTo>
                  <a:lnTo>
                    <a:pt x="1537436" y="320085"/>
                  </a:lnTo>
                  <a:lnTo>
                    <a:pt x="1184472" y="320085"/>
                  </a:lnTo>
                  <a:lnTo>
                    <a:pt x="982517" y="186471"/>
                  </a:lnTo>
                  <a:lnTo>
                    <a:pt x="310500" y="186471"/>
                  </a:lnTo>
                  <a:lnTo>
                    <a:pt x="363008" y="258248"/>
                  </a:lnTo>
                  <a:lnTo>
                    <a:pt x="363008" y="267292"/>
                  </a:lnTo>
                  <a:lnTo>
                    <a:pt x="0" y="161199"/>
                  </a:lnTo>
                  <a:lnTo>
                    <a:pt x="363008" y="55106"/>
                  </a:lnTo>
                  <a:lnTo>
                    <a:pt x="363008" y="64150"/>
                  </a:lnTo>
                  <a:lnTo>
                    <a:pt x="312191" y="133615"/>
                  </a:lnTo>
                  <a:lnTo>
                    <a:pt x="982517" y="133615"/>
                  </a:lnTo>
                  <a:close/>
                </a:path>
              </a:pathLst>
            </a:custGeom>
            <a:solidFill>
              <a:srgbClr val="E2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2571000" y="1597574"/>
              <a:ext cx="518344" cy="513214"/>
              <a:chOff x="3404393" y="1190304"/>
              <a:chExt cx="1066092" cy="1066091"/>
            </a:xfrm>
            <a:solidFill>
              <a:srgbClr val="01ACBE"/>
            </a:solidFill>
          </p:grpSpPr>
          <p:sp>
            <p:nvSpPr>
              <p:cNvPr id="88" name="矩形 87"/>
              <p:cNvSpPr/>
              <p:nvPr/>
            </p:nvSpPr>
            <p:spPr>
              <a:xfrm>
                <a:off x="3870396" y="11903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 rot="1800000">
                <a:off x="41180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 rot="3600000">
                <a:off x="4299338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 rot="5400000">
                <a:off x="43656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 rot="7200000">
                <a:off x="4299338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 rot="9000000">
                <a:off x="41180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 rot="10800000">
                <a:off x="3870396" y="2180903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 rot="12600000">
                <a:off x="3622746" y="2114546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 rot="14400000">
                <a:off x="3441453" y="19332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 rot="16200000">
                <a:off x="3375096" y="168560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 rot="18000000">
                <a:off x="3441453" y="1437954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 rot="19800000">
                <a:off x="3622746" y="1256661"/>
                <a:ext cx="134085" cy="754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3472633" y="1255790"/>
                <a:ext cx="933012" cy="933012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1406490" y="5700147"/>
              <a:ext cx="3166662" cy="48671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rgbClr val="F3F3F3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3754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5236013" y="1145279"/>
            <a:ext cx="1996140" cy="1783805"/>
            <a:chOff x="6981351" y="1527039"/>
            <a:chExt cx="2661520" cy="2378406"/>
          </a:xfrm>
        </p:grpSpPr>
        <p:sp>
          <p:nvSpPr>
            <p:cNvPr id="10" name="平行四边形 9"/>
            <p:cNvSpPr/>
            <p:nvPr/>
          </p:nvSpPr>
          <p:spPr>
            <a:xfrm>
              <a:off x="6981351" y="3329860"/>
              <a:ext cx="2327009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607165">
              <a:off x="8140633" y="1527039"/>
              <a:ext cx="1502238" cy="2378406"/>
            </a:xfrm>
            <a:custGeom>
              <a:avLst/>
              <a:gdLst>
                <a:gd name="connsiteX0" fmla="*/ 1072154 w 1502238"/>
                <a:gd name="connsiteY0" fmla="*/ 0 h 2378406"/>
                <a:gd name="connsiteX1" fmla="*/ 1502238 w 1502238"/>
                <a:gd name="connsiteY1" fmla="*/ 359868 h 2378406"/>
                <a:gd name="connsiteX2" fmla="*/ 1249979 w 1502238"/>
                <a:gd name="connsiteY2" fmla="*/ 358397 h 2378406"/>
                <a:gd name="connsiteX3" fmla="*/ 570687 w 1502238"/>
                <a:gd name="connsiteY3" fmla="*/ 2378406 h 2378406"/>
                <a:gd name="connsiteX4" fmla="*/ 0 w 1502238"/>
                <a:gd name="connsiteY4" fmla="*/ 2378406 h 2378406"/>
                <a:gd name="connsiteX5" fmla="*/ 680409 w 1502238"/>
                <a:gd name="connsiteY5" fmla="*/ 355075 h 2378406"/>
                <a:gd name="connsiteX6" fmla="*/ 413470 w 1502238"/>
                <a:gd name="connsiteY6" fmla="*/ 353518 h 237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2238" h="2378406">
                  <a:moveTo>
                    <a:pt x="1072154" y="0"/>
                  </a:moveTo>
                  <a:lnTo>
                    <a:pt x="1502238" y="359868"/>
                  </a:lnTo>
                  <a:lnTo>
                    <a:pt x="1249979" y="358397"/>
                  </a:lnTo>
                  <a:lnTo>
                    <a:pt x="570687" y="2378406"/>
                  </a:lnTo>
                  <a:lnTo>
                    <a:pt x="0" y="2378406"/>
                  </a:lnTo>
                  <a:lnTo>
                    <a:pt x="680409" y="355075"/>
                  </a:lnTo>
                  <a:lnTo>
                    <a:pt x="413470" y="353518"/>
                  </a:lnTo>
                  <a:close/>
                </a:path>
              </a:pathLst>
            </a:custGeom>
            <a:gradFill>
              <a:gsLst>
                <a:gs pos="0">
                  <a:srgbClr val="ED9393"/>
                </a:gs>
                <a:gs pos="100000">
                  <a:srgbClr val="E34F4F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平行四边形 11"/>
          <p:cNvSpPr/>
          <p:nvPr/>
        </p:nvSpPr>
        <p:spPr>
          <a:xfrm rot="607165">
            <a:off x="5597648" y="2819288"/>
            <a:ext cx="785566" cy="111727"/>
          </a:xfrm>
          <a:prstGeom prst="parallelogram">
            <a:avLst>
              <a:gd name="adj" fmla="val 291380"/>
            </a:avLst>
          </a:prstGeom>
          <a:gradFill>
            <a:gsLst>
              <a:gs pos="0">
                <a:srgbClr val="ED9393"/>
              </a:gs>
              <a:gs pos="100000">
                <a:srgbClr val="E34F4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3" name="平行四边形 12"/>
          <p:cNvSpPr/>
          <p:nvPr/>
        </p:nvSpPr>
        <p:spPr>
          <a:xfrm rot="607165" flipH="1">
            <a:off x="5489396" y="1840530"/>
            <a:ext cx="646986" cy="1057157"/>
          </a:xfrm>
          <a:prstGeom prst="parallelogram">
            <a:avLst>
              <a:gd name="adj" fmla="val 2963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74917" y="1836168"/>
            <a:ext cx="1745257" cy="1375428"/>
            <a:chOff x="5699889" y="2448224"/>
            <a:chExt cx="2327009" cy="1833904"/>
          </a:xfrm>
        </p:grpSpPr>
        <p:sp>
          <p:nvSpPr>
            <p:cNvPr id="15" name="平行四边形 14"/>
            <p:cNvSpPr/>
            <p:nvPr/>
          </p:nvSpPr>
          <p:spPr>
            <a:xfrm rot="607165">
              <a:off x="5699889" y="3714421"/>
              <a:ext cx="2327009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rot="607165">
              <a:off x="6305707" y="2448224"/>
              <a:ext cx="1164306" cy="1675442"/>
            </a:xfrm>
            <a:prstGeom prst="parallelogram">
              <a:avLst>
                <a:gd name="adj" fmla="val 48332"/>
              </a:avLst>
            </a:prstGeom>
            <a:gradFill>
              <a:gsLst>
                <a:gs pos="0">
                  <a:srgbClr val="00E2BC"/>
                </a:gs>
                <a:gs pos="100000">
                  <a:srgbClr val="00AF9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7" name="平行四边形 16"/>
          <p:cNvSpPr/>
          <p:nvPr/>
        </p:nvSpPr>
        <p:spPr>
          <a:xfrm rot="607165">
            <a:off x="5262205" y="1801108"/>
            <a:ext cx="777204" cy="111727"/>
          </a:xfrm>
          <a:prstGeom prst="parallelogram">
            <a:avLst>
              <a:gd name="adj" fmla="val 288183"/>
            </a:avLst>
          </a:prstGeom>
          <a:gradFill>
            <a:gsLst>
              <a:gs pos="0">
                <a:srgbClr val="00E2BC"/>
              </a:gs>
              <a:gs pos="100000">
                <a:srgbClr val="00AF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8" name="平行四边形 17"/>
          <p:cNvSpPr/>
          <p:nvPr/>
        </p:nvSpPr>
        <p:spPr>
          <a:xfrm rot="607165">
            <a:off x="4282750" y="3015565"/>
            <a:ext cx="785566" cy="111727"/>
          </a:xfrm>
          <a:prstGeom prst="parallelogram">
            <a:avLst>
              <a:gd name="adj" fmla="val 291380"/>
            </a:avLst>
          </a:prstGeom>
          <a:gradFill>
            <a:gsLst>
              <a:gs pos="0">
                <a:srgbClr val="00E2BC"/>
              </a:gs>
              <a:gs pos="100000">
                <a:srgbClr val="00AF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9" name="平行四边形 18"/>
          <p:cNvSpPr/>
          <p:nvPr/>
        </p:nvSpPr>
        <p:spPr>
          <a:xfrm rot="607165" flipH="1">
            <a:off x="4174497" y="2036807"/>
            <a:ext cx="646986" cy="1057157"/>
          </a:xfrm>
          <a:prstGeom prst="parallelogram">
            <a:avLst>
              <a:gd name="adj" fmla="val 2963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946826" y="2032446"/>
            <a:ext cx="1758554" cy="1374260"/>
            <a:chOff x="3929101" y="2709927"/>
            <a:chExt cx="2344738" cy="1832347"/>
          </a:xfrm>
        </p:grpSpPr>
        <p:sp>
          <p:nvSpPr>
            <p:cNvPr id="21" name="平行四边形 20"/>
            <p:cNvSpPr/>
            <p:nvPr/>
          </p:nvSpPr>
          <p:spPr>
            <a:xfrm rot="607165">
              <a:off x="3929101" y="3974567"/>
              <a:ext cx="2344738" cy="567707"/>
            </a:xfrm>
            <a:prstGeom prst="parallelogram">
              <a:avLst>
                <a:gd name="adj" fmla="val 300067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 rot="607165">
              <a:off x="4552509" y="2709927"/>
              <a:ext cx="1164306" cy="1675442"/>
            </a:xfrm>
            <a:prstGeom prst="parallelogram">
              <a:avLst>
                <a:gd name="adj" fmla="val 48332"/>
              </a:avLst>
            </a:prstGeom>
            <a:gradFill>
              <a:gsLst>
                <a:gs pos="0">
                  <a:srgbClr val="FFCE85"/>
                </a:gs>
                <a:gs pos="100000">
                  <a:srgbClr val="FFA41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23" name="平行四边形 22"/>
          <p:cNvSpPr/>
          <p:nvPr/>
        </p:nvSpPr>
        <p:spPr>
          <a:xfrm rot="607165">
            <a:off x="3947306" y="1997385"/>
            <a:ext cx="777204" cy="111727"/>
          </a:xfrm>
          <a:prstGeom prst="parallelogram">
            <a:avLst>
              <a:gd name="adj" fmla="val 288183"/>
            </a:avLst>
          </a:prstGeom>
          <a:gradFill>
            <a:gsLst>
              <a:gs pos="0">
                <a:srgbClr val="FFCE85"/>
              </a:gs>
              <a:gs pos="100000">
                <a:srgbClr val="FFA41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4" name="平行四边形 23"/>
          <p:cNvSpPr/>
          <p:nvPr/>
        </p:nvSpPr>
        <p:spPr>
          <a:xfrm rot="607165">
            <a:off x="2963921" y="3211869"/>
            <a:ext cx="785566" cy="111727"/>
          </a:xfrm>
          <a:prstGeom prst="parallelogram">
            <a:avLst>
              <a:gd name="adj" fmla="val 291380"/>
            </a:avLst>
          </a:prstGeom>
          <a:gradFill>
            <a:gsLst>
              <a:gs pos="0">
                <a:srgbClr val="FFCE85"/>
              </a:gs>
              <a:gs pos="100000">
                <a:srgbClr val="FFA41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5" name="平行四边形 24"/>
          <p:cNvSpPr/>
          <p:nvPr/>
        </p:nvSpPr>
        <p:spPr>
          <a:xfrm rot="607165" flipH="1">
            <a:off x="2861194" y="2229259"/>
            <a:ext cx="646986" cy="1057157"/>
          </a:xfrm>
          <a:prstGeom prst="parallelogram">
            <a:avLst>
              <a:gd name="adj" fmla="val 29638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27036" y="2228750"/>
            <a:ext cx="1758554" cy="1385112"/>
            <a:chOff x="2169381" y="2971666"/>
            <a:chExt cx="2344738" cy="1846816"/>
          </a:xfrm>
        </p:grpSpPr>
        <p:sp>
          <p:nvSpPr>
            <p:cNvPr id="27" name="平行四边形 26"/>
            <p:cNvSpPr/>
            <p:nvPr/>
          </p:nvSpPr>
          <p:spPr>
            <a:xfrm rot="607165">
              <a:off x="2169381" y="4236193"/>
              <a:ext cx="2344738" cy="582289"/>
            </a:xfrm>
            <a:prstGeom prst="parallelogram">
              <a:avLst>
                <a:gd name="adj" fmla="val 297550"/>
              </a:avLst>
            </a:prstGeom>
            <a:gradFill>
              <a:gsLst>
                <a:gs pos="0">
                  <a:schemeClr val="bg1">
                    <a:lumMod val="85000"/>
                    <a:alpha val="54000"/>
                  </a:schemeClr>
                </a:gs>
                <a:gs pos="100000">
                  <a:schemeClr val="bg1">
                    <a:lumMod val="75000"/>
                    <a:alpha val="7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 rot="607165">
              <a:off x="2794071" y="2971666"/>
              <a:ext cx="1164306" cy="1675442"/>
            </a:xfrm>
            <a:prstGeom prst="parallelogram">
              <a:avLst>
                <a:gd name="adj" fmla="val 48332"/>
              </a:avLst>
            </a:prstGeom>
            <a:gradFill>
              <a:gsLst>
                <a:gs pos="0">
                  <a:srgbClr val="01D3E9"/>
                </a:gs>
                <a:gs pos="100000">
                  <a:srgbClr val="01ACB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29" name="平行四边形 28"/>
          <p:cNvSpPr/>
          <p:nvPr/>
        </p:nvSpPr>
        <p:spPr>
          <a:xfrm rot="607165">
            <a:off x="2628478" y="2193690"/>
            <a:ext cx="777204" cy="111727"/>
          </a:xfrm>
          <a:prstGeom prst="parallelogram">
            <a:avLst>
              <a:gd name="adj" fmla="val 288183"/>
            </a:avLst>
          </a:prstGeom>
          <a:gradFill>
            <a:gsLst>
              <a:gs pos="0">
                <a:srgbClr val="01D3E9"/>
              </a:gs>
              <a:gs pos="100000">
                <a:srgbClr val="01ACB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5400000">
            <a:off x="1596694" y="4008928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文本框 139"/>
          <p:cNvSpPr txBox="1"/>
          <p:nvPr/>
        </p:nvSpPr>
        <p:spPr>
          <a:xfrm>
            <a:off x="2168008" y="3625710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1ACBE"/>
                </a:solidFill>
                <a:latin typeface="Impact" panose="020B0806030902050204" pitchFamily="34" charset="0"/>
              </a:rPr>
              <a:t>01</a:t>
            </a:r>
            <a:endParaRPr lang="zh-CN" altLang="en-US" sz="21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rot="5400000">
            <a:off x="3344353" y="3664902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3" name="文本框 159"/>
          <p:cNvSpPr txBox="1"/>
          <p:nvPr/>
        </p:nvSpPr>
        <p:spPr>
          <a:xfrm>
            <a:off x="3915668" y="3281683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B850"/>
                </a:solidFill>
                <a:latin typeface="Impact" panose="020B0806030902050204" pitchFamily="34" charset="0"/>
              </a:rPr>
              <a:t>02</a:t>
            </a:r>
            <a:endParaRPr lang="zh-CN" altLang="en-US" sz="2100" dirty="0">
              <a:solidFill>
                <a:srgbClr val="FFB850"/>
              </a:solidFill>
              <a:latin typeface="Impact" panose="020B080603090205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 rot="5400000">
            <a:off x="5102293" y="3299573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5" name="文本框 168"/>
          <p:cNvSpPr txBox="1"/>
          <p:nvPr/>
        </p:nvSpPr>
        <p:spPr>
          <a:xfrm>
            <a:off x="5673608" y="2916355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AF92"/>
                </a:solidFill>
                <a:latin typeface="Impact" panose="020B0806030902050204" pitchFamily="34" charset="0"/>
              </a:rPr>
              <a:t>03</a:t>
            </a:r>
            <a:endParaRPr lang="zh-CN" altLang="en-US" sz="2100" dirty="0">
              <a:solidFill>
                <a:srgbClr val="00AF92"/>
              </a:solidFill>
              <a:latin typeface="Impact" panose="020B080603090205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 rot="5400000">
            <a:off x="6612713" y="2769919"/>
            <a:ext cx="123662" cy="96914"/>
          </a:xfrm>
          <a:custGeom>
            <a:avLst/>
            <a:gdLst>
              <a:gd name="connsiteX0" fmla="*/ 146050 w 292100"/>
              <a:gd name="connsiteY0" fmla="*/ 0 h 251810"/>
              <a:gd name="connsiteX1" fmla="*/ 292100 w 292100"/>
              <a:gd name="connsiteY1" fmla="*/ 251810 h 251810"/>
              <a:gd name="connsiteX2" fmla="*/ 213780 w 292100"/>
              <a:gd name="connsiteY2" fmla="*/ 251810 h 251810"/>
              <a:gd name="connsiteX3" fmla="*/ 146050 w 292100"/>
              <a:gd name="connsiteY3" fmla="*/ 135034 h 251810"/>
              <a:gd name="connsiteX4" fmla="*/ 78320 w 292100"/>
              <a:gd name="connsiteY4" fmla="*/ 251810 h 251810"/>
              <a:gd name="connsiteX5" fmla="*/ 0 w 292100"/>
              <a:gd name="connsiteY5" fmla="*/ 251810 h 2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51810">
                <a:moveTo>
                  <a:pt x="146050" y="0"/>
                </a:moveTo>
                <a:lnTo>
                  <a:pt x="292100" y="251810"/>
                </a:lnTo>
                <a:lnTo>
                  <a:pt x="213780" y="251810"/>
                </a:lnTo>
                <a:lnTo>
                  <a:pt x="146050" y="135034"/>
                </a:lnTo>
                <a:lnTo>
                  <a:pt x="78320" y="251810"/>
                </a:lnTo>
                <a:lnTo>
                  <a:pt x="0" y="25181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7" name="文本框 137"/>
          <p:cNvSpPr txBox="1"/>
          <p:nvPr/>
        </p:nvSpPr>
        <p:spPr>
          <a:xfrm>
            <a:off x="1794754" y="3909970"/>
            <a:ext cx="851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b="1" dirty="0">
                <a:solidFill>
                  <a:srgbClr val="01ACBE"/>
                </a:solidFill>
                <a:latin typeface="+mn-ea"/>
              </a:rPr>
              <a:t>Add title</a:t>
            </a:r>
            <a:endParaRPr lang="zh-CN" altLang="en-US" sz="1013" b="1" dirty="0">
              <a:solidFill>
                <a:srgbClr val="01ACBE"/>
              </a:solidFill>
              <a:latin typeface="+mn-ea"/>
            </a:endParaRPr>
          </a:p>
        </p:txBody>
      </p:sp>
      <p:sp>
        <p:nvSpPr>
          <p:cNvPr id="38" name="文本框 161"/>
          <p:cNvSpPr txBox="1"/>
          <p:nvPr/>
        </p:nvSpPr>
        <p:spPr>
          <a:xfrm>
            <a:off x="3542413" y="3565944"/>
            <a:ext cx="851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b="1" dirty="0">
                <a:solidFill>
                  <a:srgbClr val="EB9624"/>
                </a:solidFill>
                <a:latin typeface="+mn-ea"/>
              </a:rPr>
              <a:t>Add title</a:t>
            </a:r>
            <a:endParaRPr lang="zh-CN" altLang="en-US" sz="1013" b="1" dirty="0">
              <a:solidFill>
                <a:srgbClr val="EB9624"/>
              </a:solidFill>
              <a:latin typeface="+mn-ea"/>
            </a:endParaRPr>
          </a:p>
        </p:txBody>
      </p:sp>
      <p:sp>
        <p:nvSpPr>
          <p:cNvPr id="39" name="文本框 170"/>
          <p:cNvSpPr txBox="1"/>
          <p:nvPr/>
        </p:nvSpPr>
        <p:spPr>
          <a:xfrm>
            <a:off x="5300353" y="3200615"/>
            <a:ext cx="851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b="1" dirty="0">
                <a:solidFill>
                  <a:srgbClr val="00B050"/>
                </a:solidFill>
                <a:latin typeface="+mn-ea"/>
              </a:rPr>
              <a:t>Add title</a:t>
            </a:r>
            <a:endParaRPr lang="zh-CN" altLang="en-US" sz="1013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0" name="文本框 179"/>
          <p:cNvSpPr txBox="1"/>
          <p:nvPr/>
        </p:nvSpPr>
        <p:spPr>
          <a:xfrm>
            <a:off x="6701918" y="2670961"/>
            <a:ext cx="109568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b="1" dirty="0">
                <a:solidFill>
                  <a:srgbClr val="FF7171"/>
                </a:solidFill>
                <a:latin typeface="+mn-ea"/>
              </a:rPr>
              <a:t>Add title</a:t>
            </a:r>
            <a:endParaRPr lang="zh-CN" altLang="en-US" sz="1013" b="1" dirty="0">
              <a:solidFill>
                <a:srgbClr val="FF7171"/>
              </a:solidFill>
              <a:latin typeface="+mn-ea"/>
            </a:endParaRPr>
          </a:p>
        </p:txBody>
      </p:sp>
      <p:sp>
        <p:nvSpPr>
          <p:cNvPr id="41" name="文本框 177"/>
          <p:cNvSpPr txBox="1"/>
          <p:nvPr/>
        </p:nvSpPr>
        <p:spPr>
          <a:xfrm>
            <a:off x="7184028" y="2386701"/>
            <a:ext cx="75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E87071"/>
                </a:solidFill>
                <a:latin typeface="Impact" panose="020B0806030902050204" pitchFamily="34" charset="0"/>
              </a:rPr>
              <a:t>04</a:t>
            </a:r>
            <a:endParaRPr lang="zh-CN" altLang="en-US" sz="2100" dirty="0">
              <a:solidFill>
                <a:srgbClr val="E87071"/>
              </a:solidFill>
              <a:latin typeface="Impact" panose="020B080603090205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654490" y="2449857"/>
            <a:ext cx="532358" cy="828677"/>
            <a:chOff x="10053587" y="3329976"/>
            <a:chExt cx="709810" cy="1104902"/>
          </a:xfrm>
        </p:grpSpPr>
        <p:sp>
          <p:nvSpPr>
            <p:cNvPr id="43" name="直角三角形 69"/>
            <p:cNvSpPr/>
            <p:nvPr/>
          </p:nvSpPr>
          <p:spPr>
            <a:xfrm flipH="1" flipV="1">
              <a:off x="10053587" y="4170838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145898" y="3722715"/>
              <a:ext cx="483675" cy="462626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V="1">
              <a:off x="9630952" y="3844922"/>
              <a:ext cx="1104902" cy="75010"/>
            </a:xfrm>
            <a:prstGeom prst="rect">
              <a:avLst/>
            </a:prstGeom>
          </p:spPr>
        </p:pic>
        <p:grpSp>
          <p:nvGrpSpPr>
            <p:cNvPr id="46" name="Group 887"/>
            <p:cNvGrpSpPr>
              <a:grpSpLocks noChangeAspect="1"/>
            </p:cNvGrpSpPr>
            <p:nvPr/>
          </p:nvGrpSpPr>
          <p:grpSpPr bwMode="auto">
            <a:xfrm>
              <a:off x="10256303" y="3788132"/>
              <a:ext cx="266734" cy="331791"/>
              <a:chOff x="5971" y="2553"/>
              <a:chExt cx="246" cy="306"/>
            </a:xfrm>
            <a:solidFill>
              <a:schemeClr val="bg1"/>
            </a:solidFill>
            <a:effectLst/>
          </p:grpSpPr>
          <p:sp>
            <p:nvSpPr>
              <p:cNvPr id="47" name="Freeform 889"/>
              <p:cNvSpPr>
                <a:spLocks/>
              </p:cNvSpPr>
              <p:nvPr/>
            </p:nvSpPr>
            <p:spPr bwMode="auto">
              <a:xfrm>
                <a:off x="5971" y="2715"/>
                <a:ext cx="246" cy="144"/>
              </a:xfrm>
              <a:custGeom>
                <a:avLst/>
                <a:gdLst>
                  <a:gd name="T0" fmla="*/ 66 w 101"/>
                  <a:gd name="T1" fmla="*/ 0 h 60"/>
                  <a:gd name="T2" fmla="*/ 58 w 101"/>
                  <a:gd name="T3" fmla="*/ 38 h 60"/>
                  <a:gd name="T4" fmla="*/ 54 w 101"/>
                  <a:gd name="T5" fmla="*/ 12 h 60"/>
                  <a:gd name="T6" fmla="*/ 56 w 101"/>
                  <a:gd name="T7" fmla="*/ 6 h 60"/>
                  <a:gd name="T8" fmla="*/ 52 w 101"/>
                  <a:gd name="T9" fmla="*/ 2 h 60"/>
                  <a:gd name="T10" fmla="*/ 51 w 101"/>
                  <a:gd name="T11" fmla="*/ 2 h 60"/>
                  <a:gd name="T12" fmla="*/ 50 w 101"/>
                  <a:gd name="T13" fmla="*/ 2 h 60"/>
                  <a:gd name="T14" fmla="*/ 49 w 101"/>
                  <a:gd name="T15" fmla="*/ 2 h 60"/>
                  <a:gd name="T16" fmla="*/ 45 w 101"/>
                  <a:gd name="T17" fmla="*/ 6 h 60"/>
                  <a:gd name="T18" fmla="*/ 47 w 101"/>
                  <a:gd name="T19" fmla="*/ 12 h 60"/>
                  <a:gd name="T20" fmla="*/ 43 w 101"/>
                  <a:gd name="T21" fmla="*/ 38 h 60"/>
                  <a:gd name="T22" fmla="*/ 35 w 101"/>
                  <a:gd name="T23" fmla="*/ 0 h 60"/>
                  <a:gd name="T24" fmla="*/ 35 w 101"/>
                  <a:gd name="T25" fmla="*/ 0 h 60"/>
                  <a:gd name="T26" fmla="*/ 34 w 101"/>
                  <a:gd name="T27" fmla="*/ 0 h 60"/>
                  <a:gd name="T28" fmla="*/ 8 w 101"/>
                  <a:gd name="T29" fmla="*/ 10 h 60"/>
                  <a:gd name="T30" fmla="*/ 0 w 101"/>
                  <a:gd name="T31" fmla="*/ 32 h 60"/>
                  <a:gd name="T32" fmla="*/ 0 w 101"/>
                  <a:gd name="T33" fmla="*/ 56 h 60"/>
                  <a:gd name="T34" fmla="*/ 16 w 101"/>
                  <a:gd name="T35" fmla="*/ 59 h 60"/>
                  <a:gd name="T36" fmla="*/ 16 w 101"/>
                  <a:gd name="T37" fmla="*/ 38 h 60"/>
                  <a:gd name="T38" fmla="*/ 20 w 101"/>
                  <a:gd name="T39" fmla="*/ 30 h 60"/>
                  <a:gd name="T40" fmla="*/ 20 w 101"/>
                  <a:gd name="T41" fmla="*/ 59 h 60"/>
                  <a:gd name="T42" fmla="*/ 51 w 101"/>
                  <a:gd name="T43" fmla="*/ 60 h 60"/>
                  <a:gd name="T44" fmla="*/ 80 w 101"/>
                  <a:gd name="T45" fmla="*/ 59 h 60"/>
                  <a:gd name="T46" fmla="*/ 80 w 101"/>
                  <a:gd name="T47" fmla="*/ 30 h 60"/>
                  <a:gd name="T48" fmla="*/ 85 w 101"/>
                  <a:gd name="T49" fmla="*/ 38 h 60"/>
                  <a:gd name="T50" fmla="*/ 85 w 101"/>
                  <a:gd name="T51" fmla="*/ 58 h 60"/>
                  <a:gd name="T52" fmla="*/ 101 w 101"/>
                  <a:gd name="T53" fmla="*/ 56 h 60"/>
                  <a:gd name="T54" fmla="*/ 101 w 101"/>
                  <a:gd name="T55" fmla="*/ 32 h 60"/>
                  <a:gd name="T56" fmla="*/ 93 w 101"/>
                  <a:gd name="T57" fmla="*/ 10 h 60"/>
                  <a:gd name="T58" fmla="*/ 67 w 101"/>
                  <a:gd name="T59" fmla="*/ 0 h 60"/>
                  <a:gd name="T60" fmla="*/ 66 w 101"/>
                  <a:gd name="T61" fmla="*/ 0 h 60"/>
                  <a:gd name="T62" fmla="*/ 66 w 101"/>
                  <a:gd name="T6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60">
                    <a:moveTo>
                      <a:pt x="66" y="0"/>
                    </a:moveTo>
                    <a:cubicBezTo>
                      <a:pt x="66" y="5"/>
                      <a:pt x="58" y="38"/>
                      <a:pt x="58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35" y="5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"/>
                      <a:pt x="15" y="6"/>
                      <a:pt x="8" y="10"/>
                    </a:cubicBezTo>
                    <a:cubicBezTo>
                      <a:pt x="6" y="12"/>
                      <a:pt x="1" y="17"/>
                      <a:pt x="0" y="32"/>
                    </a:cubicBezTo>
                    <a:cubicBezTo>
                      <a:pt x="0" y="34"/>
                      <a:pt x="0" y="47"/>
                      <a:pt x="0" y="56"/>
                    </a:cubicBezTo>
                    <a:cubicBezTo>
                      <a:pt x="6" y="57"/>
                      <a:pt x="9" y="58"/>
                      <a:pt x="16" y="59"/>
                    </a:cubicBezTo>
                    <a:cubicBezTo>
                      <a:pt x="16" y="51"/>
                      <a:pt x="16" y="40"/>
                      <a:pt x="16" y="38"/>
                    </a:cubicBezTo>
                    <a:cubicBezTo>
                      <a:pt x="16" y="35"/>
                      <a:pt x="19" y="32"/>
                      <a:pt x="20" y="30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9" y="59"/>
                      <a:pt x="41" y="60"/>
                      <a:pt x="51" y="60"/>
                    </a:cubicBezTo>
                    <a:cubicBezTo>
                      <a:pt x="60" y="60"/>
                      <a:pt x="71" y="59"/>
                      <a:pt x="80" y="59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2" y="32"/>
                      <a:pt x="85" y="34"/>
                      <a:pt x="85" y="38"/>
                    </a:cubicBezTo>
                    <a:cubicBezTo>
                      <a:pt x="85" y="40"/>
                      <a:pt x="85" y="51"/>
                      <a:pt x="85" y="58"/>
                    </a:cubicBezTo>
                    <a:cubicBezTo>
                      <a:pt x="92" y="58"/>
                      <a:pt x="95" y="57"/>
                      <a:pt x="101" y="56"/>
                    </a:cubicBezTo>
                    <a:cubicBezTo>
                      <a:pt x="101" y="47"/>
                      <a:pt x="101" y="34"/>
                      <a:pt x="101" y="32"/>
                    </a:cubicBezTo>
                    <a:cubicBezTo>
                      <a:pt x="100" y="17"/>
                      <a:pt x="95" y="12"/>
                      <a:pt x="93" y="10"/>
                    </a:cubicBezTo>
                    <a:cubicBezTo>
                      <a:pt x="86" y="6"/>
                      <a:pt x="72" y="1"/>
                      <a:pt x="6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890"/>
              <p:cNvSpPr>
                <a:spLocks/>
              </p:cNvSpPr>
              <p:nvPr/>
            </p:nvSpPr>
            <p:spPr bwMode="auto">
              <a:xfrm>
                <a:off x="6032" y="2553"/>
                <a:ext cx="124" cy="147"/>
              </a:xfrm>
              <a:custGeom>
                <a:avLst/>
                <a:gdLst>
                  <a:gd name="T0" fmla="*/ 26 w 51"/>
                  <a:gd name="T1" fmla="*/ 0 h 61"/>
                  <a:gd name="T2" fmla="*/ 4 w 51"/>
                  <a:gd name="T3" fmla="*/ 25 h 61"/>
                  <a:gd name="T4" fmla="*/ 0 w 51"/>
                  <a:gd name="T5" fmla="*/ 30 h 61"/>
                  <a:gd name="T6" fmla="*/ 5 w 51"/>
                  <a:gd name="T7" fmla="*/ 40 h 61"/>
                  <a:gd name="T8" fmla="*/ 26 w 51"/>
                  <a:gd name="T9" fmla="*/ 61 h 61"/>
                  <a:gd name="T10" fmla="*/ 46 w 51"/>
                  <a:gd name="T11" fmla="*/ 39 h 61"/>
                  <a:gd name="T12" fmla="*/ 51 w 51"/>
                  <a:gd name="T13" fmla="*/ 30 h 61"/>
                  <a:gd name="T14" fmla="*/ 48 w 51"/>
                  <a:gd name="T15" fmla="*/ 25 h 61"/>
                  <a:gd name="T16" fmla="*/ 26 w 5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1">
                    <a:moveTo>
                      <a:pt x="26" y="0"/>
                    </a:moveTo>
                    <a:cubicBezTo>
                      <a:pt x="13" y="0"/>
                      <a:pt x="4" y="11"/>
                      <a:pt x="4" y="25"/>
                    </a:cubicBezTo>
                    <a:cubicBezTo>
                      <a:pt x="2" y="26"/>
                      <a:pt x="0" y="27"/>
                      <a:pt x="0" y="30"/>
                    </a:cubicBezTo>
                    <a:cubicBezTo>
                      <a:pt x="0" y="33"/>
                      <a:pt x="2" y="39"/>
                      <a:pt x="5" y="40"/>
                    </a:cubicBezTo>
                    <a:cubicBezTo>
                      <a:pt x="8" y="51"/>
                      <a:pt x="15" y="61"/>
                      <a:pt x="26" y="61"/>
                    </a:cubicBezTo>
                    <a:cubicBezTo>
                      <a:pt x="37" y="61"/>
                      <a:pt x="44" y="51"/>
                      <a:pt x="46" y="39"/>
                    </a:cubicBezTo>
                    <a:cubicBezTo>
                      <a:pt x="50" y="38"/>
                      <a:pt x="51" y="33"/>
                      <a:pt x="51" y="30"/>
                    </a:cubicBezTo>
                    <a:cubicBezTo>
                      <a:pt x="51" y="27"/>
                      <a:pt x="50" y="26"/>
                      <a:pt x="48" y="25"/>
                    </a:cubicBezTo>
                    <a:cubicBezTo>
                      <a:pt x="47" y="11"/>
                      <a:pt x="39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144070" y="2979511"/>
            <a:ext cx="532358" cy="828677"/>
            <a:chOff x="8192094" y="3972681"/>
            <a:chExt cx="709810" cy="1104902"/>
          </a:xfrm>
        </p:grpSpPr>
        <p:sp>
          <p:nvSpPr>
            <p:cNvPr id="50" name="直角三角形 69"/>
            <p:cNvSpPr/>
            <p:nvPr/>
          </p:nvSpPr>
          <p:spPr>
            <a:xfrm flipH="1" flipV="1">
              <a:off x="8192094" y="4813543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1" name="矩形 50"/>
            <p:cNvSpPr/>
            <p:nvPr/>
          </p:nvSpPr>
          <p:spPr>
            <a:xfrm>
              <a:off x="8284405" y="4365420"/>
              <a:ext cx="483675" cy="462626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V="1">
              <a:off x="7769459" y="4487627"/>
              <a:ext cx="1104902" cy="75010"/>
            </a:xfrm>
            <a:prstGeom prst="rect">
              <a:avLst/>
            </a:prstGeom>
          </p:spPr>
        </p:pic>
        <p:grpSp>
          <p:nvGrpSpPr>
            <p:cNvPr id="53" name="Group 893"/>
            <p:cNvGrpSpPr>
              <a:grpSpLocks noChangeAspect="1"/>
            </p:cNvGrpSpPr>
            <p:nvPr/>
          </p:nvGrpSpPr>
          <p:grpSpPr bwMode="auto">
            <a:xfrm>
              <a:off x="8388035" y="4457326"/>
              <a:ext cx="289505" cy="288420"/>
              <a:chOff x="6356" y="2576"/>
              <a:chExt cx="267" cy="266"/>
            </a:xfrm>
            <a:solidFill>
              <a:schemeClr val="bg1"/>
            </a:solidFill>
            <a:effectLst/>
          </p:grpSpPr>
          <p:sp>
            <p:nvSpPr>
              <p:cNvPr id="54" name="Freeform 896"/>
              <p:cNvSpPr>
                <a:spLocks noEditPoints="1"/>
              </p:cNvSpPr>
              <p:nvPr/>
            </p:nvSpPr>
            <p:spPr bwMode="auto">
              <a:xfrm>
                <a:off x="6356" y="2576"/>
                <a:ext cx="267" cy="266"/>
              </a:xfrm>
              <a:custGeom>
                <a:avLst/>
                <a:gdLst>
                  <a:gd name="T0" fmla="*/ 55 w 110"/>
                  <a:gd name="T1" fmla="*/ 0 h 111"/>
                  <a:gd name="T2" fmla="*/ 0 w 110"/>
                  <a:gd name="T3" fmla="*/ 56 h 111"/>
                  <a:gd name="T4" fmla="*/ 55 w 110"/>
                  <a:gd name="T5" fmla="*/ 111 h 111"/>
                  <a:gd name="T6" fmla="*/ 110 w 110"/>
                  <a:gd name="T7" fmla="*/ 56 h 111"/>
                  <a:gd name="T8" fmla="*/ 55 w 110"/>
                  <a:gd name="T9" fmla="*/ 0 h 111"/>
                  <a:gd name="T10" fmla="*/ 55 w 110"/>
                  <a:gd name="T11" fmla="*/ 100 h 111"/>
                  <a:gd name="T12" fmla="*/ 10 w 110"/>
                  <a:gd name="T13" fmla="*/ 56 h 111"/>
                  <a:gd name="T14" fmla="*/ 55 w 110"/>
                  <a:gd name="T15" fmla="*/ 11 h 111"/>
                  <a:gd name="T16" fmla="*/ 100 w 110"/>
                  <a:gd name="T17" fmla="*/ 56 h 111"/>
                  <a:gd name="T18" fmla="*/ 55 w 110"/>
                  <a:gd name="T19" fmla="*/ 10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111">
                    <a:moveTo>
                      <a:pt x="55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6"/>
                      <a:pt x="25" y="111"/>
                      <a:pt x="55" y="111"/>
                    </a:cubicBezTo>
                    <a:cubicBezTo>
                      <a:pt x="86" y="111"/>
                      <a:pt x="110" y="86"/>
                      <a:pt x="110" y="56"/>
                    </a:cubicBezTo>
                    <a:cubicBezTo>
                      <a:pt x="110" y="25"/>
                      <a:pt x="86" y="0"/>
                      <a:pt x="55" y="0"/>
                    </a:cubicBezTo>
                    <a:close/>
                    <a:moveTo>
                      <a:pt x="55" y="100"/>
                    </a:moveTo>
                    <a:cubicBezTo>
                      <a:pt x="30" y="100"/>
                      <a:pt x="10" y="80"/>
                      <a:pt x="10" y="56"/>
                    </a:cubicBezTo>
                    <a:cubicBezTo>
                      <a:pt x="10" y="31"/>
                      <a:pt x="30" y="11"/>
                      <a:pt x="55" y="11"/>
                    </a:cubicBezTo>
                    <a:cubicBezTo>
                      <a:pt x="80" y="11"/>
                      <a:pt x="100" y="31"/>
                      <a:pt x="100" y="56"/>
                    </a:cubicBezTo>
                    <a:cubicBezTo>
                      <a:pt x="100" y="80"/>
                      <a:pt x="80" y="100"/>
                      <a:pt x="55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897"/>
              <p:cNvSpPr>
                <a:spLocks/>
              </p:cNvSpPr>
              <p:nvPr/>
            </p:nvSpPr>
            <p:spPr bwMode="auto">
              <a:xfrm>
                <a:off x="6480" y="2605"/>
                <a:ext cx="19" cy="24"/>
              </a:xfrm>
              <a:custGeom>
                <a:avLst/>
                <a:gdLst>
                  <a:gd name="T0" fmla="*/ 4 w 8"/>
                  <a:gd name="T1" fmla="*/ 10 h 10"/>
                  <a:gd name="T2" fmla="*/ 4 w 8"/>
                  <a:gd name="T3" fmla="*/ 10 h 10"/>
                  <a:gd name="T4" fmla="*/ 8 w 8"/>
                  <a:gd name="T5" fmla="*/ 7 h 10"/>
                  <a:gd name="T6" fmla="*/ 8 w 8"/>
                  <a:gd name="T7" fmla="*/ 1 h 10"/>
                  <a:gd name="T8" fmla="*/ 4 w 8"/>
                  <a:gd name="T9" fmla="*/ 0 h 10"/>
                  <a:gd name="T10" fmla="*/ 0 w 8"/>
                  <a:gd name="T11" fmla="*/ 1 h 10"/>
                  <a:gd name="T12" fmla="*/ 0 w 8"/>
                  <a:gd name="T13" fmla="*/ 7 h 10"/>
                  <a:gd name="T14" fmla="*/ 4 w 8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8" y="9"/>
                      <a:pt x="8" y="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2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898"/>
              <p:cNvSpPr>
                <a:spLocks/>
              </p:cNvSpPr>
              <p:nvPr/>
            </p:nvSpPr>
            <p:spPr bwMode="auto">
              <a:xfrm>
                <a:off x="6480" y="2790"/>
                <a:ext cx="19" cy="24"/>
              </a:xfrm>
              <a:custGeom>
                <a:avLst/>
                <a:gdLst>
                  <a:gd name="T0" fmla="*/ 4 w 8"/>
                  <a:gd name="T1" fmla="*/ 0 h 10"/>
                  <a:gd name="T2" fmla="*/ 4 w 8"/>
                  <a:gd name="T3" fmla="*/ 0 h 10"/>
                  <a:gd name="T4" fmla="*/ 0 w 8"/>
                  <a:gd name="T5" fmla="*/ 3 h 10"/>
                  <a:gd name="T6" fmla="*/ 0 w 8"/>
                  <a:gd name="T7" fmla="*/ 9 h 10"/>
                  <a:gd name="T8" fmla="*/ 4 w 8"/>
                  <a:gd name="T9" fmla="*/ 10 h 10"/>
                  <a:gd name="T10" fmla="*/ 8 w 8"/>
                  <a:gd name="T11" fmla="*/ 9 h 10"/>
                  <a:gd name="T12" fmla="*/ 8 w 8"/>
                  <a:gd name="T13" fmla="*/ 3 h 10"/>
                  <a:gd name="T14" fmla="*/ 4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10"/>
                      <a:pt x="7" y="10"/>
                      <a:pt x="8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899"/>
              <p:cNvSpPr>
                <a:spLocks/>
              </p:cNvSpPr>
              <p:nvPr/>
            </p:nvSpPr>
            <p:spPr bwMode="auto">
              <a:xfrm>
                <a:off x="6385" y="2701"/>
                <a:ext cx="24" cy="17"/>
              </a:xfrm>
              <a:custGeom>
                <a:avLst/>
                <a:gdLst>
                  <a:gd name="T0" fmla="*/ 6 w 10"/>
                  <a:gd name="T1" fmla="*/ 0 h 7"/>
                  <a:gd name="T2" fmla="*/ 0 w 10"/>
                  <a:gd name="T3" fmla="*/ 0 h 7"/>
                  <a:gd name="T4" fmla="*/ 0 w 10"/>
                  <a:gd name="T5" fmla="*/ 4 h 7"/>
                  <a:gd name="T6" fmla="*/ 0 w 10"/>
                  <a:gd name="T7" fmla="*/ 7 h 7"/>
                  <a:gd name="T8" fmla="*/ 6 w 10"/>
                  <a:gd name="T9" fmla="*/ 7 h 7"/>
                  <a:gd name="T10" fmla="*/ 10 w 10"/>
                  <a:gd name="T11" fmla="*/ 4 h 7"/>
                  <a:gd name="T12" fmla="*/ 10 w 10"/>
                  <a:gd name="T13" fmla="*/ 3 h 7"/>
                  <a:gd name="T14" fmla="*/ 6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10" y="6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900"/>
              <p:cNvSpPr>
                <a:spLocks/>
              </p:cNvSpPr>
              <p:nvPr/>
            </p:nvSpPr>
            <p:spPr bwMode="auto">
              <a:xfrm>
                <a:off x="6569" y="2701"/>
                <a:ext cx="24" cy="17"/>
              </a:xfrm>
              <a:custGeom>
                <a:avLst/>
                <a:gdLst>
                  <a:gd name="T0" fmla="*/ 10 w 10"/>
                  <a:gd name="T1" fmla="*/ 0 h 7"/>
                  <a:gd name="T2" fmla="*/ 4 w 10"/>
                  <a:gd name="T3" fmla="*/ 0 h 7"/>
                  <a:gd name="T4" fmla="*/ 0 w 10"/>
                  <a:gd name="T5" fmla="*/ 3 h 7"/>
                  <a:gd name="T6" fmla="*/ 0 w 10"/>
                  <a:gd name="T7" fmla="*/ 4 h 7"/>
                  <a:gd name="T8" fmla="*/ 4 w 10"/>
                  <a:gd name="T9" fmla="*/ 7 h 7"/>
                  <a:gd name="T10" fmla="*/ 10 w 10"/>
                  <a:gd name="T11" fmla="*/ 7 h 7"/>
                  <a:gd name="T12" fmla="*/ 10 w 10"/>
                  <a:gd name="T13" fmla="*/ 4 h 7"/>
                  <a:gd name="T14" fmla="*/ 10 w 10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5"/>
                      <a:pt x="10" y="4"/>
                    </a:cubicBezTo>
                    <a:cubicBezTo>
                      <a:pt x="10" y="2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901"/>
              <p:cNvSpPr>
                <a:spLocks/>
              </p:cNvSpPr>
              <p:nvPr/>
            </p:nvSpPr>
            <p:spPr bwMode="auto">
              <a:xfrm>
                <a:off x="6424" y="2636"/>
                <a:ext cx="75" cy="86"/>
              </a:xfrm>
              <a:custGeom>
                <a:avLst/>
                <a:gdLst>
                  <a:gd name="T0" fmla="*/ 27 w 31"/>
                  <a:gd name="T1" fmla="*/ 0 h 36"/>
                  <a:gd name="T2" fmla="*/ 23 w 31"/>
                  <a:gd name="T3" fmla="*/ 5 h 36"/>
                  <a:gd name="T4" fmla="*/ 23 w 31"/>
                  <a:gd name="T5" fmla="*/ 26 h 36"/>
                  <a:gd name="T6" fmla="*/ 22 w 31"/>
                  <a:gd name="T7" fmla="*/ 28 h 36"/>
                  <a:gd name="T8" fmla="*/ 4 w 31"/>
                  <a:gd name="T9" fmla="*/ 28 h 36"/>
                  <a:gd name="T10" fmla="*/ 0 w 31"/>
                  <a:gd name="T11" fmla="*/ 32 h 36"/>
                  <a:gd name="T12" fmla="*/ 4 w 31"/>
                  <a:gd name="T13" fmla="*/ 36 h 36"/>
                  <a:gd name="T14" fmla="*/ 26 w 31"/>
                  <a:gd name="T15" fmla="*/ 36 h 36"/>
                  <a:gd name="T16" fmla="*/ 29 w 31"/>
                  <a:gd name="T17" fmla="*/ 35 h 36"/>
                  <a:gd name="T18" fmla="*/ 29 w 31"/>
                  <a:gd name="T19" fmla="*/ 35 h 36"/>
                  <a:gd name="T20" fmla="*/ 31 w 31"/>
                  <a:gd name="T21" fmla="*/ 31 h 36"/>
                  <a:gd name="T22" fmla="*/ 31 w 31"/>
                  <a:gd name="T23" fmla="*/ 5 h 36"/>
                  <a:gd name="T24" fmla="*/ 27 w 31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6">
                    <a:moveTo>
                      <a:pt x="27" y="0"/>
                    </a:moveTo>
                    <a:cubicBezTo>
                      <a:pt x="25" y="0"/>
                      <a:pt x="23" y="2"/>
                      <a:pt x="23" y="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2" y="28"/>
                      <a:pt x="22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30"/>
                      <a:pt x="0" y="32"/>
                    </a:cubicBezTo>
                    <a:cubicBezTo>
                      <a:pt x="0" y="34"/>
                      <a:pt x="2" y="36"/>
                      <a:pt x="4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6"/>
                      <a:pt x="28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4"/>
                      <a:pt x="31" y="33"/>
                      <a:pt x="31" y="31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386130" y="3344839"/>
            <a:ext cx="532358" cy="828677"/>
            <a:chOff x="6368874" y="4599486"/>
            <a:chExt cx="709810" cy="1104902"/>
          </a:xfrm>
        </p:grpSpPr>
        <p:sp>
          <p:nvSpPr>
            <p:cNvPr id="61" name="直角三角形 69"/>
            <p:cNvSpPr/>
            <p:nvPr/>
          </p:nvSpPr>
          <p:spPr>
            <a:xfrm flipH="1" flipV="1">
              <a:off x="6368874" y="5440348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2" name="矩形 61"/>
            <p:cNvSpPr/>
            <p:nvPr/>
          </p:nvSpPr>
          <p:spPr>
            <a:xfrm>
              <a:off x="6461185" y="4992225"/>
              <a:ext cx="483675" cy="462626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V="1">
              <a:off x="5946239" y="5114432"/>
              <a:ext cx="1104902" cy="75010"/>
            </a:xfrm>
            <a:prstGeom prst="rect">
              <a:avLst/>
            </a:prstGeom>
          </p:spPr>
        </p:pic>
        <p:sp>
          <p:nvSpPr>
            <p:cNvPr id="64" name="Freeform 905"/>
            <p:cNvSpPr>
              <a:spLocks/>
            </p:cNvSpPr>
            <p:nvPr/>
          </p:nvSpPr>
          <p:spPr bwMode="auto">
            <a:xfrm>
              <a:off x="6608228" y="5051377"/>
              <a:ext cx="174472" cy="337537"/>
            </a:xfrm>
            <a:custGeom>
              <a:avLst/>
              <a:gdLst>
                <a:gd name="T0" fmla="*/ 31 w 72"/>
                <a:gd name="T1" fmla="*/ 118 h 118"/>
                <a:gd name="T2" fmla="*/ 39 w 72"/>
                <a:gd name="T3" fmla="*/ 118 h 118"/>
                <a:gd name="T4" fmla="*/ 41 w 72"/>
                <a:gd name="T5" fmla="*/ 115 h 118"/>
                <a:gd name="T6" fmla="*/ 41 w 72"/>
                <a:gd name="T7" fmla="*/ 107 h 118"/>
                <a:gd name="T8" fmla="*/ 62 w 72"/>
                <a:gd name="T9" fmla="*/ 100 h 118"/>
                <a:gd name="T10" fmla="*/ 69 w 72"/>
                <a:gd name="T11" fmla="*/ 73 h 118"/>
                <a:gd name="T12" fmla="*/ 41 w 72"/>
                <a:gd name="T13" fmla="*/ 53 h 118"/>
                <a:gd name="T14" fmla="*/ 40 w 72"/>
                <a:gd name="T15" fmla="*/ 52 h 118"/>
                <a:gd name="T16" fmla="*/ 30 w 72"/>
                <a:gd name="T17" fmla="*/ 48 h 118"/>
                <a:gd name="T18" fmla="*/ 29 w 72"/>
                <a:gd name="T19" fmla="*/ 47 h 118"/>
                <a:gd name="T20" fmla="*/ 22 w 72"/>
                <a:gd name="T21" fmla="*/ 42 h 118"/>
                <a:gd name="T22" fmla="*/ 23 w 72"/>
                <a:gd name="T23" fmla="*/ 31 h 118"/>
                <a:gd name="T24" fmla="*/ 35 w 72"/>
                <a:gd name="T25" fmla="*/ 26 h 118"/>
                <a:gd name="T26" fmla="*/ 43 w 72"/>
                <a:gd name="T27" fmla="*/ 28 h 118"/>
                <a:gd name="T28" fmla="*/ 52 w 72"/>
                <a:gd name="T29" fmla="*/ 33 h 118"/>
                <a:gd name="T30" fmla="*/ 53 w 72"/>
                <a:gd name="T31" fmla="*/ 34 h 118"/>
                <a:gd name="T32" fmla="*/ 53 w 72"/>
                <a:gd name="T33" fmla="*/ 34 h 118"/>
                <a:gd name="T34" fmla="*/ 53 w 72"/>
                <a:gd name="T35" fmla="*/ 35 h 118"/>
                <a:gd name="T36" fmla="*/ 58 w 72"/>
                <a:gd name="T37" fmla="*/ 38 h 118"/>
                <a:gd name="T38" fmla="*/ 67 w 72"/>
                <a:gd name="T39" fmla="*/ 32 h 118"/>
                <a:gd name="T40" fmla="*/ 67 w 72"/>
                <a:gd name="T41" fmla="*/ 25 h 118"/>
                <a:gd name="T42" fmla="*/ 48 w 72"/>
                <a:gd name="T43" fmla="*/ 12 h 118"/>
                <a:gd name="T44" fmla="*/ 41 w 72"/>
                <a:gd name="T45" fmla="*/ 11 h 118"/>
                <a:gd name="T46" fmla="*/ 41 w 72"/>
                <a:gd name="T47" fmla="*/ 2 h 118"/>
                <a:gd name="T48" fmla="*/ 39 w 72"/>
                <a:gd name="T49" fmla="*/ 0 h 118"/>
                <a:gd name="T50" fmla="*/ 31 w 72"/>
                <a:gd name="T51" fmla="*/ 0 h 118"/>
                <a:gd name="T52" fmla="*/ 28 w 72"/>
                <a:gd name="T53" fmla="*/ 2 h 118"/>
                <a:gd name="T54" fmla="*/ 28 w 72"/>
                <a:gd name="T55" fmla="*/ 11 h 118"/>
                <a:gd name="T56" fmla="*/ 10 w 72"/>
                <a:gd name="T57" fmla="*/ 20 h 118"/>
                <a:gd name="T58" fmla="*/ 5 w 72"/>
                <a:gd name="T59" fmla="*/ 48 h 118"/>
                <a:gd name="T60" fmla="*/ 14 w 72"/>
                <a:gd name="T61" fmla="*/ 58 h 118"/>
                <a:gd name="T62" fmla="*/ 40 w 72"/>
                <a:gd name="T63" fmla="*/ 71 h 118"/>
                <a:gd name="T64" fmla="*/ 44 w 72"/>
                <a:gd name="T65" fmla="*/ 72 h 118"/>
                <a:gd name="T66" fmla="*/ 50 w 72"/>
                <a:gd name="T67" fmla="*/ 78 h 118"/>
                <a:gd name="T68" fmla="*/ 48 w 72"/>
                <a:gd name="T69" fmla="*/ 89 h 118"/>
                <a:gd name="T70" fmla="*/ 38 w 72"/>
                <a:gd name="T71" fmla="*/ 92 h 118"/>
                <a:gd name="T72" fmla="*/ 26 w 72"/>
                <a:gd name="T73" fmla="*/ 90 h 118"/>
                <a:gd name="T74" fmla="*/ 17 w 72"/>
                <a:gd name="T75" fmla="*/ 85 h 118"/>
                <a:gd name="T76" fmla="*/ 16 w 72"/>
                <a:gd name="T77" fmla="*/ 84 h 118"/>
                <a:gd name="T78" fmla="*/ 16 w 72"/>
                <a:gd name="T79" fmla="*/ 84 h 118"/>
                <a:gd name="T80" fmla="*/ 16 w 72"/>
                <a:gd name="T81" fmla="*/ 84 h 118"/>
                <a:gd name="T82" fmla="*/ 16 w 72"/>
                <a:gd name="T83" fmla="*/ 83 h 118"/>
                <a:gd name="T84" fmla="*/ 11 w 72"/>
                <a:gd name="T85" fmla="*/ 80 h 118"/>
                <a:gd name="T86" fmla="*/ 2 w 72"/>
                <a:gd name="T87" fmla="*/ 86 h 118"/>
                <a:gd name="T88" fmla="*/ 2 w 72"/>
                <a:gd name="T89" fmla="*/ 93 h 118"/>
                <a:gd name="T90" fmla="*/ 28 w 72"/>
                <a:gd name="T91" fmla="*/ 107 h 118"/>
                <a:gd name="T92" fmla="*/ 28 w 72"/>
                <a:gd name="T93" fmla="*/ 115 h 118"/>
                <a:gd name="T94" fmla="*/ 31 w 72"/>
                <a:gd name="T9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118">
                  <a:moveTo>
                    <a:pt x="31" y="118"/>
                  </a:move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1" y="117"/>
                    <a:pt x="41" y="115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50" y="107"/>
                    <a:pt x="57" y="104"/>
                    <a:pt x="62" y="100"/>
                  </a:cubicBezTo>
                  <a:cubicBezTo>
                    <a:pt x="69" y="93"/>
                    <a:pt x="72" y="83"/>
                    <a:pt x="69" y="73"/>
                  </a:cubicBezTo>
                  <a:cubicBezTo>
                    <a:pt x="66" y="63"/>
                    <a:pt x="52" y="57"/>
                    <a:pt x="41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6" y="50"/>
                    <a:pt x="31" y="48"/>
                    <a:pt x="30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6" y="46"/>
                    <a:pt x="23" y="45"/>
                    <a:pt x="22" y="42"/>
                  </a:cubicBezTo>
                  <a:cubicBezTo>
                    <a:pt x="19" y="38"/>
                    <a:pt x="20" y="33"/>
                    <a:pt x="23" y="31"/>
                  </a:cubicBezTo>
                  <a:cubicBezTo>
                    <a:pt x="27" y="27"/>
                    <a:pt x="32" y="26"/>
                    <a:pt x="35" y="26"/>
                  </a:cubicBezTo>
                  <a:cubicBezTo>
                    <a:pt x="38" y="26"/>
                    <a:pt x="41" y="27"/>
                    <a:pt x="43" y="28"/>
                  </a:cubicBezTo>
                  <a:cubicBezTo>
                    <a:pt x="46" y="28"/>
                    <a:pt x="49" y="31"/>
                    <a:pt x="52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7"/>
                    <a:pt x="56" y="38"/>
                    <a:pt x="58" y="38"/>
                  </a:cubicBezTo>
                  <a:cubicBezTo>
                    <a:pt x="62" y="38"/>
                    <a:pt x="65" y="35"/>
                    <a:pt x="67" y="32"/>
                  </a:cubicBezTo>
                  <a:cubicBezTo>
                    <a:pt x="68" y="30"/>
                    <a:pt x="68" y="27"/>
                    <a:pt x="67" y="25"/>
                  </a:cubicBezTo>
                  <a:cubicBezTo>
                    <a:pt x="63" y="19"/>
                    <a:pt x="55" y="14"/>
                    <a:pt x="48" y="12"/>
                  </a:cubicBezTo>
                  <a:cubicBezTo>
                    <a:pt x="46" y="12"/>
                    <a:pt x="44" y="11"/>
                    <a:pt x="41" y="1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1" y="13"/>
                    <a:pt x="15" y="16"/>
                    <a:pt x="10" y="20"/>
                  </a:cubicBezTo>
                  <a:cubicBezTo>
                    <a:pt x="2" y="28"/>
                    <a:pt x="0" y="39"/>
                    <a:pt x="5" y="48"/>
                  </a:cubicBezTo>
                  <a:cubicBezTo>
                    <a:pt x="7" y="52"/>
                    <a:pt x="10" y="56"/>
                    <a:pt x="14" y="58"/>
                  </a:cubicBezTo>
                  <a:cubicBezTo>
                    <a:pt x="17" y="60"/>
                    <a:pt x="33" y="67"/>
                    <a:pt x="40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7" y="74"/>
                    <a:pt x="49" y="76"/>
                    <a:pt x="50" y="78"/>
                  </a:cubicBezTo>
                  <a:cubicBezTo>
                    <a:pt x="52" y="82"/>
                    <a:pt x="51" y="87"/>
                    <a:pt x="48" y="89"/>
                  </a:cubicBezTo>
                  <a:cubicBezTo>
                    <a:pt x="46" y="91"/>
                    <a:pt x="43" y="92"/>
                    <a:pt x="38" y="92"/>
                  </a:cubicBezTo>
                  <a:cubicBezTo>
                    <a:pt x="34" y="92"/>
                    <a:pt x="30" y="91"/>
                    <a:pt x="26" y="90"/>
                  </a:cubicBezTo>
                  <a:cubicBezTo>
                    <a:pt x="23" y="89"/>
                    <a:pt x="20" y="87"/>
                    <a:pt x="17" y="8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5" y="81"/>
                    <a:pt x="13" y="80"/>
                    <a:pt x="11" y="80"/>
                  </a:cubicBezTo>
                  <a:cubicBezTo>
                    <a:pt x="7" y="80"/>
                    <a:pt x="4" y="83"/>
                    <a:pt x="2" y="86"/>
                  </a:cubicBezTo>
                  <a:cubicBezTo>
                    <a:pt x="1" y="88"/>
                    <a:pt x="1" y="91"/>
                    <a:pt x="2" y="93"/>
                  </a:cubicBezTo>
                  <a:cubicBezTo>
                    <a:pt x="7" y="101"/>
                    <a:pt x="18" y="105"/>
                    <a:pt x="28" y="107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7"/>
                    <a:pt x="30" y="118"/>
                    <a:pt x="31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638471" y="3688866"/>
            <a:ext cx="532358" cy="828677"/>
            <a:chOff x="4533961" y="5235988"/>
            <a:chExt cx="709810" cy="1104902"/>
          </a:xfrm>
        </p:grpSpPr>
        <p:sp>
          <p:nvSpPr>
            <p:cNvPr id="66" name="直角三角形 69"/>
            <p:cNvSpPr/>
            <p:nvPr/>
          </p:nvSpPr>
          <p:spPr>
            <a:xfrm flipH="1" flipV="1">
              <a:off x="4533961" y="6076850"/>
              <a:ext cx="709810" cy="200544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9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7" name="矩形 66"/>
            <p:cNvSpPr/>
            <p:nvPr/>
          </p:nvSpPr>
          <p:spPr>
            <a:xfrm>
              <a:off x="4626272" y="5628727"/>
              <a:ext cx="483675" cy="462626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V="1">
              <a:off x="4111326" y="5750934"/>
              <a:ext cx="1104902" cy="75010"/>
            </a:xfrm>
            <a:prstGeom prst="rect">
              <a:avLst/>
            </a:prstGeom>
          </p:spPr>
        </p:pic>
        <p:grpSp>
          <p:nvGrpSpPr>
            <p:cNvPr id="69" name="Group 909"/>
            <p:cNvGrpSpPr>
              <a:grpSpLocks noChangeAspect="1"/>
            </p:cNvGrpSpPr>
            <p:nvPr/>
          </p:nvGrpSpPr>
          <p:grpSpPr bwMode="auto">
            <a:xfrm>
              <a:off x="4758258" y="5746671"/>
              <a:ext cx="261214" cy="222771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70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838022" y="1991771"/>
            <a:ext cx="315435" cy="278486"/>
            <a:chOff x="10044251" y="4522834"/>
            <a:chExt cx="745082" cy="657806"/>
          </a:xfr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75" name="Oval 423"/>
            <p:cNvSpPr>
              <a:spLocks noChangeArrowheads="1"/>
            </p:cNvSpPr>
            <p:nvPr/>
          </p:nvSpPr>
          <p:spPr bwMode="auto">
            <a:xfrm>
              <a:off x="10603243" y="4610108"/>
              <a:ext cx="173829" cy="2012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6" name="Freeform 424"/>
            <p:cNvSpPr>
              <a:spLocks/>
            </p:cNvSpPr>
            <p:nvPr/>
          </p:nvSpPr>
          <p:spPr bwMode="auto">
            <a:xfrm>
              <a:off x="10567179" y="4817837"/>
              <a:ext cx="222154" cy="298610"/>
            </a:xfrm>
            <a:custGeom>
              <a:avLst/>
              <a:gdLst>
                <a:gd name="T0" fmla="*/ 65 w 130"/>
                <a:gd name="T1" fmla="*/ 3 h 175"/>
                <a:gd name="T2" fmla="*/ 52 w 130"/>
                <a:gd name="T3" fmla="*/ 89 h 175"/>
                <a:gd name="T4" fmla="*/ 14 w 130"/>
                <a:gd name="T5" fmla="*/ 112 h 175"/>
                <a:gd name="T6" fmla="*/ 14 w 130"/>
                <a:gd name="T7" fmla="*/ 78 h 175"/>
                <a:gd name="T8" fmla="*/ 65 w 130"/>
                <a:gd name="T9" fmla="*/ 3 h 175"/>
                <a:gd name="T10" fmla="*/ 9 w 130"/>
                <a:gd name="T11" fmla="*/ 58 h 175"/>
                <a:gd name="T12" fmla="*/ 0 w 130"/>
                <a:gd name="T13" fmla="*/ 89 h 175"/>
                <a:gd name="T14" fmla="*/ 0 w 130"/>
                <a:gd name="T15" fmla="*/ 137 h 175"/>
                <a:gd name="T16" fmla="*/ 7 w 130"/>
                <a:gd name="T17" fmla="*/ 160 h 175"/>
                <a:gd name="T18" fmla="*/ 65 w 130"/>
                <a:gd name="T19" fmla="*/ 175 h 175"/>
                <a:gd name="T20" fmla="*/ 130 w 130"/>
                <a:gd name="T21" fmla="*/ 149 h 175"/>
                <a:gd name="T22" fmla="*/ 130 w 130"/>
                <a:gd name="T23" fmla="*/ 45 h 175"/>
                <a:gd name="T24" fmla="*/ 65 w 130"/>
                <a:gd name="T25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75">
                  <a:moveTo>
                    <a:pt x="65" y="3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35" y="3"/>
                    <a:pt x="18" y="33"/>
                    <a:pt x="9" y="58"/>
                  </a:cubicBezTo>
                  <a:cubicBezTo>
                    <a:pt x="3" y="75"/>
                    <a:pt x="0" y="89"/>
                    <a:pt x="0" y="89"/>
                  </a:cubicBezTo>
                  <a:cubicBezTo>
                    <a:pt x="0" y="89"/>
                    <a:pt x="0" y="116"/>
                    <a:pt x="0" y="137"/>
                  </a:cubicBezTo>
                  <a:cubicBezTo>
                    <a:pt x="0" y="146"/>
                    <a:pt x="2" y="153"/>
                    <a:pt x="7" y="160"/>
                  </a:cubicBezTo>
                  <a:cubicBezTo>
                    <a:pt x="14" y="169"/>
                    <a:pt x="31" y="175"/>
                    <a:pt x="65" y="175"/>
                  </a:cubicBezTo>
                  <a:cubicBezTo>
                    <a:pt x="122" y="175"/>
                    <a:pt x="130" y="149"/>
                    <a:pt x="130" y="149"/>
                  </a:cubicBezTo>
                  <a:cubicBezTo>
                    <a:pt x="130" y="149"/>
                    <a:pt x="130" y="89"/>
                    <a:pt x="130" y="45"/>
                  </a:cubicBezTo>
                  <a:cubicBezTo>
                    <a:pt x="130" y="0"/>
                    <a:pt x="65" y="3"/>
                    <a:pt x="6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7" name="Freeform 425"/>
            <p:cNvSpPr>
              <a:spLocks/>
            </p:cNvSpPr>
            <p:nvPr/>
          </p:nvSpPr>
          <p:spPr bwMode="auto">
            <a:xfrm>
              <a:off x="10229620" y="5001763"/>
              <a:ext cx="362082" cy="178877"/>
            </a:xfrm>
            <a:custGeom>
              <a:avLst/>
              <a:gdLst>
                <a:gd name="T0" fmla="*/ 187 w 212"/>
                <a:gd name="T1" fmla="*/ 55 h 105"/>
                <a:gd name="T2" fmla="*/ 178 w 212"/>
                <a:gd name="T3" fmla="*/ 0 h 105"/>
                <a:gd name="T4" fmla="*/ 110 w 212"/>
                <a:gd name="T5" fmla="*/ 20 h 105"/>
                <a:gd name="T6" fmla="*/ 44 w 212"/>
                <a:gd name="T7" fmla="*/ 0 h 105"/>
                <a:gd name="T8" fmla="*/ 30 w 212"/>
                <a:gd name="T9" fmla="*/ 56 h 105"/>
                <a:gd name="T10" fmla="*/ 0 w 212"/>
                <a:gd name="T11" fmla="*/ 72 h 105"/>
                <a:gd name="T12" fmla="*/ 110 w 212"/>
                <a:gd name="T13" fmla="*/ 105 h 105"/>
                <a:gd name="T14" fmla="*/ 212 w 212"/>
                <a:gd name="T15" fmla="*/ 72 h 105"/>
                <a:gd name="T16" fmla="*/ 187 w 212"/>
                <a:gd name="T17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05">
                  <a:moveTo>
                    <a:pt x="187" y="55"/>
                  </a:moveTo>
                  <a:cubicBezTo>
                    <a:pt x="173" y="33"/>
                    <a:pt x="178" y="0"/>
                    <a:pt x="178" y="0"/>
                  </a:cubicBezTo>
                  <a:cubicBezTo>
                    <a:pt x="178" y="0"/>
                    <a:pt x="156" y="20"/>
                    <a:pt x="110" y="20"/>
                  </a:cubicBezTo>
                  <a:cubicBezTo>
                    <a:pt x="64" y="20"/>
                    <a:pt x="44" y="0"/>
                    <a:pt x="44" y="0"/>
                  </a:cubicBezTo>
                  <a:cubicBezTo>
                    <a:pt x="44" y="0"/>
                    <a:pt x="49" y="34"/>
                    <a:pt x="30" y="56"/>
                  </a:cubicBezTo>
                  <a:cubicBezTo>
                    <a:pt x="23" y="64"/>
                    <a:pt x="14" y="70"/>
                    <a:pt x="0" y="72"/>
                  </a:cubicBezTo>
                  <a:cubicBezTo>
                    <a:pt x="0" y="72"/>
                    <a:pt x="32" y="105"/>
                    <a:pt x="110" y="105"/>
                  </a:cubicBezTo>
                  <a:cubicBezTo>
                    <a:pt x="187" y="105"/>
                    <a:pt x="212" y="72"/>
                    <a:pt x="212" y="72"/>
                  </a:cubicBezTo>
                  <a:cubicBezTo>
                    <a:pt x="200" y="70"/>
                    <a:pt x="193" y="63"/>
                    <a:pt x="18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8" name="Freeform 426"/>
            <p:cNvSpPr>
              <a:spLocks/>
            </p:cNvSpPr>
            <p:nvPr/>
          </p:nvSpPr>
          <p:spPr bwMode="auto">
            <a:xfrm>
              <a:off x="10275782" y="4701711"/>
              <a:ext cx="283463" cy="256054"/>
            </a:xfrm>
            <a:custGeom>
              <a:avLst/>
              <a:gdLst>
                <a:gd name="T0" fmla="*/ 75 w 166"/>
                <a:gd name="T1" fmla="*/ 150 h 150"/>
                <a:gd name="T2" fmla="*/ 91 w 166"/>
                <a:gd name="T3" fmla="*/ 150 h 150"/>
                <a:gd name="T4" fmla="*/ 166 w 166"/>
                <a:gd name="T5" fmla="*/ 125 h 150"/>
                <a:gd name="T6" fmla="*/ 166 w 166"/>
                <a:gd name="T7" fmla="*/ 122 h 150"/>
                <a:gd name="T8" fmla="*/ 166 w 166"/>
                <a:gd name="T9" fmla="*/ 59 h 150"/>
                <a:gd name="T10" fmla="*/ 108 w 166"/>
                <a:gd name="T11" fmla="*/ 0 h 150"/>
                <a:gd name="T12" fmla="*/ 108 w 166"/>
                <a:gd name="T13" fmla="*/ 0 h 150"/>
                <a:gd name="T14" fmla="*/ 83 w 166"/>
                <a:gd name="T15" fmla="*/ 10 h 150"/>
                <a:gd name="T16" fmla="*/ 102 w 166"/>
                <a:gd name="T17" fmla="*/ 82 h 150"/>
                <a:gd name="T18" fmla="*/ 83 w 166"/>
                <a:gd name="T19" fmla="*/ 111 h 150"/>
                <a:gd name="T20" fmla="*/ 63 w 166"/>
                <a:gd name="T21" fmla="*/ 82 h 150"/>
                <a:gd name="T22" fmla="*/ 83 w 166"/>
                <a:gd name="T23" fmla="*/ 10 h 150"/>
                <a:gd name="T24" fmla="*/ 58 w 166"/>
                <a:gd name="T25" fmla="*/ 0 h 150"/>
                <a:gd name="T26" fmla="*/ 0 w 166"/>
                <a:gd name="T27" fmla="*/ 59 h 150"/>
                <a:gd name="T28" fmla="*/ 0 w 166"/>
                <a:gd name="T29" fmla="*/ 122 h 150"/>
                <a:gd name="T30" fmla="*/ 0 w 166"/>
                <a:gd name="T31" fmla="*/ 123 h 150"/>
                <a:gd name="T32" fmla="*/ 75 w 166"/>
                <a:gd name="T3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50">
                  <a:moveTo>
                    <a:pt x="75" y="150"/>
                  </a:moveTo>
                  <a:cubicBezTo>
                    <a:pt x="91" y="150"/>
                    <a:pt x="91" y="150"/>
                    <a:pt x="91" y="150"/>
                  </a:cubicBezTo>
                  <a:cubicBezTo>
                    <a:pt x="150" y="150"/>
                    <a:pt x="163" y="132"/>
                    <a:pt x="166" y="125"/>
                  </a:cubicBezTo>
                  <a:cubicBezTo>
                    <a:pt x="166" y="123"/>
                    <a:pt x="166" y="122"/>
                    <a:pt x="166" y="122"/>
                  </a:cubicBezTo>
                  <a:cubicBezTo>
                    <a:pt x="166" y="122"/>
                    <a:pt x="166" y="113"/>
                    <a:pt x="166" y="59"/>
                  </a:cubicBezTo>
                  <a:cubicBezTo>
                    <a:pt x="166" y="22"/>
                    <a:pt x="130" y="6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36" y="6"/>
                    <a:pt x="0" y="22"/>
                    <a:pt x="0" y="59"/>
                  </a:cubicBezTo>
                  <a:cubicBezTo>
                    <a:pt x="0" y="113"/>
                    <a:pt x="0" y="122"/>
                    <a:pt x="0" y="122"/>
                  </a:cubicBezTo>
                  <a:cubicBezTo>
                    <a:pt x="0" y="122"/>
                    <a:pt x="0" y="123"/>
                    <a:pt x="0" y="123"/>
                  </a:cubicBezTo>
                  <a:cubicBezTo>
                    <a:pt x="1" y="127"/>
                    <a:pt x="9" y="150"/>
                    <a:pt x="7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9" name="Oval 427"/>
            <p:cNvSpPr>
              <a:spLocks noChangeArrowheads="1"/>
            </p:cNvSpPr>
            <p:nvPr/>
          </p:nvSpPr>
          <p:spPr bwMode="auto">
            <a:xfrm>
              <a:off x="10345746" y="4522834"/>
              <a:ext cx="143535" cy="167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0" name="Freeform 428"/>
            <p:cNvSpPr>
              <a:spLocks/>
            </p:cNvSpPr>
            <p:nvPr/>
          </p:nvSpPr>
          <p:spPr bwMode="auto">
            <a:xfrm>
              <a:off x="10044251" y="4816394"/>
              <a:ext cx="219990" cy="297889"/>
            </a:xfrm>
            <a:custGeom>
              <a:avLst/>
              <a:gdLst>
                <a:gd name="T0" fmla="*/ 129 w 129"/>
                <a:gd name="T1" fmla="*/ 138 h 175"/>
                <a:gd name="T2" fmla="*/ 129 w 129"/>
                <a:gd name="T3" fmla="*/ 89 h 175"/>
                <a:gd name="T4" fmla="*/ 121 w 129"/>
                <a:gd name="T5" fmla="*/ 58 h 175"/>
                <a:gd name="T6" fmla="*/ 65 w 129"/>
                <a:gd name="T7" fmla="*/ 3 h 175"/>
                <a:gd name="T8" fmla="*/ 116 w 129"/>
                <a:gd name="T9" fmla="*/ 78 h 175"/>
                <a:gd name="T10" fmla="*/ 116 w 129"/>
                <a:gd name="T11" fmla="*/ 113 h 175"/>
                <a:gd name="T12" fmla="*/ 78 w 129"/>
                <a:gd name="T13" fmla="*/ 89 h 175"/>
                <a:gd name="T14" fmla="*/ 65 w 129"/>
                <a:gd name="T15" fmla="*/ 3 h 175"/>
                <a:gd name="T16" fmla="*/ 0 w 129"/>
                <a:gd name="T17" fmla="*/ 45 h 175"/>
                <a:gd name="T18" fmla="*/ 0 w 129"/>
                <a:gd name="T19" fmla="*/ 149 h 175"/>
                <a:gd name="T20" fmla="*/ 65 w 129"/>
                <a:gd name="T21" fmla="*/ 175 h 175"/>
                <a:gd name="T22" fmla="*/ 122 w 129"/>
                <a:gd name="T23" fmla="*/ 161 h 175"/>
                <a:gd name="T24" fmla="*/ 129 w 129"/>
                <a:gd name="T25" fmla="*/ 13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75">
                  <a:moveTo>
                    <a:pt x="129" y="138"/>
                  </a:moveTo>
                  <a:cubicBezTo>
                    <a:pt x="129" y="117"/>
                    <a:pt x="129" y="89"/>
                    <a:pt x="129" y="89"/>
                  </a:cubicBezTo>
                  <a:cubicBezTo>
                    <a:pt x="129" y="89"/>
                    <a:pt x="127" y="75"/>
                    <a:pt x="121" y="58"/>
                  </a:cubicBezTo>
                  <a:cubicBezTo>
                    <a:pt x="112" y="33"/>
                    <a:pt x="95" y="3"/>
                    <a:pt x="65" y="3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0" y="0"/>
                    <a:pt x="0" y="45"/>
                  </a:cubicBezTo>
                  <a:cubicBezTo>
                    <a:pt x="0" y="90"/>
                    <a:pt x="0" y="149"/>
                    <a:pt x="0" y="149"/>
                  </a:cubicBezTo>
                  <a:cubicBezTo>
                    <a:pt x="0" y="149"/>
                    <a:pt x="8" y="175"/>
                    <a:pt x="65" y="175"/>
                  </a:cubicBezTo>
                  <a:cubicBezTo>
                    <a:pt x="97" y="175"/>
                    <a:pt x="114" y="170"/>
                    <a:pt x="122" y="161"/>
                  </a:cubicBezTo>
                  <a:cubicBezTo>
                    <a:pt x="128" y="155"/>
                    <a:pt x="129" y="147"/>
                    <a:pt x="12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1" name="Oval 429"/>
            <p:cNvSpPr>
              <a:spLocks noChangeArrowheads="1"/>
            </p:cNvSpPr>
            <p:nvPr/>
          </p:nvSpPr>
          <p:spPr bwMode="auto">
            <a:xfrm>
              <a:off x="10055791" y="4607944"/>
              <a:ext cx="173829" cy="2034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497059" y="1563707"/>
            <a:ext cx="307496" cy="278792"/>
            <a:chOff x="10054349" y="2685014"/>
            <a:chExt cx="726328" cy="658528"/>
          </a:xfr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83" name="Oval 440"/>
            <p:cNvSpPr>
              <a:spLocks noChangeArrowheads="1"/>
            </p:cNvSpPr>
            <p:nvPr/>
          </p:nvSpPr>
          <p:spPr bwMode="auto">
            <a:xfrm>
              <a:off x="10639307" y="2954772"/>
              <a:ext cx="132715" cy="155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4" name="Freeform 441"/>
            <p:cNvSpPr>
              <a:spLocks/>
            </p:cNvSpPr>
            <p:nvPr/>
          </p:nvSpPr>
          <p:spPr bwMode="auto">
            <a:xfrm>
              <a:off x="10606849" y="2685014"/>
              <a:ext cx="119011" cy="119732"/>
            </a:xfrm>
            <a:custGeom>
              <a:avLst/>
              <a:gdLst>
                <a:gd name="T0" fmla="*/ 55 w 70"/>
                <a:gd name="T1" fmla="*/ 70 h 70"/>
                <a:gd name="T2" fmla="*/ 70 w 70"/>
                <a:gd name="T3" fmla="*/ 70 h 70"/>
                <a:gd name="T4" fmla="*/ 0 w 70"/>
                <a:gd name="T5" fmla="*/ 0 h 70"/>
                <a:gd name="T6" fmla="*/ 0 w 70"/>
                <a:gd name="T7" fmla="*/ 14 h 70"/>
                <a:gd name="T8" fmla="*/ 5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55" y="70"/>
                  </a:moveTo>
                  <a:cubicBezTo>
                    <a:pt x="70" y="70"/>
                    <a:pt x="70" y="70"/>
                    <a:pt x="70" y="70"/>
                  </a:cubicBezTo>
                  <a:cubicBezTo>
                    <a:pt x="70" y="31"/>
                    <a:pt x="39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1" y="14"/>
                    <a:pt x="55" y="39"/>
                    <a:pt x="5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Freeform 442"/>
            <p:cNvSpPr>
              <a:spLocks/>
            </p:cNvSpPr>
            <p:nvPr/>
          </p:nvSpPr>
          <p:spPr bwMode="auto">
            <a:xfrm>
              <a:off x="10606849" y="2727569"/>
              <a:ext cx="76456" cy="77177"/>
            </a:xfrm>
            <a:custGeom>
              <a:avLst/>
              <a:gdLst>
                <a:gd name="T0" fmla="*/ 33 w 45"/>
                <a:gd name="T1" fmla="*/ 45 h 45"/>
                <a:gd name="T2" fmla="*/ 45 w 45"/>
                <a:gd name="T3" fmla="*/ 45 h 45"/>
                <a:gd name="T4" fmla="*/ 0 w 45"/>
                <a:gd name="T5" fmla="*/ 0 h 45"/>
                <a:gd name="T6" fmla="*/ 0 w 45"/>
                <a:gd name="T7" fmla="*/ 12 h 45"/>
                <a:gd name="T8" fmla="*/ 33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20"/>
                    <a:pt x="25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8" y="12"/>
                    <a:pt x="33" y="27"/>
                    <a:pt x="3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443"/>
            <p:cNvSpPr>
              <a:spLocks/>
            </p:cNvSpPr>
            <p:nvPr/>
          </p:nvSpPr>
          <p:spPr bwMode="auto">
            <a:xfrm>
              <a:off x="10606849" y="2762190"/>
              <a:ext cx="42556" cy="42556"/>
            </a:xfrm>
            <a:custGeom>
              <a:avLst/>
              <a:gdLst>
                <a:gd name="T0" fmla="*/ 13 w 25"/>
                <a:gd name="T1" fmla="*/ 25 h 25"/>
                <a:gd name="T2" fmla="*/ 25 w 25"/>
                <a:gd name="T3" fmla="*/ 25 h 25"/>
                <a:gd name="T4" fmla="*/ 0 w 25"/>
                <a:gd name="T5" fmla="*/ 0 h 25"/>
                <a:gd name="T6" fmla="*/ 0 w 25"/>
                <a:gd name="T7" fmla="*/ 12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13" y="18"/>
                    <a:pt x="1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444"/>
            <p:cNvSpPr>
              <a:spLocks/>
            </p:cNvSpPr>
            <p:nvPr/>
          </p:nvSpPr>
          <p:spPr bwMode="auto">
            <a:xfrm>
              <a:off x="10611898" y="3114896"/>
              <a:ext cx="168779" cy="228646"/>
            </a:xfrm>
            <a:custGeom>
              <a:avLst/>
              <a:gdLst>
                <a:gd name="T0" fmla="*/ 49 w 99"/>
                <a:gd name="T1" fmla="*/ 2 h 134"/>
                <a:gd name="T2" fmla="*/ 40 w 99"/>
                <a:gd name="T3" fmla="*/ 68 h 134"/>
                <a:gd name="T4" fmla="*/ 10 w 99"/>
                <a:gd name="T5" fmla="*/ 87 h 134"/>
                <a:gd name="T6" fmla="*/ 10 w 99"/>
                <a:gd name="T7" fmla="*/ 60 h 134"/>
                <a:gd name="T8" fmla="*/ 49 w 99"/>
                <a:gd name="T9" fmla="*/ 2 h 134"/>
                <a:gd name="T10" fmla="*/ 0 w 99"/>
                <a:gd name="T11" fmla="*/ 68 h 134"/>
                <a:gd name="T12" fmla="*/ 0 w 99"/>
                <a:gd name="T13" fmla="*/ 106 h 134"/>
                <a:gd name="T14" fmla="*/ 49 w 99"/>
                <a:gd name="T15" fmla="*/ 134 h 134"/>
                <a:gd name="T16" fmla="*/ 99 w 99"/>
                <a:gd name="T17" fmla="*/ 115 h 134"/>
                <a:gd name="T18" fmla="*/ 99 w 99"/>
                <a:gd name="T19" fmla="*/ 35 h 134"/>
                <a:gd name="T20" fmla="*/ 49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49" y="2"/>
                  </a:moveTo>
                  <a:cubicBezTo>
                    <a:pt x="40" y="68"/>
                    <a:pt x="40" y="68"/>
                    <a:pt x="40" y="6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11" y="2"/>
                    <a:pt x="0" y="68"/>
                    <a:pt x="0" y="68"/>
                  </a:cubicBezTo>
                  <a:cubicBezTo>
                    <a:pt x="0" y="68"/>
                    <a:pt x="0" y="90"/>
                    <a:pt x="0" y="106"/>
                  </a:cubicBezTo>
                  <a:cubicBezTo>
                    <a:pt x="0" y="122"/>
                    <a:pt x="5" y="134"/>
                    <a:pt x="49" y="134"/>
                  </a:cubicBezTo>
                  <a:cubicBezTo>
                    <a:pt x="94" y="134"/>
                    <a:pt x="99" y="115"/>
                    <a:pt x="99" y="115"/>
                  </a:cubicBezTo>
                  <a:cubicBezTo>
                    <a:pt x="99" y="115"/>
                    <a:pt x="99" y="69"/>
                    <a:pt x="99" y="35"/>
                  </a:cubicBezTo>
                  <a:cubicBezTo>
                    <a:pt x="99" y="0"/>
                    <a:pt x="49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445"/>
            <p:cNvSpPr>
              <a:spLocks/>
            </p:cNvSpPr>
            <p:nvPr/>
          </p:nvSpPr>
          <p:spPr bwMode="auto">
            <a:xfrm>
              <a:off x="10344303" y="3058636"/>
              <a:ext cx="170222" cy="22360"/>
            </a:xfrm>
            <a:custGeom>
              <a:avLst/>
              <a:gdLst>
                <a:gd name="T0" fmla="*/ 94 w 100"/>
                <a:gd name="T1" fmla="*/ 0 h 13"/>
                <a:gd name="T2" fmla="*/ 7 w 100"/>
                <a:gd name="T3" fmla="*/ 0 h 13"/>
                <a:gd name="T4" fmla="*/ 2 w 100"/>
                <a:gd name="T5" fmla="*/ 2 h 13"/>
                <a:gd name="T6" fmla="*/ 0 w 100"/>
                <a:gd name="T7" fmla="*/ 6 h 13"/>
                <a:gd name="T8" fmla="*/ 7 w 100"/>
                <a:gd name="T9" fmla="*/ 13 h 13"/>
                <a:gd name="T10" fmla="*/ 94 w 100"/>
                <a:gd name="T11" fmla="*/ 13 h 13"/>
                <a:gd name="T12" fmla="*/ 100 w 100"/>
                <a:gd name="T13" fmla="*/ 6 h 13"/>
                <a:gd name="T14" fmla="*/ 94 w 100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">
                  <a:moveTo>
                    <a:pt x="9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7" y="13"/>
                    <a:pt x="100" y="10"/>
                    <a:pt x="100" y="6"/>
                  </a:cubicBezTo>
                  <a:cubicBezTo>
                    <a:pt x="100" y="3"/>
                    <a:pt x="97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446"/>
            <p:cNvSpPr>
              <a:spLocks/>
            </p:cNvSpPr>
            <p:nvPr/>
          </p:nvSpPr>
          <p:spPr bwMode="auto">
            <a:xfrm>
              <a:off x="10465478" y="2847301"/>
              <a:ext cx="56260" cy="64915"/>
            </a:xfrm>
            <a:custGeom>
              <a:avLst/>
              <a:gdLst>
                <a:gd name="T0" fmla="*/ 17 w 33"/>
                <a:gd name="T1" fmla="*/ 38 h 38"/>
                <a:gd name="T2" fmla="*/ 33 w 33"/>
                <a:gd name="T3" fmla="*/ 24 h 38"/>
                <a:gd name="T4" fmla="*/ 33 w 33"/>
                <a:gd name="T5" fmla="*/ 19 h 38"/>
                <a:gd name="T6" fmla="*/ 18 w 33"/>
                <a:gd name="T7" fmla="*/ 0 h 38"/>
                <a:gd name="T8" fmla="*/ 17 w 33"/>
                <a:gd name="T9" fmla="*/ 0 h 38"/>
                <a:gd name="T10" fmla="*/ 0 w 33"/>
                <a:gd name="T11" fmla="*/ 19 h 38"/>
                <a:gd name="T12" fmla="*/ 17 w 3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8">
                  <a:moveTo>
                    <a:pt x="17" y="38"/>
                  </a:moveTo>
                  <a:cubicBezTo>
                    <a:pt x="24" y="38"/>
                    <a:pt x="31" y="32"/>
                    <a:pt x="33" y="24"/>
                  </a:cubicBezTo>
                  <a:cubicBezTo>
                    <a:pt x="33" y="22"/>
                    <a:pt x="33" y="21"/>
                    <a:pt x="33" y="19"/>
                  </a:cubicBezTo>
                  <a:cubicBezTo>
                    <a:pt x="33" y="9"/>
                    <a:pt x="26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9"/>
                  </a:cubicBezTo>
                  <a:cubicBezTo>
                    <a:pt x="0" y="30"/>
                    <a:pt x="7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447"/>
            <p:cNvSpPr>
              <a:spLocks/>
            </p:cNvSpPr>
            <p:nvPr/>
          </p:nvSpPr>
          <p:spPr bwMode="auto">
            <a:xfrm>
              <a:off x="10434463" y="2918708"/>
              <a:ext cx="117569" cy="68522"/>
            </a:xfrm>
            <a:custGeom>
              <a:avLst/>
              <a:gdLst>
                <a:gd name="T0" fmla="*/ 50 w 69"/>
                <a:gd name="T1" fmla="*/ 0 h 40"/>
                <a:gd name="T2" fmla="*/ 36 w 69"/>
                <a:gd name="T3" fmla="*/ 5 h 40"/>
                <a:gd name="T4" fmla="*/ 42 w 69"/>
                <a:gd name="T5" fmla="*/ 25 h 40"/>
                <a:gd name="T6" fmla="*/ 36 w 69"/>
                <a:gd name="T7" fmla="*/ 35 h 40"/>
                <a:gd name="T8" fmla="*/ 29 w 69"/>
                <a:gd name="T9" fmla="*/ 25 h 40"/>
                <a:gd name="T10" fmla="*/ 36 w 69"/>
                <a:gd name="T11" fmla="*/ 5 h 40"/>
                <a:gd name="T12" fmla="*/ 19 w 69"/>
                <a:gd name="T13" fmla="*/ 0 h 40"/>
                <a:gd name="T14" fmla="*/ 0 w 69"/>
                <a:gd name="T15" fmla="*/ 20 h 40"/>
                <a:gd name="T16" fmla="*/ 0 w 69"/>
                <a:gd name="T17" fmla="*/ 40 h 40"/>
                <a:gd name="T18" fmla="*/ 32 w 69"/>
                <a:gd name="T19" fmla="*/ 40 h 40"/>
                <a:gd name="T20" fmla="*/ 37 w 69"/>
                <a:gd name="T21" fmla="*/ 40 h 40"/>
                <a:gd name="T22" fmla="*/ 69 w 69"/>
                <a:gd name="T23" fmla="*/ 40 h 40"/>
                <a:gd name="T24" fmla="*/ 69 w 69"/>
                <a:gd name="T25" fmla="*/ 20 h 40"/>
                <a:gd name="T26" fmla="*/ 50 w 69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40">
                  <a:moveTo>
                    <a:pt x="50" y="0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3"/>
                    <a:pt x="0" y="8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20"/>
                  </a:cubicBezTo>
                  <a:cubicBezTo>
                    <a:pt x="69" y="8"/>
                    <a:pt x="59" y="3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448"/>
            <p:cNvSpPr>
              <a:spLocks/>
            </p:cNvSpPr>
            <p:nvPr/>
          </p:nvSpPr>
          <p:spPr bwMode="auto">
            <a:xfrm>
              <a:off x="10280831" y="2814844"/>
              <a:ext cx="119732" cy="196188"/>
            </a:xfrm>
            <a:custGeom>
              <a:avLst/>
              <a:gdLst>
                <a:gd name="T0" fmla="*/ 66 w 70"/>
                <a:gd name="T1" fmla="*/ 0 h 115"/>
                <a:gd name="T2" fmla="*/ 61 w 70"/>
                <a:gd name="T3" fmla="*/ 4 h 115"/>
                <a:gd name="T4" fmla="*/ 61 w 70"/>
                <a:gd name="T5" fmla="*/ 56 h 115"/>
                <a:gd name="T6" fmla="*/ 3 w 70"/>
                <a:gd name="T7" fmla="*/ 56 h 115"/>
                <a:gd name="T8" fmla="*/ 1 w 70"/>
                <a:gd name="T9" fmla="*/ 57 h 115"/>
                <a:gd name="T10" fmla="*/ 0 w 70"/>
                <a:gd name="T11" fmla="*/ 61 h 115"/>
                <a:gd name="T12" fmla="*/ 3 w 70"/>
                <a:gd name="T13" fmla="*/ 65 h 115"/>
                <a:gd name="T14" fmla="*/ 29 w 70"/>
                <a:gd name="T15" fmla="*/ 65 h 115"/>
                <a:gd name="T16" fmla="*/ 61 w 70"/>
                <a:gd name="T17" fmla="*/ 65 h 115"/>
                <a:gd name="T18" fmla="*/ 61 w 70"/>
                <a:gd name="T19" fmla="*/ 111 h 115"/>
                <a:gd name="T20" fmla="*/ 63 w 70"/>
                <a:gd name="T21" fmla="*/ 114 h 115"/>
                <a:gd name="T22" fmla="*/ 66 w 70"/>
                <a:gd name="T23" fmla="*/ 115 h 115"/>
                <a:gd name="T24" fmla="*/ 70 w 70"/>
                <a:gd name="T25" fmla="*/ 111 h 115"/>
                <a:gd name="T26" fmla="*/ 70 w 70"/>
                <a:gd name="T27" fmla="*/ 61 h 115"/>
                <a:gd name="T28" fmla="*/ 70 w 70"/>
                <a:gd name="T29" fmla="*/ 4 h 115"/>
                <a:gd name="T30" fmla="*/ 69 w 70"/>
                <a:gd name="T31" fmla="*/ 1 h 115"/>
                <a:gd name="T32" fmla="*/ 66 w 70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15">
                  <a:moveTo>
                    <a:pt x="66" y="0"/>
                  </a:moveTo>
                  <a:cubicBezTo>
                    <a:pt x="63" y="0"/>
                    <a:pt x="61" y="2"/>
                    <a:pt x="61" y="4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" y="56"/>
                    <a:pt x="1" y="57"/>
                    <a:pt x="1" y="57"/>
                  </a:cubicBezTo>
                  <a:cubicBezTo>
                    <a:pt x="0" y="58"/>
                    <a:pt x="0" y="59"/>
                    <a:pt x="0" y="61"/>
                  </a:cubicBezTo>
                  <a:cubicBezTo>
                    <a:pt x="0" y="63"/>
                    <a:pt x="1" y="65"/>
                    <a:pt x="3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1" y="112"/>
                    <a:pt x="62" y="113"/>
                    <a:pt x="63" y="114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8" y="115"/>
                    <a:pt x="70" y="113"/>
                    <a:pt x="70" y="11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2"/>
                    <a:pt x="69" y="1"/>
                  </a:cubicBezTo>
                  <a:cubicBezTo>
                    <a:pt x="68" y="0"/>
                    <a:pt x="67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Freeform 449"/>
            <p:cNvSpPr>
              <a:spLocks/>
            </p:cNvSpPr>
            <p:nvPr/>
          </p:nvSpPr>
          <p:spPr bwMode="auto">
            <a:xfrm>
              <a:off x="10298141" y="2974968"/>
              <a:ext cx="62752" cy="37507"/>
            </a:xfrm>
            <a:custGeom>
              <a:avLst/>
              <a:gdLst>
                <a:gd name="T0" fmla="*/ 27 w 37"/>
                <a:gd name="T1" fmla="*/ 0 h 22"/>
                <a:gd name="T2" fmla="*/ 19 w 37"/>
                <a:gd name="T3" fmla="*/ 3 h 22"/>
                <a:gd name="T4" fmla="*/ 23 w 37"/>
                <a:gd name="T5" fmla="*/ 14 h 22"/>
                <a:gd name="T6" fmla="*/ 19 w 37"/>
                <a:gd name="T7" fmla="*/ 19 h 22"/>
                <a:gd name="T8" fmla="*/ 15 w 37"/>
                <a:gd name="T9" fmla="*/ 14 h 22"/>
                <a:gd name="T10" fmla="*/ 19 w 37"/>
                <a:gd name="T11" fmla="*/ 3 h 22"/>
                <a:gd name="T12" fmla="*/ 15 w 37"/>
                <a:gd name="T13" fmla="*/ 2 h 22"/>
                <a:gd name="T14" fmla="*/ 10 w 37"/>
                <a:gd name="T15" fmla="*/ 0 h 22"/>
                <a:gd name="T16" fmla="*/ 0 w 37"/>
                <a:gd name="T17" fmla="*/ 11 h 22"/>
                <a:gd name="T18" fmla="*/ 0 w 37"/>
                <a:gd name="T19" fmla="*/ 22 h 22"/>
                <a:gd name="T20" fmla="*/ 17 w 37"/>
                <a:gd name="T21" fmla="*/ 22 h 22"/>
                <a:gd name="T22" fmla="*/ 19 w 37"/>
                <a:gd name="T23" fmla="*/ 22 h 22"/>
                <a:gd name="T24" fmla="*/ 20 w 37"/>
                <a:gd name="T25" fmla="*/ 22 h 22"/>
                <a:gd name="T26" fmla="*/ 37 w 37"/>
                <a:gd name="T27" fmla="*/ 22 h 22"/>
                <a:gd name="T28" fmla="*/ 37 w 37"/>
                <a:gd name="T29" fmla="*/ 11 h 22"/>
                <a:gd name="T30" fmla="*/ 27 w 37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22">
                  <a:moveTo>
                    <a:pt x="27" y="0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2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11"/>
                  </a:cubicBezTo>
                  <a:cubicBezTo>
                    <a:pt x="37" y="5"/>
                    <a:pt x="32" y="2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Freeform 450"/>
            <p:cNvSpPr>
              <a:spLocks/>
            </p:cNvSpPr>
            <p:nvPr/>
          </p:nvSpPr>
          <p:spPr bwMode="auto">
            <a:xfrm>
              <a:off x="10313288" y="2936019"/>
              <a:ext cx="32458" cy="35343"/>
            </a:xfrm>
            <a:custGeom>
              <a:avLst/>
              <a:gdLst>
                <a:gd name="T0" fmla="*/ 8 w 19"/>
                <a:gd name="T1" fmla="*/ 21 h 21"/>
                <a:gd name="T2" fmla="*/ 10 w 19"/>
                <a:gd name="T3" fmla="*/ 21 h 21"/>
                <a:gd name="T4" fmla="*/ 19 w 19"/>
                <a:gd name="T5" fmla="*/ 10 h 21"/>
                <a:gd name="T6" fmla="*/ 10 w 19"/>
                <a:gd name="T7" fmla="*/ 0 h 21"/>
                <a:gd name="T8" fmla="*/ 0 w 19"/>
                <a:gd name="T9" fmla="*/ 10 h 21"/>
                <a:gd name="T10" fmla="*/ 8 w 1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8" y="21"/>
                  </a:moveTo>
                  <a:cubicBezTo>
                    <a:pt x="8" y="21"/>
                    <a:pt x="9" y="21"/>
                    <a:pt x="10" y="21"/>
                  </a:cubicBezTo>
                  <a:cubicBezTo>
                    <a:pt x="15" y="21"/>
                    <a:pt x="19" y="16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3" y="20"/>
                    <a:pt x="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Oval 451"/>
            <p:cNvSpPr>
              <a:spLocks noChangeArrowheads="1"/>
            </p:cNvSpPr>
            <p:nvPr/>
          </p:nvSpPr>
          <p:spPr bwMode="auto">
            <a:xfrm>
              <a:off x="10313288" y="2816286"/>
              <a:ext cx="31015" cy="375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Freeform 452"/>
            <p:cNvSpPr>
              <a:spLocks/>
            </p:cNvSpPr>
            <p:nvPr/>
          </p:nvSpPr>
          <p:spPr bwMode="auto">
            <a:xfrm>
              <a:off x="10296699" y="2857399"/>
              <a:ext cx="64194" cy="36064"/>
            </a:xfrm>
            <a:custGeom>
              <a:avLst/>
              <a:gdLst>
                <a:gd name="T0" fmla="*/ 20 w 38"/>
                <a:gd name="T1" fmla="*/ 21 h 21"/>
                <a:gd name="T2" fmla="*/ 20 w 38"/>
                <a:gd name="T3" fmla="*/ 21 h 21"/>
                <a:gd name="T4" fmla="*/ 38 w 38"/>
                <a:gd name="T5" fmla="*/ 21 h 21"/>
                <a:gd name="T6" fmla="*/ 38 w 38"/>
                <a:gd name="T7" fmla="*/ 10 h 21"/>
                <a:gd name="T8" fmla="*/ 28 w 38"/>
                <a:gd name="T9" fmla="*/ 0 h 21"/>
                <a:gd name="T10" fmla="*/ 20 w 38"/>
                <a:gd name="T11" fmla="*/ 3 h 21"/>
                <a:gd name="T12" fmla="*/ 23 w 38"/>
                <a:gd name="T13" fmla="*/ 13 h 21"/>
                <a:gd name="T14" fmla="*/ 20 w 38"/>
                <a:gd name="T15" fmla="*/ 19 h 21"/>
                <a:gd name="T16" fmla="*/ 16 w 38"/>
                <a:gd name="T17" fmla="*/ 13 h 21"/>
                <a:gd name="T18" fmla="*/ 20 w 38"/>
                <a:gd name="T19" fmla="*/ 3 h 21"/>
                <a:gd name="T20" fmla="*/ 10 w 38"/>
                <a:gd name="T21" fmla="*/ 0 h 21"/>
                <a:gd name="T22" fmla="*/ 0 w 38"/>
                <a:gd name="T23" fmla="*/ 10 h 21"/>
                <a:gd name="T24" fmla="*/ 0 w 38"/>
                <a:gd name="T25" fmla="*/ 21 h 21"/>
                <a:gd name="T26" fmla="*/ 18 w 38"/>
                <a:gd name="T27" fmla="*/ 21 h 21"/>
                <a:gd name="T28" fmla="*/ 20 w 38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1"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10"/>
                  </a:cubicBezTo>
                  <a:cubicBezTo>
                    <a:pt x="38" y="4"/>
                    <a:pt x="32" y="1"/>
                    <a:pt x="28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Freeform 453"/>
            <p:cNvSpPr>
              <a:spLocks noEditPoints="1"/>
            </p:cNvSpPr>
            <p:nvPr/>
          </p:nvSpPr>
          <p:spPr bwMode="auto">
            <a:xfrm>
              <a:off x="10238275" y="2785993"/>
              <a:ext cx="383721" cy="262546"/>
            </a:xfrm>
            <a:custGeom>
              <a:avLst/>
              <a:gdLst>
                <a:gd name="T0" fmla="*/ 225 w 225"/>
                <a:gd name="T1" fmla="*/ 137 h 154"/>
                <a:gd name="T2" fmla="*/ 225 w 225"/>
                <a:gd name="T3" fmla="*/ 80 h 154"/>
                <a:gd name="T4" fmla="*/ 225 w 225"/>
                <a:gd name="T5" fmla="*/ 66 h 154"/>
                <a:gd name="T6" fmla="*/ 225 w 225"/>
                <a:gd name="T7" fmla="*/ 56 h 154"/>
                <a:gd name="T8" fmla="*/ 225 w 225"/>
                <a:gd name="T9" fmla="*/ 42 h 154"/>
                <a:gd name="T10" fmla="*/ 225 w 225"/>
                <a:gd name="T11" fmla="*/ 35 h 154"/>
                <a:gd name="T12" fmla="*/ 225 w 225"/>
                <a:gd name="T13" fmla="*/ 21 h 154"/>
                <a:gd name="T14" fmla="*/ 225 w 225"/>
                <a:gd name="T15" fmla="*/ 18 h 154"/>
                <a:gd name="T16" fmla="*/ 223 w 225"/>
                <a:gd name="T17" fmla="*/ 11 h 154"/>
                <a:gd name="T18" fmla="*/ 216 w 225"/>
                <a:gd name="T19" fmla="*/ 3 h 154"/>
                <a:gd name="T20" fmla="*/ 209 w 225"/>
                <a:gd name="T21" fmla="*/ 0 h 154"/>
                <a:gd name="T22" fmla="*/ 207 w 225"/>
                <a:gd name="T23" fmla="*/ 0 h 154"/>
                <a:gd name="T24" fmla="*/ 193 w 225"/>
                <a:gd name="T25" fmla="*/ 0 h 154"/>
                <a:gd name="T26" fmla="*/ 185 w 225"/>
                <a:gd name="T27" fmla="*/ 0 h 154"/>
                <a:gd name="T28" fmla="*/ 172 w 225"/>
                <a:gd name="T29" fmla="*/ 0 h 154"/>
                <a:gd name="T30" fmla="*/ 161 w 225"/>
                <a:gd name="T31" fmla="*/ 0 h 154"/>
                <a:gd name="T32" fmla="*/ 147 w 225"/>
                <a:gd name="T33" fmla="*/ 0 h 154"/>
                <a:gd name="T34" fmla="*/ 18 w 225"/>
                <a:gd name="T35" fmla="*/ 0 h 154"/>
                <a:gd name="T36" fmla="*/ 0 w 225"/>
                <a:gd name="T37" fmla="*/ 18 h 154"/>
                <a:gd name="T38" fmla="*/ 0 w 225"/>
                <a:gd name="T39" fmla="*/ 137 h 154"/>
                <a:gd name="T40" fmla="*/ 18 w 225"/>
                <a:gd name="T41" fmla="*/ 154 h 154"/>
                <a:gd name="T42" fmla="*/ 207 w 225"/>
                <a:gd name="T43" fmla="*/ 154 h 154"/>
                <a:gd name="T44" fmla="*/ 225 w 225"/>
                <a:gd name="T45" fmla="*/ 137 h 154"/>
                <a:gd name="T46" fmla="*/ 211 w 225"/>
                <a:gd name="T47" fmla="*/ 126 h 154"/>
                <a:gd name="T48" fmla="*/ 196 w 225"/>
                <a:gd name="T49" fmla="*/ 141 h 154"/>
                <a:gd name="T50" fmla="*/ 55 w 225"/>
                <a:gd name="T51" fmla="*/ 141 h 154"/>
                <a:gd name="T52" fmla="*/ 29 w 225"/>
                <a:gd name="T53" fmla="*/ 141 h 154"/>
                <a:gd name="T54" fmla="*/ 13 w 225"/>
                <a:gd name="T55" fmla="*/ 126 h 154"/>
                <a:gd name="T56" fmla="*/ 13 w 225"/>
                <a:gd name="T57" fmla="*/ 26 h 154"/>
                <a:gd name="T58" fmla="*/ 29 w 225"/>
                <a:gd name="T59" fmla="*/ 11 h 154"/>
                <a:gd name="T60" fmla="*/ 91 w 225"/>
                <a:gd name="T61" fmla="*/ 11 h 154"/>
                <a:gd name="T62" fmla="*/ 146 w 225"/>
                <a:gd name="T63" fmla="*/ 11 h 154"/>
                <a:gd name="T64" fmla="*/ 160 w 225"/>
                <a:gd name="T65" fmla="*/ 11 h 154"/>
                <a:gd name="T66" fmla="*/ 170 w 225"/>
                <a:gd name="T67" fmla="*/ 11 h 154"/>
                <a:gd name="T68" fmla="*/ 183 w 225"/>
                <a:gd name="T69" fmla="*/ 11 h 154"/>
                <a:gd name="T70" fmla="*/ 191 w 225"/>
                <a:gd name="T71" fmla="*/ 11 h 154"/>
                <a:gd name="T72" fmla="*/ 196 w 225"/>
                <a:gd name="T73" fmla="*/ 11 h 154"/>
                <a:gd name="T74" fmla="*/ 203 w 225"/>
                <a:gd name="T75" fmla="*/ 13 h 154"/>
                <a:gd name="T76" fmla="*/ 211 w 225"/>
                <a:gd name="T77" fmla="*/ 23 h 154"/>
                <a:gd name="T78" fmla="*/ 211 w 225"/>
                <a:gd name="T79" fmla="*/ 26 h 154"/>
                <a:gd name="T80" fmla="*/ 211 w 225"/>
                <a:gd name="T81" fmla="*/ 36 h 154"/>
                <a:gd name="T82" fmla="*/ 211 w 225"/>
                <a:gd name="T83" fmla="*/ 43 h 154"/>
                <a:gd name="T84" fmla="*/ 211 w 225"/>
                <a:gd name="T85" fmla="*/ 57 h 154"/>
                <a:gd name="T86" fmla="*/ 211 w 225"/>
                <a:gd name="T87" fmla="*/ 66 h 154"/>
                <a:gd name="T88" fmla="*/ 211 w 225"/>
                <a:gd name="T89" fmla="*/ 81 h 154"/>
                <a:gd name="T90" fmla="*/ 211 w 225"/>
                <a:gd name="T91" fmla="*/ 1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54">
                  <a:moveTo>
                    <a:pt x="225" y="137"/>
                  </a:moveTo>
                  <a:cubicBezTo>
                    <a:pt x="225" y="80"/>
                    <a:pt x="225" y="80"/>
                    <a:pt x="225" y="80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5" y="15"/>
                    <a:pt x="224" y="13"/>
                    <a:pt x="223" y="11"/>
                  </a:cubicBezTo>
                  <a:cubicBezTo>
                    <a:pt x="222" y="7"/>
                    <a:pt x="219" y="5"/>
                    <a:pt x="216" y="3"/>
                  </a:cubicBezTo>
                  <a:cubicBezTo>
                    <a:pt x="214" y="1"/>
                    <a:pt x="212" y="1"/>
                    <a:pt x="209" y="0"/>
                  </a:cubicBezTo>
                  <a:cubicBezTo>
                    <a:pt x="208" y="0"/>
                    <a:pt x="208" y="0"/>
                    <a:pt x="20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8" y="154"/>
                    <a:pt x="18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17" y="154"/>
                    <a:pt x="225" y="146"/>
                    <a:pt x="225" y="137"/>
                  </a:cubicBezTo>
                  <a:close/>
                  <a:moveTo>
                    <a:pt x="211" y="126"/>
                  </a:moveTo>
                  <a:cubicBezTo>
                    <a:pt x="211" y="135"/>
                    <a:pt x="204" y="141"/>
                    <a:pt x="19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0" y="141"/>
                    <a:pt x="13" y="135"/>
                    <a:pt x="13" y="1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8"/>
                    <a:pt x="20" y="11"/>
                    <a:pt x="29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8" y="11"/>
                    <a:pt x="201" y="12"/>
                    <a:pt x="203" y="13"/>
                  </a:cubicBezTo>
                  <a:cubicBezTo>
                    <a:pt x="207" y="15"/>
                    <a:pt x="210" y="19"/>
                    <a:pt x="211" y="23"/>
                  </a:cubicBezTo>
                  <a:cubicBezTo>
                    <a:pt x="211" y="24"/>
                    <a:pt x="211" y="25"/>
                    <a:pt x="211" y="2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81"/>
                    <a:pt x="211" y="81"/>
                    <a:pt x="211" y="81"/>
                  </a:cubicBezTo>
                  <a:lnTo>
                    <a:pt x="211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Freeform 454"/>
            <p:cNvSpPr>
              <a:spLocks/>
            </p:cNvSpPr>
            <p:nvPr/>
          </p:nvSpPr>
          <p:spPr bwMode="auto">
            <a:xfrm>
              <a:off x="10054349" y="3114896"/>
              <a:ext cx="168779" cy="228646"/>
            </a:xfrm>
            <a:custGeom>
              <a:avLst/>
              <a:gdLst>
                <a:gd name="T0" fmla="*/ 50 w 99"/>
                <a:gd name="T1" fmla="*/ 2 h 134"/>
                <a:gd name="T2" fmla="*/ 89 w 99"/>
                <a:gd name="T3" fmla="*/ 59 h 134"/>
                <a:gd name="T4" fmla="*/ 89 w 99"/>
                <a:gd name="T5" fmla="*/ 86 h 134"/>
                <a:gd name="T6" fmla="*/ 59 w 99"/>
                <a:gd name="T7" fmla="*/ 68 h 134"/>
                <a:gd name="T8" fmla="*/ 50 w 99"/>
                <a:gd name="T9" fmla="*/ 2 h 134"/>
                <a:gd name="T10" fmla="*/ 0 w 99"/>
                <a:gd name="T11" fmla="*/ 34 h 134"/>
                <a:gd name="T12" fmla="*/ 0 w 99"/>
                <a:gd name="T13" fmla="*/ 114 h 134"/>
                <a:gd name="T14" fmla="*/ 50 w 99"/>
                <a:gd name="T15" fmla="*/ 134 h 134"/>
                <a:gd name="T16" fmla="*/ 99 w 99"/>
                <a:gd name="T17" fmla="*/ 105 h 134"/>
                <a:gd name="T18" fmla="*/ 99 w 99"/>
                <a:gd name="T19" fmla="*/ 68 h 134"/>
                <a:gd name="T20" fmla="*/ 50 w 99"/>
                <a:gd name="T21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50" y="2"/>
                  </a:moveTo>
                  <a:cubicBezTo>
                    <a:pt x="89" y="59"/>
                    <a:pt x="89" y="59"/>
                    <a:pt x="89" y="59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0" y="0"/>
                    <a:pt x="0" y="34"/>
                  </a:cubicBezTo>
                  <a:cubicBezTo>
                    <a:pt x="0" y="68"/>
                    <a:pt x="0" y="114"/>
                    <a:pt x="0" y="114"/>
                  </a:cubicBezTo>
                  <a:cubicBezTo>
                    <a:pt x="0" y="114"/>
                    <a:pt x="5" y="134"/>
                    <a:pt x="50" y="134"/>
                  </a:cubicBezTo>
                  <a:cubicBezTo>
                    <a:pt x="94" y="134"/>
                    <a:pt x="99" y="121"/>
                    <a:pt x="99" y="105"/>
                  </a:cubicBezTo>
                  <a:cubicBezTo>
                    <a:pt x="99" y="89"/>
                    <a:pt x="99" y="68"/>
                    <a:pt x="99" y="68"/>
                  </a:cubicBezTo>
                  <a:cubicBezTo>
                    <a:pt x="99" y="68"/>
                    <a:pt x="88" y="2"/>
                    <a:pt x="5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Oval 455"/>
            <p:cNvSpPr>
              <a:spLocks noChangeArrowheads="1"/>
            </p:cNvSpPr>
            <p:nvPr/>
          </p:nvSpPr>
          <p:spPr bwMode="auto">
            <a:xfrm>
              <a:off x="10063004" y="2954772"/>
              <a:ext cx="132715" cy="155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150170" y="1757155"/>
            <a:ext cx="312045" cy="352352"/>
            <a:chOff x="1027865" y="1177546"/>
            <a:chExt cx="670069" cy="756622"/>
          </a:xfrm>
          <a:solidFill>
            <a:schemeClr val="bg1">
              <a:lumMod val="50000"/>
            </a:schemeClr>
          </a:solidFill>
          <a:effectLst>
            <a:reflection blurRad="6350" stA="52000" endA="300" endPos="27000" dir="5400000" sy="-100000" algn="bl" rotWithShape="0"/>
          </a:effectLst>
        </p:grpSpPr>
        <p:sp>
          <p:nvSpPr>
            <p:cNvPr id="100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Freeform 650"/>
            <p:cNvSpPr>
              <a:spLocks/>
            </p:cNvSpPr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657"/>
            <p:cNvSpPr>
              <a:spLocks/>
            </p:cNvSpPr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112" name="TextBox 338"/>
          <p:cNvSpPr txBox="1"/>
          <p:nvPr/>
        </p:nvSpPr>
        <p:spPr>
          <a:xfrm>
            <a:off x="1679221" y="4107567"/>
            <a:ext cx="945487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13" name="TextBox 339"/>
          <p:cNvSpPr txBox="1"/>
          <p:nvPr/>
        </p:nvSpPr>
        <p:spPr>
          <a:xfrm>
            <a:off x="3432474" y="3774499"/>
            <a:ext cx="945487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14" name="TextBox 340"/>
          <p:cNvSpPr txBox="1"/>
          <p:nvPr/>
        </p:nvSpPr>
        <p:spPr>
          <a:xfrm>
            <a:off x="5184945" y="3431521"/>
            <a:ext cx="945487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15" name="TextBox 341"/>
          <p:cNvSpPr txBox="1"/>
          <p:nvPr/>
        </p:nvSpPr>
        <p:spPr>
          <a:xfrm>
            <a:off x="6719865" y="2887622"/>
            <a:ext cx="945487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116" name="TextBox 342"/>
          <p:cNvSpPr txBox="1"/>
          <p:nvPr/>
        </p:nvSpPr>
        <p:spPr>
          <a:xfrm>
            <a:off x="591328" y="1123436"/>
            <a:ext cx="1880980" cy="47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87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1574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25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75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2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7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25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112" grpId="0"/>
      <p:bldP spid="113" grpId="0"/>
      <p:bldP spid="114" grpId="0"/>
      <p:bldP spid="115" grpId="0"/>
      <p:bldP spid="1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787211" y="1388713"/>
            <a:ext cx="1702178" cy="3063527"/>
            <a:chOff x="1049615" y="1461092"/>
            <a:chExt cx="2269570" cy="4084703"/>
          </a:xfrm>
        </p:grpSpPr>
        <p:sp>
          <p:nvSpPr>
            <p:cNvPr id="10" name="直角三角形 69"/>
            <p:cNvSpPr/>
            <p:nvPr/>
          </p:nvSpPr>
          <p:spPr>
            <a:xfrm rot="5400000" flipH="1">
              <a:off x="11187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直角三角形 69"/>
            <p:cNvSpPr/>
            <p:nvPr/>
          </p:nvSpPr>
          <p:spPr>
            <a:xfrm flipH="1" flipV="1">
              <a:off x="10496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814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1454" y="1857787"/>
              <a:ext cx="1648460" cy="50665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42796" y="1261006"/>
            <a:ext cx="622935" cy="731284"/>
            <a:chOff x="6591300" y="1966752"/>
            <a:chExt cx="830580" cy="975045"/>
          </a:xfrm>
        </p:grpSpPr>
        <p:sp>
          <p:nvSpPr>
            <p:cNvPr id="15" name="任意多边形 14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24581" y="2829613"/>
            <a:ext cx="1139375" cy="717737"/>
            <a:chOff x="223456" y="2735579"/>
            <a:chExt cx="1519166" cy="956983"/>
          </a:xfrm>
        </p:grpSpPr>
        <p:sp>
          <p:nvSpPr>
            <p:cNvPr id="18" name="文本框 17"/>
            <p:cNvSpPr txBox="1"/>
            <p:nvPr/>
          </p:nvSpPr>
          <p:spPr>
            <a:xfrm>
              <a:off x="223456" y="2735579"/>
              <a:ext cx="151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4531" y="2988779"/>
              <a:ext cx="1411666" cy="7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1486760" y="2324202"/>
            <a:ext cx="303080" cy="306353"/>
            <a:chOff x="4313" y="1262"/>
            <a:chExt cx="463" cy="468"/>
          </a:xfrm>
          <a:solidFill>
            <a:srgbClr val="FFB850"/>
          </a:solidFill>
          <a:effectLst/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8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17611" y="1388713"/>
            <a:ext cx="1702178" cy="3063527"/>
            <a:chOff x="3623482" y="1461092"/>
            <a:chExt cx="2269570" cy="4084703"/>
          </a:xfrm>
        </p:grpSpPr>
        <p:sp>
          <p:nvSpPr>
            <p:cNvPr id="29" name="直角三角形 69"/>
            <p:cNvSpPr/>
            <p:nvPr/>
          </p:nvSpPr>
          <p:spPr>
            <a:xfrm rot="5400000" flipH="1">
              <a:off x="3692585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直角三角形 69"/>
            <p:cNvSpPr/>
            <p:nvPr/>
          </p:nvSpPr>
          <p:spPr>
            <a:xfrm flipH="1" flipV="1">
              <a:off x="3623482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1" name="矩形 30"/>
            <p:cNvSpPr/>
            <p:nvPr/>
          </p:nvSpPr>
          <p:spPr>
            <a:xfrm>
              <a:off x="3955321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矩形 31"/>
            <p:cNvSpPr/>
            <p:nvPr/>
          </p:nvSpPr>
          <p:spPr>
            <a:xfrm>
              <a:off x="3955321" y="1857787"/>
              <a:ext cx="1648460" cy="5066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73197" y="1261006"/>
            <a:ext cx="622935" cy="731284"/>
            <a:chOff x="6591300" y="1966752"/>
            <a:chExt cx="830580" cy="975045"/>
          </a:xfrm>
        </p:grpSpPr>
        <p:sp>
          <p:nvSpPr>
            <p:cNvPr id="34" name="任意多边形 33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54981" y="2829613"/>
            <a:ext cx="1139375" cy="717737"/>
            <a:chOff x="223456" y="2735579"/>
            <a:chExt cx="1519166" cy="956983"/>
          </a:xfrm>
        </p:grpSpPr>
        <p:sp>
          <p:nvSpPr>
            <p:cNvPr id="37" name="文本框 36"/>
            <p:cNvSpPr txBox="1"/>
            <p:nvPr/>
          </p:nvSpPr>
          <p:spPr>
            <a:xfrm>
              <a:off x="223456" y="2735579"/>
              <a:ext cx="151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1ACB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srgbClr val="01ACB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4531" y="2988779"/>
              <a:ext cx="1411666" cy="7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48011" y="1388713"/>
            <a:ext cx="1702178" cy="3063527"/>
            <a:chOff x="6197348" y="1461092"/>
            <a:chExt cx="2269570" cy="4084703"/>
          </a:xfrm>
        </p:grpSpPr>
        <p:sp>
          <p:nvSpPr>
            <p:cNvPr id="40" name="直角三角形 69"/>
            <p:cNvSpPr/>
            <p:nvPr/>
          </p:nvSpPr>
          <p:spPr>
            <a:xfrm rot="5400000" flipH="1">
              <a:off x="6266451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1" name="直角三角形 69"/>
            <p:cNvSpPr/>
            <p:nvPr/>
          </p:nvSpPr>
          <p:spPr>
            <a:xfrm flipH="1" flipV="1">
              <a:off x="6197348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2" name="矩形 41"/>
            <p:cNvSpPr/>
            <p:nvPr/>
          </p:nvSpPr>
          <p:spPr>
            <a:xfrm>
              <a:off x="6529187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3" name="矩形 42"/>
            <p:cNvSpPr/>
            <p:nvPr/>
          </p:nvSpPr>
          <p:spPr>
            <a:xfrm>
              <a:off x="6529187" y="1857787"/>
              <a:ext cx="1648460" cy="506658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03596" y="1261006"/>
            <a:ext cx="622935" cy="731284"/>
            <a:chOff x="6591300" y="1966752"/>
            <a:chExt cx="830580" cy="975045"/>
          </a:xfrm>
        </p:grpSpPr>
        <p:sp>
          <p:nvSpPr>
            <p:cNvPr id="45" name="任意多边形 44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985380" y="2829613"/>
            <a:ext cx="1139375" cy="717737"/>
            <a:chOff x="223456" y="2735579"/>
            <a:chExt cx="1519166" cy="956983"/>
          </a:xfrm>
        </p:grpSpPr>
        <p:sp>
          <p:nvSpPr>
            <p:cNvPr id="48" name="文本框 47"/>
            <p:cNvSpPr txBox="1"/>
            <p:nvPr/>
          </p:nvSpPr>
          <p:spPr>
            <a:xfrm>
              <a:off x="223456" y="2735579"/>
              <a:ext cx="151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E8707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srgbClr val="E8707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24531" y="2988779"/>
              <a:ext cx="1411666" cy="7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78411" y="1388713"/>
            <a:ext cx="1702178" cy="3063527"/>
            <a:chOff x="8771215" y="1461092"/>
            <a:chExt cx="2269570" cy="4084703"/>
          </a:xfrm>
        </p:grpSpPr>
        <p:sp>
          <p:nvSpPr>
            <p:cNvPr id="51" name="直角三角形 69"/>
            <p:cNvSpPr/>
            <p:nvPr/>
          </p:nvSpPr>
          <p:spPr>
            <a:xfrm rot="5400000" flipH="1">
              <a:off x="88403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2" name="直角三角形 69"/>
            <p:cNvSpPr/>
            <p:nvPr/>
          </p:nvSpPr>
          <p:spPr>
            <a:xfrm flipH="1" flipV="1">
              <a:off x="87712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3" name="矩形 52"/>
            <p:cNvSpPr/>
            <p:nvPr/>
          </p:nvSpPr>
          <p:spPr>
            <a:xfrm>
              <a:off x="91030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4" name="矩形 53"/>
            <p:cNvSpPr/>
            <p:nvPr/>
          </p:nvSpPr>
          <p:spPr>
            <a:xfrm>
              <a:off x="9103054" y="1857787"/>
              <a:ext cx="1648460" cy="506658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33996" y="1261006"/>
            <a:ext cx="622935" cy="731284"/>
            <a:chOff x="6591300" y="1966752"/>
            <a:chExt cx="830580" cy="975045"/>
          </a:xfrm>
        </p:grpSpPr>
        <p:sp>
          <p:nvSpPr>
            <p:cNvPr id="56" name="任意多边形 55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915781" y="2829613"/>
            <a:ext cx="1139375" cy="717737"/>
            <a:chOff x="223456" y="2735579"/>
            <a:chExt cx="1519166" cy="956983"/>
          </a:xfrm>
        </p:grpSpPr>
        <p:sp>
          <p:nvSpPr>
            <p:cNvPr id="59" name="文本框 58"/>
            <p:cNvSpPr txBox="1"/>
            <p:nvPr/>
          </p:nvSpPr>
          <p:spPr>
            <a:xfrm>
              <a:off x="223456" y="2735579"/>
              <a:ext cx="1519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663A7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1200" dirty="0">
                <a:solidFill>
                  <a:srgbClr val="663A7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24531" y="2988779"/>
              <a:ext cx="1411666" cy="7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100328" y="3647656"/>
            <a:ext cx="1139375" cy="230832"/>
            <a:chOff x="1467104" y="4473010"/>
            <a:chExt cx="1519166" cy="307776"/>
          </a:xfrm>
        </p:grpSpPr>
        <p:sp>
          <p:nvSpPr>
            <p:cNvPr id="62" name="圆角矩形 61"/>
            <p:cNvSpPr/>
            <p:nvPr/>
          </p:nvSpPr>
          <p:spPr>
            <a:xfrm>
              <a:off x="1683053" y="4500368"/>
              <a:ext cx="1096818" cy="222285"/>
            </a:xfrm>
            <a:prstGeom prst="roundRect">
              <a:avLst>
                <a:gd name="adj" fmla="val 50000"/>
              </a:avLst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67104" y="4473010"/>
              <a:ext cx="15191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9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034309" y="3647656"/>
            <a:ext cx="1139375" cy="230832"/>
            <a:chOff x="4045746" y="4473010"/>
            <a:chExt cx="1519166" cy="307776"/>
          </a:xfrm>
        </p:grpSpPr>
        <p:sp>
          <p:nvSpPr>
            <p:cNvPr id="65" name="圆角矩形 64"/>
            <p:cNvSpPr/>
            <p:nvPr/>
          </p:nvSpPr>
          <p:spPr>
            <a:xfrm>
              <a:off x="4256920" y="4500368"/>
              <a:ext cx="1096818" cy="222285"/>
            </a:xfrm>
            <a:prstGeom prst="roundRect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045746" y="4473010"/>
              <a:ext cx="15191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9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976331" y="3647656"/>
            <a:ext cx="1139375" cy="230832"/>
            <a:chOff x="6635108" y="4473010"/>
            <a:chExt cx="1519166" cy="307776"/>
          </a:xfrm>
        </p:grpSpPr>
        <p:sp>
          <p:nvSpPr>
            <p:cNvPr id="68" name="圆角矩形 67"/>
            <p:cNvSpPr/>
            <p:nvPr/>
          </p:nvSpPr>
          <p:spPr>
            <a:xfrm>
              <a:off x="6830786" y="4500368"/>
              <a:ext cx="1096818" cy="222285"/>
            </a:xfrm>
            <a:prstGeom prst="roundRect">
              <a:avLst>
                <a:gd name="adj" fmla="val 50000"/>
              </a:avLst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635108" y="4473010"/>
              <a:ext cx="15191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9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875776" y="3647656"/>
            <a:ext cx="1139375" cy="230832"/>
            <a:chOff x="9167701" y="4473010"/>
            <a:chExt cx="1519166" cy="307776"/>
          </a:xfrm>
        </p:grpSpPr>
        <p:sp>
          <p:nvSpPr>
            <p:cNvPr id="71" name="圆角矩形 70"/>
            <p:cNvSpPr/>
            <p:nvPr/>
          </p:nvSpPr>
          <p:spPr>
            <a:xfrm>
              <a:off x="9404653" y="4500368"/>
              <a:ext cx="1096818" cy="222285"/>
            </a:xfrm>
            <a:prstGeom prst="roundRect">
              <a:avLst>
                <a:gd name="adj" fmla="val 50000"/>
              </a:avLst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9167701" y="4473010"/>
              <a:ext cx="15191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title text</a:t>
              </a:r>
              <a:endParaRPr lang="zh-CN" altLang="en-US" sz="9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73" name="Freeform 19"/>
          <p:cNvSpPr>
            <a:spLocks/>
          </p:cNvSpPr>
          <p:nvPr/>
        </p:nvSpPr>
        <p:spPr bwMode="auto">
          <a:xfrm>
            <a:off x="7419689" y="2309031"/>
            <a:ext cx="172024" cy="336695"/>
          </a:xfrm>
          <a:custGeom>
            <a:avLst/>
            <a:gdLst>
              <a:gd name="T0" fmla="*/ 38 w 96"/>
              <a:gd name="T1" fmla="*/ 191 h 191"/>
              <a:gd name="T2" fmla="*/ 38 w 96"/>
              <a:gd name="T3" fmla="*/ 168 h 191"/>
              <a:gd name="T4" fmla="*/ 0 w 96"/>
              <a:gd name="T5" fmla="*/ 158 h 191"/>
              <a:gd name="T6" fmla="*/ 6 w 96"/>
              <a:gd name="T7" fmla="*/ 136 h 191"/>
              <a:gd name="T8" fmla="*/ 43 w 96"/>
              <a:gd name="T9" fmla="*/ 146 h 191"/>
              <a:gd name="T10" fmla="*/ 67 w 96"/>
              <a:gd name="T11" fmla="*/ 128 h 191"/>
              <a:gd name="T12" fmla="*/ 42 w 96"/>
              <a:gd name="T13" fmla="*/ 104 h 191"/>
              <a:gd name="T14" fmla="*/ 2 w 96"/>
              <a:gd name="T15" fmla="*/ 63 h 191"/>
              <a:gd name="T16" fmla="*/ 39 w 96"/>
              <a:gd name="T17" fmla="*/ 23 h 191"/>
              <a:gd name="T18" fmla="*/ 39 w 96"/>
              <a:gd name="T19" fmla="*/ 0 h 191"/>
              <a:gd name="T20" fmla="*/ 58 w 96"/>
              <a:gd name="T21" fmla="*/ 0 h 191"/>
              <a:gd name="T22" fmla="*/ 58 w 96"/>
              <a:gd name="T23" fmla="*/ 22 h 191"/>
              <a:gd name="T24" fmla="*/ 90 w 96"/>
              <a:gd name="T25" fmla="*/ 30 h 191"/>
              <a:gd name="T26" fmla="*/ 84 w 96"/>
              <a:gd name="T27" fmla="*/ 51 h 191"/>
              <a:gd name="T28" fmla="*/ 52 w 96"/>
              <a:gd name="T29" fmla="*/ 43 h 191"/>
              <a:gd name="T30" fmla="*/ 30 w 96"/>
              <a:gd name="T31" fmla="*/ 59 h 191"/>
              <a:gd name="T32" fmla="*/ 59 w 96"/>
              <a:gd name="T33" fmla="*/ 82 h 191"/>
              <a:gd name="T34" fmla="*/ 96 w 96"/>
              <a:gd name="T35" fmla="*/ 125 h 191"/>
              <a:gd name="T36" fmla="*/ 57 w 96"/>
              <a:gd name="T37" fmla="*/ 167 h 191"/>
              <a:gd name="T38" fmla="*/ 57 w 96"/>
              <a:gd name="T39" fmla="*/ 191 h 191"/>
              <a:gd name="T40" fmla="*/ 38 w 96"/>
              <a:gd name="T4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91">
                <a:moveTo>
                  <a:pt x="38" y="191"/>
                </a:moveTo>
                <a:cubicBezTo>
                  <a:pt x="38" y="168"/>
                  <a:pt x="38" y="168"/>
                  <a:pt x="38" y="168"/>
                </a:cubicBezTo>
                <a:cubicBezTo>
                  <a:pt x="23" y="168"/>
                  <a:pt x="9" y="163"/>
                  <a:pt x="0" y="158"/>
                </a:cubicBezTo>
                <a:cubicBezTo>
                  <a:pt x="6" y="136"/>
                  <a:pt x="6" y="136"/>
                  <a:pt x="6" y="136"/>
                </a:cubicBezTo>
                <a:cubicBezTo>
                  <a:pt x="16" y="141"/>
                  <a:pt x="29" y="146"/>
                  <a:pt x="43" y="146"/>
                </a:cubicBezTo>
                <a:cubicBezTo>
                  <a:pt x="57" y="146"/>
                  <a:pt x="67" y="139"/>
                  <a:pt x="67" y="128"/>
                </a:cubicBezTo>
                <a:cubicBezTo>
                  <a:pt x="67" y="117"/>
                  <a:pt x="59" y="111"/>
                  <a:pt x="42" y="104"/>
                </a:cubicBezTo>
                <a:cubicBezTo>
                  <a:pt x="18" y="95"/>
                  <a:pt x="2" y="84"/>
                  <a:pt x="2" y="63"/>
                </a:cubicBezTo>
                <a:cubicBezTo>
                  <a:pt x="2" y="43"/>
                  <a:pt x="16" y="27"/>
                  <a:pt x="39" y="23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2"/>
                  <a:pt x="58" y="22"/>
                  <a:pt x="58" y="22"/>
                </a:cubicBezTo>
                <a:cubicBezTo>
                  <a:pt x="73" y="22"/>
                  <a:pt x="83" y="26"/>
                  <a:pt x="90" y="30"/>
                </a:cubicBezTo>
                <a:cubicBezTo>
                  <a:pt x="84" y="51"/>
                  <a:pt x="84" y="51"/>
                  <a:pt x="84" y="51"/>
                </a:cubicBezTo>
                <a:cubicBezTo>
                  <a:pt x="79" y="49"/>
                  <a:pt x="68" y="43"/>
                  <a:pt x="52" y="43"/>
                </a:cubicBezTo>
                <a:cubicBezTo>
                  <a:pt x="36" y="43"/>
                  <a:pt x="30" y="52"/>
                  <a:pt x="30" y="59"/>
                </a:cubicBezTo>
                <a:cubicBezTo>
                  <a:pt x="30" y="69"/>
                  <a:pt x="39" y="74"/>
                  <a:pt x="59" y="82"/>
                </a:cubicBezTo>
                <a:cubicBezTo>
                  <a:pt x="85" y="92"/>
                  <a:pt x="96" y="105"/>
                  <a:pt x="96" y="125"/>
                </a:cubicBezTo>
                <a:cubicBezTo>
                  <a:pt x="96" y="145"/>
                  <a:pt x="83" y="162"/>
                  <a:pt x="57" y="167"/>
                </a:cubicBezTo>
                <a:cubicBezTo>
                  <a:pt x="57" y="191"/>
                  <a:pt x="57" y="191"/>
                  <a:pt x="57" y="191"/>
                </a:cubicBezTo>
                <a:lnTo>
                  <a:pt x="38" y="191"/>
                </a:lnTo>
                <a:close/>
              </a:path>
            </a:pathLst>
          </a:custGeom>
          <a:solidFill>
            <a:srgbClr val="663A77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grpSp>
        <p:nvGrpSpPr>
          <p:cNvPr id="74" name="Group 22"/>
          <p:cNvGrpSpPr>
            <a:grpSpLocks noChangeAspect="1"/>
          </p:cNvGrpSpPr>
          <p:nvPr/>
        </p:nvGrpSpPr>
        <p:grpSpPr bwMode="auto">
          <a:xfrm>
            <a:off x="3458616" y="2341894"/>
            <a:ext cx="270969" cy="270969"/>
            <a:chOff x="3617" y="1935"/>
            <a:chExt cx="446" cy="446"/>
          </a:xfrm>
          <a:solidFill>
            <a:srgbClr val="01ACBE"/>
          </a:solidFill>
          <a:effectLst/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3617" y="1935"/>
              <a:ext cx="446" cy="446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69 h 186"/>
                <a:gd name="T12" fmla="*/ 18 w 186"/>
                <a:gd name="T13" fmla="*/ 93 h 186"/>
                <a:gd name="T14" fmla="*/ 93 w 186"/>
                <a:gd name="T15" fmla="*/ 18 h 186"/>
                <a:gd name="T16" fmla="*/ 169 w 186"/>
                <a:gd name="T17" fmla="*/ 93 h 186"/>
                <a:gd name="T18" fmla="*/ 93 w 18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44" y="186"/>
                    <a:pt x="186" y="145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69"/>
                  </a:moveTo>
                  <a:cubicBezTo>
                    <a:pt x="52" y="169"/>
                    <a:pt x="18" y="135"/>
                    <a:pt x="18" y="93"/>
                  </a:cubicBezTo>
                  <a:cubicBezTo>
                    <a:pt x="18" y="52"/>
                    <a:pt x="52" y="18"/>
                    <a:pt x="93" y="18"/>
                  </a:cubicBezTo>
                  <a:cubicBezTo>
                    <a:pt x="135" y="18"/>
                    <a:pt x="169" y="52"/>
                    <a:pt x="169" y="93"/>
                  </a:cubicBezTo>
                  <a:cubicBezTo>
                    <a:pt x="169" y="135"/>
                    <a:pt x="135" y="169"/>
                    <a:pt x="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3823" y="1990"/>
              <a:ext cx="175" cy="184"/>
            </a:xfrm>
            <a:custGeom>
              <a:avLst/>
              <a:gdLst>
                <a:gd name="T0" fmla="*/ 34 w 175"/>
                <a:gd name="T1" fmla="*/ 151 h 184"/>
                <a:gd name="T2" fmla="*/ 34 w 175"/>
                <a:gd name="T3" fmla="*/ 0 h 184"/>
                <a:gd name="T4" fmla="*/ 0 w 175"/>
                <a:gd name="T5" fmla="*/ 0 h 184"/>
                <a:gd name="T6" fmla="*/ 0 w 175"/>
                <a:gd name="T7" fmla="*/ 184 h 184"/>
                <a:gd name="T8" fmla="*/ 22 w 175"/>
                <a:gd name="T9" fmla="*/ 184 h 184"/>
                <a:gd name="T10" fmla="*/ 34 w 175"/>
                <a:gd name="T11" fmla="*/ 184 h 184"/>
                <a:gd name="T12" fmla="*/ 175 w 175"/>
                <a:gd name="T13" fmla="*/ 184 h 184"/>
                <a:gd name="T14" fmla="*/ 175 w 175"/>
                <a:gd name="T15" fmla="*/ 151 h 184"/>
                <a:gd name="T16" fmla="*/ 34 w 175"/>
                <a:gd name="T17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4">
                  <a:moveTo>
                    <a:pt x="34" y="15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34" y="184"/>
                  </a:lnTo>
                  <a:lnTo>
                    <a:pt x="175" y="184"/>
                  </a:lnTo>
                  <a:lnTo>
                    <a:pt x="175" y="151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77" name="Group 31"/>
          <p:cNvGrpSpPr>
            <a:grpSpLocks noChangeAspect="1"/>
          </p:cNvGrpSpPr>
          <p:nvPr/>
        </p:nvGrpSpPr>
        <p:grpSpPr bwMode="auto">
          <a:xfrm>
            <a:off x="5439629" y="2335516"/>
            <a:ext cx="220542" cy="283727"/>
            <a:chOff x="5177" y="1058"/>
            <a:chExt cx="363" cy="467"/>
          </a:xfrm>
          <a:solidFill>
            <a:srgbClr val="E87071"/>
          </a:solidFill>
          <a:effectLst/>
        </p:grpSpPr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5305" y="1288"/>
              <a:ext cx="98" cy="237"/>
            </a:xfrm>
            <a:custGeom>
              <a:avLst/>
              <a:gdLst>
                <a:gd name="T0" fmla="*/ 48 w 98"/>
                <a:gd name="T1" fmla="*/ 237 h 237"/>
                <a:gd name="T2" fmla="*/ 45 w 98"/>
                <a:gd name="T3" fmla="*/ 230 h 237"/>
                <a:gd name="T4" fmla="*/ 21 w 98"/>
                <a:gd name="T5" fmla="*/ 184 h 237"/>
                <a:gd name="T6" fmla="*/ 0 w 98"/>
                <a:gd name="T7" fmla="*/ 139 h 237"/>
                <a:gd name="T8" fmla="*/ 0 w 98"/>
                <a:gd name="T9" fmla="*/ 137 h 237"/>
                <a:gd name="T10" fmla="*/ 0 w 98"/>
                <a:gd name="T11" fmla="*/ 134 h 237"/>
                <a:gd name="T12" fmla="*/ 45 w 98"/>
                <a:gd name="T13" fmla="*/ 12 h 237"/>
                <a:gd name="T14" fmla="*/ 48 w 98"/>
                <a:gd name="T15" fmla="*/ 0 h 237"/>
                <a:gd name="T16" fmla="*/ 52 w 98"/>
                <a:gd name="T17" fmla="*/ 12 h 237"/>
                <a:gd name="T18" fmla="*/ 96 w 98"/>
                <a:gd name="T19" fmla="*/ 134 h 237"/>
                <a:gd name="T20" fmla="*/ 98 w 98"/>
                <a:gd name="T21" fmla="*/ 137 h 237"/>
                <a:gd name="T22" fmla="*/ 96 w 98"/>
                <a:gd name="T23" fmla="*/ 139 h 237"/>
                <a:gd name="T24" fmla="*/ 74 w 98"/>
                <a:gd name="T25" fmla="*/ 184 h 237"/>
                <a:gd name="T26" fmla="*/ 52 w 98"/>
                <a:gd name="T27" fmla="*/ 230 h 237"/>
                <a:gd name="T28" fmla="*/ 48 w 98"/>
                <a:gd name="T29" fmla="*/ 237 h 237"/>
                <a:gd name="T30" fmla="*/ 48 w 98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237">
                  <a:moveTo>
                    <a:pt x="48" y="237"/>
                  </a:moveTo>
                  <a:lnTo>
                    <a:pt x="45" y="230"/>
                  </a:lnTo>
                  <a:lnTo>
                    <a:pt x="21" y="18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45" y="12"/>
                  </a:lnTo>
                  <a:lnTo>
                    <a:pt x="48" y="0"/>
                  </a:lnTo>
                  <a:lnTo>
                    <a:pt x="52" y="12"/>
                  </a:lnTo>
                  <a:lnTo>
                    <a:pt x="96" y="134"/>
                  </a:lnTo>
                  <a:lnTo>
                    <a:pt x="98" y="137"/>
                  </a:lnTo>
                  <a:lnTo>
                    <a:pt x="96" y="139"/>
                  </a:lnTo>
                  <a:lnTo>
                    <a:pt x="74" y="184"/>
                  </a:lnTo>
                  <a:lnTo>
                    <a:pt x="52" y="230"/>
                  </a:lnTo>
                  <a:lnTo>
                    <a:pt x="48" y="237"/>
                  </a:lnTo>
                  <a:lnTo>
                    <a:pt x="48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9" name="Oval 33"/>
            <p:cNvSpPr>
              <a:spLocks noChangeArrowheads="1"/>
            </p:cNvSpPr>
            <p:nvPr/>
          </p:nvSpPr>
          <p:spPr bwMode="auto">
            <a:xfrm>
              <a:off x="5247" y="1058"/>
              <a:ext cx="212" cy="2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5386" y="1290"/>
              <a:ext cx="154" cy="235"/>
            </a:xfrm>
            <a:custGeom>
              <a:avLst/>
              <a:gdLst>
                <a:gd name="T0" fmla="*/ 50 w 64"/>
                <a:gd name="T1" fmla="*/ 0 h 98"/>
                <a:gd name="T2" fmla="*/ 37 w 64"/>
                <a:gd name="T3" fmla="*/ 0 h 98"/>
                <a:gd name="T4" fmla="*/ 13 w 64"/>
                <a:gd name="T5" fmla="*/ 62 h 98"/>
                <a:gd name="T6" fmla="*/ 0 w 64"/>
                <a:gd name="T7" fmla="*/ 98 h 98"/>
                <a:gd name="T8" fmla="*/ 50 w 64"/>
                <a:gd name="T9" fmla="*/ 98 h 98"/>
                <a:gd name="T10" fmla="*/ 64 w 64"/>
                <a:gd name="T11" fmla="*/ 84 h 98"/>
                <a:gd name="T12" fmla="*/ 64 w 64"/>
                <a:gd name="T13" fmla="*/ 14 h 98"/>
                <a:gd name="T14" fmla="*/ 50 w 6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8">
                  <a:moveTo>
                    <a:pt x="5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8" y="98"/>
                    <a:pt x="64" y="92"/>
                    <a:pt x="64" y="8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6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5177" y="1290"/>
              <a:ext cx="149" cy="235"/>
            </a:xfrm>
            <a:custGeom>
              <a:avLst/>
              <a:gdLst>
                <a:gd name="T0" fmla="*/ 24 w 62"/>
                <a:gd name="T1" fmla="*/ 0 h 98"/>
                <a:gd name="T2" fmla="*/ 13 w 62"/>
                <a:gd name="T3" fmla="*/ 0 h 98"/>
                <a:gd name="T4" fmla="*/ 0 w 62"/>
                <a:gd name="T5" fmla="*/ 14 h 98"/>
                <a:gd name="T6" fmla="*/ 0 w 62"/>
                <a:gd name="T7" fmla="*/ 84 h 98"/>
                <a:gd name="T8" fmla="*/ 13 w 62"/>
                <a:gd name="T9" fmla="*/ 98 h 98"/>
                <a:gd name="T10" fmla="*/ 62 w 62"/>
                <a:gd name="T11" fmla="*/ 98 h 98"/>
                <a:gd name="T12" fmla="*/ 48 w 62"/>
                <a:gd name="T13" fmla="*/ 62 h 98"/>
                <a:gd name="T14" fmla="*/ 24 w 62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8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6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6994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67" name="文本框 711"/>
          <p:cNvSpPr txBox="1"/>
          <p:nvPr/>
        </p:nvSpPr>
        <p:spPr>
          <a:xfrm>
            <a:off x="3898760" y="3094136"/>
            <a:ext cx="4692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Insert the Subtitle of Your Presentation</a:t>
            </a:r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4284485" y="1277310"/>
            <a:ext cx="3169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E87071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TH</a:t>
            </a:r>
            <a:r>
              <a:rPr lang="en-US" altLang="zh-CN" sz="9600" dirty="0">
                <a:solidFill>
                  <a:srgbClr val="FFB850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AN</a:t>
            </a:r>
            <a:r>
              <a:rPr lang="en-US" altLang="zh-CN" sz="9600" dirty="0">
                <a:solidFill>
                  <a:srgbClr val="7B25A1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K</a:t>
            </a:r>
            <a:r>
              <a:rPr lang="en-US" altLang="zh-CN" sz="9600" dirty="0">
                <a:solidFill>
                  <a:srgbClr val="01ACBE"/>
                </a:solidFill>
                <a:latin typeface="Agency FB" panose="020B0503020202020204" pitchFamily="34" charset="0"/>
                <a:ea typeface="时尚中黑简体" panose="01010104010101010101" pitchFamily="2" charset="-122"/>
              </a:rPr>
              <a:t>S</a:t>
            </a:r>
            <a:endParaRPr lang="zh-CN" altLang="en-US" sz="9600" dirty="0">
              <a:solidFill>
                <a:srgbClr val="01ACBE"/>
              </a:solidFill>
              <a:latin typeface="Agency FB" panose="020B0503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64" name="文本框 711">
            <a:extLst>
              <a:ext uri="{FF2B5EF4-FFF2-40B4-BE49-F238E27FC236}">
                <a16:creationId xmlns:a16="http://schemas.microsoft.com/office/drawing/2014/main" id="{0011939A-1EAA-53F8-1325-957BD8322128}"/>
              </a:ext>
            </a:extLst>
          </p:cNvPr>
          <p:cNvSpPr txBox="1"/>
          <p:nvPr/>
        </p:nvSpPr>
        <p:spPr>
          <a:xfrm>
            <a:off x="6551197" y="4362497"/>
            <a:ext cx="2046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Report 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：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your name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5" name="Rounded Rectangle 7">
            <a:extLst>
              <a:ext uri="{FF2B5EF4-FFF2-40B4-BE49-F238E27FC236}">
                <a16:creationId xmlns:a16="http://schemas.microsoft.com/office/drawing/2014/main" id="{04246C42-FB4D-2619-0C11-6EFB45C0B2BC}"/>
              </a:ext>
            </a:extLst>
          </p:cNvPr>
          <p:cNvSpPr/>
          <p:nvPr/>
        </p:nvSpPr>
        <p:spPr>
          <a:xfrm>
            <a:off x="7579158" y="250734"/>
            <a:ext cx="965671" cy="27101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5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6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9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0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3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4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7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8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1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92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5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96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99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0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3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4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7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08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1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2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5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6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9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0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3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4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27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8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1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2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5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36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39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0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3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4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7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48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1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2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5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6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9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0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63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4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67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8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1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2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5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6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9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0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3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4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7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8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1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2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5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96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9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0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03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4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07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8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1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12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5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16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19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0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3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4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27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28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1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2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5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36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39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0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3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4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7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48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1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2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5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6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9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0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3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4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7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8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1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2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5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6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79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0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83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4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87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88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1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92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5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96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99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0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3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4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7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08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9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1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2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9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5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6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9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0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23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4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27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8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1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32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5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36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39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0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3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4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47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48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1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2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5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56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9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0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3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4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7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8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1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2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5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6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9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0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3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4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87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8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1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2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5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96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99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0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03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4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07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08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1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12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5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16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19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0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3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4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27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28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1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2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5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36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39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0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3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4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7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48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1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2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5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6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9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0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3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4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7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8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1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2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5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6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79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0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3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4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7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88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1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2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5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6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99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0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3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4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7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08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1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2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5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6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19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0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3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4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7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28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9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1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2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3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5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6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7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39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0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1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3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4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7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48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9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1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2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3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5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6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7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9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0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1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3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4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5" presetID="2" presetClass="entr" presetSubtype="6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7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8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1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2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5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6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79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0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3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4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87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88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1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2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5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96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7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9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0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1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3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4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5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7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8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9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1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2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3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5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6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7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19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0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1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3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4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5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27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28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9" presetID="2" presetClass="entr" presetSubtype="1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1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2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5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36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7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9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0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1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3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4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5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7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8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9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1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2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3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5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6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7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59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0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1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3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4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5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67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68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9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1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2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3" presetID="2" presetClass="entr" presetSubtype="2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5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76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7" presetID="2" presetClass="entr" presetSubtype="2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9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0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3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4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87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8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1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2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5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96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99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0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3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4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5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07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08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9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1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2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3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5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16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7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19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0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1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23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4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5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27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28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9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1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32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3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5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36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7" presetID="2" presetClass="entr" presetSubtype="8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39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0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1" presetID="2" presetClass="entr" presetSubtype="8" fill="hold" grpId="0" nodeType="withEffect" nodePh="1" p14:presetBounceEnd="7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43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44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4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8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2" dur="500"/>
                                            <p:tgtEl>
                                              <p:spTgt spid="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6" dur="500"/>
                                            <p:tgtEl>
                                              <p:spTgt spid="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0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1" fill="hold">
                          <p:stCondLst>
                            <p:cond delay="indefinite"/>
                          </p:stCondLst>
                          <p:childTnLst>
                            <p:par>
                              <p:cTn id="7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3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6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6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8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9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3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7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8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2" dur="500"/>
                                            <p:tgtEl>
                                              <p:spTgt spid="4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3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8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5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8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9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1" dur="500"/>
                                            <p:tgtEl>
                                              <p:spTgt spid="4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4" dur="500"/>
                                            <p:tgtEl>
                                              <p:spTgt spid="4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7" dur="500"/>
                                            <p:tgtEl>
                                              <p:spTgt spid="4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0" dur="500"/>
                                            <p:tgtEl>
                                              <p:spTgt spid="4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1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3" dur="500"/>
                                            <p:tgtEl>
                                              <p:spTgt spid="4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6" dur="500"/>
                                            <p:tgtEl>
                                              <p:spTgt spid="4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7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9" dur="500"/>
                                            <p:tgtEl>
                                              <p:spTgt spid="4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8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3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4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7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8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1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2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5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6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9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0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3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4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7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8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1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2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5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6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4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9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0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3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4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5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7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8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1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2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5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6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9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0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7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3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4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7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8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7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1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2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5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6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8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9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0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3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4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7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8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1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2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0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5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6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0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9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0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3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4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7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8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1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2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5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6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9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0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3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4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7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8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1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2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5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6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9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0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3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4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7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8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1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2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5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6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6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9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0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3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4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7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8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1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2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8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5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6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9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0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9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3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4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7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8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00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2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3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4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5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6" dur="500" tmFilter="0,0; .5, 1; 1, 1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1" grpId="0" animBg="1"/>
          <p:bldP spid="272" grpId="0"/>
          <p:bldP spid="273" grpId="0" animBg="1"/>
          <p:bldP spid="274" grpId="0"/>
          <p:bldP spid="275" grpId="0" animBg="1"/>
          <p:bldP spid="276" grpId="0"/>
          <p:bldP spid="277" grpId="0" animBg="1"/>
          <p:bldP spid="278" grpId="0"/>
          <p:bldP spid="279" grpId="0" animBg="1"/>
          <p:bldP spid="280" grpId="0"/>
          <p:bldP spid="281" grpId="0" animBg="1"/>
          <p:bldP spid="282" grpId="0"/>
          <p:bldP spid="283" grpId="0" animBg="1"/>
          <p:bldP spid="284" grpId="0"/>
          <p:bldP spid="285" grpId="0" animBg="1"/>
          <p:bldP spid="286" grpId="0"/>
          <p:bldP spid="287" grpId="0" animBg="1"/>
          <p:bldP spid="288" grpId="0"/>
          <p:bldP spid="289" grpId="0" animBg="1"/>
          <p:bldP spid="290" grpId="0"/>
          <p:bldP spid="291" grpId="0" animBg="1"/>
          <p:bldP spid="292" grpId="0"/>
          <p:bldP spid="293" grpId="0" animBg="1"/>
          <p:bldP spid="294" grpId="0"/>
          <p:bldP spid="298" grpId="0" animBg="1"/>
          <p:bldP spid="299" grpId="0" animBg="1"/>
          <p:bldP spid="300" grpId="0" animBg="1"/>
          <p:bldP spid="301" grpId="0" animBg="1"/>
          <p:bldP spid="302" grpId="0"/>
          <p:bldP spid="303" grpId="0" animBg="1"/>
          <p:bldP spid="304" grpId="0"/>
          <p:bldP spid="305" grpId="0" animBg="1"/>
          <p:bldP spid="306" grpId="0"/>
          <p:bldP spid="307" grpId="0" animBg="1"/>
          <p:bldP spid="308" grpId="0"/>
          <p:bldP spid="309" grpId="0" animBg="1"/>
          <p:bldP spid="310" grpId="0"/>
          <p:bldP spid="311" grpId="0" animBg="1"/>
          <p:bldP spid="312" grpId="0"/>
          <p:bldP spid="313" grpId="0" animBg="1"/>
          <p:bldP spid="314" grpId="0"/>
          <p:bldP spid="315" grpId="0" animBg="1"/>
          <p:bldP spid="316" grpId="0"/>
          <p:bldP spid="317" grpId="0" animBg="1"/>
          <p:bldP spid="318" grpId="0"/>
          <p:bldP spid="319" grpId="0" animBg="1"/>
          <p:bldP spid="320" grpId="0"/>
          <p:bldP spid="321" grpId="0" animBg="1"/>
          <p:bldP spid="322" grpId="0"/>
          <p:bldP spid="323" grpId="0" animBg="1"/>
          <p:bldP spid="324" grpId="0"/>
          <p:bldP spid="325" grpId="0" animBg="1"/>
          <p:bldP spid="326" grpId="0"/>
          <p:bldP spid="327" grpId="0" animBg="1"/>
          <p:bldP spid="328" grpId="0"/>
          <p:bldP spid="329" grpId="0" animBg="1"/>
          <p:bldP spid="330" grpId="0"/>
          <p:bldP spid="331" grpId="0" animBg="1"/>
          <p:bldP spid="332" grpId="0"/>
          <p:bldP spid="333" grpId="0" animBg="1"/>
          <p:bldP spid="334" grpId="0"/>
          <p:bldP spid="335" grpId="0" animBg="1"/>
          <p:bldP spid="336" grpId="0"/>
          <p:bldP spid="337" grpId="0" animBg="1"/>
          <p:bldP spid="338" grpId="0"/>
          <p:bldP spid="339" grpId="0" animBg="1"/>
          <p:bldP spid="340" grpId="0"/>
          <p:bldP spid="341" grpId="0" animBg="1"/>
          <p:bldP spid="342" grpId="0"/>
          <p:bldP spid="343" grpId="0" animBg="1"/>
          <p:bldP spid="344" grpId="0"/>
          <p:bldP spid="345" grpId="0" animBg="1"/>
          <p:bldP spid="346" grpId="0"/>
          <p:bldP spid="347" grpId="0" animBg="1"/>
          <p:bldP spid="348" grpId="0"/>
          <p:bldP spid="349" grpId="0" animBg="1"/>
          <p:bldP spid="350" grpId="0"/>
          <p:bldP spid="351" grpId="0" animBg="1"/>
          <p:bldP spid="352" grpId="0"/>
          <p:bldP spid="353" grpId="0" animBg="1"/>
          <p:bldP spid="354" grpId="0"/>
          <p:bldP spid="355" grpId="0" animBg="1"/>
          <p:bldP spid="356" grpId="0"/>
          <p:bldP spid="357" grpId="0" animBg="1"/>
          <p:bldP spid="358" grpId="0"/>
          <p:bldP spid="359" grpId="0" animBg="1"/>
          <p:bldP spid="360" grpId="0"/>
          <p:bldP spid="361" grpId="0" animBg="1"/>
          <p:bldP spid="362" grpId="0"/>
          <p:bldP spid="363" grpId="0" animBg="1"/>
          <p:bldP spid="364" grpId="0"/>
          <p:bldP spid="365" grpId="0" animBg="1"/>
          <p:bldP spid="366" grpId="0"/>
          <p:bldP spid="367" grpId="0" animBg="1"/>
          <p:bldP spid="368" grpId="0"/>
          <p:bldP spid="369" grpId="0" animBg="1"/>
          <p:bldP spid="370" grpId="0"/>
          <p:bldP spid="371" grpId="0" animBg="1"/>
          <p:bldP spid="372" grpId="0"/>
          <p:bldP spid="373" grpId="0" animBg="1"/>
          <p:bldP spid="374" grpId="0"/>
          <p:bldP spid="375" grpId="0" animBg="1"/>
          <p:bldP spid="376" grpId="0" animBg="1"/>
          <p:bldP spid="377" grpId="0"/>
          <p:bldP spid="378" grpId="0" animBg="1"/>
          <p:bldP spid="379" grpId="0"/>
          <p:bldP spid="380" grpId="0" animBg="1"/>
          <p:bldP spid="381" grpId="0"/>
          <p:bldP spid="382" grpId="0" animBg="1"/>
          <p:bldP spid="383" grpId="0"/>
          <p:bldP spid="384" grpId="0" animBg="1"/>
          <p:bldP spid="385" grpId="0"/>
          <p:bldP spid="386" grpId="0" animBg="1"/>
          <p:bldP spid="387" grpId="0"/>
          <p:bldP spid="388" grpId="0" animBg="1"/>
          <p:bldP spid="389" grpId="0"/>
          <p:bldP spid="390" grpId="0"/>
          <p:bldP spid="391" grpId="0" animBg="1"/>
          <p:bldP spid="392" grpId="0"/>
          <p:bldP spid="393" grpId="0" animBg="1"/>
          <p:bldP spid="394" grpId="0"/>
          <p:bldP spid="395" grpId="0" animBg="1"/>
          <p:bldP spid="396" grpId="0"/>
          <p:bldP spid="397" grpId="0" animBg="1"/>
          <p:bldP spid="398" grpId="0"/>
          <p:bldP spid="399" grpId="0" animBg="1"/>
          <p:bldP spid="400" grpId="0"/>
          <p:bldP spid="401" grpId="0" animBg="1"/>
          <p:bldP spid="402" grpId="0"/>
          <p:bldP spid="403" grpId="0" animBg="1"/>
          <p:bldP spid="404" grpId="0"/>
          <p:bldP spid="405" grpId="0" animBg="1"/>
          <p:bldP spid="406" grpId="0"/>
          <p:bldP spid="407" grpId="0" animBg="1"/>
          <p:bldP spid="408" grpId="0"/>
          <p:bldP spid="409" grpId="0" animBg="1"/>
          <p:bldP spid="410" grpId="0"/>
          <p:bldP spid="411" grpId="0" animBg="1"/>
          <p:bldP spid="412" grpId="0"/>
          <p:bldP spid="413" grpId="0" animBg="1"/>
          <p:bldP spid="414" grpId="0"/>
          <p:bldP spid="415" grpId="0" animBg="1"/>
          <p:bldP spid="416" grpId="0"/>
          <p:bldP spid="417" grpId="0" animBg="1"/>
          <p:bldP spid="418" grpId="0"/>
          <p:bldP spid="419" grpId="0" animBg="1"/>
          <p:bldP spid="420" grpId="0"/>
          <p:bldP spid="421" grpId="0" animBg="1"/>
          <p:bldP spid="422" grpId="0"/>
          <p:bldP spid="423" grpId="0" animBg="1"/>
          <p:bldP spid="424" grpId="0"/>
          <p:bldP spid="425" grpId="0" animBg="1"/>
          <p:bldP spid="426" grpId="0"/>
          <p:bldP spid="427" grpId="0" animBg="1"/>
          <p:bldP spid="428" grpId="0"/>
          <p:bldP spid="429" grpId="0" animBg="1"/>
          <p:bldP spid="430" grpId="0"/>
          <p:bldP spid="431" grpId="0" animBg="1"/>
          <p:bldP spid="432" grpId="0"/>
          <p:bldP spid="433" grpId="0" animBg="1"/>
          <p:bldP spid="434" grpId="0"/>
          <p:bldP spid="435" grpId="0" animBg="1"/>
          <p:bldP spid="436" grpId="0"/>
          <p:bldP spid="437" grpId="0" animBg="1"/>
          <p:bldP spid="438" grpId="0"/>
          <p:bldP spid="439" grpId="0" animBg="1"/>
          <p:bldP spid="440" grpId="0"/>
          <p:bldP spid="441" grpId="0" animBg="1"/>
          <p:bldP spid="442" grpId="0"/>
          <p:bldP spid="443" grpId="0" animBg="1"/>
          <p:bldP spid="444" grpId="0"/>
          <p:bldP spid="445" grpId="0" animBg="1"/>
          <p:bldP spid="446" grpId="0"/>
          <p:bldP spid="447" grpId="0" animBg="1"/>
          <p:bldP spid="448" grpId="0"/>
          <p:bldP spid="449" grpId="0" animBg="1"/>
          <p:bldP spid="450" grpId="0"/>
          <p:bldP spid="451" grpId="0" animBg="1"/>
          <p:bldP spid="452" grpId="0"/>
          <p:bldP spid="453" grpId="0" animBg="1"/>
          <p:bldP spid="454" grpId="0"/>
          <p:bldP spid="455" grpId="0" animBg="1"/>
          <p:bldP spid="456" grpId="0"/>
          <p:bldP spid="457" grpId="0" animBg="1"/>
          <p:bldP spid="458" grpId="0"/>
          <p:bldP spid="465" grpId="0" animBg="1"/>
          <p:bldP spid="467" grpId="0"/>
          <p:bldP spid="470" grpId="0"/>
          <p:bldP spid="471" grpId="0" animBg="1"/>
          <p:bldP spid="472" grpId="0"/>
          <p:bldP spid="473" grpId="0" animBg="1"/>
          <p:bldP spid="474" grpId="0"/>
          <p:bldP spid="475" grpId="0" animBg="1"/>
          <p:bldP spid="476" grpId="0"/>
          <p:bldP spid="477" grpId="0" animBg="1"/>
          <p:bldP spid="478" grpId="0"/>
          <p:bldP spid="479" grpId="0" animBg="1"/>
          <p:bldP spid="480" grpId="0"/>
          <p:bldP spid="481" grpId="0" animBg="1"/>
          <p:bldP spid="482" grpId="0"/>
          <p:bldP spid="483" grpId="0" animBg="1"/>
          <p:bldP spid="484" grpId="0"/>
          <p:bldP spid="485" grpId="0" animBg="1"/>
          <p:bldP spid="486" grpId="0"/>
          <p:bldP spid="487" grpId="0" animBg="1"/>
          <p:bldP spid="488" grpId="0"/>
          <p:bldP spid="489" grpId="0" animBg="1"/>
          <p:bldP spid="490" grpId="0"/>
          <p:bldP spid="491" grpId="0" animBg="1"/>
          <p:bldP spid="492" grpId="0"/>
          <p:bldP spid="493" grpId="0" animBg="1"/>
          <p:bldP spid="494" grpId="0"/>
          <p:bldP spid="495" grpId="0" animBg="1"/>
          <p:bldP spid="496" grpId="0"/>
          <p:bldP spid="497" grpId="0" animBg="1"/>
          <p:bldP spid="498" grpId="0"/>
          <p:bldP spid="499" grpId="0" animBg="1"/>
          <p:bldP spid="500" grpId="0"/>
          <p:bldP spid="501" grpId="0" animBg="1"/>
          <p:bldP spid="502" grpId="0"/>
          <p:bldP spid="503" grpId="0" animBg="1"/>
          <p:bldP spid="504" grpId="0"/>
          <p:bldP spid="505" grpId="0"/>
          <p:bldP spid="506" grpId="0" animBg="1"/>
          <p:bldP spid="507" grpId="0"/>
          <p:bldP spid="508" grpId="0" animBg="1"/>
          <p:bldP spid="509" grpId="0"/>
          <p:bldP spid="510" grpId="0" animBg="1"/>
          <p:bldP spid="511" grpId="0"/>
          <p:bldP spid="512" grpId="0" animBg="1"/>
          <p:bldP spid="513" grpId="0"/>
          <p:bldP spid="514" grpId="0"/>
          <p:bldP spid="515" grpId="0" animBg="1"/>
          <p:bldP spid="516" grpId="0"/>
          <p:bldP spid="517" grpId="0" animBg="1"/>
          <p:bldP spid="518" grpId="0"/>
          <p:bldP spid="519" grpId="0" animBg="1"/>
          <p:bldP spid="520" grpId="0"/>
          <p:bldP spid="521" grpId="0" animBg="1"/>
          <p:bldP spid="522" grpId="0"/>
          <p:bldP spid="523" grpId="0" animBg="1"/>
          <p:bldP spid="524" grpId="0"/>
          <p:bldP spid="525" grpId="0" animBg="1"/>
          <p:bldP spid="526" grpId="0"/>
          <p:bldP spid="527" grpId="0"/>
          <p:bldP spid="2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0" fill="hold"/>
                                            <p:tgtEl>
                                              <p:spTgt spid="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2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0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2000" fill="hold"/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2000" fill="hold"/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20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20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0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20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2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000" fill="hold"/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2000" fill="hold"/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2000" fill="hold"/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20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2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20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2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2000" fill="hold"/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2000" fill="hold"/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2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2000" fill="hold"/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1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2" dur="200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5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6" dur="2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9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0" dur="2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3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4" dur="2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7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8" dur="2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1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2" dur="2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2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9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0" dur="2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4" dur="2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20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1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2" dur="20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5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6" dur="20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9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0" dur="2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2000" fill="hold"/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2000" fill="hold"/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1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2" dur="2000" fill="hold"/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5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6" dur="2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9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0" dur="2000" fill="hold"/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3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4" dur="20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7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8" dur="20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1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2" dur="2000" fill="hold"/>
                                            <p:tgtEl>
                                              <p:spTgt spid="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5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6" dur="2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7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9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0" dur="20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3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4" dur="2000" fill="hold"/>
                                            <p:tgtEl>
                                              <p:spTgt spid="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5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7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8" dur="2000" fill="hold"/>
                                            <p:tgtEl>
                                              <p:spTgt spid="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1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2" dur="2000" fill="hold"/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3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5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6" dur="2000" fill="hold"/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9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0" dur="2000" fill="hold"/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1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3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4" dur="2000" fill="hold"/>
                                            <p:tgtEl>
                                              <p:spTgt spid="3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7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8" dur="2000" fill="hold"/>
                                            <p:tgtEl>
                                              <p:spTgt spid="3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2" presetClass="entr" presetSubtype="9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1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2" dur="2000" fill="hold"/>
                                            <p:tgtEl>
                                              <p:spTgt spid="3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5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6" dur="20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9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0" dur="2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3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4" dur="2000" fill="hold"/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7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8" dur="2000" fill="hold"/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1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2" dur="2000" fill="hold"/>
                                            <p:tgtEl>
                                              <p:spTgt spid="3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5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6" dur="20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9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0" dur="2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3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4" dur="2000" fill="hold"/>
                                            <p:tgtEl>
                                              <p:spTgt spid="3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7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8" dur="20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1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2" dur="2000" fill="hold"/>
                                            <p:tgtEl>
                                              <p:spTgt spid="3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5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6" dur="2000" fill="hold"/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9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0" dur="2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3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4" dur="2000" fill="hold"/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7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8" dur="20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1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2" dur="2000" fill="hold"/>
                                            <p:tgtEl>
                                              <p:spTgt spid="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5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6" dur="2000" fill="hold"/>
                                            <p:tgtEl>
                                              <p:spTgt spid="3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9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0" dur="2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3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4" dur="2000" fill="hold"/>
                                            <p:tgtEl>
                                              <p:spTgt spid="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7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8" dur="2000" fill="hold"/>
                                            <p:tgtEl>
                                              <p:spTgt spid="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1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2" dur="2000" fill="hold"/>
                                            <p:tgtEl>
                                              <p:spTgt spid="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5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6" dur="20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9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0" dur="2000" fill="hold"/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3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4" dur="20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7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8" dur="2000" fill="hold"/>
                                            <p:tgtEl>
                                              <p:spTgt spid="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1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2" dur="2000" fill="hold"/>
                                            <p:tgtEl>
                                              <p:spTgt spid="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5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6" dur="200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9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0" dur="200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3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4" dur="2000" fill="hold"/>
                                            <p:tgtEl>
                                              <p:spTgt spid="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7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8" dur="200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1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2" dur="2000" fill="hold"/>
                                            <p:tgtEl>
                                              <p:spTgt spid="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5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6" dur="2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9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0" dur="2000" fill="hold"/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3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4" dur="2000" fill="hold"/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7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8" dur="2000" fill="hold"/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1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2" dur="2000" fill="hold"/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5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6" dur="2000" fill="hold"/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9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0" dur="20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3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4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7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8" dur="2000" fill="hold"/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1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2" dur="20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5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6" dur="2000" fill="hold"/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9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0" dur="2000" fill="hold"/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3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4" dur="2000" fill="hold"/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7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8" dur="2000" fill="hold"/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1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2" dur="2000" fill="hold"/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5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6" dur="2000" fill="hold"/>
                                            <p:tgtEl>
                                              <p:spTgt spid="3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9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0" dur="2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3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4" dur="2000" fill="hold"/>
                                            <p:tgtEl>
                                              <p:spTgt spid="3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7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8" dur="2000" fill="hold"/>
                                            <p:tgtEl>
                                              <p:spTgt spid="3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1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2" dur="20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5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6" dur="2000" fill="hold"/>
                                            <p:tgtEl>
                                              <p:spTgt spid="4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9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0" dur="2000" fill="hold"/>
                                            <p:tgtEl>
                                              <p:spTgt spid="4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3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4" dur="2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7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8" dur="2000" fill="hold"/>
                                            <p:tgtEl>
                                              <p:spTgt spid="4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1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2" dur="2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3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5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6" dur="2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9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0" dur="2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1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3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4" dur="20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7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8" dur="20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9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4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1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2" dur="20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3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5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6" dur="20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7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9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0" dur="2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3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4" dur="2000" fill="hold"/>
                                            <p:tgtEl>
                                              <p:spTgt spid="4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5" presetID="2" presetClass="entr" presetSubtype="6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6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7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8" dur="2000" fill="hold"/>
                                            <p:tgtEl>
                                              <p:spTgt spid="4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1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2" dur="2000" fill="hold"/>
                                            <p:tgtEl>
                                              <p:spTgt spid="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7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5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6" dur="20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9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0" dur="2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3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4" dur="2000" fill="hold"/>
                                            <p:tgtEl>
                                              <p:spTgt spid="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7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8" dur="2000" fill="hold"/>
                                            <p:tgtEl>
                                              <p:spTgt spid="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1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2" dur="2000" fill="hold"/>
                                            <p:tgtEl>
                                              <p:spTgt spid="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5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6" dur="2000" fill="hold"/>
                                            <p:tgtEl>
                                              <p:spTgt spid="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9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9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0" dur="2000" fill="hold"/>
                                            <p:tgtEl>
                                              <p:spTgt spid="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3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4" dur="20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0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7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8" dur="2000" fill="hold"/>
                                            <p:tgtEl>
                                              <p:spTgt spid="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1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2" dur="2000" fill="hold"/>
                                            <p:tgtEl>
                                              <p:spTgt spid="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3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5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6" dur="2000" fill="hold"/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9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0" dur="2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1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3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4" dur="20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7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8" dur="2000" fill="hold"/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1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2" dur="2000" fill="hold"/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5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6" dur="2000" fill="hold"/>
                                            <p:tgtEl>
                                              <p:spTgt spid="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9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0" dur="2000" fill="hold"/>
                                            <p:tgtEl>
                                              <p:spTgt spid="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3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4" dur="2000" fill="hold"/>
                                            <p:tgtEl>
                                              <p:spTgt spid="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4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7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8" dur="2000" fill="hold"/>
                                            <p:tgtEl>
                                              <p:spTgt spid="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1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2" dur="2000" fill="hold"/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5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5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6" dur="2000" fill="hold"/>
                                            <p:tgtEl>
                                              <p:spTgt spid="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9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0" dur="20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3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4" dur="2000" fill="hold"/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7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8" dur="2000" fill="hold"/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6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1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2" dur="2000" fill="hold"/>
                                            <p:tgtEl>
                                              <p:spTgt spid="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5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6" dur="2000" fill="hold"/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9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0" dur="2000" fill="hold"/>
                                            <p:tgtEl>
                                              <p:spTgt spid="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3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4" dur="20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7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8" dur="2000" fill="hold"/>
                                            <p:tgtEl>
                                              <p:spTgt spid="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1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2" dur="2000" fill="hold"/>
                                            <p:tgtEl>
                                              <p:spTgt spid="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5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6" dur="20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9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0" dur="2000" fill="hold"/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3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4" dur="2000" fill="hold"/>
                                            <p:tgtEl>
                                              <p:spTgt spid="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7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8" dur="2000" fill="hold"/>
                                            <p:tgtEl>
                                              <p:spTgt spid="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0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1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2" dur="2000" fill="hold"/>
                                            <p:tgtEl>
                                              <p:spTgt spid="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5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6" dur="20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9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0" dur="20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3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4" dur="20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7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8" dur="20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1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2" dur="20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5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6" dur="20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9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0" dur="2000" fill="hold"/>
                                            <p:tgtEl>
                                              <p:spTgt spid="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3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4" dur="20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4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8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2" dur="500"/>
                                            <p:tgtEl>
                                              <p:spTgt spid="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5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6" dur="500"/>
                                            <p:tgtEl>
                                              <p:spTgt spid="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0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1" fill="hold">
                          <p:stCondLst>
                            <p:cond delay="indefinite"/>
                          </p:stCondLst>
                          <p:childTnLst>
                            <p:par>
                              <p:cTn id="7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3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6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6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8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9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3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7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8" dur="500" fill="hold"/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2" dur="500"/>
                                            <p:tgtEl>
                                              <p:spTgt spid="4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3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8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5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8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9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8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1" dur="500"/>
                                            <p:tgtEl>
                                              <p:spTgt spid="4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4" dur="500"/>
                                            <p:tgtEl>
                                              <p:spTgt spid="4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7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7" dur="500"/>
                                            <p:tgtEl>
                                              <p:spTgt spid="4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0" dur="500"/>
                                            <p:tgtEl>
                                              <p:spTgt spid="4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1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3" dur="500"/>
                                            <p:tgtEl>
                                              <p:spTgt spid="4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6" dur="500"/>
                                            <p:tgtEl>
                                              <p:spTgt spid="4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7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0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9" dur="500"/>
                                            <p:tgtEl>
                                              <p:spTgt spid="4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8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3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4" dur="1500" fill="hold"/>
                                            <p:tgtEl>
                                              <p:spTgt spid="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7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8" dur="1500" fill="hold"/>
                                            <p:tgtEl>
                                              <p:spTgt spid="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1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2" dur="1500" fill="hold"/>
                                            <p:tgtEl>
                                              <p:spTgt spid="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5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6" dur="1500" fill="hold"/>
                                            <p:tgtEl>
                                              <p:spTgt spid="4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9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0" dur="1500" fill="hold"/>
                                            <p:tgtEl>
                                              <p:spTgt spid="4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3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4" dur="1500" fill="hold"/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7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8" dur="1500" fill="hold"/>
                                            <p:tgtEl>
                                              <p:spTgt spid="4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1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2" dur="1500" fill="hold"/>
                                            <p:tgtEl>
                                              <p:spTgt spid="4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5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6" dur="1500" fill="hold"/>
                                            <p:tgtEl>
                                              <p:spTgt spid="4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4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9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0" dur="1500" fill="hold"/>
                                            <p:tgtEl>
                                              <p:spTgt spid="4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3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4" dur="1500" fill="hold"/>
                                            <p:tgtEl>
                                              <p:spTgt spid="4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5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7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8" dur="1500" fill="hold"/>
                                            <p:tgtEl>
                                              <p:spTgt spid="4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1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2" dur="1500" fill="hold"/>
                                            <p:tgtEl>
                                              <p:spTgt spid="4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6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5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6" dur="1500" fill="hold"/>
                                            <p:tgtEl>
                                              <p:spTgt spid="4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9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0" dur="1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7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3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4" dur="1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7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8" dur="1500" fill="hold"/>
                                            <p:tgtEl>
                                              <p:spTgt spid="4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7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1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2" dur="1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5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6" dur="1500" fill="hold"/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8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9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0" dur="1500" fill="hold"/>
                                            <p:tgtEl>
                                              <p:spTgt spid="5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3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4" dur="1500" fill="hold"/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8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7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8" dur="1500" fill="hold"/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1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2" dur="1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0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5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6" dur="1500" fill="hold"/>
                                            <p:tgtEl>
                                              <p:spTgt spid="5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0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9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0" dur="1500" fill="hold"/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3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4" dur="1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7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8" dur="1500" fill="hold"/>
                                            <p:tgtEl>
                                              <p:spTgt spid="5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1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2" dur="1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5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6" dur="1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9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0" dur="1500" fill="hold"/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3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4" dur="1500" fill="hold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7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8" dur="1500" fill="hold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1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2" dur="1500" fill="hold"/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5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6" dur="1500" fill="hold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9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0" dur="1500" fill="hold"/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3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4" dur="15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7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8" dur="1500" fill="hold"/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5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1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2" dur="1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5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6" dur="1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7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6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9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0" dur="1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3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4" dur="1500" fill="hold"/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7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7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8" dur="15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1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2" dur="1500" fill="hold"/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3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8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5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6" dur="1500" fill="hold"/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9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0" dur="1500" fill="hold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1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9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3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4" dur="1500" fill="hold"/>
                                            <p:tgtEl>
                                              <p:spTgt spid="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9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7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8" dur="1500" fill="hold"/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00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2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3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4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5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6" dur="500" tmFilter="0,0; .5, 1; 1, 1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1" grpId="0" animBg="1"/>
          <p:bldP spid="272" grpId="0"/>
          <p:bldP spid="273" grpId="0" animBg="1"/>
          <p:bldP spid="274" grpId="0"/>
          <p:bldP spid="275" grpId="0" animBg="1"/>
          <p:bldP spid="276" grpId="0"/>
          <p:bldP spid="277" grpId="0" animBg="1"/>
          <p:bldP spid="278" grpId="0"/>
          <p:bldP spid="279" grpId="0" animBg="1"/>
          <p:bldP spid="280" grpId="0"/>
          <p:bldP spid="281" grpId="0" animBg="1"/>
          <p:bldP spid="282" grpId="0"/>
          <p:bldP spid="283" grpId="0" animBg="1"/>
          <p:bldP spid="284" grpId="0"/>
          <p:bldP spid="285" grpId="0" animBg="1"/>
          <p:bldP spid="286" grpId="0"/>
          <p:bldP spid="287" grpId="0" animBg="1"/>
          <p:bldP spid="288" grpId="0"/>
          <p:bldP spid="289" grpId="0" animBg="1"/>
          <p:bldP spid="290" grpId="0"/>
          <p:bldP spid="291" grpId="0" animBg="1"/>
          <p:bldP spid="292" grpId="0"/>
          <p:bldP spid="293" grpId="0" animBg="1"/>
          <p:bldP spid="294" grpId="0"/>
          <p:bldP spid="298" grpId="0" animBg="1"/>
          <p:bldP spid="299" grpId="0" animBg="1"/>
          <p:bldP spid="300" grpId="0" animBg="1"/>
          <p:bldP spid="301" grpId="0" animBg="1"/>
          <p:bldP spid="302" grpId="0"/>
          <p:bldP spid="303" grpId="0" animBg="1"/>
          <p:bldP spid="304" grpId="0"/>
          <p:bldP spid="305" grpId="0" animBg="1"/>
          <p:bldP spid="306" grpId="0"/>
          <p:bldP spid="307" grpId="0" animBg="1"/>
          <p:bldP spid="308" grpId="0"/>
          <p:bldP spid="309" grpId="0" animBg="1"/>
          <p:bldP spid="310" grpId="0"/>
          <p:bldP spid="311" grpId="0" animBg="1"/>
          <p:bldP spid="312" grpId="0"/>
          <p:bldP spid="313" grpId="0" animBg="1"/>
          <p:bldP spid="314" grpId="0"/>
          <p:bldP spid="315" grpId="0" animBg="1"/>
          <p:bldP spid="316" grpId="0"/>
          <p:bldP spid="317" grpId="0" animBg="1"/>
          <p:bldP spid="318" grpId="0"/>
          <p:bldP spid="319" grpId="0" animBg="1"/>
          <p:bldP spid="320" grpId="0"/>
          <p:bldP spid="321" grpId="0" animBg="1"/>
          <p:bldP spid="322" grpId="0"/>
          <p:bldP spid="323" grpId="0" animBg="1"/>
          <p:bldP spid="324" grpId="0"/>
          <p:bldP spid="325" grpId="0" animBg="1"/>
          <p:bldP spid="326" grpId="0"/>
          <p:bldP spid="327" grpId="0" animBg="1"/>
          <p:bldP spid="328" grpId="0"/>
          <p:bldP spid="329" grpId="0" animBg="1"/>
          <p:bldP spid="330" grpId="0"/>
          <p:bldP spid="331" grpId="0" animBg="1"/>
          <p:bldP spid="332" grpId="0"/>
          <p:bldP spid="333" grpId="0" animBg="1"/>
          <p:bldP spid="334" grpId="0"/>
          <p:bldP spid="335" grpId="0" animBg="1"/>
          <p:bldP spid="336" grpId="0"/>
          <p:bldP spid="337" grpId="0" animBg="1"/>
          <p:bldP spid="338" grpId="0"/>
          <p:bldP spid="339" grpId="0" animBg="1"/>
          <p:bldP spid="340" grpId="0"/>
          <p:bldP spid="341" grpId="0" animBg="1"/>
          <p:bldP spid="342" grpId="0"/>
          <p:bldP spid="343" grpId="0" animBg="1"/>
          <p:bldP spid="344" grpId="0"/>
          <p:bldP spid="345" grpId="0" animBg="1"/>
          <p:bldP spid="346" grpId="0"/>
          <p:bldP spid="347" grpId="0" animBg="1"/>
          <p:bldP spid="348" grpId="0"/>
          <p:bldP spid="349" grpId="0" animBg="1"/>
          <p:bldP spid="350" grpId="0"/>
          <p:bldP spid="351" grpId="0" animBg="1"/>
          <p:bldP spid="352" grpId="0"/>
          <p:bldP spid="353" grpId="0" animBg="1"/>
          <p:bldP spid="354" grpId="0"/>
          <p:bldP spid="355" grpId="0" animBg="1"/>
          <p:bldP spid="356" grpId="0"/>
          <p:bldP spid="357" grpId="0" animBg="1"/>
          <p:bldP spid="358" grpId="0"/>
          <p:bldP spid="359" grpId="0" animBg="1"/>
          <p:bldP spid="360" grpId="0"/>
          <p:bldP spid="361" grpId="0" animBg="1"/>
          <p:bldP spid="362" grpId="0"/>
          <p:bldP spid="363" grpId="0" animBg="1"/>
          <p:bldP spid="364" grpId="0"/>
          <p:bldP spid="365" grpId="0" animBg="1"/>
          <p:bldP spid="366" grpId="0"/>
          <p:bldP spid="367" grpId="0" animBg="1"/>
          <p:bldP spid="368" grpId="0"/>
          <p:bldP spid="369" grpId="0" animBg="1"/>
          <p:bldP spid="370" grpId="0"/>
          <p:bldP spid="371" grpId="0" animBg="1"/>
          <p:bldP spid="372" grpId="0"/>
          <p:bldP spid="373" grpId="0" animBg="1"/>
          <p:bldP spid="374" grpId="0"/>
          <p:bldP spid="375" grpId="0" animBg="1"/>
          <p:bldP spid="376" grpId="0" animBg="1"/>
          <p:bldP spid="377" grpId="0"/>
          <p:bldP spid="378" grpId="0" animBg="1"/>
          <p:bldP spid="379" grpId="0"/>
          <p:bldP spid="380" grpId="0" animBg="1"/>
          <p:bldP spid="381" grpId="0"/>
          <p:bldP spid="382" grpId="0" animBg="1"/>
          <p:bldP spid="383" grpId="0"/>
          <p:bldP spid="384" grpId="0" animBg="1"/>
          <p:bldP spid="385" grpId="0"/>
          <p:bldP spid="386" grpId="0" animBg="1"/>
          <p:bldP spid="387" grpId="0"/>
          <p:bldP spid="388" grpId="0" animBg="1"/>
          <p:bldP spid="389" grpId="0"/>
          <p:bldP spid="390" grpId="0"/>
          <p:bldP spid="391" grpId="0" animBg="1"/>
          <p:bldP spid="392" grpId="0"/>
          <p:bldP spid="393" grpId="0" animBg="1"/>
          <p:bldP spid="394" grpId="0"/>
          <p:bldP spid="395" grpId="0" animBg="1"/>
          <p:bldP spid="396" grpId="0"/>
          <p:bldP spid="397" grpId="0" animBg="1"/>
          <p:bldP spid="398" grpId="0"/>
          <p:bldP spid="399" grpId="0" animBg="1"/>
          <p:bldP spid="400" grpId="0"/>
          <p:bldP spid="401" grpId="0" animBg="1"/>
          <p:bldP spid="402" grpId="0"/>
          <p:bldP spid="403" grpId="0" animBg="1"/>
          <p:bldP spid="404" grpId="0"/>
          <p:bldP spid="405" grpId="0" animBg="1"/>
          <p:bldP spid="406" grpId="0"/>
          <p:bldP spid="407" grpId="0" animBg="1"/>
          <p:bldP spid="408" grpId="0"/>
          <p:bldP spid="409" grpId="0" animBg="1"/>
          <p:bldP spid="410" grpId="0"/>
          <p:bldP spid="411" grpId="0" animBg="1"/>
          <p:bldP spid="412" grpId="0"/>
          <p:bldP spid="413" grpId="0" animBg="1"/>
          <p:bldP spid="414" grpId="0"/>
          <p:bldP spid="415" grpId="0" animBg="1"/>
          <p:bldP spid="416" grpId="0"/>
          <p:bldP spid="417" grpId="0" animBg="1"/>
          <p:bldP spid="418" grpId="0"/>
          <p:bldP spid="419" grpId="0" animBg="1"/>
          <p:bldP spid="420" grpId="0"/>
          <p:bldP spid="421" grpId="0" animBg="1"/>
          <p:bldP spid="422" grpId="0"/>
          <p:bldP spid="423" grpId="0" animBg="1"/>
          <p:bldP spid="424" grpId="0"/>
          <p:bldP spid="425" grpId="0" animBg="1"/>
          <p:bldP spid="426" grpId="0"/>
          <p:bldP spid="427" grpId="0" animBg="1"/>
          <p:bldP spid="428" grpId="0"/>
          <p:bldP spid="429" grpId="0" animBg="1"/>
          <p:bldP spid="430" grpId="0"/>
          <p:bldP spid="431" grpId="0" animBg="1"/>
          <p:bldP spid="432" grpId="0"/>
          <p:bldP spid="433" grpId="0" animBg="1"/>
          <p:bldP spid="434" grpId="0"/>
          <p:bldP spid="435" grpId="0" animBg="1"/>
          <p:bldP spid="436" grpId="0"/>
          <p:bldP spid="437" grpId="0" animBg="1"/>
          <p:bldP spid="438" grpId="0"/>
          <p:bldP spid="439" grpId="0" animBg="1"/>
          <p:bldP spid="440" grpId="0"/>
          <p:bldP spid="441" grpId="0" animBg="1"/>
          <p:bldP spid="442" grpId="0"/>
          <p:bldP spid="443" grpId="0" animBg="1"/>
          <p:bldP spid="444" grpId="0"/>
          <p:bldP spid="445" grpId="0" animBg="1"/>
          <p:bldP spid="446" grpId="0"/>
          <p:bldP spid="447" grpId="0" animBg="1"/>
          <p:bldP spid="448" grpId="0"/>
          <p:bldP spid="449" grpId="0" animBg="1"/>
          <p:bldP spid="450" grpId="0"/>
          <p:bldP spid="451" grpId="0" animBg="1"/>
          <p:bldP spid="452" grpId="0"/>
          <p:bldP spid="453" grpId="0" animBg="1"/>
          <p:bldP spid="454" grpId="0"/>
          <p:bldP spid="455" grpId="0" animBg="1"/>
          <p:bldP spid="456" grpId="0"/>
          <p:bldP spid="457" grpId="0" animBg="1"/>
          <p:bldP spid="458" grpId="0"/>
          <p:bldP spid="465" grpId="0" animBg="1"/>
          <p:bldP spid="467" grpId="0"/>
          <p:bldP spid="470" grpId="0"/>
          <p:bldP spid="471" grpId="0" animBg="1"/>
          <p:bldP spid="472" grpId="0"/>
          <p:bldP spid="473" grpId="0" animBg="1"/>
          <p:bldP spid="474" grpId="0"/>
          <p:bldP spid="475" grpId="0" animBg="1"/>
          <p:bldP spid="476" grpId="0"/>
          <p:bldP spid="477" grpId="0" animBg="1"/>
          <p:bldP spid="478" grpId="0"/>
          <p:bldP spid="479" grpId="0" animBg="1"/>
          <p:bldP spid="480" grpId="0"/>
          <p:bldP spid="481" grpId="0" animBg="1"/>
          <p:bldP spid="482" grpId="0"/>
          <p:bldP spid="483" grpId="0" animBg="1"/>
          <p:bldP spid="484" grpId="0"/>
          <p:bldP spid="485" grpId="0" animBg="1"/>
          <p:bldP spid="486" grpId="0"/>
          <p:bldP spid="487" grpId="0" animBg="1"/>
          <p:bldP spid="488" grpId="0"/>
          <p:bldP spid="489" grpId="0" animBg="1"/>
          <p:bldP spid="490" grpId="0"/>
          <p:bldP spid="491" grpId="0" animBg="1"/>
          <p:bldP spid="492" grpId="0"/>
          <p:bldP spid="493" grpId="0" animBg="1"/>
          <p:bldP spid="494" grpId="0"/>
          <p:bldP spid="495" grpId="0" animBg="1"/>
          <p:bldP spid="496" grpId="0"/>
          <p:bldP spid="497" grpId="0" animBg="1"/>
          <p:bldP spid="498" grpId="0"/>
          <p:bldP spid="499" grpId="0" animBg="1"/>
          <p:bldP spid="500" grpId="0"/>
          <p:bldP spid="501" grpId="0" animBg="1"/>
          <p:bldP spid="502" grpId="0"/>
          <p:bldP spid="503" grpId="0" animBg="1"/>
          <p:bldP spid="504" grpId="0"/>
          <p:bldP spid="505" grpId="0"/>
          <p:bldP spid="506" grpId="0" animBg="1"/>
          <p:bldP spid="507" grpId="0"/>
          <p:bldP spid="508" grpId="0" animBg="1"/>
          <p:bldP spid="509" grpId="0"/>
          <p:bldP spid="510" grpId="0" animBg="1"/>
          <p:bldP spid="511" grpId="0"/>
          <p:bldP spid="512" grpId="0" animBg="1"/>
          <p:bldP spid="513" grpId="0"/>
          <p:bldP spid="514" grpId="0"/>
          <p:bldP spid="515" grpId="0" animBg="1"/>
          <p:bldP spid="516" grpId="0"/>
          <p:bldP spid="517" grpId="0" animBg="1"/>
          <p:bldP spid="518" grpId="0"/>
          <p:bldP spid="519" grpId="0" animBg="1"/>
          <p:bldP spid="520" grpId="0"/>
          <p:bldP spid="521" grpId="0" animBg="1"/>
          <p:bldP spid="522" grpId="0"/>
          <p:bldP spid="523" grpId="0" animBg="1"/>
          <p:bldP spid="524" grpId="0"/>
          <p:bldP spid="525" grpId="0" animBg="1"/>
          <p:bldP spid="526" grpId="0"/>
          <p:bldP spid="527" grpId="0"/>
          <p:bldP spid="2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3590926" y="4063814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6" name="Group 47"/>
          <p:cNvGrpSpPr/>
          <p:nvPr/>
        </p:nvGrpSpPr>
        <p:grpSpPr>
          <a:xfrm>
            <a:off x="4904874" y="1938779"/>
            <a:ext cx="2362492" cy="2424663"/>
            <a:chOff x="4516324" y="1568450"/>
            <a:chExt cx="3559176" cy="3652838"/>
          </a:xfrm>
        </p:grpSpPr>
        <p:sp>
          <p:nvSpPr>
            <p:cNvPr id="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2" name="Freeform 154"/>
          <p:cNvSpPr>
            <a:spLocks noChangeAspect="1" noEditPoints="1"/>
          </p:cNvSpPr>
          <p:nvPr/>
        </p:nvSpPr>
        <p:spPr bwMode="auto">
          <a:xfrm>
            <a:off x="1427412" y="1928742"/>
            <a:ext cx="643627" cy="595904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23" name="文本框 32"/>
          <p:cNvSpPr txBox="1"/>
          <p:nvPr/>
        </p:nvSpPr>
        <p:spPr>
          <a:xfrm>
            <a:off x="2259501" y="1834852"/>
            <a:ext cx="40555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4500" kern="0" dirty="0"/>
              <a:t>Add title text</a:t>
            </a:r>
            <a:endParaRPr lang="zh-CN" altLang="en-US" sz="4500" kern="0" dirty="0"/>
          </a:p>
        </p:txBody>
      </p:sp>
    </p:spTree>
    <p:extLst>
      <p:ext uri="{BB962C8B-B14F-4D97-AF65-F5344CB8AC3E}">
        <p14:creationId xmlns:p14="http://schemas.microsoft.com/office/powerpoint/2010/main" val="35417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3704 C -0.07448 0.15046 0.01654 0.18009 0.05052 0.18009 C 0.08555 0.18009 0.01719 0.16157 -0.00573 0.10972 C 0.01406 0.07824 0.08633 0.12268 0.12136 0.12268 C 0.14831 0.11597 0.09388 0.1081 0.10886 0.06898 C 0.11719 0.06065 0.16185 0.07477 0.17136 0.07268 C 0.18086 0.0706 0.14753 0.08079 0.16615 0.05602 C 0.18477 0.03125 0.27344 -0.04028 0.28281 -0.07546 " pathEditMode="relative" rAng="0" ptsTypes="ffffaaaf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2" y="-847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6745" y="839713"/>
            <a:ext cx="8166530" cy="5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</a:t>
            </a:r>
            <a:r>
              <a:rPr lang="en-US" altLang="zh-CN" sz="11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title.Click</a:t>
            </a:r>
            <a:r>
              <a:rPr lang="en-US" altLang="zh-CN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here to add content that matches the </a:t>
            </a:r>
            <a:r>
              <a:rPr lang="en-US" altLang="zh-CN" sz="11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title.Click</a:t>
            </a:r>
            <a:r>
              <a:rPr lang="en-US" altLang="zh-CN" sz="11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here to add content that matches the title.</a:t>
            </a:r>
            <a:endParaRPr lang="zh-CN" altLang="en-US" sz="112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744" y="1811362"/>
            <a:ext cx="3418031" cy="266169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85462" y="1850084"/>
            <a:ext cx="593961" cy="593961"/>
            <a:chOff x="4589983" y="2663795"/>
            <a:chExt cx="877102" cy="877102"/>
          </a:xfrm>
        </p:grpSpPr>
        <p:grpSp>
          <p:nvGrpSpPr>
            <p:cNvPr id="12" name="组合 11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848225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385462" y="2905339"/>
            <a:ext cx="593961" cy="593961"/>
            <a:chOff x="4692046" y="3749516"/>
            <a:chExt cx="877102" cy="87710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385462" y="3960593"/>
            <a:ext cx="593961" cy="593961"/>
            <a:chOff x="5276799" y="5817699"/>
            <a:chExt cx="877102" cy="877102"/>
          </a:xfrm>
        </p:grpSpPr>
        <p:grpSp>
          <p:nvGrpSpPr>
            <p:cNvPr id="50" name="组合 49"/>
            <p:cNvGrpSpPr/>
            <p:nvPr/>
          </p:nvGrpSpPr>
          <p:grpSpPr>
            <a:xfrm>
              <a:off x="5276799" y="5817699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491718" y="5999083"/>
              <a:ext cx="447265" cy="447265"/>
              <a:chOff x="4219575" y="4668838"/>
              <a:chExt cx="442913" cy="442913"/>
            </a:xfrm>
            <a:solidFill>
              <a:srgbClr val="0070C0"/>
            </a:solidFill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3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4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5345454" y="2010978"/>
            <a:ext cx="3084171" cy="640364"/>
            <a:chOff x="7127272" y="2681303"/>
            <a:chExt cx="4112228" cy="853819"/>
          </a:xfrm>
        </p:grpSpPr>
        <p:sp>
          <p:nvSpPr>
            <p:cNvPr id="65" name="矩形 64"/>
            <p:cNvSpPr/>
            <p:nvPr/>
          </p:nvSpPr>
          <p:spPr>
            <a:xfrm>
              <a:off x="7127272" y="2681303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6" name="矩形 47"/>
            <p:cNvSpPr>
              <a:spLocks noChangeArrowheads="1"/>
            </p:cNvSpPr>
            <p:nvPr/>
          </p:nvSpPr>
          <p:spPr bwMode="auto">
            <a:xfrm>
              <a:off x="7152672" y="2795742"/>
              <a:ext cx="3713339" cy="60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7" name="矩形 3"/>
          <p:cNvSpPr>
            <a:spLocks noChangeArrowheads="1"/>
          </p:cNvSpPr>
          <p:nvPr/>
        </p:nvSpPr>
        <p:spPr bwMode="auto">
          <a:xfrm>
            <a:off x="5335929" y="1702114"/>
            <a:ext cx="1267645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C0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345454" y="3046993"/>
            <a:ext cx="3084171" cy="640364"/>
            <a:chOff x="7127272" y="4062656"/>
            <a:chExt cx="4112228" cy="853819"/>
          </a:xfrm>
        </p:grpSpPr>
        <p:sp>
          <p:nvSpPr>
            <p:cNvPr id="69" name="矩形 68"/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0" name="矩形 47"/>
            <p:cNvSpPr>
              <a:spLocks noChangeArrowheads="1"/>
            </p:cNvSpPr>
            <p:nvPr/>
          </p:nvSpPr>
          <p:spPr bwMode="auto">
            <a:xfrm>
              <a:off x="7165371" y="4175680"/>
              <a:ext cx="3700639" cy="60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1" name="矩形 3"/>
          <p:cNvSpPr>
            <a:spLocks noChangeArrowheads="1"/>
          </p:cNvSpPr>
          <p:nvPr/>
        </p:nvSpPr>
        <p:spPr bwMode="auto">
          <a:xfrm>
            <a:off x="5335929" y="2708492"/>
            <a:ext cx="1267645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500" b="1" dirty="0">
                <a:solidFill>
                  <a:srgbClr val="EB9624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EB9624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5345454" y="4083007"/>
            <a:ext cx="3084171" cy="640364"/>
            <a:chOff x="7127272" y="5444009"/>
            <a:chExt cx="4112228" cy="853819"/>
          </a:xfrm>
        </p:grpSpPr>
        <p:sp>
          <p:nvSpPr>
            <p:cNvPr id="73" name="矩形 72"/>
            <p:cNvSpPr/>
            <p:nvPr/>
          </p:nvSpPr>
          <p:spPr>
            <a:xfrm>
              <a:off x="7127272" y="5444009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4" name="矩形 47"/>
            <p:cNvSpPr>
              <a:spLocks noChangeArrowheads="1"/>
            </p:cNvSpPr>
            <p:nvPr/>
          </p:nvSpPr>
          <p:spPr bwMode="auto">
            <a:xfrm>
              <a:off x="7152671" y="5555617"/>
              <a:ext cx="3713339" cy="60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5" name="矩形 3"/>
          <p:cNvSpPr>
            <a:spLocks noChangeArrowheads="1"/>
          </p:cNvSpPr>
          <p:nvPr/>
        </p:nvSpPr>
        <p:spPr bwMode="auto">
          <a:xfrm>
            <a:off x="5335929" y="3743445"/>
            <a:ext cx="1267645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500" b="1" dirty="0">
                <a:solidFill>
                  <a:srgbClr val="01ACBE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Add title text</a:t>
            </a:r>
            <a:endParaRPr lang="zh-CN" altLang="en-US" sz="1500" b="1" dirty="0">
              <a:solidFill>
                <a:srgbClr val="01ACBE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5124450" y="1768789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124450" y="2810102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5133975" y="3858487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600"/>
                            </p:stCondLst>
                            <p:childTnLst>
                              <p:par>
                                <p:cTn id="8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7" grpId="0"/>
      <p:bldP spid="71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圆角矩形 8"/>
          <p:cNvSpPr/>
          <p:nvPr/>
        </p:nvSpPr>
        <p:spPr>
          <a:xfrm rot="2581990">
            <a:off x="1566329" y="1738207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FFB850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rot="2581990">
            <a:off x="3270868" y="2668262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E8707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 rot="2581990">
            <a:off x="6385640" y="2525507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663C77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 rot="2581990">
            <a:off x="4627576" y="1623054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01ACBE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00497" y="1940399"/>
            <a:ext cx="6059135" cy="1599168"/>
            <a:chOff x="1867086" y="2587797"/>
            <a:chExt cx="8077794" cy="2132718"/>
          </a:xfrm>
        </p:grpSpPr>
        <p:sp>
          <p:nvSpPr>
            <p:cNvPr id="14" name="任意多边形 13"/>
            <p:cNvSpPr/>
            <p:nvPr/>
          </p:nvSpPr>
          <p:spPr>
            <a:xfrm rot="21481990">
              <a:off x="1867086" y="2587797"/>
              <a:ext cx="8077794" cy="2132718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gradFill>
              <a:gsLst>
                <a:gs pos="100000">
                  <a:srgbClr val="F5F5F5"/>
                </a:gs>
                <a:gs pos="0">
                  <a:srgbClr val="D9D9D9"/>
                </a:gs>
              </a:gsLst>
              <a:lin ang="540000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334755" y="2991558"/>
              <a:ext cx="1298236" cy="738835"/>
              <a:chOff x="3499046" y="4615023"/>
              <a:chExt cx="1128815" cy="642418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30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2" name="文本框 46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013" dirty="0">
                  <a:solidFill>
                    <a:prstClr val="white">
                      <a:lumMod val="6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2326" y="3056886"/>
              <a:ext cx="1239811" cy="677265"/>
              <a:chOff x="3556196" y="4615023"/>
              <a:chExt cx="1078015" cy="588882"/>
            </a:xfrm>
          </p:grpSpPr>
          <p:sp>
            <p:nvSpPr>
              <p:cNvPr id="49" name="文本框 49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B</a:t>
                </a:r>
                <a:endParaRPr lang="zh-CN" altLang="en-US" sz="27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0" name="文本框 50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200" dirty="0">
                  <a:solidFill>
                    <a:prstClr val="white">
                      <a:lumMod val="6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19525" y="2836259"/>
              <a:ext cx="1298236" cy="738835"/>
              <a:chOff x="3499046" y="4615023"/>
              <a:chExt cx="1128815" cy="642418"/>
            </a:xfrm>
          </p:grpSpPr>
          <p:sp>
            <p:nvSpPr>
              <p:cNvPr id="47" name="文本框 52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C</a:t>
                </a:r>
                <a:endParaRPr lang="zh-CN" altLang="en-US" sz="30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文本框 53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013" dirty="0">
                  <a:solidFill>
                    <a:prstClr val="white">
                      <a:lumMod val="6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463100" y="2991561"/>
              <a:ext cx="1239811" cy="677265"/>
              <a:chOff x="3556196" y="4615023"/>
              <a:chExt cx="1078015" cy="588882"/>
            </a:xfrm>
          </p:grpSpPr>
          <p:sp>
            <p:nvSpPr>
              <p:cNvPr id="45" name="文本框 55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663C77"/>
                    </a:solidFill>
                    <a:latin typeface="Impact" panose="020B0806030902050204" pitchFamily="34" charset="0"/>
                  </a:rPr>
                  <a:t>D</a:t>
                </a:r>
                <a:endParaRPr lang="zh-CN" altLang="en-US" sz="2700" dirty="0">
                  <a:solidFill>
                    <a:srgbClr val="663C7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6" name="文本框 56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white">
                        <a:lumMod val="65000"/>
                      </a:prst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200" dirty="0">
                  <a:solidFill>
                    <a:prstClr val="white">
                      <a:lumMod val="65000"/>
                    </a:prst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6760006" y="3656172"/>
              <a:ext cx="608364" cy="577625"/>
              <a:chOff x="4797" y="1501"/>
              <a:chExt cx="950" cy="902"/>
            </a:xfrm>
            <a:solidFill>
              <a:srgbClr val="01ACBE"/>
            </a:solidFill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4797" y="1501"/>
                <a:ext cx="950" cy="902"/>
              </a:xfrm>
              <a:custGeom>
                <a:avLst/>
                <a:gdLst>
                  <a:gd name="T0" fmla="*/ 384 w 399"/>
                  <a:gd name="T1" fmla="*/ 350 h 379"/>
                  <a:gd name="T2" fmla="*/ 371 w 399"/>
                  <a:gd name="T3" fmla="*/ 360 h 379"/>
                  <a:gd name="T4" fmla="*/ 307 w 399"/>
                  <a:gd name="T5" fmla="*/ 360 h 379"/>
                  <a:gd name="T6" fmla="*/ 307 w 399"/>
                  <a:gd name="T7" fmla="*/ 349 h 379"/>
                  <a:gd name="T8" fmla="*/ 297 w 399"/>
                  <a:gd name="T9" fmla="*/ 349 h 379"/>
                  <a:gd name="T10" fmla="*/ 297 w 399"/>
                  <a:gd name="T11" fmla="*/ 360 h 379"/>
                  <a:gd name="T12" fmla="*/ 224 w 399"/>
                  <a:gd name="T13" fmla="*/ 360 h 379"/>
                  <a:gd name="T14" fmla="*/ 224 w 399"/>
                  <a:gd name="T15" fmla="*/ 349 h 379"/>
                  <a:gd name="T16" fmla="*/ 215 w 399"/>
                  <a:gd name="T17" fmla="*/ 349 h 379"/>
                  <a:gd name="T18" fmla="*/ 215 w 399"/>
                  <a:gd name="T19" fmla="*/ 360 h 379"/>
                  <a:gd name="T20" fmla="*/ 141 w 399"/>
                  <a:gd name="T21" fmla="*/ 360 h 379"/>
                  <a:gd name="T22" fmla="*/ 141 w 399"/>
                  <a:gd name="T23" fmla="*/ 349 h 379"/>
                  <a:gd name="T24" fmla="*/ 132 w 399"/>
                  <a:gd name="T25" fmla="*/ 349 h 379"/>
                  <a:gd name="T26" fmla="*/ 132 w 399"/>
                  <a:gd name="T27" fmla="*/ 360 h 379"/>
                  <a:gd name="T28" fmla="*/ 59 w 399"/>
                  <a:gd name="T29" fmla="*/ 360 h 379"/>
                  <a:gd name="T30" fmla="*/ 59 w 399"/>
                  <a:gd name="T31" fmla="*/ 349 h 379"/>
                  <a:gd name="T32" fmla="*/ 49 w 399"/>
                  <a:gd name="T33" fmla="*/ 349 h 379"/>
                  <a:gd name="T34" fmla="*/ 49 w 399"/>
                  <a:gd name="T35" fmla="*/ 360 h 379"/>
                  <a:gd name="T36" fmla="*/ 20 w 399"/>
                  <a:gd name="T37" fmla="*/ 360 h 379"/>
                  <a:gd name="T38" fmla="*/ 20 w 399"/>
                  <a:gd name="T39" fmla="*/ 331 h 379"/>
                  <a:gd name="T40" fmla="*/ 31 w 399"/>
                  <a:gd name="T41" fmla="*/ 331 h 379"/>
                  <a:gd name="T42" fmla="*/ 31 w 399"/>
                  <a:gd name="T43" fmla="*/ 322 h 379"/>
                  <a:gd name="T44" fmla="*/ 20 w 399"/>
                  <a:gd name="T45" fmla="*/ 322 h 379"/>
                  <a:gd name="T46" fmla="*/ 20 w 399"/>
                  <a:gd name="T47" fmla="*/ 244 h 379"/>
                  <a:gd name="T48" fmla="*/ 31 w 399"/>
                  <a:gd name="T49" fmla="*/ 244 h 379"/>
                  <a:gd name="T50" fmla="*/ 31 w 399"/>
                  <a:gd name="T51" fmla="*/ 235 h 379"/>
                  <a:gd name="T52" fmla="*/ 20 w 399"/>
                  <a:gd name="T53" fmla="*/ 235 h 379"/>
                  <a:gd name="T54" fmla="*/ 20 w 399"/>
                  <a:gd name="T55" fmla="*/ 157 h 379"/>
                  <a:gd name="T56" fmla="*/ 31 w 399"/>
                  <a:gd name="T57" fmla="*/ 157 h 379"/>
                  <a:gd name="T58" fmla="*/ 31 w 399"/>
                  <a:gd name="T59" fmla="*/ 148 h 379"/>
                  <a:gd name="T60" fmla="*/ 20 w 399"/>
                  <a:gd name="T61" fmla="*/ 148 h 379"/>
                  <a:gd name="T62" fmla="*/ 20 w 399"/>
                  <a:gd name="T63" fmla="*/ 70 h 379"/>
                  <a:gd name="T64" fmla="*/ 31 w 399"/>
                  <a:gd name="T65" fmla="*/ 70 h 379"/>
                  <a:gd name="T66" fmla="*/ 31 w 399"/>
                  <a:gd name="T67" fmla="*/ 61 h 379"/>
                  <a:gd name="T68" fmla="*/ 20 w 399"/>
                  <a:gd name="T69" fmla="*/ 61 h 379"/>
                  <a:gd name="T70" fmla="*/ 20 w 399"/>
                  <a:gd name="T71" fmla="*/ 28 h 379"/>
                  <a:gd name="T72" fmla="*/ 30 w 399"/>
                  <a:gd name="T73" fmla="*/ 14 h 379"/>
                  <a:gd name="T74" fmla="*/ 16 w 399"/>
                  <a:gd name="T75" fmla="*/ 0 h 379"/>
                  <a:gd name="T76" fmla="*/ 1 w 399"/>
                  <a:gd name="T77" fmla="*/ 14 h 379"/>
                  <a:gd name="T78" fmla="*/ 11 w 399"/>
                  <a:gd name="T79" fmla="*/ 28 h 379"/>
                  <a:gd name="T80" fmla="*/ 11 w 399"/>
                  <a:gd name="T81" fmla="*/ 61 h 379"/>
                  <a:gd name="T82" fmla="*/ 0 w 399"/>
                  <a:gd name="T83" fmla="*/ 61 h 379"/>
                  <a:gd name="T84" fmla="*/ 0 w 399"/>
                  <a:gd name="T85" fmla="*/ 70 h 379"/>
                  <a:gd name="T86" fmla="*/ 11 w 399"/>
                  <a:gd name="T87" fmla="*/ 70 h 379"/>
                  <a:gd name="T88" fmla="*/ 11 w 399"/>
                  <a:gd name="T89" fmla="*/ 148 h 379"/>
                  <a:gd name="T90" fmla="*/ 0 w 399"/>
                  <a:gd name="T91" fmla="*/ 148 h 379"/>
                  <a:gd name="T92" fmla="*/ 0 w 399"/>
                  <a:gd name="T93" fmla="*/ 157 h 379"/>
                  <a:gd name="T94" fmla="*/ 11 w 399"/>
                  <a:gd name="T95" fmla="*/ 157 h 379"/>
                  <a:gd name="T96" fmla="*/ 11 w 399"/>
                  <a:gd name="T97" fmla="*/ 235 h 379"/>
                  <a:gd name="T98" fmla="*/ 0 w 399"/>
                  <a:gd name="T99" fmla="*/ 235 h 379"/>
                  <a:gd name="T100" fmla="*/ 0 w 399"/>
                  <a:gd name="T101" fmla="*/ 244 h 379"/>
                  <a:gd name="T102" fmla="*/ 11 w 399"/>
                  <a:gd name="T103" fmla="*/ 244 h 379"/>
                  <a:gd name="T104" fmla="*/ 11 w 399"/>
                  <a:gd name="T105" fmla="*/ 322 h 379"/>
                  <a:gd name="T106" fmla="*/ 0 w 399"/>
                  <a:gd name="T107" fmla="*/ 322 h 379"/>
                  <a:gd name="T108" fmla="*/ 0 w 399"/>
                  <a:gd name="T109" fmla="*/ 331 h 379"/>
                  <a:gd name="T110" fmla="*/ 11 w 399"/>
                  <a:gd name="T111" fmla="*/ 331 h 379"/>
                  <a:gd name="T112" fmla="*/ 11 w 399"/>
                  <a:gd name="T113" fmla="*/ 369 h 379"/>
                  <a:gd name="T114" fmla="*/ 371 w 399"/>
                  <a:gd name="T115" fmla="*/ 369 h 379"/>
                  <a:gd name="T116" fmla="*/ 384 w 399"/>
                  <a:gd name="T117" fmla="*/ 379 h 379"/>
                  <a:gd name="T118" fmla="*/ 399 w 399"/>
                  <a:gd name="T119" fmla="*/ 365 h 379"/>
                  <a:gd name="T120" fmla="*/ 384 w 399"/>
                  <a:gd name="T121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9" h="379">
                    <a:moveTo>
                      <a:pt x="384" y="350"/>
                    </a:moveTo>
                    <a:cubicBezTo>
                      <a:pt x="378" y="350"/>
                      <a:pt x="373" y="354"/>
                      <a:pt x="371" y="360"/>
                    </a:cubicBezTo>
                    <a:cubicBezTo>
                      <a:pt x="307" y="360"/>
                      <a:pt x="307" y="360"/>
                      <a:pt x="307" y="360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7" y="360"/>
                      <a:pt x="297" y="360"/>
                      <a:pt x="297" y="360"/>
                    </a:cubicBezTo>
                    <a:cubicBezTo>
                      <a:pt x="224" y="360"/>
                      <a:pt x="224" y="360"/>
                      <a:pt x="224" y="360"/>
                    </a:cubicBezTo>
                    <a:cubicBezTo>
                      <a:pt x="224" y="349"/>
                      <a:pt x="224" y="349"/>
                      <a:pt x="224" y="349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60"/>
                      <a:pt x="215" y="360"/>
                      <a:pt x="215" y="360"/>
                    </a:cubicBezTo>
                    <a:cubicBezTo>
                      <a:pt x="141" y="360"/>
                      <a:pt x="141" y="360"/>
                      <a:pt x="141" y="360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2" y="360"/>
                      <a:pt x="132" y="360"/>
                      <a:pt x="132" y="360"/>
                    </a:cubicBezTo>
                    <a:cubicBezTo>
                      <a:pt x="59" y="360"/>
                      <a:pt x="59" y="360"/>
                      <a:pt x="59" y="360"/>
                    </a:cubicBezTo>
                    <a:cubicBezTo>
                      <a:pt x="59" y="349"/>
                      <a:pt x="59" y="349"/>
                      <a:pt x="59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60"/>
                      <a:pt x="49" y="360"/>
                      <a:pt x="49" y="360"/>
                    </a:cubicBez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331"/>
                      <a:pt x="20" y="331"/>
                      <a:pt x="20" y="331"/>
                    </a:cubicBezTo>
                    <a:cubicBezTo>
                      <a:pt x="31" y="331"/>
                      <a:pt x="31" y="331"/>
                      <a:pt x="31" y="331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31" y="244"/>
                      <a:pt x="31" y="244"/>
                      <a:pt x="31" y="244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26"/>
                      <a:pt x="30" y="21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ubicBezTo>
                      <a:pt x="8" y="0"/>
                      <a:pt x="1" y="6"/>
                      <a:pt x="1" y="14"/>
                    </a:cubicBezTo>
                    <a:cubicBezTo>
                      <a:pt x="1" y="21"/>
                      <a:pt x="5" y="26"/>
                      <a:pt x="11" y="2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11" y="369"/>
                      <a:pt x="11" y="369"/>
                      <a:pt x="11" y="369"/>
                    </a:cubicBezTo>
                    <a:cubicBezTo>
                      <a:pt x="371" y="369"/>
                      <a:pt x="371" y="369"/>
                      <a:pt x="371" y="369"/>
                    </a:cubicBezTo>
                    <a:cubicBezTo>
                      <a:pt x="373" y="375"/>
                      <a:pt x="378" y="379"/>
                      <a:pt x="384" y="379"/>
                    </a:cubicBezTo>
                    <a:cubicBezTo>
                      <a:pt x="392" y="379"/>
                      <a:pt x="399" y="372"/>
                      <a:pt x="399" y="365"/>
                    </a:cubicBezTo>
                    <a:cubicBezTo>
                      <a:pt x="399" y="357"/>
                      <a:pt x="392" y="350"/>
                      <a:pt x="384" y="3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4868" y="1594"/>
                <a:ext cx="793" cy="667"/>
              </a:xfrm>
              <a:custGeom>
                <a:avLst/>
                <a:gdLst>
                  <a:gd name="T0" fmla="*/ 206 w 333"/>
                  <a:gd name="T1" fmla="*/ 121 h 280"/>
                  <a:gd name="T2" fmla="*/ 189 w 333"/>
                  <a:gd name="T3" fmla="*/ 104 h 280"/>
                  <a:gd name="T4" fmla="*/ 101 w 333"/>
                  <a:gd name="T5" fmla="*/ 193 h 280"/>
                  <a:gd name="T6" fmla="*/ 80 w 333"/>
                  <a:gd name="T7" fmla="*/ 172 h 280"/>
                  <a:gd name="T8" fmla="*/ 0 w 333"/>
                  <a:gd name="T9" fmla="*/ 252 h 280"/>
                  <a:gd name="T10" fmla="*/ 0 w 333"/>
                  <a:gd name="T11" fmla="*/ 276 h 280"/>
                  <a:gd name="T12" fmla="*/ 8 w 333"/>
                  <a:gd name="T13" fmla="*/ 276 h 280"/>
                  <a:gd name="T14" fmla="*/ 8 w 333"/>
                  <a:gd name="T15" fmla="*/ 280 h 280"/>
                  <a:gd name="T16" fmla="*/ 70 w 333"/>
                  <a:gd name="T17" fmla="*/ 217 h 280"/>
                  <a:gd name="T18" fmla="*/ 115 w 333"/>
                  <a:gd name="T19" fmla="*/ 262 h 280"/>
                  <a:gd name="T20" fmla="*/ 201 w 333"/>
                  <a:gd name="T21" fmla="*/ 176 h 280"/>
                  <a:gd name="T22" fmla="*/ 251 w 333"/>
                  <a:gd name="T23" fmla="*/ 226 h 280"/>
                  <a:gd name="T24" fmla="*/ 333 w 333"/>
                  <a:gd name="T25" fmla="*/ 137 h 280"/>
                  <a:gd name="T26" fmla="*/ 333 w 333"/>
                  <a:gd name="T27" fmla="*/ 0 h 280"/>
                  <a:gd name="T28" fmla="*/ 206 w 333"/>
                  <a:gd name="T29" fmla="*/ 1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3" h="280">
                    <a:moveTo>
                      <a:pt x="206" y="121"/>
                    </a:moveTo>
                    <a:cubicBezTo>
                      <a:pt x="206" y="121"/>
                      <a:pt x="192" y="107"/>
                      <a:pt x="189" y="104"/>
                    </a:cubicBezTo>
                    <a:cubicBezTo>
                      <a:pt x="185" y="108"/>
                      <a:pt x="101" y="193"/>
                      <a:pt x="101" y="193"/>
                    </a:cubicBezTo>
                    <a:cubicBezTo>
                      <a:pt x="101" y="193"/>
                      <a:pt x="84" y="176"/>
                      <a:pt x="80" y="17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4" y="276"/>
                      <a:pt x="8" y="276"/>
                      <a:pt x="8" y="27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17"/>
                      <a:pt x="106" y="253"/>
                      <a:pt x="115" y="262"/>
                    </a:cubicBezTo>
                    <a:cubicBezTo>
                      <a:pt x="127" y="251"/>
                      <a:pt x="201" y="176"/>
                      <a:pt x="201" y="176"/>
                    </a:cubicBezTo>
                    <a:cubicBezTo>
                      <a:pt x="201" y="176"/>
                      <a:pt x="240" y="216"/>
                      <a:pt x="251" y="226"/>
                    </a:cubicBezTo>
                    <a:cubicBezTo>
                      <a:pt x="260" y="216"/>
                      <a:pt x="312" y="160"/>
                      <a:pt x="333" y="137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0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4868" y="1563"/>
                <a:ext cx="793" cy="621"/>
              </a:xfrm>
              <a:custGeom>
                <a:avLst/>
                <a:gdLst>
                  <a:gd name="T0" fmla="*/ 491 w 793"/>
                  <a:gd name="T1" fmla="*/ 288 h 621"/>
                  <a:gd name="T2" fmla="*/ 458 w 793"/>
                  <a:gd name="T3" fmla="*/ 252 h 621"/>
                  <a:gd name="T4" fmla="*/ 450 w 793"/>
                  <a:gd name="T5" fmla="*/ 248 h 621"/>
                  <a:gd name="T6" fmla="*/ 446 w 793"/>
                  <a:gd name="T7" fmla="*/ 252 h 621"/>
                  <a:gd name="T8" fmla="*/ 241 w 793"/>
                  <a:gd name="T9" fmla="*/ 457 h 621"/>
                  <a:gd name="T10" fmla="*/ 198 w 793"/>
                  <a:gd name="T11" fmla="*/ 414 h 621"/>
                  <a:gd name="T12" fmla="*/ 191 w 793"/>
                  <a:gd name="T13" fmla="*/ 409 h 621"/>
                  <a:gd name="T14" fmla="*/ 0 w 793"/>
                  <a:gd name="T15" fmla="*/ 600 h 621"/>
                  <a:gd name="T16" fmla="*/ 0 w 793"/>
                  <a:gd name="T17" fmla="*/ 609 h 621"/>
                  <a:gd name="T18" fmla="*/ 0 w 793"/>
                  <a:gd name="T19" fmla="*/ 621 h 621"/>
                  <a:gd name="T20" fmla="*/ 191 w 793"/>
                  <a:gd name="T21" fmla="*/ 431 h 621"/>
                  <a:gd name="T22" fmla="*/ 236 w 793"/>
                  <a:gd name="T23" fmla="*/ 474 h 621"/>
                  <a:gd name="T24" fmla="*/ 241 w 793"/>
                  <a:gd name="T25" fmla="*/ 479 h 621"/>
                  <a:gd name="T26" fmla="*/ 246 w 793"/>
                  <a:gd name="T27" fmla="*/ 474 h 621"/>
                  <a:gd name="T28" fmla="*/ 450 w 793"/>
                  <a:gd name="T29" fmla="*/ 269 h 621"/>
                  <a:gd name="T30" fmla="*/ 486 w 793"/>
                  <a:gd name="T31" fmla="*/ 302 h 621"/>
                  <a:gd name="T32" fmla="*/ 491 w 793"/>
                  <a:gd name="T33" fmla="*/ 307 h 621"/>
                  <a:gd name="T34" fmla="*/ 496 w 793"/>
                  <a:gd name="T35" fmla="*/ 302 h 621"/>
                  <a:gd name="T36" fmla="*/ 793 w 793"/>
                  <a:gd name="T37" fmla="*/ 19 h 621"/>
                  <a:gd name="T38" fmla="*/ 793 w 793"/>
                  <a:gd name="T39" fmla="*/ 0 h 621"/>
                  <a:gd name="T40" fmla="*/ 491 w 793"/>
                  <a:gd name="T41" fmla="*/ 28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3" h="621">
                    <a:moveTo>
                      <a:pt x="491" y="288"/>
                    </a:moveTo>
                    <a:lnTo>
                      <a:pt x="458" y="252"/>
                    </a:lnTo>
                    <a:lnTo>
                      <a:pt x="450" y="248"/>
                    </a:lnTo>
                    <a:lnTo>
                      <a:pt x="446" y="252"/>
                    </a:lnTo>
                    <a:lnTo>
                      <a:pt x="241" y="457"/>
                    </a:lnTo>
                    <a:lnTo>
                      <a:pt x="198" y="414"/>
                    </a:lnTo>
                    <a:lnTo>
                      <a:pt x="191" y="409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21"/>
                    </a:lnTo>
                    <a:lnTo>
                      <a:pt x="191" y="431"/>
                    </a:lnTo>
                    <a:lnTo>
                      <a:pt x="236" y="474"/>
                    </a:lnTo>
                    <a:lnTo>
                      <a:pt x="241" y="479"/>
                    </a:lnTo>
                    <a:lnTo>
                      <a:pt x="246" y="474"/>
                    </a:lnTo>
                    <a:lnTo>
                      <a:pt x="450" y="269"/>
                    </a:lnTo>
                    <a:lnTo>
                      <a:pt x="486" y="302"/>
                    </a:lnTo>
                    <a:lnTo>
                      <a:pt x="491" y="307"/>
                    </a:lnTo>
                    <a:lnTo>
                      <a:pt x="496" y="302"/>
                    </a:lnTo>
                    <a:lnTo>
                      <a:pt x="793" y="19"/>
                    </a:lnTo>
                    <a:lnTo>
                      <a:pt x="793" y="0"/>
                    </a:lnTo>
                    <a:lnTo>
                      <a:pt x="491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4868" y="1984"/>
                <a:ext cx="793" cy="360"/>
              </a:xfrm>
              <a:custGeom>
                <a:avLst/>
                <a:gdLst>
                  <a:gd name="T0" fmla="*/ 251 w 333"/>
                  <a:gd name="T1" fmla="*/ 89 h 151"/>
                  <a:gd name="T2" fmla="*/ 201 w 333"/>
                  <a:gd name="T3" fmla="*/ 39 h 151"/>
                  <a:gd name="T4" fmla="*/ 115 w 333"/>
                  <a:gd name="T5" fmla="*/ 125 h 151"/>
                  <a:gd name="T6" fmla="*/ 70 w 333"/>
                  <a:gd name="T7" fmla="*/ 80 h 151"/>
                  <a:gd name="T8" fmla="*/ 0 w 333"/>
                  <a:gd name="T9" fmla="*/ 150 h 151"/>
                  <a:gd name="T10" fmla="*/ 0 w 333"/>
                  <a:gd name="T11" fmla="*/ 151 h 151"/>
                  <a:gd name="T12" fmla="*/ 13 w 333"/>
                  <a:gd name="T13" fmla="*/ 151 h 151"/>
                  <a:gd name="T14" fmla="*/ 13 w 333"/>
                  <a:gd name="T15" fmla="*/ 140 h 151"/>
                  <a:gd name="T16" fmla="*/ 35 w 333"/>
                  <a:gd name="T17" fmla="*/ 140 h 151"/>
                  <a:gd name="T18" fmla="*/ 35 w 333"/>
                  <a:gd name="T19" fmla="*/ 151 h 151"/>
                  <a:gd name="T20" fmla="*/ 96 w 333"/>
                  <a:gd name="T21" fmla="*/ 151 h 151"/>
                  <a:gd name="T22" fmla="*/ 96 w 333"/>
                  <a:gd name="T23" fmla="*/ 140 h 151"/>
                  <a:gd name="T24" fmla="*/ 118 w 333"/>
                  <a:gd name="T25" fmla="*/ 140 h 151"/>
                  <a:gd name="T26" fmla="*/ 118 w 333"/>
                  <a:gd name="T27" fmla="*/ 151 h 151"/>
                  <a:gd name="T28" fmla="*/ 178 w 333"/>
                  <a:gd name="T29" fmla="*/ 151 h 151"/>
                  <a:gd name="T30" fmla="*/ 178 w 333"/>
                  <a:gd name="T31" fmla="*/ 140 h 151"/>
                  <a:gd name="T32" fmla="*/ 200 w 333"/>
                  <a:gd name="T33" fmla="*/ 140 h 151"/>
                  <a:gd name="T34" fmla="*/ 200 w 333"/>
                  <a:gd name="T35" fmla="*/ 151 h 151"/>
                  <a:gd name="T36" fmla="*/ 261 w 333"/>
                  <a:gd name="T37" fmla="*/ 151 h 151"/>
                  <a:gd name="T38" fmla="*/ 261 w 333"/>
                  <a:gd name="T39" fmla="*/ 140 h 151"/>
                  <a:gd name="T40" fmla="*/ 283 w 333"/>
                  <a:gd name="T41" fmla="*/ 140 h 151"/>
                  <a:gd name="T42" fmla="*/ 283 w 333"/>
                  <a:gd name="T43" fmla="*/ 151 h 151"/>
                  <a:gd name="T44" fmla="*/ 333 w 333"/>
                  <a:gd name="T45" fmla="*/ 151 h 151"/>
                  <a:gd name="T46" fmla="*/ 333 w 333"/>
                  <a:gd name="T47" fmla="*/ 0 h 151"/>
                  <a:gd name="T48" fmla="*/ 251 w 333"/>
                  <a:gd name="T49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3" h="151">
                    <a:moveTo>
                      <a:pt x="251" y="89"/>
                    </a:moveTo>
                    <a:cubicBezTo>
                      <a:pt x="251" y="89"/>
                      <a:pt x="205" y="43"/>
                      <a:pt x="201" y="39"/>
                    </a:cubicBezTo>
                    <a:cubicBezTo>
                      <a:pt x="197" y="43"/>
                      <a:pt x="115" y="125"/>
                      <a:pt x="115" y="125"/>
                    </a:cubicBezTo>
                    <a:cubicBezTo>
                      <a:pt x="115" y="125"/>
                      <a:pt x="75" y="84"/>
                      <a:pt x="70" y="8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48"/>
                      <a:pt x="13" y="140"/>
                      <a:pt x="13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8"/>
                      <a:pt x="35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6" y="148"/>
                      <a:pt x="96" y="140"/>
                      <a:pt x="96" y="140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0"/>
                      <a:pt x="118" y="148"/>
                      <a:pt x="118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8" y="148"/>
                      <a:pt x="178" y="140"/>
                      <a:pt x="178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0"/>
                      <a:pt x="200" y="148"/>
                      <a:pt x="200" y="151"/>
                    </a:cubicBezTo>
                    <a:cubicBezTo>
                      <a:pt x="261" y="151"/>
                      <a:pt x="261" y="151"/>
                      <a:pt x="261" y="151"/>
                    </a:cubicBezTo>
                    <a:cubicBezTo>
                      <a:pt x="261" y="148"/>
                      <a:pt x="261" y="140"/>
                      <a:pt x="261" y="140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83" y="148"/>
                      <a:pt x="28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51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4868" y="1951"/>
                <a:ext cx="793" cy="381"/>
              </a:xfrm>
              <a:custGeom>
                <a:avLst/>
                <a:gdLst>
                  <a:gd name="T0" fmla="*/ 598 w 793"/>
                  <a:gd name="T1" fmla="*/ 212 h 381"/>
                  <a:gd name="T2" fmla="*/ 479 w 793"/>
                  <a:gd name="T3" fmla="*/ 95 h 381"/>
                  <a:gd name="T4" fmla="*/ 474 w 793"/>
                  <a:gd name="T5" fmla="*/ 100 h 381"/>
                  <a:gd name="T6" fmla="*/ 274 w 793"/>
                  <a:gd name="T7" fmla="*/ 300 h 381"/>
                  <a:gd name="T8" fmla="*/ 167 w 793"/>
                  <a:gd name="T9" fmla="*/ 193 h 381"/>
                  <a:gd name="T10" fmla="*/ 0 w 793"/>
                  <a:gd name="T11" fmla="*/ 360 h 381"/>
                  <a:gd name="T12" fmla="*/ 0 w 793"/>
                  <a:gd name="T13" fmla="*/ 369 h 381"/>
                  <a:gd name="T14" fmla="*/ 0 w 793"/>
                  <a:gd name="T15" fmla="*/ 381 h 381"/>
                  <a:gd name="T16" fmla="*/ 167 w 793"/>
                  <a:gd name="T17" fmla="*/ 212 h 381"/>
                  <a:gd name="T18" fmla="*/ 274 w 793"/>
                  <a:gd name="T19" fmla="*/ 319 h 381"/>
                  <a:gd name="T20" fmla="*/ 281 w 793"/>
                  <a:gd name="T21" fmla="*/ 314 h 381"/>
                  <a:gd name="T22" fmla="*/ 479 w 793"/>
                  <a:gd name="T23" fmla="*/ 117 h 381"/>
                  <a:gd name="T24" fmla="*/ 593 w 793"/>
                  <a:gd name="T25" fmla="*/ 229 h 381"/>
                  <a:gd name="T26" fmla="*/ 598 w 793"/>
                  <a:gd name="T27" fmla="*/ 233 h 381"/>
                  <a:gd name="T28" fmla="*/ 603 w 793"/>
                  <a:gd name="T29" fmla="*/ 229 h 381"/>
                  <a:gd name="T30" fmla="*/ 793 w 793"/>
                  <a:gd name="T31" fmla="*/ 24 h 381"/>
                  <a:gd name="T32" fmla="*/ 793 w 793"/>
                  <a:gd name="T33" fmla="*/ 0 h 381"/>
                  <a:gd name="T34" fmla="*/ 598 w 793"/>
                  <a:gd name="T35" fmla="*/ 21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3" h="381">
                    <a:moveTo>
                      <a:pt x="598" y="212"/>
                    </a:moveTo>
                    <a:lnTo>
                      <a:pt x="479" y="95"/>
                    </a:lnTo>
                    <a:lnTo>
                      <a:pt x="474" y="100"/>
                    </a:lnTo>
                    <a:lnTo>
                      <a:pt x="274" y="300"/>
                    </a:lnTo>
                    <a:lnTo>
                      <a:pt x="167" y="193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81"/>
                    </a:lnTo>
                    <a:lnTo>
                      <a:pt x="167" y="212"/>
                    </a:lnTo>
                    <a:lnTo>
                      <a:pt x="274" y="319"/>
                    </a:lnTo>
                    <a:lnTo>
                      <a:pt x="281" y="314"/>
                    </a:lnTo>
                    <a:lnTo>
                      <a:pt x="479" y="117"/>
                    </a:lnTo>
                    <a:lnTo>
                      <a:pt x="593" y="229"/>
                    </a:lnTo>
                    <a:lnTo>
                      <a:pt x="598" y="233"/>
                    </a:lnTo>
                    <a:lnTo>
                      <a:pt x="603" y="229"/>
                    </a:lnTo>
                    <a:lnTo>
                      <a:pt x="793" y="24"/>
                    </a:lnTo>
                    <a:lnTo>
                      <a:pt x="793" y="0"/>
                    </a:lnTo>
                    <a:lnTo>
                      <a:pt x="59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12"/>
            <p:cNvGrpSpPr>
              <a:grpSpLocks noChangeAspect="1"/>
            </p:cNvGrpSpPr>
            <p:nvPr/>
          </p:nvGrpSpPr>
          <p:grpSpPr bwMode="auto">
            <a:xfrm>
              <a:off x="2641103" y="3855164"/>
              <a:ext cx="591336" cy="566092"/>
              <a:chOff x="851" y="1961"/>
              <a:chExt cx="773" cy="740"/>
            </a:xfrm>
            <a:solidFill>
              <a:srgbClr val="FFB850"/>
            </a:solidFill>
          </p:grpSpPr>
          <p:sp>
            <p:nvSpPr>
              <p:cNvPr id="34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 bwMode="auto">
            <a:xfrm>
              <a:off x="4567282" y="3975271"/>
              <a:ext cx="739106" cy="258527"/>
              <a:chOff x="4095" y="2571"/>
              <a:chExt cx="1155" cy="404"/>
            </a:xfrm>
            <a:solidFill>
              <a:srgbClr val="E87071"/>
            </a:solidFill>
          </p:grpSpPr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>
              <a:off x="8868096" y="3812611"/>
              <a:ext cx="381960" cy="388640"/>
              <a:chOff x="4766" y="1799"/>
              <a:chExt cx="629" cy="640"/>
            </a:xfrm>
            <a:solidFill>
              <a:srgbClr val="663C77"/>
            </a:solidFill>
          </p:grpSpPr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5017" y="2057"/>
                <a:ext cx="191" cy="191"/>
              </a:xfrm>
              <a:custGeom>
                <a:avLst/>
                <a:gdLst>
                  <a:gd name="T0" fmla="*/ 40 w 80"/>
                  <a:gd name="T1" fmla="*/ 61 h 80"/>
                  <a:gd name="T2" fmla="*/ 20 w 80"/>
                  <a:gd name="T3" fmla="*/ 40 h 80"/>
                  <a:gd name="T4" fmla="*/ 40 w 80"/>
                  <a:gd name="T5" fmla="*/ 20 h 80"/>
                  <a:gd name="T6" fmla="*/ 61 w 80"/>
                  <a:gd name="T7" fmla="*/ 40 h 80"/>
                  <a:gd name="T8" fmla="*/ 40 w 80"/>
                  <a:gd name="T9" fmla="*/ 61 h 80"/>
                  <a:gd name="T10" fmla="*/ 40 w 80"/>
                  <a:gd name="T11" fmla="*/ 61 h 80"/>
                  <a:gd name="T12" fmla="*/ 34 w 80"/>
                  <a:gd name="T13" fmla="*/ 0 h 80"/>
                  <a:gd name="T14" fmla="*/ 34 w 80"/>
                  <a:gd name="T15" fmla="*/ 8 h 80"/>
                  <a:gd name="T16" fmla="*/ 22 w 80"/>
                  <a:gd name="T17" fmla="*/ 13 h 80"/>
                  <a:gd name="T18" fmla="*/ 17 w 80"/>
                  <a:gd name="T19" fmla="*/ 8 h 80"/>
                  <a:gd name="T20" fmla="*/ 8 w 80"/>
                  <a:gd name="T21" fmla="*/ 16 h 80"/>
                  <a:gd name="T22" fmla="*/ 13 w 80"/>
                  <a:gd name="T23" fmla="*/ 22 h 80"/>
                  <a:gd name="T24" fmla="*/ 8 w 80"/>
                  <a:gd name="T25" fmla="*/ 34 h 80"/>
                  <a:gd name="T26" fmla="*/ 0 w 80"/>
                  <a:gd name="T27" fmla="*/ 34 h 80"/>
                  <a:gd name="T28" fmla="*/ 0 w 80"/>
                  <a:gd name="T29" fmla="*/ 47 h 80"/>
                  <a:gd name="T30" fmla="*/ 8 w 80"/>
                  <a:gd name="T31" fmla="*/ 47 h 80"/>
                  <a:gd name="T32" fmla="*/ 13 w 80"/>
                  <a:gd name="T33" fmla="*/ 59 h 80"/>
                  <a:gd name="T34" fmla="*/ 8 w 80"/>
                  <a:gd name="T35" fmla="*/ 64 h 80"/>
                  <a:gd name="T36" fmla="*/ 17 w 80"/>
                  <a:gd name="T37" fmla="*/ 73 h 80"/>
                  <a:gd name="T38" fmla="*/ 22 w 80"/>
                  <a:gd name="T39" fmla="*/ 68 h 80"/>
                  <a:gd name="T40" fmla="*/ 34 w 80"/>
                  <a:gd name="T41" fmla="*/ 73 h 80"/>
                  <a:gd name="T42" fmla="*/ 34 w 80"/>
                  <a:gd name="T43" fmla="*/ 80 h 80"/>
                  <a:gd name="T44" fmla="*/ 47 w 80"/>
                  <a:gd name="T45" fmla="*/ 80 h 80"/>
                  <a:gd name="T46" fmla="*/ 47 w 80"/>
                  <a:gd name="T47" fmla="*/ 73 h 80"/>
                  <a:gd name="T48" fmla="*/ 59 w 80"/>
                  <a:gd name="T49" fmla="*/ 68 h 80"/>
                  <a:gd name="T50" fmla="*/ 64 w 80"/>
                  <a:gd name="T51" fmla="*/ 73 h 80"/>
                  <a:gd name="T52" fmla="*/ 73 w 80"/>
                  <a:gd name="T53" fmla="*/ 64 h 80"/>
                  <a:gd name="T54" fmla="*/ 68 w 80"/>
                  <a:gd name="T55" fmla="*/ 59 h 80"/>
                  <a:gd name="T56" fmla="*/ 73 w 80"/>
                  <a:gd name="T57" fmla="*/ 47 h 80"/>
                  <a:gd name="T58" fmla="*/ 80 w 80"/>
                  <a:gd name="T59" fmla="*/ 47 h 80"/>
                  <a:gd name="T60" fmla="*/ 80 w 80"/>
                  <a:gd name="T61" fmla="*/ 34 h 80"/>
                  <a:gd name="T62" fmla="*/ 73 w 80"/>
                  <a:gd name="T63" fmla="*/ 34 h 80"/>
                  <a:gd name="T64" fmla="*/ 68 w 80"/>
                  <a:gd name="T65" fmla="*/ 22 h 80"/>
                  <a:gd name="T66" fmla="*/ 73 w 80"/>
                  <a:gd name="T67" fmla="*/ 16 h 80"/>
                  <a:gd name="T68" fmla="*/ 64 w 80"/>
                  <a:gd name="T69" fmla="*/ 8 h 80"/>
                  <a:gd name="T70" fmla="*/ 59 w 80"/>
                  <a:gd name="T71" fmla="*/ 13 h 80"/>
                  <a:gd name="T72" fmla="*/ 47 w 80"/>
                  <a:gd name="T73" fmla="*/ 8 h 80"/>
                  <a:gd name="T74" fmla="*/ 47 w 80"/>
                  <a:gd name="T75" fmla="*/ 0 h 80"/>
                  <a:gd name="T76" fmla="*/ 34 w 80"/>
                  <a:gd name="T7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40" y="61"/>
                    </a:moveTo>
                    <a:cubicBezTo>
                      <a:pt x="29" y="61"/>
                      <a:pt x="20" y="52"/>
                      <a:pt x="20" y="40"/>
                    </a:cubicBezTo>
                    <a:cubicBezTo>
                      <a:pt x="20" y="29"/>
                      <a:pt x="29" y="20"/>
                      <a:pt x="40" y="20"/>
                    </a:cubicBezTo>
                    <a:cubicBezTo>
                      <a:pt x="52" y="20"/>
                      <a:pt x="61" y="29"/>
                      <a:pt x="61" y="40"/>
                    </a:cubicBezTo>
                    <a:cubicBezTo>
                      <a:pt x="61" y="52"/>
                      <a:pt x="52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moveTo>
                      <a:pt x="34" y="0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0" y="9"/>
                      <a:pt x="25" y="10"/>
                      <a:pt x="22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0" y="25"/>
                      <a:pt x="9" y="30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51"/>
                      <a:pt x="10" y="55"/>
                      <a:pt x="13" y="59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70"/>
                      <a:pt x="30" y="72"/>
                      <a:pt x="34" y="73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1" y="72"/>
                      <a:pt x="55" y="70"/>
                      <a:pt x="59" y="6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5"/>
                      <a:pt x="72" y="51"/>
                      <a:pt x="73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0"/>
                      <a:pt x="70" y="25"/>
                      <a:pt x="68" y="2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5" y="10"/>
                      <a:pt x="51" y="9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5203" y="1799"/>
                <a:ext cx="192" cy="174"/>
              </a:xfrm>
              <a:custGeom>
                <a:avLst/>
                <a:gdLst>
                  <a:gd name="T0" fmla="*/ 40 w 80"/>
                  <a:gd name="T1" fmla="*/ 53 h 73"/>
                  <a:gd name="T2" fmla="*/ 27 w 80"/>
                  <a:gd name="T3" fmla="*/ 40 h 73"/>
                  <a:gd name="T4" fmla="*/ 40 w 80"/>
                  <a:gd name="T5" fmla="*/ 27 h 73"/>
                  <a:gd name="T6" fmla="*/ 53 w 80"/>
                  <a:gd name="T7" fmla="*/ 40 h 73"/>
                  <a:gd name="T8" fmla="*/ 40 w 80"/>
                  <a:gd name="T9" fmla="*/ 53 h 73"/>
                  <a:gd name="T10" fmla="*/ 34 w 80"/>
                  <a:gd name="T11" fmla="*/ 0 h 73"/>
                  <a:gd name="T12" fmla="*/ 34 w 80"/>
                  <a:gd name="T13" fmla="*/ 7 h 73"/>
                  <a:gd name="T14" fmla="*/ 21 w 80"/>
                  <a:gd name="T15" fmla="*/ 12 h 73"/>
                  <a:gd name="T16" fmla="*/ 16 w 80"/>
                  <a:gd name="T17" fmla="*/ 7 h 73"/>
                  <a:gd name="T18" fmla="*/ 7 w 80"/>
                  <a:gd name="T19" fmla="*/ 16 h 73"/>
                  <a:gd name="T20" fmla="*/ 13 w 80"/>
                  <a:gd name="T21" fmla="*/ 21 h 73"/>
                  <a:gd name="T22" fmla="*/ 7 w 80"/>
                  <a:gd name="T23" fmla="*/ 34 h 73"/>
                  <a:gd name="T24" fmla="*/ 0 w 80"/>
                  <a:gd name="T25" fmla="*/ 34 h 73"/>
                  <a:gd name="T26" fmla="*/ 0 w 80"/>
                  <a:gd name="T27" fmla="*/ 39 h 73"/>
                  <a:gd name="T28" fmla="*/ 22 w 80"/>
                  <a:gd name="T29" fmla="*/ 48 h 73"/>
                  <a:gd name="T30" fmla="*/ 18 w 80"/>
                  <a:gd name="T31" fmla="*/ 57 h 73"/>
                  <a:gd name="T32" fmla="*/ 27 w 80"/>
                  <a:gd name="T33" fmla="*/ 63 h 73"/>
                  <a:gd name="T34" fmla="*/ 34 w 80"/>
                  <a:gd name="T35" fmla="*/ 56 h 73"/>
                  <a:gd name="T36" fmla="*/ 49 w 80"/>
                  <a:gd name="T37" fmla="*/ 72 h 73"/>
                  <a:gd name="T38" fmla="*/ 59 w 80"/>
                  <a:gd name="T39" fmla="*/ 67 h 73"/>
                  <a:gd name="T40" fmla="*/ 64 w 80"/>
                  <a:gd name="T41" fmla="*/ 73 h 73"/>
                  <a:gd name="T42" fmla="*/ 73 w 80"/>
                  <a:gd name="T43" fmla="*/ 64 h 73"/>
                  <a:gd name="T44" fmla="*/ 67 w 80"/>
                  <a:gd name="T45" fmla="*/ 59 h 73"/>
                  <a:gd name="T46" fmla="*/ 73 w 80"/>
                  <a:gd name="T47" fmla="*/ 46 h 73"/>
                  <a:gd name="T48" fmla="*/ 80 w 80"/>
                  <a:gd name="T49" fmla="*/ 46 h 73"/>
                  <a:gd name="T50" fmla="*/ 80 w 80"/>
                  <a:gd name="T51" fmla="*/ 34 h 73"/>
                  <a:gd name="T52" fmla="*/ 73 w 80"/>
                  <a:gd name="T53" fmla="*/ 34 h 73"/>
                  <a:gd name="T54" fmla="*/ 67 w 80"/>
                  <a:gd name="T55" fmla="*/ 21 h 73"/>
                  <a:gd name="T56" fmla="*/ 73 w 80"/>
                  <a:gd name="T57" fmla="*/ 16 h 73"/>
                  <a:gd name="T58" fmla="*/ 64 w 80"/>
                  <a:gd name="T59" fmla="*/ 7 h 73"/>
                  <a:gd name="T60" fmla="*/ 59 w 80"/>
                  <a:gd name="T61" fmla="*/ 12 h 73"/>
                  <a:gd name="T62" fmla="*/ 46 w 80"/>
                  <a:gd name="T63" fmla="*/ 7 h 73"/>
                  <a:gd name="T64" fmla="*/ 46 w 80"/>
                  <a:gd name="T65" fmla="*/ 0 h 73"/>
                  <a:gd name="T66" fmla="*/ 34 w 80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3">
                    <a:moveTo>
                      <a:pt x="40" y="53"/>
                    </a:moveTo>
                    <a:cubicBezTo>
                      <a:pt x="33" y="53"/>
                      <a:pt x="27" y="47"/>
                      <a:pt x="27" y="40"/>
                    </a:cubicBezTo>
                    <a:cubicBezTo>
                      <a:pt x="27" y="33"/>
                      <a:pt x="33" y="27"/>
                      <a:pt x="40" y="27"/>
                    </a:cubicBezTo>
                    <a:cubicBezTo>
                      <a:pt x="47" y="27"/>
                      <a:pt x="53" y="33"/>
                      <a:pt x="53" y="40"/>
                    </a:cubicBezTo>
                    <a:cubicBezTo>
                      <a:pt x="53" y="47"/>
                      <a:pt x="47" y="53"/>
                      <a:pt x="40" y="53"/>
                    </a:cubicBezTo>
                    <a:moveTo>
                      <a:pt x="34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9" y="8"/>
                      <a:pt x="25" y="10"/>
                      <a:pt x="21" y="1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5"/>
                      <a:pt x="8" y="29"/>
                      <a:pt x="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19" y="56"/>
                      <a:pt x="18" y="57"/>
                    </a:cubicBezTo>
                    <a:cubicBezTo>
                      <a:pt x="21" y="59"/>
                      <a:pt x="24" y="61"/>
                      <a:pt x="27" y="63"/>
                    </a:cubicBezTo>
                    <a:cubicBezTo>
                      <a:pt x="28" y="62"/>
                      <a:pt x="34" y="56"/>
                      <a:pt x="34" y="5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3" y="71"/>
                      <a:pt x="56" y="69"/>
                      <a:pt x="59" y="67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0" y="55"/>
                      <a:pt x="72" y="51"/>
                      <a:pt x="73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29"/>
                      <a:pt x="70" y="25"/>
                      <a:pt x="67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0"/>
                      <a:pt x="51" y="8"/>
                      <a:pt x="46" y="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4766" y="2248"/>
                <a:ext cx="191" cy="191"/>
              </a:xfrm>
              <a:custGeom>
                <a:avLst/>
                <a:gdLst>
                  <a:gd name="T0" fmla="*/ 17 w 80"/>
                  <a:gd name="T1" fmla="*/ 0 h 80"/>
                  <a:gd name="T2" fmla="*/ 8 w 80"/>
                  <a:gd name="T3" fmla="*/ 10 h 80"/>
                  <a:gd name="T4" fmla="*/ 13 w 80"/>
                  <a:gd name="T5" fmla="*/ 16 h 80"/>
                  <a:gd name="T6" fmla="*/ 8 w 80"/>
                  <a:gd name="T7" fmla="*/ 29 h 80"/>
                  <a:gd name="T8" fmla="*/ 0 w 80"/>
                  <a:gd name="T9" fmla="*/ 29 h 80"/>
                  <a:gd name="T10" fmla="*/ 0 w 80"/>
                  <a:gd name="T11" fmla="*/ 43 h 80"/>
                  <a:gd name="T12" fmla="*/ 8 w 80"/>
                  <a:gd name="T13" fmla="*/ 43 h 80"/>
                  <a:gd name="T14" fmla="*/ 13 w 80"/>
                  <a:gd name="T15" fmla="*/ 57 h 80"/>
                  <a:gd name="T16" fmla="*/ 8 w 80"/>
                  <a:gd name="T17" fmla="*/ 63 h 80"/>
                  <a:gd name="T18" fmla="*/ 17 w 80"/>
                  <a:gd name="T19" fmla="*/ 72 h 80"/>
                  <a:gd name="T20" fmla="*/ 23 w 80"/>
                  <a:gd name="T21" fmla="*/ 67 h 80"/>
                  <a:gd name="T22" fmla="*/ 37 w 80"/>
                  <a:gd name="T23" fmla="*/ 72 h 80"/>
                  <a:gd name="T24" fmla="*/ 37 w 80"/>
                  <a:gd name="T25" fmla="*/ 80 h 80"/>
                  <a:gd name="T26" fmla="*/ 51 w 80"/>
                  <a:gd name="T27" fmla="*/ 80 h 80"/>
                  <a:gd name="T28" fmla="*/ 51 w 80"/>
                  <a:gd name="T29" fmla="*/ 72 h 80"/>
                  <a:gd name="T30" fmla="*/ 64 w 80"/>
                  <a:gd name="T31" fmla="*/ 67 h 80"/>
                  <a:gd name="T32" fmla="*/ 70 w 80"/>
                  <a:gd name="T33" fmla="*/ 72 h 80"/>
                  <a:gd name="T34" fmla="*/ 80 w 80"/>
                  <a:gd name="T35" fmla="*/ 63 h 80"/>
                  <a:gd name="T36" fmla="*/ 74 w 80"/>
                  <a:gd name="T37" fmla="*/ 57 h 80"/>
                  <a:gd name="T38" fmla="*/ 78 w 80"/>
                  <a:gd name="T39" fmla="*/ 49 h 80"/>
                  <a:gd name="T40" fmla="*/ 74 w 80"/>
                  <a:gd name="T41" fmla="*/ 53 h 80"/>
                  <a:gd name="T42" fmla="*/ 53 w 80"/>
                  <a:gd name="T43" fmla="*/ 32 h 80"/>
                  <a:gd name="T44" fmla="*/ 60 w 80"/>
                  <a:gd name="T45" fmla="*/ 24 h 80"/>
                  <a:gd name="T46" fmla="*/ 53 w 80"/>
                  <a:gd name="T47" fmla="*/ 13 h 80"/>
                  <a:gd name="T48" fmla="*/ 43 w 80"/>
                  <a:gd name="T49" fmla="*/ 17 h 80"/>
                  <a:gd name="T50" fmla="*/ 37 w 80"/>
                  <a:gd name="T51" fmla="*/ 0 h 80"/>
                  <a:gd name="T52" fmla="*/ 37 w 80"/>
                  <a:gd name="T53" fmla="*/ 0 h 80"/>
                  <a:gd name="T54" fmla="*/ 23 w 80"/>
                  <a:gd name="T55" fmla="*/ 6 h 80"/>
                  <a:gd name="T56" fmla="*/ 17 w 80"/>
                  <a:gd name="T5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20"/>
                      <a:pt x="9" y="24"/>
                      <a:pt x="8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8"/>
                      <a:pt x="11" y="53"/>
                      <a:pt x="13" y="5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7" y="69"/>
                      <a:pt x="32" y="71"/>
                      <a:pt x="37" y="72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6" y="71"/>
                      <a:pt x="60" y="69"/>
                      <a:pt x="64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54"/>
                      <a:pt x="77" y="52"/>
                      <a:pt x="78" y="49"/>
                    </a:cubicBezTo>
                    <a:cubicBezTo>
                      <a:pt x="76" y="51"/>
                      <a:pt x="74" y="53"/>
                      <a:pt x="74" y="5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9" y="26"/>
                      <a:pt x="60" y="24"/>
                    </a:cubicBezTo>
                    <a:cubicBezTo>
                      <a:pt x="57" y="21"/>
                      <a:pt x="55" y="17"/>
                      <a:pt x="53" y="13"/>
                    </a:cubicBezTo>
                    <a:cubicBezTo>
                      <a:pt x="51" y="14"/>
                      <a:pt x="43" y="17"/>
                      <a:pt x="43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2" y="1"/>
                      <a:pt x="27" y="3"/>
                      <a:pt x="23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1"/>
              <p:cNvSpPr>
                <a:spLocks noEditPoints="1"/>
              </p:cNvSpPr>
              <p:nvPr/>
            </p:nvSpPr>
            <p:spPr bwMode="auto">
              <a:xfrm>
                <a:off x="4852" y="1892"/>
                <a:ext cx="523" cy="523"/>
              </a:xfrm>
              <a:custGeom>
                <a:avLst/>
                <a:gdLst>
                  <a:gd name="T0" fmla="*/ 49 w 219"/>
                  <a:gd name="T1" fmla="*/ 159 h 219"/>
                  <a:gd name="T2" fmla="*/ 74 w 219"/>
                  <a:gd name="T3" fmla="*/ 159 h 219"/>
                  <a:gd name="T4" fmla="*/ 156 w 219"/>
                  <a:gd name="T5" fmla="*/ 172 h 219"/>
                  <a:gd name="T6" fmla="*/ 156 w 219"/>
                  <a:gd name="T7" fmla="*/ 147 h 219"/>
                  <a:gd name="T8" fmla="*/ 156 w 219"/>
                  <a:gd name="T9" fmla="*/ 172 h 219"/>
                  <a:gd name="T10" fmla="*/ 92 w 219"/>
                  <a:gd name="T11" fmla="*/ 74 h 219"/>
                  <a:gd name="T12" fmla="*/ 97 w 219"/>
                  <a:gd name="T13" fmla="*/ 63 h 219"/>
                  <a:gd name="T14" fmla="*/ 122 w 219"/>
                  <a:gd name="T15" fmla="*/ 72 h 219"/>
                  <a:gd name="T16" fmla="*/ 133 w 219"/>
                  <a:gd name="T17" fmla="*/ 68 h 219"/>
                  <a:gd name="T18" fmla="*/ 145 w 219"/>
                  <a:gd name="T19" fmla="*/ 92 h 219"/>
                  <a:gd name="T20" fmla="*/ 150 w 219"/>
                  <a:gd name="T21" fmla="*/ 97 h 219"/>
                  <a:gd name="T22" fmla="*/ 156 w 219"/>
                  <a:gd name="T23" fmla="*/ 122 h 219"/>
                  <a:gd name="T24" fmla="*/ 145 w 219"/>
                  <a:gd name="T25" fmla="*/ 127 h 219"/>
                  <a:gd name="T26" fmla="*/ 133 w 219"/>
                  <a:gd name="T27" fmla="*/ 151 h 219"/>
                  <a:gd name="T28" fmla="*/ 122 w 219"/>
                  <a:gd name="T29" fmla="*/ 147 h 219"/>
                  <a:gd name="T30" fmla="*/ 97 w 219"/>
                  <a:gd name="T31" fmla="*/ 156 h 219"/>
                  <a:gd name="T32" fmla="*/ 92 w 219"/>
                  <a:gd name="T33" fmla="*/ 145 h 219"/>
                  <a:gd name="T34" fmla="*/ 68 w 219"/>
                  <a:gd name="T35" fmla="*/ 133 h 219"/>
                  <a:gd name="T36" fmla="*/ 72 w 219"/>
                  <a:gd name="T37" fmla="*/ 122 h 219"/>
                  <a:gd name="T38" fmla="*/ 63 w 219"/>
                  <a:gd name="T39" fmla="*/ 97 h 219"/>
                  <a:gd name="T40" fmla="*/ 72 w 219"/>
                  <a:gd name="T41" fmla="*/ 97 h 219"/>
                  <a:gd name="T42" fmla="*/ 68 w 219"/>
                  <a:gd name="T43" fmla="*/ 85 h 219"/>
                  <a:gd name="T44" fmla="*/ 92 w 219"/>
                  <a:gd name="T45" fmla="*/ 74 h 219"/>
                  <a:gd name="T46" fmla="*/ 143 w 219"/>
                  <a:gd name="T47" fmla="*/ 59 h 219"/>
                  <a:gd name="T48" fmla="*/ 168 w 219"/>
                  <a:gd name="T49" fmla="*/ 59 h 219"/>
                  <a:gd name="T50" fmla="*/ 61 w 219"/>
                  <a:gd name="T51" fmla="*/ 71 h 219"/>
                  <a:gd name="T52" fmla="*/ 61 w 219"/>
                  <a:gd name="T53" fmla="*/ 46 h 219"/>
                  <a:gd name="T54" fmla="*/ 61 w 219"/>
                  <a:gd name="T55" fmla="*/ 71 h 219"/>
                  <a:gd name="T56" fmla="*/ 101 w 219"/>
                  <a:gd name="T57" fmla="*/ 0 h 219"/>
                  <a:gd name="T58" fmla="*/ 81 w 219"/>
                  <a:gd name="T59" fmla="*/ 13 h 219"/>
                  <a:gd name="T60" fmla="*/ 61 w 219"/>
                  <a:gd name="T61" fmla="*/ 11 h 219"/>
                  <a:gd name="T62" fmla="*/ 45 w 219"/>
                  <a:gd name="T63" fmla="*/ 32 h 219"/>
                  <a:gd name="T64" fmla="*/ 26 w 219"/>
                  <a:gd name="T65" fmla="*/ 38 h 219"/>
                  <a:gd name="T66" fmla="*/ 21 w 219"/>
                  <a:gd name="T67" fmla="*/ 62 h 219"/>
                  <a:gd name="T68" fmla="*/ 5 w 219"/>
                  <a:gd name="T69" fmla="*/ 74 h 219"/>
                  <a:gd name="T70" fmla="*/ 9 w 219"/>
                  <a:gd name="T71" fmla="*/ 101 h 219"/>
                  <a:gd name="T72" fmla="*/ 0 w 219"/>
                  <a:gd name="T73" fmla="*/ 118 h 219"/>
                  <a:gd name="T74" fmla="*/ 13 w 219"/>
                  <a:gd name="T75" fmla="*/ 138 h 219"/>
                  <a:gd name="T76" fmla="*/ 11 w 219"/>
                  <a:gd name="T77" fmla="*/ 158 h 219"/>
                  <a:gd name="T78" fmla="*/ 32 w 219"/>
                  <a:gd name="T79" fmla="*/ 174 h 219"/>
                  <a:gd name="T80" fmla="*/ 38 w 219"/>
                  <a:gd name="T81" fmla="*/ 193 h 219"/>
                  <a:gd name="T82" fmla="*/ 62 w 219"/>
                  <a:gd name="T83" fmla="*/ 198 h 219"/>
                  <a:gd name="T84" fmla="*/ 74 w 219"/>
                  <a:gd name="T85" fmla="*/ 213 h 219"/>
                  <a:gd name="T86" fmla="*/ 101 w 219"/>
                  <a:gd name="T87" fmla="*/ 210 h 219"/>
                  <a:gd name="T88" fmla="*/ 118 w 219"/>
                  <a:gd name="T89" fmla="*/ 219 h 219"/>
                  <a:gd name="T90" fmla="*/ 138 w 219"/>
                  <a:gd name="T91" fmla="*/ 206 h 219"/>
                  <a:gd name="T92" fmla="*/ 158 w 219"/>
                  <a:gd name="T93" fmla="*/ 208 h 219"/>
                  <a:gd name="T94" fmla="*/ 174 w 219"/>
                  <a:gd name="T95" fmla="*/ 186 h 219"/>
                  <a:gd name="T96" fmla="*/ 193 w 219"/>
                  <a:gd name="T97" fmla="*/ 181 h 219"/>
                  <a:gd name="T98" fmla="*/ 198 w 219"/>
                  <a:gd name="T99" fmla="*/ 157 h 219"/>
                  <a:gd name="T100" fmla="*/ 213 w 219"/>
                  <a:gd name="T101" fmla="*/ 145 h 219"/>
                  <a:gd name="T102" fmla="*/ 210 w 219"/>
                  <a:gd name="T103" fmla="*/ 118 h 219"/>
                  <a:gd name="T104" fmla="*/ 219 w 219"/>
                  <a:gd name="T105" fmla="*/ 101 h 219"/>
                  <a:gd name="T106" fmla="*/ 206 w 219"/>
                  <a:gd name="T107" fmla="*/ 81 h 219"/>
                  <a:gd name="T108" fmla="*/ 208 w 219"/>
                  <a:gd name="T109" fmla="*/ 61 h 219"/>
                  <a:gd name="T110" fmla="*/ 187 w 219"/>
                  <a:gd name="T111" fmla="*/ 45 h 219"/>
                  <a:gd name="T112" fmla="*/ 181 w 219"/>
                  <a:gd name="T113" fmla="*/ 26 h 219"/>
                  <a:gd name="T114" fmla="*/ 157 w 219"/>
                  <a:gd name="T115" fmla="*/ 21 h 219"/>
                  <a:gd name="T116" fmla="*/ 145 w 219"/>
                  <a:gd name="T117" fmla="*/ 5 h 219"/>
                  <a:gd name="T118" fmla="*/ 118 w 219"/>
                  <a:gd name="T119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19">
                    <a:moveTo>
                      <a:pt x="61" y="172"/>
                    </a:moveTo>
                    <a:cubicBezTo>
                      <a:pt x="54" y="172"/>
                      <a:pt x="49" y="166"/>
                      <a:pt x="49" y="159"/>
                    </a:cubicBezTo>
                    <a:cubicBezTo>
                      <a:pt x="49" y="152"/>
                      <a:pt x="54" y="147"/>
                      <a:pt x="61" y="147"/>
                    </a:cubicBezTo>
                    <a:cubicBezTo>
                      <a:pt x="68" y="147"/>
                      <a:pt x="74" y="152"/>
                      <a:pt x="74" y="159"/>
                    </a:cubicBezTo>
                    <a:cubicBezTo>
                      <a:pt x="74" y="166"/>
                      <a:pt x="68" y="172"/>
                      <a:pt x="61" y="172"/>
                    </a:cubicBezTo>
                    <a:moveTo>
                      <a:pt x="156" y="172"/>
                    </a:moveTo>
                    <a:cubicBezTo>
                      <a:pt x="149" y="172"/>
                      <a:pt x="143" y="166"/>
                      <a:pt x="143" y="159"/>
                    </a:cubicBezTo>
                    <a:cubicBezTo>
                      <a:pt x="143" y="152"/>
                      <a:pt x="149" y="147"/>
                      <a:pt x="156" y="147"/>
                    </a:cubicBezTo>
                    <a:cubicBezTo>
                      <a:pt x="163" y="147"/>
                      <a:pt x="168" y="152"/>
                      <a:pt x="168" y="159"/>
                    </a:cubicBezTo>
                    <a:cubicBezTo>
                      <a:pt x="168" y="166"/>
                      <a:pt x="163" y="172"/>
                      <a:pt x="156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moveTo>
                      <a:pt x="92" y="74"/>
                    </a:moveTo>
                    <a:cubicBezTo>
                      <a:pt x="94" y="73"/>
                      <a:pt x="95" y="73"/>
                      <a:pt x="97" y="72"/>
                    </a:cubicBezTo>
                    <a:cubicBezTo>
                      <a:pt x="97" y="71"/>
                      <a:pt x="97" y="63"/>
                      <a:pt x="97" y="63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3"/>
                      <a:pt x="122" y="71"/>
                      <a:pt x="122" y="72"/>
                    </a:cubicBezTo>
                    <a:cubicBezTo>
                      <a:pt x="124" y="73"/>
                      <a:pt x="125" y="73"/>
                      <a:pt x="127" y="74"/>
                    </a:cubicBezTo>
                    <a:cubicBezTo>
                      <a:pt x="128" y="73"/>
                      <a:pt x="133" y="68"/>
                      <a:pt x="133" y="68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46" y="91"/>
                      <a:pt x="145" y="92"/>
                    </a:cubicBezTo>
                    <a:cubicBezTo>
                      <a:pt x="145" y="93"/>
                      <a:pt x="146" y="95"/>
                      <a:pt x="147" y="97"/>
                    </a:cubicBezTo>
                    <a:cubicBezTo>
                      <a:pt x="147" y="97"/>
                      <a:pt x="148" y="97"/>
                      <a:pt x="150" y="97"/>
                    </a:cubicBezTo>
                    <a:cubicBezTo>
                      <a:pt x="152" y="97"/>
                      <a:pt x="156" y="97"/>
                      <a:pt x="156" y="97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48" y="122"/>
                      <a:pt x="147" y="122"/>
                    </a:cubicBezTo>
                    <a:cubicBezTo>
                      <a:pt x="146" y="124"/>
                      <a:pt x="145" y="125"/>
                      <a:pt x="145" y="127"/>
                    </a:cubicBezTo>
                    <a:cubicBezTo>
                      <a:pt x="146" y="128"/>
                      <a:pt x="151" y="133"/>
                      <a:pt x="151" y="13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3" y="151"/>
                      <a:pt x="128" y="145"/>
                      <a:pt x="127" y="145"/>
                    </a:cubicBezTo>
                    <a:cubicBezTo>
                      <a:pt x="125" y="145"/>
                      <a:pt x="124" y="146"/>
                      <a:pt x="122" y="147"/>
                    </a:cubicBezTo>
                    <a:cubicBezTo>
                      <a:pt x="122" y="148"/>
                      <a:pt x="122" y="156"/>
                      <a:pt x="122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48"/>
                      <a:pt x="97" y="147"/>
                    </a:cubicBezTo>
                    <a:cubicBezTo>
                      <a:pt x="95" y="146"/>
                      <a:pt x="94" y="145"/>
                      <a:pt x="92" y="145"/>
                    </a:cubicBezTo>
                    <a:cubicBezTo>
                      <a:pt x="91" y="145"/>
                      <a:pt x="86" y="151"/>
                      <a:pt x="86" y="151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8" y="133"/>
                      <a:pt x="73" y="128"/>
                      <a:pt x="74" y="127"/>
                    </a:cubicBezTo>
                    <a:cubicBezTo>
                      <a:pt x="73" y="125"/>
                      <a:pt x="73" y="124"/>
                      <a:pt x="72" y="122"/>
                    </a:cubicBezTo>
                    <a:cubicBezTo>
                      <a:pt x="71" y="122"/>
                      <a:pt x="63" y="122"/>
                      <a:pt x="63" y="122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7" y="97"/>
                      <a:pt x="69" y="97"/>
                    </a:cubicBezTo>
                    <a:cubicBezTo>
                      <a:pt x="71" y="97"/>
                      <a:pt x="72" y="97"/>
                      <a:pt x="72" y="97"/>
                    </a:cubicBezTo>
                    <a:cubicBezTo>
                      <a:pt x="73" y="95"/>
                      <a:pt x="73" y="93"/>
                      <a:pt x="74" y="92"/>
                    </a:cubicBezTo>
                    <a:cubicBezTo>
                      <a:pt x="73" y="91"/>
                      <a:pt x="68" y="85"/>
                      <a:pt x="68" y="85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91" y="73"/>
                      <a:pt x="92" y="74"/>
                    </a:cubicBezTo>
                    <a:moveTo>
                      <a:pt x="156" y="71"/>
                    </a:moveTo>
                    <a:cubicBezTo>
                      <a:pt x="149" y="71"/>
                      <a:pt x="143" y="65"/>
                      <a:pt x="143" y="59"/>
                    </a:cubicBezTo>
                    <a:cubicBezTo>
                      <a:pt x="143" y="52"/>
                      <a:pt x="149" y="46"/>
                      <a:pt x="156" y="46"/>
                    </a:cubicBezTo>
                    <a:cubicBezTo>
                      <a:pt x="163" y="46"/>
                      <a:pt x="168" y="52"/>
                      <a:pt x="168" y="59"/>
                    </a:cubicBezTo>
                    <a:cubicBezTo>
                      <a:pt x="168" y="65"/>
                      <a:pt x="163" y="71"/>
                      <a:pt x="156" y="71"/>
                    </a:cubicBezTo>
                    <a:moveTo>
                      <a:pt x="61" y="71"/>
                    </a:moveTo>
                    <a:cubicBezTo>
                      <a:pt x="54" y="71"/>
                      <a:pt x="49" y="65"/>
                      <a:pt x="49" y="59"/>
                    </a:cubicBezTo>
                    <a:cubicBezTo>
                      <a:pt x="49" y="52"/>
                      <a:pt x="54" y="46"/>
                      <a:pt x="61" y="46"/>
                    </a:cubicBezTo>
                    <a:cubicBezTo>
                      <a:pt x="68" y="46"/>
                      <a:pt x="74" y="52"/>
                      <a:pt x="74" y="59"/>
                    </a:cubicBezTo>
                    <a:cubicBezTo>
                      <a:pt x="74" y="65"/>
                      <a:pt x="68" y="71"/>
                      <a:pt x="61" y="71"/>
                    </a:cubicBezTo>
                    <a:moveTo>
                      <a:pt x="11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4" y="10"/>
                      <a:pt x="87" y="11"/>
                      <a:pt x="81" y="1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7" y="23"/>
                      <a:pt x="51" y="27"/>
                      <a:pt x="45" y="3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50"/>
                      <a:pt x="24" y="55"/>
                      <a:pt x="21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1" y="85"/>
                      <a:pt x="10" y="93"/>
                      <a:pt x="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0" y="125"/>
                      <a:pt x="11" y="132"/>
                      <a:pt x="13" y="138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23" y="161"/>
                      <a:pt x="27" y="168"/>
                      <a:pt x="32" y="174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50" y="191"/>
                      <a:pt x="56" y="195"/>
                      <a:pt x="62" y="198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74" y="213"/>
                      <a:pt x="74" y="213"/>
                      <a:pt x="74" y="213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85" y="207"/>
                      <a:pt x="93" y="209"/>
                      <a:pt x="101" y="21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5" y="209"/>
                      <a:pt x="132" y="208"/>
                      <a:pt x="138" y="206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5" y="199"/>
                      <a:pt x="155" y="199"/>
                      <a:pt x="155" y="199"/>
                    </a:cubicBezTo>
                    <a:cubicBezTo>
                      <a:pt x="162" y="196"/>
                      <a:pt x="168" y="191"/>
                      <a:pt x="174" y="186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93" y="181"/>
                      <a:pt x="193" y="181"/>
                      <a:pt x="193" y="181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1" y="169"/>
                      <a:pt x="195" y="163"/>
                      <a:pt x="198" y="157"/>
                    </a:cubicBez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7" y="134"/>
                      <a:pt x="209" y="126"/>
                      <a:pt x="210" y="118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0" y="101"/>
                      <a:pt x="210" y="101"/>
                      <a:pt x="210" y="101"/>
                    </a:cubicBezTo>
                    <a:cubicBezTo>
                      <a:pt x="209" y="94"/>
                      <a:pt x="208" y="87"/>
                      <a:pt x="206" y="81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08" y="61"/>
                      <a:pt x="208" y="61"/>
                      <a:pt x="208" y="61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6" y="57"/>
                      <a:pt x="192" y="51"/>
                      <a:pt x="187" y="4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69" y="28"/>
                      <a:pt x="163" y="24"/>
                      <a:pt x="157" y="21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4" y="11"/>
                      <a:pt x="126" y="10"/>
                      <a:pt x="118" y="9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807401" y="370263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2812657" y="369586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6928825" y="3528860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8948104" y="3609802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21960" y="3668765"/>
            <a:ext cx="1398570" cy="839271"/>
            <a:chOff x="2162332" y="4892821"/>
            <a:chExt cx="1864517" cy="1119288"/>
          </a:xfrm>
        </p:grpSpPr>
        <p:sp>
          <p:nvSpPr>
            <p:cNvPr id="54" name="文本框 91"/>
            <p:cNvSpPr txBox="1"/>
            <p:nvPr/>
          </p:nvSpPr>
          <p:spPr>
            <a:xfrm>
              <a:off x="2162332" y="4892821"/>
              <a:ext cx="1864517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FFB8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113"/>
            <p:cNvSpPr txBox="1"/>
            <p:nvPr/>
          </p:nvSpPr>
          <p:spPr>
            <a:xfrm>
              <a:off x="2278782" y="5334844"/>
              <a:ext cx="1411667" cy="67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88090" y="1275905"/>
            <a:ext cx="1483910" cy="777798"/>
            <a:chOff x="4116918" y="1701602"/>
            <a:chExt cx="1978289" cy="1037304"/>
          </a:xfrm>
        </p:grpSpPr>
        <p:sp>
          <p:nvSpPr>
            <p:cNvPr id="57" name="文本框 99"/>
            <p:cNvSpPr txBox="1"/>
            <p:nvPr/>
          </p:nvSpPr>
          <p:spPr>
            <a:xfrm>
              <a:off x="4116918" y="1701602"/>
              <a:ext cx="1978289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113"/>
            <p:cNvSpPr txBox="1"/>
            <p:nvPr/>
          </p:nvSpPr>
          <p:spPr>
            <a:xfrm>
              <a:off x="4222998" y="2061641"/>
              <a:ext cx="1411667" cy="67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70247" y="3668765"/>
            <a:ext cx="1398570" cy="839271"/>
            <a:chOff x="6226185" y="4892821"/>
            <a:chExt cx="1864517" cy="1119288"/>
          </a:xfrm>
        </p:grpSpPr>
        <p:sp>
          <p:nvSpPr>
            <p:cNvPr id="60" name="文本框 94"/>
            <p:cNvSpPr txBox="1"/>
            <p:nvPr/>
          </p:nvSpPr>
          <p:spPr>
            <a:xfrm>
              <a:off x="6226185" y="4892821"/>
              <a:ext cx="1864517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01ACB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113"/>
            <p:cNvSpPr txBox="1"/>
            <p:nvPr/>
          </p:nvSpPr>
          <p:spPr>
            <a:xfrm>
              <a:off x="6368561" y="5334844"/>
              <a:ext cx="1411667" cy="67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169642" y="1275905"/>
            <a:ext cx="1483909" cy="777798"/>
            <a:chOff x="8225116" y="1701602"/>
            <a:chExt cx="1978287" cy="1037304"/>
          </a:xfrm>
        </p:grpSpPr>
        <p:sp>
          <p:nvSpPr>
            <p:cNvPr id="63" name="文本框 101"/>
            <p:cNvSpPr txBox="1"/>
            <p:nvPr/>
          </p:nvSpPr>
          <p:spPr>
            <a:xfrm>
              <a:off x="8225116" y="1701602"/>
              <a:ext cx="1978287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rgbClr val="663C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1500" dirty="0">
                <a:solidFill>
                  <a:srgbClr val="663C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113"/>
            <p:cNvSpPr txBox="1"/>
            <p:nvPr/>
          </p:nvSpPr>
          <p:spPr>
            <a:xfrm>
              <a:off x="8327454" y="2061641"/>
              <a:ext cx="1411667" cy="67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1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6572220" y="1251223"/>
            <a:ext cx="1338369" cy="1453949"/>
            <a:chOff x="1645923" y="1347071"/>
            <a:chExt cx="1784260" cy="1939047"/>
          </a:xfrm>
        </p:grpSpPr>
        <p:sp>
          <p:nvSpPr>
            <p:cNvPr id="10" name="矩形 9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E7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05718" y="1884643"/>
            <a:ext cx="1834405" cy="175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42688" y="1891008"/>
            <a:ext cx="1834404" cy="17533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34603" y="1251223"/>
            <a:ext cx="1338369" cy="1453949"/>
            <a:chOff x="1645923" y="1347071"/>
            <a:chExt cx="1784260" cy="1939047"/>
          </a:xfrm>
        </p:grpSpPr>
        <p:sp>
          <p:nvSpPr>
            <p:cNvPr id="19" name="矩形 18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568101" y="1884643"/>
            <a:ext cx="1834405" cy="175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5071" y="1891008"/>
            <a:ext cx="1834404" cy="17533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518152" y="15352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0" name="文本框 80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02626" y="1251223"/>
            <a:ext cx="1328911" cy="1453949"/>
            <a:chOff x="1658533" y="1347071"/>
            <a:chExt cx="1771650" cy="1939047"/>
          </a:xfrm>
        </p:grpSpPr>
        <p:sp>
          <p:nvSpPr>
            <p:cNvPr id="32" name="矩形 31"/>
            <p:cNvSpPr/>
            <p:nvPr/>
          </p:nvSpPr>
          <p:spPr>
            <a:xfrm flipV="1">
              <a:off x="1658825" y="1347071"/>
              <a:ext cx="177135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58533" y="3081222"/>
              <a:ext cx="177165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60643" y="1504834"/>
              <a:ext cx="1769539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58533" y="2964832"/>
              <a:ext cx="177165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V="1">
              <a:off x="1658825" y="1543950"/>
              <a:ext cx="1771357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60641" y="1652335"/>
              <a:ext cx="1767205" cy="1329794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228980" y="1884643"/>
            <a:ext cx="1834405" cy="17533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3094" y="1891008"/>
            <a:ext cx="1834404" cy="17533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4179031" y="15352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3" name="文本框 84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55770" y="15352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76F7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7" name="文本框 88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27846" y="2917801"/>
            <a:ext cx="1350551" cy="1453949"/>
            <a:chOff x="1650958" y="1347071"/>
            <a:chExt cx="1800500" cy="1939047"/>
          </a:xfrm>
        </p:grpSpPr>
        <p:sp>
          <p:nvSpPr>
            <p:cNvPr id="49" name="矩形 48"/>
            <p:cNvSpPr/>
            <p:nvPr/>
          </p:nvSpPr>
          <p:spPr>
            <a:xfrm flipV="1">
              <a:off x="1650958" y="1347071"/>
              <a:ext cx="1792265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653543" y="3081222"/>
              <a:ext cx="178968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50958" y="1504834"/>
              <a:ext cx="1792265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53543" y="2964832"/>
              <a:ext cx="178968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V="1">
              <a:off x="1650958" y="1536330"/>
              <a:ext cx="1800499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50960" y="1652335"/>
              <a:ext cx="1800498" cy="1329794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572995" y="3522622"/>
            <a:ext cx="1834405" cy="17533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95040" y="3564639"/>
            <a:ext cx="1834404" cy="175339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5507103" y="32123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63A77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0" name="文本框 96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1" name="Freeform 975"/>
          <p:cNvSpPr>
            <a:spLocks noEditPoints="1"/>
          </p:cNvSpPr>
          <p:nvPr/>
        </p:nvSpPr>
        <p:spPr bwMode="auto">
          <a:xfrm>
            <a:off x="1698354" y="3055368"/>
            <a:ext cx="318836" cy="393607"/>
          </a:xfrm>
          <a:custGeom>
            <a:avLst/>
            <a:gdLst>
              <a:gd name="T0" fmla="*/ 120 w 349"/>
              <a:gd name="T1" fmla="*/ 0 h 431"/>
              <a:gd name="T2" fmla="*/ 117 w 349"/>
              <a:gd name="T3" fmla="*/ 3 h 431"/>
              <a:gd name="T4" fmla="*/ 2 w 349"/>
              <a:gd name="T5" fmla="*/ 117 h 431"/>
              <a:gd name="T6" fmla="*/ 0 w 349"/>
              <a:gd name="T7" fmla="*/ 120 h 431"/>
              <a:gd name="T8" fmla="*/ 0 w 349"/>
              <a:gd name="T9" fmla="*/ 431 h 431"/>
              <a:gd name="T10" fmla="*/ 349 w 349"/>
              <a:gd name="T11" fmla="*/ 431 h 431"/>
              <a:gd name="T12" fmla="*/ 349 w 349"/>
              <a:gd name="T13" fmla="*/ 0 h 431"/>
              <a:gd name="T14" fmla="*/ 120 w 349"/>
              <a:gd name="T15" fmla="*/ 0 h 431"/>
              <a:gd name="T16" fmla="*/ 114 w 349"/>
              <a:gd name="T17" fmla="*/ 37 h 431"/>
              <a:gd name="T18" fmla="*/ 114 w 349"/>
              <a:gd name="T19" fmla="*/ 114 h 431"/>
              <a:gd name="T20" fmla="*/ 37 w 349"/>
              <a:gd name="T21" fmla="*/ 114 h 431"/>
              <a:gd name="T22" fmla="*/ 114 w 349"/>
              <a:gd name="T23" fmla="*/ 37 h 431"/>
              <a:gd name="T24" fmla="*/ 328 w 349"/>
              <a:gd name="T25" fmla="*/ 410 h 431"/>
              <a:gd name="T26" fmla="*/ 20 w 349"/>
              <a:gd name="T27" fmla="*/ 410 h 431"/>
              <a:gd name="T28" fmla="*/ 20 w 349"/>
              <a:gd name="T29" fmla="*/ 136 h 431"/>
              <a:gd name="T30" fmla="*/ 135 w 349"/>
              <a:gd name="T31" fmla="*/ 136 h 431"/>
              <a:gd name="T32" fmla="*/ 135 w 349"/>
              <a:gd name="T33" fmla="*/ 22 h 431"/>
              <a:gd name="T34" fmla="*/ 328 w 349"/>
              <a:gd name="T35" fmla="*/ 22 h 431"/>
              <a:gd name="T36" fmla="*/ 328 w 349"/>
              <a:gd name="T37" fmla="*/ 410 h 431"/>
              <a:gd name="T38" fmla="*/ 75 w 349"/>
              <a:gd name="T39" fmla="*/ 317 h 431"/>
              <a:gd name="T40" fmla="*/ 145 w 349"/>
              <a:gd name="T41" fmla="*/ 249 h 431"/>
              <a:gd name="T42" fmla="*/ 187 w 349"/>
              <a:gd name="T43" fmla="*/ 290 h 431"/>
              <a:gd name="T44" fmla="*/ 300 w 349"/>
              <a:gd name="T45" fmla="*/ 178 h 431"/>
              <a:gd name="T46" fmla="*/ 285 w 349"/>
              <a:gd name="T47" fmla="*/ 163 h 431"/>
              <a:gd name="T48" fmla="*/ 187 w 349"/>
              <a:gd name="T49" fmla="*/ 259 h 431"/>
              <a:gd name="T50" fmla="*/ 152 w 349"/>
              <a:gd name="T51" fmla="*/ 225 h 431"/>
              <a:gd name="T52" fmla="*/ 145 w 349"/>
              <a:gd name="T53" fmla="*/ 218 h 431"/>
              <a:gd name="T54" fmla="*/ 138 w 349"/>
              <a:gd name="T55" fmla="*/ 225 h 431"/>
              <a:gd name="T56" fmla="*/ 60 w 349"/>
              <a:gd name="T57" fmla="*/ 302 h 431"/>
              <a:gd name="T58" fmla="*/ 75 w 349"/>
              <a:gd name="T59" fmla="*/ 31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9" h="431">
                <a:moveTo>
                  <a:pt x="120" y="0"/>
                </a:moveTo>
                <a:lnTo>
                  <a:pt x="117" y="3"/>
                </a:lnTo>
                <a:lnTo>
                  <a:pt x="2" y="117"/>
                </a:lnTo>
                <a:lnTo>
                  <a:pt x="0" y="120"/>
                </a:lnTo>
                <a:lnTo>
                  <a:pt x="0" y="431"/>
                </a:lnTo>
                <a:lnTo>
                  <a:pt x="349" y="431"/>
                </a:lnTo>
                <a:lnTo>
                  <a:pt x="349" y="0"/>
                </a:lnTo>
                <a:lnTo>
                  <a:pt x="120" y="0"/>
                </a:lnTo>
                <a:close/>
                <a:moveTo>
                  <a:pt x="114" y="37"/>
                </a:moveTo>
                <a:lnTo>
                  <a:pt x="114" y="114"/>
                </a:lnTo>
                <a:lnTo>
                  <a:pt x="37" y="114"/>
                </a:lnTo>
                <a:lnTo>
                  <a:pt x="114" y="37"/>
                </a:lnTo>
                <a:close/>
                <a:moveTo>
                  <a:pt x="328" y="410"/>
                </a:moveTo>
                <a:lnTo>
                  <a:pt x="20" y="410"/>
                </a:lnTo>
                <a:lnTo>
                  <a:pt x="20" y="136"/>
                </a:lnTo>
                <a:lnTo>
                  <a:pt x="135" y="136"/>
                </a:lnTo>
                <a:lnTo>
                  <a:pt x="135" y="22"/>
                </a:lnTo>
                <a:lnTo>
                  <a:pt x="328" y="22"/>
                </a:lnTo>
                <a:lnTo>
                  <a:pt x="328" y="410"/>
                </a:lnTo>
                <a:close/>
                <a:moveTo>
                  <a:pt x="75" y="317"/>
                </a:moveTo>
                <a:lnTo>
                  <a:pt x="145" y="249"/>
                </a:lnTo>
                <a:lnTo>
                  <a:pt x="187" y="290"/>
                </a:lnTo>
                <a:lnTo>
                  <a:pt x="300" y="178"/>
                </a:lnTo>
                <a:lnTo>
                  <a:pt x="285" y="163"/>
                </a:lnTo>
                <a:lnTo>
                  <a:pt x="187" y="259"/>
                </a:lnTo>
                <a:lnTo>
                  <a:pt x="152" y="225"/>
                </a:lnTo>
                <a:lnTo>
                  <a:pt x="145" y="218"/>
                </a:lnTo>
                <a:lnTo>
                  <a:pt x="138" y="225"/>
                </a:lnTo>
                <a:lnTo>
                  <a:pt x="60" y="302"/>
                </a:lnTo>
                <a:lnTo>
                  <a:pt x="75" y="317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2" name="文本框 99"/>
          <p:cNvSpPr txBox="1"/>
          <p:nvPr/>
        </p:nvSpPr>
        <p:spPr>
          <a:xfrm>
            <a:off x="1290222" y="3488980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987"/>
          <p:cNvSpPr>
            <a:spLocks noEditPoints="1"/>
          </p:cNvSpPr>
          <p:nvPr/>
        </p:nvSpPr>
        <p:spPr bwMode="auto">
          <a:xfrm>
            <a:off x="7083391" y="2940258"/>
            <a:ext cx="334793" cy="538339"/>
          </a:xfrm>
          <a:custGeom>
            <a:avLst/>
            <a:gdLst>
              <a:gd name="T0" fmla="*/ 133 w 205"/>
              <a:gd name="T1" fmla="*/ 170 h 331"/>
              <a:gd name="T2" fmla="*/ 148 w 205"/>
              <a:gd name="T3" fmla="*/ 126 h 331"/>
              <a:gd name="T4" fmla="*/ 148 w 205"/>
              <a:gd name="T5" fmla="*/ 110 h 331"/>
              <a:gd name="T6" fmla="*/ 48 w 205"/>
              <a:gd name="T7" fmla="*/ 118 h 331"/>
              <a:gd name="T8" fmla="*/ 71 w 205"/>
              <a:gd name="T9" fmla="*/ 126 h 331"/>
              <a:gd name="T10" fmla="*/ 39 w 205"/>
              <a:gd name="T11" fmla="*/ 224 h 331"/>
              <a:gd name="T12" fmla="*/ 44 w 205"/>
              <a:gd name="T13" fmla="*/ 331 h 331"/>
              <a:gd name="T14" fmla="*/ 205 w 205"/>
              <a:gd name="T15" fmla="*/ 298 h 331"/>
              <a:gd name="T16" fmla="*/ 161 w 205"/>
              <a:gd name="T17" fmla="*/ 315 h 331"/>
              <a:gd name="T18" fmla="*/ 16 w 205"/>
              <a:gd name="T19" fmla="*/ 298 h 331"/>
              <a:gd name="T20" fmla="*/ 87 w 205"/>
              <a:gd name="T21" fmla="*/ 170 h 331"/>
              <a:gd name="T22" fmla="*/ 117 w 205"/>
              <a:gd name="T23" fmla="*/ 126 h 331"/>
              <a:gd name="T24" fmla="*/ 153 w 205"/>
              <a:gd name="T25" fmla="*/ 234 h 331"/>
              <a:gd name="T26" fmla="*/ 161 w 205"/>
              <a:gd name="T27" fmla="*/ 315 h 331"/>
              <a:gd name="T28" fmla="*/ 121 w 205"/>
              <a:gd name="T29" fmla="*/ 262 h 331"/>
              <a:gd name="T30" fmla="*/ 101 w 205"/>
              <a:gd name="T31" fmla="*/ 258 h 331"/>
              <a:gd name="T32" fmla="*/ 63 w 205"/>
              <a:gd name="T33" fmla="*/ 263 h 331"/>
              <a:gd name="T34" fmla="*/ 48 w 205"/>
              <a:gd name="T35" fmla="*/ 259 h 331"/>
              <a:gd name="T36" fmla="*/ 24 w 205"/>
              <a:gd name="T37" fmla="*/ 298 h 331"/>
              <a:gd name="T38" fmla="*/ 161 w 205"/>
              <a:gd name="T39" fmla="*/ 307 h 331"/>
              <a:gd name="T40" fmla="*/ 167 w 205"/>
              <a:gd name="T41" fmla="*/ 266 h 331"/>
              <a:gd name="T42" fmla="*/ 165 w 205"/>
              <a:gd name="T43" fmla="*/ 264 h 331"/>
              <a:gd name="T44" fmla="*/ 144 w 205"/>
              <a:gd name="T45" fmla="*/ 248 h 331"/>
              <a:gd name="T46" fmla="*/ 124 w 205"/>
              <a:gd name="T47" fmla="*/ 23 h 331"/>
              <a:gd name="T48" fmla="*/ 124 w 205"/>
              <a:gd name="T49" fmla="*/ 0 h 331"/>
              <a:gd name="T50" fmla="*/ 124 w 205"/>
              <a:gd name="T51" fmla="*/ 23 h 331"/>
              <a:gd name="T52" fmla="*/ 91 w 205"/>
              <a:gd name="T53" fmla="*/ 49 h 331"/>
              <a:gd name="T54" fmla="*/ 74 w 205"/>
              <a:gd name="T55" fmla="*/ 32 h 331"/>
              <a:gd name="T56" fmla="*/ 58 w 205"/>
              <a:gd name="T57" fmla="*/ 49 h 331"/>
              <a:gd name="T58" fmla="*/ 68 w 205"/>
              <a:gd name="T59" fmla="*/ 43 h 331"/>
              <a:gd name="T60" fmla="*/ 80 w 205"/>
              <a:gd name="T61" fmla="*/ 43 h 331"/>
              <a:gd name="T62" fmla="*/ 74 w 205"/>
              <a:gd name="T63" fmla="*/ 57 h 331"/>
              <a:gd name="T64" fmla="*/ 68 w 205"/>
              <a:gd name="T65" fmla="*/ 43 h 331"/>
              <a:gd name="T66" fmla="*/ 92 w 205"/>
              <a:gd name="T67" fmla="*/ 102 h 331"/>
              <a:gd name="T68" fmla="*/ 98 w 205"/>
              <a:gd name="T69" fmla="*/ 82 h 331"/>
              <a:gd name="T70" fmla="*/ 129 w 205"/>
              <a:gd name="T71" fmla="*/ 82 h 331"/>
              <a:gd name="T72" fmla="*/ 134 w 205"/>
              <a:gd name="T73" fmla="*/ 102 h 331"/>
              <a:gd name="T74" fmla="*/ 143 w 205"/>
              <a:gd name="T75" fmla="*/ 97 h 331"/>
              <a:gd name="T76" fmla="*/ 113 w 205"/>
              <a:gd name="T77" fmla="*/ 68 h 331"/>
              <a:gd name="T78" fmla="*/ 84 w 205"/>
              <a:gd name="T79" fmla="*/ 9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5" h="331">
                <a:moveTo>
                  <a:pt x="165" y="224"/>
                </a:moveTo>
                <a:cubicBezTo>
                  <a:pt x="150" y="204"/>
                  <a:pt x="133" y="184"/>
                  <a:pt x="133" y="17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3" y="126"/>
                  <a:pt x="156" y="122"/>
                  <a:pt x="156" y="118"/>
                </a:cubicBezTo>
                <a:cubicBezTo>
                  <a:pt x="156" y="113"/>
                  <a:pt x="153" y="110"/>
                  <a:pt x="148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0"/>
                  <a:pt x="48" y="113"/>
                  <a:pt x="48" y="118"/>
                </a:cubicBezTo>
                <a:cubicBezTo>
                  <a:pt x="48" y="122"/>
                  <a:pt x="52" y="126"/>
                  <a:pt x="56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84"/>
                  <a:pt x="55" y="204"/>
                  <a:pt x="39" y="224"/>
                </a:cubicBezTo>
                <a:cubicBezTo>
                  <a:pt x="20" y="249"/>
                  <a:pt x="0" y="274"/>
                  <a:pt x="0" y="298"/>
                </a:cubicBezTo>
                <a:cubicBezTo>
                  <a:pt x="0" y="318"/>
                  <a:pt x="16" y="331"/>
                  <a:pt x="44" y="331"/>
                </a:cubicBezTo>
                <a:cubicBezTo>
                  <a:pt x="161" y="331"/>
                  <a:pt x="161" y="331"/>
                  <a:pt x="161" y="331"/>
                </a:cubicBezTo>
                <a:cubicBezTo>
                  <a:pt x="188" y="331"/>
                  <a:pt x="205" y="318"/>
                  <a:pt x="205" y="298"/>
                </a:cubicBezTo>
                <a:cubicBezTo>
                  <a:pt x="205" y="274"/>
                  <a:pt x="185" y="249"/>
                  <a:pt x="165" y="224"/>
                </a:cubicBezTo>
                <a:close/>
                <a:moveTo>
                  <a:pt x="161" y="315"/>
                </a:moveTo>
                <a:cubicBezTo>
                  <a:pt x="44" y="315"/>
                  <a:pt x="44" y="315"/>
                  <a:pt x="44" y="315"/>
                </a:cubicBezTo>
                <a:cubicBezTo>
                  <a:pt x="33" y="315"/>
                  <a:pt x="16" y="313"/>
                  <a:pt x="16" y="298"/>
                </a:cubicBezTo>
                <a:cubicBezTo>
                  <a:pt x="16" y="280"/>
                  <a:pt x="34" y="257"/>
                  <a:pt x="52" y="234"/>
                </a:cubicBezTo>
                <a:cubicBezTo>
                  <a:pt x="70" y="211"/>
                  <a:pt x="87" y="189"/>
                  <a:pt x="87" y="170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89"/>
                  <a:pt x="135" y="211"/>
                  <a:pt x="153" y="234"/>
                </a:cubicBezTo>
                <a:cubicBezTo>
                  <a:pt x="171" y="257"/>
                  <a:pt x="189" y="280"/>
                  <a:pt x="189" y="298"/>
                </a:cubicBezTo>
                <a:cubicBezTo>
                  <a:pt x="189" y="313"/>
                  <a:pt x="171" y="315"/>
                  <a:pt x="161" y="315"/>
                </a:cubicBezTo>
                <a:close/>
                <a:moveTo>
                  <a:pt x="122" y="263"/>
                </a:moveTo>
                <a:cubicBezTo>
                  <a:pt x="122" y="263"/>
                  <a:pt x="121" y="263"/>
                  <a:pt x="121" y="262"/>
                </a:cubicBezTo>
                <a:cubicBezTo>
                  <a:pt x="118" y="258"/>
                  <a:pt x="114" y="256"/>
                  <a:pt x="109" y="256"/>
                </a:cubicBezTo>
                <a:cubicBezTo>
                  <a:pt x="106" y="256"/>
                  <a:pt x="103" y="257"/>
                  <a:pt x="101" y="258"/>
                </a:cubicBezTo>
                <a:cubicBezTo>
                  <a:pt x="99" y="250"/>
                  <a:pt x="91" y="244"/>
                  <a:pt x="82" y="244"/>
                </a:cubicBezTo>
                <a:cubicBezTo>
                  <a:pt x="72" y="244"/>
                  <a:pt x="63" y="252"/>
                  <a:pt x="63" y="263"/>
                </a:cubicBezTo>
                <a:cubicBezTo>
                  <a:pt x="63" y="264"/>
                  <a:pt x="63" y="264"/>
                  <a:pt x="63" y="265"/>
                </a:cubicBezTo>
                <a:cubicBezTo>
                  <a:pt x="59" y="261"/>
                  <a:pt x="54" y="259"/>
                  <a:pt x="48" y="259"/>
                </a:cubicBezTo>
                <a:cubicBezTo>
                  <a:pt x="46" y="259"/>
                  <a:pt x="44" y="260"/>
                  <a:pt x="42" y="260"/>
                </a:cubicBezTo>
                <a:cubicBezTo>
                  <a:pt x="32" y="274"/>
                  <a:pt x="24" y="288"/>
                  <a:pt x="24" y="298"/>
                </a:cubicBezTo>
                <a:cubicBezTo>
                  <a:pt x="24" y="306"/>
                  <a:pt x="34" y="307"/>
                  <a:pt x="44" y="307"/>
                </a:cubicBezTo>
                <a:cubicBezTo>
                  <a:pt x="161" y="307"/>
                  <a:pt x="161" y="307"/>
                  <a:pt x="161" y="307"/>
                </a:cubicBezTo>
                <a:cubicBezTo>
                  <a:pt x="170" y="307"/>
                  <a:pt x="181" y="306"/>
                  <a:pt x="181" y="298"/>
                </a:cubicBezTo>
                <a:cubicBezTo>
                  <a:pt x="181" y="289"/>
                  <a:pt x="175" y="278"/>
                  <a:pt x="167" y="266"/>
                </a:cubicBezTo>
                <a:cubicBezTo>
                  <a:pt x="167" y="266"/>
                  <a:pt x="166" y="266"/>
                  <a:pt x="166" y="266"/>
                </a:cubicBezTo>
                <a:cubicBezTo>
                  <a:pt x="166" y="265"/>
                  <a:pt x="166" y="265"/>
                  <a:pt x="165" y="264"/>
                </a:cubicBezTo>
                <a:cubicBezTo>
                  <a:pt x="163" y="260"/>
                  <a:pt x="160" y="256"/>
                  <a:pt x="156" y="252"/>
                </a:cubicBezTo>
                <a:cubicBezTo>
                  <a:pt x="153" y="249"/>
                  <a:pt x="148" y="248"/>
                  <a:pt x="144" y="248"/>
                </a:cubicBezTo>
                <a:cubicBezTo>
                  <a:pt x="134" y="248"/>
                  <a:pt x="125" y="254"/>
                  <a:pt x="122" y="263"/>
                </a:cubicBezTo>
                <a:close/>
                <a:moveTo>
                  <a:pt x="124" y="23"/>
                </a:moveTo>
                <a:cubicBezTo>
                  <a:pt x="130" y="23"/>
                  <a:pt x="135" y="18"/>
                  <a:pt x="135" y="11"/>
                </a:cubicBezTo>
                <a:cubicBezTo>
                  <a:pt x="135" y="5"/>
                  <a:pt x="130" y="0"/>
                  <a:pt x="124" y="0"/>
                </a:cubicBezTo>
                <a:cubicBezTo>
                  <a:pt x="118" y="0"/>
                  <a:pt x="112" y="5"/>
                  <a:pt x="112" y="11"/>
                </a:cubicBezTo>
                <a:cubicBezTo>
                  <a:pt x="112" y="18"/>
                  <a:pt x="118" y="23"/>
                  <a:pt x="124" y="23"/>
                </a:cubicBezTo>
                <a:close/>
                <a:moveTo>
                  <a:pt x="74" y="65"/>
                </a:moveTo>
                <a:cubicBezTo>
                  <a:pt x="83" y="65"/>
                  <a:pt x="91" y="58"/>
                  <a:pt x="91" y="49"/>
                </a:cubicBezTo>
                <a:cubicBezTo>
                  <a:pt x="91" y="45"/>
                  <a:pt x="89" y="40"/>
                  <a:pt x="86" y="37"/>
                </a:cubicBezTo>
                <a:cubicBezTo>
                  <a:pt x="83" y="34"/>
                  <a:pt x="79" y="32"/>
                  <a:pt x="74" y="32"/>
                </a:cubicBezTo>
                <a:cubicBezTo>
                  <a:pt x="70" y="32"/>
                  <a:pt x="66" y="34"/>
                  <a:pt x="62" y="37"/>
                </a:cubicBezTo>
                <a:cubicBezTo>
                  <a:pt x="59" y="40"/>
                  <a:pt x="58" y="45"/>
                  <a:pt x="58" y="49"/>
                </a:cubicBezTo>
                <a:cubicBezTo>
                  <a:pt x="58" y="58"/>
                  <a:pt x="65" y="65"/>
                  <a:pt x="74" y="65"/>
                </a:cubicBezTo>
                <a:close/>
                <a:moveTo>
                  <a:pt x="68" y="43"/>
                </a:moveTo>
                <a:cubicBezTo>
                  <a:pt x="70" y="41"/>
                  <a:pt x="72" y="40"/>
                  <a:pt x="74" y="40"/>
                </a:cubicBezTo>
                <a:cubicBezTo>
                  <a:pt x="76" y="40"/>
                  <a:pt x="79" y="41"/>
                  <a:pt x="80" y="43"/>
                </a:cubicBezTo>
                <a:cubicBezTo>
                  <a:pt x="82" y="45"/>
                  <a:pt x="83" y="47"/>
                  <a:pt x="83" y="49"/>
                </a:cubicBezTo>
                <a:cubicBezTo>
                  <a:pt x="83" y="54"/>
                  <a:pt x="79" y="57"/>
                  <a:pt x="74" y="57"/>
                </a:cubicBezTo>
                <a:cubicBezTo>
                  <a:pt x="69" y="57"/>
                  <a:pt x="66" y="54"/>
                  <a:pt x="66" y="49"/>
                </a:cubicBezTo>
                <a:cubicBezTo>
                  <a:pt x="66" y="47"/>
                  <a:pt x="66" y="45"/>
                  <a:pt x="68" y="43"/>
                </a:cubicBezTo>
                <a:close/>
                <a:moveTo>
                  <a:pt x="84" y="102"/>
                </a:moveTo>
                <a:cubicBezTo>
                  <a:pt x="92" y="102"/>
                  <a:pt x="92" y="102"/>
                  <a:pt x="92" y="102"/>
                </a:cubicBezTo>
                <a:cubicBezTo>
                  <a:pt x="92" y="100"/>
                  <a:pt x="92" y="99"/>
                  <a:pt x="92" y="97"/>
                </a:cubicBezTo>
                <a:cubicBezTo>
                  <a:pt x="92" y="92"/>
                  <a:pt x="94" y="86"/>
                  <a:pt x="98" y="82"/>
                </a:cubicBezTo>
                <a:cubicBezTo>
                  <a:pt x="102" y="78"/>
                  <a:pt x="108" y="76"/>
                  <a:pt x="113" y="76"/>
                </a:cubicBezTo>
                <a:cubicBezTo>
                  <a:pt x="119" y="76"/>
                  <a:pt x="124" y="78"/>
                  <a:pt x="129" y="82"/>
                </a:cubicBezTo>
                <a:cubicBezTo>
                  <a:pt x="133" y="86"/>
                  <a:pt x="135" y="92"/>
                  <a:pt x="135" y="97"/>
                </a:cubicBezTo>
                <a:cubicBezTo>
                  <a:pt x="135" y="99"/>
                  <a:pt x="135" y="100"/>
                  <a:pt x="134" y="102"/>
                </a:cubicBezTo>
                <a:cubicBezTo>
                  <a:pt x="142" y="102"/>
                  <a:pt x="142" y="102"/>
                  <a:pt x="142" y="102"/>
                </a:cubicBezTo>
                <a:cubicBezTo>
                  <a:pt x="143" y="100"/>
                  <a:pt x="143" y="99"/>
                  <a:pt x="143" y="97"/>
                </a:cubicBezTo>
                <a:cubicBezTo>
                  <a:pt x="143" y="89"/>
                  <a:pt x="140" y="82"/>
                  <a:pt x="134" y="76"/>
                </a:cubicBezTo>
                <a:cubicBezTo>
                  <a:pt x="129" y="71"/>
                  <a:pt x="121" y="68"/>
                  <a:pt x="113" y="68"/>
                </a:cubicBezTo>
                <a:cubicBezTo>
                  <a:pt x="105" y="68"/>
                  <a:pt x="98" y="71"/>
                  <a:pt x="92" y="76"/>
                </a:cubicBezTo>
                <a:cubicBezTo>
                  <a:pt x="87" y="82"/>
                  <a:pt x="84" y="89"/>
                  <a:pt x="84" y="97"/>
                </a:cubicBezTo>
                <a:cubicBezTo>
                  <a:pt x="84" y="99"/>
                  <a:pt x="84" y="100"/>
                  <a:pt x="84" y="102"/>
                </a:cubicBezTo>
                <a:close/>
              </a:path>
            </a:pathLst>
          </a:custGeom>
          <a:solidFill>
            <a:srgbClr val="F6615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4" name="文本框 103"/>
          <p:cNvSpPr txBox="1"/>
          <p:nvPr/>
        </p:nvSpPr>
        <p:spPr>
          <a:xfrm>
            <a:off x="6669616" y="3474540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Freeform 983"/>
          <p:cNvSpPr>
            <a:spLocks noEditPoints="1"/>
          </p:cNvSpPr>
          <p:nvPr/>
        </p:nvSpPr>
        <p:spPr bwMode="auto">
          <a:xfrm>
            <a:off x="5650759" y="1431145"/>
            <a:ext cx="405616" cy="416018"/>
          </a:xfrm>
          <a:custGeom>
            <a:avLst/>
            <a:gdLst>
              <a:gd name="T0" fmla="*/ 116 w 232"/>
              <a:gd name="T1" fmla="*/ 88 h 239"/>
              <a:gd name="T2" fmla="*/ 84 w 232"/>
              <a:gd name="T3" fmla="*/ 119 h 239"/>
              <a:gd name="T4" fmla="*/ 116 w 232"/>
              <a:gd name="T5" fmla="*/ 151 h 239"/>
              <a:gd name="T6" fmla="*/ 148 w 232"/>
              <a:gd name="T7" fmla="*/ 119 h 239"/>
              <a:gd name="T8" fmla="*/ 116 w 232"/>
              <a:gd name="T9" fmla="*/ 88 h 239"/>
              <a:gd name="T10" fmla="*/ 49 w 232"/>
              <a:gd name="T11" fmla="*/ 197 h 239"/>
              <a:gd name="T12" fmla="*/ 44 w 232"/>
              <a:gd name="T13" fmla="*/ 191 h 239"/>
              <a:gd name="T14" fmla="*/ 14 w 232"/>
              <a:gd name="T15" fmla="*/ 119 h 239"/>
              <a:gd name="T16" fmla="*/ 93 w 232"/>
              <a:gd name="T17" fmla="*/ 20 h 239"/>
              <a:gd name="T18" fmla="*/ 90 w 232"/>
              <a:gd name="T19" fmla="*/ 7 h 239"/>
              <a:gd name="T20" fmla="*/ 0 w 232"/>
              <a:gd name="T21" fmla="*/ 119 h 239"/>
              <a:gd name="T22" fmla="*/ 34 w 232"/>
              <a:gd name="T23" fmla="*/ 201 h 239"/>
              <a:gd name="T24" fmla="*/ 44 w 232"/>
              <a:gd name="T25" fmla="*/ 210 h 239"/>
              <a:gd name="T26" fmla="*/ 34 w 232"/>
              <a:gd name="T27" fmla="*/ 239 h 239"/>
              <a:gd name="T28" fmla="*/ 116 w 232"/>
              <a:gd name="T29" fmla="*/ 228 h 239"/>
              <a:gd name="T30" fmla="*/ 60 w 232"/>
              <a:gd name="T31" fmla="*/ 167 h 239"/>
              <a:gd name="T32" fmla="*/ 49 w 232"/>
              <a:gd name="T33" fmla="*/ 197 h 239"/>
              <a:gd name="T34" fmla="*/ 188 w 232"/>
              <a:gd name="T35" fmla="*/ 29 h 239"/>
              <a:gd name="T36" fmla="*/ 198 w 232"/>
              <a:gd name="T37" fmla="*/ 0 h 239"/>
              <a:gd name="T38" fmla="*/ 116 w 232"/>
              <a:gd name="T39" fmla="*/ 10 h 239"/>
              <a:gd name="T40" fmla="*/ 172 w 232"/>
              <a:gd name="T41" fmla="*/ 72 h 239"/>
              <a:gd name="T42" fmla="*/ 183 w 232"/>
              <a:gd name="T43" fmla="*/ 42 h 239"/>
              <a:gd name="T44" fmla="*/ 218 w 232"/>
              <a:gd name="T45" fmla="*/ 119 h 239"/>
              <a:gd name="T46" fmla="*/ 188 w 232"/>
              <a:gd name="T47" fmla="*/ 191 h 239"/>
              <a:gd name="T48" fmla="*/ 139 w 232"/>
              <a:gd name="T49" fmla="*/ 219 h 239"/>
              <a:gd name="T50" fmla="*/ 142 w 232"/>
              <a:gd name="T51" fmla="*/ 232 h 239"/>
              <a:gd name="T52" fmla="*/ 198 w 232"/>
              <a:gd name="T53" fmla="*/ 201 h 239"/>
              <a:gd name="T54" fmla="*/ 232 w 232"/>
              <a:gd name="T55" fmla="*/ 119 h 239"/>
              <a:gd name="T56" fmla="*/ 188 w 232"/>
              <a:gd name="T57" fmla="*/ 2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2" h="239">
                <a:moveTo>
                  <a:pt x="116" y="88"/>
                </a:moveTo>
                <a:cubicBezTo>
                  <a:pt x="98" y="88"/>
                  <a:pt x="84" y="102"/>
                  <a:pt x="84" y="119"/>
                </a:cubicBezTo>
                <a:cubicBezTo>
                  <a:pt x="84" y="137"/>
                  <a:pt x="98" y="151"/>
                  <a:pt x="116" y="151"/>
                </a:cubicBezTo>
                <a:cubicBezTo>
                  <a:pt x="134" y="151"/>
                  <a:pt x="148" y="137"/>
                  <a:pt x="148" y="119"/>
                </a:cubicBezTo>
                <a:cubicBezTo>
                  <a:pt x="148" y="102"/>
                  <a:pt x="134" y="88"/>
                  <a:pt x="116" y="88"/>
                </a:cubicBezTo>
                <a:close/>
                <a:moveTo>
                  <a:pt x="49" y="197"/>
                </a:moveTo>
                <a:cubicBezTo>
                  <a:pt x="47" y="195"/>
                  <a:pt x="46" y="193"/>
                  <a:pt x="44" y="191"/>
                </a:cubicBezTo>
                <a:cubicBezTo>
                  <a:pt x="25" y="172"/>
                  <a:pt x="14" y="147"/>
                  <a:pt x="14" y="119"/>
                </a:cubicBezTo>
                <a:cubicBezTo>
                  <a:pt x="14" y="71"/>
                  <a:pt x="48" y="30"/>
                  <a:pt x="93" y="20"/>
                </a:cubicBezTo>
                <a:cubicBezTo>
                  <a:pt x="90" y="7"/>
                  <a:pt x="90" y="7"/>
                  <a:pt x="90" y="7"/>
                </a:cubicBezTo>
                <a:cubicBezTo>
                  <a:pt x="39" y="19"/>
                  <a:pt x="0" y="65"/>
                  <a:pt x="0" y="119"/>
                </a:cubicBezTo>
                <a:cubicBezTo>
                  <a:pt x="0" y="150"/>
                  <a:pt x="12" y="179"/>
                  <a:pt x="34" y="201"/>
                </a:cubicBezTo>
                <a:cubicBezTo>
                  <a:pt x="37" y="204"/>
                  <a:pt x="41" y="207"/>
                  <a:pt x="44" y="210"/>
                </a:cubicBezTo>
                <a:cubicBezTo>
                  <a:pt x="34" y="239"/>
                  <a:pt x="34" y="239"/>
                  <a:pt x="34" y="239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60" y="167"/>
                  <a:pt x="60" y="167"/>
                  <a:pt x="60" y="167"/>
                </a:cubicBezTo>
                <a:lnTo>
                  <a:pt x="49" y="197"/>
                </a:lnTo>
                <a:close/>
                <a:moveTo>
                  <a:pt x="188" y="29"/>
                </a:moveTo>
                <a:cubicBezTo>
                  <a:pt x="198" y="0"/>
                  <a:pt x="198" y="0"/>
                  <a:pt x="198" y="0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4" y="61"/>
                  <a:pt x="218" y="89"/>
                  <a:pt x="218" y="119"/>
                </a:cubicBezTo>
                <a:cubicBezTo>
                  <a:pt x="218" y="147"/>
                  <a:pt x="207" y="172"/>
                  <a:pt x="188" y="191"/>
                </a:cubicBezTo>
                <a:cubicBezTo>
                  <a:pt x="174" y="205"/>
                  <a:pt x="157" y="214"/>
                  <a:pt x="139" y="219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63" y="227"/>
                  <a:pt x="182" y="217"/>
                  <a:pt x="198" y="201"/>
                </a:cubicBezTo>
                <a:cubicBezTo>
                  <a:pt x="220" y="179"/>
                  <a:pt x="232" y="150"/>
                  <a:pt x="232" y="119"/>
                </a:cubicBezTo>
                <a:cubicBezTo>
                  <a:pt x="232" y="83"/>
                  <a:pt x="214" y="50"/>
                  <a:pt x="188" y="29"/>
                </a:cubicBezTo>
                <a:close/>
              </a:path>
            </a:pathLst>
          </a:cu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6" name="文本框 107"/>
          <p:cNvSpPr txBox="1"/>
          <p:nvPr/>
        </p:nvSpPr>
        <p:spPr>
          <a:xfrm>
            <a:off x="5308467" y="1837154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979"/>
          <p:cNvSpPr>
            <a:spLocks noEditPoints="1"/>
          </p:cNvSpPr>
          <p:nvPr/>
        </p:nvSpPr>
        <p:spPr bwMode="auto">
          <a:xfrm>
            <a:off x="4294664" y="3069232"/>
            <a:ext cx="482217" cy="431066"/>
          </a:xfrm>
          <a:custGeom>
            <a:avLst/>
            <a:gdLst>
              <a:gd name="T0" fmla="*/ 242 w 364"/>
              <a:gd name="T1" fmla="*/ 177 h 326"/>
              <a:gd name="T2" fmla="*/ 202 w 364"/>
              <a:gd name="T3" fmla="*/ 142 h 326"/>
              <a:gd name="T4" fmla="*/ 188 w 364"/>
              <a:gd name="T5" fmla="*/ 100 h 326"/>
              <a:gd name="T6" fmla="*/ 135 w 364"/>
              <a:gd name="T7" fmla="*/ 104 h 326"/>
              <a:gd name="T8" fmla="*/ 95 w 364"/>
              <a:gd name="T9" fmla="*/ 84 h 326"/>
              <a:gd name="T10" fmla="*/ 60 w 364"/>
              <a:gd name="T11" fmla="*/ 124 h 326"/>
              <a:gd name="T12" fmla="*/ 18 w 364"/>
              <a:gd name="T13" fmla="*/ 138 h 326"/>
              <a:gd name="T14" fmla="*/ 22 w 364"/>
              <a:gd name="T15" fmla="*/ 191 h 326"/>
              <a:gd name="T16" fmla="*/ 2 w 364"/>
              <a:gd name="T17" fmla="*/ 231 h 326"/>
              <a:gd name="T18" fmla="*/ 42 w 364"/>
              <a:gd name="T19" fmla="*/ 266 h 326"/>
              <a:gd name="T20" fmla="*/ 56 w 364"/>
              <a:gd name="T21" fmla="*/ 308 h 326"/>
              <a:gd name="T22" fmla="*/ 109 w 364"/>
              <a:gd name="T23" fmla="*/ 304 h 326"/>
              <a:gd name="T24" fmla="*/ 149 w 364"/>
              <a:gd name="T25" fmla="*/ 324 h 326"/>
              <a:gd name="T26" fmla="*/ 184 w 364"/>
              <a:gd name="T27" fmla="*/ 283 h 326"/>
              <a:gd name="T28" fmla="*/ 226 w 364"/>
              <a:gd name="T29" fmla="*/ 270 h 326"/>
              <a:gd name="T30" fmla="*/ 222 w 364"/>
              <a:gd name="T31" fmla="*/ 216 h 326"/>
              <a:gd name="T32" fmla="*/ 127 w 364"/>
              <a:gd name="T33" fmla="*/ 280 h 326"/>
              <a:gd name="T34" fmla="*/ 117 w 364"/>
              <a:gd name="T35" fmla="*/ 127 h 326"/>
              <a:gd name="T36" fmla="*/ 127 w 364"/>
              <a:gd name="T37" fmla="*/ 280 h 326"/>
              <a:gd name="T38" fmla="*/ 364 w 364"/>
              <a:gd name="T39" fmla="*/ 90 h 326"/>
              <a:gd name="T40" fmla="*/ 348 w 364"/>
              <a:gd name="T41" fmla="*/ 66 h 326"/>
              <a:gd name="T42" fmla="*/ 345 w 364"/>
              <a:gd name="T43" fmla="*/ 29 h 326"/>
              <a:gd name="T44" fmla="*/ 316 w 364"/>
              <a:gd name="T45" fmla="*/ 24 h 326"/>
              <a:gd name="T46" fmla="*/ 289 w 364"/>
              <a:gd name="T47" fmla="*/ 0 h 326"/>
              <a:gd name="T48" fmla="*/ 264 w 364"/>
              <a:gd name="T49" fmla="*/ 16 h 326"/>
              <a:gd name="T50" fmla="*/ 228 w 364"/>
              <a:gd name="T51" fmla="*/ 19 h 326"/>
              <a:gd name="T52" fmla="*/ 222 w 364"/>
              <a:gd name="T53" fmla="*/ 48 h 326"/>
              <a:gd name="T54" fmla="*/ 198 w 364"/>
              <a:gd name="T55" fmla="*/ 75 h 326"/>
              <a:gd name="T56" fmla="*/ 215 w 364"/>
              <a:gd name="T57" fmla="*/ 100 h 326"/>
              <a:gd name="T58" fmla="*/ 217 w 364"/>
              <a:gd name="T59" fmla="*/ 136 h 326"/>
              <a:gd name="T60" fmla="*/ 247 w 364"/>
              <a:gd name="T61" fmla="*/ 142 h 326"/>
              <a:gd name="T62" fmla="*/ 274 w 364"/>
              <a:gd name="T63" fmla="*/ 166 h 326"/>
              <a:gd name="T64" fmla="*/ 299 w 364"/>
              <a:gd name="T65" fmla="*/ 149 h 326"/>
              <a:gd name="T66" fmla="*/ 335 w 364"/>
              <a:gd name="T67" fmla="*/ 147 h 326"/>
              <a:gd name="T68" fmla="*/ 340 w 364"/>
              <a:gd name="T69" fmla="*/ 117 h 326"/>
              <a:gd name="T70" fmla="*/ 285 w 364"/>
              <a:gd name="T71" fmla="*/ 135 h 326"/>
              <a:gd name="T72" fmla="*/ 278 w 364"/>
              <a:gd name="T73" fmla="*/ 31 h 326"/>
              <a:gd name="T74" fmla="*/ 285 w 364"/>
              <a:gd name="T75" fmla="*/ 1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4" h="326">
                <a:moveTo>
                  <a:pt x="244" y="215"/>
                </a:moveTo>
                <a:cubicBezTo>
                  <a:pt x="242" y="177"/>
                  <a:pt x="242" y="177"/>
                  <a:pt x="242" y="177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6" y="165"/>
                  <a:pt x="210" y="153"/>
                  <a:pt x="202" y="142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61" y="110"/>
                  <a:pt x="148" y="106"/>
                  <a:pt x="135" y="10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95" y="84"/>
                  <a:pt x="95" y="84"/>
                  <a:pt x="95" y="84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83" y="110"/>
                  <a:pt x="71" y="116"/>
                  <a:pt x="60" y="12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8" y="164"/>
                  <a:pt x="24" y="177"/>
                  <a:pt x="22" y="191"/>
                </a:cubicBezTo>
                <a:cubicBezTo>
                  <a:pt x="0" y="193"/>
                  <a:pt x="0" y="193"/>
                  <a:pt x="0" y="193"/>
                </a:cubicBezTo>
                <a:cubicBezTo>
                  <a:pt x="2" y="231"/>
                  <a:pt x="2" y="231"/>
                  <a:pt x="2" y="231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28" y="243"/>
                  <a:pt x="34" y="255"/>
                  <a:pt x="42" y="266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56" y="308"/>
                  <a:pt x="56" y="308"/>
                  <a:pt x="56" y="308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83" y="297"/>
                  <a:pt x="96" y="302"/>
                  <a:pt x="109" y="304"/>
                </a:cubicBezTo>
                <a:cubicBezTo>
                  <a:pt x="111" y="326"/>
                  <a:pt x="111" y="326"/>
                  <a:pt x="111" y="326"/>
                </a:cubicBezTo>
                <a:cubicBezTo>
                  <a:pt x="149" y="324"/>
                  <a:pt x="149" y="324"/>
                  <a:pt x="149" y="324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61" y="298"/>
                  <a:pt x="173" y="292"/>
                  <a:pt x="184" y="283"/>
                </a:cubicBezTo>
                <a:cubicBezTo>
                  <a:pt x="201" y="298"/>
                  <a:pt x="201" y="298"/>
                  <a:pt x="201" y="298"/>
                </a:cubicBezTo>
                <a:cubicBezTo>
                  <a:pt x="226" y="270"/>
                  <a:pt x="226" y="270"/>
                  <a:pt x="226" y="270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6" y="243"/>
                  <a:pt x="220" y="230"/>
                  <a:pt x="222" y="216"/>
                </a:cubicBezTo>
                <a:lnTo>
                  <a:pt x="244" y="215"/>
                </a:lnTo>
                <a:close/>
                <a:moveTo>
                  <a:pt x="127" y="280"/>
                </a:moveTo>
                <a:cubicBezTo>
                  <a:pt x="85" y="283"/>
                  <a:pt x="48" y="251"/>
                  <a:pt x="45" y="209"/>
                </a:cubicBezTo>
                <a:cubicBezTo>
                  <a:pt x="43" y="167"/>
                  <a:pt x="75" y="130"/>
                  <a:pt x="117" y="127"/>
                </a:cubicBezTo>
                <a:cubicBezTo>
                  <a:pt x="159" y="124"/>
                  <a:pt x="196" y="157"/>
                  <a:pt x="199" y="199"/>
                </a:cubicBezTo>
                <a:cubicBezTo>
                  <a:pt x="201" y="241"/>
                  <a:pt x="169" y="278"/>
                  <a:pt x="127" y="280"/>
                </a:cubicBezTo>
                <a:close/>
                <a:moveTo>
                  <a:pt x="349" y="91"/>
                </a:moveTo>
                <a:cubicBezTo>
                  <a:pt x="364" y="90"/>
                  <a:pt x="364" y="90"/>
                  <a:pt x="364" y="90"/>
                </a:cubicBezTo>
                <a:cubicBezTo>
                  <a:pt x="363" y="65"/>
                  <a:pt x="363" y="65"/>
                  <a:pt x="363" y="65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5" y="56"/>
                  <a:pt x="341" y="48"/>
                  <a:pt x="335" y="41"/>
                </a:cubicBezTo>
                <a:cubicBezTo>
                  <a:pt x="345" y="29"/>
                  <a:pt x="345" y="29"/>
                  <a:pt x="345" y="29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16" y="24"/>
                  <a:pt x="316" y="24"/>
                  <a:pt x="316" y="24"/>
                </a:cubicBezTo>
                <a:cubicBezTo>
                  <a:pt x="308" y="19"/>
                  <a:pt x="299" y="16"/>
                  <a:pt x="290" y="15"/>
                </a:cubicBezTo>
                <a:cubicBezTo>
                  <a:pt x="289" y="0"/>
                  <a:pt x="289" y="0"/>
                  <a:pt x="289" y="0"/>
                </a:cubicBezTo>
                <a:cubicBezTo>
                  <a:pt x="263" y="1"/>
                  <a:pt x="263" y="1"/>
                  <a:pt x="263" y="1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55" y="19"/>
                  <a:pt x="247" y="23"/>
                  <a:pt x="239" y="29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222" y="48"/>
                  <a:pt x="222" y="48"/>
                  <a:pt x="222" y="48"/>
                </a:cubicBezTo>
                <a:cubicBezTo>
                  <a:pt x="218" y="56"/>
                  <a:pt x="215" y="65"/>
                  <a:pt x="213" y="74"/>
                </a:cubicBezTo>
                <a:cubicBezTo>
                  <a:pt x="198" y="75"/>
                  <a:pt x="198" y="75"/>
                  <a:pt x="198" y="75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15" y="100"/>
                  <a:pt x="215" y="100"/>
                  <a:pt x="215" y="100"/>
                </a:cubicBezTo>
                <a:cubicBezTo>
                  <a:pt x="218" y="109"/>
                  <a:pt x="222" y="117"/>
                  <a:pt x="227" y="125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47" y="142"/>
                  <a:pt x="247" y="142"/>
                  <a:pt x="247" y="142"/>
                </a:cubicBezTo>
                <a:cubicBezTo>
                  <a:pt x="255" y="146"/>
                  <a:pt x="263" y="149"/>
                  <a:pt x="273" y="151"/>
                </a:cubicBezTo>
                <a:cubicBezTo>
                  <a:pt x="274" y="166"/>
                  <a:pt x="274" y="166"/>
                  <a:pt x="274" y="166"/>
                </a:cubicBezTo>
                <a:cubicBezTo>
                  <a:pt x="300" y="164"/>
                  <a:pt x="300" y="164"/>
                  <a:pt x="300" y="164"/>
                </a:cubicBezTo>
                <a:cubicBezTo>
                  <a:pt x="299" y="149"/>
                  <a:pt x="299" y="149"/>
                  <a:pt x="299" y="149"/>
                </a:cubicBezTo>
                <a:cubicBezTo>
                  <a:pt x="308" y="147"/>
                  <a:pt x="316" y="142"/>
                  <a:pt x="323" y="137"/>
                </a:cubicBezTo>
                <a:cubicBezTo>
                  <a:pt x="335" y="147"/>
                  <a:pt x="335" y="147"/>
                  <a:pt x="335" y="147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40" y="117"/>
                  <a:pt x="340" y="117"/>
                  <a:pt x="340" y="117"/>
                </a:cubicBezTo>
                <a:cubicBezTo>
                  <a:pt x="345" y="110"/>
                  <a:pt x="348" y="101"/>
                  <a:pt x="349" y="91"/>
                </a:cubicBezTo>
                <a:close/>
                <a:moveTo>
                  <a:pt x="285" y="135"/>
                </a:moveTo>
                <a:cubicBezTo>
                  <a:pt x="256" y="137"/>
                  <a:pt x="231" y="115"/>
                  <a:pt x="229" y="86"/>
                </a:cubicBezTo>
                <a:cubicBezTo>
                  <a:pt x="227" y="57"/>
                  <a:pt x="249" y="32"/>
                  <a:pt x="278" y="31"/>
                </a:cubicBezTo>
                <a:cubicBezTo>
                  <a:pt x="307" y="29"/>
                  <a:pt x="332" y="51"/>
                  <a:pt x="333" y="79"/>
                </a:cubicBezTo>
                <a:cubicBezTo>
                  <a:pt x="335" y="108"/>
                  <a:pt x="313" y="133"/>
                  <a:pt x="285" y="135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8" name="文本框 111"/>
          <p:cNvSpPr txBox="1"/>
          <p:nvPr/>
        </p:nvSpPr>
        <p:spPr>
          <a:xfrm>
            <a:off x="4004048" y="3474305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115"/>
          <p:cNvSpPr txBox="1"/>
          <p:nvPr/>
        </p:nvSpPr>
        <p:spPr>
          <a:xfrm>
            <a:off x="2666057" y="1831623"/>
            <a:ext cx="124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Group 32"/>
          <p:cNvGrpSpPr>
            <a:grpSpLocks noChangeAspect="1"/>
          </p:cNvGrpSpPr>
          <p:nvPr/>
        </p:nvGrpSpPr>
        <p:grpSpPr bwMode="auto">
          <a:xfrm>
            <a:off x="2947657" y="1512724"/>
            <a:ext cx="470565" cy="306301"/>
            <a:chOff x="3798" y="2129"/>
            <a:chExt cx="86" cy="56"/>
          </a:xfrm>
          <a:solidFill>
            <a:srgbClr val="00AF92"/>
          </a:solidFill>
          <a:effectLst/>
        </p:grpSpPr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85" name="等腰三角形 84"/>
          <p:cNvSpPr/>
          <p:nvPr/>
        </p:nvSpPr>
        <p:spPr>
          <a:xfrm flipV="1">
            <a:off x="1841443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86" name="等腰三角形 85"/>
          <p:cNvSpPr/>
          <p:nvPr/>
        </p:nvSpPr>
        <p:spPr>
          <a:xfrm>
            <a:off x="3170858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87" name="等腰三角形 86"/>
          <p:cNvSpPr/>
          <p:nvPr/>
        </p:nvSpPr>
        <p:spPr>
          <a:xfrm flipV="1">
            <a:off x="4500412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88" name="等腰三角形 87"/>
          <p:cNvSpPr/>
          <p:nvPr/>
        </p:nvSpPr>
        <p:spPr>
          <a:xfrm>
            <a:off x="5838126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89" name="等腰三角形 88"/>
          <p:cNvSpPr/>
          <p:nvPr/>
        </p:nvSpPr>
        <p:spPr>
          <a:xfrm flipV="1">
            <a:off x="7176457" y="2775101"/>
            <a:ext cx="129113" cy="11126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2571220" y="2917801"/>
            <a:ext cx="1333379" cy="1453949"/>
            <a:chOff x="1652575" y="1347071"/>
            <a:chExt cx="1777608" cy="1939047"/>
          </a:xfrm>
        </p:grpSpPr>
        <p:sp>
          <p:nvSpPr>
            <p:cNvPr id="91" name="矩形 90"/>
            <p:cNvSpPr/>
            <p:nvPr/>
          </p:nvSpPr>
          <p:spPr>
            <a:xfrm flipV="1">
              <a:off x="1652575" y="1347071"/>
              <a:ext cx="177760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52575" y="3081222"/>
              <a:ext cx="1777608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652575" y="1504834"/>
              <a:ext cx="1777608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652575" y="2964832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 flipV="1">
              <a:off x="1652575" y="1543950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652575" y="1652335"/>
              <a:ext cx="1775271" cy="1329794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900755" y="3558274"/>
            <a:ext cx="1834405" cy="175339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2850807" y="32123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AF92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1" name="文本框 92"/>
            <p:cNvSpPr txBox="1"/>
            <p:nvPr/>
          </p:nvSpPr>
          <p:spPr>
            <a:xfrm>
              <a:off x="8763735" y="4096185"/>
              <a:ext cx="962938" cy="77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40455" y="3558274"/>
            <a:ext cx="1834405" cy="175339"/>
          </a:xfrm>
          <a:prstGeom prst="rect">
            <a:avLst/>
          </a:prstGeom>
        </p:spPr>
      </p:pic>
      <p:sp>
        <p:nvSpPr>
          <p:cNvPr id="103" name="文本框 113"/>
          <p:cNvSpPr txBox="1"/>
          <p:nvPr/>
        </p:nvSpPr>
        <p:spPr>
          <a:xfrm>
            <a:off x="1300240" y="3718651"/>
            <a:ext cx="1058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13"/>
          <p:cNvSpPr txBox="1"/>
          <p:nvPr/>
        </p:nvSpPr>
        <p:spPr>
          <a:xfrm>
            <a:off x="4023492" y="3718651"/>
            <a:ext cx="1058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13"/>
          <p:cNvSpPr txBox="1"/>
          <p:nvPr/>
        </p:nvSpPr>
        <p:spPr>
          <a:xfrm>
            <a:off x="6678508" y="3705614"/>
            <a:ext cx="1058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13"/>
          <p:cNvSpPr txBox="1"/>
          <p:nvPr/>
        </p:nvSpPr>
        <p:spPr>
          <a:xfrm>
            <a:off x="2671400" y="2078632"/>
            <a:ext cx="1058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13"/>
          <p:cNvSpPr txBox="1"/>
          <p:nvPr/>
        </p:nvSpPr>
        <p:spPr>
          <a:xfrm>
            <a:off x="5343640" y="2061167"/>
            <a:ext cx="1058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/>
      <p:bldP spid="85" grpId="0" animBg="1"/>
      <p:bldP spid="86" grpId="0" animBg="1"/>
      <p:bldP spid="87" grpId="0" animBg="1"/>
      <p:bldP spid="88" grpId="0" animBg="1"/>
      <p:bldP spid="89" grpId="0" animBg="1"/>
      <p:bldP spid="103" grpId="0"/>
      <p:bldP spid="104" grpId="0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3265339" y="2582197"/>
            <a:ext cx="2105129" cy="2570468"/>
            <a:chOff x="4408748" y="2851198"/>
            <a:chExt cx="2806473" cy="3428085"/>
          </a:xfrm>
          <a:solidFill>
            <a:srgbClr val="A6A6A6"/>
          </a:solidFill>
        </p:grpSpPr>
        <p:sp>
          <p:nvSpPr>
            <p:cNvPr id="10" name="矩形 9"/>
            <p:cNvSpPr/>
            <p:nvPr/>
          </p:nvSpPr>
          <p:spPr>
            <a:xfrm>
              <a:off x="5654903" y="2851198"/>
              <a:ext cx="308446" cy="3428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3628266">
              <a:off x="6344896" y="3307680"/>
              <a:ext cx="240375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3222577">
              <a:off x="6279379" y="4508173"/>
              <a:ext cx="117002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8144688" flipH="1">
              <a:off x="5094796" y="2855932"/>
              <a:ext cx="152149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7368525" flipH="1">
              <a:off x="5067148" y="4124428"/>
              <a:ext cx="183475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33383" y="1043824"/>
            <a:ext cx="1686239" cy="1685630"/>
            <a:chOff x="4710563" y="795050"/>
            <a:chExt cx="2248026" cy="22480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710563" y="795050"/>
              <a:ext cx="2248026" cy="2248026"/>
              <a:chOff x="1200760" y="3842074"/>
              <a:chExt cx="1784148" cy="178414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FFB850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Freeform 987"/>
            <p:cNvSpPr>
              <a:spLocks noEditPoints="1"/>
            </p:cNvSpPr>
            <p:nvPr/>
          </p:nvSpPr>
          <p:spPr bwMode="auto">
            <a:xfrm>
              <a:off x="5564060" y="1377589"/>
              <a:ext cx="540619" cy="869615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54034" y="2216895"/>
            <a:ext cx="1457974" cy="1457447"/>
            <a:chOff x="6737835" y="2359506"/>
            <a:chExt cx="1943712" cy="1943712"/>
          </a:xfrm>
        </p:grpSpPr>
        <p:grpSp>
          <p:nvGrpSpPr>
            <p:cNvPr id="21" name="组合 20"/>
            <p:cNvGrpSpPr/>
            <p:nvPr/>
          </p:nvGrpSpPr>
          <p:grpSpPr>
            <a:xfrm>
              <a:off x="6737835" y="2359506"/>
              <a:ext cx="1943712" cy="1943712"/>
              <a:chOff x="1200760" y="3842075"/>
              <a:chExt cx="1784148" cy="178414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00AF92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Freeform 975"/>
            <p:cNvSpPr>
              <a:spLocks noEditPoints="1"/>
            </p:cNvSpPr>
            <p:nvPr/>
          </p:nvSpPr>
          <p:spPr bwMode="auto">
            <a:xfrm>
              <a:off x="7454671" y="2997168"/>
              <a:ext cx="514323" cy="635166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35963" y="3278450"/>
            <a:ext cx="1301495" cy="1301024"/>
            <a:chOff x="3114213" y="3775241"/>
            <a:chExt cx="1735100" cy="1735100"/>
          </a:xfrm>
        </p:grpSpPr>
        <p:grpSp>
          <p:nvGrpSpPr>
            <p:cNvPr id="26" name="组合 25"/>
            <p:cNvGrpSpPr/>
            <p:nvPr/>
          </p:nvGrpSpPr>
          <p:grpSpPr>
            <a:xfrm>
              <a:off x="3114213" y="3775241"/>
              <a:ext cx="1735100" cy="1735100"/>
              <a:chOff x="1200760" y="3842075"/>
              <a:chExt cx="1784148" cy="178414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Freeform 979"/>
            <p:cNvSpPr>
              <a:spLocks noEditPoints="1"/>
            </p:cNvSpPr>
            <p:nvPr/>
          </p:nvSpPr>
          <p:spPr bwMode="auto">
            <a:xfrm>
              <a:off x="3652134" y="4331642"/>
              <a:ext cx="707159" cy="632376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47236" y="2026262"/>
            <a:ext cx="1145447" cy="1145033"/>
            <a:chOff x="3262555" y="2105270"/>
            <a:chExt cx="1527064" cy="1527064"/>
          </a:xfrm>
        </p:grpSpPr>
        <p:grpSp>
          <p:nvGrpSpPr>
            <p:cNvPr id="31" name="组合 30"/>
            <p:cNvGrpSpPr/>
            <p:nvPr/>
          </p:nvGrpSpPr>
          <p:grpSpPr>
            <a:xfrm>
              <a:off x="3262555" y="2105270"/>
              <a:ext cx="1527064" cy="1527064"/>
              <a:chOff x="1200760" y="3842075"/>
              <a:chExt cx="1784148" cy="178414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F6615B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Freeform 983"/>
            <p:cNvSpPr>
              <a:spLocks noEditPoints="1"/>
            </p:cNvSpPr>
            <p:nvPr/>
          </p:nvSpPr>
          <p:spPr bwMode="auto">
            <a:xfrm>
              <a:off x="3706500" y="2533067"/>
              <a:ext cx="654309" cy="671330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25111" y="3722628"/>
            <a:ext cx="917585" cy="917254"/>
            <a:chOff x="6432642" y="4367614"/>
            <a:chExt cx="1223288" cy="1223288"/>
          </a:xfrm>
        </p:grpSpPr>
        <p:grpSp>
          <p:nvGrpSpPr>
            <p:cNvPr id="36" name="组合 35"/>
            <p:cNvGrpSpPr/>
            <p:nvPr/>
          </p:nvGrpSpPr>
          <p:grpSpPr>
            <a:xfrm>
              <a:off x="6432642" y="4367614"/>
              <a:ext cx="1223288" cy="1223288"/>
              <a:chOff x="1200760" y="3842075"/>
              <a:chExt cx="1784148" cy="178414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663A77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Group 17"/>
            <p:cNvGrpSpPr>
              <a:grpSpLocks noChangeAspect="1"/>
            </p:cNvGrpSpPr>
            <p:nvPr/>
          </p:nvGrpSpPr>
          <p:grpSpPr bwMode="auto">
            <a:xfrm>
              <a:off x="6852573" y="4726587"/>
              <a:ext cx="457188" cy="490764"/>
              <a:chOff x="231" y="1205"/>
              <a:chExt cx="640" cy="687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593020" y="4595471"/>
            <a:ext cx="564393" cy="555415"/>
            <a:chOff x="646691" y="2628229"/>
            <a:chExt cx="2672598" cy="2631032"/>
          </a:xfrm>
        </p:grpSpPr>
        <p:grpSp>
          <p:nvGrpSpPr>
            <p:cNvPr id="43" name="组合 42"/>
            <p:cNvGrpSpPr/>
            <p:nvPr/>
          </p:nvGrpSpPr>
          <p:grpSpPr>
            <a:xfrm>
              <a:off x="1066991" y="3331434"/>
              <a:ext cx="1712544" cy="1927827"/>
              <a:chOff x="3442680" y="2338959"/>
              <a:chExt cx="3567427" cy="4015885"/>
            </a:xfrm>
            <a:solidFill>
              <a:schemeClr val="bg1">
                <a:lumMod val="65000"/>
              </a:schemeClr>
            </a:solidFill>
            <a:effectLst/>
          </p:grpSpPr>
          <p:sp>
            <p:nvSpPr>
              <p:cNvPr id="49" name="矩形 48"/>
              <p:cNvSpPr/>
              <p:nvPr/>
            </p:nvSpPr>
            <p:spPr>
              <a:xfrm>
                <a:off x="5138533" y="2338959"/>
                <a:ext cx="246743" cy="40158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 rot="3540000">
                <a:off x="5934433" y="3106991"/>
                <a:ext cx="246743" cy="19046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 rot="3000000">
                <a:off x="5675244" y="4619284"/>
                <a:ext cx="246743" cy="14459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 rot="18060000" flipH="1">
                <a:off x="4447752" y="2660478"/>
                <a:ext cx="160051" cy="19046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 rot="17340000" flipH="1">
                <a:off x="4336072" y="3870037"/>
                <a:ext cx="117819" cy="19046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1413019" y="2628229"/>
              <a:ext cx="1079165" cy="1079165"/>
            </a:xfrm>
            <a:prstGeom prst="ellipse">
              <a:avLst/>
            </a:prstGeom>
            <a:solidFill>
              <a:srgbClr val="FFB850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46691" y="4058872"/>
              <a:ext cx="832935" cy="832935"/>
            </a:xfrm>
            <a:prstGeom prst="ellipse">
              <a:avLst/>
            </a:prstGeom>
            <a:solidFill>
              <a:srgbClr val="01ACBE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2239703" y="4343238"/>
              <a:ext cx="587239" cy="587239"/>
            </a:xfrm>
            <a:prstGeom prst="ellipse">
              <a:avLst/>
            </a:prstGeom>
            <a:solidFill>
              <a:srgbClr val="663A77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17904" y="3257202"/>
              <a:ext cx="733068" cy="733068"/>
            </a:xfrm>
            <a:prstGeom prst="ellipse">
              <a:avLst/>
            </a:prstGeom>
            <a:solidFill>
              <a:srgbClr val="F6615B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386211" y="3379248"/>
              <a:ext cx="933078" cy="933080"/>
            </a:xfrm>
            <a:prstGeom prst="ellipse">
              <a:avLst/>
            </a:prstGeom>
            <a:solidFill>
              <a:srgbClr val="00AF92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02904" y="4738757"/>
            <a:ext cx="424037" cy="417290"/>
            <a:chOff x="646691" y="2628229"/>
            <a:chExt cx="2672598" cy="2631032"/>
          </a:xfrm>
        </p:grpSpPr>
        <p:grpSp>
          <p:nvGrpSpPr>
            <p:cNvPr id="55" name="组合 54"/>
            <p:cNvGrpSpPr/>
            <p:nvPr/>
          </p:nvGrpSpPr>
          <p:grpSpPr>
            <a:xfrm>
              <a:off x="1066991" y="3331434"/>
              <a:ext cx="1712544" cy="1927827"/>
              <a:chOff x="3442680" y="2338959"/>
              <a:chExt cx="3567427" cy="4015885"/>
            </a:xfrm>
            <a:solidFill>
              <a:schemeClr val="bg1">
                <a:lumMod val="65000"/>
              </a:schemeClr>
            </a:solidFill>
            <a:effectLst/>
          </p:grpSpPr>
          <p:sp>
            <p:nvSpPr>
              <p:cNvPr id="61" name="矩形 60"/>
              <p:cNvSpPr/>
              <p:nvPr/>
            </p:nvSpPr>
            <p:spPr>
              <a:xfrm>
                <a:off x="5138533" y="2338959"/>
                <a:ext cx="246743" cy="40158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 rot="3540000">
                <a:off x="5934433" y="3106991"/>
                <a:ext cx="246743" cy="19046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 rot="3000000">
                <a:off x="5675244" y="4619284"/>
                <a:ext cx="246743" cy="14459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rot="18060000" flipH="1">
                <a:off x="4447752" y="2660478"/>
                <a:ext cx="160051" cy="19046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rot="17340000" flipH="1">
                <a:off x="4336072" y="3870037"/>
                <a:ext cx="117819" cy="19046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椭圆 55"/>
            <p:cNvSpPr/>
            <p:nvPr/>
          </p:nvSpPr>
          <p:spPr>
            <a:xfrm>
              <a:off x="1413019" y="2628229"/>
              <a:ext cx="1079165" cy="1079165"/>
            </a:xfrm>
            <a:prstGeom prst="ellipse">
              <a:avLst/>
            </a:prstGeom>
            <a:solidFill>
              <a:srgbClr val="FFB850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646691" y="4058872"/>
              <a:ext cx="832935" cy="832935"/>
            </a:xfrm>
            <a:prstGeom prst="ellipse">
              <a:avLst/>
            </a:prstGeom>
            <a:solidFill>
              <a:srgbClr val="01ACBE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239703" y="4343238"/>
              <a:ext cx="587239" cy="587239"/>
            </a:xfrm>
            <a:prstGeom prst="ellipse">
              <a:avLst/>
            </a:prstGeom>
            <a:solidFill>
              <a:srgbClr val="663A77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17904" y="3257202"/>
              <a:ext cx="733068" cy="733068"/>
            </a:xfrm>
            <a:prstGeom prst="ellipse">
              <a:avLst/>
            </a:prstGeom>
            <a:solidFill>
              <a:srgbClr val="F6615B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386211" y="3379248"/>
              <a:ext cx="933078" cy="933080"/>
            </a:xfrm>
            <a:prstGeom prst="ellipse">
              <a:avLst/>
            </a:prstGeom>
            <a:solidFill>
              <a:srgbClr val="00AF92"/>
            </a:solidFill>
            <a:ln w="317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66" name="文本框 161"/>
          <p:cNvSpPr txBox="1"/>
          <p:nvPr/>
        </p:nvSpPr>
        <p:spPr>
          <a:xfrm>
            <a:off x="5437495" y="1332069"/>
            <a:ext cx="140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163"/>
          <p:cNvSpPr txBox="1"/>
          <p:nvPr/>
        </p:nvSpPr>
        <p:spPr>
          <a:xfrm>
            <a:off x="6708389" y="2616627"/>
            <a:ext cx="140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00AF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166"/>
          <p:cNvSpPr txBox="1"/>
          <p:nvPr/>
        </p:nvSpPr>
        <p:spPr>
          <a:xfrm>
            <a:off x="5936982" y="3846258"/>
            <a:ext cx="140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168"/>
          <p:cNvSpPr txBox="1"/>
          <p:nvPr/>
        </p:nvSpPr>
        <p:spPr>
          <a:xfrm>
            <a:off x="902892" y="2216727"/>
            <a:ext cx="140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F661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F661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170"/>
          <p:cNvSpPr txBox="1"/>
          <p:nvPr/>
        </p:nvSpPr>
        <p:spPr>
          <a:xfrm>
            <a:off x="845735" y="3602704"/>
            <a:ext cx="1403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113"/>
          <p:cNvSpPr txBox="1"/>
          <p:nvPr/>
        </p:nvSpPr>
        <p:spPr>
          <a:xfrm>
            <a:off x="916624" y="2493001"/>
            <a:ext cx="129566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113"/>
          <p:cNvSpPr txBox="1"/>
          <p:nvPr/>
        </p:nvSpPr>
        <p:spPr>
          <a:xfrm>
            <a:off x="888045" y="3894297"/>
            <a:ext cx="129566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113"/>
          <p:cNvSpPr txBox="1"/>
          <p:nvPr/>
        </p:nvSpPr>
        <p:spPr>
          <a:xfrm>
            <a:off x="6733174" y="2881620"/>
            <a:ext cx="129566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113"/>
          <p:cNvSpPr txBox="1"/>
          <p:nvPr/>
        </p:nvSpPr>
        <p:spPr>
          <a:xfrm>
            <a:off x="5976991" y="4158730"/>
            <a:ext cx="129566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113"/>
          <p:cNvSpPr txBox="1"/>
          <p:nvPr/>
        </p:nvSpPr>
        <p:spPr>
          <a:xfrm>
            <a:off x="5436208" y="1561600"/>
            <a:ext cx="129566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4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5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9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9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3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5" dur="200" fill="hold"/>
                                        <p:tgtEl>
                                          <p:spTgt spid="3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4722736" y="4082997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26" name="Group 47"/>
          <p:cNvGrpSpPr/>
          <p:nvPr/>
        </p:nvGrpSpPr>
        <p:grpSpPr>
          <a:xfrm>
            <a:off x="4870191" y="1947924"/>
            <a:ext cx="2362492" cy="2424663"/>
            <a:chOff x="4516324" y="1568450"/>
            <a:chExt cx="3559176" cy="3652838"/>
          </a:xfrm>
        </p:grpSpPr>
        <p:sp>
          <p:nvSpPr>
            <p:cNvPr id="2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42" name="文本框 32"/>
          <p:cNvSpPr txBox="1"/>
          <p:nvPr/>
        </p:nvSpPr>
        <p:spPr>
          <a:xfrm>
            <a:off x="2259501" y="1834852"/>
            <a:ext cx="38762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defTabSz="913901">
              <a:defRPr/>
            </a:pPr>
            <a:r>
              <a:rPr lang="en-US" altLang="zh-CN" sz="4500" kern="0" dirty="0"/>
              <a:t>Add title text</a:t>
            </a:r>
            <a:endParaRPr lang="zh-CN" altLang="en-US" sz="4500" kern="0" dirty="0"/>
          </a:p>
        </p:txBody>
      </p:sp>
      <p:sp>
        <p:nvSpPr>
          <p:cNvPr id="43" name="Freeform 9"/>
          <p:cNvSpPr>
            <a:spLocks noChangeAspect="1" noEditPoints="1"/>
          </p:cNvSpPr>
          <p:nvPr/>
        </p:nvSpPr>
        <p:spPr bwMode="auto">
          <a:xfrm rot="20738059">
            <a:off x="1350898" y="1896082"/>
            <a:ext cx="651011" cy="639288"/>
          </a:xfrm>
          <a:custGeom>
            <a:avLst/>
            <a:gdLst>
              <a:gd name="T0" fmla="*/ 303 w 303"/>
              <a:gd name="T1" fmla="*/ 68 h 297"/>
              <a:gd name="T2" fmla="*/ 186 w 303"/>
              <a:gd name="T3" fmla="*/ 89 h 297"/>
              <a:gd name="T4" fmla="*/ 207 w 303"/>
              <a:gd name="T5" fmla="*/ 115 h 297"/>
              <a:gd name="T6" fmla="*/ 13 w 303"/>
              <a:gd name="T7" fmla="*/ 181 h 297"/>
              <a:gd name="T8" fmla="*/ 4 w 303"/>
              <a:gd name="T9" fmla="*/ 180 h 297"/>
              <a:gd name="T10" fmla="*/ 0 w 303"/>
              <a:gd name="T11" fmla="*/ 226 h 297"/>
              <a:gd name="T12" fmla="*/ 15 w 303"/>
              <a:gd name="T13" fmla="*/ 227 h 297"/>
              <a:gd name="T14" fmla="*/ 237 w 303"/>
              <a:gd name="T15" fmla="*/ 151 h 297"/>
              <a:gd name="T16" fmla="*/ 259 w 303"/>
              <a:gd name="T17" fmla="*/ 178 h 297"/>
              <a:gd name="T18" fmla="*/ 303 w 303"/>
              <a:gd name="T19" fmla="*/ 68 h 297"/>
              <a:gd name="T20" fmla="*/ 194 w 303"/>
              <a:gd name="T21" fmla="*/ 202 h 297"/>
              <a:gd name="T22" fmla="*/ 150 w 303"/>
              <a:gd name="T23" fmla="*/ 222 h 297"/>
              <a:gd name="T24" fmla="*/ 240 w 303"/>
              <a:gd name="T25" fmla="*/ 297 h 297"/>
              <a:gd name="T26" fmla="*/ 262 w 303"/>
              <a:gd name="T27" fmla="*/ 257 h 297"/>
              <a:gd name="T28" fmla="*/ 194 w 303"/>
              <a:gd name="T29" fmla="*/ 202 h 297"/>
              <a:gd name="T30" fmla="*/ 72 w 303"/>
              <a:gd name="T31" fmla="*/ 0 h 297"/>
              <a:gd name="T32" fmla="*/ 49 w 303"/>
              <a:gd name="T33" fmla="*/ 116 h 297"/>
              <a:gd name="T34" fmla="*/ 83 w 303"/>
              <a:gd name="T35" fmla="*/ 105 h 297"/>
              <a:gd name="T36" fmla="*/ 100 w 303"/>
              <a:gd name="T37" fmla="*/ 148 h 297"/>
              <a:gd name="T38" fmla="*/ 143 w 303"/>
              <a:gd name="T39" fmla="*/ 132 h 297"/>
              <a:gd name="T40" fmla="*/ 126 w 303"/>
              <a:gd name="T41" fmla="*/ 91 h 297"/>
              <a:gd name="T42" fmla="*/ 159 w 303"/>
              <a:gd name="T43" fmla="*/ 81 h 297"/>
              <a:gd name="T44" fmla="*/ 72 w 303"/>
              <a:gd name="T45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3" h="297">
                <a:moveTo>
                  <a:pt x="303" y="68"/>
                </a:moveTo>
                <a:cubicBezTo>
                  <a:pt x="186" y="89"/>
                  <a:pt x="186" y="89"/>
                  <a:pt x="186" y="89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134" y="175"/>
                  <a:pt x="43" y="181"/>
                  <a:pt x="13" y="181"/>
                </a:cubicBezTo>
                <a:cubicBezTo>
                  <a:pt x="7" y="181"/>
                  <a:pt x="4" y="180"/>
                  <a:pt x="4" y="180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26"/>
                  <a:pt x="6" y="227"/>
                  <a:pt x="15" y="227"/>
                </a:cubicBezTo>
                <a:cubicBezTo>
                  <a:pt x="52" y="227"/>
                  <a:pt x="153" y="220"/>
                  <a:pt x="237" y="151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303" y="68"/>
                  <a:pt x="303" y="68"/>
                  <a:pt x="303" y="68"/>
                </a:cubicBezTo>
                <a:moveTo>
                  <a:pt x="194" y="202"/>
                </a:moveTo>
                <a:cubicBezTo>
                  <a:pt x="179" y="210"/>
                  <a:pt x="164" y="217"/>
                  <a:pt x="150" y="222"/>
                </a:cubicBezTo>
                <a:cubicBezTo>
                  <a:pt x="193" y="271"/>
                  <a:pt x="237" y="296"/>
                  <a:pt x="240" y="297"/>
                </a:cubicBezTo>
                <a:cubicBezTo>
                  <a:pt x="262" y="257"/>
                  <a:pt x="262" y="257"/>
                  <a:pt x="262" y="257"/>
                </a:cubicBezTo>
                <a:cubicBezTo>
                  <a:pt x="261" y="257"/>
                  <a:pt x="229" y="238"/>
                  <a:pt x="194" y="202"/>
                </a:cubicBezTo>
                <a:moveTo>
                  <a:pt x="72" y="0"/>
                </a:moveTo>
                <a:cubicBezTo>
                  <a:pt x="49" y="116"/>
                  <a:pt x="49" y="116"/>
                  <a:pt x="49" y="116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7" y="121"/>
                  <a:pt x="93" y="135"/>
                  <a:pt x="100" y="148"/>
                </a:cubicBezTo>
                <a:cubicBezTo>
                  <a:pt x="114" y="145"/>
                  <a:pt x="129" y="139"/>
                  <a:pt x="143" y="132"/>
                </a:cubicBezTo>
                <a:cubicBezTo>
                  <a:pt x="137" y="120"/>
                  <a:pt x="131" y="106"/>
                  <a:pt x="126" y="91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72" y="0"/>
                  <a:pt x="72" y="0"/>
                  <a:pt x="7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17975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13703 C -0.07448 0.15031 0.01649 0.17994 0.05052 0.17994 C 0.08559 0.17994 0.01718 0.16142 -0.00573 0.10957 C 0.01406 0.07808 0.08628 0.12253 0.12135 0.12253 C 0.14826 0.11605 0.09392 0.10802 0.10885 0.06882 C 0.11718 0.0608 0.1618 0.07469 0.17135 0.07253 C 0.1809 0.07068 0.14757 0.08086 0.16614 0.05617 C 0.18472 0.03117 0.27343 -0.04043 0.28281 -0.07531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961706" y="276227"/>
            <a:ext cx="18941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8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矩形 8"/>
          <p:cNvSpPr/>
          <p:nvPr/>
        </p:nvSpPr>
        <p:spPr>
          <a:xfrm>
            <a:off x="1682906" y="1306445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4723" y="1306445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1192" y="3081502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59683" y="3081502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39086" y="1132264"/>
            <a:ext cx="1722794" cy="1526899"/>
            <a:chOff x="452114" y="1509685"/>
            <a:chExt cx="2297059" cy="2035865"/>
          </a:xfrm>
        </p:grpSpPr>
        <p:grpSp>
          <p:nvGrpSpPr>
            <p:cNvPr id="14" name="组合 13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文本框 71"/>
            <p:cNvSpPr txBox="1"/>
            <p:nvPr/>
          </p:nvSpPr>
          <p:spPr>
            <a:xfrm>
              <a:off x="905335" y="2096528"/>
              <a:ext cx="1486891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3" b="1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1013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文本框 72"/>
            <p:cNvSpPr txBox="1"/>
            <p:nvPr/>
          </p:nvSpPr>
          <p:spPr>
            <a:xfrm>
              <a:off x="852803" y="2336153"/>
              <a:ext cx="1539423" cy="78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8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867443" y="2926968"/>
            <a:ext cx="1722794" cy="1526899"/>
            <a:chOff x="3823257" y="3902623"/>
            <a:chExt cx="2297059" cy="2035865"/>
          </a:xfrm>
        </p:grpSpPr>
        <p:grpSp>
          <p:nvGrpSpPr>
            <p:cNvPr id="25" name="组合 24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79"/>
            <p:cNvSpPr txBox="1"/>
            <p:nvPr/>
          </p:nvSpPr>
          <p:spPr>
            <a:xfrm>
              <a:off x="4367898" y="4509914"/>
              <a:ext cx="1599342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3" b="1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1013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7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28" name="文本框 72"/>
            <p:cNvSpPr txBox="1"/>
            <p:nvPr/>
          </p:nvSpPr>
          <p:spPr>
            <a:xfrm>
              <a:off x="4237736" y="4812116"/>
              <a:ext cx="1539423" cy="78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57071" y="2904600"/>
            <a:ext cx="1722794" cy="1526899"/>
            <a:chOff x="9542760" y="3872799"/>
            <a:chExt cx="2297059" cy="2035865"/>
          </a:xfrm>
        </p:grpSpPr>
        <p:grpSp>
          <p:nvGrpSpPr>
            <p:cNvPr id="35" name="组合 34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85"/>
            <p:cNvSpPr txBox="1"/>
            <p:nvPr/>
          </p:nvSpPr>
          <p:spPr>
            <a:xfrm>
              <a:off x="10056629" y="4492980"/>
              <a:ext cx="1511183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3" b="1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1013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B850"/>
                </a:solidFill>
              </a:endParaRPr>
            </a:p>
          </p:txBody>
        </p:sp>
        <p:sp>
          <p:nvSpPr>
            <p:cNvPr id="38" name="文本框 72"/>
            <p:cNvSpPr txBox="1"/>
            <p:nvPr/>
          </p:nvSpPr>
          <p:spPr>
            <a:xfrm>
              <a:off x="9935257" y="4682403"/>
              <a:ext cx="1539423" cy="78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56368" y="1132264"/>
            <a:ext cx="1722794" cy="1526899"/>
            <a:chOff x="6341823" y="1509685"/>
            <a:chExt cx="2297059" cy="2035865"/>
          </a:xfrm>
        </p:grpSpPr>
        <p:grpSp>
          <p:nvGrpSpPr>
            <p:cNvPr id="42" name="组合 41"/>
            <p:cNvGrpSpPr/>
            <p:nvPr/>
          </p:nvGrpSpPr>
          <p:grpSpPr>
            <a:xfrm>
              <a:off x="6341823" y="1509685"/>
              <a:ext cx="2297059" cy="2035865"/>
              <a:chOff x="1529861" y="1829264"/>
              <a:chExt cx="2452453" cy="2173589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82"/>
            <p:cNvSpPr txBox="1"/>
            <p:nvPr/>
          </p:nvSpPr>
          <p:spPr>
            <a:xfrm>
              <a:off x="6843822" y="2096528"/>
              <a:ext cx="149243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3" b="1" dirty="0">
                  <a:solidFill>
                    <a:schemeClr val="bg1"/>
                  </a:solidFill>
                  <a:latin typeface="+mn-ea"/>
                </a:rPr>
                <a:t>Add title text</a:t>
              </a:r>
              <a:endParaRPr lang="zh-CN" altLang="en-US" sz="1013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4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  <p:sp>
          <p:nvSpPr>
            <p:cNvPr id="45" name="文本框 72"/>
            <p:cNvSpPr txBox="1"/>
            <p:nvPr/>
          </p:nvSpPr>
          <p:spPr>
            <a:xfrm>
              <a:off x="6796838" y="2371965"/>
              <a:ext cx="1539423" cy="788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7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143125" y="1550069"/>
            <a:ext cx="1131664" cy="93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426682" y="1400839"/>
            <a:ext cx="1137271" cy="1033187"/>
          </a:xfrm>
          <a:prstGeom prst="roundRect">
            <a:avLst>
              <a:gd name="adj" fmla="val 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>
            <a:outerShdw blurRad="228600" dist="190500" dir="3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0" name="圆角矩形 49"/>
          <p:cNvSpPr/>
          <p:nvPr/>
        </p:nvSpPr>
        <p:spPr>
          <a:xfrm>
            <a:off x="7608891" y="1400839"/>
            <a:ext cx="1137271" cy="1033187"/>
          </a:xfrm>
          <a:prstGeom prst="roundRect">
            <a:avLst>
              <a:gd name="adj" fmla="val 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>
            <a:outerShdw blurRad="228600" dist="190500" dir="3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1" name="圆角矩形 50"/>
          <p:cNvSpPr/>
          <p:nvPr/>
        </p:nvSpPr>
        <p:spPr>
          <a:xfrm>
            <a:off x="437293" y="3167217"/>
            <a:ext cx="1137271" cy="1033187"/>
          </a:xfrm>
          <a:prstGeom prst="roundRect">
            <a:avLst>
              <a:gd name="adj" fmla="val 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>
            <a:outerShdw blurRad="2286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2" name="圆角矩形 51"/>
          <p:cNvSpPr/>
          <p:nvPr/>
        </p:nvSpPr>
        <p:spPr>
          <a:xfrm>
            <a:off x="4733802" y="3167217"/>
            <a:ext cx="1137271" cy="1033187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  <a:effectLst>
            <a:outerShdw blurRad="2286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1716053" y="3302258"/>
            <a:ext cx="1131664" cy="93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5924977" y="3302258"/>
            <a:ext cx="1131664" cy="93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535165" y="1536109"/>
            <a:ext cx="1131664" cy="93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37271" y="2307819"/>
            <a:ext cx="750088" cy="561979"/>
            <a:chOff x="583027" y="3077091"/>
            <a:chExt cx="1000117" cy="749305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583027" y="3115838"/>
              <a:ext cx="1000117" cy="704801"/>
              <a:chOff x="4123036" y="1197871"/>
              <a:chExt cx="1000117" cy="704801"/>
            </a:xfrm>
          </p:grpSpPr>
          <p:sp>
            <p:nvSpPr>
              <p:cNvPr id="59" name="文本框 59"/>
              <p:cNvSpPr txBox="1"/>
              <p:nvPr/>
            </p:nvSpPr>
            <p:spPr>
              <a:xfrm>
                <a:off x="4123036" y="1197871"/>
                <a:ext cx="10001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FB850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solidFill>
                    <a:srgbClr val="FFB850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0" name="文本框 60"/>
              <p:cNvSpPr txBox="1"/>
              <p:nvPr/>
            </p:nvSpPr>
            <p:spPr>
              <a:xfrm>
                <a:off x="4217760" y="1617892"/>
                <a:ext cx="845438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88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2953326" y="2670702"/>
            <a:ext cx="750088" cy="583942"/>
            <a:chOff x="3937768" y="3560935"/>
            <a:chExt cx="1000117" cy="778589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4026390" y="3560935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937768" y="3606699"/>
              <a:ext cx="1000117" cy="732825"/>
              <a:chOff x="4123036" y="1197871"/>
              <a:chExt cx="1000117" cy="732825"/>
            </a:xfrm>
          </p:grpSpPr>
          <p:sp>
            <p:nvSpPr>
              <p:cNvPr id="64" name="文本框 62"/>
              <p:cNvSpPr txBox="1"/>
              <p:nvPr/>
            </p:nvSpPr>
            <p:spPr>
              <a:xfrm>
                <a:off x="4123036" y="1197871"/>
                <a:ext cx="10001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1ACB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400" dirty="0">
                  <a:solidFill>
                    <a:srgbClr val="01ACB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5" name="文本框 63"/>
              <p:cNvSpPr txBox="1"/>
              <p:nvPr/>
            </p:nvSpPr>
            <p:spPr>
              <a:xfrm>
                <a:off x="4244459" y="1645916"/>
                <a:ext cx="803878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88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734085" y="914502"/>
            <a:ext cx="750088" cy="561979"/>
            <a:chOff x="7645446" y="1219336"/>
            <a:chExt cx="1000117" cy="749305"/>
          </a:xfrm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7737915" y="1219336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7645446" y="1234183"/>
              <a:ext cx="1000117" cy="718213"/>
              <a:chOff x="4123036" y="1197871"/>
              <a:chExt cx="1000117" cy="718213"/>
            </a:xfrm>
          </p:grpSpPr>
          <p:sp>
            <p:nvSpPr>
              <p:cNvPr id="69" name="文本框 65"/>
              <p:cNvSpPr txBox="1"/>
              <p:nvPr/>
            </p:nvSpPr>
            <p:spPr>
              <a:xfrm>
                <a:off x="4123036" y="1197871"/>
                <a:ext cx="10001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8707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400" dirty="0">
                  <a:solidFill>
                    <a:srgbClr val="E8707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0" name="文本框 66"/>
              <p:cNvSpPr txBox="1"/>
              <p:nvPr/>
            </p:nvSpPr>
            <p:spPr>
              <a:xfrm>
                <a:off x="4239080" y="1631304"/>
                <a:ext cx="798288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88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208878" y="4138556"/>
            <a:ext cx="750088" cy="576635"/>
            <a:chOff x="9611837" y="5518080"/>
            <a:chExt cx="1000117" cy="768847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9705677" y="5518080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9611837" y="5563772"/>
              <a:ext cx="1000117" cy="723155"/>
              <a:chOff x="4123036" y="1197871"/>
              <a:chExt cx="1000117" cy="723155"/>
            </a:xfrm>
          </p:grpSpPr>
          <p:sp>
            <p:nvSpPr>
              <p:cNvPr id="74" name="文本框 68"/>
              <p:cNvSpPr txBox="1"/>
              <p:nvPr/>
            </p:nvSpPr>
            <p:spPr>
              <a:xfrm>
                <a:off x="4123036" y="1197871"/>
                <a:ext cx="10001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663A77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solidFill>
                    <a:srgbClr val="663A77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5" name="文本框 69"/>
              <p:cNvSpPr txBox="1"/>
              <p:nvPr/>
            </p:nvSpPr>
            <p:spPr>
              <a:xfrm>
                <a:off x="4288329" y="1636246"/>
                <a:ext cx="804404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88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88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6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1265</Words>
  <Application>Microsoft Office PowerPoint</Application>
  <PresentationFormat>全屏显示(16:9)</PresentationFormat>
  <Paragraphs>291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LiHei Pro</vt:lpstr>
      <vt:lpstr>时尚中黑简体</vt:lpstr>
      <vt:lpstr>宋体</vt:lpstr>
      <vt:lpstr>微软雅黑</vt:lpstr>
      <vt:lpstr>Agency FB</vt:lpstr>
      <vt:lpstr>Arial</vt:lpstr>
      <vt:lpstr>Arial Black</vt:lpstr>
      <vt:lpstr>Calibri</vt:lpstr>
      <vt:lpstr>Calibri Light</vt:lpstr>
      <vt:lpstr>Impact</vt:lpstr>
      <vt:lpstr>Segoe UI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之灵</cp:lastModifiedBy>
  <cp:revision>12</cp:revision>
  <dcterms:created xsi:type="dcterms:W3CDTF">2016-12-28T11:43:58Z</dcterms:created>
  <dcterms:modified xsi:type="dcterms:W3CDTF">2022-05-22T04:18:34Z</dcterms:modified>
</cp:coreProperties>
</file>