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8"/>
  </p:notesMasterIdLst>
  <p:sldIdLst>
    <p:sldId id="257" r:id="rId3"/>
    <p:sldId id="259" r:id="rId4"/>
    <p:sldId id="265" r:id="rId5"/>
    <p:sldId id="266" r:id="rId6"/>
    <p:sldId id="307" r:id="rId7"/>
    <p:sldId id="311" r:id="rId8"/>
    <p:sldId id="308" r:id="rId9"/>
    <p:sldId id="318" r:id="rId10"/>
    <p:sldId id="309" r:id="rId11"/>
    <p:sldId id="310" r:id="rId12"/>
    <p:sldId id="312" r:id="rId13"/>
    <p:sldId id="305" r:id="rId14"/>
    <p:sldId id="317" r:id="rId15"/>
    <p:sldId id="306" r:id="rId16"/>
    <p:sldId id="303" r:id="rId17"/>
    <p:sldId id="304" r:id="rId18"/>
    <p:sldId id="301" r:id="rId19"/>
    <p:sldId id="316" r:id="rId20"/>
    <p:sldId id="302" r:id="rId21"/>
    <p:sldId id="299" r:id="rId22"/>
    <p:sldId id="300" r:id="rId23"/>
    <p:sldId id="313" r:id="rId24"/>
    <p:sldId id="315" r:id="rId25"/>
    <p:sldId id="298" r:id="rId26"/>
    <p:sldId id="31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张 秋雨" initials="张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8BBD"/>
    <a:srgbClr val="80A8CF"/>
    <a:srgbClr val="B1CAE1"/>
    <a:srgbClr val="D4E3F0"/>
    <a:srgbClr val="FBC589"/>
    <a:srgbClr val="527D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035" autoAdjust="0"/>
  </p:normalViewPr>
  <p:slideViewPr>
    <p:cSldViewPr snapToGrid="0">
      <p:cViewPr varScale="1">
        <p:scale>
          <a:sx n="67" d="100"/>
          <a:sy n="67" d="100"/>
        </p:scale>
        <p:origin x="8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00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033800000000004E-2"/>
          <c:y val="5.3753299999999997E-2"/>
          <c:w val="0.92796599999999996"/>
          <c:h val="0.8580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80A8CF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Item 01</c:v>
                </c:pt>
                <c:pt idx="1">
                  <c:v>Item 02</c:v>
                </c:pt>
                <c:pt idx="2">
                  <c:v>Item 03</c:v>
                </c:pt>
                <c:pt idx="3">
                  <c:v>Item 04</c:v>
                </c:pt>
                <c:pt idx="4">
                  <c:v>Item 05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5-4239-8E06-E1D39DBE9564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Region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Item 01</c:v>
                </c:pt>
                <c:pt idx="1">
                  <c:v>Item 02</c:v>
                </c:pt>
                <c:pt idx="2">
                  <c:v>Item 03</c:v>
                </c:pt>
                <c:pt idx="3">
                  <c:v>Item 04</c:v>
                </c:pt>
                <c:pt idx="4">
                  <c:v>Item 05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F5-4239-8E06-E1D39DBE9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0"/>
        <c:overlap val="100"/>
        <c:axId val="412845568"/>
        <c:axId val="412847104"/>
      </c:barChart>
      <c:catAx>
        <c:axId val="41284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2847104"/>
        <c:crosses val="autoZero"/>
        <c:auto val="1"/>
        <c:lblAlgn val="ctr"/>
        <c:lblOffset val="100"/>
        <c:noMultiLvlLbl val="1"/>
      </c:catAx>
      <c:valAx>
        <c:axId val="412847104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rgbClr val="B8B8B8"/>
              </a:solidFill>
              <a:prstDash val="solid"/>
              <a:miter lim="400000"/>
            </a:ln>
          </c:spPr>
        </c:majorGridlines>
        <c:numFmt formatCode="General" sourceLinked="0"/>
        <c:majorTickMark val="none"/>
        <c:minorTickMark val="none"/>
        <c:tickLblPos val="nextTo"/>
        <c:spPr>
          <a:ln w="12700" cap="flat" cmpd="sng" algn="ctr">
            <a:noFill/>
            <a:prstDash val="solid"/>
            <a:miter lim="4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12845568"/>
        <c:crosses val="autoZero"/>
        <c:crossBetween val="between"/>
        <c:majorUnit val="40"/>
        <c:minorUnit val="2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11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6A03-ADC0-4629-B3EC-676C5016E0F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6A03-ADC0-4629-B3EC-676C5016E0F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6A03-ADC0-4629-B3EC-676C5016E0F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1C6A03-ADC0-4629-B3EC-676C5016E0F6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地图&#10;&#10;描述已自动生成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277" b="22185"/>
          <a:stretch>
            <a:fillRect/>
          </a:stretch>
        </p:blipFill>
        <p:spPr>
          <a:xfrm>
            <a:off x="610391" y="327567"/>
            <a:ext cx="10971218" cy="6202867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0"/>
          </p:nvPr>
        </p:nvSpPr>
        <p:spPr>
          <a:xfrm>
            <a:off x="7105650" y="0"/>
            <a:ext cx="325755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图片占位符 4"/>
          <p:cNvSpPr>
            <a:spLocks noGrp="1"/>
          </p:cNvSpPr>
          <p:nvPr>
            <p:ph type="pic" sz="quarter" idx="10"/>
          </p:nvPr>
        </p:nvSpPr>
        <p:spPr>
          <a:xfrm>
            <a:off x="462281" y="1952625"/>
            <a:ext cx="5724525" cy="2952750"/>
          </a:xfrm>
          <a:custGeom>
            <a:avLst/>
            <a:gdLst>
              <a:gd name="connsiteX0" fmla="*/ 0 w 5724525"/>
              <a:gd name="connsiteY0" fmla="*/ 0 h 2952750"/>
              <a:gd name="connsiteX1" fmla="*/ 5724525 w 5724525"/>
              <a:gd name="connsiteY1" fmla="*/ 0 h 2952750"/>
              <a:gd name="connsiteX2" fmla="*/ 5724525 w 5724525"/>
              <a:gd name="connsiteY2" fmla="*/ 2952750 h 2952750"/>
              <a:gd name="connsiteX3" fmla="*/ 0 w 5724525"/>
              <a:gd name="connsiteY3" fmla="*/ 2952750 h 295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24525" h="2952750">
                <a:moveTo>
                  <a:pt x="0" y="0"/>
                </a:moveTo>
                <a:lnTo>
                  <a:pt x="5724525" y="0"/>
                </a:lnTo>
                <a:lnTo>
                  <a:pt x="5724525" y="2952750"/>
                </a:lnTo>
                <a:lnTo>
                  <a:pt x="0" y="2952750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90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2022/5/24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8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30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54446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72613580"/>
      </p:ext>
    </p:extLst>
  </p:cSld>
  <p:clrMapOvr>
    <a:masterClrMapping/>
  </p:clrMapOvr>
  <p:transition spd="slow" advClick="0" advTm="0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slow" advClick="0" advTm="0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8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8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chart" Target="../charts/char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png"/><Relationship Id="rId5" Type="http://schemas.openxmlformats.org/officeDocument/2006/relationships/image" Target="../media/image4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12" Type="http://schemas.openxmlformats.org/officeDocument/2006/relationships/image" Target="../media/image44.jpe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13.png"/><Relationship Id="rId5" Type="http://schemas.openxmlformats.org/officeDocument/2006/relationships/tags" Target="../tags/tag11.xml"/><Relationship Id="rId10" Type="http://schemas.openxmlformats.org/officeDocument/2006/relationships/image" Target="../media/image12.png"/><Relationship Id="rId4" Type="http://schemas.openxmlformats.org/officeDocument/2006/relationships/tags" Target="../tags/tag10.xml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6.jpe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5.png"/><Relationship Id="rId7" Type="http://schemas.openxmlformats.org/officeDocument/2006/relationships/image" Target="../media/image5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53.png"/><Relationship Id="rId4" Type="http://schemas.openxmlformats.org/officeDocument/2006/relationships/image" Target="../media/image12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.png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6" Type="http://schemas.openxmlformats.org/officeDocument/2006/relationships/image" Target="../media/image56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reeppt7.com/" TargetMode="External"/><Relationship Id="rId5" Type="http://schemas.openxmlformats.org/officeDocument/2006/relationships/image" Target="../media/image59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2.png"/><Relationship Id="rId7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3.pn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13.png"/><Relationship Id="rId10" Type="http://schemas.openxmlformats.org/officeDocument/2006/relationships/image" Target="../media/image29.jpeg"/><Relationship Id="rId4" Type="http://schemas.openxmlformats.org/officeDocument/2006/relationships/image" Target="../media/image12.pn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613b82b8d16c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661852" y="988820"/>
            <a:ext cx="10868297" cy="488036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83499" y="1613782"/>
            <a:ext cx="3630436" cy="3630436"/>
            <a:chOff x="7178232" y="1613782"/>
            <a:chExt cx="3630436" cy="3630436"/>
          </a:xfrm>
        </p:grpSpPr>
        <p:sp>
          <p:nvSpPr>
            <p:cNvPr id="26" name="椭圆 25"/>
            <p:cNvSpPr/>
            <p:nvPr/>
          </p:nvSpPr>
          <p:spPr>
            <a:xfrm>
              <a:off x="7178232" y="1613782"/>
              <a:ext cx="3630436" cy="3630436"/>
            </a:xfrm>
            <a:prstGeom prst="ellipse">
              <a:avLst/>
            </a:prstGeom>
            <a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2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 descr="F:\22各做好的网站模板\包图网ppt\2022.3\素材\204677728.jpg20467772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92227" y="1868417"/>
              <a:ext cx="3174365" cy="3178175"/>
            </a:xfrm>
            <a:custGeom>
              <a:avLst/>
              <a:gdLst>
                <a:gd name="connsiteX0" fmla="*/ 1614482 w 3228964"/>
                <a:gd name="connsiteY0" fmla="*/ 0 h 3228964"/>
                <a:gd name="connsiteX1" fmla="*/ 3228964 w 3228964"/>
                <a:gd name="connsiteY1" fmla="*/ 1614482 h 3228964"/>
                <a:gd name="connsiteX2" fmla="*/ 1614482 w 3228964"/>
                <a:gd name="connsiteY2" fmla="*/ 3228964 h 3228964"/>
                <a:gd name="connsiteX3" fmla="*/ 0 w 3228964"/>
                <a:gd name="connsiteY3" fmla="*/ 1614482 h 3228964"/>
                <a:gd name="connsiteX4" fmla="*/ 1614482 w 3228964"/>
                <a:gd name="connsiteY4" fmla="*/ 0 h 322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64" h="3228964">
                  <a:moveTo>
                    <a:pt x="1614482" y="0"/>
                  </a:moveTo>
                  <a:cubicBezTo>
                    <a:pt x="2506136" y="0"/>
                    <a:pt x="3228964" y="722828"/>
                    <a:pt x="3228964" y="1614482"/>
                  </a:cubicBezTo>
                  <a:cubicBezTo>
                    <a:pt x="3228964" y="2506136"/>
                    <a:pt x="2506136" y="3228964"/>
                    <a:pt x="1614482" y="3228964"/>
                  </a:cubicBezTo>
                  <a:cubicBezTo>
                    <a:pt x="722828" y="3228964"/>
                    <a:pt x="0" y="2506136"/>
                    <a:pt x="0" y="1614482"/>
                  </a:cubicBezTo>
                  <a:cubicBezTo>
                    <a:pt x="0" y="722828"/>
                    <a:pt x="722828" y="0"/>
                    <a:pt x="1614482" y="0"/>
                  </a:cubicBezTo>
                  <a:close/>
                </a:path>
              </a:pathLst>
            </a:custGeom>
            <a:solidFill>
              <a:srgbClr val="3D4D6F"/>
            </a:solidFill>
          </p:spPr>
        </p:pic>
      </p:grpSp>
      <p:sp>
        <p:nvSpPr>
          <p:cNvPr id="7" name="文本框 6"/>
          <p:cNvSpPr txBox="1"/>
          <p:nvPr/>
        </p:nvSpPr>
        <p:spPr>
          <a:xfrm>
            <a:off x="5233711" y="2885142"/>
            <a:ext cx="5996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6000" b="1" dirty="0">
                <a:solidFill>
                  <a:srgbClr val="527DAF"/>
                </a:solidFill>
                <a:effectLst/>
                <a:cs typeface="+mn-ea"/>
                <a:sym typeface="+mn-lt"/>
              </a:rPr>
              <a:t>PPT TEMPLATE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4091" y="1827077"/>
            <a:ext cx="21739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0">
                <a:gradFill>
                  <a:gsLst>
                    <a:gs pos="33000">
                      <a:srgbClr val="527DAF"/>
                    </a:gs>
                    <a:gs pos="54000">
                      <a:srgbClr val="FBC589"/>
                    </a:gs>
                    <a:gs pos="76000">
                      <a:srgbClr val="B1CAE1"/>
                    </a:gs>
                  </a:gsLst>
                  <a:lin ang="2700000" scaled="0"/>
                </a:gradFill>
                <a:latin typeface="Agency FB" panose="020B0503020202020204" pitchFamily="34" charset="0"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FREE 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388066" y="4481195"/>
            <a:ext cx="3201035" cy="4127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jpppt.com Time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297898" y="3843653"/>
            <a:ext cx="5767755" cy="39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8C31B5FE-AC08-CE9F-1802-0850E28CB1D6}"/>
              </a:ext>
            </a:extLst>
          </p:cNvPr>
          <p:cNvSpPr/>
          <p:nvPr/>
        </p:nvSpPr>
        <p:spPr>
          <a:xfrm>
            <a:off x="9551817" y="20373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3" name="TextBox 3">
            <a:hlinkClick r:id="rId6"/>
            <a:extLst>
              <a:ext uri="{FF2B5EF4-FFF2-40B4-BE49-F238E27FC236}">
                <a16:creationId xmlns:a16="http://schemas.microsoft.com/office/drawing/2014/main" id="{7ABC3C5B-4AD4-A39F-6644-3AC55A35AC7C}"/>
              </a:ext>
            </a:extLst>
          </p:cNvPr>
          <p:cNvSpPr txBox="1"/>
          <p:nvPr/>
        </p:nvSpPr>
        <p:spPr>
          <a:xfrm>
            <a:off x="3706272" y="559866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>
                    <a:lumMod val="9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2">
                  <a:lumMod val="9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11" grpId="0" animBg="1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251585" y="650346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866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-16510" y="1753870"/>
            <a:ext cx="11382970" cy="4239260"/>
          </a:xfrm>
          <a:prstGeom prst="rect">
            <a:avLst/>
          </a:prstGeom>
          <a:blipFill dpi="0" rotWithShape="1">
            <a:blip r:embed="rId5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Text Placeholder 32"/>
          <p:cNvSpPr txBox="1"/>
          <p:nvPr/>
        </p:nvSpPr>
        <p:spPr>
          <a:xfrm flipH="1">
            <a:off x="895033" y="3100971"/>
            <a:ext cx="2691130" cy="570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5540" y="2329806"/>
            <a:ext cx="20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dirty="0">
                <a:effectLst>
                  <a:outerShdw blurRad="76200" dir="15000000" sx="125000" sy="125000" kx="-1800000" algn="bl" rotWithShape="0">
                    <a:srgbClr val="80A8CF">
                      <a:alpha val="57000"/>
                    </a:srgb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10" name="Text Placeholder 32"/>
          <p:cNvSpPr txBox="1"/>
          <p:nvPr/>
        </p:nvSpPr>
        <p:spPr>
          <a:xfrm flipH="1">
            <a:off x="4117658" y="3100971"/>
            <a:ext cx="2691130" cy="5705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48165" y="2329806"/>
            <a:ext cx="2092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80A8CF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pic>
        <p:nvPicPr>
          <p:cNvPr id="14" name="图片占位符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5650" y="0"/>
            <a:ext cx="3257550" cy="6858000"/>
          </a:xfrm>
          <a:prstGeom prst="rect">
            <a:avLst/>
          </a:prstGeom>
        </p:spPr>
      </p:pic>
      <p:sp>
        <p:nvSpPr>
          <p:cNvPr id="20" name="Text Placeholder 32"/>
          <p:cNvSpPr txBox="1"/>
          <p:nvPr/>
        </p:nvSpPr>
        <p:spPr>
          <a:xfrm flipH="1">
            <a:off x="854568" y="3883986"/>
            <a:ext cx="2691130" cy="847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1" name="Text Placeholder 32"/>
          <p:cNvSpPr txBox="1"/>
          <p:nvPr/>
        </p:nvSpPr>
        <p:spPr>
          <a:xfrm flipH="1">
            <a:off x="4077193" y="3883986"/>
            <a:ext cx="2691130" cy="8479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40000"/>
              </a:lnSpc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bldLvl="0" animBg="1"/>
      <p:bldP spid="8" grpId="0"/>
      <p:bldP spid="9" grpId="0"/>
      <p:bldP spid="10" grpId="0"/>
      <p:bldP spid="11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8122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graphicFrame>
        <p:nvGraphicFramePr>
          <p:cNvPr id="24" name="2D Stacked Column Chart"/>
          <p:cNvGraphicFramePr/>
          <p:nvPr/>
        </p:nvGraphicFramePr>
        <p:xfrm>
          <a:off x="6673553" y="2307126"/>
          <a:ext cx="4763797" cy="259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45" name="组合 44"/>
          <p:cNvGrpSpPr/>
          <p:nvPr/>
        </p:nvGrpSpPr>
        <p:grpSpPr>
          <a:xfrm>
            <a:off x="608544" y="2333740"/>
            <a:ext cx="5310994" cy="1095259"/>
            <a:chOff x="608544" y="2333740"/>
            <a:chExt cx="5310994" cy="1095259"/>
          </a:xfrm>
        </p:grpSpPr>
        <p:sp>
          <p:nvSpPr>
            <p:cNvPr id="2" name="矩形: 一个圆顶角，剪去另一个顶角 1"/>
            <p:cNvSpPr/>
            <p:nvPr/>
          </p:nvSpPr>
          <p:spPr>
            <a:xfrm>
              <a:off x="608544" y="2333740"/>
              <a:ext cx="5310994" cy="1095259"/>
            </a:xfrm>
            <a:prstGeom prst="snipRoundRect">
              <a:avLst>
                <a:gd name="adj1" fmla="val 16667"/>
                <a:gd name="adj2" fmla="val 29128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536096" y="2521181"/>
              <a:ext cx="4153504" cy="662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886914" y="2621305"/>
              <a:ext cx="478971" cy="478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1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08544" y="3810776"/>
            <a:ext cx="5310994" cy="1095259"/>
            <a:chOff x="608544" y="3810776"/>
            <a:chExt cx="5310994" cy="1095259"/>
          </a:xfrm>
        </p:grpSpPr>
        <p:sp>
          <p:nvSpPr>
            <p:cNvPr id="30" name="矩形: 一个圆顶角，剪去另一个顶角 29"/>
            <p:cNvSpPr/>
            <p:nvPr/>
          </p:nvSpPr>
          <p:spPr>
            <a:xfrm>
              <a:off x="608544" y="3810776"/>
              <a:ext cx="5310994" cy="1095259"/>
            </a:xfrm>
            <a:prstGeom prst="snipRoundRect">
              <a:avLst>
                <a:gd name="adj1" fmla="val 16667"/>
                <a:gd name="adj2" fmla="val 29128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536096" y="3998217"/>
              <a:ext cx="4153504" cy="662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886914" y="4098341"/>
              <a:ext cx="478971" cy="4789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</a:t>
              </a:r>
              <a:endPara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rot="10800000">
            <a:off x="0" y="6464328"/>
            <a:ext cx="12191364" cy="393673"/>
            <a:chOff x="0" y="6464328"/>
            <a:chExt cx="10085070" cy="393673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1484009" y="4980319"/>
              <a:ext cx="393672" cy="3361690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 flipH="1">
              <a:off x="4845699" y="4980319"/>
              <a:ext cx="393672" cy="3361690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8207389" y="4980320"/>
              <a:ext cx="393672" cy="336169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c="http://schemas.openxmlformats.org/drawingml/2006/chart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Graphic spid="24" grpId="0">
        <p:bldAsOne/>
      </p:bldGraphic>
      <p:bldGraphic spid="2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0684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238" y="1890641"/>
            <a:ext cx="3505752" cy="3976756"/>
          </a:xfrm>
          <a:custGeom>
            <a:avLst/>
            <a:gdLst>
              <a:gd name="connsiteX0" fmla="*/ 0 w 8952290"/>
              <a:gd name="connsiteY0" fmla="*/ 0 h 3381828"/>
              <a:gd name="connsiteX1" fmla="*/ 8952290 w 8952290"/>
              <a:gd name="connsiteY1" fmla="*/ 0 h 3381828"/>
              <a:gd name="connsiteX2" fmla="*/ 8952290 w 8952290"/>
              <a:gd name="connsiteY2" fmla="*/ 3381828 h 3381828"/>
              <a:gd name="connsiteX3" fmla="*/ 0 w 8952290"/>
              <a:gd name="connsiteY3" fmla="*/ 3381828 h 338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52290" h="3381828">
                <a:moveTo>
                  <a:pt x="0" y="0"/>
                </a:moveTo>
                <a:lnTo>
                  <a:pt x="8952290" y="0"/>
                </a:lnTo>
                <a:lnTo>
                  <a:pt x="8952290" y="3381828"/>
                </a:lnTo>
                <a:lnTo>
                  <a:pt x="0" y="3381828"/>
                </a:ln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pic>
      <p:grpSp>
        <p:nvGrpSpPr>
          <p:cNvPr id="3" name="组合 2"/>
          <p:cNvGrpSpPr/>
          <p:nvPr/>
        </p:nvGrpSpPr>
        <p:grpSpPr>
          <a:xfrm>
            <a:off x="5134228" y="1890642"/>
            <a:ext cx="7057770" cy="3976758"/>
            <a:chOff x="5134228" y="1890642"/>
            <a:chExt cx="7057770" cy="3976758"/>
          </a:xfrm>
        </p:grpSpPr>
        <p:sp>
          <p:nvSpPr>
            <p:cNvPr id="7" name="矩形 6" descr="e7d195523061f1c0d3ba7f298e59d031c9c3f97027ed136f882110EF8F17BAD1F2C348D17C7856EF46CB4678CC9E44EE1ABA681E3133328A7B4D22AAF822B2429426B2355AA8CC4431B8568D2CF3B73AAAD753476CCD8199994BD43C82BDB4A055B67CFBA66DDF37414317DA1BBA25705979FE7D57D375D82D7B24EC2F681DC196451350D92E9550"/>
            <p:cNvSpPr/>
            <p:nvPr/>
          </p:nvSpPr>
          <p:spPr>
            <a:xfrm>
              <a:off x="5134228" y="1890642"/>
              <a:ext cx="7057770" cy="3976758"/>
            </a:xfrm>
            <a:prstGeom prst="rect">
              <a:avLst/>
            </a:prstGeom>
            <a:solidFill>
              <a:srgbClr val="B1CAE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 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54"/>
            <p:cNvSpPr txBox="1"/>
            <p:nvPr/>
          </p:nvSpPr>
          <p:spPr>
            <a:xfrm>
              <a:off x="5783797" y="2776966"/>
              <a:ext cx="553503" cy="604104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id-ID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endParaRPr kumimoji="0" lang="id-ID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19"/>
            <p:cNvSpPr/>
            <p:nvPr/>
          </p:nvSpPr>
          <p:spPr>
            <a:xfrm>
              <a:off x="6337300" y="2862140"/>
              <a:ext cx="3924201" cy="35788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Part one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6337300" y="3659783"/>
              <a:ext cx="4822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圆角矩形 6"/>
            <p:cNvSpPr>
              <a:spLocks noChangeArrowheads="1"/>
            </p:cNvSpPr>
            <p:nvPr/>
          </p:nvSpPr>
          <p:spPr bwMode="auto">
            <a:xfrm>
              <a:off x="5783797" y="2134890"/>
              <a:ext cx="3368252" cy="575170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25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337299" y="3213936"/>
              <a:ext cx="4321175" cy="319026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54"/>
            <p:cNvSpPr txBox="1"/>
            <p:nvPr/>
          </p:nvSpPr>
          <p:spPr>
            <a:xfrm>
              <a:off x="5783797" y="3659783"/>
              <a:ext cx="553503" cy="604104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2.</a:t>
              </a:r>
              <a:endParaRPr kumimoji="0" lang="id-ID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Rectangle 19"/>
            <p:cNvSpPr/>
            <p:nvPr/>
          </p:nvSpPr>
          <p:spPr>
            <a:xfrm>
              <a:off x="6337300" y="3744957"/>
              <a:ext cx="3924201" cy="35788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Part two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6337300" y="4530614"/>
              <a:ext cx="48224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19"/>
            <p:cNvSpPr/>
            <p:nvPr/>
          </p:nvSpPr>
          <p:spPr>
            <a:xfrm>
              <a:off x="6337300" y="4096753"/>
              <a:ext cx="4432300" cy="319026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TextBox 54"/>
            <p:cNvSpPr txBox="1"/>
            <p:nvPr/>
          </p:nvSpPr>
          <p:spPr>
            <a:xfrm>
              <a:off x="5783797" y="4533310"/>
              <a:ext cx="553503" cy="604104"/>
            </a:xfrm>
            <a:prstGeom prst="rect">
              <a:avLst/>
            </a:prstGeom>
            <a:noFill/>
          </p:spPr>
          <p:txBody>
            <a:bodyPr wrap="square" lIns="49623" tIns="24811" rIns="49623" bIns="24811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3.</a:t>
              </a:r>
              <a:endParaRPr kumimoji="0" lang="id-ID" sz="3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" name="Rectangle 19"/>
            <p:cNvSpPr/>
            <p:nvPr/>
          </p:nvSpPr>
          <p:spPr>
            <a:xfrm>
              <a:off x="6337300" y="4618484"/>
              <a:ext cx="3924201" cy="357883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Part three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19"/>
            <p:cNvSpPr/>
            <p:nvPr/>
          </p:nvSpPr>
          <p:spPr>
            <a:xfrm>
              <a:off x="6337300" y="4970280"/>
              <a:ext cx="4822406" cy="319026"/>
            </a:xfrm>
            <a:prstGeom prst="rect">
              <a:avLst/>
            </a:prstGeom>
          </p:spPr>
          <p:txBody>
            <a:bodyPr wrap="square" lIns="49623" tIns="24811" rIns="49623" bIns="24811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4320338" y="1890640"/>
            <a:ext cx="814238" cy="3976757"/>
          </a:xfrm>
          <a:prstGeom prst="rect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prism isContent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4" name="稻壳儿春秋广告/盗版必究        原创来源：http://chn.docer.com/works?userid=199329941#!/work_time"/>
          <p:cNvSpPr/>
          <p:nvPr/>
        </p:nvSpPr>
        <p:spPr bwMode="auto">
          <a:xfrm rot="10800000">
            <a:off x="5152390" y="0"/>
            <a:ext cx="7039610" cy="5269865"/>
          </a:xfrm>
          <a:custGeom>
            <a:avLst/>
            <a:gdLst>
              <a:gd name="T0" fmla="*/ 0 w 830"/>
              <a:gd name="T1" fmla="*/ 0 h 678"/>
              <a:gd name="T2" fmla="*/ 349 w 830"/>
              <a:gd name="T3" fmla="*/ 164 h 678"/>
              <a:gd name="T4" fmla="*/ 641 w 830"/>
              <a:gd name="T5" fmla="*/ 678 h 678"/>
              <a:gd name="T6" fmla="*/ 0 w 830"/>
              <a:gd name="T7" fmla="*/ 678 h 678"/>
              <a:gd name="T8" fmla="*/ 0 w 830"/>
              <a:gd name="T9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0" h="678">
                <a:moveTo>
                  <a:pt x="0" y="0"/>
                </a:moveTo>
                <a:cubicBezTo>
                  <a:pt x="0" y="0"/>
                  <a:pt x="83" y="194"/>
                  <a:pt x="349" y="164"/>
                </a:cubicBezTo>
                <a:cubicBezTo>
                  <a:pt x="655" y="129"/>
                  <a:pt x="830" y="379"/>
                  <a:pt x="641" y="678"/>
                </a:cubicBezTo>
                <a:cubicBezTo>
                  <a:pt x="0" y="678"/>
                  <a:pt x="0" y="678"/>
                  <a:pt x="0" y="678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20117" y="2348901"/>
            <a:ext cx="2841812" cy="2841812"/>
            <a:chOff x="6320117" y="2348901"/>
            <a:chExt cx="2841812" cy="2841812"/>
          </a:xfrm>
        </p:grpSpPr>
        <p:sp>
          <p:nvSpPr>
            <p:cNvPr id="14" name="椭圆 13"/>
            <p:cNvSpPr/>
            <p:nvPr/>
          </p:nvSpPr>
          <p:spPr>
            <a:xfrm>
              <a:off x="6320117" y="2348901"/>
              <a:ext cx="2841812" cy="2841812"/>
            </a:xfrm>
            <a:prstGeom prst="ellipse">
              <a:avLst/>
            </a:prstGeom>
            <a:solidFill>
              <a:srgbClr val="B1C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文本框 25"/>
            <p:cNvSpPr txBox="1"/>
            <p:nvPr>
              <p:custDataLst>
                <p:tags r:id="rId1"/>
              </p:custDataLst>
            </p:nvPr>
          </p:nvSpPr>
          <p:spPr>
            <a:xfrm>
              <a:off x="6603869" y="2936042"/>
              <a:ext cx="2274307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412115" y="5742940"/>
            <a:ext cx="761365" cy="761365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28050" y="4382770"/>
            <a:ext cx="633730" cy="633730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9845" y="2045970"/>
            <a:ext cx="2294255" cy="469900"/>
            <a:chOff x="1299845" y="2045970"/>
            <a:chExt cx="2106295" cy="469900"/>
          </a:xfrm>
        </p:grpSpPr>
        <p:sp>
          <p:nvSpPr>
            <p:cNvPr id="8" name="圆角矩形 7"/>
            <p:cNvSpPr/>
            <p:nvPr/>
          </p:nvSpPr>
          <p:spPr>
            <a:xfrm>
              <a:off x="1382395" y="2045970"/>
              <a:ext cx="2023745" cy="469900"/>
            </a:xfrm>
            <a:prstGeom prst="roundRect">
              <a:avLst>
                <a:gd name="adj" fmla="val 50000"/>
              </a:avLst>
            </a:prstGeom>
            <a:solidFill>
              <a:srgbClr val="B1CAE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         THREE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99845" y="2045970"/>
              <a:ext cx="1136650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F8B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3B5699"/>
                  </a:solidFill>
                  <a:cs typeface="+mn-ea"/>
                  <a:sym typeface="+mn-lt"/>
                </a:rPr>
                <a:t>PART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268730" y="3804920"/>
            <a:ext cx="33032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44270" y="2863850"/>
            <a:ext cx="339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en-US" altLang="zh-CN" sz="4000" dirty="0">
                <a:sym typeface="+mn-lt"/>
              </a:rPr>
              <a:t>Add title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73480" y="3980180"/>
            <a:ext cx="4100830" cy="66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 descr="ewew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50" y="0"/>
            <a:ext cx="31946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834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Picture Placeholder 1"/>
          <p:cNvSpPr txBox="1"/>
          <p:nvPr/>
        </p:nvSpPr>
        <p:spPr>
          <a:xfrm>
            <a:off x="785972" y="2159182"/>
            <a:ext cx="5932328" cy="3197751"/>
          </a:xfrm>
          <a:custGeom>
            <a:avLst/>
            <a:gdLst>
              <a:gd name="connsiteX0" fmla="*/ 0 w 7138828"/>
              <a:gd name="connsiteY0" fmla="*/ 0 h 3848100"/>
              <a:gd name="connsiteX1" fmla="*/ 7138828 w 7138828"/>
              <a:gd name="connsiteY1" fmla="*/ 0 h 3848100"/>
              <a:gd name="connsiteX2" fmla="*/ 7138828 w 7138828"/>
              <a:gd name="connsiteY2" fmla="*/ 3848100 h 3848100"/>
              <a:gd name="connsiteX3" fmla="*/ 0 w 7138828"/>
              <a:gd name="connsiteY3" fmla="*/ 3848100 h 384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38828" h="3848100">
                <a:moveTo>
                  <a:pt x="0" y="0"/>
                </a:moveTo>
                <a:lnTo>
                  <a:pt x="7138828" y="0"/>
                </a:lnTo>
                <a:lnTo>
                  <a:pt x="7138828" y="3848100"/>
                </a:lnTo>
                <a:lnTo>
                  <a:pt x="0" y="384810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1533832" y="3421625"/>
            <a:ext cx="2847053" cy="2772698"/>
          </a:xfrm>
          <a:prstGeom prst="rect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80%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7128099" y="2614908"/>
            <a:ext cx="2752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58811" y="2025699"/>
            <a:ext cx="2542402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di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31" name="矩形 30"/>
          <p:cNvSpPr/>
          <p:nvPr/>
        </p:nvSpPr>
        <p:spPr>
          <a:xfrm>
            <a:off x="7158811" y="3429000"/>
            <a:ext cx="3499357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53499" y="4486334"/>
            <a:ext cx="3499357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Content="1"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animBg="1"/>
      <p:bldP spid="9" grpId="0" animBg="1"/>
      <p:bldP spid="29" grpId="0"/>
      <p:bldP spid="30" grpId="0"/>
      <p:bldP spid="31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863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圆角矩形 1"/>
          <p:cNvSpPr/>
          <p:nvPr/>
        </p:nvSpPr>
        <p:spPr>
          <a:xfrm>
            <a:off x="6306038" y="4175230"/>
            <a:ext cx="5072185" cy="2028123"/>
          </a:xfrm>
          <a:prstGeom prst="roundRect">
            <a:avLst>
              <a:gd name="adj" fmla="val 450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圆角矩形 2"/>
          <p:cNvSpPr/>
          <p:nvPr/>
        </p:nvSpPr>
        <p:spPr>
          <a:xfrm>
            <a:off x="772746" y="4175230"/>
            <a:ext cx="5072185" cy="2028123"/>
          </a:xfrm>
          <a:prstGeom prst="roundRect">
            <a:avLst>
              <a:gd name="adj" fmla="val 4500"/>
            </a:avLst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2156" y="2718088"/>
            <a:ext cx="3983873" cy="1113784"/>
            <a:chOff x="772156" y="2718088"/>
            <a:chExt cx="3983873" cy="1113784"/>
          </a:xfrm>
        </p:grpSpPr>
        <p:sp>
          <p:nvSpPr>
            <p:cNvPr id="14" name="文本框 13"/>
            <p:cNvSpPr txBox="1"/>
            <p:nvPr/>
          </p:nvSpPr>
          <p:spPr>
            <a:xfrm>
              <a:off x="1336298" y="2718088"/>
              <a:ext cx="3419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36301" y="3168998"/>
              <a:ext cx="3419728" cy="6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圆角矩形 16"/>
            <p:cNvSpPr/>
            <p:nvPr/>
          </p:nvSpPr>
          <p:spPr>
            <a:xfrm>
              <a:off x="772156" y="2781588"/>
              <a:ext cx="444222" cy="444220"/>
            </a:xfrm>
            <a:prstGeom prst="roundRect">
              <a:avLst/>
            </a:prstGeom>
            <a:solidFill>
              <a:srgbClr val="B1CAE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306037" y="2718088"/>
            <a:ext cx="3983872" cy="1113784"/>
            <a:chOff x="6306037" y="2718088"/>
            <a:chExt cx="3983872" cy="1113784"/>
          </a:xfrm>
        </p:grpSpPr>
        <p:sp>
          <p:nvSpPr>
            <p:cNvPr id="21" name="文本框 20"/>
            <p:cNvSpPr txBox="1"/>
            <p:nvPr/>
          </p:nvSpPr>
          <p:spPr>
            <a:xfrm>
              <a:off x="6870178" y="2718088"/>
              <a:ext cx="3419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870181" y="3168998"/>
              <a:ext cx="3419728" cy="6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4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圆角矩形 19"/>
            <p:cNvSpPr/>
            <p:nvPr/>
          </p:nvSpPr>
          <p:spPr>
            <a:xfrm>
              <a:off x="6306037" y="2796978"/>
              <a:ext cx="444222" cy="444220"/>
            </a:xfrm>
            <a:prstGeom prst="roundRect">
              <a:avLst/>
            </a:prstGeom>
            <a:solidFill>
              <a:srgbClr val="B1CAE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696912" y="1833397"/>
            <a:ext cx="4569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zh-CN" altLang="en-US" dirty="0">
                <a:sym typeface="+mn-lt"/>
              </a:rPr>
              <a:t>B</a:t>
            </a:r>
            <a:r>
              <a:rPr lang="en-US" altLang="zh-CN" dirty="0">
                <a:sym typeface="+mn-lt"/>
              </a:rPr>
              <a:t>USINESS REPORT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bldLvl="0" animBg="1"/>
      <p:bldP spid="8" grpId="0" bldLvl="0" animBg="1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773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99285"/>
            <a:ext cx="12192000" cy="4344704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10799BE5-7F67-4CDC-943E-C929BBE4B23D}"/>
              </a:ext>
            </a:extLst>
          </p:cNvPr>
          <p:cNvGrpSpPr/>
          <p:nvPr/>
        </p:nvGrpSpPr>
        <p:grpSpPr>
          <a:xfrm>
            <a:off x="1083483" y="2641031"/>
            <a:ext cx="10024399" cy="2667635"/>
            <a:chOff x="1083483" y="2641031"/>
            <a:chExt cx="10024399" cy="2667635"/>
          </a:xfrm>
        </p:grpSpPr>
        <p:sp>
          <p:nvSpPr>
            <p:cNvPr id="8" name="矩形 7"/>
            <p:cNvSpPr/>
            <p:nvPr/>
          </p:nvSpPr>
          <p:spPr>
            <a:xfrm>
              <a:off x="1084118" y="2641601"/>
              <a:ext cx="10023764" cy="2660072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083483" y="2641031"/>
              <a:ext cx="10023764" cy="2667635"/>
            </a:xfrm>
            <a:prstGeom prst="rect">
              <a:avLst/>
            </a:prstGeom>
            <a:solidFill>
              <a:srgbClr val="80A8CF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199322" y="3658163"/>
            <a:ext cx="2146185" cy="151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512059" y="3658162"/>
            <a:ext cx="2146185" cy="151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48457" y="3658165"/>
            <a:ext cx="2146185" cy="151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71613" y="3658165"/>
            <a:ext cx="2146185" cy="1518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4647855" y="3185517"/>
            <a:ext cx="464915" cy="400989"/>
          </a:xfrm>
          <a:custGeom>
            <a:avLst/>
            <a:gdLst>
              <a:gd name="T0" fmla="*/ 210279 w 122"/>
              <a:gd name="T1" fmla="*/ 35135 h 106"/>
              <a:gd name="T2" fmla="*/ 31230 w 122"/>
              <a:gd name="T3" fmla="*/ 99204 h 106"/>
              <a:gd name="T4" fmla="*/ 18738 w 122"/>
              <a:gd name="T5" fmla="*/ 119871 h 106"/>
              <a:gd name="T6" fmla="*/ 35393 w 122"/>
              <a:gd name="T7" fmla="*/ 121938 h 106"/>
              <a:gd name="T8" fmla="*/ 222770 w 122"/>
              <a:gd name="T9" fmla="*/ 198408 h 106"/>
              <a:gd name="T10" fmla="*/ 222770 w 122"/>
              <a:gd name="T11" fmla="*/ 200474 h 106"/>
              <a:gd name="T12" fmla="*/ 233180 w 122"/>
              <a:gd name="T13" fmla="*/ 200474 h 106"/>
              <a:gd name="T14" fmla="*/ 233180 w 122"/>
              <a:gd name="T15" fmla="*/ 200474 h 106"/>
              <a:gd name="T16" fmla="*/ 235262 w 122"/>
              <a:gd name="T17" fmla="*/ 198408 h 106"/>
              <a:gd name="T18" fmla="*/ 235262 w 122"/>
              <a:gd name="T19" fmla="*/ 18601 h 106"/>
              <a:gd name="T20" fmla="*/ 233180 w 122"/>
              <a:gd name="T21" fmla="*/ 18601 h 106"/>
              <a:gd name="T22" fmla="*/ 222770 w 122"/>
              <a:gd name="T23" fmla="*/ 18601 h 106"/>
              <a:gd name="T24" fmla="*/ 222770 w 122"/>
              <a:gd name="T25" fmla="*/ 20667 h 106"/>
              <a:gd name="T26" fmla="*/ 222770 w 122"/>
              <a:gd name="T27" fmla="*/ 22734 h 106"/>
              <a:gd name="T28" fmla="*/ 222770 w 122"/>
              <a:gd name="T29" fmla="*/ 198408 h 106"/>
              <a:gd name="T30" fmla="*/ 191541 w 122"/>
              <a:gd name="T31" fmla="*/ 49602 h 106"/>
              <a:gd name="T32" fmla="*/ 195705 w 122"/>
              <a:gd name="T33" fmla="*/ 62002 h 106"/>
              <a:gd name="T34" fmla="*/ 52049 w 122"/>
              <a:gd name="T35" fmla="*/ 105404 h 106"/>
              <a:gd name="T36" fmla="*/ 191541 w 122"/>
              <a:gd name="T37" fmla="*/ 49602 h 106"/>
              <a:gd name="T38" fmla="*/ 70787 w 122"/>
              <a:gd name="T39" fmla="*/ 155006 h 106"/>
              <a:gd name="T40" fmla="*/ 66623 w 122"/>
              <a:gd name="T41" fmla="*/ 171540 h 106"/>
              <a:gd name="T42" fmla="*/ 120754 w 122"/>
              <a:gd name="T43" fmla="*/ 192207 h 106"/>
              <a:gd name="T44" fmla="*/ 129082 w 122"/>
              <a:gd name="T45" fmla="*/ 192207 h 106"/>
              <a:gd name="T46" fmla="*/ 133246 w 122"/>
              <a:gd name="T47" fmla="*/ 188074 h 106"/>
              <a:gd name="T48" fmla="*/ 137410 w 122"/>
              <a:gd name="T49" fmla="*/ 177740 h 106"/>
              <a:gd name="T50" fmla="*/ 154066 w 122"/>
              <a:gd name="T51" fmla="*/ 186007 h 106"/>
              <a:gd name="T52" fmla="*/ 151984 w 122"/>
              <a:gd name="T53" fmla="*/ 194274 h 106"/>
              <a:gd name="T54" fmla="*/ 137410 w 122"/>
              <a:gd name="T55" fmla="*/ 210808 h 106"/>
              <a:gd name="T56" fmla="*/ 114508 w 122"/>
              <a:gd name="T57" fmla="*/ 210808 h 106"/>
              <a:gd name="T58" fmla="*/ 66623 w 122"/>
              <a:gd name="T59" fmla="*/ 194274 h 106"/>
              <a:gd name="T60" fmla="*/ 47885 w 122"/>
              <a:gd name="T61" fmla="*/ 157073 h 106"/>
              <a:gd name="T62" fmla="*/ 29148 w 122"/>
              <a:gd name="T63" fmla="*/ 140539 h 106"/>
              <a:gd name="T64" fmla="*/ 4164 w 122"/>
              <a:gd name="T65" fmla="*/ 134338 h 106"/>
              <a:gd name="T66" fmla="*/ 0 w 122"/>
              <a:gd name="T67" fmla="*/ 124005 h 106"/>
              <a:gd name="T68" fmla="*/ 4164 w 122"/>
              <a:gd name="T69" fmla="*/ 84737 h 106"/>
              <a:gd name="T70" fmla="*/ 16656 w 122"/>
              <a:gd name="T71" fmla="*/ 78536 h 106"/>
              <a:gd name="T72" fmla="*/ 204033 w 122"/>
              <a:gd name="T73" fmla="*/ 16534 h 106"/>
              <a:gd name="T74" fmla="*/ 210279 w 122"/>
              <a:gd name="T75" fmla="*/ 4133 h 106"/>
              <a:gd name="T76" fmla="*/ 233180 w 122"/>
              <a:gd name="T77" fmla="*/ 0 h 106"/>
              <a:gd name="T78" fmla="*/ 249836 w 122"/>
              <a:gd name="T79" fmla="*/ 6200 h 106"/>
              <a:gd name="T80" fmla="*/ 254000 w 122"/>
              <a:gd name="T81" fmla="*/ 198408 h 106"/>
              <a:gd name="T82" fmla="*/ 247754 w 122"/>
              <a:gd name="T83" fmla="*/ 214942 h 106"/>
              <a:gd name="T84" fmla="*/ 233180 w 122"/>
              <a:gd name="T85" fmla="*/ 219075 h 106"/>
              <a:gd name="T86" fmla="*/ 210279 w 122"/>
              <a:gd name="T87" fmla="*/ 212875 h 106"/>
              <a:gd name="T88" fmla="*/ 154066 w 122"/>
              <a:gd name="T89" fmla="*/ 186007 h 106"/>
              <a:gd name="T90" fmla="*/ 210279 w 122"/>
              <a:gd name="T91" fmla="*/ 4133 h 106"/>
              <a:gd name="T92" fmla="*/ 210279 w 122"/>
              <a:gd name="T93" fmla="*/ 4133 h 10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06">
                <a:moveTo>
                  <a:pt x="101" y="89"/>
                </a:moveTo>
                <a:cubicBezTo>
                  <a:pt x="101" y="17"/>
                  <a:pt x="101" y="17"/>
                  <a:pt x="101" y="1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8"/>
                  <a:pt x="9" y="58"/>
                  <a:pt x="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7" y="59"/>
                </a:cubicBezTo>
                <a:cubicBezTo>
                  <a:pt x="45" y="69"/>
                  <a:pt x="73" y="79"/>
                  <a:pt x="101" y="89"/>
                </a:cubicBezTo>
                <a:close/>
                <a:moveTo>
                  <a:pt x="107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7"/>
                </a:cubicBezTo>
                <a:cubicBezTo>
                  <a:pt x="107" y="97"/>
                  <a:pt x="108" y="97"/>
                  <a:pt x="108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08" y="9"/>
                  <a:pt x="108" y="9"/>
                  <a:pt x="108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39"/>
                  <a:pt x="107" y="68"/>
                  <a:pt x="107" y="96"/>
                </a:cubicBezTo>
                <a:close/>
                <a:moveTo>
                  <a:pt x="92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4" y="24"/>
                  <a:pt x="95" y="24"/>
                  <a:pt x="96" y="26"/>
                </a:cubicBezTo>
                <a:cubicBezTo>
                  <a:pt x="96" y="27"/>
                  <a:pt x="96" y="29"/>
                  <a:pt x="94" y="30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6" y="53"/>
                  <a:pt x="25" y="51"/>
                </a:cubicBezTo>
                <a:cubicBezTo>
                  <a:pt x="25" y="50"/>
                  <a:pt x="26" y="48"/>
                  <a:pt x="27" y="48"/>
                </a:cubicBezTo>
                <a:cubicBezTo>
                  <a:pt x="92" y="24"/>
                  <a:pt x="92" y="24"/>
                  <a:pt x="92" y="24"/>
                </a:cubicBezTo>
                <a:close/>
                <a:moveTo>
                  <a:pt x="34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0"/>
                  <a:pt x="32" y="81"/>
                  <a:pt x="32" y="83"/>
                </a:cubicBezTo>
                <a:cubicBezTo>
                  <a:pt x="33" y="84"/>
                  <a:pt x="34" y="84"/>
                  <a:pt x="35" y="8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9" y="93"/>
                  <a:pt x="59" y="93"/>
                </a:cubicBezTo>
                <a:cubicBezTo>
                  <a:pt x="60" y="94"/>
                  <a:pt x="61" y="94"/>
                  <a:pt x="62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3"/>
                  <a:pt x="64" y="92"/>
                  <a:pt x="64" y="91"/>
                </a:cubicBezTo>
                <a:cubicBezTo>
                  <a:pt x="64" y="91"/>
                  <a:pt x="64" y="91"/>
                  <a:pt x="64" y="90"/>
                </a:cubicBezTo>
                <a:cubicBezTo>
                  <a:pt x="66" y="86"/>
                  <a:pt x="66" y="86"/>
                  <a:pt x="66" y="86"/>
                </a:cubicBezTo>
                <a:cubicBezTo>
                  <a:pt x="34" y="75"/>
                  <a:pt x="34" y="75"/>
                  <a:pt x="34" y="75"/>
                </a:cubicBezTo>
                <a:close/>
                <a:moveTo>
                  <a:pt x="74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8"/>
                  <a:pt x="69" y="100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3" y="103"/>
                  <a:pt x="59" y="103"/>
                  <a:pt x="55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32" y="94"/>
                  <a:pt x="32" y="94"/>
                  <a:pt x="32" y="94"/>
                </a:cubicBezTo>
                <a:cubicBezTo>
                  <a:pt x="28" y="92"/>
                  <a:pt x="25" y="90"/>
                  <a:pt x="24" y="86"/>
                </a:cubicBezTo>
                <a:cubicBezTo>
                  <a:pt x="22" y="83"/>
                  <a:pt x="22" y="80"/>
                  <a:pt x="23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4" y="68"/>
                  <a:pt x="14" y="68"/>
                  <a:pt x="1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7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2"/>
                  <a:pt x="2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6" y="38"/>
                  <a:pt x="8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9" y="4"/>
                  <a:pt x="101" y="3"/>
                </a:cubicBez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5" y="0"/>
                  <a:pt x="10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21" y="5"/>
                  <a:pt x="122" y="7"/>
                  <a:pt x="122" y="1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9"/>
                  <a:pt x="121" y="101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5"/>
                  <a:pt x="114" y="106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5" y="106"/>
                  <a:pt x="103" y="105"/>
                  <a:pt x="101" y="103"/>
                </a:cubicBezTo>
                <a:cubicBezTo>
                  <a:pt x="99" y="102"/>
                  <a:pt x="98" y="100"/>
                  <a:pt x="98" y="98"/>
                </a:cubicBezTo>
                <a:cubicBezTo>
                  <a:pt x="74" y="90"/>
                  <a:pt x="74" y="90"/>
                  <a:pt x="74" y="90"/>
                </a:cubicBezTo>
                <a:close/>
                <a:moveTo>
                  <a:pt x="101" y="2"/>
                </a:move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6" y="1"/>
                  <a:pt x="107" y="3"/>
                </a:cubicBezTo>
                <a:cubicBezTo>
                  <a:pt x="101" y="2"/>
                  <a:pt x="101" y="2"/>
                  <a:pt x="101" y="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PA-AutoShape 16"/>
          <p:cNvSpPr/>
          <p:nvPr>
            <p:custDataLst>
              <p:tags r:id="rId1"/>
            </p:custDataLst>
          </p:nvPr>
        </p:nvSpPr>
        <p:spPr bwMode="auto">
          <a:xfrm>
            <a:off x="2306637" y="3185517"/>
            <a:ext cx="430787" cy="3591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defTabSz="647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4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23" name="任意多边形 17"/>
          <p:cNvSpPr/>
          <p:nvPr/>
        </p:nvSpPr>
        <p:spPr bwMode="auto">
          <a:xfrm>
            <a:off x="7079231" y="3219814"/>
            <a:ext cx="448512" cy="336382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 18"/>
          <p:cNvSpPr>
            <a:spLocks noEditPoints="1"/>
          </p:cNvSpPr>
          <p:nvPr/>
        </p:nvSpPr>
        <p:spPr bwMode="auto">
          <a:xfrm>
            <a:off x="9417999" y="3140175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0" grpId="0"/>
      <p:bldP spid="11" grpId="0"/>
      <p:bldP spid="14" grpId="0"/>
      <p:bldP spid="16" grpId="0"/>
      <p:bldP spid="21" grpId="0" animBg="1"/>
      <p:bldP spid="22" grpId="0" animBg="1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737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洋红色块"/>
          <p:cNvSpPr/>
          <p:nvPr/>
        </p:nvSpPr>
        <p:spPr>
          <a:xfrm>
            <a:off x="7486300" y="0"/>
            <a:ext cx="2737826" cy="6857999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8" name="Group 78"/>
          <p:cNvGrpSpPr/>
          <p:nvPr/>
        </p:nvGrpSpPr>
        <p:grpSpPr>
          <a:xfrm>
            <a:off x="6108894" y="1943794"/>
            <a:ext cx="5656110" cy="3255079"/>
            <a:chOff x="8440747" y="4796156"/>
            <a:chExt cx="2786063" cy="1603375"/>
          </a:xfrm>
        </p:grpSpPr>
        <p:sp>
          <p:nvSpPr>
            <p:cNvPr id="9" name="Freeform 45"/>
            <p:cNvSpPr/>
            <p:nvPr/>
          </p:nvSpPr>
          <p:spPr bwMode="auto">
            <a:xfrm>
              <a:off x="8440747" y="6337618"/>
              <a:ext cx="1403350" cy="61913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Freeform 46"/>
            <p:cNvSpPr/>
            <p:nvPr/>
          </p:nvSpPr>
          <p:spPr bwMode="auto">
            <a:xfrm>
              <a:off x="9823459" y="6337618"/>
              <a:ext cx="1403350" cy="61913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Freeform 47"/>
            <p:cNvSpPr/>
            <p:nvPr/>
          </p:nvSpPr>
          <p:spPr bwMode="auto">
            <a:xfrm>
              <a:off x="8715384" y="4796156"/>
              <a:ext cx="2257425" cy="1546225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Freeform 48"/>
            <p:cNvSpPr/>
            <p:nvPr/>
          </p:nvSpPr>
          <p:spPr bwMode="auto">
            <a:xfrm>
              <a:off x="8723322" y="4804093"/>
              <a:ext cx="2243138" cy="1530350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Freeform 49"/>
            <p:cNvSpPr/>
            <p:nvPr/>
          </p:nvSpPr>
          <p:spPr bwMode="auto">
            <a:xfrm>
              <a:off x="8723322" y="6269356"/>
              <a:ext cx="2243138" cy="65088"/>
            </a:xfrm>
            <a:custGeom>
              <a:avLst/>
              <a:gdLst>
                <a:gd name="T0" fmla="*/ 1414 w 1414"/>
                <a:gd name="T1" fmla="*/ 0 h 41"/>
                <a:gd name="T2" fmla="*/ 1396 w 1414"/>
                <a:gd name="T3" fmla="*/ 9 h 41"/>
                <a:gd name="T4" fmla="*/ 18 w 1414"/>
                <a:gd name="T5" fmla="*/ 9 h 41"/>
                <a:gd name="T6" fmla="*/ 0 w 1414"/>
                <a:gd name="T7" fmla="*/ 0 h 41"/>
                <a:gd name="T8" fmla="*/ 0 w 1414"/>
                <a:gd name="T9" fmla="*/ 1 h 41"/>
                <a:gd name="T10" fmla="*/ 40 w 1414"/>
                <a:gd name="T11" fmla="*/ 41 h 41"/>
                <a:gd name="T12" fmla="*/ 1373 w 1414"/>
                <a:gd name="T13" fmla="*/ 41 h 41"/>
                <a:gd name="T14" fmla="*/ 1414 w 1414"/>
                <a:gd name="T15" fmla="*/ 1 h 41"/>
                <a:gd name="T16" fmla="*/ 1414 w 1414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41">
                  <a:moveTo>
                    <a:pt x="1414" y="0"/>
                  </a:moveTo>
                  <a:cubicBezTo>
                    <a:pt x="1409" y="6"/>
                    <a:pt x="1403" y="9"/>
                    <a:pt x="1396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0" y="9"/>
                    <a:pt x="4" y="6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3"/>
                    <a:pt x="18" y="41"/>
                    <a:pt x="40" y="41"/>
                  </a:cubicBezTo>
                  <a:cubicBezTo>
                    <a:pt x="1373" y="41"/>
                    <a:pt x="1373" y="41"/>
                    <a:pt x="1373" y="41"/>
                  </a:cubicBezTo>
                  <a:cubicBezTo>
                    <a:pt x="1396" y="41"/>
                    <a:pt x="1414" y="23"/>
                    <a:pt x="1414" y="1"/>
                  </a:cubicBezTo>
                  <a:lnTo>
                    <a:pt x="1414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Rectangle 50"/>
            <p:cNvSpPr>
              <a:spLocks noChangeArrowheads="1"/>
            </p:cNvSpPr>
            <p:nvPr/>
          </p:nvSpPr>
          <p:spPr bwMode="auto">
            <a:xfrm>
              <a:off x="8440747" y="6312218"/>
              <a:ext cx="2786063" cy="50800"/>
            </a:xfrm>
            <a:prstGeom prst="rect">
              <a:avLst/>
            </a:prstGeom>
            <a:solidFill>
              <a:srgbClr val="D2D6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Freeform 51"/>
            <p:cNvSpPr/>
            <p:nvPr/>
          </p:nvSpPr>
          <p:spPr bwMode="auto">
            <a:xfrm>
              <a:off x="9632959" y="6312218"/>
              <a:ext cx="400050" cy="28575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3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Rectangle 52"/>
            <p:cNvSpPr>
              <a:spLocks noChangeArrowheads="1"/>
            </p:cNvSpPr>
            <p:nvPr/>
          </p:nvSpPr>
          <p:spPr bwMode="auto">
            <a:xfrm>
              <a:off x="8797934" y="4900931"/>
              <a:ext cx="2093913" cy="1322388"/>
            </a:xfrm>
            <a:prstGeom prst="rect">
              <a:avLst/>
            </a:pr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Rectangle 53"/>
            <p:cNvSpPr>
              <a:spLocks noChangeArrowheads="1"/>
            </p:cNvSpPr>
            <p:nvPr/>
          </p:nvSpPr>
          <p:spPr bwMode="auto">
            <a:xfrm>
              <a:off x="8804284" y="4908868"/>
              <a:ext cx="2079625" cy="1308100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Oval 54"/>
            <p:cNvSpPr>
              <a:spLocks noChangeArrowheads="1"/>
            </p:cNvSpPr>
            <p:nvPr/>
          </p:nvSpPr>
          <p:spPr bwMode="auto">
            <a:xfrm>
              <a:off x="9831397" y="4845368"/>
              <a:ext cx="23813" cy="238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" name="Oval 55"/>
            <p:cNvSpPr>
              <a:spLocks noChangeArrowheads="1"/>
            </p:cNvSpPr>
            <p:nvPr/>
          </p:nvSpPr>
          <p:spPr bwMode="auto">
            <a:xfrm>
              <a:off x="9831397" y="4843781"/>
              <a:ext cx="23813" cy="22225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Oval 56"/>
            <p:cNvSpPr>
              <a:spLocks noChangeArrowheads="1"/>
            </p:cNvSpPr>
            <p:nvPr/>
          </p:nvSpPr>
          <p:spPr bwMode="auto">
            <a:xfrm>
              <a:off x="9836159" y="4846956"/>
              <a:ext cx="14288" cy="15875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Oval 57"/>
            <p:cNvSpPr>
              <a:spLocks noChangeArrowheads="1"/>
            </p:cNvSpPr>
            <p:nvPr/>
          </p:nvSpPr>
          <p:spPr bwMode="auto">
            <a:xfrm>
              <a:off x="9839334" y="4851718"/>
              <a:ext cx="7938" cy="7938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Freeform 58"/>
            <p:cNvSpPr/>
            <p:nvPr/>
          </p:nvSpPr>
          <p:spPr bwMode="auto">
            <a:xfrm>
              <a:off x="9842509" y="4853306"/>
              <a:ext cx="1588" cy="3175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7" name="Rounded Rectangle 6"/>
          <p:cNvSpPr/>
          <p:nvPr/>
        </p:nvSpPr>
        <p:spPr>
          <a:xfrm>
            <a:off x="4362731" y="2821911"/>
            <a:ext cx="702846" cy="679514"/>
          </a:xfrm>
          <a:prstGeom prst="roundRect">
            <a:avLst>
              <a:gd name="adj" fmla="val 7442"/>
            </a:avLst>
          </a:prstGeom>
          <a:solidFill>
            <a:srgbClr val="B1C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28" name="Rounded Rectangle 7"/>
          <p:cNvSpPr/>
          <p:nvPr/>
        </p:nvSpPr>
        <p:spPr>
          <a:xfrm>
            <a:off x="4384656" y="4684459"/>
            <a:ext cx="702846" cy="679514"/>
          </a:xfrm>
          <a:prstGeom prst="roundRect">
            <a:avLst>
              <a:gd name="adj" fmla="val 7442"/>
            </a:avLst>
          </a:prstGeom>
          <a:solidFill>
            <a:srgbClr val="B1C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30" name="Rectangle 21"/>
          <p:cNvSpPr/>
          <p:nvPr/>
        </p:nvSpPr>
        <p:spPr>
          <a:xfrm>
            <a:off x="1041400" y="2696230"/>
            <a:ext cx="3254830" cy="6936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967874" y="2234565"/>
            <a:ext cx="232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  <p:sp>
        <p:nvSpPr>
          <p:cNvPr id="41" name="Rectangle 21"/>
          <p:cNvSpPr/>
          <p:nvPr/>
        </p:nvSpPr>
        <p:spPr>
          <a:xfrm>
            <a:off x="1044493" y="4578592"/>
            <a:ext cx="3254830" cy="693639"/>
          </a:xfrm>
          <a:prstGeom prst="rect">
            <a:avLst/>
          </a:prstGeom>
        </p:spPr>
        <p:txBody>
          <a:bodyPr wrap="square" lIns="121908" tIns="60954" rIns="121908" bIns="60954">
            <a:spAutoFit/>
          </a:bodyPr>
          <a:lstStyle/>
          <a:p>
            <a:pPr algn="r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970967" y="4116927"/>
            <a:ext cx="2328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buClrTx/>
              <a:buSzTx/>
              <a:buFontTx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animBg="1"/>
      <p:bldP spid="27" grpId="0" animBg="1"/>
      <p:bldP spid="28" grpId="0" animBg="1"/>
      <p:bldP spid="30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4" name="稻壳儿春秋广告/盗版必究        原创来源：http://chn.docer.com/works?userid=199329941#!/work_time"/>
          <p:cNvSpPr/>
          <p:nvPr/>
        </p:nvSpPr>
        <p:spPr bwMode="auto">
          <a:xfrm rot="10800000">
            <a:off x="5152390" y="0"/>
            <a:ext cx="7039610" cy="5269865"/>
          </a:xfrm>
          <a:custGeom>
            <a:avLst/>
            <a:gdLst>
              <a:gd name="T0" fmla="*/ 0 w 830"/>
              <a:gd name="T1" fmla="*/ 0 h 678"/>
              <a:gd name="T2" fmla="*/ 349 w 830"/>
              <a:gd name="T3" fmla="*/ 164 h 678"/>
              <a:gd name="T4" fmla="*/ 641 w 830"/>
              <a:gd name="T5" fmla="*/ 678 h 678"/>
              <a:gd name="T6" fmla="*/ 0 w 830"/>
              <a:gd name="T7" fmla="*/ 678 h 678"/>
              <a:gd name="T8" fmla="*/ 0 w 830"/>
              <a:gd name="T9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0" h="678">
                <a:moveTo>
                  <a:pt x="0" y="0"/>
                </a:moveTo>
                <a:cubicBezTo>
                  <a:pt x="0" y="0"/>
                  <a:pt x="83" y="194"/>
                  <a:pt x="349" y="164"/>
                </a:cubicBezTo>
                <a:cubicBezTo>
                  <a:pt x="655" y="129"/>
                  <a:pt x="830" y="379"/>
                  <a:pt x="641" y="678"/>
                </a:cubicBezTo>
                <a:cubicBezTo>
                  <a:pt x="0" y="678"/>
                  <a:pt x="0" y="678"/>
                  <a:pt x="0" y="678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20117" y="2348901"/>
            <a:ext cx="2841812" cy="2841812"/>
            <a:chOff x="6320117" y="2348901"/>
            <a:chExt cx="2841812" cy="2841812"/>
          </a:xfrm>
        </p:grpSpPr>
        <p:sp>
          <p:nvSpPr>
            <p:cNvPr id="14" name="椭圆 13"/>
            <p:cNvSpPr/>
            <p:nvPr/>
          </p:nvSpPr>
          <p:spPr>
            <a:xfrm>
              <a:off x="6320117" y="2348901"/>
              <a:ext cx="2841812" cy="2841812"/>
            </a:xfrm>
            <a:prstGeom prst="ellipse">
              <a:avLst/>
            </a:prstGeom>
            <a:solidFill>
              <a:srgbClr val="B1C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文本框 25"/>
            <p:cNvSpPr txBox="1"/>
            <p:nvPr>
              <p:custDataLst>
                <p:tags r:id="rId1"/>
              </p:custDataLst>
            </p:nvPr>
          </p:nvSpPr>
          <p:spPr>
            <a:xfrm>
              <a:off x="6603869" y="2936042"/>
              <a:ext cx="2274307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412115" y="5742940"/>
            <a:ext cx="761365" cy="761365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28050" y="4382770"/>
            <a:ext cx="633730" cy="633730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9845" y="2045970"/>
            <a:ext cx="2106295" cy="469900"/>
            <a:chOff x="1299845" y="2045970"/>
            <a:chExt cx="2106295" cy="469900"/>
          </a:xfrm>
        </p:grpSpPr>
        <p:sp>
          <p:nvSpPr>
            <p:cNvPr id="8" name="圆角矩形 7"/>
            <p:cNvSpPr/>
            <p:nvPr/>
          </p:nvSpPr>
          <p:spPr>
            <a:xfrm>
              <a:off x="1382395" y="2045970"/>
              <a:ext cx="2023745" cy="469900"/>
            </a:xfrm>
            <a:prstGeom prst="roundRect">
              <a:avLst>
                <a:gd name="adj" fmla="val 50000"/>
              </a:avLst>
            </a:prstGeom>
            <a:solidFill>
              <a:srgbClr val="B1CAE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             FOUR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99845" y="2045970"/>
              <a:ext cx="1136650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F8B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3B5699"/>
                  </a:solidFill>
                  <a:cs typeface="+mn-ea"/>
                  <a:sym typeface="+mn-lt"/>
                </a:rPr>
                <a:t>PART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268730" y="3804920"/>
            <a:ext cx="33032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44270" y="2863850"/>
            <a:ext cx="339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r>
              <a:rPr lang="en-US" altLang="zh-CN" sz="4000" dirty="0">
                <a:sym typeface="+mn-lt"/>
              </a:rPr>
              <a:t>Add title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73480" y="3980180"/>
            <a:ext cx="4100830" cy="66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 descr="ewew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50" y="0"/>
            <a:ext cx="31946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820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1" name="Rounded Rectangle 14"/>
          <p:cNvSpPr/>
          <p:nvPr/>
        </p:nvSpPr>
        <p:spPr>
          <a:xfrm>
            <a:off x="795477" y="2647406"/>
            <a:ext cx="2245548" cy="3211125"/>
          </a:xfrm>
          <a:prstGeom prst="roundRect">
            <a:avLst>
              <a:gd name="adj" fmla="val 5238"/>
            </a:avLst>
          </a:prstGeom>
          <a:solidFill>
            <a:srgbClr val="B1CAE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ounded Rectangle 142"/>
          <p:cNvSpPr/>
          <p:nvPr/>
        </p:nvSpPr>
        <p:spPr>
          <a:xfrm>
            <a:off x="1587091" y="3085729"/>
            <a:ext cx="662321" cy="662321"/>
          </a:xfrm>
          <a:prstGeom prst="roundRect">
            <a:avLst>
              <a:gd name="adj" fmla="val 5238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1778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7" name="Rounded Rectangle 14"/>
          <p:cNvSpPr/>
          <p:nvPr/>
        </p:nvSpPr>
        <p:spPr>
          <a:xfrm>
            <a:off x="3599810" y="2647405"/>
            <a:ext cx="2245548" cy="3211125"/>
          </a:xfrm>
          <a:prstGeom prst="roundRect">
            <a:avLst>
              <a:gd name="adj" fmla="val 5238"/>
            </a:avLst>
          </a:prstGeom>
          <a:solidFill>
            <a:srgbClr val="B1CAE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ounded Rectangle 142"/>
          <p:cNvSpPr/>
          <p:nvPr/>
        </p:nvSpPr>
        <p:spPr>
          <a:xfrm>
            <a:off x="4391424" y="3085728"/>
            <a:ext cx="662321" cy="662321"/>
          </a:xfrm>
          <a:prstGeom prst="roundRect">
            <a:avLst>
              <a:gd name="adj" fmla="val 5238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1778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20" name="Rounded Rectangle 14"/>
          <p:cNvSpPr/>
          <p:nvPr/>
        </p:nvSpPr>
        <p:spPr>
          <a:xfrm>
            <a:off x="6404143" y="2647405"/>
            <a:ext cx="2245548" cy="3211125"/>
          </a:xfrm>
          <a:prstGeom prst="roundRect">
            <a:avLst>
              <a:gd name="adj" fmla="val 5238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8001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cs typeface="+mn-ea"/>
              <a:sym typeface="+mn-lt"/>
            </a:endParaRPr>
          </a:p>
        </p:txBody>
      </p:sp>
      <p:sp>
        <p:nvSpPr>
          <p:cNvPr id="23" name="Rounded Rectangle 14"/>
          <p:cNvSpPr/>
          <p:nvPr/>
        </p:nvSpPr>
        <p:spPr>
          <a:xfrm>
            <a:off x="9208476" y="2647404"/>
            <a:ext cx="2245548" cy="3211125"/>
          </a:xfrm>
          <a:prstGeom prst="roundRect">
            <a:avLst>
              <a:gd name="adj" fmla="val 5238"/>
            </a:avLst>
          </a:prstGeom>
          <a:solidFill>
            <a:srgbClr val="B1CAE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Rounded Rectangle 142"/>
          <p:cNvSpPr/>
          <p:nvPr/>
        </p:nvSpPr>
        <p:spPr>
          <a:xfrm>
            <a:off x="10000090" y="3085727"/>
            <a:ext cx="662321" cy="662321"/>
          </a:xfrm>
          <a:prstGeom prst="roundRect">
            <a:avLst>
              <a:gd name="adj" fmla="val 5238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1778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365966" y="1508344"/>
            <a:ext cx="299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  <p:sp>
        <p:nvSpPr>
          <p:cNvPr id="37" name="Rounded Rectangle 14"/>
          <p:cNvSpPr/>
          <p:nvPr/>
        </p:nvSpPr>
        <p:spPr>
          <a:xfrm>
            <a:off x="6394235" y="2647404"/>
            <a:ext cx="2245548" cy="3211125"/>
          </a:xfrm>
          <a:prstGeom prst="roundRect">
            <a:avLst>
              <a:gd name="adj" fmla="val 5238"/>
            </a:avLst>
          </a:prstGeom>
          <a:solidFill>
            <a:srgbClr val="80A8CF">
              <a:alpha val="30000"/>
            </a:srgbClr>
          </a:solidFill>
          <a:ln w="12700">
            <a:noFill/>
          </a:ln>
          <a:effectLst>
            <a:outerShdw blurRad="8001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cs typeface="+mn-ea"/>
              <a:sym typeface="+mn-lt"/>
            </a:endParaRPr>
          </a:p>
        </p:txBody>
      </p:sp>
      <p:sp>
        <p:nvSpPr>
          <p:cNvPr id="21" name="Rounded Rectangle 142"/>
          <p:cNvSpPr/>
          <p:nvPr/>
        </p:nvSpPr>
        <p:spPr>
          <a:xfrm>
            <a:off x="7195757" y="3085728"/>
            <a:ext cx="662321" cy="662321"/>
          </a:xfrm>
          <a:prstGeom prst="roundRect">
            <a:avLst>
              <a:gd name="adj" fmla="val 5238"/>
            </a:avLst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noFill/>
          </a:ln>
          <a:effectLst>
            <a:outerShdw blurRad="177800" sx="102000" sy="102000" algn="ct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39" name="文本"/>
          <p:cNvSpPr/>
          <p:nvPr/>
        </p:nvSpPr>
        <p:spPr bwMode="auto">
          <a:xfrm>
            <a:off x="1120255" y="4501493"/>
            <a:ext cx="1714776" cy="651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t"/>
          <a:lstStyle/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40" name="文本"/>
          <p:cNvSpPr txBox="1"/>
          <p:nvPr/>
        </p:nvSpPr>
        <p:spPr>
          <a:xfrm>
            <a:off x="914401" y="4065063"/>
            <a:ext cx="2008292" cy="364436"/>
          </a:xfrm>
          <a:prstGeom prst="rect">
            <a:avLst/>
          </a:prstGeom>
          <a:noFill/>
          <a:ln>
            <a:noFill/>
          </a:ln>
        </p:spPr>
        <p:txBody>
          <a:bodyPr lIns="45725" tIns="22856" rIns="45725" bIns="22856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"/>
          <p:cNvSpPr/>
          <p:nvPr/>
        </p:nvSpPr>
        <p:spPr bwMode="auto">
          <a:xfrm>
            <a:off x="3888908" y="4501493"/>
            <a:ext cx="1714776" cy="651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t"/>
          <a:lstStyle/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42" name="文本"/>
          <p:cNvSpPr txBox="1"/>
          <p:nvPr/>
        </p:nvSpPr>
        <p:spPr>
          <a:xfrm>
            <a:off x="3683054" y="4065063"/>
            <a:ext cx="2008292" cy="364436"/>
          </a:xfrm>
          <a:prstGeom prst="rect">
            <a:avLst/>
          </a:prstGeom>
          <a:noFill/>
          <a:ln>
            <a:noFill/>
          </a:ln>
        </p:spPr>
        <p:txBody>
          <a:bodyPr lIns="45725" tIns="22856" rIns="45725" bIns="22856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"/>
          <p:cNvSpPr/>
          <p:nvPr/>
        </p:nvSpPr>
        <p:spPr bwMode="auto">
          <a:xfrm>
            <a:off x="6735182" y="4501493"/>
            <a:ext cx="1714776" cy="651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t"/>
          <a:lstStyle/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，</a:t>
            </a:r>
          </a:p>
        </p:txBody>
      </p:sp>
      <p:sp>
        <p:nvSpPr>
          <p:cNvPr id="44" name="文本"/>
          <p:cNvSpPr txBox="1"/>
          <p:nvPr/>
        </p:nvSpPr>
        <p:spPr>
          <a:xfrm>
            <a:off x="6529328" y="4065063"/>
            <a:ext cx="2008292" cy="364436"/>
          </a:xfrm>
          <a:prstGeom prst="rect">
            <a:avLst/>
          </a:prstGeom>
          <a:noFill/>
          <a:ln>
            <a:noFill/>
          </a:ln>
        </p:spPr>
        <p:txBody>
          <a:bodyPr lIns="45725" tIns="22856" rIns="45725" bIns="22856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i="0" u="none" strike="noStrike" kern="0" cap="none" spc="15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15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"/>
          <p:cNvSpPr/>
          <p:nvPr/>
        </p:nvSpPr>
        <p:spPr bwMode="auto">
          <a:xfrm>
            <a:off x="9494342" y="4485234"/>
            <a:ext cx="1714776" cy="65136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25400" tIns="25400" rIns="25400" bIns="25400" anchor="t"/>
          <a:lstStyle/>
          <a:p>
            <a:pPr algn="ctr"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</a:t>
            </a:r>
          </a:p>
        </p:txBody>
      </p:sp>
      <p:sp>
        <p:nvSpPr>
          <p:cNvPr id="46" name="文本"/>
          <p:cNvSpPr txBox="1"/>
          <p:nvPr/>
        </p:nvSpPr>
        <p:spPr>
          <a:xfrm>
            <a:off x="9288488" y="4048804"/>
            <a:ext cx="2008292" cy="364436"/>
          </a:xfrm>
          <a:prstGeom prst="rect">
            <a:avLst/>
          </a:prstGeom>
          <a:noFill/>
          <a:ln>
            <a:noFill/>
          </a:ln>
        </p:spPr>
        <p:txBody>
          <a:bodyPr lIns="45725" tIns="22856" rIns="45725" bIns="22856" anchor="ctr" anchorCtr="0">
            <a:no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altLang="zh-CN" sz="2000" i="0" u="none" strike="noStrike" kern="0" cap="none" spc="15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2000" i="0" u="none" strike="noStrike" kern="0" cap="none" spc="15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1" grpId="0" animBg="1"/>
      <p:bldP spid="14" grpId="0" animBg="1"/>
      <p:bldP spid="17" grpId="0" animBg="1"/>
      <p:bldP spid="18" grpId="0" animBg="1"/>
      <p:bldP spid="20" grpId="0" animBg="1"/>
      <p:bldP spid="23" grpId="0" animBg="1"/>
      <p:bldP spid="24" grpId="0" animBg="1"/>
      <p:bldP spid="36" grpId="0"/>
      <p:bldP spid="37" grpId="0" animBg="1"/>
      <p:bldP spid="21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1716405" y="2155825"/>
            <a:ext cx="989965" cy="989965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7" name="椭圆 6"/>
          <p:cNvSpPr/>
          <p:nvPr/>
        </p:nvSpPr>
        <p:spPr>
          <a:xfrm>
            <a:off x="4329430" y="2155825"/>
            <a:ext cx="989965" cy="989965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27" name="椭圆 26"/>
          <p:cNvSpPr/>
          <p:nvPr/>
        </p:nvSpPr>
        <p:spPr>
          <a:xfrm>
            <a:off x="6941185" y="2167255"/>
            <a:ext cx="989965" cy="989965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3</a:t>
            </a:r>
          </a:p>
        </p:txBody>
      </p:sp>
      <p:sp>
        <p:nvSpPr>
          <p:cNvPr id="28" name="椭圆 27"/>
          <p:cNvSpPr/>
          <p:nvPr/>
        </p:nvSpPr>
        <p:spPr>
          <a:xfrm>
            <a:off x="9554210" y="2167255"/>
            <a:ext cx="989965" cy="989965"/>
          </a:xfrm>
          <a:prstGeom prst="ellipse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9" name="任意多边形: 形状 4"/>
          <p:cNvSpPr/>
          <p:nvPr/>
        </p:nvSpPr>
        <p:spPr>
          <a:xfrm rot="5400000">
            <a:off x="5078768" y="3775203"/>
            <a:ext cx="2035027" cy="4130565"/>
          </a:xfrm>
          <a:custGeom>
            <a:avLst/>
            <a:gdLst>
              <a:gd name="connsiteX0" fmla="*/ 1217543 w 1217543"/>
              <a:gd name="connsiteY0" fmla="*/ 0 h 2435088"/>
              <a:gd name="connsiteX1" fmla="*/ 1217543 w 1217543"/>
              <a:gd name="connsiteY1" fmla="*/ 2435088 h 2435088"/>
              <a:gd name="connsiteX2" fmla="*/ 1093057 w 1217543"/>
              <a:gd name="connsiteY2" fmla="*/ 2428802 h 2435088"/>
              <a:gd name="connsiteX3" fmla="*/ 0 w 1217543"/>
              <a:gd name="connsiteY3" fmla="*/ 1217544 h 2435088"/>
              <a:gd name="connsiteX4" fmla="*/ 1093057 w 1217543"/>
              <a:gd name="connsiteY4" fmla="*/ 6286 h 2435088"/>
              <a:gd name="connsiteX5" fmla="*/ 1217543 w 1217543"/>
              <a:gd name="connsiteY5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543" h="2435088">
                <a:moveTo>
                  <a:pt x="1217543" y="0"/>
                </a:moveTo>
                <a:lnTo>
                  <a:pt x="1217543" y="2435088"/>
                </a:lnTo>
                <a:lnTo>
                  <a:pt x="1093057" y="2428802"/>
                </a:lnTo>
                <a:cubicBezTo>
                  <a:pt x="479103" y="2366452"/>
                  <a:pt x="0" y="1847948"/>
                  <a:pt x="0" y="1217544"/>
                </a:cubicBezTo>
                <a:cubicBezTo>
                  <a:pt x="0" y="587140"/>
                  <a:pt x="479103" y="68637"/>
                  <a:pt x="1093057" y="6286"/>
                </a:cubicBezTo>
                <a:lnTo>
                  <a:pt x="1217543" y="0"/>
                </a:lnTo>
                <a:close/>
              </a:path>
            </a:pathLst>
          </a:cu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254000" dist="127000" dir="8100000" algn="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0" name="任意多边形: 形状 4"/>
          <p:cNvSpPr/>
          <p:nvPr/>
        </p:nvSpPr>
        <p:spPr>
          <a:xfrm rot="5400000">
            <a:off x="5748815" y="3942009"/>
            <a:ext cx="2035027" cy="4130565"/>
          </a:xfrm>
          <a:custGeom>
            <a:avLst/>
            <a:gdLst>
              <a:gd name="connsiteX0" fmla="*/ 1217543 w 1217543"/>
              <a:gd name="connsiteY0" fmla="*/ 0 h 2435088"/>
              <a:gd name="connsiteX1" fmla="*/ 1217543 w 1217543"/>
              <a:gd name="connsiteY1" fmla="*/ 2435088 h 2435088"/>
              <a:gd name="connsiteX2" fmla="*/ 1093057 w 1217543"/>
              <a:gd name="connsiteY2" fmla="*/ 2428802 h 2435088"/>
              <a:gd name="connsiteX3" fmla="*/ 0 w 1217543"/>
              <a:gd name="connsiteY3" fmla="*/ 1217544 h 2435088"/>
              <a:gd name="connsiteX4" fmla="*/ 1093057 w 1217543"/>
              <a:gd name="connsiteY4" fmla="*/ 6286 h 2435088"/>
              <a:gd name="connsiteX5" fmla="*/ 1217543 w 1217543"/>
              <a:gd name="connsiteY5" fmla="*/ 0 h 2435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7543" h="2435088">
                <a:moveTo>
                  <a:pt x="1217543" y="0"/>
                </a:moveTo>
                <a:lnTo>
                  <a:pt x="1217543" y="2435088"/>
                </a:lnTo>
                <a:lnTo>
                  <a:pt x="1093057" y="2428802"/>
                </a:lnTo>
                <a:cubicBezTo>
                  <a:pt x="479103" y="2366452"/>
                  <a:pt x="0" y="1847948"/>
                  <a:pt x="0" y="1217544"/>
                </a:cubicBezTo>
                <a:cubicBezTo>
                  <a:pt x="0" y="587140"/>
                  <a:pt x="479103" y="68637"/>
                  <a:pt x="1093057" y="6286"/>
                </a:cubicBezTo>
                <a:lnTo>
                  <a:pt x="1217543" y="0"/>
                </a:lnTo>
                <a:close/>
              </a:path>
            </a:pathLst>
          </a:custGeom>
          <a:noFill/>
          <a:ln>
            <a:solidFill>
              <a:srgbClr val="FBC589"/>
            </a:solidFill>
          </a:ln>
          <a:effectLst>
            <a:outerShdw blurRad="254000" dist="127000" dir="8100000" algn="tr" rotWithShape="0">
              <a:schemeClr val="tx1">
                <a:alpha val="7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28705" y="3362054"/>
            <a:ext cx="2399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76154" y="3971761"/>
            <a:ext cx="2071362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82329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41095" y="3362054"/>
            <a:ext cx="2399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788068" y="3971761"/>
            <a:ext cx="2071362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82329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33800" y="3362054"/>
            <a:ext cx="2399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19032" y="3971761"/>
            <a:ext cx="2071362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82329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845555" y="3362054"/>
            <a:ext cx="23996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6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26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30946" y="3971761"/>
            <a:ext cx="2071362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 dirty="0">
                <a:solidFill>
                  <a:srgbClr val="282329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436110" y="366581"/>
            <a:ext cx="3319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600" b="0">
                <a:gradFill>
                  <a:gsLst>
                    <a:gs pos="33000">
                      <a:srgbClr val="527DAF"/>
                    </a:gs>
                    <a:gs pos="54000">
                      <a:srgbClr val="FBC589"/>
                    </a:gs>
                    <a:gs pos="76000">
                      <a:srgbClr val="B1CAE1"/>
                    </a:gs>
                  </a:gsLst>
                  <a:lin ang="2700000" scaled="0"/>
                </a:gradFill>
                <a:latin typeface="Agency FB" panose="020B0503020202020204" pitchFamily="34" charset="0"/>
                <a:cs typeface="+mn-ea"/>
              </a:defRPr>
            </a:lvl1pPr>
          </a:lstStyle>
          <a:p>
            <a:pPr algn="ctr"/>
            <a:r>
              <a:rPr lang="en-US" altLang="zh-CN" dirty="0">
                <a:sym typeface="+mn-lt"/>
              </a:rPr>
              <a:t>CONTENTS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7" grpId="0" animBg="1"/>
      <p:bldP spid="28" grpId="0" animBg="1"/>
      <p:bldP spid="9" grpId="0" animBg="1"/>
      <p:bldP spid="10" grpId="0" animBg="1"/>
      <p:bldP spid="12" grpId="0"/>
      <p:bldP spid="13" grpId="0"/>
      <p:bldP spid="15" grpId="0"/>
      <p:bldP spid="16" grpId="0"/>
      <p:bldP spid="18" grpId="0"/>
      <p:bldP spid="19" grpId="0"/>
      <p:bldP spid="21" grpId="0"/>
      <p:bldP spid="22" grpId="0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9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320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矩形: 圆角 2"/>
          <p:cNvSpPr/>
          <p:nvPr/>
        </p:nvSpPr>
        <p:spPr bwMode="auto">
          <a:xfrm>
            <a:off x="877391" y="1897172"/>
            <a:ext cx="5218609" cy="2209696"/>
          </a:xfrm>
          <a:prstGeom prst="roundRect">
            <a:avLst>
              <a:gd name="adj" fmla="val 0"/>
            </a:avLst>
          </a:prstGeom>
          <a:blipFill dpi="0"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07" tIns="45703" rIns="91407" bIns="45703" numCol="1" rtlCol="0" anchor="t" anchorCtr="0" compatLnSpc="1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096000" y="1897172"/>
            <a:ext cx="5218609" cy="2209696"/>
            <a:chOff x="6096000" y="1897172"/>
            <a:chExt cx="5218609" cy="2209696"/>
          </a:xfrm>
        </p:grpSpPr>
        <p:sp>
          <p:nvSpPr>
            <p:cNvPr id="8" name="矩形: 圆角 2"/>
            <p:cNvSpPr/>
            <p:nvPr/>
          </p:nvSpPr>
          <p:spPr bwMode="auto">
            <a:xfrm>
              <a:off x="6096000" y="1897172"/>
              <a:ext cx="5218609" cy="2209696"/>
            </a:xfrm>
            <a:prstGeom prst="roundRect">
              <a:avLst>
                <a:gd name="adj" fmla="val 0"/>
              </a:avLst>
            </a:prstGeom>
            <a:solidFill>
              <a:srgbClr val="B1CAE1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PA-文本框 9"/>
            <p:cNvSpPr txBox="1"/>
            <p:nvPr>
              <p:custDataLst>
                <p:tags r:id="rId7"/>
              </p:custDataLst>
            </p:nvPr>
          </p:nvSpPr>
          <p:spPr>
            <a:xfrm>
              <a:off x="6392829" y="2417789"/>
              <a:ext cx="4624950" cy="96449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defTabSz="457200">
                <a:lnSpc>
                  <a:spcPct val="130000"/>
                </a:lnSpc>
                <a:defRPr sz="1200">
                  <a:solidFill>
                    <a:schemeClr val="bg1">
                      <a:lumMod val="50000"/>
                    </a:schemeClr>
                  </a:solidFill>
                  <a:latin typeface="Source Han Sans CN Normal" panose="020B0400000000000000" pitchFamily="34" charset="-128"/>
                  <a:ea typeface="Source Han Sans CN Normal" panose="020B0400000000000000" pitchFamily="34" charset="-128"/>
                </a:defRPr>
              </a:lvl1pPr>
            </a:lstStyle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title.,Click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lnSpc>
                  <a:spcPct val="140000"/>
                </a:lnSpc>
              </a:pP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2922"/>
          <p:cNvGrpSpPr/>
          <p:nvPr/>
        </p:nvGrpSpPr>
        <p:grpSpPr>
          <a:xfrm>
            <a:off x="9639372" y="4723771"/>
            <a:ext cx="451600" cy="429771"/>
            <a:chOff x="0" y="0"/>
            <a:chExt cx="583186" cy="554996"/>
          </a:xfrm>
          <a:solidFill>
            <a:srgbClr val="80A8CF"/>
          </a:solidFill>
        </p:grpSpPr>
        <p:sp>
          <p:nvSpPr>
            <p:cNvPr id="19" name="Shape 2919"/>
            <p:cNvSpPr/>
            <p:nvPr/>
          </p:nvSpPr>
          <p:spPr>
            <a:xfrm>
              <a:off x="0" y="0"/>
              <a:ext cx="583187" cy="55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3070">
                <a:defRPr sz="1200">
                  <a:uFillTx/>
                  <a:latin typeface="Helvetica" panose="020B0604020202030204"/>
                  <a:ea typeface="Helvetica" panose="020B0604020202030204"/>
                  <a:cs typeface="Helvetica" panose="020B0604020202030204"/>
                  <a:sym typeface="Helvetica" panose="020B0604020202030204"/>
                </a:defRPr>
              </a:pPr>
              <a:endParaRPr sz="1140" dirty="0">
                <a:cs typeface="+mn-ea"/>
                <a:sym typeface="+mn-lt"/>
              </a:endParaRPr>
            </a:p>
          </p:txBody>
        </p:sp>
        <p:sp>
          <p:nvSpPr>
            <p:cNvPr id="20" name="Shape 2920"/>
            <p:cNvSpPr/>
            <p:nvPr/>
          </p:nvSpPr>
          <p:spPr>
            <a:xfrm>
              <a:off x="72897" y="72898"/>
              <a:ext cx="437391" cy="29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3070">
                <a:defRPr sz="1200">
                  <a:uFillTx/>
                  <a:latin typeface="Helvetica" panose="020B0604020202030204"/>
                  <a:ea typeface="Helvetica" panose="020B0604020202030204"/>
                  <a:cs typeface="Helvetica" panose="020B0604020202030204"/>
                  <a:sym typeface="Helvetica" panose="020B0604020202030204"/>
                </a:defRPr>
              </a:pPr>
              <a:endParaRPr sz="1140" dirty="0">
                <a:cs typeface="+mn-ea"/>
                <a:sym typeface="+mn-lt"/>
              </a:endParaRPr>
            </a:p>
          </p:txBody>
        </p:sp>
        <p:sp>
          <p:nvSpPr>
            <p:cNvPr id="21" name="Shape 2921"/>
            <p:cNvSpPr/>
            <p:nvPr/>
          </p:nvSpPr>
          <p:spPr>
            <a:xfrm>
              <a:off x="264321" y="373144"/>
              <a:ext cx="54544" cy="5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3070">
                <a:defRPr sz="1200">
                  <a:uFillTx/>
                  <a:latin typeface="Helvetica" panose="020B0604020202030204"/>
                  <a:ea typeface="Helvetica" panose="020B0604020202030204"/>
                  <a:cs typeface="Helvetica" panose="020B0604020202030204"/>
                  <a:sym typeface="Helvetica" panose="020B0604020202030204"/>
                </a:defRPr>
              </a:pPr>
              <a:endParaRPr sz="1140" dirty="0">
                <a:cs typeface="+mn-ea"/>
                <a:sym typeface="+mn-lt"/>
              </a:endParaRPr>
            </a:p>
          </p:txBody>
        </p:sp>
      </p:grpSp>
      <p:sp>
        <p:nvSpPr>
          <p:cNvPr id="26" name="PA-文本框 42"/>
          <p:cNvSpPr txBox="1"/>
          <p:nvPr>
            <p:custDataLst>
              <p:tags r:id="rId1"/>
            </p:custDataLst>
          </p:nvPr>
        </p:nvSpPr>
        <p:spPr>
          <a:xfrm>
            <a:off x="1414698" y="5465494"/>
            <a:ext cx="1833170" cy="964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4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ctr">
              <a:lnSpc>
                <a:spcPct val="140000"/>
              </a:lnSpc>
            </a:pP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PA-文本框 42"/>
          <p:cNvSpPr txBox="1"/>
          <p:nvPr>
            <p:custDataLst>
              <p:tags r:id="rId2"/>
            </p:custDataLst>
          </p:nvPr>
        </p:nvSpPr>
        <p:spPr>
          <a:xfrm>
            <a:off x="3325167" y="5465494"/>
            <a:ext cx="1833170" cy="964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457200"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PA-文本框 42"/>
          <p:cNvSpPr txBox="1"/>
          <p:nvPr>
            <p:custDataLst>
              <p:tags r:id="rId3"/>
            </p:custDataLst>
          </p:nvPr>
        </p:nvSpPr>
        <p:spPr>
          <a:xfrm>
            <a:off x="5210085" y="5465494"/>
            <a:ext cx="1833170" cy="964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457200"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42"/>
          <p:cNvSpPr txBox="1"/>
          <p:nvPr>
            <p:custDataLst>
              <p:tags r:id="rId4"/>
            </p:custDataLst>
          </p:nvPr>
        </p:nvSpPr>
        <p:spPr>
          <a:xfrm>
            <a:off x="7120554" y="5465494"/>
            <a:ext cx="1833170" cy="964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457200"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PA-文本框 42"/>
          <p:cNvSpPr txBox="1"/>
          <p:nvPr>
            <p:custDataLst>
              <p:tags r:id="rId5"/>
            </p:custDataLst>
          </p:nvPr>
        </p:nvSpPr>
        <p:spPr>
          <a:xfrm>
            <a:off x="9041729" y="5465494"/>
            <a:ext cx="1833170" cy="9644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ctr" defTabSz="457200">
              <a:lnSpc>
                <a:spcPct val="14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Freeform 18"/>
          <p:cNvSpPr>
            <a:spLocks noEditPoints="1"/>
          </p:cNvSpPr>
          <p:nvPr/>
        </p:nvSpPr>
        <p:spPr bwMode="auto">
          <a:xfrm>
            <a:off x="3841983" y="4669848"/>
            <a:ext cx="529589" cy="456770"/>
          </a:xfrm>
          <a:custGeom>
            <a:avLst/>
            <a:gdLst>
              <a:gd name="T0" fmla="*/ 210279 w 122"/>
              <a:gd name="T1" fmla="*/ 35135 h 106"/>
              <a:gd name="T2" fmla="*/ 31230 w 122"/>
              <a:gd name="T3" fmla="*/ 99204 h 106"/>
              <a:gd name="T4" fmla="*/ 18738 w 122"/>
              <a:gd name="T5" fmla="*/ 119871 h 106"/>
              <a:gd name="T6" fmla="*/ 35393 w 122"/>
              <a:gd name="T7" fmla="*/ 121938 h 106"/>
              <a:gd name="T8" fmla="*/ 222770 w 122"/>
              <a:gd name="T9" fmla="*/ 198408 h 106"/>
              <a:gd name="T10" fmla="*/ 222770 w 122"/>
              <a:gd name="T11" fmla="*/ 200474 h 106"/>
              <a:gd name="T12" fmla="*/ 233180 w 122"/>
              <a:gd name="T13" fmla="*/ 200474 h 106"/>
              <a:gd name="T14" fmla="*/ 233180 w 122"/>
              <a:gd name="T15" fmla="*/ 200474 h 106"/>
              <a:gd name="T16" fmla="*/ 235262 w 122"/>
              <a:gd name="T17" fmla="*/ 198408 h 106"/>
              <a:gd name="T18" fmla="*/ 235262 w 122"/>
              <a:gd name="T19" fmla="*/ 18601 h 106"/>
              <a:gd name="T20" fmla="*/ 233180 w 122"/>
              <a:gd name="T21" fmla="*/ 18601 h 106"/>
              <a:gd name="T22" fmla="*/ 222770 w 122"/>
              <a:gd name="T23" fmla="*/ 18601 h 106"/>
              <a:gd name="T24" fmla="*/ 222770 w 122"/>
              <a:gd name="T25" fmla="*/ 20667 h 106"/>
              <a:gd name="T26" fmla="*/ 222770 w 122"/>
              <a:gd name="T27" fmla="*/ 22734 h 106"/>
              <a:gd name="T28" fmla="*/ 222770 w 122"/>
              <a:gd name="T29" fmla="*/ 198408 h 106"/>
              <a:gd name="T30" fmla="*/ 191541 w 122"/>
              <a:gd name="T31" fmla="*/ 49602 h 106"/>
              <a:gd name="T32" fmla="*/ 195705 w 122"/>
              <a:gd name="T33" fmla="*/ 62002 h 106"/>
              <a:gd name="T34" fmla="*/ 52049 w 122"/>
              <a:gd name="T35" fmla="*/ 105404 h 106"/>
              <a:gd name="T36" fmla="*/ 191541 w 122"/>
              <a:gd name="T37" fmla="*/ 49602 h 106"/>
              <a:gd name="T38" fmla="*/ 70787 w 122"/>
              <a:gd name="T39" fmla="*/ 155006 h 106"/>
              <a:gd name="T40" fmla="*/ 66623 w 122"/>
              <a:gd name="T41" fmla="*/ 171540 h 106"/>
              <a:gd name="T42" fmla="*/ 120754 w 122"/>
              <a:gd name="T43" fmla="*/ 192207 h 106"/>
              <a:gd name="T44" fmla="*/ 129082 w 122"/>
              <a:gd name="T45" fmla="*/ 192207 h 106"/>
              <a:gd name="T46" fmla="*/ 133246 w 122"/>
              <a:gd name="T47" fmla="*/ 188074 h 106"/>
              <a:gd name="T48" fmla="*/ 137410 w 122"/>
              <a:gd name="T49" fmla="*/ 177740 h 106"/>
              <a:gd name="T50" fmla="*/ 154066 w 122"/>
              <a:gd name="T51" fmla="*/ 186007 h 106"/>
              <a:gd name="T52" fmla="*/ 151984 w 122"/>
              <a:gd name="T53" fmla="*/ 194274 h 106"/>
              <a:gd name="T54" fmla="*/ 137410 w 122"/>
              <a:gd name="T55" fmla="*/ 210808 h 106"/>
              <a:gd name="T56" fmla="*/ 114508 w 122"/>
              <a:gd name="T57" fmla="*/ 210808 h 106"/>
              <a:gd name="T58" fmla="*/ 66623 w 122"/>
              <a:gd name="T59" fmla="*/ 194274 h 106"/>
              <a:gd name="T60" fmla="*/ 47885 w 122"/>
              <a:gd name="T61" fmla="*/ 157073 h 106"/>
              <a:gd name="T62" fmla="*/ 29148 w 122"/>
              <a:gd name="T63" fmla="*/ 140539 h 106"/>
              <a:gd name="T64" fmla="*/ 4164 w 122"/>
              <a:gd name="T65" fmla="*/ 134338 h 106"/>
              <a:gd name="T66" fmla="*/ 0 w 122"/>
              <a:gd name="T67" fmla="*/ 124005 h 106"/>
              <a:gd name="T68" fmla="*/ 4164 w 122"/>
              <a:gd name="T69" fmla="*/ 84737 h 106"/>
              <a:gd name="T70" fmla="*/ 16656 w 122"/>
              <a:gd name="T71" fmla="*/ 78536 h 106"/>
              <a:gd name="T72" fmla="*/ 204033 w 122"/>
              <a:gd name="T73" fmla="*/ 16534 h 106"/>
              <a:gd name="T74" fmla="*/ 210279 w 122"/>
              <a:gd name="T75" fmla="*/ 4133 h 106"/>
              <a:gd name="T76" fmla="*/ 233180 w 122"/>
              <a:gd name="T77" fmla="*/ 0 h 106"/>
              <a:gd name="T78" fmla="*/ 249836 w 122"/>
              <a:gd name="T79" fmla="*/ 6200 h 106"/>
              <a:gd name="T80" fmla="*/ 254000 w 122"/>
              <a:gd name="T81" fmla="*/ 198408 h 106"/>
              <a:gd name="T82" fmla="*/ 247754 w 122"/>
              <a:gd name="T83" fmla="*/ 214942 h 106"/>
              <a:gd name="T84" fmla="*/ 233180 w 122"/>
              <a:gd name="T85" fmla="*/ 219075 h 106"/>
              <a:gd name="T86" fmla="*/ 210279 w 122"/>
              <a:gd name="T87" fmla="*/ 212875 h 106"/>
              <a:gd name="T88" fmla="*/ 154066 w 122"/>
              <a:gd name="T89" fmla="*/ 186007 h 106"/>
              <a:gd name="T90" fmla="*/ 210279 w 122"/>
              <a:gd name="T91" fmla="*/ 4133 h 106"/>
              <a:gd name="T92" fmla="*/ 210279 w 122"/>
              <a:gd name="T93" fmla="*/ 4133 h 10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122" h="106">
                <a:moveTo>
                  <a:pt x="101" y="89"/>
                </a:moveTo>
                <a:cubicBezTo>
                  <a:pt x="101" y="17"/>
                  <a:pt x="101" y="17"/>
                  <a:pt x="101" y="17"/>
                </a:cubicBezTo>
                <a:cubicBezTo>
                  <a:pt x="17" y="47"/>
                  <a:pt x="17" y="47"/>
                  <a:pt x="17" y="47"/>
                </a:cubicBezTo>
                <a:cubicBezTo>
                  <a:pt x="16" y="48"/>
                  <a:pt x="16" y="48"/>
                  <a:pt x="15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9" y="58"/>
                  <a:pt x="9" y="58"/>
                  <a:pt x="9" y="58"/>
                </a:cubicBezTo>
                <a:cubicBezTo>
                  <a:pt x="15" y="58"/>
                  <a:pt x="15" y="58"/>
                  <a:pt x="15" y="58"/>
                </a:cubicBezTo>
                <a:cubicBezTo>
                  <a:pt x="16" y="58"/>
                  <a:pt x="16" y="58"/>
                  <a:pt x="17" y="59"/>
                </a:cubicBezTo>
                <a:cubicBezTo>
                  <a:pt x="45" y="69"/>
                  <a:pt x="73" y="79"/>
                  <a:pt x="101" y="89"/>
                </a:cubicBezTo>
                <a:close/>
                <a:moveTo>
                  <a:pt x="107" y="96"/>
                </a:moveTo>
                <a:cubicBezTo>
                  <a:pt x="107" y="96"/>
                  <a:pt x="107" y="96"/>
                  <a:pt x="107" y="96"/>
                </a:cubicBezTo>
                <a:cubicBezTo>
                  <a:pt x="107" y="96"/>
                  <a:pt x="107" y="96"/>
                  <a:pt x="107" y="97"/>
                </a:cubicBezTo>
                <a:cubicBezTo>
                  <a:pt x="107" y="97"/>
                  <a:pt x="108" y="97"/>
                  <a:pt x="108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2" y="97"/>
                  <a:pt x="112" y="97"/>
                  <a:pt x="112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6"/>
                  <a:pt x="113" y="96"/>
                  <a:pt x="113" y="96"/>
                </a:cubicBezTo>
                <a:cubicBezTo>
                  <a:pt x="113" y="10"/>
                  <a:pt x="113" y="10"/>
                  <a:pt x="113" y="10"/>
                </a:cubicBezTo>
                <a:cubicBezTo>
                  <a:pt x="113" y="10"/>
                  <a:pt x="113" y="10"/>
                  <a:pt x="113" y="9"/>
                </a:cubicBezTo>
                <a:cubicBezTo>
                  <a:pt x="113" y="9"/>
                  <a:pt x="113" y="9"/>
                  <a:pt x="113" y="9"/>
                </a:cubicBezTo>
                <a:cubicBezTo>
                  <a:pt x="112" y="9"/>
                  <a:pt x="112" y="9"/>
                  <a:pt x="112" y="9"/>
                </a:cubicBezTo>
                <a:cubicBezTo>
                  <a:pt x="108" y="9"/>
                  <a:pt x="108" y="9"/>
                  <a:pt x="108" y="9"/>
                </a:cubicBezTo>
                <a:cubicBezTo>
                  <a:pt x="108" y="9"/>
                  <a:pt x="108" y="9"/>
                  <a:pt x="107" y="9"/>
                </a:cubicBezTo>
                <a:cubicBezTo>
                  <a:pt x="107" y="9"/>
                  <a:pt x="107" y="9"/>
                  <a:pt x="107" y="9"/>
                </a:cubicBezTo>
                <a:cubicBezTo>
                  <a:pt x="107" y="10"/>
                  <a:pt x="107" y="10"/>
                  <a:pt x="107" y="10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11"/>
                  <a:pt x="107" y="11"/>
                  <a:pt x="107" y="11"/>
                </a:cubicBezTo>
                <a:cubicBezTo>
                  <a:pt x="107" y="39"/>
                  <a:pt x="107" y="68"/>
                  <a:pt x="107" y="96"/>
                </a:cubicBezTo>
                <a:close/>
                <a:moveTo>
                  <a:pt x="92" y="24"/>
                </a:moveTo>
                <a:cubicBezTo>
                  <a:pt x="92" y="24"/>
                  <a:pt x="92" y="24"/>
                  <a:pt x="92" y="24"/>
                </a:cubicBezTo>
                <a:cubicBezTo>
                  <a:pt x="94" y="24"/>
                  <a:pt x="95" y="24"/>
                  <a:pt x="96" y="26"/>
                </a:cubicBezTo>
                <a:cubicBezTo>
                  <a:pt x="96" y="27"/>
                  <a:pt x="96" y="29"/>
                  <a:pt x="94" y="30"/>
                </a:cubicBezTo>
                <a:cubicBezTo>
                  <a:pt x="29" y="53"/>
                  <a:pt x="29" y="53"/>
                  <a:pt x="29" y="53"/>
                </a:cubicBezTo>
                <a:cubicBezTo>
                  <a:pt x="28" y="54"/>
                  <a:pt x="26" y="53"/>
                  <a:pt x="25" y="51"/>
                </a:cubicBezTo>
                <a:cubicBezTo>
                  <a:pt x="25" y="50"/>
                  <a:pt x="26" y="48"/>
                  <a:pt x="27" y="48"/>
                </a:cubicBezTo>
                <a:cubicBezTo>
                  <a:pt x="92" y="24"/>
                  <a:pt x="92" y="24"/>
                  <a:pt x="92" y="24"/>
                </a:cubicBezTo>
                <a:close/>
                <a:moveTo>
                  <a:pt x="34" y="75"/>
                </a:moveTo>
                <a:cubicBezTo>
                  <a:pt x="34" y="75"/>
                  <a:pt x="34" y="75"/>
                  <a:pt x="34" y="75"/>
                </a:cubicBezTo>
                <a:cubicBezTo>
                  <a:pt x="32" y="79"/>
                  <a:pt x="32" y="79"/>
                  <a:pt x="32" y="79"/>
                </a:cubicBezTo>
                <a:cubicBezTo>
                  <a:pt x="32" y="80"/>
                  <a:pt x="32" y="81"/>
                  <a:pt x="32" y="83"/>
                </a:cubicBezTo>
                <a:cubicBezTo>
                  <a:pt x="33" y="84"/>
                  <a:pt x="34" y="84"/>
                  <a:pt x="35" y="85"/>
                </a:cubicBezTo>
                <a:cubicBezTo>
                  <a:pt x="58" y="93"/>
                  <a:pt x="58" y="93"/>
                  <a:pt x="58" y="93"/>
                </a:cubicBezTo>
                <a:cubicBezTo>
                  <a:pt x="58" y="93"/>
                  <a:pt x="59" y="93"/>
                  <a:pt x="59" y="93"/>
                </a:cubicBezTo>
                <a:cubicBezTo>
                  <a:pt x="60" y="94"/>
                  <a:pt x="61" y="94"/>
                  <a:pt x="62" y="93"/>
                </a:cubicBezTo>
                <a:cubicBezTo>
                  <a:pt x="62" y="93"/>
                  <a:pt x="62" y="93"/>
                  <a:pt x="62" y="93"/>
                </a:cubicBezTo>
                <a:cubicBezTo>
                  <a:pt x="63" y="93"/>
                  <a:pt x="64" y="92"/>
                  <a:pt x="64" y="91"/>
                </a:cubicBezTo>
                <a:cubicBezTo>
                  <a:pt x="64" y="91"/>
                  <a:pt x="64" y="91"/>
                  <a:pt x="64" y="90"/>
                </a:cubicBezTo>
                <a:cubicBezTo>
                  <a:pt x="66" y="86"/>
                  <a:pt x="66" y="86"/>
                  <a:pt x="66" y="86"/>
                </a:cubicBezTo>
                <a:cubicBezTo>
                  <a:pt x="34" y="75"/>
                  <a:pt x="34" y="75"/>
                  <a:pt x="34" y="75"/>
                </a:cubicBezTo>
                <a:close/>
                <a:moveTo>
                  <a:pt x="74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3" y="94"/>
                  <a:pt x="73" y="94"/>
                  <a:pt x="73" y="94"/>
                </a:cubicBezTo>
                <a:cubicBezTo>
                  <a:pt x="73" y="94"/>
                  <a:pt x="73" y="94"/>
                  <a:pt x="73" y="94"/>
                </a:cubicBezTo>
                <a:cubicBezTo>
                  <a:pt x="72" y="98"/>
                  <a:pt x="69" y="100"/>
                  <a:pt x="66" y="102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3" y="103"/>
                  <a:pt x="59" y="103"/>
                  <a:pt x="55" y="102"/>
                </a:cubicBezTo>
                <a:cubicBezTo>
                  <a:pt x="55" y="102"/>
                  <a:pt x="55" y="102"/>
                  <a:pt x="55" y="102"/>
                </a:cubicBezTo>
                <a:cubicBezTo>
                  <a:pt x="32" y="94"/>
                  <a:pt x="32" y="94"/>
                  <a:pt x="32" y="94"/>
                </a:cubicBezTo>
                <a:cubicBezTo>
                  <a:pt x="28" y="92"/>
                  <a:pt x="25" y="90"/>
                  <a:pt x="24" y="86"/>
                </a:cubicBezTo>
                <a:cubicBezTo>
                  <a:pt x="22" y="83"/>
                  <a:pt x="22" y="80"/>
                  <a:pt x="23" y="76"/>
                </a:cubicBezTo>
                <a:cubicBezTo>
                  <a:pt x="25" y="72"/>
                  <a:pt x="25" y="72"/>
                  <a:pt x="25" y="72"/>
                </a:cubicBezTo>
                <a:cubicBezTo>
                  <a:pt x="14" y="68"/>
                  <a:pt x="14" y="68"/>
                  <a:pt x="14" y="68"/>
                </a:cubicBezTo>
                <a:cubicBezTo>
                  <a:pt x="8" y="68"/>
                  <a:pt x="8" y="68"/>
                  <a:pt x="8" y="68"/>
                </a:cubicBezTo>
                <a:cubicBezTo>
                  <a:pt x="6" y="68"/>
                  <a:pt x="4" y="67"/>
                  <a:pt x="2" y="65"/>
                </a:cubicBezTo>
                <a:cubicBezTo>
                  <a:pt x="2" y="65"/>
                  <a:pt x="2" y="65"/>
                  <a:pt x="2" y="65"/>
                </a:cubicBezTo>
                <a:cubicBezTo>
                  <a:pt x="1" y="64"/>
                  <a:pt x="0" y="62"/>
                  <a:pt x="0" y="6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2"/>
                  <a:pt x="2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4" y="39"/>
                  <a:pt x="6" y="38"/>
                  <a:pt x="8" y="38"/>
                </a:cubicBezTo>
                <a:cubicBezTo>
                  <a:pt x="14" y="38"/>
                  <a:pt x="14" y="38"/>
                  <a:pt x="14" y="38"/>
                </a:cubicBezTo>
                <a:cubicBezTo>
                  <a:pt x="98" y="8"/>
                  <a:pt x="98" y="8"/>
                  <a:pt x="98" y="8"/>
                </a:cubicBezTo>
                <a:cubicBezTo>
                  <a:pt x="98" y="6"/>
                  <a:pt x="99" y="4"/>
                  <a:pt x="101" y="3"/>
                </a:cubicBez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5" y="0"/>
                  <a:pt x="108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5" y="0"/>
                  <a:pt x="117" y="1"/>
                  <a:pt x="119" y="3"/>
                </a:cubicBezTo>
                <a:cubicBezTo>
                  <a:pt x="120" y="3"/>
                  <a:pt x="120" y="3"/>
                  <a:pt x="120" y="3"/>
                </a:cubicBezTo>
                <a:cubicBezTo>
                  <a:pt x="121" y="5"/>
                  <a:pt x="122" y="7"/>
                  <a:pt x="122" y="10"/>
                </a:cubicBezTo>
                <a:cubicBezTo>
                  <a:pt x="122" y="96"/>
                  <a:pt x="122" y="96"/>
                  <a:pt x="122" y="96"/>
                </a:cubicBezTo>
                <a:cubicBezTo>
                  <a:pt x="122" y="99"/>
                  <a:pt x="121" y="101"/>
                  <a:pt x="119" y="103"/>
                </a:cubicBezTo>
                <a:cubicBezTo>
                  <a:pt x="119" y="104"/>
                  <a:pt x="119" y="104"/>
                  <a:pt x="119" y="104"/>
                </a:cubicBezTo>
                <a:cubicBezTo>
                  <a:pt x="117" y="105"/>
                  <a:pt x="114" y="106"/>
                  <a:pt x="112" y="106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08" y="106"/>
                  <a:pt x="108" y="106"/>
                  <a:pt x="108" y="106"/>
                </a:cubicBezTo>
                <a:cubicBezTo>
                  <a:pt x="105" y="106"/>
                  <a:pt x="103" y="105"/>
                  <a:pt x="101" y="103"/>
                </a:cubicBezTo>
                <a:cubicBezTo>
                  <a:pt x="99" y="102"/>
                  <a:pt x="98" y="100"/>
                  <a:pt x="98" y="98"/>
                </a:cubicBezTo>
                <a:cubicBezTo>
                  <a:pt x="74" y="90"/>
                  <a:pt x="74" y="90"/>
                  <a:pt x="74" y="90"/>
                </a:cubicBezTo>
                <a:close/>
                <a:moveTo>
                  <a:pt x="101" y="2"/>
                </a:moveTo>
                <a:cubicBezTo>
                  <a:pt x="101" y="2"/>
                  <a:pt x="101" y="2"/>
                  <a:pt x="101" y="2"/>
                </a:cubicBezTo>
                <a:cubicBezTo>
                  <a:pt x="103" y="1"/>
                  <a:pt x="106" y="1"/>
                  <a:pt x="107" y="3"/>
                </a:cubicBezTo>
                <a:cubicBezTo>
                  <a:pt x="101" y="2"/>
                  <a:pt x="101" y="2"/>
                  <a:pt x="101" y="2"/>
                </a:cubicBezTo>
                <a:close/>
              </a:path>
            </a:pathLst>
          </a:custGeom>
          <a:solidFill>
            <a:srgbClr val="80A8CF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PA-AutoShape 16"/>
          <p:cNvSpPr/>
          <p:nvPr>
            <p:custDataLst>
              <p:tags r:id="rId6"/>
            </p:custDataLst>
          </p:nvPr>
        </p:nvSpPr>
        <p:spPr bwMode="auto">
          <a:xfrm>
            <a:off x="2018149" y="4696582"/>
            <a:ext cx="490714" cy="4091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708" y="14020"/>
                </a:moveTo>
                <a:cubicBezTo>
                  <a:pt x="20951" y="14020"/>
                  <a:pt x="21161" y="14125"/>
                  <a:pt x="21335" y="14334"/>
                </a:cubicBezTo>
                <a:cubicBezTo>
                  <a:pt x="21511" y="14548"/>
                  <a:pt x="21600" y="14810"/>
                  <a:pt x="21600" y="15115"/>
                </a:cubicBezTo>
                <a:lnTo>
                  <a:pt x="21600" y="20504"/>
                </a:lnTo>
                <a:cubicBezTo>
                  <a:pt x="21600" y="20815"/>
                  <a:pt x="21511" y="21071"/>
                  <a:pt x="21335" y="21285"/>
                </a:cubicBezTo>
                <a:cubicBezTo>
                  <a:pt x="21161" y="21494"/>
                  <a:pt x="20951" y="21600"/>
                  <a:pt x="20708" y="21600"/>
                </a:cubicBezTo>
                <a:lnTo>
                  <a:pt x="16197" y="21600"/>
                </a:lnTo>
                <a:cubicBezTo>
                  <a:pt x="15940" y="21600"/>
                  <a:pt x="15729" y="21494"/>
                  <a:pt x="15563" y="21285"/>
                </a:cubicBezTo>
                <a:cubicBezTo>
                  <a:pt x="15399" y="21071"/>
                  <a:pt x="15316" y="20815"/>
                  <a:pt x="15316" y="20504"/>
                </a:cubicBezTo>
                <a:lnTo>
                  <a:pt x="15316" y="15115"/>
                </a:lnTo>
                <a:cubicBezTo>
                  <a:pt x="15316" y="14810"/>
                  <a:pt x="15399" y="14548"/>
                  <a:pt x="15570" y="14334"/>
                </a:cubicBezTo>
                <a:cubicBezTo>
                  <a:pt x="15737" y="14125"/>
                  <a:pt x="15945" y="14020"/>
                  <a:pt x="16197" y="14020"/>
                </a:cubicBezTo>
                <a:lnTo>
                  <a:pt x="17788" y="14020"/>
                </a:lnTo>
                <a:lnTo>
                  <a:pt x="17788" y="11869"/>
                </a:lnTo>
                <a:cubicBezTo>
                  <a:pt x="17788" y="11699"/>
                  <a:pt x="17707" y="11610"/>
                  <a:pt x="17543" y="11602"/>
                </a:cubicBezTo>
                <a:lnTo>
                  <a:pt x="11473" y="11602"/>
                </a:lnTo>
                <a:lnTo>
                  <a:pt x="11473" y="14019"/>
                </a:lnTo>
                <a:lnTo>
                  <a:pt x="13054" y="14019"/>
                </a:lnTo>
                <a:cubicBezTo>
                  <a:pt x="13296" y="14019"/>
                  <a:pt x="13507" y="14125"/>
                  <a:pt x="13681" y="14334"/>
                </a:cubicBezTo>
                <a:cubicBezTo>
                  <a:pt x="13857" y="14548"/>
                  <a:pt x="13945" y="14810"/>
                  <a:pt x="13945" y="15115"/>
                </a:cubicBezTo>
                <a:lnTo>
                  <a:pt x="13945" y="20504"/>
                </a:lnTo>
                <a:cubicBezTo>
                  <a:pt x="13945" y="20815"/>
                  <a:pt x="13857" y="21071"/>
                  <a:pt x="13681" y="21285"/>
                </a:cubicBezTo>
                <a:cubicBezTo>
                  <a:pt x="13507" y="21494"/>
                  <a:pt x="13296" y="21599"/>
                  <a:pt x="13054" y="21599"/>
                </a:cubicBezTo>
                <a:lnTo>
                  <a:pt x="8543" y="21599"/>
                </a:lnTo>
                <a:cubicBezTo>
                  <a:pt x="8298" y="21599"/>
                  <a:pt x="8090" y="21494"/>
                  <a:pt x="7913" y="21285"/>
                </a:cubicBezTo>
                <a:cubicBezTo>
                  <a:pt x="7740" y="21071"/>
                  <a:pt x="7652" y="20815"/>
                  <a:pt x="7652" y="20504"/>
                </a:cubicBezTo>
                <a:lnTo>
                  <a:pt x="7652" y="15115"/>
                </a:lnTo>
                <a:cubicBezTo>
                  <a:pt x="7652" y="14810"/>
                  <a:pt x="7740" y="14548"/>
                  <a:pt x="7913" y="14334"/>
                </a:cubicBezTo>
                <a:cubicBezTo>
                  <a:pt x="8090" y="14125"/>
                  <a:pt x="8298" y="14019"/>
                  <a:pt x="8543" y="14019"/>
                </a:cubicBezTo>
                <a:lnTo>
                  <a:pt x="10124" y="14019"/>
                </a:lnTo>
                <a:lnTo>
                  <a:pt x="10124" y="11602"/>
                </a:lnTo>
                <a:lnTo>
                  <a:pt x="4056" y="11602"/>
                </a:lnTo>
                <a:cubicBezTo>
                  <a:pt x="3901" y="11602"/>
                  <a:pt x="3821" y="11690"/>
                  <a:pt x="3821" y="11869"/>
                </a:cubicBezTo>
                <a:lnTo>
                  <a:pt x="3821" y="14020"/>
                </a:lnTo>
                <a:lnTo>
                  <a:pt x="5402" y="14020"/>
                </a:lnTo>
                <a:cubicBezTo>
                  <a:pt x="5661" y="14020"/>
                  <a:pt x="5874" y="14125"/>
                  <a:pt x="6053" y="14334"/>
                </a:cubicBezTo>
                <a:cubicBezTo>
                  <a:pt x="6229" y="14548"/>
                  <a:pt x="6315" y="14810"/>
                  <a:pt x="6315" y="15115"/>
                </a:cubicBezTo>
                <a:lnTo>
                  <a:pt x="6315" y="20504"/>
                </a:lnTo>
                <a:cubicBezTo>
                  <a:pt x="6315" y="20815"/>
                  <a:pt x="6229" y="21071"/>
                  <a:pt x="6053" y="21285"/>
                </a:cubicBezTo>
                <a:cubicBezTo>
                  <a:pt x="5877" y="21494"/>
                  <a:pt x="5664" y="21600"/>
                  <a:pt x="5402" y="21600"/>
                </a:cubicBezTo>
                <a:lnTo>
                  <a:pt x="913" y="21600"/>
                </a:lnTo>
                <a:cubicBezTo>
                  <a:pt x="658" y="21600"/>
                  <a:pt x="440" y="21494"/>
                  <a:pt x="261" y="21285"/>
                </a:cubicBezTo>
                <a:cubicBezTo>
                  <a:pt x="88" y="21071"/>
                  <a:pt x="0" y="20815"/>
                  <a:pt x="0" y="20504"/>
                </a:cubicBezTo>
                <a:lnTo>
                  <a:pt x="0" y="15115"/>
                </a:lnTo>
                <a:cubicBezTo>
                  <a:pt x="0" y="14810"/>
                  <a:pt x="88" y="14548"/>
                  <a:pt x="261" y="14334"/>
                </a:cubicBezTo>
                <a:cubicBezTo>
                  <a:pt x="438" y="14125"/>
                  <a:pt x="656" y="14020"/>
                  <a:pt x="913" y="14020"/>
                </a:cubicBezTo>
                <a:lnTo>
                  <a:pt x="2472" y="14020"/>
                </a:lnTo>
                <a:lnTo>
                  <a:pt x="2472" y="11869"/>
                </a:lnTo>
                <a:cubicBezTo>
                  <a:pt x="2472" y="11352"/>
                  <a:pt x="2629" y="10911"/>
                  <a:pt x="2942" y="10544"/>
                </a:cubicBezTo>
                <a:cubicBezTo>
                  <a:pt x="3253" y="10180"/>
                  <a:pt x="3622" y="9997"/>
                  <a:pt x="4053" y="9997"/>
                </a:cubicBezTo>
                <a:lnTo>
                  <a:pt x="10121" y="9997"/>
                </a:lnTo>
                <a:lnTo>
                  <a:pt x="10121" y="7550"/>
                </a:lnTo>
                <a:lnTo>
                  <a:pt x="8540" y="7550"/>
                </a:lnTo>
                <a:cubicBezTo>
                  <a:pt x="8295" y="7550"/>
                  <a:pt x="8087" y="7450"/>
                  <a:pt x="7911" y="7247"/>
                </a:cubicBezTo>
                <a:cubicBezTo>
                  <a:pt x="7737" y="7045"/>
                  <a:pt x="7649" y="6789"/>
                  <a:pt x="7649" y="6484"/>
                </a:cubicBezTo>
                <a:lnTo>
                  <a:pt x="7649" y="1066"/>
                </a:lnTo>
                <a:cubicBezTo>
                  <a:pt x="7649" y="775"/>
                  <a:pt x="7737" y="522"/>
                  <a:pt x="7911" y="314"/>
                </a:cubicBezTo>
                <a:cubicBezTo>
                  <a:pt x="8087" y="102"/>
                  <a:pt x="8295" y="0"/>
                  <a:pt x="8540" y="0"/>
                </a:cubicBezTo>
                <a:lnTo>
                  <a:pt x="13052" y="0"/>
                </a:lnTo>
                <a:cubicBezTo>
                  <a:pt x="13294" y="0"/>
                  <a:pt x="13504" y="102"/>
                  <a:pt x="13678" y="314"/>
                </a:cubicBezTo>
                <a:cubicBezTo>
                  <a:pt x="13854" y="522"/>
                  <a:pt x="13943" y="775"/>
                  <a:pt x="13943" y="1066"/>
                </a:cubicBezTo>
                <a:lnTo>
                  <a:pt x="13943" y="6484"/>
                </a:lnTo>
                <a:cubicBezTo>
                  <a:pt x="13943" y="6789"/>
                  <a:pt x="13854" y="7045"/>
                  <a:pt x="13678" y="7247"/>
                </a:cubicBezTo>
                <a:cubicBezTo>
                  <a:pt x="13504" y="7450"/>
                  <a:pt x="13294" y="7550"/>
                  <a:pt x="13052" y="7550"/>
                </a:cubicBezTo>
                <a:lnTo>
                  <a:pt x="11470" y="7550"/>
                </a:lnTo>
                <a:lnTo>
                  <a:pt x="11470" y="9997"/>
                </a:lnTo>
                <a:lnTo>
                  <a:pt x="17541" y="9997"/>
                </a:lnTo>
                <a:cubicBezTo>
                  <a:pt x="17969" y="9997"/>
                  <a:pt x="18339" y="10177"/>
                  <a:pt x="18652" y="10538"/>
                </a:cubicBezTo>
                <a:cubicBezTo>
                  <a:pt x="18966" y="10899"/>
                  <a:pt x="19122" y="11343"/>
                  <a:pt x="19122" y="11869"/>
                </a:cubicBezTo>
                <a:lnTo>
                  <a:pt x="19122" y="14020"/>
                </a:lnTo>
                <a:lnTo>
                  <a:pt x="20708" y="14020"/>
                </a:lnTo>
                <a:close/>
              </a:path>
            </a:pathLst>
          </a:custGeom>
          <a:solidFill>
            <a:srgbClr val="80A8CF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marL="0" marR="0" lvl="0" indent="0" defTabSz="6477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s-ES" sz="42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cs typeface="+mn-ea"/>
              <a:sym typeface="+mn-lt"/>
            </a:endParaRPr>
          </a:p>
        </p:txBody>
      </p:sp>
      <p:sp>
        <p:nvSpPr>
          <p:cNvPr id="34" name="任意多边形 17"/>
          <p:cNvSpPr/>
          <p:nvPr/>
        </p:nvSpPr>
        <p:spPr bwMode="auto">
          <a:xfrm>
            <a:off x="5783210" y="4746752"/>
            <a:ext cx="510904" cy="383176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80A8CF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5" name="Freeform 18"/>
          <p:cNvSpPr>
            <a:spLocks noEditPoints="1"/>
          </p:cNvSpPr>
          <p:nvPr/>
        </p:nvSpPr>
        <p:spPr bwMode="auto">
          <a:xfrm>
            <a:off x="7730609" y="4682846"/>
            <a:ext cx="451600" cy="460771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80A8CF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animBg="1"/>
      <p:bldP spid="26" grpId="0"/>
      <p:bldP spid="27" grpId="0"/>
      <p:bldP spid="28" grpId="0"/>
      <p:bldP spid="29" grpId="0"/>
      <p:bldP spid="30" grpId="0"/>
      <p:bldP spid="32" grpId="0" animBg="1"/>
      <p:bldP spid="33" grpId="0" animBg="1"/>
      <p:bldP spid="34" grpId="0" animBg="1"/>
      <p:bldP spid="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9" name="Oval 5"/>
          <p:cNvSpPr/>
          <p:nvPr/>
        </p:nvSpPr>
        <p:spPr>
          <a:xfrm>
            <a:off x="9549712" y="4680037"/>
            <a:ext cx="1691149" cy="1691149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600170" y="2183699"/>
            <a:ext cx="3700674" cy="3700674"/>
          </a:xfrm>
          <a:prstGeom prst="ellipse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5" name="图片 14" descr="ewew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848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8" name="Oval 4"/>
          <p:cNvSpPr/>
          <p:nvPr/>
        </p:nvSpPr>
        <p:spPr>
          <a:xfrm>
            <a:off x="6389783" y="2093213"/>
            <a:ext cx="1013973" cy="1013973"/>
          </a:xfrm>
          <a:prstGeom prst="ellipse">
            <a:avLst/>
          </a:pr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Oval 6"/>
          <p:cNvSpPr/>
          <p:nvPr/>
        </p:nvSpPr>
        <p:spPr>
          <a:xfrm>
            <a:off x="9573968" y="1531022"/>
            <a:ext cx="515070" cy="515070"/>
          </a:xfrm>
          <a:prstGeom prst="ellipse">
            <a:avLst/>
          </a:prstGeo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7"/>
          <p:cNvSpPr/>
          <p:nvPr/>
        </p:nvSpPr>
        <p:spPr>
          <a:xfrm>
            <a:off x="5643398" y="5413966"/>
            <a:ext cx="904568" cy="904568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916880" y="2089150"/>
            <a:ext cx="299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1039268" y="3197672"/>
            <a:ext cx="3983873" cy="1113784"/>
            <a:chOff x="772156" y="2718088"/>
            <a:chExt cx="3983873" cy="1113784"/>
          </a:xfrm>
        </p:grpSpPr>
        <p:sp>
          <p:nvSpPr>
            <p:cNvPr id="28" name="文本框 27"/>
            <p:cNvSpPr txBox="1"/>
            <p:nvPr/>
          </p:nvSpPr>
          <p:spPr>
            <a:xfrm>
              <a:off x="1336298" y="2718088"/>
              <a:ext cx="3419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336301" y="3168998"/>
              <a:ext cx="3419728" cy="6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ts val="1500"/>
                </a:lnSpc>
                <a:defRPr sz="900"/>
              </a:lvl1pPr>
            </a:lstStyle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圆角矩形 16"/>
            <p:cNvSpPr/>
            <p:nvPr/>
          </p:nvSpPr>
          <p:spPr>
            <a:xfrm>
              <a:off x="772156" y="2781588"/>
              <a:ext cx="444222" cy="444220"/>
            </a:xfrm>
            <a:prstGeom prst="roundRect">
              <a:avLst/>
            </a:prstGeom>
            <a:solidFill>
              <a:srgbClr val="B1CAE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</a:t>
              </a:r>
              <a:endParaRPr lang="zh-CN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087120" y="4630745"/>
            <a:ext cx="3983872" cy="1113784"/>
            <a:chOff x="6306037" y="2718088"/>
            <a:chExt cx="3983872" cy="1113784"/>
          </a:xfrm>
        </p:grpSpPr>
        <p:sp>
          <p:nvSpPr>
            <p:cNvPr id="32" name="文本框 31"/>
            <p:cNvSpPr txBox="1"/>
            <p:nvPr/>
          </p:nvSpPr>
          <p:spPr>
            <a:xfrm>
              <a:off x="6870178" y="2718088"/>
              <a:ext cx="3419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defTabSz="913765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000" b="1" i="0" u="none" strike="noStrike" cap="none" spc="0" normalizeH="0" baseline="0">
                  <a:ln>
                    <a:noFill/>
                  </a:ln>
                  <a:effectLst/>
                  <a:uLnTx/>
                  <a:uFillTx/>
                </a:defRPr>
              </a:lvl1pPr>
            </a:lstStyle>
            <a:p>
              <a:r>
                <a:rPr lang="en-US" altLang="zh-CN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6870181" y="3168998"/>
              <a:ext cx="3419728" cy="662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40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95号-手刻宋" panose="00000500000000000000" charset="-122"/>
                  <a:ea typeface="字魂95号-手刻宋" panose="00000500000000000000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圆角矩形 19"/>
            <p:cNvSpPr/>
            <p:nvPr/>
          </p:nvSpPr>
          <p:spPr>
            <a:xfrm>
              <a:off x="6306037" y="2796978"/>
              <a:ext cx="444222" cy="444220"/>
            </a:xfrm>
            <a:prstGeom prst="roundRect">
              <a:avLst/>
            </a:prstGeom>
            <a:solidFill>
              <a:srgbClr val="B1CAE1"/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6" grpId="0" animBg="1"/>
      <p:bldP spid="12" grpId="0"/>
      <p:bldP spid="8" grpId="0" animBg="1"/>
      <p:bldP spid="10" grpId="0" animBg="1"/>
      <p:bldP spid="11" grpId="0" animBg="1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11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10" name="任意多边形 15"/>
          <p:cNvSpPr/>
          <p:nvPr/>
        </p:nvSpPr>
        <p:spPr>
          <a:xfrm>
            <a:off x="6388825" y="0"/>
            <a:ext cx="5803175" cy="5060731"/>
          </a:xfrm>
          <a:custGeom>
            <a:avLst/>
            <a:gdLst>
              <a:gd name="connsiteX0" fmla="*/ 284086 w 6363615"/>
              <a:gd name="connsiteY0" fmla="*/ 0 h 5549470"/>
              <a:gd name="connsiteX1" fmla="*/ 6363615 w 6363615"/>
              <a:gd name="connsiteY1" fmla="*/ 0 h 5549470"/>
              <a:gd name="connsiteX2" fmla="*/ 6363615 w 6363615"/>
              <a:gd name="connsiteY2" fmla="*/ 3913999 h 5549470"/>
              <a:gd name="connsiteX3" fmla="*/ 6236793 w 6363615"/>
              <a:gd name="connsiteY3" fmla="*/ 4001440 h 5549470"/>
              <a:gd name="connsiteX4" fmla="*/ 3378677 w 6363615"/>
              <a:gd name="connsiteY4" fmla="*/ 5502166 h 5549470"/>
              <a:gd name="connsiteX5" fmla="*/ 1218801 w 6363615"/>
              <a:gd name="connsiteY5" fmla="*/ 4414345 h 5549470"/>
              <a:gd name="connsiteX6" fmla="*/ 1644470 w 6363615"/>
              <a:gd name="connsiteY6" fmla="*/ 2238703 h 5549470"/>
              <a:gd name="connsiteX7" fmla="*/ 20622 w 6363615"/>
              <a:gd name="connsiteY7" fmla="*/ 1150883 h 5549470"/>
              <a:gd name="connsiteX8" fmla="*/ 179263 w 6363615"/>
              <a:gd name="connsiteY8" fmla="*/ 193128 h 5549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3615" h="5549470">
                <a:moveTo>
                  <a:pt x="284086" y="0"/>
                </a:moveTo>
                <a:lnTo>
                  <a:pt x="6363615" y="0"/>
                </a:lnTo>
                <a:lnTo>
                  <a:pt x="6363615" y="3913999"/>
                </a:lnTo>
                <a:lnTo>
                  <a:pt x="6236793" y="4001440"/>
                </a:lnTo>
                <a:cubicBezTo>
                  <a:pt x="5246111" y="4670781"/>
                  <a:pt x="4047070" y="5346153"/>
                  <a:pt x="3378677" y="5502166"/>
                </a:cubicBezTo>
                <a:cubicBezTo>
                  <a:pt x="2309249" y="5751787"/>
                  <a:pt x="1507835" y="4958255"/>
                  <a:pt x="1218801" y="4414345"/>
                </a:cubicBezTo>
                <a:cubicBezTo>
                  <a:pt x="929767" y="3870435"/>
                  <a:pt x="1844167" y="2782613"/>
                  <a:pt x="1644470" y="2238703"/>
                </a:cubicBezTo>
                <a:cubicBezTo>
                  <a:pt x="1444773" y="1694793"/>
                  <a:pt x="128353" y="1644869"/>
                  <a:pt x="20622" y="1150883"/>
                </a:cubicBezTo>
                <a:cubicBezTo>
                  <a:pt x="-33244" y="903890"/>
                  <a:pt x="17995" y="545224"/>
                  <a:pt x="179263" y="193128"/>
                </a:cubicBezTo>
                <a:close/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09A8B56-FE3D-4D27-B108-56F1DAA8F1B2}"/>
              </a:ext>
            </a:extLst>
          </p:cNvPr>
          <p:cNvGrpSpPr/>
          <p:nvPr/>
        </p:nvGrpSpPr>
        <p:grpSpPr>
          <a:xfrm>
            <a:off x="7000194" y="1784026"/>
            <a:ext cx="4001883" cy="4001884"/>
            <a:chOff x="7000194" y="1784026"/>
            <a:chExt cx="4001883" cy="4001884"/>
          </a:xfrm>
        </p:grpSpPr>
        <p:sp>
          <p:nvSpPr>
            <p:cNvPr id="11" name="圆角矩形 19"/>
            <p:cNvSpPr/>
            <p:nvPr/>
          </p:nvSpPr>
          <p:spPr>
            <a:xfrm rot="19010007">
              <a:off x="7171665" y="1955499"/>
              <a:ext cx="3658938" cy="3658938"/>
            </a:xfrm>
            <a:prstGeom prst="roundRect">
              <a:avLst>
                <a:gd name="adj" fmla="val 27548"/>
              </a:avLst>
            </a:prstGeom>
            <a:solidFill>
              <a:schemeClr val="bg1"/>
            </a:solidFill>
            <a:ln>
              <a:noFill/>
            </a:ln>
            <a:effectLst>
              <a:outerShdw blurRad="1778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00194" y="1784026"/>
              <a:ext cx="4001883" cy="4001884"/>
            </a:xfrm>
            <a:custGeom>
              <a:avLst/>
              <a:gdLst>
                <a:gd name="connsiteX0" fmla="*/ 2064978 w 4001883"/>
                <a:gd name="connsiteY0" fmla="*/ 479 h 4001884"/>
                <a:gd name="connsiteX1" fmla="*/ 2713395 w 4001883"/>
                <a:gd name="connsiteY1" fmla="*/ 293706 h 4001884"/>
                <a:gd name="connsiteX2" fmla="*/ 3750248 w 4001883"/>
                <a:gd name="connsiteY2" fmla="*/ 1399135 h 4001884"/>
                <a:gd name="connsiteX3" fmla="*/ 3708178 w 4001883"/>
                <a:gd name="connsiteY3" fmla="*/ 2713395 h 4001884"/>
                <a:gd name="connsiteX4" fmla="*/ 2602749 w 4001883"/>
                <a:gd name="connsiteY4" fmla="*/ 3750248 h 4001884"/>
                <a:gd name="connsiteX5" fmla="*/ 1288489 w 4001883"/>
                <a:gd name="connsiteY5" fmla="*/ 3708178 h 4001884"/>
                <a:gd name="connsiteX6" fmla="*/ 251636 w 4001883"/>
                <a:gd name="connsiteY6" fmla="*/ 2602749 h 4001884"/>
                <a:gd name="connsiteX7" fmla="*/ 293707 w 4001883"/>
                <a:gd name="connsiteY7" fmla="*/ 1288489 h 4001884"/>
                <a:gd name="connsiteX8" fmla="*/ 1399135 w 4001883"/>
                <a:gd name="connsiteY8" fmla="*/ 251636 h 4001884"/>
                <a:gd name="connsiteX9" fmla="*/ 2064978 w 4001883"/>
                <a:gd name="connsiteY9" fmla="*/ 479 h 4001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1883" h="4001884">
                  <a:moveTo>
                    <a:pt x="2064978" y="479"/>
                  </a:moveTo>
                  <a:cubicBezTo>
                    <a:pt x="2302813" y="8092"/>
                    <a:pt x="2537743" y="106436"/>
                    <a:pt x="2713395" y="293706"/>
                  </a:cubicBezTo>
                  <a:lnTo>
                    <a:pt x="3750248" y="1399135"/>
                  </a:lnTo>
                  <a:cubicBezTo>
                    <a:pt x="4101553" y="1773675"/>
                    <a:pt x="4082718" y="2362090"/>
                    <a:pt x="3708178" y="2713395"/>
                  </a:cubicBezTo>
                  <a:lnTo>
                    <a:pt x="2602749" y="3750248"/>
                  </a:lnTo>
                  <a:cubicBezTo>
                    <a:pt x="2228209" y="4101554"/>
                    <a:pt x="1639794" y="4082718"/>
                    <a:pt x="1288489" y="3708178"/>
                  </a:cubicBezTo>
                  <a:lnTo>
                    <a:pt x="251636" y="2602749"/>
                  </a:lnTo>
                  <a:cubicBezTo>
                    <a:pt x="-99669" y="2228209"/>
                    <a:pt x="-80833" y="1639794"/>
                    <a:pt x="293707" y="1288489"/>
                  </a:cubicBezTo>
                  <a:lnTo>
                    <a:pt x="1399135" y="251636"/>
                  </a:lnTo>
                  <a:cubicBezTo>
                    <a:pt x="1586405" y="75983"/>
                    <a:pt x="1827144" y="-7134"/>
                    <a:pt x="2064978" y="479"/>
                  </a:cubicBezTo>
                  <a:close/>
                </a:path>
              </a:pathLst>
            </a:cu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sp>
        <p:nvSpPr>
          <p:cNvPr id="16" name="椭圆 15"/>
          <p:cNvSpPr/>
          <p:nvPr/>
        </p:nvSpPr>
        <p:spPr>
          <a:xfrm>
            <a:off x="10716839" y="5228082"/>
            <a:ext cx="391802" cy="391802"/>
          </a:xfrm>
          <a:prstGeom prst="ellipse">
            <a:avLst/>
          </a:prstGeo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778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777404" y="5349154"/>
            <a:ext cx="910609" cy="910609"/>
          </a:xfrm>
          <a:prstGeom prst="ellipse">
            <a:avLst/>
          </a:prstGeom>
          <a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778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1" name="Group 2922"/>
          <p:cNvGrpSpPr/>
          <p:nvPr/>
        </p:nvGrpSpPr>
        <p:grpSpPr>
          <a:xfrm>
            <a:off x="5358330" y="3389038"/>
            <a:ext cx="451600" cy="429771"/>
            <a:chOff x="0" y="0"/>
            <a:chExt cx="583186" cy="554996"/>
          </a:xfrm>
          <a:solidFill>
            <a:srgbClr val="80A8CF"/>
          </a:solidFill>
        </p:grpSpPr>
        <p:sp>
          <p:nvSpPr>
            <p:cNvPr id="32" name="Shape 2919"/>
            <p:cNvSpPr/>
            <p:nvPr/>
          </p:nvSpPr>
          <p:spPr>
            <a:xfrm>
              <a:off x="0" y="0"/>
              <a:ext cx="583187" cy="554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5" y="0"/>
                  </a:moveTo>
                  <a:cubicBezTo>
                    <a:pt x="1815" y="0"/>
                    <a:pt x="1815" y="0"/>
                    <a:pt x="1815" y="0"/>
                  </a:cubicBezTo>
                  <a:cubicBezTo>
                    <a:pt x="816" y="0"/>
                    <a:pt x="0" y="857"/>
                    <a:pt x="0" y="1908"/>
                  </a:cubicBezTo>
                  <a:cubicBezTo>
                    <a:pt x="0" y="16517"/>
                    <a:pt x="0" y="16517"/>
                    <a:pt x="0" y="16517"/>
                  </a:cubicBezTo>
                  <a:cubicBezTo>
                    <a:pt x="0" y="17567"/>
                    <a:pt x="816" y="18425"/>
                    <a:pt x="1815" y="18425"/>
                  </a:cubicBezTo>
                  <a:cubicBezTo>
                    <a:pt x="7284" y="18425"/>
                    <a:pt x="7284" y="18425"/>
                    <a:pt x="7284" y="18425"/>
                  </a:cubicBezTo>
                  <a:cubicBezTo>
                    <a:pt x="7009" y="18811"/>
                    <a:pt x="6549" y="19294"/>
                    <a:pt x="6319" y="19523"/>
                  </a:cubicBezTo>
                  <a:cubicBezTo>
                    <a:pt x="6089" y="19765"/>
                    <a:pt x="5906" y="19958"/>
                    <a:pt x="5814" y="20091"/>
                  </a:cubicBezTo>
                  <a:cubicBezTo>
                    <a:pt x="5676" y="20284"/>
                    <a:pt x="5618" y="20646"/>
                    <a:pt x="5768" y="20972"/>
                  </a:cubicBezTo>
                  <a:cubicBezTo>
                    <a:pt x="5906" y="21262"/>
                    <a:pt x="6250" y="21600"/>
                    <a:pt x="7135" y="21600"/>
                  </a:cubicBezTo>
                  <a:cubicBezTo>
                    <a:pt x="14465" y="21600"/>
                    <a:pt x="14465" y="21600"/>
                    <a:pt x="14465" y="21600"/>
                  </a:cubicBezTo>
                  <a:cubicBezTo>
                    <a:pt x="15350" y="21600"/>
                    <a:pt x="15694" y="21262"/>
                    <a:pt x="15832" y="20972"/>
                  </a:cubicBezTo>
                  <a:cubicBezTo>
                    <a:pt x="15982" y="20646"/>
                    <a:pt x="15924" y="20284"/>
                    <a:pt x="15786" y="20091"/>
                  </a:cubicBezTo>
                  <a:cubicBezTo>
                    <a:pt x="15694" y="19958"/>
                    <a:pt x="15511" y="19765"/>
                    <a:pt x="15281" y="19523"/>
                  </a:cubicBezTo>
                  <a:cubicBezTo>
                    <a:pt x="15051" y="19294"/>
                    <a:pt x="14591" y="18811"/>
                    <a:pt x="14316" y="18425"/>
                  </a:cubicBezTo>
                  <a:cubicBezTo>
                    <a:pt x="19785" y="18425"/>
                    <a:pt x="19785" y="18425"/>
                    <a:pt x="19785" y="18425"/>
                  </a:cubicBezTo>
                  <a:cubicBezTo>
                    <a:pt x="20784" y="18425"/>
                    <a:pt x="21600" y="17567"/>
                    <a:pt x="21600" y="16517"/>
                  </a:cubicBezTo>
                  <a:cubicBezTo>
                    <a:pt x="21600" y="1908"/>
                    <a:pt x="21600" y="1908"/>
                    <a:pt x="21600" y="1908"/>
                  </a:cubicBezTo>
                  <a:cubicBezTo>
                    <a:pt x="21600" y="857"/>
                    <a:pt x="20784" y="0"/>
                    <a:pt x="19785" y="0"/>
                  </a:cubicBezTo>
                  <a:close/>
                  <a:moveTo>
                    <a:pt x="14798" y="20030"/>
                  </a:moveTo>
                  <a:cubicBezTo>
                    <a:pt x="14994" y="20236"/>
                    <a:pt x="15177" y="20429"/>
                    <a:pt x="15235" y="20501"/>
                  </a:cubicBezTo>
                  <a:cubicBezTo>
                    <a:pt x="15235" y="20513"/>
                    <a:pt x="15269" y="20586"/>
                    <a:pt x="15223" y="20670"/>
                  </a:cubicBezTo>
                  <a:cubicBezTo>
                    <a:pt x="15131" y="20815"/>
                    <a:pt x="14856" y="20900"/>
                    <a:pt x="14465" y="20900"/>
                  </a:cubicBezTo>
                  <a:cubicBezTo>
                    <a:pt x="7135" y="20900"/>
                    <a:pt x="7135" y="20900"/>
                    <a:pt x="7135" y="20900"/>
                  </a:cubicBezTo>
                  <a:cubicBezTo>
                    <a:pt x="6744" y="20900"/>
                    <a:pt x="6469" y="20815"/>
                    <a:pt x="6377" y="20670"/>
                  </a:cubicBezTo>
                  <a:cubicBezTo>
                    <a:pt x="6331" y="20598"/>
                    <a:pt x="6354" y="20525"/>
                    <a:pt x="6354" y="20525"/>
                  </a:cubicBezTo>
                  <a:cubicBezTo>
                    <a:pt x="6354" y="20525"/>
                    <a:pt x="6354" y="20525"/>
                    <a:pt x="6354" y="20525"/>
                  </a:cubicBezTo>
                  <a:cubicBezTo>
                    <a:pt x="6423" y="20429"/>
                    <a:pt x="6606" y="20236"/>
                    <a:pt x="6802" y="20030"/>
                  </a:cubicBezTo>
                  <a:cubicBezTo>
                    <a:pt x="7388" y="19415"/>
                    <a:pt x="7859" y="18895"/>
                    <a:pt x="8077" y="18425"/>
                  </a:cubicBezTo>
                  <a:cubicBezTo>
                    <a:pt x="13523" y="18425"/>
                    <a:pt x="13523" y="18425"/>
                    <a:pt x="13523" y="18425"/>
                  </a:cubicBezTo>
                  <a:cubicBezTo>
                    <a:pt x="13741" y="18895"/>
                    <a:pt x="14212" y="19415"/>
                    <a:pt x="14798" y="20030"/>
                  </a:cubicBezTo>
                  <a:close/>
                  <a:moveTo>
                    <a:pt x="20256" y="16517"/>
                  </a:moveTo>
                  <a:cubicBezTo>
                    <a:pt x="20256" y="16795"/>
                    <a:pt x="20049" y="17012"/>
                    <a:pt x="19785" y="17012"/>
                  </a:cubicBezTo>
                  <a:cubicBezTo>
                    <a:pt x="1815" y="17012"/>
                    <a:pt x="1815" y="17012"/>
                    <a:pt x="1815" y="17012"/>
                  </a:cubicBezTo>
                  <a:cubicBezTo>
                    <a:pt x="1563" y="17012"/>
                    <a:pt x="1344" y="16795"/>
                    <a:pt x="1344" y="16517"/>
                  </a:cubicBezTo>
                  <a:cubicBezTo>
                    <a:pt x="1344" y="1908"/>
                    <a:pt x="1344" y="1908"/>
                    <a:pt x="1344" y="1908"/>
                  </a:cubicBezTo>
                  <a:cubicBezTo>
                    <a:pt x="1344" y="1630"/>
                    <a:pt x="1563" y="1413"/>
                    <a:pt x="1815" y="1413"/>
                  </a:cubicBezTo>
                  <a:cubicBezTo>
                    <a:pt x="19785" y="1413"/>
                    <a:pt x="19785" y="1413"/>
                    <a:pt x="19785" y="1413"/>
                  </a:cubicBezTo>
                  <a:cubicBezTo>
                    <a:pt x="20049" y="1413"/>
                    <a:pt x="20256" y="1630"/>
                    <a:pt x="20256" y="1908"/>
                  </a:cubicBezTo>
                  <a:lnTo>
                    <a:pt x="20256" y="16517"/>
                  </a:ln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3070">
                <a:defRPr sz="1200">
                  <a:uFillTx/>
                  <a:latin typeface="Helvetica" panose="020B0604020202030204"/>
                  <a:ea typeface="Helvetica" panose="020B0604020202030204"/>
                  <a:cs typeface="Helvetica" panose="020B0604020202030204"/>
                  <a:sym typeface="Helvetica" panose="020B0604020202030204"/>
                </a:defRPr>
              </a:pPr>
              <a:endParaRPr sz="1140" dirty="0">
                <a:cs typeface="+mn-ea"/>
                <a:sym typeface="+mn-lt"/>
              </a:endParaRPr>
            </a:p>
          </p:txBody>
        </p:sp>
        <p:sp>
          <p:nvSpPr>
            <p:cNvPr id="33" name="Shape 2920"/>
            <p:cNvSpPr/>
            <p:nvPr/>
          </p:nvSpPr>
          <p:spPr>
            <a:xfrm>
              <a:off x="72897" y="72898"/>
              <a:ext cx="437391" cy="29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68" y="0"/>
                  </a:moveTo>
                  <a:cubicBezTo>
                    <a:pt x="1532" y="0"/>
                    <a:pt x="1532" y="0"/>
                    <a:pt x="1532" y="0"/>
                  </a:cubicBezTo>
                  <a:cubicBezTo>
                    <a:pt x="689" y="0"/>
                    <a:pt x="0" y="1010"/>
                    <a:pt x="0" y="2272"/>
                  </a:cubicBezTo>
                  <a:cubicBezTo>
                    <a:pt x="0" y="19305"/>
                    <a:pt x="0" y="19305"/>
                    <a:pt x="0" y="19305"/>
                  </a:cubicBezTo>
                  <a:cubicBezTo>
                    <a:pt x="0" y="20567"/>
                    <a:pt x="689" y="21600"/>
                    <a:pt x="1532" y="21600"/>
                  </a:cubicBezTo>
                  <a:cubicBezTo>
                    <a:pt x="20068" y="21600"/>
                    <a:pt x="20068" y="21600"/>
                    <a:pt x="20068" y="21600"/>
                  </a:cubicBezTo>
                  <a:cubicBezTo>
                    <a:pt x="20911" y="21600"/>
                    <a:pt x="21600" y="20567"/>
                    <a:pt x="21600" y="19305"/>
                  </a:cubicBezTo>
                  <a:cubicBezTo>
                    <a:pt x="21600" y="2272"/>
                    <a:pt x="21600" y="2272"/>
                    <a:pt x="21600" y="2272"/>
                  </a:cubicBezTo>
                  <a:cubicBezTo>
                    <a:pt x="21600" y="1010"/>
                    <a:pt x="20911" y="0"/>
                    <a:pt x="20068" y="0"/>
                  </a:cubicBezTo>
                  <a:close/>
                  <a:moveTo>
                    <a:pt x="1532" y="1331"/>
                  </a:moveTo>
                  <a:cubicBezTo>
                    <a:pt x="20068" y="1331"/>
                    <a:pt x="20068" y="1331"/>
                    <a:pt x="20068" y="1331"/>
                  </a:cubicBezTo>
                  <a:cubicBezTo>
                    <a:pt x="20420" y="1331"/>
                    <a:pt x="20711" y="1767"/>
                    <a:pt x="20711" y="2272"/>
                  </a:cubicBezTo>
                  <a:cubicBezTo>
                    <a:pt x="20711" y="7804"/>
                    <a:pt x="20711" y="7804"/>
                    <a:pt x="20711" y="7804"/>
                  </a:cubicBezTo>
                  <a:cubicBezTo>
                    <a:pt x="17081" y="13910"/>
                    <a:pt x="17081" y="13910"/>
                    <a:pt x="17081" y="13910"/>
                  </a:cubicBezTo>
                  <a:cubicBezTo>
                    <a:pt x="13849" y="7667"/>
                    <a:pt x="13849" y="7667"/>
                    <a:pt x="13849" y="7667"/>
                  </a:cubicBezTo>
                  <a:cubicBezTo>
                    <a:pt x="13772" y="7506"/>
                    <a:pt x="13634" y="7414"/>
                    <a:pt x="13496" y="7391"/>
                  </a:cubicBezTo>
                  <a:cubicBezTo>
                    <a:pt x="13343" y="7414"/>
                    <a:pt x="13220" y="7506"/>
                    <a:pt x="13129" y="7690"/>
                  </a:cubicBezTo>
                  <a:cubicBezTo>
                    <a:pt x="8946" y="16458"/>
                    <a:pt x="8946" y="16458"/>
                    <a:pt x="8946" y="16458"/>
                  </a:cubicBezTo>
                  <a:cubicBezTo>
                    <a:pt x="5729" y="11638"/>
                    <a:pt x="5729" y="11638"/>
                    <a:pt x="5729" y="11638"/>
                  </a:cubicBezTo>
                  <a:cubicBezTo>
                    <a:pt x="5561" y="11385"/>
                    <a:pt x="5285" y="11385"/>
                    <a:pt x="5101" y="11615"/>
                  </a:cubicBezTo>
                  <a:cubicBezTo>
                    <a:pt x="889" y="17353"/>
                    <a:pt x="889" y="17353"/>
                    <a:pt x="889" y="17353"/>
                  </a:cubicBezTo>
                  <a:cubicBezTo>
                    <a:pt x="889" y="2272"/>
                    <a:pt x="889" y="2272"/>
                    <a:pt x="889" y="2272"/>
                  </a:cubicBezTo>
                  <a:cubicBezTo>
                    <a:pt x="889" y="1767"/>
                    <a:pt x="1180" y="1331"/>
                    <a:pt x="1532" y="1331"/>
                  </a:cubicBezTo>
                  <a:close/>
                  <a:moveTo>
                    <a:pt x="20068" y="20246"/>
                  </a:moveTo>
                  <a:cubicBezTo>
                    <a:pt x="1532" y="20246"/>
                    <a:pt x="1532" y="20246"/>
                    <a:pt x="1532" y="20246"/>
                  </a:cubicBezTo>
                  <a:cubicBezTo>
                    <a:pt x="1180" y="20246"/>
                    <a:pt x="889" y="19810"/>
                    <a:pt x="889" y="19305"/>
                  </a:cubicBezTo>
                  <a:cubicBezTo>
                    <a:pt x="889" y="19167"/>
                    <a:pt x="889" y="19167"/>
                    <a:pt x="889" y="19167"/>
                  </a:cubicBezTo>
                  <a:cubicBezTo>
                    <a:pt x="5392" y="13038"/>
                    <a:pt x="5392" y="13038"/>
                    <a:pt x="5392" y="13038"/>
                  </a:cubicBezTo>
                  <a:cubicBezTo>
                    <a:pt x="8686" y="17973"/>
                    <a:pt x="8686" y="17973"/>
                    <a:pt x="8686" y="17973"/>
                  </a:cubicBezTo>
                  <a:cubicBezTo>
                    <a:pt x="8778" y="18134"/>
                    <a:pt x="8900" y="18203"/>
                    <a:pt x="9038" y="18180"/>
                  </a:cubicBezTo>
                  <a:cubicBezTo>
                    <a:pt x="9176" y="18157"/>
                    <a:pt x="9283" y="18065"/>
                    <a:pt x="9360" y="17904"/>
                  </a:cubicBezTo>
                  <a:cubicBezTo>
                    <a:pt x="13511" y="9205"/>
                    <a:pt x="13511" y="9205"/>
                    <a:pt x="13511" y="9205"/>
                  </a:cubicBezTo>
                  <a:cubicBezTo>
                    <a:pt x="16698" y="15379"/>
                    <a:pt x="16698" y="15379"/>
                    <a:pt x="16698" y="15379"/>
                  </a:cubicBezTo>
                  <a:cubicBezTo>
                    <a:pt x="16774" y="15540"/>
                    <a:pt x="16912" y="15632"/>
                    <a:pt x="17035" y="15655"/>
                  </a:cubicBezTo>
                  <a:cubicBezTo>
                    <a:pt x="17173" y="15655"/>
                    <a:pt x="17295" y="15563"/>
                    <a:pt x="17387" y="15425"/>
                  </a:cubicBezTo>
                  <a:cubicBezTo>
                    <a:pt x="20711" y="9824"/>
                    <a:pt x="20711" y="9824"/>
                    <a:pt x="20711" y="9824"/>
                  </a:cubicBezTo>
                  <a:cubicBezTo>
                    <a:pt x="20711" y="19305"/>
                    <a:pt x="20711" y="19305"/>
                    <a:pt x="20711" y="19305"/>
                  </a:cubicBezTo>
                  <a:cubicBezTo>
                    <a:pt x="20711" y="19810"/>
                    <a:pt x="20420" y="20246"/>
                    <a:pt x="20068" y="20246"/>
                  </a:cubicBez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3070">
                <a:defRPr sz="1200">
                  <a:uFillTx/>
                  <a:latin typeface="Helvetica" panose="020B0604020202030204"/>
                  <a:ea typeface="Helvetica" panose="020B0604020202030204"/>
                  <a:cs typeface="Helvetica" panose="020B0604020202030204"/>
                  <a:sym typeface="Helvetica" panose="020B0604020202030204"/>
                </a:defRPr>
              </a:pPr>
              <a:endParaRPr sz="1140" dirty="0">
                <a:cs typeface="+mn-ea"/>
                <a:sym typeface="+mn-lt"/>
              </a:endParaRPr>
            </a:p>
          </p:txBody>
        </p:sp>
        <p:sp>
          <p:nvSpPr>
            <p:cNvPr id="34" name="Shape 2921"/>
            <p:cNvSpPr/>
            <p:nvPr/>
          </p:nvSpPr>
          <p:spPr>
            <a:xfrm>
              <a:off x="264321" y="373144"/>
              <a:ext cx="54544" cy="5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cubicBezTo>
                    <a:pt x="4786" y="0"/>
                    <a:pt x="0" y="4909"/>
                    <a:pt x="0" y="10800"/>
                  </a:cubicBezTo>
                  <a:cubicBezTo>
                    <a:pt x="0" y="16814"/>
                    <a:pt x="4786" y="21600"/>
                    <a:pt x="10800" y="21600"/>
                  </a:cubicBezTo>
                  <a:cubicBezTo>
                    <a:pt x="16814" y="21600"/>
                    <a:pt x="21600" y="16814"/>
                    <a:pt x="21600" y="10800"/>
                  </a:cubicBezTo>
                  <a:cubicBezTo>
                    <a:pt x="21600" y="4909"/>
                    <a:pt x="16814" y="0"/>
                    <a:pt x="10800" y="0"/>
                  </a:cubicBezTo>
                  <a:close/>
                  <a:moveTo>
                    <a:pt x="10800" y="14482"/>
                  </a:moveTo>
                  <a:cubicBezTo>
                    <a:pt x="8836" y="14482"/>
                    <a:pt x="7241" y="12764"/>
                    <a:pt x="7241" y="10800"/>
                  </a:cubicBezTo>
                  <a:cubicBezTo>
                    <a:pt x="7241" y="8836"/>
                    <a:pt x="8836" y="7241"/>
                    <a:pt x="10800" y="7241"/>
                  </a:cubicBezTo>
                  <a:cubicBezTo>
                    <a:pt x="12764" y="7241"/>
                    <a:pt x="14359" y="8836"/>
                    <a:pt x="14359" y="10800"/>
                  </a:cubicBezTo>
                  <a:cubicBezTo>
                    <a:pt x="14359" y="12764"/>
                    <a:pt x="12764" y="14482"/>
                    <a:pt x="10800" y="14482"/>
                  </a:cubicBezTo>
                  <a:close/>
                </a:path>
              </a:pathLst>
            </a:custGeom>
            <a:grpFill/>
            <a:ln w="9525" cap="flat">
              <a:noFill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33070">
                <a:defRPr sz="1200">
                  <a:uFillTx/>
                  <a:latin typeface="Helvetica" panose="020B0604020202030204"/>
                  <a:ea typeface="Helvetica" panose="020B0604020202030204"/>
                  <a:cs typeface="Helvetica" panose="020B0604020202030204"/>
                  <a:sym typeface="Helvetica" panose="020B0604020202030204"/>
                </a:defRPr>
              </a:pPr>
              <a:endParaRPr sz="1140" dirty="0">
                <a:cs typeface="+mn-ea"/>
                <a:sym typeface="+mn-lt"/>
              </a:endParaRPr>
            </a:p>
          </p:txBody>
        </p:sp>
      </p:grpSp>
      <p:sp>
        <p:nvSpPr>
          <p:cNvPr id="35" name="任意多边形 17"/>
          <p:cNvSpPr/>
          <p:nvPr/>
        </p:nvSpPr>
        <p:spPr bwMode="auto">
          <a:xfrm>
            <a:off x="1502168" y="3412019"/>
            <a:ext cx="510904" cy="383176"/>
          </a:xfrm>
          <a:custGeom>
            <a:avLst/>
            <a:gdLst>
              <a:gd name="connsiteX0" fmla="*/ 505433 w 533400"/>
              <a:gd name="connsiteY0" fmla="*/ 621 h 400050"/>
              <a:gd name="connsiteX1" fmla="*/ 534008 w 533400"/>
              <a:gd name="connsiteY1" fmla="*/ 29196 h 400050"/>
              <a:gd name="connsiteX2" fmla="*/ 534008 w 533400"/>
              <a:gd name="connsiteY2" fmla="*/ 372096 h 400050"/>
              <a:gd name="connsiteX3" fmla="*/ 505433 w 533400"/>
              <a:gd name="connsiteY3" fmla="*/ 400671 h 400050"/>
              <a:gd name="connsiteX4" fmla="*/ 29183 w 533400"/>
              <a:gd name="connsiteY4" fmla="*/ 400671 h 400050"/>
              <a:gd name="connsiteX5" fmla="*/ 608 w 533400"/>
              <a:gd name="connsiteY5" fmla="*/ 372096 h 400050"/>
              <a:gd name="connsiteX6" fmla="*/ 608 w 533400"/>
              <a:gd name="connsiteY6" fmla="*/ 29196 h 400050"/>
              <a:gd name="connsiteX7" fmla="*/ 29183 w 533400"/>
              <a:gd name="connsiteY7" fmla="*/ 621 h 400050"/>
              <a:gd name="connsiteX8" fmla="*/ 505433 w 533400"/>
              <a:gd name="connsiteY8" fmla="*/ 621 h 400050"/>
              <a:gd name="connsiteX9" fmla="*/ 391419 w 533400"/>
              <a:gd name="connsiteY9" fmla="*/ 198646 h 400050"/>
              <a:gd name="connsiteX10" fmla="*/ 351414 w 533400"/>
              <a:gd name="connsiteY10" fmla="*/ 204170 h 400050"/>
              <a:gd name="connsiteX11" fmla="*/ 351414 w 533400"/>
              <a:gd name="connsiteY11" fmla="*/ 204170 h 400050"/>
              <a:gd name="connsiteX12" fmla="*/ 267118 w 533400"/>
              <a:gd name="connsiteY12" fmla="*/ 315613 h 400050"/>
              <a:gd name="connsiteX13" fmla="*/ 264641 w 533400"/>
              <a:gd name="connsiteY13" fmla="*/ 318470 h 400050"/>
              <a:gd name="connsiteX14" fmla="*/ 224255 w 533400"/>
              <a:gd name="connsiteY14" fmla="*/ 318756 h 400050"/>
              <a:gd name="connsiteX15" fmla="*/ 224255 w 533400"/>
              <a:gd name="connsiteY15" fmla="*/ 318756 h 400050"/>
              <a:gd name="connsiteX16" fmla="*/ 162152 w 533400"/>
              <a:gd name="connsiteY16" fmla="*/ 257415 h 400050"/>
              <a:gd name="connsiteX17" fmla="*/ 160247 w 533400"/>
              <a:gd name="connsiteY17" fmla="*/ 255701 h 400050"/>
              <a:gd name="connsiteX18" fmla="*/ 120052 w 533400"/>
              <a:gd name="connsiteY18" fmla="*/ 259606 h 400050"/>
              <a:gd name="connsiteX19" fmla="*/ 120052 w 533400"/>
              <a:gd name="connsiteY19" fmla="*/ 259606 h 400050"/>
              <a:gd name="connsiteX20" fmla="*/ 32517 w 533400"/>
              <a:gd name="connsiteY20" fmla="*/ 366095 h 400050"/>
              <a:gd name="connsiteX21" fmla="*/ 30326 w 533400"/>
              <a:gd name="connsiteY21" fmla="*/ 372096 h 400050"/>
              <a:gd name="connsiteX22" fmla="*/ 39851 w 533400"/>
              <a:gd name="connsiteY22" fmla="*/ 381621 h 400050"/>
              <a:gd name="connsiteX23" fmla="*/ 39851 w 533400"/>
              <a:gd name="connsiteY23" fmla="*/ 381621 h 400050"/>
              <a:gd name="connsiteX24" fmla="*/ 497242 w 533400"/>
              <a:gd name="connsiteY24" fmla="*/ 381621 h 400050"/>
              <a:gd name="connsiteX25" fmla="*/ 502480 w 533400"/>
              <a:gd name="connsiteY25" fmla="*/ 380002 h 400050"/>
              <a:gd name="connsiteX26" fmla="*/ 505147 w 533400"/>
              <a:gd name="connsiteY26" fmla="*/ 366762 h 400050"/>
              <a:gd name="connsiteX27" fmla="*/ 505147 w 533400"/>
              <a:gd name="connsiteY27" fmla="*/ 366762 h 400050"/>
              <a:gd name="connsiteX28" fmla="*/ 397991 w 533400"/>
              <a:gd name="connsiteY28" fmla="*/ 205504 h 400050"/>
              <a:gd name="connsiteX29" fmla="*/ 391419 w 533400"/>
              <a:gd name="connsiteY29" fmla="*/ 198646 h 400050"/>
              <a:gd name="connsiteX30" fmla="*/ 95858 w 533400"/>
              <a:gd name="connsiteY30" fmla="*/ 57771 h 400050"/>
              <a:gd name="connsiteX31" fmla="*/ 57758 w 533400"/>
              <a:gd name="connsiteY31" fmla="*/ 95871 h 400050"/>
              <a:gd name="connsiteX32" fmla="*/ 95858 w 533400"/>
              <a:gd name="connsiteY32" fmla="*/ 133971 h 400050"/>
              <a:gd name="connsiteX33" fmla="*/ 133958 w 533400"/>
              <a:gd name="connsiteY33" fmla="*/ 95871 h 400050"/>
              <a:gd name="connsiteX34" fmla="*/ 95858 w 533400"/>
              <a:gd name="connsiteY34" fmla="*/ 57771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33400" h="400050">
                <a:moveTo>
                  <a:pt x="505433" y="621"/>
                </a:moveTo>
                <a:cubicBezTo>
                  <a:pt x="521245" y="621"/>
                  <a:pt x="534008" y="13385"/>
                  <a:pt x="534008" y="29196"/>
                </a:cubicBezTo>
                <a:lnTo>
                  <a:pt x="534008" y="372096"/>
                </a:lnTo>
                <a:cubicBezTo>
                  <a:pt x="534008" y="387907"/>
                  <a:pt x="521245" y="400671"/>
                  <a:pt x="505433" y="400671"/>
                </a:cubicBezTo>
                <a:lnTo>
                  <a:pt x="29183" y="400671"/>
                </a:lnTo>
                <a:cubicBezTo>
                  <a:pt x="13371" y="400671"/>
                  <a:pt x="608" y="387907"/>
                  <a:pt x="608" y="372096"/>
                </a:cubicBezTo>
                <a:lnTo>
                  <a:pt x="608" y="29196"/>
                </a:lnTo>
                <a:cubicBezTo>
                  <a:pt x="608" y="13385"/>
                  <a:pt x="13371" y="621"/>
                  <a:pt x="29183" y="621"/>
                </a:cubicBezTo>
                <a:lnTo>
                  <a:pt x="505433" y="621"/>
                </a:lnTo>
                <a:close/>
                <a:moveTo>
                  <a:pt x="391419" y="198646"/>
                </a:moveTo>
                <a:cubicBezTo>
                  <a:pt x="378846" y="189121"/>
                  <a:pt x="360939" y="191597"/>
                  <a:pt x="351414" y="204170"/>
                </a:cubicBezTo>
                <a:lnTo>
                  <a:pt x="351414" y="204170"/>
                </a:lnTo>
                <a:lnTo>
                  <a:pt x="267118" y="315613"/>
                </a:lnTo>
                <a:cubicBezTo>
                  <a:pt x="266355" y="316660"/>
                  <a:pt x="265498" y="317518"/>
                  <a:pt x="264641" y="318470"/>
                </a:cubicBezTo>
                <a:cubicBezTo>
                  <a:pt x="253592" y="329710"/>
                  <a:pt x="235495" y="329805"/>
                  <a:pt x="224255" y="318756"/>
                </a:cubicBezTo>
                <a:lnTo>
                  <a:pt x="224255" y="318756"/>
                </a:lnTo>
                <a:lnTo>
                  <a:pt x="162152" y="257415"/>
                </a:lnTo>
                <a:cubicBezTo>
                  <a:pt x="161485" y="256844"/>
                  <a:pt x="160914" y="256177"/>
                  <a:pt x="160247" y="255701"/>
                </a:cubicBezTo>
                <a:cubicBezTo>
                  <a:pt x="148055" y="245699"/>
                  <a:pt x="130053" y="247414"/>
                  <a:pt x="120052" y="259606"/>
                </a:cubicBezTo>
                <a:lnTo>
                  <a:pt x="120052" y="259606"/>
                </a:lnTo>
                <a:lnTo>
                  <a:pt x="32517" y="366095"/>
                </a:lnTo>
                <a:cubicBezTo>
                  <a:pt x="31088" y="367810"/>
                  <a:pt x="30326" y="369905"/>
                  <a:pt x="30326" y="372096"/>
                </a:cubicBezTo>
                <a:cubicBezTo>
                  <a:pt x="30326" y="377335"/>
                  <a:pt x="34612" y="381621"/>
                  <a:pt x="39851" y="381621"/>
                </a:cubicBezTo>
                <a:lnTo>
                  <a:pt x="39851" y="381621"/>
                </a:lnTo>
                <a:lnTo>
                  <a:pt x="497242" y="381621"/>
                </a:lnTo>
                <a:cubicBezTo>
                  <a:pt x="499146" y="381621"/>
                  <a:pt x="500956" y="381050"/>
                  <a:pt x="502480" y="380002"/>
                </a:cubicBezTo>
                <a:cubicBezTo>
                  <a:pt x="506862" y="377049"/>
                  <a:pt x="508005" y="371144"/>
                  <a:pt x="505147" y="366762"/>
                </a:cubicBezTo>
                <a:lnTo>
                  <a:pt x="505147" y="366762"/>
                </a:lnTo>
                <a:lnTo>
                  <a:pt x="397991" y="205504"/>
                </a:lnTo>
                <a:cubicBezTo>
                  <a:pt x="396181" y="202932"/>
                  <a:pt x="393990" y="200551"/>
                  <a:pt x="391419" y="198646"/>
                </a:cubicBezTo>
                <a:close/>
                <a:moveTo>
                  <a:pt x="95858" y="57771"/>
                </a:moveTo>
                <a:cubicBezTo>
                  <a:pt x="74808" y="57771"/>
                  <a:pt x="57758" y="74821"/>
                  <a:pt x="57758" y="95871"/>
                </a:cubicBezTo>
                <a:cubicBezTo>
                  <a:pt x="57758" y="116921"/>
                  <a:pt x="74808" y="133971"/>
                  <a:pt x="95858" y="133971"/>
                </a:cubicBezTo>
                <a:cubicBezTo>
                  <a:pt x="116908" y="133971"/>
                  <a:pt x="133958" y="116921"/>
                  <a:pt x="133958" y="95871"/>
                </a:cubicBezTo>
                <a:cubicBezTo>
                  <a:pt x="133958" y="74821"/>
                  <a:pt x="116908" y="57771"/>
                  <a:pt x="95858" y="57771"/>
                </a:cubicBezTo>
                <a:close/>
              </a:path>
            </a:pathLst>
          </a:custGeom>
          <a:solidFill>
            <a:srgbClr val="80A8CF"/>
          </a:solidFill>
          <a:ln>
            <a:noFill/>
          </a:ln>
        </p:spPr>
        <p:txBody>
          <a:bodyPr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6" name="Freeform 18"/>
          <p:cNvSpPr>
            <a:spLocks noEditPoints="1"/>
          </p:cNvSpPr>
          <p:nvPr/>
        </p:nvSpPr>
        <p:spPr bwMode="auto">
          <a:xfrm>
            <a:off x="3449567" y="3348113"/>
            <a:ext cx="451600" cy="460771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rgbClr val="80A8CF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80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62892" y="2318821"/>
            <a:ext cx="299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  <p:sp>
        <p:nvSpPr>
          <p:cNvPr id="38" name="PA-文本框 9"/>
          <p:cNvSpPr txBox="1"/>
          <p:nvPr>
            <p:custDataLst>
              <p:tags r:id="rId1"/>
            </p:custDataLst>
          </p:nvPr>
        </p:nvSpPr>
        <p:spPr>
          <a:xfrm>
            <a:off x="1362892" y="4034493"/>
            <a:ext cx="4624950" cy="12661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4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 advClick="0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0" grpId="0" animBg="1"/>
      <p:bldP spid="16" grpId="0" animBg="1"/>
      <p:bldP spid="19" grpId="0" animBg="1"/>
      <p:bldP spid="35" grpId="0" animBg="1"/>
      <p:bldP spid="36" grpId="0" animBg="1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10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1822450"/>
            <a:ext cx="12192000" cy="3924300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590739" y="2308225"/>
            <a:ext cx="2528510" cy="2952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kern="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42587" y="2308225"/>
            <a:ext cx="2528510" cy="2952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9" name="图片占位符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2281" y="2308225"/>
            <a:ext cx="5724525" cy="295275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4681628" y="5937310"/>
            <a:ext cx="282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598158" y="2834927"/>
            <a:ext cx="242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pPr algn="ctr"/>
            <a:r>
              <a:rPr lang="en-US" altLang="zh-CN" dirty="0"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9375061" y="2834367"/>
            <a:ext cx="242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80A8CF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pPr algn="ctr"/>
            <a:r>
              <a:rPr lang="en-US" altLang="zh-CN" dirty="0"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</a:p>
        </p:txBody>
      </p:sp>
      <p:sp>
        <p:nvSpPr>
          <p:cNvPr id="35" name="Text Placeholder 32"/>
          <p:cNvSpPr txBox="1"/>
          <p:nvPr/>
        </p:nvSpPr>
        <p:spPr>
          <a:xfrm flipH="1">
            <a:off x="6783346" y="3441352"/>
            <a:ext cx="2092960" cy="114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6" name="Text Placeholder 32"/>
          <p:cNvSpPr txBox="1"/>
          <p:nvPr/>
        </p:nvSpPr>
        <p:spPr>
          <a:xfrm flipH="1">
            <a:off x="9592949" y="3440792"/>
            <a:ext cx="2092960" cy="1149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buNone/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+mn-lt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+mn-lt"/>
              <a:cs typeface="+mn-ea"/>
              <a:sym typeface="+mn-lt"/>
            </a:endParaRPr>
          </a:p>
          <a:p>
            <a:pPr marL="0" indent="0" algn="ctr">
              <a:lnSpc>
                <a:spcPct val="125000"/>
              </a:lnSpc>
              <a:spcBef>
                <a:spcPts val="0"/>
              </a:spcBef>
              <a:buNone/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22" grpId="0" animBg="1"/>
      <p:bldP spid="23" grpId="0" animBg="1"/>
      <p:bldP spid="24" grpId="0" animBg="1"/>
      <p:bldP spid="30" grpId="0"/>
      <p:bldP spid="32" grpId="0"/>
      <p:bldP spid="34" grpId="0"/>
      <p:bldP spid="35" grpId="0"/>
      <p:bldP spid="3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834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22" name="Google Shape;235;p31"/>
          <p:cNvSpPr/>
          <p:nvPr/>
        </p:nvSpPr>
        <p:spPr>
          <a:xfrm>
            <a:off x="7220552" y="3569035"/>
            <a:ext cx="3993547" cy="2524940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3" name="Google Shape;235;p31"/>
          <p:cNvSpPr/>
          <p:nvPr/>
        </p:nvSpPr>
        <p:spPr>
          <a:xfrm>
            <a:off x="2814205" y="1624965"/>
            <a:ext cx="4174434" cy="3146409"/>
          </a:xfrm>
          <a:custGeom>
            <a:avLst/>
            <a:gdLst/>
            <a:ahLst/>
            <a:cxnLst/>
            <a:rect l="l" t="t" r="r" b="b"/>
            <a:pathLst>
              <a:path w="5786845" h="4284617" extrusionOk="0">
                <a:moveTo>
                  <a:pt x="0" y="0"/>
                </a:moveTo>
                <a:lnTo>
                  <a:pt x="5786845" y="0"/>
                </a:lnTo>
                <a:lnTo>
                  <a:pt x="5786845" y="4284617"/>
                </a:lnTo>
                <a:lnTo>
                  <a:pt x="0" y="4284617"/>
                </a:lnTo>
                <a:close/>
              </a:path>
            </a:pathLst>
          </a:custGeom>
          <a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719A154-2E5B-4583-9712-7C702DF6896F}"/>
              </a:ext>
            </a:extLst>
          </p:cNvPr>
          <p:cNvGrpSpPr/>
          <p:nvPr/>
        </p:nvGrpSpPr>
        <p:grpSpPr>
          <a:xfrm>
            <a:off x="837366" y="2864621"/>
            <a:ext cx="2649775" cy="1505216"/>
            <a:chOff x="837366" y="2864621"/>
            <a:chExt cx="2649775" cy="1505216"/>
          </a:xfrm>
        </p:grpSpPr>
        <p:sp>
          <p:nvSpPr>
            <p:cNvPr id="24" name="Rectangle 7"/>
            <p:cNvSpPr/>
            <p:nvPr/>
          </p:nvSpPr>
          <p:spPr>
            <a:xfrm flipH="1">
              <a:off x="837366" y="2864621"/>
              <a:ext cx="2649775" cy="1505216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TextBox 5"/>
            <p:cNvSpPr txBox="1"/>
            <p:nvPr/>
          </p:nvSpPr>
          <p:spPr>
            <a:xfrm>
              <a:off x="1321307" y="3232508"/>
              <a:ext cx="16818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80%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2787891" y="5022693"/>
            <a:ext cx="2828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80A8CF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sz="3200" dirty="0">
                <a:effectLst/>
                <a:latin typeface="+mn-lt"/>
                <a:ea typeface="+mn-ea"/>
                <a:cs typeface="+mn-ea"/>
                <a:sym typeface="+mn-lt"/>
              </a:rPr>
              <a:t>BUSINESS</a:t>
            </a:r>
            <a:endParaRPr lang="zh-CN" altLang="en-US" sz="3200" dirty="0"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PA-文本框 9"/>
          <p:cNvSpPr txBox="1"/>
          <p:nvPr>
            <p:custDataLst>
              <p:tags r:id="rId1"/>
            </p:custDataLst>
          </p:nvPr>
        </p:nvSpPr>
        <p:spPr>
          <a:xfrm>
            <a:off x="7157053" y="2091393"/>
            <a:ext cx="3993546" cy="148155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0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177731" y="1571318"/>
            <a:ext cx="34197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R="0" lvl="0" indent="0" defTabSz="913765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 kumimoji="0" sz="2000" b="1" i="0" u="none" strike="noStrike" cap="none" spc="0" normalizeH="0" baseline="0">
                <a:ln>
                  <a:noFill/>
                </a:ln>
                <a:effectLst/>
                <a:uLnTx/>
                <a:uFillTx/>
              </a:defRPr>
            </a:lvl1pPr>
          </a:lstStyle>
          <a:p>
            <a:r>
              <a:rPr lang="en-US" altLang="zh-CN" sz="2400" b="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conveyor dir="l"/>
      </p:transition>
    </mc:Choice>
    <mc:Fallback xmlns:a16="http://schemas.microsoft.com/office/drawing/2014/main"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22" grpId="0" animBg="1"/>
      <p:bldP spid="23" grpId="0" animBg="1"/>
      <p:bldP spid="28" grpId="0"/>
      <p:bldP spid="29" grpId="0"/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613b82b8d16c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661852" y="988820"/>
            <a:ext cx="10868297" cy="488036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83499" y="1613782"/>
            <a:ext cx="3630436" cy="3630436"/>
            <a:chOff x="7178232" y="1613782"/>
            <a:chExt cx="3630436" cy="3630436"/>
          </a:xfrm>
        </p:grpSpPr>
        <p:sp>
          <p:nvSpPr>
            <p:cNvPr id="26" name="椭圆 25"/>
            <p:cNvSpPr/>
            <p:nvPr/>
          </p:nvSpPr>
          <p:spPr>
            <a:xfrm>
              <a:off x="7178232" y="1613782"/>
              <a:ext cx="3630436" cy="3630436"/>
            </a:xfrm>
            <a:prstGeom prst="ellipse">
              <a:avLst/>
            </a:prstGeom>
            <a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2000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 descr="F:\22各做好的网站模板\包图网ppt\2022.3\素材\204677728.jpg20467772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92227" y="1868417"/>
              <a:ext cx="3174365" cy="3178175"/>
            </a:xfrm>
            <a:custGeom>
              <a:avLst/>
              <a:gdLst>
                <a:gd name="connsiteX0" fmla="*/ 1614482 w 3228964"/>
                <a:gd name="connsiteY0" fmla="*/ 0 h 3228964"/>
                <a:gd name="connsiteX1" fmla="*/ 3228964 w 3228964"/>
                <a:gd name="connsiteY1" fmla="*/ 1614482 h 3228964"/>
                <a:gd name="connsiteX2" fmla="*/ 1614482 w 3228964"/>
                <a:gd name="connsiteY2" fmla="*/ 3228964 h 3228964"/>
                <a:gd name="connsiteX3" fmla="*/ 0 w 3228964"/>
                <a:gd name="connsiteY3" fmla="*/ 1614482 h 3228964"/>
                <a:gd name="connsiteX4" fmla="*/ 1614482 w 3228964"/>
                <a:gd name="connsiteY4" fmla="*/ 0 h 322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64" h="3228964">
                  <a:moveTo>
                    <a:pt x="1614482" y="0"/>
                  </a:moveTo>
                  <a:cubicBezTo>
                    <a:pt x="2506136" y="0"/>
                    <a:pt x="3228964" y="722828"/>
                    <a:pt x="3228964" y="1614482"/>
                  </a:cubicBezTo>
                  <a:cubicBezTo>
                    <a:pt x="3228964" y="2506136"/>
                    <a:pt x="2506136" y="3228964"/>
                    <a:pt x="1614482" y="3228964"/>
                  </a:cubicBezTo>
                  <a:cubicBezTo>
                    <a:pt x="722828" y="3228964"/>
                    <a:pt x="0" y="2506136"/>
                    <a:pt x="0" y="1614482"/>
                  </a:cubicBezTo>
                  <a:cubicBezTo>
                    <a:pt x="0" y="722828"/>
                    <a:pt x="722828" y="0"/>
                    <a:pt x="1614482" y="0"/>
                  </a:cubicBezTo>
                  <a:close/>
                </a:path>
              </a:pathLst>
            </a:custGeom>
            <a:solidFill>
              <a:srgbClr val="3D4D6F"/>
            </a:solidFill>
          </p:spPr>
        </p:pic>
      </p:grpSp>
      <p:sp>
        <p:nvSpPr>
          <p:cNvPr id="7" name="文本框 6"/>
          <p:cNvSpPr txBox="1"/>
          <p:nvPr/>
        </p:nvSpPr>
        <p:spPr>
          <a:xfrm>
            <a:off x="5279343" y="2972104"/>
            <a:ext cx="5391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  <a:sym typeface="+mn-lt"/>
              </a:rPr>
              <a:t>Thank </a:t>
            </a:r>
            <a:r>
              <a:rPr lang="en-US" altLang="zh-CN" sz="7200" b="1" dirty="0">
                <a:solidFill>
                  <a:srgbClr val="5F8BBD"/>
                </a:solidFill>
                <a:effectLst/>
                <a:cs typeface="+mn-ea"/>
                <a:sym typeface="+mn-lt"/>
              </a:rPr>
              <a:t>you</a:t>
            </a:r>
            <a:endParaRPr lang="zh-CN" altLang="en-US" sz="7200" b="1" dirty="0">
              <a:solidFill>
                <a:srgbClr val="5F8BBD"/>
              </a:solidFill>
              <a:effectLst/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87967" y="1771005"/>
            <a:ext cx="21914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4000" b="1">
                <a:gradFill>
                  <a:gsLst>
                    <a:gs pos="33000">
                      <a:srgbClr val="527DAF"/>
                    </a:gs>
                    <a:gs pos="54000">
                      <a:srgbClr val="FBC589"/>
                    </a:gs>
                    <a:gs pos="76000">
                      <a:srgbClr val="B1CAE1"/>
                    </a:gs>
                  </a:gsLst>
                  <a:lin ang="2700000" scaled="0"/>
                </a:gradFill>
                <a:cs typeface="+mn-ea"/>
              </a:defRPr>
            </a:lvl1pPr>
          </a:lstStyle>
          <a:p>
            <a:pPr algn="l"/>
            <a:r>
              <a:rPr lang="en-US" altLang="zh-CN" sz="6600" b="0" dirty="0">
                <a:latin typeface="Agency FB" panose="020B0503020202020204" pitchFamily="34" charset="0"/>
                <a:sym typeface="+mn-lt"/>
              </a:rPr>
              <a:t>20XX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1446" y="6363335"/>
            <a:ext cx="1395454" cy="392430"/>
          </a:xfrm>
          <a:prstGeom prst="rect">
            <a:avLst/>
          </a:prstGeom>
        </p:spPr>
      </p:pic>
      <p:sp>
        <p:nvSpPr>
          <p:cNvPr id="12" name="圆角矩形 10">
            <a:extLst>
              <a:ext uri="{FF2B5EF4-FFF2-40B4-BE49-F238E27FC236}">
                <a16:creationId xmlns:a16="http://schemas.microsoft.com/office/drawing/2014/main" id="{EA8E37EB-0F62-6ECD-E60F-31D9981E91DC}"/>
              </a:ext>
            </a:extLst>
          </p:cNvPr>
          <p:cNvSpPr/>
          <p:nvPr/>
        </p:nvSpPr>
        <p:spPr>
          <a:xfrm>
            <a:off x="5388066" y="4481195"/>
            <a:ext cx="3201035" cy="4127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Report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jpppt.com Time</a:t>
            </a:r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20XX</a:t>
            </a: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187F7907-F979-89B5-024A-52D12D7EB4BA}"/>
              </a:ext>
            </a:extLst>
          </p:cNvPr>
          <p:cNvSpPr/>
          <p:nvPr/>
        </p:nvSpPr>
        <p:spPr>
          <a:xfrm>
            <a:off x="9551817" y="20373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5" name="TextBox 3">
            <a:hlinkClick r:id="rId6"/>
            <a:extLst>
              <a:ext uri="{FF2B5EF4-FFF2-40B4-BE49-F238E27FC236}">
                <a16:creationId xmlns:a16="http://schemas.microsoft.com/office/drawing/2014/main" id="{5EF3A070-F52E-8A9D-2C1B-54CFB33A0337}"/>
              </a:ext>
            </a:extLst>
          </p:cNvPr>
          <p:cNvSpPr txBox="1"/>
          <p:nvPr/>
        </p:nvSpPr>
        <p:spPr>
          <a:xfrm>
            <a:off x="3706272" y="5598662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2">
                    <a:lumMod val="90000"/>
                  </a:schemeClr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2">
                  <a:lumMod val="90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/>
      <p:bldP spid="8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4" name="稻壳儿春秋广告/盗版必究        原创来源：http://chn.docer.com/works?userid=199329941#!/work_time"/>
          <p:cNvSpPr/>
          <p:nvPr/>
        </p:nvSpPr>
        <p:spPr bwMode="auto">
          <a:xfrm rot="10800000">
            <a:off x="5152390" y="0"/>
            <a:ext cx="7039610" cy="5269865"/>
          </a:xfrm>
          <a:custGeom>
            <a:avLst/>
            <a:gdLst>
              <a:gd name="T0" fmla="*/ 0 w 830"/>
              <a:gd name="T1" fmla="*/ 0 h 678"/>
              <a:gd name="T2" fmla="*/ 349 w 830"/>
              <a:gd name="T3" fmla="*/ 164 h 678"/>
              <a:gd name="T4" fmla="*/ 641 w 830"/>
              <a:gd name="T5" fmla="*/ 678 h 678"/>
              <a:gd name="T6" fmla="*/ 0 w 830"/>
              <a:gd name="T7" fmla="*/ 678 h 678"/>
              <a:gd name="T8" fmla="*/ 0 w 830"/>
              <a:gd name="T9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0" h="678">
                <a:moveTo>
                  <a:pt x="0" y="0"/>
                </a:moveTo>
                <a:cubicBezTo>
                  <a:pt x="0" y="0"/>
                  <a:pt x="83" y="194"/>
                  <a:pt x="349" y="164"/>
                </a:cubicBezTo>
                <a:cubicBezTo>
                  <a:pt x="655" y="129"/>
                  <a:pt x="830" y="379"/>
                  <a:pt x="641" y="678"/>
                </a:cubicBezTo>
                <a:cubicBezTo>
                  <a:pt x="0" y="678"/>
                  <a:pt x="0" y="678"/>
                  <a:pt x="0" y="678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20117" y="2348901"/>
            <a:ext cx="2841812" cy="2841812"/>
            <a:chOff x="6320117" y="2348901"/>
            <a:chExt cx="2841812" cy="2841812"/>
          </a:xfrm>
        </p:grpSpPr>
        <p:sp>
          <p:nvSpPr>
            <p:cNvPr id="14" name="椭圆 13"/>
            <p:cNvSpPr/>
            <p:nvPr/>
          </p:nvSpPr>
          <p:spPr>
            <a:xfrm>
              <a:off x="6320117" y="2348901"/>
              <a:ext cx="2841812" cy="2841812"/>
            </a:xfrm>
            <a:prstGeom prst="ellipse">
              <a:avLst/>
            </a:prstGeom>
            <a:solidFill>
              <a:srgbClr val="B1C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文本框 25"/>
            <p:cNvSpPr txBox="1"/>
            <p:nvPr>
              <p:custDataLst>
                <p:tags r:id="rId1"/>
              </p:custDataLst>
            </p:nvPr>
          </p:nvSpPr>
          <p:spPr>
            <a:xfrm>
              <a:off x="6603869" y="2936042"/>
              <a:ext cx="2274307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412115" y="5742940"/>
            <a:ext cx="761365" cy="761365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28050" y="4382770"/>
            <a:ext cx="633730" cy="633730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9845" y="2045970"/>
            <a:ext cx="2106295" cy="469900"/>
            <a:chOff x="1299845" y="2045970"/>
            <a:chExt cx="2106295" cy="469900"/>
          </a:xfrm>
        </p:grpSpPr>
        <p:sp>
          <p:nvSpPr>
            <p:cNvPr id="8" name="圆角矩形 7"/>
            <p:cNvSpPr/>
            <p:nvPr/>
          </p:nvSpPr>
          <p:spPr>
            <a:xfrm>
              <a:off x="1382395" y="2045970"/>
              <a:ext cx="2023745" cy="469900"/>
            </a:xfrm>
            <a:prstGeom prst="roundRect">
              <a:avLst>
                <a:gd name="adj" fmla="val 50000"/>
              </a:avLst>
            </a:prstGeom>
            <a:solidFill>
              <a:srgbClr val="B1CAE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       ONE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99845" y="2045970"/>
              <a:ext cx="1136650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F8B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3B5699"/>
                  </a:solidFill>
                  <a:cs typeface="+mn-ea"/>
                  <a:sym typeface="+mn-lt"/>
                </a:rPr>
                <a:t>PART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268730" y="3804920"/>
            <a:ext cx="33032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44270" y="2863850"/>
            <a:ext cx="339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buSzTx/>
              <a:buFontTx/>
            </a:pPr>
            <a:r>
              <a:rPr lang="en-US" altLang="zh-CN" sz="4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73480" y="3980180"/>
            <a:ext cx="4100830" cy="66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 descr="ewew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50" y="0"/>
            <a:ext cx="31946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04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5682" y="1973035"/>
            <a:ext cx="6101715" cy="2439308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1973035"/>
            <a:ext cx="6101715" cy="2439308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4720" y="4412343"/>
            <a:ext cx="1786799" cy="2445657"/>
          </a:xfrm>
          <a:prstGeom prst="rect">
            <a:avLst/>
          </a:prstGeom>
          <a:blipFill dpi="0" rotWithShape="1">
            <a:blip r:embed="rId7" cstate="screen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749322" y="4933580"/>
            <a:ext cx="230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文本框 21"/>
          <p:cNvSpPr txBox="1"/>
          <p:nvPr/>
        </p:nvSpPr>
        <p:spPr>
          <a:xfrm>
            <a:off x="2749322" y="5407776"/>
            <a:ext cx="4478792" cy="3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21"/>
          <p:cNvSpPr txBox="1"/>
          <p:nvPr/>
        </p:nvSpPr>
        <p:spPr>
          <a:xfrm>
            <a:off x="2749322" y="5807461"/>
            <a:ext cx="7368904" cy="3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8288" y="5750193"/>
            <a:ext cx="94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dist">
              <a:buClrTx/>
              <a:buSzTx/>
              <a:buFontTx/>
            </a:pPr>
            <a:r>
              <a:rPr lang="en-US" altLang="zh-CN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bldLvl="0" animBg="1"/>
      <p:bldP spid="8" grpId="0" bldLvl="0" animBg="1"/>
      <p:bldP spid="9" grpId="0" bldLvl="0" animBg="1"/>
      <p:bldP spid="11" grpId="0"/>
      <p:bldP spid="14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048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9376410" y="1772920"/>
            <a:ext cx="2814955" cy="5085080"/>
          </a:xfrm>
          <a:prstGeom prst="rect">
            <a:avLst/>
          </a:prstGeom>
          <a:blipFill dpi="0" rotWithShape="1">
            <a:blip r:embed="rId5" cstate="screen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691505" y="1772920"/>
            <a:ext cx="3684905" cy="3644265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012596" y="2484120"/>
            <a:ext cx="230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文本框 21"/>
          <p:cNvSpPr txBox="1"/>
          <p:nvPr/>
        </p:nvSpPr>
        <p:spPr>
          <a:xfrm>
            <a:off x="1060109" y="3089386"/>
            <a:ext cx="4254137" cy="3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025184" y="4226982"/>
            <a:ext cx="230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76200" dir="15000000" sx="125000" sy="125000" kx="-1800000" algn="bl" rotWithShape="0">
                    <a:srgbClr val="B1CAE1">
                      <a:alpha val="57000"/>
                    </a:srgbClr>
                  </a:outerShdw>
                </a:effectLst>
                <a:latin typeface="字魂95号-手刻宋" panose="00000500000000000000" charset="-122"/>
                <a:ea typeface="字魂95号-手刻宋" panose="00000500000000000000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1"/>
          <p:cNvSpPr txBox="1"/>
          <p:nvPr/>
        </p:nvSpPr>
        <p:spPr>
          <a:xfrm>
            <a:off x="1072697" y="4832248"/>
            <a:ext cx="4254137" cy="361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7" grpId="0" bldLvl="0" animBg="1"/>
      <p:bldP spid="14" grpId="0" bldLvl="0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3148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0417" y="2454275"/>
            <a:ext cx="299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871252" y="3314834"/>
            <a:ext cx="614649" cy="0"/>
          </a:xfrm>
          <a:prstGeom prst="line">
            <a:avLst/>
          </a:prstGeom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70561" y="3600508"/>
            <a:ext cx="3558539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7426" y="4673519"/>
            <a:ext cx="3558539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5185646" y="4021365"/>
            <a:ext cx="6343528" cy="1041125"/>
            <a:chOff x="5185646" y="4021365"/>
            <a:chExt cx="6343528" cy="1041125"/>
          </a:xfrm>
        </p:grpSpPr>
        <p:sp>
          <p:nvSpPr>
            <p:cNvPr id="16" name="圆角矩形 29"/>
            <p:cNvSpPr/>
            <p:nvPr/>
          </p:nvSpPr>
          <p:spPr>
            <a:xfrm>
              <a:off x="5185647" y="4021365"/>
              <a:ext cx="6343527" cy="1041125"/>
            </a:xfrm>
            <a:prstGeom prst="roundRect">
              <a:avLst>
                <a:gd name="adj" fmla="val 0"/>
              </a:avLst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5185646" y="4021365"/>
              <a:ext cx="6335793" cy="1041125"/>
            </a:xfrm>
            <a:prstGeom prst="rect">
              <a:avLst/>
            </a:prstGeom>
            <a:solidFill>
              <a:srgbClr val="80A8CF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5630767" y="4294814"/>
              <a:ext cx="464915" cy="400989"/>
            </a:xfrm>
            <a:custGeom>
              <a:avLst/>
              <a:gdLst>
                <a:gd name="T0" fmla="*/ 210279 w 122"/>
                <a:gd name="T1" fmla="*/ 35135 h 106"/>
                <a:gd name="T2" fmla="*/ 31230 w 122"/>
                <a:gd name="T3" fmla="*/ 99204 h 106"/>
                <a:gd name="T4" fmla="*/ 18738 w 122"/>
                <a:gd name="T5" fmla="*/ 119871 h 106"/>
                <a:gd name="T6" fmla="*/ 35393 w 122"/>
                <a:gd name="T7" fmla="*/ 121938 h 106"/>
                <a:gd name="T8" fmla="*/ 222770 w 122"/>
                <a:gd name="T9" fmla="*/ 198408 h 106"/>
                <a:gd name="T10" fmla="*/ 222770 w 122"/>
                <a:gd name="T11" fmla="*/ 200474 h 106"/>
                <a:gd name="T12" fmla="*/ 233180 w 122"/>
                <a:gd name="T13" fmla="*/ 200474 h 106"/>
                <a:gd name="T14" fmla="*/ 233180 w 122"/>
                <a:gd name="T15" fmla="*/ 200474 h 106"/>
                <a:gd name="T16" fmla="*/ 235262 w 122"/>
                <a:gd name="T17" fmla="*/ 198408 h 106"/>
                <a:gd name="T18" fmla="*/ 235262 w 122"/>
                <a:gd name="T19" fmla="*/ 18601 h 106"/>
                <a:gd name="T20" fmla="*/ 233180 w 122"/>
                <a:gd name="T21" fmla="*/ 18601 h 106"/>
                <a:gd name="T22" fmla="*/ 222770 w 122"/>
                <a:gd name="T23" fmla="*/ 18601 h 106"/>
                <a:gd name="T24" fmla="*/ 222770 w 122"/>
                <a:gd name="T25" fmla="*/ 20667 h 106"/>
                <a:gd name="T26" fmla="*/ 222770 w 122"/>
                <a:gd name="T27" fmla="*/ 22734 h 106"/>
                <a:gd name="T28" fmla="*/ 222770 w 122"/>
                <a:gd name="T29" fmla="*/ 198408 h 106"/>
                <a:gd name="T30" fmla="*/ 191541 w 122"/>
                <a:gd name="T31" fmla="*/ 49602 h 106"/>
                <a:gd name="T32" fmla="*/ 195705 w 122"/>
                <a:gd name="T33" fmla="*/ 62002 h 106"/>
                <a:gd name="T34" fmla="*/ 52049 w 122"/>
                <a:gd name="T35" fmla="*/ 105404 h 106"/>
                <a:gd name="T36" fmla="*/ 191541 w 122"/>
                <a:gd name="T37" fmla="*/ 49602 h 106"/>
                <a:gd name="T38" fmla="*/ 70787 w 122"/>
                <a:gd name="T39" fmla="*/ 155006 h 106"/>
                <a:gd name="T40" fmla="*/ 66623 w 122"/>
                <a:gd name="T41" fmla="*/ 171540 h 106"/>
                <a:gd name="T42" fmla="*/ 120754 w 122"/>
                <a:gd name="T43" fmla="*/ 192207 h 106"/>
                <a:gd name="T44" fmla="*/ 129082 w 122"/>
                <a:gd name="T45" fmla="*/ 192207 h 106"/>
                <a:gd name="T46" fmla="*/ 133246 w 122"/>
                <a:gd name="T47" fmla="*/ 188074 h 106"/>
                <a:gd name="T48" fmla="*/ 137410 w 122"/>
                <a:gd name="T49" fmla="*/ 177740 h 106"/>
                <a:gd name="T50" fmla="*/ 154066 w 122"/>
                <a:gd name="T51" fmla="*/ 186007 h 106"/>
                <a:gd name="T52" fmla="*/ 151984 w 122"/>
                <a:gd name="T53" fmla="*/ 194274 h 106"/>
                <a:gd name="T54" fmla="*/ 137410 w 122"/>
                <a:gd name="T55" fmla="*/ 210808 h 106"/>
                <a:gd name="T56" fmla="*/ 114508 w 122"/>
                <a:gd name="T57" fmla="*/ 210808 h 106"/>
                <a:gd name="T58" fmla="*/ 66623 w 122"/>
                <a:gd name="T59" fmla="*/ 194274 h 106"/>
                <a:gd name="T60" fmla="*/ 47885 w 122"/>
                <a:gd name="T61" fmla="*/ 157073 h 106"/>
                <a:gd name="T62" fmla="*/ 29148 w 122"/>
                <a:gd name="T63" fmla="*/ 140539 h 106"/>
                <a:gd name="T64" fmla="*/ 4164 w 122"/>
                <a:gd name="T65" fmla="*/ 134338 h 106"/>
                <a:gd name="T66" fmla="*/ 0 w 122"/>
                <a:gd name="T67" fmla="*/ 124005 h 106"/>
                <a:gd name="T68" fmla="*/ 4164 w 122"/>
                <a:gd name="T69" fmla="*/ 84737 h 106"/>
                <a:gd name="T70" fmla="*/ 16656 w 122"/>
                <a:gd name="T71" fmla="*/ 78536 h 106"/>
                <a:gd name="T72" fmla="*/ 204033 w 122"/>
                <a:gd name="T73" fmla="*/ 16534 h 106"/>
                <a:gd name="T74" fmla="*/ 210279 w 122"/>
                <a:gd name="T75" fmla="*/ 4133 h 106"/>
                <a:gd name="T76" fmla="*/ 233180 w 122"/>
                <a:gd name="T77" fmla="*/ 0 h 106"/>
                <a:gd name="T78" fmla="*/ 249836 w 122"/>
                <a:gd name="T79" fmla="*/ 6200 h 106"/>
                <a:gd name="T80" fmla="*/ 254000 w 122"/>
                <a:gd name="T81" fmla="*/ 198408 h 106"/>
                <a:gd name="T82" fmla="*/ 247754 w 122"/>
                <a:gd name="T83" fmla="*/ 214942 h 106"/>
                <a:gd name="T84" fmla="*/ 233180 w 122"/>
                <a:gd name="T85" fmla="*/ 219075 h 106"/>
                <a:gd name="T86" fmla="*/ 210279 w 122"/>
                <a:gd name="T87" fmla="*/ 212875 h 106"/>
                <a:gd name="T88" fmla="*/ 154066 w 122"/>
                <a:gd name="T89" fmla="*/ 186007 h 106"/>
                <a:gd name="T90" fmla="*/ 210279 w 122"/>
                <a:gd name="T91" fmla="*/ 4133 h 106"/>
                <a:gd name="T92" fmla="*/ 210279 w 122"/>
                <a:gd name="T93" fmla="*/ 4133 h 10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2" h="106">
                  <a:moveTo>
                    <a:pt x="101" y="89"/>
                  </a:moveTo>
                  <a:cubicBezTo>
                    <a:pt x="101" y="17"/>
                    <a:pt x="101" y="17"/>
                    <a:pt x="101" y="1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16" y="48"/>
                    <a:pt x="16" y="48"/>
                    <a:pt x="15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5" y="58"/>
                    <a:pt x="15" y="58"/>
                    <a:pt x="15" y="58"/>
                  </a:cubicBezTo>
                  <a:cubicBezTo>
                    <a:pt x="16" y="58"/>
                    <a:pt x="16" y="58"/>
                    <a:pt x="17" y="59"/>
                  </a:cubicBezTo>
                  <a:cubicBezTo>
                    <a:pt x="45" y="69"/>
                    <a:pt x="73" y="79"/>
                    <a:pt x="101" y="89"/>
                  </a:cubicBezTo>
                  <a:close/>
                  <a:moveTo>
                    <a:pt x="107" y="96"/>
                  </a:move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7"/>
                  </a:cubicBezTo>
                  <a:cubicBezTo>
                    <a:pt x="107" y="97"/>
                    <a:pt x="108" y="97"/>
                    <a:pt x="108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3" y="97"/>
                    <a:pt x="113" y="97"/>
                    <a:pt x="113" y="97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113" y="10"/>
                    <a:pt x="113" y="10"/>
                    <a:pt x="113" y="10"/>
                  </a:cubicBezTo>
                  <a:cubicBezTo>
                    <a:pt x="113" y="10"/>
                    <a:pt x="113" y="10"/>
                    <a:pt x="113" y="9"/>
                  </a:cubicBezTo>
                  <a:cubicBezTo>
                    <a:pt x="113" y="9"/>
                    <a:pt x="113" y="9"/>
                    <a:pt x="113" y="9"/>
                  </a:cubicBezTo>
                  <a:cubicBezTo>
                    <a:pt x="112" y="9"/>
                    <a:pt x="112" y="9"/>
                    <a:pt x="112" y="9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8" y="9"/>
                    <a:pt x="108" y="9"/>
                    <a:pt x="107" y="9"/>
                  </a:cubicBezTo>
                  <a:cubicBezTo>
                    <a:pt x="107" y="9"/>
                    <a:pt x="107" y="9"/>
                    <a:pt x="107" y="9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7" y="39"/>
                    <a:pt x="107" y="68"/>
                    <a:pt x="107" y="96"/>
                  </a:cubicBezTo>
                  <a:close/>
                  <a:moveTo>
                    <a:pt x="92" y="24"/>
                  </a:moveTo>
                  <a:cubicBezTo>
                    <a:pt x="92" y="24"/>
                    <a:pt x="92" y="24"/>
                    <a:pt x="92" y="24"/>
                  </a:cubicBezTo>
                  <a:cubicBezTo>
                    <a:pt x="94" y="24"/>
                    <a:pt x="95" y="24"/>
                    <a:pt x="96" y="26"/>
                  </a:cubicBezTo>
                  <a:cubicBezTo>
                    <a:pt x="96" y="27"/>
                    <a:pt x="96" y="29"/>
                    <a:pt x="94" y="30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8" y="54"/>
                    <a:pt x="26" y="53"/>
                    <a:pt x="25" y="51"/>
                  </a:cubicBezTo>
                  <a:cubicBezTo>
                    <a:pt x="25" y="50"/>
                    <a:pt x="26" y="48"/>
                    <a:pt x="27" y="48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34" y="75"/>
                  </a:moveTo>
                  <a:cubicBezTo>
                    <a:pt x="34" y="75"/>
                    <a:pt x="34" y="75"/>
                    <a:pt x="34" y="75"/>
                  </a:cubicBezTo>
                  <a:cubicBezTo>
                    <a:pt x="32" y="79"/>
                    <a:pt x="32" y="79"/>
                    <a:pt x="32" y="79"/>
                  </a:cubicBezTo>
                  <a:cubicBezTo>
                    <a:pt x="32" y="80"/>
                    <a:pt x="32" y="81"/>
                    <a:pt x="32" y="83"/>
                  </a:cubicBezTo>
                  <a:cubicBezTo>
                    <a:pt x="33" y="84"/>
                    <a:pt x="34" y="84"/>
                    <a:pt x="35" y="8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9" y="93"/>
                    <a:pt x="59" y="93"/>
                  </a:cubicBezTo>
                  <a:cubicBezTo>
                    <a:pt x="60" y="94"/>
                    <a:pt x="61" y="94"/>
                    <a:pt x="62" y="93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63" y="93"/>
                    <a:pt x="64" y="92"/>
                    <a:pt x="64" y="91"/>
                  </a:cubicBezTo>
                  <a:cubicBezTo>
                    <a:pt x="64" y="91"/>
                    <a:pt x="64" y="91"/>
                    <a:pt x="64" y="90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34" y="75"/>
                    <a:pt x="34" y="75"/>
                    <a:pt x="34" y="75"/>
                  </a:cubicBezTo>
                  <a:close/>
                  <a:moveTo>
                    <a:pt x="74" y="90"/>
                  </a:moveTo>
                  <a:cubicBezTo>
                    <a:pt x="74" y="90"/>
                    <a:pt x="74" y="90"/>
                    <a:pt x="74" y="90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3" y="94"/>
                    <a:pt x="73" y="94"/>
                    <a:pt x="73" y="94"/>
                  </a:cubicBezTo>
                  <a:cubicBezTo>
                    <a:pt x="72" y="98"/>
                    <a:pt x="69" y="100"/>
                    <a:pt x="66" y="102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3" y="103"/>
                    <a:pt x="59" y="103"/>
                    <a:pt x="55" y="102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28" y="92"/>
                    <a:pt x="25" y="90"/>
                    <a:pt x="24" y="86"/>
                  </a:cubicBezTo>
                  <a:cubicBezTo>
                    <a:pt x="22" y="83"/>
                    <a:pt x="22" y="80"/>
                    <a:pt x="23" y="76"/>
                  </a:cubicBezTo>
                  <a:cubicBezTo>
                    <a:pt x="25" y="72"/>
                    <a:pt x="25" y="72"/>
                    <a:pt x="25" y="72"/>
                  </a:cubicBezTo>
                  <a:cubicBezTo>
                    <a:pt x="14" y="68"/>
                    <a:pt x="14" y="68"/>
                    <a:pt x="14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6" y="68"/>
                    <a:pt x="4" y="67"/>
                    <a:pt x="2" y="65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4"/>
                    <a:pt x="0" y="62"/>
                    <a:pt x="0" y="60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2"/>
                    <a:pt x="2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39"/>
                    <a:pt x="6" y="38"/>
                    <a:pt x="8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98" y="6"/>
                    <a:pt x="99" y="4"/>
                    <a:pt x="101" y="3"/>
                  </a:cubicBez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5" y="0"/>
                    <a:pt x="108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5" y="0"/>
                    <a:pt x="117" y="1"/>
                    <a:pt x="119" y="3"/>
                  </a:cubicBezTo>
                  <a:cubicBezTo>
                    <a:pt x="120" y="3"/>
                    <a:pt x="120" y="3"/>
                    <a:pt x="120" y="3"/>
                  </a:cubicBezTo>
                  <a:cubicBezTo>
                    <a:pt x="121" y="5"/>
                    <a:pt x="122" y="7"/>
                    <a:pt x="122" y="10"/>
                  </a:cubicBezTo>
                  <a:cubicBezTo>
                    <a:pt x="122" y="96"/>
                    <a:pt x="122" y="96"/>
                    <a:pt x="122" y="96"/>
                  </a:cubicBezTo>
                  <a:cubicBezTo>
                    <a:pt x="122" y="99"/>
                    <a:pt x="121" y="101"/>
                    <a:pt x="119" y="103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17" y="105"/>
                    <a:pt x="114" y="106"/>
                    <a:pt x="112" y="106"/>
                  </a:cubicBezTo>
                  <a:cubicBezTo>
                    <a:pt x="112" y="106"/>
                    <a:pt x="112" y="106"/>
                    <a:pt x="112" y="106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5" y="106"/>
                    <a:pt x="103" y="105"/>
                    <a:pt x="101" y="103"/>
                  </a:cubicBezTo>
                  <a:cubicBezTo>
                    <a:pt x="99" y="102"/>
                    <a:pt x="98" y="100"/>
                    <a:pt x="98" y="98"/>
                  </a:cubicBezTo>
                  <a:cubicBezTo>
                    <a:pt x="74" y="90"/>
                    <a:pt x="74" y="90"/>
                    <a:pt x="74" y="90"/>
                  </a:cubicBezTo>
                  <a:close/>
                  <a:moveTo>
                    <a:pt x="101" y="2"/>
                  </a:moveTo>
                  <a:cubicBezTo>
                    <a:pt x="101" y="2"/>
                    <a:pt x="101" y="2"/>
                    <a:pt x="101" y="2"/>
                  </a:cubicBezTo>
                  <a:cubicBezTo>
                    <a:pt x="103" y="1"/>
                    <a:pt x="106" y="1"/>
                    <a:pt x="107" y="3"/>
                  </a:cubicBezTo>
                  <a:cubicBezTo>
                    <a:pt x="101" y="2"/>
                    <a:pt x="101" y="2"/>
                    <a:pt x="10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6596229" y="4167271"/>
              <a:ext cx="4704569" cy="74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811130" y="1865066"/>
            <a:ext cx="2403558" cy="58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185646" y="1506542"/>
            <a:ext cx="6343527" cy="1041125"/>
            <a:chOff x="5185646" y="1506542"/>
            <a:chExt cx="6343527" cy="1041125"/>
          </a:xfrm>
        </p:grpSpPr>
        <p:sp>
          <p:nvSpPr>
            <p:cNvPr id="9" name="圆角矩形 19"/>
            <p:cNvSpPr/>
            <p:nvPr/>
          </p:nvSpPr>
          <p:spPr>
            <a:xfrm>
              <a:off x="5185646" y="1506542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96229" y="1658016"/>
              <a:ext cx="4704569" cy="74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9" name="PA-AutoShape 16"/>
            <p:cNvSpPr/>
            <p:nvPr>
              <p:custDataLst>
                <p:tags r:id="rId1"/>
              </p:custDataLst>
            </p:nvPr>
          </p:nvSpPr>
          <p:spPr bwMode="auto">
            <a:xfrm>
              <a:off x="5623084" y="1843990"/>
              <a:ext cx="430787" cy="35915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708" y="14020"/>
                  </a:moveTo>
                  <a:cubicBezTo>
                    <a:pt x="20951" y="14020"/>
                    <a:pt x="21161" y="14125"/>
                    <a:pt x="21335" y="14334"/>
                  </a:cubicBezTo>
                  <a:cubicBezTo>
                    <a:pt x="21511" y="14548"/>
                    <a:pt x="21600" y="14810"/>
                    <a:pt x="21600" y="15115"/>
                  </a:cubicBezTo>
                  <a:lnTo>
                    <a:pt x="21600" y="20504"/>
                  </a:lnTo>
                  <a:cubicBezTo>
                    <a:pt x="21600" y="20815"/>
                    <a:pt x="21511" y="21071"/>
                    <a:pt x="21335" y="21285"/>
                  </a:cubicBezTo>
                  <a:cubicBezTo>
                    <a:pt x="21161" y="21494"/>
                    <a:pt x="20951" y="21600"/>
                    <a:pt x="20708" y="21600"/>
                  </a:cubicBezTo>
                  <a:lnTo>
                    <a:pt x="16197" y="21600"/>
                  </a:lnTo>
                  <a:cubicBezTo>
                    <a:pt x="15940" y="21600"/>
                    <a:pt x="15729" y="21494"/>
                    <a:pt x="15563" y="21285"/>
                  </a:cubicBezTo>
                  <a:cubicBezTo>
                    <a:pt x="15399" y="21071"/>
                    <a:pt x="15316" y="20815"/>
                    <a:pt x="15316" y="20504"/>
                  </a:cubicBezTo>
                  <a:lnTo>
                    <a:pt x="15316" y="15115"/>
                  </a:lnTo>
                  <a:cubicBezTo>
                    <a:pt x="15316" y="14810"/>
                    <a:pt x="15399" y="14548"/>
                    <a:pt x="15570" y="14334"/>
                  </a:cubicBezTo>
                  <a:cubicBezTo>
                    <a:pt x="15737" y="14125"/>
                    <a:pt x="15945" y="14020"/>
                    <a:pt x="16197" y="14020"/>
                  </a:cubicBezTo>
                  <a:lnTo>
                    <a:pt x="17788" y="14020"/>
                  </a:lnTo>
                  <a:lnTo>
                    <a:pt x="17788" y="11869"/>
                  </a:lnTo>
                  <a:cubicBezTo>
                    <a:pt x="17788" y="11699"/>
                    <a:pt x="17707" y="11610"/>
                    <a:pt x="17543" y="11602"/>
                  </a:cubicBezTo>
                  <a:lnTo>
                    <a:pt x="11473" y="11602"/>
                  </a:lnTo>
                  <a:lnTo>
                    <a:pt x="11473" y="14019"/>
                  </a:lnTo>
                  <a:lnTo>
                    <a:pt x="13054" y="14019"/>
                  </a:lnTo>
                  <a:cubicBezTo>
                    <a:pt x="13296" y="14019"/>
                    <a:pt x="13507" y="14125"/>
                    <a:pt x="13681" y="14334"/>
                  </a:cubicBezTo>
                  <a:cubicBezTo>
                    <a:pt x="13857" y="14548"/>
                    <a:pt x="13945" y="14810"/>
                    <a:pt x="13945" y="15115"/>
                  </a:cubicBezTo>
                  <a:lnTo>
                    <a:pt x="13945" y="20504"/>
                  </a:lnTo>
                  <a:cubicBezTo>
                    <a:pt x="13945" y="20815"/>
                    <a:pt x="13857" y="21071"/>
                    <a:pt x="13681" y="21285"/>
                  </a:cubicBezTo>
                  <a:cubicBezTo>
                    <a:pt x="13507" y="21494"/>
                    <a:pt x="13296" y="21599"/>
                    <a:pt x="13054" y="21599"/>
                  </a:cubicBezTo>
                  <a:lnTo>
                    <a:pt x="8543" y="21599"/>
                  </a:lnTo>
                  <a:cubicBezTo>
                    <a:pt x="8298" y="21599"/>
                    <a:pt x="8090" y="21494"/>
                    <a:pt x="7913" y="21285"/>
                  </a:cubicBezTo>
                  <a:cubicBezTo>
                    <a:pt x="7740" y="21071"/>
                    <a:pt x="7652" y="20815"/>
                    <a:pt x="7652" y="20504"/>
                  </a:cubicBezTo>
                  <a:lnTo>
                    <a:pt x="7652" y="15115"/>
                  </a:lnTo>
                  <a:cubicBezTo>
                    <a:pt x="7652" y="14810"/>
                    <a:pt x="7740" y="14548"/>
                    <a:pt x="7913" y="14334"/>
                  </a:cubicBezTo>
                  <a:cubicBezTo>
                    <a:pt x="8090" y="14125"/>
                    <a:pt x="8298" y="14019"/>
                    <a:pt x="8543" y="14019"/>
                  </a:cubicBezTo>
                  <a:lnTo>
                    <a:pt x="10124" y="14019"/>
                  </a:lnTo>
                  <a:lnTo>
                    <a:pt x="10124" y="11602"/>
                  </a:lnTo>
                  <a:lnTo>
                    <a:pt x="4056" y="11602"/>
                  </a:lnTo>
                  <a:cubicBezTo>
                    <a:pt x="3901" y="11602"/>
                    <a:pt x="3821" y="11690"/>
                    <a:pt x="3821" y="11869"/>
                  </a:cubicBezTo>
                  <a:lnTo>
                    <a:pt x="3821" y="14020"/>
                  </a:lnTo>
                  <a:lnTo>
                    <a:pt x="5402" y="14020"/>
                  </a:lnTo>
                  <a:cubicBezTo>
                    <a:pt x="5661" y="14020"/>
                    <a:pt x="5874" y="14125"/>
                    <a:pt x="6053" y="14334"/>
                  </a:cubicBezTo>
                  <a:cubicBezTo>
                    <a:pt x="6229" y="14548"/>
                    <a:pt x="6315" y="14810"/>
                    <a:pt x="6315" y="15115"/>
                  </a:cubicBezTo>
                  <a:lnTo>
                    <a:pt x="6315" y="20504"/>
                  </a:lnTo>
                  <a:cubicBezTo>
                    <a:pt x="6315" y="20815"/>
                    <a:pt x="6229" y="21071"/>
                    <a:pt x="6053" y="21285"/>
                  </a:cubicBezTo>
                  <a:cubicBezTo>
                    <a:pt x="5877" y="21494"/>
                    <a:pt x="5664" y="21600"/>
                    <a:pt x="5402" y="21600"/>
                  </a:cubicBezTo>
                  <a:lnTo>
                    <a:pt x="913" y="21600"/>
                  </a:lnTo>
                  <a:cubicBezTo>
                    <a:pt x="658" y="21600"/>
                    <a:pt x="440" y="21494"/>
                    <a:pt x="261" y="21285"/>
                  </a:cubicBezTo>
                  <a:cubicBezTo>
                    <a:pt x="88" y="21071"/>
                    <a:pt x="0" y="20815"/>
                    <a:pt x="0" y="20504"/>
                  </a:cubicBezTo>
                  <a:lnTo>
                    <a:pt x="0" y="15115"/>
                  </a:lnTo>
                  <a:cubicBezTo>
                    <a:pt x="0" y="14810"/>
                    <a:pt x="88" y="14548"/>
                    <a:pt x="261" y="14334"/>
                  </a:cubicBezTo>
                  <a:cubicBezTo>
                    <a:pt x="438" y="14125"/>
                    <a:pt x="656" y="14020"/>
                    <a:pt x="913" y="14020"/>
                  </a:cubicBezTo>
                  <a:lnTo>
                    <a:pt x="2472" y="14020"/>
                  </a:lnTo>
                  <a:lnTo>
                    <a:pt x="2472" y="11869"/>
                  </a:lnTo>
                  <a:cubicBezTo>
                    <a:pt x="2472" y="11352"/>
                    <a:pt x="2629" y="10911"/>
                    <a:pt x="2942" y="10544"/>
                  </a:cubicBezTo>
                  <a:cubicBezTo>
                    <a:pt x="3253" y="10180"/>
                    <a:pt x="3622" y="9997"/>
                    <a:pt x="4053" y="9997"/>
                  </a:cubicBezTo>
                  <a:lnTo>
                    <a:pt x="10121" y="9997"/>
                  </a:lnTo>
                  <a:lnTo>
                    <a:pt x="10121" y="7550"/>
                  </a:lnTo>
                  <a:lnTo>
                    <a:pt x="8540" y="7550"/>
                  </a:lnTo>
                  <a:cubicBezTo>
                    <a:pt x="8295" y="7550"/>
                    <a:pt x="8087" y="7450"/>
                    <a:pt x="7911" y="7247"/>
                  </a:cubicBezTo>
                  <a:cubicBezTo>
                    <a:pt x="7737" y="7045"/>
                    <a:pt x="7649" y="6789"/>
                    <a:pt x="7649" y="6484"/>
                  </a:cubicBezTo>
                  <a:lnTo>
                    <a:pt x="7649" y="1066"/>
                  </a:lnTo>
                  <a:cubicBezTo>
                    <a:pt x="7649" y="775"/>
                    <a:pt x="7737" y="522"/>
                    <a:pt x="7911" y="314"/>
                  </a:cubicBezTo>
                  <a:cubicBezTo>
                    <a:pt x="8087" y="102"/>
                    <a:pt x="8295" y="0"/>
                    <a:pt x="8540" y="0"/>
                  </a:cubicBezTo>
                  <a:lnTo>
                    <a:pt x="13052" y="0"/>
                  </a:lnTo>
                  <a:cubicBezTo>
                    <a:pt x="13294" y="0"/>
                    <a:pt x="13504" y="102"/>
                    <a:pt x="13678" y="314"/>
                  </a:cubicBezTo>
                  <a:cubicBezTo>
                    <a:pt x="13854" y="522"/>
                    <a:pt x="13943" y="775"/>
                    <a:pt x="13943" y="1066"/>
                  </a:cubicBezTo>
                  <a:lnTo>
                    <a:pt x="13943" y="6484"/>
                  </a:lnTo>
                  <a:cubicBezTo>
                    <a:pt x="13943" y="6789"/>
                    <a:pt x="13854" y="7045"/>
                    <a:pt x="13678" y="7247"/>
                  </a:cubicBezTo>
                  <a:cubicBezTo>
                    <a:pt x="13504" y="7450"/>
                    <a:pt x="13294" y="7550"/>
                    <a:pt x="13052" y="7550"/>
                  </a:cubicBezTo>
                  <a:lnTo>
                    <a:pt x="11470" y="7550"/>
                  </a:lnTo>
                  <a:lnTo>
                    <a:pt x="11470" y="9997"/>
                  </a:lnTo>
                  <a:lnTo>
                    <a:pt x="17541" y="9997"/>
                  </a:lnTo>
                  <a:cubicBezTo>
                    <a:pt x="17969" y="9997"/>
                    <a:pt x="18339" y="10177"/>
                    <a:pt x="18652" y="10538"/>
                  </a:cubicBezTo>
                  <a:cubicBezTo>
                    <a:pt x="18966" y="10899"/>
                    <a:pt x="19122" y="11343"/>
                    <a:pt x="19122" y="11869"/>
                  </a:cubicBezTo>
                  <a:lnTo>
                    <a:pt x="19122" y="14020"/>
                  </a:lnTo>
                  <a:lnTo>
                    <a:pt x="20708" y="140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marL="0" marR="0" lvl="0" indent="0" defTabSz="6477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s-E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85647" y="2744186"/>
            <a:ext cx="6343527" cy="1041125"/>
            <a:chOff x="5185647" y="2744186"/>
            <a:chExt cx="6343527" cy="1041125"/>
          </a:xfrm>
        </p:grpSpPr>
        <p:sp>
          <p:nvSpPr>
            <p:cNvPr id="11" name="圆角矩形 24"/>
            <p:cNvSpPr/>
            <p:nvPr/>
          </p:nvSpPr>
          <p:spPr>
            <a:xfrm>
              <a:off x="5185647" y="2744186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596229" y="2896564"/>
              <a:ext cx="4704569" cy="74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17"/>
            <p:cNvSpPr/>
            <p:nvPr/>
          </p:nvSpPr>
          <p:spPr bwMode="auto">
            <a:xfrm>
              <a:off x="5647170" y="3092618"/>
              <a:ext cx="448512" cy="336382"/>
            </a:xfrm>
            <a:custGeom>
              <a:avLst/>
              <a:gdLst>
                <a:gd name="connsiteX0" fmla="*/ 505433 w 533400"/>
                <a:gd name="connsiteY0" fmla="*/ 621 h 400050"/>
                <a:gd name="connsiteX1" fmla="*/ 534008 w 533400"/>
                <a:gd name="connsiteY1" fmla="*/ 29196 h 400050"/>
                <a:gd name="connsiteX2" fmla="*/ 534008 w 533400"/>
                <a:gd name="connsiteY2" fmla="*/ 372096 h 400050"/>
                <a:gd name="connsiteX3" fmla="*/ 505433 w 533400"/>
                <a:gd name="connsiteY3" fmla="*/ 400671 h 400050"/>
                <a:gd name="connsiteX4" fmla="*/ 29183 w 533400"/>
                <a:gd name="connsiteY4" fmla="*/ 400671 h 400050"/>
                <a:gd name="connsiteX5" fmla="*/ 608 w 533400"/>
                <a:gd name="connsiteY5" fmla="*/ 372096 h 400050"/>
                <a:gd name="connsiteX6" fmla="*/ 608 w 533400"/>
                <a:gd name="connsiteY6" fmla="*/ 29196 h 400050"/>
                <a:gd name="connsiteX7" fmla="*/ 29183 w 533400"/>
                <a:gd name="connsiteY7" fmla="*/ 621 h 400050"/>
                <a:gd name="connsiteX8" fmla="*/ 505433 w 533400"/>
                <a:gd name="connsiteY8" fmla="*/ 621 h 400050"/>
                <a:gd name="connsiteX9" fmla="*/ 391419 w 533400"/>
                <a:gd name="connsiteY9" fmla="*/ 198646 h 400050"/>
                <a:gd name="connsiteX10" fmla="*/ 351414 w 533400"/>
                <a:gd name="connsiteY10" fmla="*/ 204170 h 400050"/>
                <a:gd name="connsiteX11" fmla="*/ 351414 w 533400"/>
                <a:gd name="connsiteY11" fmla="*/ 204170 h 400050"/>
                <a:gd name="connsiteX12" fmla="*/ 267118 w 533400"/>
                <a:gd name="connsiteY12" fmla="*/ 315613 h 400050"/>
                <a:gd name="connsiteX13" fmla="*/ 264641 w 533400"/>
                <a:gd name="connsiteY13" fmla="*/ 318470 h 400050"/>
                <a:gd name="connsiteX14" fmla="*/ 224255 w 533400"/>
                <a:gd name="connsiteY14" fmla="*/ 318756 h 400050"/>
                <a:gd name="connsiteX15" fmla="*/ 224255 w 533400"/>
                <a:gd name="connsiteY15" fmla="*/ 318756 h 400050"/>
                <a:gd name="connsiteX16" fmla="*/ 162152 w 533400"/>
                <a:gd name="connsiteY16" fmla="*/ 257415 h 400050"/>
                <a:gd name="connsiteX17" fmla="*/ 160247 w 533400"/>
                <a:gd name="connsiteY17" fmla="*/ 255701 h 400050"/>
                <a:gd name="connsiteX18" fmla="*/ 120052 w 533400"/>
                <a:gd name="connsiteY18" fmla="*/ 259606 h 400050"/>
                <a:gd name="connsiteX19" fmla="*/ 120052 w 533400"/>
                <a:gd name="connsiteY19" fmla="*/ 259606 h 400050"/>
                <a:gd name="connsiteX20" fmla="*/ 32517 w 533400"/>
                <a:gd name="connsiteY20" fmla="*/ 366095 h 400050"/>
                <a:gd name="connsiteX21" fmla="*/ 30326 w 533400"/>
                <a:gd name="connsiteY21" fmla="*/ 372096 h 400050"/>
                <a:gd name="connsiteX22" fmla="*/ 39851 w 533400"/>
                <a:gd name="connsiteY22" fmla="*/ 381621 h 400050"/>
                <a:gd name="connsiteX23" fmla="*/ 39851 w 533400"/>
                <a:gd name="connsiteY23" fmla="*/ 381621 h 400050"/>
                <a:gd name="connsiteX24" fmla="*/ 497242 w 533400"/>
                <a:gd name="connsiteY24" fmla="*/ 381621 h 400050"/>
                <a:gd name="connsiteX25" fmla="*/ 502480 w 533400"/>
                <a:gd name="connsiteY25" fmla="*/ 380002 h 400050"/>
                <a:gd name="connsiteX26" fmla="*/ 505147 w 533400"/>
                <a:gd name="connsiteY26" fmla="*/ 366762 h 400050"/>
                <a:gd name="connsiteX27" fmla="*/ 505147 w 533400"/>
                <a:gd name="connsiteY27" fmla="*/ 366762 h 400050"/>
                <a:gd name="connsiteX28" fmla="*/ 397991 w 533400"/>
                <a:gd name="connsiteY28" fmla="*/ 205504 h 400050"/>
                <a:gd name="connsiteX29" fmla="*/ 391419 w 533400"/>
                <a:gd name="connsiteY29" fmla="*/ 198646 h 400050"/>
                <a:gd name="connsiteX30" fmla="*/ 95858 w 533400"/>
                <a:gd name="connsiteY30" fmla="*/ 57771 h 400050"/>
                <a:gd name="connsiteX31" fmla="*/ 57758 w 533400"/>
                <a:gd name="connsiteY31" fmla="*/ 95871 h 400050"/>
                <a:gd name="connsiteX32" fmla="*/ 95858 w 533400"/>
                <a:gd name="connsiteY32" fmla="*/ 133971 h 400050"/>
                <a:gd name="connsiteX33" fmla="*/ 133958 w 533400"/>
                <a:gd name="connsiteY33" fmla="*/ 95871 h 400050"/>
                <a:gd name="connsiteX34" fmla="*/ 95858 w 533400"/>
                <a:gd name="connsiteY34" fmla="*/ 57771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5433" y="621"/>
                  </a:moveTo>
                  <a:cubicBezTo>
                    <a:pt x="521245" y="621"/>
                    <a:pt x="534008" y="13385"/>
                    <a:pt x="534008" y="29196"/>
                  </a:cubicBezTo>
                  <a:lnTo>
                    <a:pt x="534008" y="372096"/>
                  </a:lnTo>
                  <a:cubicBezTo>
                    <a:pt x="534008" y="387907"/>
                    <a:pt x="521245" y="400671"/>
                    <a:pt x="505433" y="400671"/>
                  </a:cubicBezTo>
                  <a:lnTo>
                    <a:pt x="29183" y="400671"/>
                  </a:lnTo>
                  <a:cubicBezTo>
                    <a:pt x="13371" y="400671"/>
                    <a:pt x="608" y="387907"/>
                    <a:pt x="608" y="372096"/>
                  </a:cubicBezTo>
                  <a:lnTo>
                    <a:pt x="608" y="29196"/>
                  </a:lnTo>
                  <a:cubicBezTo>
                    <a:pt x="608" y="13385"/>
                    <a:pt x="13371" y="621"/>
                    <a:pt x="29183" y="621"/>
                  </a:cubicBezTo>
                  <a:lnTo>
                    <a:pt x="505433" y="621"/>
                  </a:lnTo>
                  <a:close/>
                  <a:moveTo>
                    <a:pt x="391419" y="198646"/>
                  </a:moveTo>
                  <a:cubicBezTo>
                    <a:pt x="378846" y="189121"/>
                    <a:pt x="360939" y="191597"/>
                    <a:pt x="351414" y="204170"/>
                  </a:cubicBezTo>
                  <a:lnTo>
                    <a:pt x="351414" y="204170"/>
                  </a:lnTo>
                  <a:lnTo>
                    <a:pt x="267118" y="315613"/>
                  </a:lnTo>
                  <a:cubicBezTo>
                    <a:pt x="266355" y="316660"/>
                    <a:pt x="265498" y="317518"/>
                    <a:pt x="264641" y="318470"/>
                  </a:cubicBezTo>
                  <a:cubicBezTo>
                    <a:pt x="253592" y="329710"/>
                    <a:pt x="235495" y="329805"/>
                    <a:pt x="224255" y="318756"/>
                  </a:cubicBezTo>
                  <a:lnTo>
                    <a:pt x="224255" y="318756"/>
                  </a:lnTo>
                  <a:lnTo>
                    <a:pt x="162152" y="257415"/>
                  </a:lnTo>
                  <a:cubicBezTo>
                    <a:pt x="161485" y="256844"/>
                    <a:pt x="160914" y="256177"/>
                    <a:pt x="160247" y="255701"/>
                  </a:cubicBezTo>
                  <a:cubicBezTo>
                    <a:pt x="148055" y="245699"/>
                    <a:pt x="130053" y="247414"/>
                    <a:pt x="120052" y="259606"/>
                  </a:cubicBezTo>
                  <a:lnTo>
                    <a:pt x="120052" y="259606"/>
                  </a:lnTo>
                  <a:lnTo>
                    <a:pt x="32517" y="366095"/>
                  </a:lnTo>
                  <a:cubicBezTo>
                    <a:pt x="31088" y="367810"/>
                    <a:pt x="30326" y="369905"/>
                    <a:pt x="30326" y="372096"/>
                  </a:cubicBezTo>
                  <a:cubicBezTo>
                    <a:pt x="30326" y="377335"/>
                    <a:pt x="34612" y="381621"/>
                    <a:pt x="39851" y="381621"/>
                  </a:cubicBezTo>
                  <a:lnTo>
                    <a:pt x="39851" y="381621"/>
                  </a:lnTo>
                  <a:lnTo>
                    <a:pt x="497242" y="381621"/>
                  </a:lnTo>
                  <a:cubicBezTo>
                    <a:pt x="499146" y="381621"/>
                    <a:pt x="500956" y="381050"/>
                    <a:pt x="502480" y="380002"/>
                  </a:cubicBezTo>
                  <a:cubicBezTo>
                    <a:pt x="506862" y="377049"/>
                    <a:pt x="508005" y="371144"/>
                    <a:pt x="505147" y="366762"/>
                  </a:cubicBezTo>
                  <a:lnTo>
                    <a:pt x="505147" y="366762"/>
                  </a:lnTo>
                  <a:lnTo>
                    <a:pt x="397991" y="205504"/>
                  </a:lnTo>
                  <a:cubicBezTo>
                    <a:pt x="396181" y="202932"/>
                    <a:pt x="393990" y="200551"/>
                    <a:pt x="391419" y="198646"/>
                  </a:cubicBezTo>
                  <a:close/>
                  <a:moveTo>
                    <a:pt x="95858" y="57771"/>
                  </a:moveTo>
                  <a:cubicBezTo>
                    <a:pt x="74808" y="57771"/>
                    <a:pt x="57758" y="74821"/>
                    <a:pt x="57758" y="95871"/>
                  </a:cubicBezTo>
                  <a:cubicBezTo>
                    <a:pt x="57758" y="116921"/>
                    <a:pt x="74808" y="133971"/>
                    <a:pt x="95858" y="133971"/>
                  </a:cubicBezTo>
                  <a:cubicBezTo>
                    <a:pt x="116908" y="133971"/>
                    <a:pt x="133958" y="116921"/>
                    <a:pt x="133958" y="95871"/>
                  </a:cubicBezTo>
                  <a:cubicBezTo>
                    <a:pt x="133958" y="74821"/>
                    <a:pt x="116908" y="57771"/>
                    <a:pt x="95858" y="577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zh-CN" altLang="en-US" sz="1600" dirty="0"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85647" y="5298544"/>
            <a:ext cx="6343527" cy="1041125"/>
            <a:chOff x="5185647" y="5298544"/>
            <a:chExt cx="6343527" cy="1041125"/>
          </a:xfrm>
        </p:grpSpPr>
        <p:sp>
          <p:nvSpPr>
            <p:cNvPr id="18" name="圆角矩形 34"/>
            <p:cNvSpPr/>
            <p:nvPr/>
          </p:nvSpPr>
          <p:spPr>
            <a:xfrm>
              <a:off x="5185647" y="5298544"/>
              <a:ext cx="6343527" cy="1041125"/>
            </a:xfrm>
            <a:prstGeom prst="roundRect">
              <a:avLst>
                <a:gd name="adj" fmla="val 0"/>
              </a:avLst>
            </a:prstGeom>
            <a:solidFill>
              <a:srgbClr val="D4E3F0"/>
            </a:solidFill>
            <a:ln>
              <a:noFill/>
            </a:ln>
            <a:effectLst>
              <a:outerShdw blurRad="508000" sx="115000" sy="115000" algn="ctr" rotWithShape="0">
                <a:prstClr val="black">
                  <a:alpha val="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596229" y="5449774"/>
              <a:ext cx="4704569" cy="7444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6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8"/>
            <p:cNvSpPr>
              <a:spLocks noEditPoints="1"/>
            </p:cNvSpPr>
            <p:nvPr/>
          </p:nvSpPr>
          <p:spPr bwMode="auto">
            <a:xfrm>
              <a:off x="5673201" y="5616856"/>
              <a:ext cx="396449" cy="404500"/>
            </a:xfrm>
            <a:custGeom>
              <a:avLst/>
              <a:gdLst>
                <a:gd name="T0" fmla="*/ 87 w 91"/>
                <a:gd name="T1" fmla="*/ 39 h 93"/>
                <a:gd name="T2" fmla="*/ 91 w 91"/>
                <a:gd name="T3" fmla="*/ 46 h 93"/>
                <a:gd name="T4" fmla="*/ 91 w 91"/>
                <a:gd name="T5" fmla="*/ 83 h 93"/>
                <a:gd name="T6" fmla="*/ 81 w 91"/>
                <a:gd name="T7" fmla="*/ 93 h 93"/>
                <a:gd name="T8" fmla="*/ 10 w 91"/>
                <a:gd name="T9" fmla="*/ 93 h 93"/>
                <a:gd name="T10" fmla="*/ 0 w 91"/>
                <a:gd name="T11" fmla="*/ 83 h 93"/>
                <a:gd name="T12" fmla="*/ 0 w 91"/>
                <a:gd name="T13" fmla="*/ 46 h 93"/>
                <a:gd name="T14" fmla="*/ 3 w 91"/>
                <a:gd name="T15" fmla="*/ 40 h 93"/>
                <a:gd name="T16" fmla="*/ 3 w 91"/>
                <a:gd name="T17" fmla="*/ 40 h 93"/>
                <a:gd name="T18" fmla="*/ 3 w 91"/>
                <a:gd name="T19" fmla="*/ 40 h 93"/>
                <a:gd name="T20" fmla="*/ 3 w 91"/>
                <a:gd name="T21" fmla="*/ 39 h 93"/>
                <a:gd name="T22" fmla="*/ 40 w 91"/>
                <a:gd name="T23" fmla="*/ 3 h 93"/>
                <a:gd name="T24" fmla="*/ 51 w 91"/>
                <a:gd name="T25" fmla="*/ 3 h 93"/>
                <a:gd name="T26" fmla="*/ 87 w 91"/>
                <a:gd name="T27" fmla="*/ 39 h 93"/>
                <a:gd name="T28" fmla="*/ 16 w 91"/>
                <a:gd name="T29" fmla="*/ 30 h 93"/>
                <a:gd name="T30" fmla="*/ 16 w 91"/>
                <a:gd name="T31" fmla="*/ 52 h 93"/>
                <a:gd name="T32" fmla="*/ 46 w 91"/>
                <a:gd name="T33" fmla="*/ 75 h 93"/>
                <a:gd name="T34" fmla="*/ 73 w 91"/>
                <a:gd name="T35" fmla="*/ 54 h 93"/>
                <a:gd name="T36" fmla="*/ 73 w 91"/>
                <a:gd name="T37" fmla="*/ 30 h 93"/>
                <a:gd name="T38" fmla="*/ 16 w 91"/>
                <a:gd name="T39" fmla="*/ 30 h 93"/>
                <a:gd name="T40" fmla="*/ 26 w 91"/>
                <a:gd name="T41" fmla="*/ 35 h 93"/>
                <a:gd name="T42" fmla="*/ 26 w 91"/>
                <a:gd name="T43" fmla="*/ 39 h 93"/>
                <a:gd name="T44" fmla="*/ 64 w 91"/>
                <a:gd name="T45" fmla="*/ 39 h 93"/>
                <a:gd name="T46" fmla="*/ 64 w 91"/>
                <a:gd name="T47" fmla="*/ 35 h 93"/>
                <a:gd name="T48" fmla="*/ 26 w 91"/>
                <a:gd name="T49" fmla="*/ 35 h 93"/>
                <a:gd name="T50" fmla="*/ 26 w 91"/>
                <a:gd name="T51" fmla="*/ 51 h 93"/>
                <a:gd name="T52" fmla="*/ 26 w 91"/>
                <a:gd name="T53" fmla="*/ 55 h 93"/>
                <a:gd name="T54" fmla="*/ 64 w 91"/>
                <a:gd name="T55" fmla="*/ 55 h 93"/>
                <a:gd name="T56" fmla="*/ 64 w 91"/>
                <a:gd name="T57" fmla="*/ 51 h 93"/>
                <a:gd name="T58" fmla="*/ 26 w 91"/>
                <a:gd name="T59" fmla="*/ 51 h 93"/>
                <a:gd name="T60" fmla="*/ 26 w 91"/>
                <a:gd name="T61" fmla="*/ 43 h 93"/>
                <a:gd name="T62" fmla="*/ 26 w 91"/>
                <a:gd name="T63" fmla="*/ 47 h 93"/>
                <a:gd name="T64" fmla="*/ 64 w 91"/>
                <a:gd name="T65" fmla="*/ 47 h 93"/>
                <a:gd name="T66" fmla="*/ 64 w 91"/>
                <a:gd name="T67" fmla="*/ 43 h 93"/>
                <a:gd name="T68" fmla="*/ 26 w 91"/>
                <a:gd name="T69" fmla="*/ 43 h 93"/>
                <a:gd name="T70" fmla="*/ 10 w 91"/>
                <a:gd name="T71" fmla="*/ 87 h 93"/>
                <a:gd name="T72" fmla="*/ 28 w 91"/>
                <a:gd name="T73" fmla="*/ 70 h 93"/>
                <a:gd name="T74" fmla="*/ 28 w 91"/>
                <a:gd name="T75" fmla="*/ 67 h 93"/>
                <a:gd name="T76" fmla="*/ 26 w 91"/>
                <a:gd name="T77" fmla="*/ 67 h 93"/>
                <a:gd name="T78" fmla="*/ 8 w 91"/>
                <a:gd name="T79" fmla="*/ 84 h 93"/>
                <a:gd name="T80" fmla="*/ 8 w 91"/>
                <a:gd name="T81" fmla="*/ 87 h 93"/>
                <a:gd name="T82" fmla="*/ 10 w 91"/>
                <a:gd name="T83" fmla="*/ 87 h 93"/>
                <a:gd name="T84" fmla="*/ 85 w 91"/>
                <a:gd name="T85" fmla="*/ 84 h 93"/>
                <a:gd name="T86" fmla="*/ 67 w 91"/>
                <a:gd name="T87" fmla="*/ 67 h 93"/>
                <a:gd name="T88" fmla="*/ 64 w 91"/>
                <a:gd name="T89" fmla="*/ 67 h 93"/>
                <a:gd name="T90" fmla="*/ 64 w 91"/>
                <a:gd name="T91" fmla="*/ 70 h 93"/>
                <a:gd name="T92" fmla="*/ 82 w 91"/>
                <a:gd name="T93" fmla="*/ 87 h 93"/>
                <a:gd name="T94" fmla="*/ 85 w 91"/>
                <a:gd name="T95" fmla="*/ 87 h 93"/>
                <a:gd name="T96" fmla="*/ 85 w 91"/>
                <a:gd name="T97" fmla="*/ 8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1" h="93">
                  <a:moveTo>
                    <a:pt x="87" y="39"/>
                  </a:moveTo>
                  <a:cubicBezTo>
                    <a:pt x="89" y="40"/>
                    <a:pt x="91" y="43"/>
                    <a:pt x="91" y="46"/>
                  </a:cubicBezTo>
                  <a:cubicBezTo>
                    <a:pt x="91" y="83"/>
                    <a:pt x="91" y="83"/>
                    <a:pt x="91" y="83"/>
                  </a:cubicBezTo>
                  <a:cubicBezTo>
                    <a:pt x="91" y="89"/>
                    <a:pt x="86" y="93"/>
                    <a:pt x="81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5" y="93"/>
                    <a:pt x="0" y="89"/>
                    <a:pt x="0" y="8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1" y="41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0"/>
                    <a:pt x="3" y="40"/>
                    <a:pt x="3" y="3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3" y="0"/>
                    <a:pt x="47" y="0"/>
                    <a:pt x="51" y="3"/>
                  </a:cubicBezTo>
                  <a:cubicBezTo>
                    <a:pt x="87" y="39"/>
                    <a:pt x="87" y="39"/>
                    <a:pt x="87" y="39"/>
                  </a:cubicBezTo>
                  <a:close/>
                  <a:moveTo>
                    <a:pt x="16" y="30"/>
                  </a:moveTo>
                  <a:cubicBezTo>
                    <a:pt x="16" y="52"/>
                    <a:pt x="16" y="52"/>
                    <a:pt x="16" y="52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16" y="30"/>
                    <a:pt x="16" y="30"/>
                    <a:pt x="16" y="30"/>
                  </a:cubicBezTo>
                  <a:close/>
                  <a:moveTo>
                    <a:pt x="26" y="35"/>
                  </a:moveTo>
                  <a:cubicBezTo>
                    <a:pt x="26" y="39"/>
                    <a:pt x="26" y="39"/>
                    <a:pt x="26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26" y="51"/>
                  </a:moveTo>
                  <a:cubicBezTo>
                    <a:pt x="26" y="55"/>
                    <a:pt x="26" y="55"/>
                    <a:pt x="26" y="55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26" y="51"/>
                    <a:pt x="26" y="51"/>
                    <a:pt x="26" y="51"/>
                  </a:cubicBezTo>
                  <a:close/>
                  <a:moveTo>
                    <a:pt x="26" y="43"/>
                  </a:moveTo>
                  <a:cubicBezTo>
                    <a:pt x="26" y="47"/>
                    <a:pt x="26" y="47"/>
                    <a:pt x="26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26" y="43"/>
                    <a:pt x="26" y="43"/>
                    <a:pt x="26" y="43"/>
                  </a:cubicBezTo>
                  <a:close/>
                  <a:moveTo>
                    <a:pt x="10" y="87"/>
                  </a:moveTo>
                  <a:cubicBezTo>
                    <a:pt x="28" y="70"/>
                    <a:pt x="28" y="70"/>
                    <a:pt x="28" y="70"/>
                  </a:cubicBezTo>
                  <a:cubicBezTo>
                    <a:pt x="29" y="69"/>
                    <a:pt x="29" y="68"/>
                    <a:pt x="28" y="67"/>
                  </a:cubicBezTo>
                  <a:cubicBezTo>
                    <a:pt x="28" y="66"/>
                    <a:pt x="27" y="66"/>
                    <a:pt x="26" y="67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8" y="87"/>
                  </a:cubicBezTo>
                  <a:cubicBezTo>
                    <a:pt x="8" y="88"/>
                    <a:pt x="10" y="88"/>
                    <a:pt x="10" y="87"/>
                  </a:cubicBezTo>
                  <a:close/>
                  <a:moveTo>
                    <a:pt x="85" y="84"/>
                  </a:moveTo>
                  <a:cubicBezTo>
                    <a:pt x="67" y="67"/>
                    <a:pt x="67" y="67"/>
                    <a:pt x="67" y="67"/>
                  </a:cubicBezTo>
                  <a:cubicBezTo>
                    <a:pt x="66" y="66"/>
                    <a:pt x="65" y="66"/>
                    <a:pt x="64" y="67"/>
                  </a:cubicBezTo>
                  <a:cubicBezTo>
                    <a:pt x="63" y="68"/>
                    <a:pt x="63" y="69"/>
                    <a:pt x="64" y="70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83" y="88"/>
                    <a:pt x="84" y="88"/>
                    <a:pt x="85" y="87"/>
                  </a:cubicBezTo>
                  <a:cubicBezTo>
                    <a:pt x="85" y="86"/>
                    <a:pt x="85" y="85"/>
                    <a:pt x="8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160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8" grpId="0"/>
      <p:bldP spid="21" grpId="0"/>
      <p:bldP spid="2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2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99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582344"/>
            <a:ext cx="12192000" cy="2640012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457200"/>
            <a:endParaRPr lang="zh-CN" altLang="en-US" kern="0" dirty="0">
              <a:gradFill>
                <a:gsLst>
                  <a:gs pos="0">
                    <a:srgbClr val="8BC9F5">
                      <a:alpha val="84000"/>
                    </a:srgbClr>
                  </a:gs>
                  <a:gs pos="100000">
                    <a:srgbClr val="8BC9F5">
                      <a:lumMod val="75000"/>
                    </a:srgbClr>
                  </a:gs>
                </a:gsLst>
                <a:lin ang="12000000" scaled="0"/>
              </a:gradFill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219716" y="2751990"/>
            <a:ext cx="2705400" cy="2863403"/>
            <a:chOff x="1251800" y="2671127"/>
            <a:chExt cx="2705400" cy="2863403"/>
          </a:xfrm>
        </p:grpSpPr>
        <p:sp>
          <p:nvSpPr>
            <p:cNvPr id="10" name="形状"/>
            <p:cNvSpPr/>
            <p:nvPr/>
          </p:nvSpPr>
          <p:spPr bwMode="auto">
            <a:xfrm>
              <a:off x="1251800" y="3302000"/>
              <a:ext cx="2705400" cy="2232530"/>
            </a:xfrm>
            <a:prstGeom prst="roundRect">
              <a:avLst>
                <a:gd name="adj" fmla="val 872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762000" dir="3600000" algn="ctr" rotWithShape="0">
                <a:prstClr val="black">
                  <a:alpha val="2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文本"/>
            <p:cNvSpPr/>
            <p:nvPr/>
          </p:nvSpPr>
          <p:spPr bwMode="auto">
            <a:xfrm>
              <a:off x="1481217" y="4217913"/>
              <a:ext cx="2233147" cy="651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t"/>
            <a:lstStyle/>
            <a:p>
              <a:pPr algn="ctr"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"/>
            <p:cNvSpPr txBox="1"/>
            <p:nvPr/>
          </p:nvSpPr>
          <p:spPr>
            <a:xfrm>
              <a:off x="1646466" y="3812419"/>
              <a:ext cx="2067898" cy="364436"/>
            </a:xfrm>
            <a:prstGeom prst="rect">
              <a:avLst/>
            </a:prstGeom>
            <a:noFill/>
            <a:ln>
              <a:noFill/>
            </a:ln>
          </p:spPr>
          <p:txBody>
            <a:bodyPr lIns="45725" tIns="22856" rIns="45725" bIns="22856" anchor="ctr" anchorCtr="0">
              <a:no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altLang="zh-CN" sz="2400" i="0" u="none" strike="noStrike" kern="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2400" i="0" u="none" strike="noStrike" kern="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16" name="图片占位符 9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3169" y="2671127"/>
              <a:ext cx="1016503" cy="1016503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</p:grpSp>
      <p:grpSp>
        <p:nvGrpSpPr>
          <p:cNvPr id="17" name="组合 16"/>
          <p:cNvGrpSpPr/>
          <p:nvPr/>
        </p:nvGrpSpPr>
        <p:grpSpPr>
          <a:xfrm>
            <a:off x="4789084" y="2750951"/>
            <a:ext cx="2705400" cy="2864442"/>
            <a:chOff x="1251800" y="2670088"/>
            <a:chExt cx="2705400" cy="2864442"/>
          </a:xfrm>
        </p:grpSpPr>
        <p:sp>
          <p:nvSpPr>
            <p:cNvPr id="18" name="形状"/>
            <p:cNvSpPr/>
            <p:nvPr/>
          </p:nvSpPr>
          <p:spPr bwMode="auto">
            <a:xfrm>
              <a:off x="1251800" y="3302000"/>
              <a:ext cx="2705400" cy="2232530"/>
            </a:xfrm>
            <a:prstGeom prst="roundRect">
              <a:avLst>
                <a:gd name="adj" fmla="val 872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762000" dir="3600000" algn="ctr" rotWithShape="0">
                <a:prstClr val="black">
                  <a:alpha val="2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文本"/>
            <p:cNvSpPr/>
            <p:nvPr/>
          </p:nvSpPr>
          <p:spPr bwMode="auto">
            <a:xfrm>
              <a:off x="1423738" y="4257036"/>
              <a:ext cx="2346117" cy="651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t"/>
            <a:lstStyle/>
            <a:p>
              <a:pPr algn="ctr"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"/>
            <p:cNvSpPr txBox="1"/>
            <p:nvPr/>
          </p:nvSpPr>
          <p:spPr>
            <a:xfrm>
              <a:off x="1534107" y="3781483"/>
              <a:ext cx="2125377" cy="364436"/>
            </a:xfrm>
            <a:prstGeom prst="rect">
              <a:avLst/>
            </a:prstGeom>
            <a:noFill/>
            <a:ln>
              <a:noFill/>
            </a:ln>
          </p:spPr>
          <p:txBody>
            <a:bodyPr lIns="45725" tIns="22856" rIns="45725" bIns="22856" anchor="ctr" anchorCtr="0">
              <a:noAutofit/>
            </a:bodyPr>
            <a:lstStyle>
              <a:defPPr>
                <a:defRPr lang="zh-CN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400" i="0" u="none" strike="noStrike" kern="0" cap="none" spc="15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95号-手刻宋" panose="00000500000000000000" charset="-122"/>
                  <a:ea typeface="字魂95号-手刻宋" panose="00000500000000000000" charset="-122"/>
                  <a:cs typeface="Montserrat"/>
                </a:defRPr>
              </a:lvl1pPr>
            </a:lstStyle>
            <a:p>
              <a:r>
                <a:rPr lang="en-US" altLang="zh-CN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1" name="图片占位符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2583" y="2670088"/>
              <a:ext cx="1017676" cy="1018582"/>
            </a:xfrm>
            <a:prstGeom prst="ellipse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8358452" y="2750951"/>
            <a:ext cx="2705400" cy="2864442"/>
            <a:chOff x="1251800" y="2670088"/>
            <a:chExt cx="2705400" cy="2864442"/>
          </a:xfrm>
        </p:grpSpPr>
        <p:sp>
          <p:nvSpPr>
            <p:cNvPr id="23" name="形状"/>
            <p:cNvSpPr/>
            <p:nvPr/>
          </p:nvSpPr>
          <p:spPr bwMode="auto">
            <a:xfrm>
              <a:off x="1251800" y="3302000"/>
              <a:ext cx="2705400" cy="2232530"/>
            </a:xfrm>
            <a:prstGeom prst="roundRect">
              <a:avLst>
                <a:gd name="adj" fmla="val 8724"/>
              </a:avLst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0" dist="762000" dir="3600000" algn="ctr" rotWithShape="0">
                <a:prstClr val="black">
                  <a:alpha val="2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"/>
            <p:cNvSpPr/>
            <p:nvPr/>
          </p:nvSpPr>
          <p:spPr bwMode="auto">
            <a:xfrm>
              <a:off x="1461838" y="4282436"/>
              <a:ext cx="2288677" cy="651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25400" tIns="25400" rIns="25400" bIns="25400" anchor="t"/>
            <a:lstStyle/>
            <a:p>
              <a:pPr algn="ctr"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"/>
            <p:cNvSpPr txBox="1"/>
            <p:nvPr/>
          </p:nvSpPr>
          <p:spPr>
            <a:xfrm>
              <a:off x="1560861" y="3810976"/>
              <a:ext cx="2087277" cy="364436"/>
            </a:xfrm>
            <a:prstGeom prst="rect">
              <a:avLst/>
            </a:prstGeom>
            <a:noFill/>
            <a:ln>
              <a:noFill/>
            </a:ln>
          </p:spPr>
          <p:txBody>
            <a:bodyPr lIns="45725" tIns="22856" rIns="45725" bIns="22856" anchor="ctr" anchorCtr="0">
              <a:noAutofit/>
            </a:bodyPr>
            <a:lstStyle>
              <a:defPPr>
                <a:defRPr lang="zh-CN"/>
              </a:defPPr>
              <a:lvl1pPr marR="0" lvl="0" indent="0" algn="ctr" defTabSz="4572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 kumimoji="0" sz="2400" i="0" u="none" strike="noStrike" kern="0" cap="none" spc="15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95号-手刻宋" panose="00000500000000000000" charset="-122"/>
                  <a:ea typeface="字魂95号-手刻宋" panose="00000500000000000000" charset="-122"/>
                  <a:cs typeface="Montserrat"/>
                </a:defRPr>
              </a:lvl1pPr>
            </a:lstStyle>
            <a:p>
              <a:r>
                <a:rPr lang="en-US" altLang="zh-CN" spc="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pic>
          <p:nvPicPr>
            <p:cNvPr id="26" name="图片占位符 9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22130" y="2670088"/>
              <a:ext cx="1018582" cy="1018582"/>
            </a:xfrm>
            <a:prstGeom prst="ellipse">
              <a:avLst/>
            </a:prstGeom>
          </p:spPr>
        </p:pic>
      </p:grpSp>
      <p:sp>
        <p:nvSpPr>
          <p:cNvPr id="30" name="文本框 29"/>
          <p:cNvSpPr txBox="1"/>
          <p:nvPr/>
        </p:nvSpPr>
        <p:spPr>
          <a:xfrm>
            <a:off x="4365966" y="1508344"/>
            <a:ext cx="2999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BUSINESS</a:t>
            </a:r>
            <a:endParaRPr lang="zh-CN" altLang="en-US" dirty="0"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8" grpId="0" bldLvl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4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sp>
        <p:nvSpPr>
          <p:cNvPr id="4" name="稻壳儿春秋广告/盗版必究        原创来源：http://chn.docer.com/works?userid=199329941#!/work_time"/>
          <p:cNvSpPr/>
          <p:nvPr/>
        </p:nvSpPr>
        <p:spPr bwMode="auto">
          <a:xfrm rot="10800000">
            <a:off x="5152390" y="0"/>
            <a:ext cx="7039610" cy="5269865"/>
          </a:xfrm>
          <a:custGeom>
            <a:avLst/>
            <a:gdLst>
              <a:gd name="T0" fmla="*/ 0 w 830"/>
              <a:gd name="T1" fmla="*/ 0 h 678"/>
              <a:gd name="T2" fmla="*/ 349 w 830"/>
              <a:gd name="T3" fmla="*/ 164 h 678"/>
              <a:gd name="T4" fmla="*/ 641 w 830"/>
              <a:gd name="T5" fmla="*/ 678 h 678"/>
              <a:gd name="T6" fmla="*/ 0 w 830"/>
              <a:gd name="T7" fmla="*/ 678 h 678"/>
              <a:gd name="T8" fmla="*/ 0 w 830"/>
              <a:gd name="T9" fmla="*/ 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30" h="678">
                <a:moveTo>
                  <a:pt x="0" y="0"/>
                </a:moveTo>
                <a:cubicBezTo>
                  <a:pt x="0" y="0"/>
                  <a:pt x="83" y="194"/>
                  <a:pt x="349" y="164"/>
                </a:cubicBezTo>
                <a:cubicBezTo>
                  <a:pt x="655" y="129"/>
                  <a:pt x="830" y="379"/>
                  <a:pt x="641" y="678"/>
                </a:cubicBezTo>
                <a:cubicBezTo>
                  <a:pt x="0" y="678"/>
                  <a:pt x="0" y="678"/>
                  <a:pt x="0" y="678"/>
                </a:cubicBez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320117" y="2348901"/>
            <a:ext cx="2841812" cy="2841812"/>
            <a:chOff x="6320117" y="2348901"/>
            <a:chExt cx="2841812" cy="2841812"/>
          </a:xfrm>
        </p:grpSpPr>
        <p:sp>
          <p:nvSpPr>
            <p:cNvPr id="14" name="椭圆 13"/>
            <p:cNvSpPr/>
            <p:nvPr/>
          </p:nvSpPr>
          <p:spPr>
            <a:xfrm>
              <a:off x="6320117" y="2348901"/>
              <a:ext cx="2841812" cy="2841812"/>
            </a:xfrm>
            <a:prstGeom prst="ellipse">
              <a:avLst/>
            </a:prstGeom>
            <a:solidFill>
              <a:srgbClr val="B1CA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PA-文本框 25"/>
            <p:cNvSpPr txBox="1"/>
            <p:nvPr>
              <p:custDataLst>
                <p:tags r:id="rId1"/>
              </p:custDataLst>
            </p:nvPr>
          </p:nvSpPr>
          <p:spPr>
            <a:xfrm>
              <a:off x="6603869" y="2936042"/>
              <a:ext cx="2274307" cy="1322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6" name="椭圆 5"/>
          <p:cNvSpPr/>
          <p:nvPr/>
        </p:nvSpPr>
        <p:spPr>
          <a:xfrm>
            <a:off x="412115" y="5742940"/>
            <a:ext cx="761365" cy="761365"/>
          </a:xfrm>
          <a:prstGeom prst="ellipse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8528050" y="4382770"/>
            <a:ext cx="633730" cy="633730"/>
          </a:xfrm>
          <a:prstGeom prst="ellipse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299845" y="2045970"/>
            <a:ext cx="2106295" cy="469900"/>
            <a:chOff x="1299845" y="2045970"/>
            <a:chExt cx="2106295" cy="469900"/>
          </a:xfrm>
        </p:grpSpPr>
        <p:sp>
          <p:nvSpPr>
            <p:cNvPr id="8" name="圆角矩形 7"/>
            <p:cNvSpPr/>
            <p:nvPr/>
          </p:nvSpPr>
          <p:spPr>
            <a:xfrm>
              <a:off x="1382395" y="2045970"/>
              <a:ext cx="2023745" cy="469900"/>
            </a:xfrm>
            <a:prstGeom prst="roundRect">
              <a:avLst>
                <a:gd name="adj" fmla="val 50000"/>
              </a:avLst>
            </a:prstGeom>
            <a:solidFill>
              <a:srgbClr val="B1CAE1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         TWO</a:t>
              </a: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299845" y="2045970"/>
              <a:ext cx="1136650" cy="4699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5F8BBD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3B5699"/>
                  </a:solidFill>
                  <a:cs typeface="+mn-ea"/>
                  <a:sym typeface="+mn-lt"/>
                </a:rPr>
                <a:t>PART</a:t>
              </a:r>
            </a:p>
          </p:txBody>
        </p:sp>
      </p:grpSp>
      <p:cxnSp>
        <p:nvCxnSpPr>
          <p:cNvPr id="10" name="直接连接符 9"/>
          <p:cNvCxnSpPr/>
          <p:nvPr/>
        </p:nvCxnSpPr>
        <p:spPr>
          <a:xfrm>
            <a:off x="1268730" y="3804920"/>
            <a:ext cx="330327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144270" y="2863850"/>
            <a:ext cx="3391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lvl="0" algn="dist">
              <a:buClrTx/>
              <a:buSzTx/>
              <a:buFontTx/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</a:defRPr>
            </a:lvl1pPr>
          </a:lstStyle>
          <a:p>
            <a:pPr algn="l"/>
            <a:r>
              <a:rPr lang="en-US" altLang="zh-CN" sz="4000" dirty="0">
                <a:sym typeface="+mn-lt"/>
              </a:rPr>
              <a:t>Add title text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1173480" y="3980180"/>
            <a:ext cx="4100830" cy="662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5" name="图片 14" descr="ewew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350" y="0"/>
            <a:ext cx="3194685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2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werwre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  <p:pic>
        <p:nvPicPr>
          <p:cNvPr id="15" name="图片 14" descr="ewew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81000" y="-578485"/>
            <a:ext cx="1468120" cy="26676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06705" y="365125"/>
            <a:ext cx="780415" cy="780415"/>
          </a:xfrm>
          <a:prstGeom prst="ellipse">
            <a:avLst/>
          </a:prstGeom>
          <a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2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251585" y="463550"/>
            <a:ext cx="2791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solidFill>
                  <a:srgbClr val="282329"/>
                </a:solidFill>
                <a:cs typeface="+mn-ea"/>
                <a:sym typeface="+mn-lt"/>
              </a:rPr>
              <a:t>Add title text</a:t>
            </a:r>
            <a:endParaRPr lang="zh-CN" altLang="en-US" sz="3200" dirty="0">
              <a:solidFill>
                <a:srgbClr val="282329"/>
              </a:solidFill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-972457" y="2001269"/>
            <a:ext cx="6813097" cy="1939925"/>
            <a:chOff x="-972457" y="1740012"/>
            <a:chExt cx="6813097" cy="1939925"/>
          </a:xfrm>
        </p:grpSpPr>
        <p:sp>
          <p:nvSpPr>
            <p:cNvPr id="8" name="矩形: 圆角 7"/>
            <p:cNvSpPr/>
            <p:nvPr/>
          </p:nvSpPr>
          <p:spPr>
            <a:xfrm>
              <a:off x="-972457" y="1740012"/>
              <a:ext cx="6813097" cy="1939925"/>
            </a:xfrm>
            <a:prstGeom prst="roundRect">
              <a:avLst>
                <a:gd name="adj" fmla="val 50000"/>
              </a:avLst>
            </a:prstGeom>
            <a:solidFill>
              <a:srgbClr val="B1CA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9" name="图片占位符 7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4713" y="1819275"/>
              <a:ext cx="1781402" cy="1781402"/>
            </a:xfrm>
            <a:custGeom>
              <a:avLst/>
              <a:gdLst>
                <a:gd name="connsiteX0" fmla="*/ 890701 w 1781402"/>
                <a:gd name="connsiteY0" fmla="*/ 0 h 1781402"/>
                <a:gd name="connsiteX1" fmla="*/ 1781402 w 1781402"/>
                <a:gd name="connsiteY1" fmla="*/ 890701 h 1781402"/>
                <a:gd name="connsiteX2" fmla="*/ 890701 w 1781402"/>
                <a:gd name="connsiteY2" fmla="*/ 1781402 h 1781402"/>
                <a:gd name="connsiteX3" fmla="*/ 0 w 1781402"/>
                <a:gd name="connsiteY3" fmla="*/ 890701 h 1781402"/>
                <a:gd name="connsiteX4" fmla="*/ 890701 w 1781402"/>
                <a:gd name="connsiteY4" fmla="*/ 0 h 178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402" h="1781402">
                  <a:moveTo>
                    <a:pt x="890701" y="0"/>
                  </a:moveTo>
                  <a:cubicBezTo>
                    <a:pt x="1382622" y="0"/>
                    <a:pt x="1781402" y="398780"/>
                    <a:pt x="1781402" y="890701"/>
                  </a:cubicBezTo>
                  <a:cubicBezTo>
                    <a:pt x="1781402" y="1382622"/>
                    <a:pt x="1382622" y="1781402"/>
                    <a:pt x="890701" y="1781402"/>
                  </a:cubicBezTo>
                  <a:cubicBezTo>
                    <a:pt x="398780" y="1781402"/>
                    <a:pt x="0" y="1382622"/>
                    <a:pt x="0" y="890701"/>
                  </a:cubicBezTo>
                  <a:cubicBezTo>
                    <a:pt x="0" y="398780"/>
                    <a:pt x="398780" y="0"/>
                    <a:pt x="890701" y="0"/>
                  </a:cubicBezTo>
                  <a:close/>
                </a:path>
              </a:pathLst>
            </a:cu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</p:pic>
        <p:sp>
          <p:nvSpPr>
            <p:cNvPr id="10" name="文本框 9"/>
            <p:cNvSpPr txBox="1"/>
            <p:nvPr/>
          </p:nvSpPr>
          <p:spPr>
            <a:xfrm>
              <a:off x="2836184" y="1862817"/>
              <a:ext cx="2759074" cy="121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096000" y="2080532"/>
            <a:ext cx="4862286" cy="1781402"/>
            <a:chOff x="6096000" y="1819275"/>
            <a:chExt cx="4862286" cy="1781402"/>
          </a:xfrm>
        </p:grpSpPr>
        <p:pic>
          <p:nvPicPr>
            <p:cNvPr id="14" name="图片占位符 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096000" y="1819275"/>
              <a:ext cx="1781402" cy="1781402"/>
            </a:xfrm>
            <a:custGeom>
              <a:avLst/>
              <a:gdLst>
                <a:gd name="connsiteX0" fmla="*/ 890701 w 1781402"/>
                <a:gd name="connsiteY0" fmla="*/ 0 h 1781402"/>
                <a:gd name="connsiteX1" fmla="*/ 1781402 w 1781402"/>
                <a:gd name="connsiteY1" fmla="*/ 890701 h 1781402"/>
                <a:gd name="connsiteX2" fmla="*/ 890701 w 1781402"/>
                <a:gd name="connsiteY2" fmla="*/ 1781402 h 1781402"/>
                <a:gd name="connsiteX3" fmla="*/ 0 w 1781402"/>
                <a:gd name="connsiteY3" fmla="*/ 890701 h 1781402"/>
                <a:gd name="connsiteX4" fmla="*/ 890701 w 1781402"/>
                <a:gd name="connsiteY4" fmla="*/ 0 h 178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402" h="1781402">
                  <a:moveTo>
                    <a:pt x="890701" y="0"/>
                  </a:moveTo>
                  <a:cubicBezTo>
                    <a:pt x="1382622" y="0"/>
                    <a:pt x="1781402" y="398780"/>
                    <a:pt x="1781402" y="890701"/>
                  </a:cubicBezTo>
                  <a:cubicBezTo>
                    <a:pt x="1781402" y="1382622"/>
                    <a:pt x="1382622" y="1781402"/>
                    <a:pt x="890701" y="1781402"/>
                  </a:cubicBezTo>
                  <a:cubicBezTo>
                    <a:pt x="398780" y="1781402"/>
                    <a:pt x="0" y="1382622"/>
                    <a:pt x="0" y="890701"/>
                  </a:cubicBezTo>
                  <a:cubicBezTo>
                    <a:pt x="0" y="398780"/>
                    <a:pt x="398780" y="0"/>
                    <a:pt x="890701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</p:spPr>
        </p:pic>
        <p:sp>
          <p:nvSpPr>
            <p:cNvPr id="16" name="文本框 15"/>
            <p:cNvSpPr txBox="1"/>
            <p:nvPr/>
          </p:nvSpPr>
          <p:spPr>
            <a:xfrm>
              <a:off x="8199212" y="2031809"/>
              <a:ext cx="2759074" cy="121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74713" y="4257676"/>
            <a:ext cx="4727801" cy="1781402"/>
            <a:chOff x="874713" y="3996419"/>
            <a:chExt cx="4727801" cy="1781402"/>
          </a:xfrm>
        </p:grpSpPr>
        <p:pic>
          <p:nvPicPr>
            <p:cNvPr id="18" name="图片占位符 1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74713" y="3996419"/>
              <a:ext cx="1781402" cy="1781402"/>
            </a:xfrm>
            <a:custGeom>
              <a:avLst/>
              <a:gdLst>
                <a:gd name="connsiteX0" fmla="*/ 890701 w 1781402"/>
                <a:gd name="connsiteY0" fmla="*/ 0 h 1781402"/>
                <a:gd name="connsiteX1" fmla="*/ 1781402 w 1781402"/>
                <a:gd name="connsiteY1" fmla="*/ 890701 h 1781402"/>
                <a:gd name="connsiteX2" fmla="*/ 890701 w 1781402"/>
                <a:gd name="connsiteY2" fmla="*/ 1781402 h 1781402"/>
                <a:gd name="connsiteX3" fmla="*/ 0 w 1781402"/>
                <a:gd name="connsiteY3" fmla="*/ 890701 h 1781402"/>
                <a:gd name="connsiteX4" fmla="*/ 890701 w 1781402"/>
                <a:gd name="connsiteY4" fmla="*/ 0 h 178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402" h="1781402">
                  <a:moveTo>
                    <a:pt x="890701" y="0"/>
                  </a:moveTo>
                  <a:cubicBezTo>
                    <a:pt x="1382622" y="0"/>
                    <a:pt x="1781402" y="398780"/>
                    <a:pt x="1781402" y="890701"/>
                  </a:cubicBezTo>
                  <a:cubicBezTo>
                    <a:pt x="1781402" y="1382622"/>
                    <a:pt x="1382622" y="1781402"/>
                    <a:pt x="890701" y="1781402"/>
                  </a:cubicBezTo>
                  <a:cubicBezTo>
                    <a:pt x="398780" y="1781402"/>
                    <a:pt x="0" y="1382622"/>
                    <a:pt x="0" y="890701"/>
                  </a:cubicBezTo>
                  <a:cubicBezTo>
                    <a:pt x="0" y="398780"/>
                    <a:pt x="398780" y="0"/>
                    <a:pt x="890701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</p:spPr>
        </p:pic>
        <p:sp>
          <p:nvSpPr>
            <p:cNvPr id="19" name="文本框 18"/>
            <p:cNvSpPr txBox="1"/>
            <p:nvPr/>
          </p:nvSpPr>
          <p:spPr>
            <a:xfrm>
              <a:off x="2843440" y="4227330"/>
              <a:ext cx="2759074" cy="121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85554" y="4178414"/>
            <a:ext cx="7715932" cy="1939925"/>
            <a:chOff x="5985554" y="3917157"/>
            <a:chExt cx="7715932" cy="1939925"/>
          </a:xfrm>
        </p:grpSpPr>
        <p:sp>
          <p:nvSpPr>
            <p:cNvPr id="21" name="矩形: 圆角 20"/>
            <p:cNvSpPr/>
            <p:nvPr/>
          </p:nvSpPr>
          <p:spPr>
            <a:xfrm>
              <a:off x="5985554" y="3917157"/>
              <a:ext cx="7715932" cy="1939925"/>
            </a:xfrm>
            <a:prstGeom prst="roundRect">
              <a:avLst>
                <a:gd name="adj" fmla="val 50000"/>
              </a:avLst>
            </a:prstGeom>
            <a:solidFill>
              <a:srgbClr val="B1CAE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22" name="图片占位符 17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03922" y="3996419"/>
              <a:ext cx="1765557" cy="1781402"/>
            </a:xfrm>
            <a:custGeom>
              <a:avLst/>
              <a:gdLst>
                <a:gd name="connsiteX0" fmla="*/ 890701 w 1781402"/>
                <a:gd name="connsiteY0" fmla="*/ 0 h 1781402"/>
                <a:gd name="connsiteX1" fmla="*/ 1781402 w 1781402"/>
                <a:gd name="connsiteY1" fmla="*/ 890701 h 1781402"/>
                <a:gd name="connsiteX2" fmla="*/ 890701 w 1781402"/>
                <a:gd name="connsiteY2" fmla="*/ 1781402 h 1781402"/>
                <a:gd name="connsiteX3" fmla="*/ 0 w 1781402"/>
                <a:gd name="connsiteY3" fmla="*/ 890701 h 1781402"/>
                <a:gd name="connsiteX4" fmla="*/ 890701 w 1781402"/>
                <a:gd name="connsiteY4" fmla="*/ 0 h 1781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1402" h="1781402">
                  <a:moveTo>
                    <a:pt x="890701" y="0"/>
                  </a:moveTo>
                  <a:cubicBezTo>
                    <a:pt x="1382622" y="0"/>
                    <a:pt x="1781402" y="398780"/>
                    <a:pt x="1781402" y="890701"/>
                  </a:cubicBezTo>
                  <a:cubicBezTo>
                    <a:pt x="1781402" y="1382622"/>
                    <a:pt x="1382622" y="1781402"/>
                    <a:pt x="890701" y="1781402"/>
                  </a:cubicBezTo>
                  <a:cubicBezTo>
                    <a:pt x="398780" y="1781402"/>
                    <a:pt x="0" y="1382622"/>
                    <a:pt x="0" y="890701"/>
                  </a:cubicBezTo>
                  <a:cubicBezTo>
                    <a:pt x="0" y="398780"/>
                    <a:pt x="398780" y="0"/>
                    <a:pt x="890701" y="0"/>
                  </a:cubicBez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</p:spPr>
        </p:pic>
        <p:sp>
          <p:nvSpPr>
            <p:cNvPr id="23" name="文本框 22"/>
            <p:cNvSpPr txBox="1"/>
            <p:nvPr/>
          </p:nvSpPr>
          <p:spPr>
            <a:xfrm>
              <a:off x="8199212" y="4073215"/>
              <a:ext cx="2759074" cy="121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40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0">
        <p14:pan dir="u"/>
      </p:transition>
    </mc:Choice>
    <mc:Fallback xmlns:a14="http://schemas.microsoft.com/office/drawing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1.2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wq00fr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954</Words>
  <Application>Microsoft Office PowerPoint</Application>
  <PresentationFormat>宽屏</PresentationFormat>
  <Paragraphs>207</Paragraphs>
  <Slides>25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微软雅黑</vt:lpstr>
      <vt:lpstr>Agency FB</vt:lpstr>
      <vt:lpstr>Arial</vt:lpstr>
      <vt:lpstr>Calibri</vt:lpstr>
      <vt:lpstr>Helvetica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45</cp:revision>
  <dcterms:created xsi:type="dcterms:W3CDTF">2022-03-02T08:13:00Z</dcterms:created>
  <dcterms:modified xsi:type="dcterms:W3CDTF">2022-05-24T14:18:21Z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AED236034A3348DAB5E0A3E92140496B</vt:lpwstr>
  </property>
  <property fmtid="{D5CDD505-2E9C-101B-9397-08002B2CF9AE}" pid="3" name="KSOProductBuildVer">
    <vt:lpwstr>2052-11.1.0.11365</vt:lpwstr>
  </property>
</Properties>
</file>