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82" r:id="rId3"/>
    <p:sldId id="323" r:id="rId4"/>
    <p:sldId id="339" r:id="rId5"/>
    <p:sldId id="1164" r:id="rId6"/>
    <p:sldId id="1764" r:id="rId7"/>
    <p:sldId id="569" r:id="rId8"/>
    <p:sldId id="522" r:id="rId9"/>
    <p:sldId id="1942" r:id="rId10"/>
    <p:sldId id="1943" r:id="rId11"/>
    <p:sldId id="990" r:id="rId12"/>
    <p:sldId id="1685" r:id="rId13"/>
    <p:sldId id="577" r:id="rId14"/>
    <p:sldId id="638" r:id="rId15"/>
    <p:sldId id="1944" r:id="rId16"/>
    <p:sldId id="1412" r:id="rId17"/>
    <p:sldId id="1699" r:id="rId18"/>
    <p:sldId id="1140" r:id="rId19"/>
    <p:sldId id="564" r:id="rId20"/>
    <p:sldId id="1945" r:id="rId21"/>
    <p:sldId id="443" r:id="rId22"/>
    <p:sldId id="1739" r:id="rId23"/>
    <p:sldId id="1286" r:id="rId24"/>
    <p:sldId id="1210" r:id="rId25"/>
    <p:sldId id="1946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74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62F-4B45-9FD9-0BF96F8AD3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62F-4B45-9FD9-0BF96F8AD3B0}"/>
              </c:ext>
            </c:extLst>
          </c:dPt>
          <c:dPt>
            <c:idx val="2"/>
            <c:bubble3D val="0"/>
            <c:spPr>
              <a:solidFill>
                <a:schemeClr val="accent1">
                  <a:alpha val="69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62F-4B45-9FD9-0BF96F8AD3B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62F-4B45-9FD9-0BF96F8AD3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2F-4B45-9FD9-0BF96F8AD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B-4134-BE21-54AB8BA7D9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B-4134-BE21-54AB8BA7D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7648640"/>
        <c:axId val="527650176"/>
        <c:axId val="0"/>
      </c:bar3DChart>
      <c:catAx>
        <c:axId val="52764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7650176"/>
        <c:crosses val="autoZero"/>
        <c:auto val="1"/>
        <c:lblAlgn val="ctr"/>
        <c:lblOffset val="100"/>
        <c:noMultiLvlLbl val="0"/>
      </c:catAx>
      <c:valAx>
        <c:axId val="52765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52764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39E8-3B89-49FA-8BFF-57DBBB364F5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D967-B2FA-4027-88E1-14CD38CE0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92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9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75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078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92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84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8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98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23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301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83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98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88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31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7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5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3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7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2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4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31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17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2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1B0C4-E4D4-40F5-90A6-E07BE7BF6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852E28-1057-443F-AAF7-2B0210215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84D35-FF8A-4633-920A-80F243AA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05B7D-7FE6-4CF1-9839-D2454B42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B8CC1B-6E15-4B44-81AC-5DB76613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7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B7505-5851-4213-ADF4-06EA12F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545484-36A6-4A19-871F-CBC2E0DCD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921CE8-6C1F-4F13-AA0B-53357BE9E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898A22-11A2-4A95-A932-1196E6E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09D50B-317A-497F-9B4B-DA9E4E27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ADC289-F46C-4ADE-9564-8DA77FE4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83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4A0DF-F553-4BAD-91B6-6E6F4EC2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71B9C9-AF9A-4D34-8966-6043B30A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DE95D7-CBE7-4C2B-B088-C4AA91C6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C8157B-01D4-44BB-8343-23AFFACA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7A9F49-4946-4EF8-8086-32726038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3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181F7A-29E2-4618-93AE-3F912ADF6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548A07-81CE-48B5-83A5-3EE8E9B9C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98F28D-F54C-44AD-8507-E7DE23D7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2F8BCB-DF69-4A36-8BD9-355ED2A0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069302-55DD-4DAE-9968-A6B79891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0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18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90092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3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D2A31-811A-4B86-B688-3A03E0D3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18657A-32A9-4B14-8437-9544A6D8B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A6649-CF9D-4E19-8DEE-62AD66D7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96E58-BA5A-4504-9B27-BE39CC91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67A21-B1D8-4182-9202-DA14234C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7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C2227-41F3-4422-B057-61A4A346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8784D-6862-439E-AFD6-0810478B4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FD5A5A-8D5B-4171-8F9F-9D4CDA68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2F939C-34D4-4ADC-8685-B082895F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A3422-B02C-409F-90F0-EC1411D2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3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BD8D1-2F55-4C10-BDA0-3B1068C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816D1-0A2F-4226-A0EB-F3E149E58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2D9FE-A558-40C1-873F-CB3AEC7BA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907E23-722E-4A26-AB21-9B4D482B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955165-3BF0-4EEA-83F8-E920B2A1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9CE642-3691-4DE6-A879-C80DAF82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4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78A5A-D4DD-4004-B0CE-47DD3E25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B0D05-D827-48B7-A44C-14773310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0C03C1-C956-49F1-B752-8AB79833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6472F4-CAA9-422E-B273-BC14BB54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8F77B3-F14E-4B3E-B456-122DAC720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02B8EE-BDE7-4BBB-9EF5-79C8B4BC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1A3AC8-65F4-4E71-AD08-7C417AC5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BC0739-BB81-40D8-94EB-A08DBD92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71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78A5A-D4DD-4004-B0CE-47DD3E25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B0D05-D827-48B7-A44C-14773310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0C03C1-C956-49F1-B752-8AB79833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6472F4-CAA9-422E-B273-BC14BB54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8F77B3-F14E-4B3E-B456-122DAC720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02B8EE-BDE7-4BBB-9EF5-79C8B4BC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1A3AC8-65F4-4E71-AD08-7C417AC5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BC0739-BB81-40D8-94EB-A08DBD92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392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160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CA56C-4381-4A34-9714-8ECE8E43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55C128-D457-46B5-AB98-75B3957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47366F-A16B-421A-9434-4DEDBC1E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ECA951-9815-43DE-B27B-D9607BBA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BBCEFE-51AD-4086-BE02-B0D0405E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C2A402-8D12-4609-B88F-1419B49F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12D64A-6E34-4FE4-A45A-9186ED32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7DDCC-7296-4D4B-8C06-1F4CA6A3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DBD193-D7C7-4FF7-9759-2CE31293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3896B-2F5F-4AC6-AA5E-B12F13D16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A6D7E1-E69F-4963-B702-504F6072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16E367-BB1C-4305-BF28-D54E7786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8EB256-7C1A-42A8-AE8C-4A7F0E40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537278-C12E-48CA-B14A-B550EB54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E1DE5B-D999-4DB7-A5B9-CF00047B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D363D2-CE42-4CB6-8E28-DEA125AEF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EDFB1F-AEBC-49BE-A378-843C4D64C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976E02-BBF0-4B2A-95B9-F39A279EC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4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image" Target="../media/image4.png"/><Relationship Id="rId2" Type="http://schemas.openxmlformats.org/officeDocument/2006/relationships/tags" Target="../tags/tag62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79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notesSlide" Target="../notesSlides/notesSlide21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4.xml"/><Relationship Id="rId7" Type="http://schemas.openxmlformats.org/officeDocument/2006/relationships/image" Target="../media/image8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tags" Target="../tags/tag105.xml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2" Type="http://schemas.openxmlformats.org/officeDocument/2006/relationships/tags" Target="../tags/tag21.xml"/><Relationship Id="rId16" Type="http://schemas.openxmlformats.org/officeDocument/2006/relationships/image" Target="../media/image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3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CB2A64C-53C0-43F8-8453-D6E00F23C065}"/>
              </a:ext>
            </a:extLst>
          </p:cNvPr>
          <p:cNvSpPr/>
          <p:nvPr/>
        </p:nvSpPr>
        <p:spPr>
          <a:xfrm>
            <a:off x="4102037" y="2187301"/>
            <a:ext cx="3929444" cy="6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CA7AB2D8-B3D8-2C49-94E8-1DABE6FF085E}"/>
              </a:ext>
            </a:extLst>
          </p:cNvPr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D2C6A3EB-9883-124D-8354-91CE1438CE63}"/>
              </a:ext>
            </a:extLst>
          </p:cNvPr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8E202AAD-9CCC-324E-B134-6B8CC79BA8F5}"/>
              </a:ext>
            </a:extLst>
          </p:cNvPr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4BC7569-8284-8F43-B658-A2D402AB3474}"/>
              </a:ext>
            </a:extLst>
          </p:cNvPr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A032D6-2D46-4096-AB34-10C5F342AE00}"/>
              </a:ext>
            </a:extLst>
          </p:cNvPr>
          <p:cNvSpPr txBox="1"/>
          <p:nvPr/>
        </p:nvSpPr>
        <p:spPr>
          <a:xfrm>
            <a:off x="1120877" y="2296475"/>
            <a:ext cx="94908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0B2119-C049-4AE4-854D-E995620009F0}"/>
              </a:ext>
            </a:extLst>
          </p:cNvPr>
          <p:cNvSpPr txBox="1"/>
          <p:nvPr/>
        </p:nvSpPr>
        <p:spPr>
          <a:xfrm>
            <a:off x="1454203" y="3489222"/>
            <a:ext cx="928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BUSINESS POWERPOINT REPORT TEMPLATE</a:t>
            </a:r>
            <a:endParaRPr lang="zh-CN" altLang="en-US" sz="3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45BC7CB0-3201-4772-B394-01F3093EF163}"/>
              </a:ext>
            </a:extLst>
          </p:cNvPr>
          <p:cNvSpPr/>
          <p:nvPr/>
        </p:nvSpPr>
        <p:spPr>
          <a:xfrm>
            <a:off x="5265123" y="4304069"/>
            <a:ext cx="1603272" cy="44318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B690897F-E19B-A141-B443-F20A9D1880C1}"/>
              </a:ext>
            </a:extLst>
          </p:cNvPr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F9634B96-C333-6541-B9A3-305BF31E6D72}"/>
              </a:ext>
            </a:extLst>
          </p:cNvPr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A81F429A-297C-C247-B8D4-52B9A3A69FA6}"/>
              </a:ext>
            </a:extLst>
          </p:cNvPr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6D1C636-87A4-5142-9FEC-CB66F0639830}"/>
              </a:ext>
            </a:extLst>
          </p:cNvPr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7C6C3F4C-0A17-7760-0808-977B94730726}"/>
              </a:ext>
            </a:extLst>
          </p:cNvPr>
          <p:cNvSpPr/>
          <p:nvPr/>
        </p:nvSpPr>
        <p:spPr>
          <a:xfrm>
            <a:off x="1250237" y="33862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3">
            <a:hlinkClick r:id="rId3"/>
            <a:extLst>
              <a:ext uri="{FF2B5EF4-FFF2-40B4-BE49-F238E27FC236}">
                <a16:creationId xmlns:a16="http://schemas.microsoft.com/office/drawing/2014/main" id="{79A026D3-C4F0-577C-7C25-DBDA56B4CFF8}"/>
              </a:ext>
            </a:extLst>
          </p:cNvPr>
          <p:cNvSpPr txBox="1"/>
          <p:nvPr/>
        </p:nvSpPr>
        <p:spPr>
          <a:xfrm>
            <a:off x="3511192" y="65097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animBg="1"/>
      <p:bldP spid="7" grpId="0" animBg="1"/>
      <p:bldP spid="8" grpId="0" animBg="1"/>
      <p:bldP spid="9" grpId="0" animBg="1"/>
      <p:bldP spid="2" grpId="0"/>
      <p:bldP spid="5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FEF30F2E-31B3-483A-B295-436C2CDD8B93}"/>
              </a:ext>
            </a:extLst>
          </p:cNvPr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DDA2378D-6D34-4396-89E0-45FCC6C7AA01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BB97D1F9-67BC-4D95-96ED-BFDC86448780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Circle">
              <a:extLst>
                <a:ext uri="{FF2B5EF4-FFF2-40B4-BE49-F238E27FC236}">
                  <a16:creationId xmlns:a16="http://schemas.microsoft.com/office/drawing/2014/main" id="{215581B7-0FD9-4537-A19A-FDAA2FDB4E8F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5326BCDB-44DE-4454-97A4-5B08FF09310C}"/>
              </a:ext>
            </a:extLst>
          </p:cNvPr>
          <p:cNvSpPr/>
          <p:nvPr/>
        </p:nvSpPr>
        <p:spPr>
          <a:xfrm flipH="1">
            <a:off x="5736845" y="0"/>
            <a:ext cx="7050594" cy="7209692"/>
          </a:xfrm>
          <a:prstGeom prst="parallelogram">
            <a:avLst>
              <a:gd name="adj" fmla="val 45117"/>
            </a:avLst>
          </a:prstGeom>
          <a:blipFill>
            <a:blip r:embed="rId7"/>
            <a:srcRect/>
            <a:stretch>
              <a:fillRect l="-26772" r="-26772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52A64C1C-91A5-4687-8749-93A31E4E198E}"/>
              </a:ext>
            </a:extLst>
          </p:cNvPr>
          <p:cNvSpPr/>
          <p:nvPr/>
        </p:nvSpPr>
        <p:spPr>
          <a:xfrm flipH="1">
            <a:off x="6672646" y="2325606"/>
            <a:ext cx="2208029" cy="4012804"/>
          </a:xfrm>
          <a:prstGeom prst="parallelogram">
            <a:avLst>
              <a:gd name="adj" fmla="val 8095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ï$ľíḑe">
            <a:extLst>
              <a:ext uri="{FF2B5EF4-FFF2-40B4-BE49-F238E27FC236}">
                <a16:creationId xmlns:a16="http://schemas.microsoft.com/office/drawing/2014/main" id="{C8A7D56D-4B4A-402C-861F-1A36C2763261}"/>
              </a:ext>
            </a:extLst>
          </p:cNvPr>
          <p:cNvSpPr/>
          <p:nvPr/>
        </p:nvSpPr>
        <p:spPr>
          <a:xfrm>
            <a:off x="1054865" y="3822920"/>
            <a:ext cx="690536" cy="6905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8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i$ľiḑè">
            <a:extLst>
              <a:ext uri="{FF2B5EF4-FFF2-40B4-BE49-F238E27FC236}">
                <a16:creationId xmlns:a16="http://schemas.microsoft.com/office/drawing/2014/main" id="{D329FE7C-3231-47AE-82BB-CD38E261ECCC}"/>
              </a:ext>
            </a:extLst>
          </p:cNvPr>
          <p:cNvSpPr>
            <a:spLocks/>
          </p:cNvSpPr>
          <p:nvPr/>
        </p:nvSpPr>
        <p:spPr bwMode="auto">
          <a:xfrm>
            <a:off x="1273280" y="4047209"/>
            <a:ext cx="253706" cy="241954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 sz="128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iṡḻîḋe">
            <a:extLst>
              <a:ext uri="{FF2B5EF4-FFF2-40B4-BE49-F238E27FC236}">
                <a16:creationId xmlns:a16="http://schemas.microsoft.com/office/drawing/2014/main" id="{CC8B54DF-FE7F-426B-A726-AFC033F3C0DE}"/>
              </a:ext>
            </a:extLst>
          </p:cNvPr>
          <p:cNvSpPr/>
          <p:nvPr/>
        </p:nvSpPr>
        <p:spPr>
          <a:xfrm>
            <a:off x="3296544" y="3822920"/>
            <a:ext cx="690536" cy="6905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8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îśľíḓè">
            <a:extLst>
              <a:ext uri="{FF2B5EF4-FFF2-40B4-BE49-F238E27FC236}">
                <a16:creationId xmlns:a16="http://schemas.microsoft.com/office/drawing/2014/main" id="{C7B92B05-C8D6-4810-8403-4D687EFF48A9}"/>
              </a:ext>
            </a:extLst>
          </p:cNvPr>
          <p:cNvSpPr>
            <a:spLocks/>
          </p:cNvSpPr>
          <p:nvPr/>
        </p:nvSpPr>
        <p:spPr bwMode="auto">
          <a:xfrm>
            <a:off x="3514960" y="4052737"/>
            <a:ext cx="253706" cy="230898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0" h="175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4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ïşļïḓè">
            <a:extLst>
              <a:ext uri="{FF2B5EF4-FFF2-40B4-BE49-F238E27FC236}">
                <a16:creationId xmlns:a16="http://schemas.microsoft.com/office/drawing/2014/main" id="{1F0EDC2B-C6C6-4E1F-82F6-D3B013E0F4E6}"/>
              </a:ext>
            </a:extLst>
          </p:cNvPr>
          <p:cNvSpPr/>
          <p:nvPr/>
        </p:nvSpPr>
        <p:spPr>
          <a:xfrm>
            <a:off x="5438991" y="3822920"/>
            <a:ext cx="690536" cy="69053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28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isḻïḋè">
            <a:extLst>
              <a:ext uri="{FF2B5EF4-FFF2-40B4-BE49-F238E27FC236}">
                <a16:creationId xmlns:a16="http://schemas.microsoft.com/office/drawing/2014/main" id="{03A3EDE5-FB86-4A7B-B4BE-7ED76C11E6E1}"/>
              </a:ext>
            </a:extLst>
          </p:cNvPr>
          <p:cNvSpPr>
            <a:spLocks/>
          </p:cNvSpPr>
          <p:nvPr/>
        </p:nvSpPr>
        <p:spPr bwMode="auto">
          <a:xfrm>
            <a:off x="5657409" y="4041529"/>
            <a:ext cx="253700" cy="253318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4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文本框 42">
            <a:extLst>
              <a:ext uri="{FF2B5EF4-FFF2-40B4-BE49-F238E27FC236}">
                <a16:creationId xmlns:a16="http://schemas.microsoft.com/office/drawing/2014/main" id="{D22F8931-D70E-4348-9B3C-CC8E7314A8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0979" y="4737745"/>
            <a:ext cx="177677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PA-文本框 42">
            <a:extLst>
              <a:ext uri="{FF2B5EF4-FFF2-40B4-BE49-F238E27FC236}">
                <a16:creationId xmlns:a16="http://schemas.microsoft.com/office/drawing/2014/main" id="{5D3B22E5-D072-4CDF-9044-ADEBDFB33A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53425" y="4737745"/>
            <a:ext cx="177677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42">
            <a:extLst>
              <a:ext uri="{FF2B5EF4-FFF2-40B4-BE49-F238E27FC236}">
                <a16:creationId xmlns:a16="http://schemas.microsoft.com/office/drawing/2014/main" id="{587E12F7-2C3A-4C6A-8C63-278D66419C9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95872" y="4737745"/>
            <a:ext cx="177677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文本框 6">
            <a:extLst>
              <a:ext uri="{FF2B5EF4-FFF2-40B4-BE49-F238E27FC236}">
                <a16:creationId xmlns:a16="http://schemas.microsoft.com/office/drawing/2014/main" id="{FF82A388-7F1B-4F41-8DD5-BB0B6A1110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90138" y="1788914"/>
            <a:ext cx="346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4" name="Shape 2955">
            <a:extLst>
              <a:ext uri="{FF2B5EF4-FFF2-40B4-BE49-F238E27FC236}">
                <a16:creationId xmlns:a16="http://schemas.microsoft.com/office/drawing/2014/main" id="{21BE4CB1-4411-47CF-AB2D-02D7FF64EB57}"/>
              </a:ext>
            </a:extLst>
          </p:cNvPr>
          <p:cNvSpPr/>
          <p:nvPr/>
        </p:nvSpPr>
        <p:spPr>
          <a:xfrm>
            <a:off x="818730" y="2907155"/>
            <a:ext cx="456083" cy="45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Shape 2960">
            <a:extLst>
              <a:ext uri="{FF2B5EF4-FFF2-40B4-BE49-F238E27FC236}">
                <a16:creationId xmlns:a16="http://schemas.microsoft.com/office/drawing/2014/main" id="{08AA20D8-958C-4F9B-A303-FC670D973150}"/>
              </a:ext>
            </a:extLst>
          </p:cNvPr>
          <p:cNvSpPr/>
          <p:nvPr/>
        </p:nvSpPr>
        <p:spPr>
          <a:xfrm>
            <a:off x="1687999" y="2993450"/>
            <a:ext cx="456139" cy="33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Shape 2961">
            <a:extLst>
              <a:ext uri="{FF2B5EF4-FFF2-40B4-BE49-F238E27FC236}">
                <a16:creationId xmlns:a16="http://schemas.microsoft.com/office/drawing/2014/main" id="{99D2B936-10CB-427F-ACD4-5D0AEB935509}"/>
              </a:ext>
            </a:extLst>
          </p:cNvPr>
          <p:cNvSpPr/>
          <p:nvPr/>
        </p:nvSpPr>
        <p:spPr>
          <a:xfrm>
            <a:off x="2573093" y="2942893"/>
            <a:ext cx="305706" cy="42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3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>
            <a:extLst>
              <a:ext uri="{FF2B5EF4-FFF2-40B4-BE49-F238E27FC236}">
                <a16:creationId xmlns:a16="http://schemas.microsoft.com/office/drawing/2014/main" id="{0FB66584-1BE1-4B16-B7F4-7C0A7F90F4A8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50" name="Circle">
              <a:extLst>
                <a:ext uri="{FF2B5EF4-FFF2-40B4-BE49-F238E27FC236}">
                  <a16:creationId xmlns:a16="http://schemas.microsoft.com/office/drawing/2014/main" id="{30A0E23F-4344-4834-A730-0E735402F3FF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19">
              <a:extLst>
                <a:ext uri="{FF2B5EF4-FFF2-40B4-BE49-F238E27FC236}">
                  <a16:creationId xmlns:a16="http://schemas.microsoft.com/office/drawing/2014/main" id="{8970227D-F220-487D-82CB-0EF940BBCB0B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4A210264-E3DF-4982-B5B0-F1DE9F08BC15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Circle">
              <a:extLst>
                <a:ext uri="{FF2B5EF4-FFF2-40B4-BE49-F238E27FC236}">
                  <a16:creationId xmlns:a16="http://schemas.microsoft.com/office/drawing/2014/main" id="{D90BC032-FD96-48A4-9AFC-665A6ED78369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Circle">
              <a:extLst>
                <a:ext uri="{FF2B5EF4-FFF2-40B4-BE49-F238E27FC236}">
                  <a16:creationId xmlns:a16="http://schemas.microsoft.com/office/drawing/2014/main" id="{3DE4D209-DE16-4B96-B611-951C682DE31C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1">
            <a:extLst>
              <a:ext uri="{FF2B5EF4-FFF2-40B4-BE49-F238E27FC236}">
                <a16:creationId xmlns:a16="http://schemas.microsoft.com/office/drawing/2014/main" id="{CB5012D5-5185-D443-870B-C0ED750CBC5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791" y="1611326"/>
            <a:ext cx="5793842" cy="4259735"/>
            <a:chOff x="3243" y="1030"/>
            <a:chExt cx="2132" cy="1567"/>
          </a:xfrm>
        </p:grpSpPr>
        <p:sp>
          <p:nvSpPr>
            <p:cNvPr id="56" name="Oval 66">
              <a:extLst>
                <a:ext uri="{FF2B5EF4-FFF2-40B4-BE49-F238E27FC236}">
                  <a16:creationId xmlns:a16="http://schemas.microsoft.com/office/drawing/2014/main" id="{36231C1F-B3A2-8C4A-9ACD-50B2B983F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en-US" sz="240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pic>
          <p:nvPicPr>
            <p:cNvPr id="57" name="Picture 67" descr="2">
              <a:extLst>
                <a:ext uri="{FF2B5EF4-FFF2-40B4-BE49-F238E27FC236}">
                  <a16:creationId xmlns:a16="http://schemas.microsoft.com/office/drawing/2014/main" id="{BD338C99-0C75-474A-BA49-AE2EDF74B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EEC420D1-CDA1-5A40-8F3E-2BAD7B959B41}"/>
              </a:ext>
            </a:extLst>
          </p:cNvPr>
          <p:cNvSpPr/>
          <p:nvPr/>
        </p:nvSpPr>
        <p:spPr>
          <a:xfrm>
            <a:off x="920674" y="1804520"/>
            <a:ext cx="5061396" cy="2923504"/>
          </a:xfrm>
          <a:prstGeom prst="rect">
            <a:avLst/>
          </a:prstGeom>
          <a:blipFill>
            <a:blip r:embed="rId6"/>
            <a:srcRect/>
            <a:stretch>
              <a:fillRect t="-8009" b="-80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39A6FB1-F444-C84D-BE53-CEBB0D137A57}"/>
              </a:ext>
            </a:extLst>
          </p:cNvPr>
          <p:cNvGrpSpPr/>
          <p:nvPr/>
        </p:nvGrpSpPr>
        <p:grpSpPr>
          <a:xfrm>
            <a:off x="6793478" y="1904335"/>
            <a:ext cx="4690449" cy="2691146"/>
            <a:chOff x="849313" y="2425700"/>
            <a:chExt cx="6348744" cy="3282072"/>
          </a:xfrm>
        </p:grpSpPr>
        <p:sp>
          <p:nvSpPr>
            <p:cNvPr id="60" name="直接连接符 9">
              <a:extLst>
                <a:ext uri="{FF2B5EF4-FFF2-40B4-BE49-F238E27FC236}">
                  <a16:creationId xmlns:a16="http://schemas.microsoft.com/office/drawing/2014/main" id="{E2933306-8539-994F-BDE9-AA8B5564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4598988"/>
              <a:ext cx="6130925" cy="0"/>
            </a:xfrm>
            <a:prstGeom prst="line">
              <a:avLst/>
            </a:prstGeom>
            <a:noFill/>
            <a:ln w="6350">
              <a:solidFill>
                <a:srgbClr val="3F313B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10">
              <a:extLst>
                <a:ext uri="{FF2B5EF4-FFF2-40B4-BE49-F238E27FC236}">
                  <a16:creationId xmlns:a16="http://schemas.microsoft.com/office/drawing/2014/main" id="{47AA54F2-20A6-9F45-92F6-CE0CF937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0" y="4679950"/>
              <a:ext cx="412750" cy="630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26">
              <a:extLst>
                <a:ext uri="{FF2B5EF4-FFF2-40B4-BE49-F238E27FC236}">
                  <a16:creationId xmlns:a16="http://schemas.microsoft.com/office/drawing/2014/main" id="{65EE925A-9031-E842-B6B2-6B9F47176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150" y="4718050"/>
              <a:ext cx="414338" cy="287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35">
              <a:extLst>
                <a:ext uri="{FF2B5EF4-FFF2-40B4-BE49-F238E27FC236}">
                  <a16:creationId xmlns:a16="http://schemas.microsoft.com/office/drawing/2014/main" id="{DA6D6CD6-F469-0542-8676-5F769A055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87" y="2768600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矩形 36">
              <a:extLst>
                <a:ext uri="{FF2B5EF4-FFF2-40B4-BE49-F238E27FC236}">
                  <a16:creationId xmlns:a16="http://schemas.microsoft.com/office/drawing/2014/main" id="{D9732847-55CB-7A4B-8320-267A2850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513" y="3149600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37">
              <a:extLst>
                <a:ext uri="{FF2B5EF4-FFF2-40B4-BE49-F238E27FC236}">
                  <a16:creationId xmlns:a16="http://schemas.microsoft.com/office/drawing/2014/main" id="{D6A74934-31B2-6545-91A5-93BC6A7E1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938" y="5043488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A65F9485-204F-8F48-A04F-7ED03154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738" y="3460750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矩形 39">
              <a:extLst>
                <a:ext uri="{FF2B5EF4-FFF2-40B4-BE49-F238E27FC236}">
                  <a16:creationId xmlns:a16="http://schemas.microsoft.com/office/drawing/2014/main" id="{F11641DE-2DE4-3E4B-B047-AA4AC393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25" y="2425700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90%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40">
              <a:extLst>
                <a:ext uri="{FF2B5EF4-FFF2-40B4-BE49-F238E27FC236}">
                  <a16:creationId xmlns:a16="http://schemas.microsoft.com/office/drawing/2014/main" id="{8D643AE5-31B2-834D-BD04-A6FEF2D9B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175" y="3268663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41">
              <a:extLst>
                <a:ext uri="{FF2B5EF4-FFF2-40B4-BE49-F238E27FC236}">
                  <a16:creationId xmlns:a16="http://schemas.microsoft.com/office/drawing/2014/main" id="{5FB0AE09-D7CE-CF4B-8F0C-FF168313E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88" y="5332413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42">
              <a:extLst>
                <a:ext uri="{FF2B5EF4-FFF2-40B4-BE49-F238E27FC236}">
                  <a16:creationId xmlns:a16="http://schemas.microsoft.com/office/drawing/2014/main" id="{1F5B666E-5C5C-E74E-8418-D23DF91F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025" y="3625850"/>
              <a:ext cx="775032" cy="37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30%</a:t>
              </a:r>
              <a:endParaRPr lang="zh-CN" altLang="en-US" sz="1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矩形 10">
              <a:extLst>
                <a:ext uri="{FF2B5EF4-FFF2-40B4-BE49-F238E27FC236}">
                  <a16:creationId xmlns:a16="http://schemas.microsoft.com/office/drawing/2014/main" id="{26A47608-E9EE-DD48-A02D-23982CDF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1343" y="3933627"/>
              <a:ext cx="412750" cy="6653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10">
              <a:extLst>
                <a:ext uri="{FF2B5EF4-FFF2-40B4-BE49-F238E27FC236}">
                  <a16:creationId xmlns:a16="http://schemas.microsoft.com/office/drawing/2014/main" id="{B11F2C65-73F2-9149-B26E-3E5E03AD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831" y="3457377"/>
              <a:ext cx="412750" cy="11416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矩形 10">
              <a:extLst>
                <a:ext uri="{FF2B5EF4-FFF2-40B4-BE49-F238E27FC236}">
                  <a16:creationId xmlns:a16="http://schemas.microsoft.com/office/drawing/2014/main" id="{A43772FC-D62A-534B-B1C1-4A4EC998C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944" y="3149601"/>
              <a:ext cx="412750" cy="1449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矩形 10">
              <a:extLst>
                <a:ext uri="{FF2B5EF4-FFF2-40B4-BE49-F238E27FC236}">
                  <a16:creationId xmlns:a16="http://schemas.microsoft.com/office/drawing/2014/main" id="{AEFDD92E-2EA4-E947-AD4F-42AB62391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056" y="3933627"/>
              <a:ext cx="412750" cy="66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矩形 10">
              <a:extLst>
                <a:ext uri="{FF2B5EF4-FFF2-40B4-BE49-F238E27FC236}">
                  <a16:creationId xmlns:a16="http://schemas.microsoft.com/office/drawing/2014/main" id="{5F901A2F-1D8B-FE42-A8F5-E8B2ED499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743" y="2768600"/>
              <a:ext cx="412750" cy="18303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10">
              <a:extLst>
                <a:ext uri="{FF2B5EF4-FFF2-40B4-BE49-F238E27FC236}">
                  <a16:creationId xmlns:a16="http://schemas.microsoft.com/office/drawing/2014/main" id="{EDEF1E6D-55D2-834F-9E3D-5D47CE16C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493" y="3625850"/>
              <a:ext cx="412750" cy="9731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7" name="PA-文本框 9">
            <a:extLst>
              <a:ext uri="{FF2B5EF4-FFF2-40B4-BE49-F238E27FC236}">
                <a16:creationId xmlns:a16="http://schemas.microsoft.com/office/drawing/2014/main" id="{48E66ADD-AFD8-5A4B-94EB-83D426368B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41359" y="4944533"/>
            <a:ext cx="449063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02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66D120D5-8552-4C32-A574-8AFE7FB82472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EA4E32D0-51C7-4497-BBF8-12F84F406A73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FC622251-F96A-494D-9FF6-CEED6C65A469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Circle">
              <a:extLst>
                <a:ext uri="{FF2B5EF4-FFF2-40B4-BE49-F238E27FC236}">
                  <a16:creationId xmlns:a16="http://schemas.microsoft.com/office/drawing/2014/main" id="{CB7B4789-4B8D-48B0-AF41-C54DC2963C41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15089935-048B-45D7-A477-E13063B954B9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Circle">
              <a:extLst>
                <a:ext uri="{FF2B5EF4-FFF2-40B4-BE49-F238E27FC236}">
                  <a16:creationId xmlns:a16="http://schemas.microsoft.com/office/drawing/2014/main" id="{AF0B0FB1-93AE-440E-8849-A554408D4CBD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12f1ddf5-daff-4890-8673-b03081a331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10634F4-05AB-412C-BDE4-DD1DF8F6A87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580040"/>
            <a:ext cx="12192000" cy="1371600"/>
            <a:chOff x="0" y="2814989"/>
            <a:chExt cx="12192000" cy="1371600"/>
          </a:xfrm>
        </p:grpSpPr>
        <p:sp>
          <p:nvSpPr>
            <p:cNvPr id="25" name="iṧlîďé">
              <a:extLst>
                <a:ext uri="{FF2B5EF4-FFF2-40B4-BE49-F238E27FC236}">
                  <a16:creationId xmlns:a16="http://schemas.microsoft.com/office/drawing/2014/main" id="{B8968843-AD81-4469-8FFC-4FD5AB92E63A}"/>
                </a:ext>
              </a:extLst>
            </p:cNvPr>
            <p:cNvSpPr/>
            <p:nvPr/>
          </p:nvSpPr>
          <p:spPr>
            <a:xfrm>
              <a:off x="1787142" y="2814989"/>
              <a:ext cx="1371600" cy="1371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śliḓé">
              <a:extLst>
                <a:ext uri="{FF2B5EF4-FFF2-40B4-BE49-F238E27FC236}">
                  <a16:creationId xmlns:a16="http://schemas.microsoft.com/office/drawing/2014/main" id="{E77D54B7-B301-495F-BFB8-42F0E39A7D29}"/>
                </a:ext>
              </a:extLst>
            </p:cNvPr>
            <p:cNvSpPr/>
            <p:nvPr/>
          </p:nvSpPr>
          <p:spPr>
            <a:xfrm>
              <a:off x="3236365" y="2814989"/>
              <a:ext cx="1371600" cy="1371600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îŝļiḋé">
              <a:extLst>
                <a:ext uri="{FF2B5EF4-FFF2-40B4-BE49-F238E27FC236}">
                  <a16:creationId xmlns:a16="http://schemas.microsoft.com/office/drawing/2014/main" id="{6EC8364D-1F0A-4D1E-A627-692847E0EAF4}"/>
                </a:ext>
              </a:extLst>
            </p:cNvPr>
            <p:cNvSpPr/>
            <p:nvPr/>
          </p:nvSpPr>
          <p:spPr>
            <a:xfrm>
              <a:off x="4685588" y="2814989"/>
              <a:ext cx="1371600" cy="1371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îşlîḋè">
              <a:extLst>
                <a:ext uri="{FF2B5EF4-FFF2-40B4-BE49-F238E27FC236}">
                  <a16:creationId xmlns:a16="http://schemas.microsoft.com/office/drawing/2014/main" id="{F899DC7E-96EE-4863-8E46-A40B8B7FDAC0}"/>
                </a:ext>
              </a:extLst>
            </p:cNvPr>
            <p:cNvSpPr/>
            <p:nvPr/>
          </p:nvSpPr>
          <p:spPr>
            <a:xfrm>
              <a:off x="6134811" y="2814989"/>
              <a:ext cx="1371600" cy="1371600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isľiḍè">
              <a:extLst>
                <a:ext uri="{FF2B5EF4-FFF2-40B4-BE49-F238E27FC236}">
                  <a16:creationId xmlns:a16="http://schemas.microsoft.com/office/drawing/2014/main" id="{86FF7A8A-B6FD-4FBE-A897-EA0C17A48939}"/>
                </a:ext>
              </a:extLst>
            </p:cNvPr>
            <p:cNvSpPr/>
            <p:nvPr/>
          </p:nvSpPr>
          <p:spPr>
            <a:xfrm>
              <a:off x="7584034" y="2814989"/>
              <a:ext cx="1371600" cy="1371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ïṥľiḑé">
              <a:extLst>
                <a:ext uri="{FF2B5EF4-FFF2-40B4-BE49-F238E27FC236}">
                  <a16:creationId xmlns:a16="http://schemas.microsoft.com/office/drawing/2014/main" id="{33CF96B8-57A2-4BB4-863F-88E0AD53B28A}"/>
                </a:ext>
              </a:extLst>
            </p:cNvPr>
            <p:cNvSpPr/>
            <p:nvPr/>
          </p:nvSpPr>
          <p:spPr>
            <a:xfrm>
              <a:off x="9033258" y="2814989"/>
              <a:ext cx="1371600" cy="1371600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05840" anchor="b">
              <a:normAutofit fontScale="47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îṧľîḑe">
              <a:extLst>
                <a:ext uri="{FF2B5EF4-FFF2-40B4-BE49-F238E27FC236}">
                  <a16:creationId xmlns:a16="http://schemas.microsoft.com/office/drawing/2014/main" id="{70389453-A226-4C99-9AD2-3966BFE9F088}"/>
                </a:ext>
              </a:extLst>
            </p:cNvPr>
            <p:cNvSpPr/>
            <p:nvPr/>
          </p:nvSpPr>
          <p:spPr>
            <a:xfrm>
              <a:off x="0" y="3272189"/>
              <a:ext cx="1709518" cy="45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ŝľiḓé">
              <a:extLst>
                <a:ext uri="{FF2B5EF4-FFF2-40B4-BE49-F238E27FC236}">
                  <a16:creationId xmlns:a16="http://schemas.microsoft.com/office/drawing/2014/main" id="{401A9634-359A-4A2B-83CA-CD64A89AFD52}"/>
                </a:ext>
              </a:extLst>
            </p:cNvPr>
            <p:cNvSpPr/>
            <p:nvPr/>
          </p:nvSpPr>
          <p:spPr>
            <a:xfrm>
              <a:off x="10482482" y="3272189"/>
              <a:ext cx="1709518" cy="45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ŝľîḋé">
              <a:extLst>
                <a:ext uri="{FF2B5EF4-FFF2-40B4-BE49-F238E27FC236}">
                  <a16:creationId xmlns:a16="http://schemas.microsoft.com/office/drawing/2014/main" id="{B4A54ED1-1451-4FBC-99F8-1F550049F2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64336" y="3269739"/>
              <a:ext cx="315908" cy="381053"/>
            </a:xfrm>
            <a:custGeom>
              <a:avLst/>
              <a:gdLst>
                <a:gd name="connsiteX0" fmla="*/ 97409 w 421152"/>
                <a:gd name="connsiteY0" fmla="*/ 433798 h 508000"/>
                <a:gd name="connsiteX1" fmla="*/ 80219 w 421152"/>
                <a:gd name="connsiteY1" fmla="*/ 450922 h 508000"/>
                <a:gd name="connsiteX2" fmla="*/ 97409 w 421152"/>
                <a:gd name="connsiteY2" fmla="*/ 465191 h 508000"/>
                <a:gd name="connsiteX3" fmla="*/ 312283 w 421152"/>
                <a:gd name="connsiteY3" fmla="*/ 465191 h 508000"/>
                <a:gd name="connsiteX4" fmla="*/ 326608 w 421152"/>
                <a:gd name="connsiteY4" fmla="*/ 450922 h 508000"/>
                <a:gd name="connsiteX5" fmla="*/ 312283 w 421152"/>
                <a:gd name="connsiteY5" fmla="*/ 433798 h 508000"/>
                <a:gd name="connsiteX6" fmla="*/ 97409 w 421152"/>
                <a:gd name="connsiteY6" fmla="*/ 433798 h 508000"/>
                <a:gd name="connsiteX7" fmla="*/ 51570 w 421152"/>
                <a:gd name="connsiteY7" fmla="*/ 333910 h 508000"/>
                <a:gd name="connsiteX8" fmla="*/ 25785 w 421152"/>
                <a:gd name="connsiteY8" fmla="*/ 362450 h 508000"/>
                <a:gd name="connsiteX9" fmla="*/ 25785 w 421152"/>
                <a:gd name="connsiteY9" fmla="*/ 419528 h 508000"/>
                <a:gd name="connsiteX10" fmla="*/ 42975 w 421152"/>
                <a:gd name="connsiteY10" fmla="*/ 419528 h 508000"/>
                <a:gd name="connsiteX11" fmla="*/ 42975 w 421152"/>
                <a:gd name="connsiteY11" fmla="*/ 396697 h 508000"/>
                <a:gd name="connsiteX12" fmla="*/ 68760 w 421152"/>
                <a:gd name="connsiteY12" fmla="*/ 371011 h 508000"/>
                <a:gd name="connsiteX13" fmla="*/ 352393 w 421152"/>
                <a:gd name="connsiteY13" fmla="*/ 371011 h 508000"/>
                <a:gd name="connsiteX14" fmla="*/ 375312 w 421152"/>
                <a:gd name="connsiteY14" fmla="*/ 396697 h 508000"/>
                <a:gd name="connsiteX15" fmla="*/ 375312 w 421152"/>
                <a:gd name="connsiteY15" fmla="*/ 419528 h 508000"/>
                <a:gd name="connsiteX16" fmla="*/ 383907 w 421152"/>
                <a:gd name="connsiteY16" fmla="*/ 419528 h 508000"/>
                <a:gd name="connsiteX17" fmla="*/ 395367 w 421152"/>
                <a:gd name="connsiteY17" fmla="*/ 388135 h 508000"/>
                <a:gd name="connsiteX18" fmla="*/ 395367 w 421152"/>
                <a:gd name="connsiteY18" fmla="*/ 362450 h 508000"/>
                <a:gd name="connsiteX19" fmla="*/ 369582 w 421152"/>
                <a:gd name="connsiteY19" fmla="*/ 333910 h 508000"/>
                <a:gd name="connsiteX20" fmla="*/ 51570 w 421152"/>
                <a:gd name="connsiteY20" fmla="*/ 333910 h 508000"/>
                <a:gd name="connsiteX21" fmla="*/ 108332 w 421152"/>
                <a:gd name="connsiteY21" fmla="*/ 133246 h 508000"/>
                <a:gd name="connsiteX22" fmla="*/ 323527 w 421152"/>
                <a:gd name="connsiteY22" fmla="*/ 133246 h 508000"/>
                <a:gd name="connsiteX23" fmla="*/ 337873 w 421152"/>
                <a:gd name="connsiteY23" fmla="*/ 147523 h 508000"/>
                <a:gd name="connsiteX24" fmla="*/ 323527 w 421152"/>
                <a:gd name="connsiteY24" fmla="*/ 161799 h 508000"/>
                <a:gd name="connsiteX25" fmla="*/ 108332 w 421152"/>
                <a:gd name="connsiteY25" fmla="*/ 161799 h 508000"/>
                <a:gd name="connsiteX26" fmla="*/ 93986 w 421152"/>
                <a:gd name="connsiteY26" fmla="*/ 147523 h 508000"/>
                <a:gd name="connsiteX27" fmla="*/ 108332 w 421152"/>
                <a:gd name="connsiteY27" fmla="*/ 133246 h 508000"/>
                <a:gd name="connsiteX28" fmla="*/ 68760 w 421152"/>
                <a:gd name="connsiteY28" fmla="*/ 79910 h 508000"/>
                <a:gd name="connsiteX29" fmla="*/ 40110 w 421152"/>
                <a:gd name="connsiteY29" fmla="*/ 108450 h 508000"/>
                <a:gd name="connsiteX30" fmla="*/ 40110 w 421152"/>
                <a:gd name="connsiteY30" fmla="*/ 205483 h 508000"/>
                <a:gd name="connsiteX31" fmla="*/ 68760 w 421152"/>
                <a:gd name="connsiteY31" fmla="*/ 236877 h 508000"/>
                <a:gd name="connsiteX32" fmla="*/ 346663 w 421152"/>
                <a:gd name="connsiteY32" fmla="*/ 236877 h 508000"/>
                <a:gd name="connsiteX33" fmla="*/ 378177 w 421152"/>
                <a:gd name="connsiteY33" fmla="*/ 205483 h 508000"/>
                <a:gd name="connsiteX34" fmla="*/ 378177 w 421152"/>
                <a:gd name="connsiteY34" fmla="*/ 108450 h 508000"/>
                <a:gd name="connsiteX35" fmla="*/ 346663 w 421152"/>
                <a:gd name="connsiteY35" fmla="*/ 79910 h 508000"/>
                <a:gd name="connsiteX36" fmla="*/ 68760 w 421152"/>
                <a:gd name="connsiteY36" fmla="*/ 79910 h 508000"/>
                <a:gd name="connsiteX37" fmla="*/ 83084 w 421152"/>
                <a:gd name="connsiteY37" fmla="*/ 0 h 508000"/>
                <a:gd name="connsiteX38" fmla="*/ 332338 w 421152"/>
                <a:gd name="connsiteY38" fmla="*/ 0 h 508000"/>
                <a:gd name="connsiteX39" fmla="*/ 386772 w 421152"/>
                <a:gd name="connsiteY39" fmla="*/ 19978 h 508000"/>
                <a:gd name="connsiteX40" fmla="*/ 398232 w 421152"/>
                <a:gd name="connsiteY40" fmla="*/ 28540 h 508000"/>
                <a:gd name="connsiteX41" fmla="*/ 421152 w 421152"/>
                <a:gd name="connsiteY41" fmla="*/ 77056 h 508000"/>
                <a:gd name="connsiteX42" fmla="*/ 421152 w 421152"/>
                <a:gd name="connsiteY42" fmla="*/ 413820 h 508000"/>
                <a:gd name="connsiteX43" fmla="*/ 398232 w 421152"/>
                <a:gd name="connsiteY43" fmla="*/ 442360 h 508000"/>
                <a:gd name="connsiteX44" fmla="*/ 375312 w 421152"/>
                <a:gd name="connsiteY44" fmla="*/ 442360 h 508000"/>
                <a:gd name="connsiteX45" fmla="*/ 375312 w 421152"/>
                <a:gd name="connsiteY45" fmla="*/ 476607 h 508000"/>
                <a:gd name="connsiteX46" fmla="*/ 343798 w 421152"/>
                <a:gd name="connsiteY46" fmla="*/ 508000 h 508000"/>
                <a:gd name="connsiteX47" fmla="*/ 71625 w 421152"/>
                <a:gd name="connsiteY47" fmla="*/ 508000 h 508000"/>
                <a:gd name="connsiteX48" fmla="*/ 42975 w 421152"/>
                <a:gd name="connsiteY48" fmla="*/ 476607 h 508000"/>
                <a:gd name="connsiteX49" fmla="*/ 42975 w 421152"/>
                <a:gd name="connsiteY49" fmla="*/ 442360 h 508000"/>
                <a:gd name="connsiteX50" fmla="*/ 20055 w 421152"/>
                <a:gd name="connsiteY50" fmla="*/ 442360 h 508000"/>
                <a:gd name="connsiteX51" fmla="*/ 0 w 421152"/>
                <a:gd name="connsiteY51" fmla="*/ 413820 h 508000"/>
                <a:gd name="connsiteX52" fmla="*/ 0 w 421152"/>
                <a:gd name="connsiteY52" fmla="*/ 77056 h 508000"/>
                <a:gd name="connsiteX53" fmla="*/ 22920 w 421152"/>
                <a:gd name="connsiteY53" fmla="*/ 25686 h 508000"/>
                <a:gd name="connsiteX54" fmla="*/ 28650 w 421152"/>
                <a:gd name="connsiteY54" fmla="*/ 19978 h 508000"/>
                <a:gd name="connsiteX55" fmla="*/ 83084 w 421152"/>
                <a:gd name="connsiteY55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21152" h="508000">
                  <a:moveTo>
                    <a:pt x="97409" y="433798"/>
                  </a:moveTo>
                  <a:cubicBezTo>
                    <a:pt x="88814" y="433798"/>
                    <a:pt x="80219" y="442360"/>
                    <a:pt x="80219" y="450922"/>
                  </a:cubicBezTo>
                  <a:cubicBezTo>
                    <a:pt x="80219" y="459483"/>
                    <a:pt x="88814" y="465191"/>
                    <a:pt x="97409" y="465191"/>
                  </a:cubicBezTo>
                  <a:cubicBezTo>
                    <a:pt x="97409" y="465191"/>
                    <a:pt x="97409" y="465191"/>
                    <a:pt x="312283" y="465191"/>
                  </a:cubicBezTo>
                  <a:cubicBezTo>
                    <a:pt x="320878" y="465191"/>
                    <a:pt x="326608" y="459483"/>
                    <a:pt x="326608" y="450922"/>
                  </a:cubicBezTo>
                  <a:cubicBezTo>
                    <a:pt x="326608" y="442360"/>
                    <a:pt x="320878" y="433798"/>
                    <a:pt x="312283" y="433798"/>
                  </a:cubicBezTo>
                  <a:cubicBezTo>
                    <a:pt x="312283" y="433798"/>
                    <a:pt x="312283" y="433798"/>
                    <a:pt x="97409" y="433798"/>
                  </a:cubicBezTo>
                  <a:close/>
                  <a:moveTo>
                    <a:pt x="51570" y="333910"/>
                  </a:moveTo>
                  <a:cubicBezTo>
                    <a:pt x="37245" y="333910"/>
                    <a:pt x="25785" y="348180"/>
                    <a:pt x="25785" y="362450"/>
                  </a:cubicBezTo>
                  <a:cubicBezTo>
                    <a:pt x="25785" y="362450"/>
                    <a:pt x="25785" y="362450"/>
                    <a:pt x="25785" y="419528"/>
                  </a:cubicBezTo>
                  <a:cubicBezTo>
                    <a:pt x="25785" y="419528"/>
                    <a:pt x="25785" y="419528"/>
                    <a:pt x="42975" y="419528"/>
                  </a:cubicBezTo>
                  <a:cubicBezTo>
                    <a:pt x="42975" y="419528"/>
                    <a:pt x="42975" y="419528"/>
                    <a:pt x="42975" y="396697"/>
                  </a:cubicBezTo>
                  <a:cubicBezTo>
                    <a:pt x="42975" y="382427"/>
                    <a:pt x="54435" y="371011"/>
                    <a:pt x="68760" y="371011"/>
                  </a:cubicBezTo>
                  <a:cubicBezTo>
                    <a:pt x="68760" y="371011"/>
                    <a:pt x="68760" y="371011"/>
                    <a:pt x="352393" y="371011"/>
                  </a:cubicBezTo>
                  <a:cubicBezTo>
                    <a:pt x="363852" y="371011"/>
                    <a:pt x="375312" y="382427"/>
                    <a:pt x="375312" y="396697"/>
                  </a:cubicBezTo>
                  <a:cubicBezTo>
                    <a:pt x="375312" y="396697"/>
                    <a:pt x="375312" y="396697"/>
                    <a:pt x="375312" y="419528"/>
                  </a:cubicBezTo>
                  <a:cubicBezTo>
                    <a:pt x="375312" y="419528"/>
                    <a:pt x="375312" y="419528"/>
                    <a:pt x="383907" y="419528"/>
                  </a:cubicBezTo>
                  <a:cubicBezTo>
                    <a:pt x="389637" y="419528"/>
                    <a:pt x="395367" y="405259"/>
                    <a:pt x="395367" y="388135"/>
                  </a:cubicBezTo>
                  <a:lnTo>
                    <a:pt x="395367" y="362450"/>
                  </a:lnTo>
                  <a:cubicBezTo>
                    <a:pt x="395367" y="348180"/>
                    <a:pt x="383907" y="333910"/>
                    <a:pt x="369582" y="333910"/>
                  </a:cubicBezTo>
                  <a:cubicBezTo>
                    <a:pt x="369582" y="333910"/>
                    <a:pt x="369582" y="333910"/>
                    <a:pt x="51570" y="333910"/>
                  </a:cubicBezTo>
                  <a:close/>
                  <a:moveTo>
                    <a:pt x="108332" y="133246"/>
                  </a:moveTo>
                  <a:cubicBezTo>
                    <a:pt x="108332" y="133246"/>
                    <a:pt x="108332" y="133246"/>
                    <a:pt x="323527" y="133246"/>
                  </a:cubicBezTo>
                  <a:cubicBezTo>
                    <a:pt x="332135" y="133246"/>
                    <a:pt x="337873" y="138957"/>
                    <a:pt x="337873" y="147523"/>
                  </a:cubicBezTo>
                  <a:cubicBezTo>
                    <a:pt x="337873" y="156089"/>
                    <a:pt x="332135" y="161799"/>
                    <a:pt x="323527" y="161799"/>
                  </a:cubicBezTo>
                  <a:cubicBezTo>
                    <a:pt x="323527" y="161799"/>
                    <a:pt x="323527" y="161799"/>
                    <a:pt x="108332" y="161799"/>
                  </a:cubicBezTo>
                  <a:cubicBezTo>
                    <a:pt x="99725" y="161799"/>
                    <a:pt x="93986" y="156089"/>
                    <a:pt x="93986" y="147523"/>
                  </a:cubicBezTo>
                  <a:cubicBezTo>
                    <a:pt x="93986" y="138957"/>
                    <a:pt x="99725" y="133246"/>
                    <a:pt x="108332" y="133246"/>
                  </a:cubicBezTo>
                  <a:close/>
                  <a:moveTo>
                    <a:pt x="68760" y="79910"/>
                  </a:moveTo>
                  <a:cubicBezTo>
                    <a:pt x="51570" y="79910"/>
                    <a:pt x="40110" y="91326"/>
                    <a:pt x="40110" y="108450"/>
                  </a:cubicBezTo>
                  <a:lnTo>
                    <a:pt x="40110" y="205483"/>
                  </a:lnTo>
                  <a:cubicBezTo>
                    <a:pt x="40110" y="222607"/>
                    <a:pt x="51570" y="236877"/>
                    <a:pt x="68760" y="236877"/>
                  </a:cubicBezTo>
                  <a:cubicBezTo>
                    <a:pt x="68760" y="236877"/>
                    <a:pt x="68760" y="236877"/>
                    <a:pt x="346663" y="236877"/>
                  </a:cubicBezTo>
                  <a:cubicBezTo>
                    <a:pt x="363852" y="236877"/>
                    <a:pt x="378177" y="222607"/>
                    <a:pt x="378177" y="205483"/>
                  </a:cubicBezTo>
                  <a:cubicBezTo>
                    <a:pt x="378177" y="205483"/>
                    <a:pt x="378177" y="205483"/>
                    <a:pt x="378177" y="108450"/>
                  </a:cubicBezTo>
                  <a:cubicBezTo>
                    <a:pt x="378177" y="91326"/>
                    <a:pt x="363852" y="79910"/>
                    <a:pt x="346663" y="79910"/>
                  </a:cubicBezTo>
                  <a:cubicBezTo>
                    <a:pt x="346663" y="79910"/>
                    <a:pt x="346663" y="79910"/>
                    <a:pt x="68760" y="79910"/>
                  </a:cubicBezTo>
                  <a:close/>
                  <a:moveTo>
                    <a:pt x="83084" y="0"/>
                  </a:moveTo>
                  <a:cubicBezTo>
                    <a:pt x="83084" y="0"/>
                    <a:pt x="83084" y="0"/>
                    <a:pt x="332338" y="0"/>
                  </a:cubicBezTo>
                  <a:cubicBezTo>
                    <a:pt x="349528" y="0"/>
                    <a:pt x="375312" y="8562"/>
                    <a:pt x="386772" y="19978"/>
                  </a:cubicBezTo>
                  <a:cubicBezTo>
                    <a:pt x="386772" y="19978"/>
                    <a:pt x="386772" y="19978"/>
                    <a:pt x="398232" y="28540"/>
                  </a:cubicBezTo>
                  <a:cubicBezTo>
                    <a:pt x="409692" y="39955"/>
                    <a:pt x="421152" y="59933"/>
                    <a:pt x="421152" y="77056"/>
                  </a:cubicBezTo>
                  <a:cubicBezTo>
                    <a:pt x="421152" y="77056"/>
                    <a:pt x="421152" y="77056"/>
                    <a:pt x="421152" y="413820"/>
                  </a:cubicBezTo>
                  <a:cubicBezTo>
                    <a:pt x="421152" y="428090"/>
                    <a:pt x="409692" y="442360"/>
                    <a:pt x="398232" y="442360"/>
                  </a:cubicBezTo>
                  <a:cubicBezTo>
                    <a:pt x="398232" y="442360"/>
                    <a:pt x="398232" y="442360"/>
                    <a:pt x="375312" y="442360"/>
                  </a:cubicBezTo>
                  <a:cubicBezTo>
                    <a:pt x="375312" y="442360"/>
                    <a:pt x="375312" y="442360"/>
                    <a:pt x="375312" y="476607"/>
                  </a:cubicBezTo>
                  <a:cubicBezTo>
                    <a:pt x="375312" y="493731"/>
                    <a:pt x="360987" y="508000"/>
                    <a:pt x="343798" y="508000"/>
                  </a:cubicBezTo>
                  <a:cubicBezTo>
                    <a:pt x="343798" y="508000"/>
                    <a:pt x="343798" y="508000"/>
                    <a:pt x="71625" y="508000"/>
                  </a:cubicBezTo>
                  <a:cubicBezTo>
                    <a:pt x="54435" y="508000"/>
                    <a:pt x="42975" y="493731"/>
                    <a:pt x="42975" y="476607"/>
                  </a:cubicBezTo>
                  <a:cubicBezTo>
                    <a:pt x="42975" y="476607"/>
                    <a:pt x="42975" y="476607"/>
                    <a:pt x="42975" y="442360"/>
                  </a:cubicBezTo>
                  <a:cubicBezTo>
                    <a:pt x="42975" y="442360"/>
                    <a:pt x="42975" y="442360"/>
                    <a:pt x="20055" y="442360"/>
                  </a:cubicBezTo>
                  <a:cubicBezTo>
                    <a:pt x="8595" y="442360"/>
                    <a:pt x="0" y="428090"/>
                    <a:pt x="0" y="413820"/>
                  </a:cubicBezTo>
                  <a:cubicBezTo>
                    <a:pt x="0" y="413820"/>
                    <a:pt x="0" y="413820"/>
                    <a:pt x="0" y="77056"/>
                  </a:cubicBezTo>
                  <a:cubicBezTo>
                    <a:pt x="0" y="59933"/>
                    <a:pt x="11460" y="37101"/>
                    <a:pt x="22920" y="25686"/>
                  </a:cubicBezTo>
                  <a:cubicBezTo>
                    <a:pt x="22920" y="25686"/>
                    <a:pt x="22920" y="25686"/>
                    <a:pt x="28650" y="19978"/>
                  </a:cubicBezTo>
                  <a:cubicBezTo>
                    <a:pt x="42975" y="8562"/>
                    <a:pt x="65895" y="0"/>
                    <a:pt x="830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ṥľïḓê">
              <a:extLst>
                <a:ext uri="{FF2B5EF4-FFF2-40B4-BE49-F238E27FC236}">
                  <a16:creationId xmlns:a16="http://schemas.microsoft.com/office/drawing/2014/main" id="{B00D6BB9-79BE-42EA-9AF3-CBAFB82A1C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2951" y="3269739"/>
              <a:ext cx="336873" cy="381053"/>
            </a:xfrm>
            <a:custGeom>
              <a:avLst/>
              <a:gdLst>
                <a:gd name="connsiteX0" fmla="*/ 32079 w 449102"/>
                <a:gd name="connsiteY0" fmla="*/ 355245 h 508000"/>
                <a:gd name="connsiteX1" fmla="*/ 32079 w 449102"/>
                <a:gd name="connsiteY1" fmla="*/ 387217 h 508000"/>
                <a:gd name="connsiteX2" fmla="*/ 60593 w 449102"/>
                <a:gd name="connsiteY2" fmla="*/ 387217 h 508000"/>
                <a:gd name="connsiteX3" fmla="*/ 32079 w 449102"/>
                <a:gd name="connsiteY3" fmla="*/ 355245 h 508000"/>
                <a:gd name="connsiteX4" fmla="*/ 231680 w 449102"/>
                <a:gd name="connsiteY4" fmla="*/ 248672 h 508000"/>
                <a:gd name="connsiteX5" fmla="*/ 213858 w 449102"/>
                <a:gd name="connsiteY5" fmla="*/ 266434 h 508000"/>
                <a:gd name="connsiteX6" fmla="*/ 213858 w 449102"/>
                <a:gd name="connsiteY6" fmla="*/ 284196 h 508000"/>
                <a:gd name="connsiteX7" fmla="*/ 352866 w 449102"/>
                <a:gd name="connsiteY7" fmla="*/ 284196 h 508000"/>
                <a:gd name="connsiteX8" fmla="*/ 370688 w 449102"/>
                <a:gd name="connsiteY8" fmla="*/ 266434 h 508000"/>
                <a:gd name="connsiteX9" fmla="*/ 370688 w 449102"/>
                <a:gd name="connsiteY9" fmla="*/ 248672 h 508000"/>
                <a:gd name="connsiteX10" fmla="*/ 231680 w 449102"/>
                <a:gd name="connsiteY10" fmla="*/ 248672 h 508000"/>
                <a:gd name="connsiteX11" fmla="*/ 217107 w 449102"/>
                <a:gd name="connsiteY11" fmla="*/ 98655 h 508000"/>
                <a:gd name="connsiteX12" fmla="*/ 316580 w 449102"/>
                <a:gd name="connsiteY12" fmla="*/ 98655 h 508000"/>
                <a:gd name="connsiteX13" fmla="*/ 316580 w 449102"/>
                <a:gd name="connsiteY13" fmla="*/ 112934 h 508000"/>
                <a:gd name="connsiteX14" fmla="*/ 309475 w 449102"/>
                <a:gd name="connsiteY14" fmla="*/ 130782 h 508000"/>
                <a:gd name="connsiteX15" fmla="*/ 302370 w 449102"/>
                <a:gd name="connsiteY15" fmla="*/ 130782 h 508000"/>
                <a:gd name="connsiteX16" fmla="*/ 302370 w 449102"/>
                <a:gd name="connsiteY16" fmla="*/ 112934 h 508000"/>
                <a:gd name="connsiteX17" fmla="*/ 224212 w 449102"/>
                <a:gd name="connsiteY17" fmla="*/ 112934 h 508000"/>
                <a:gd name="connsiteX18" fmla="*/ 213554 w 449102"/>
                <a:gd name="connsiteY18" fmla="*/ 130782 h 508000"/>
                <a:gd name="connsiteX19" fmla="*/ 117633 w 449102"/>
                <a:gd name="connsiteY19" fmla="*/ 130782 h 508000"/>
                <a:gd name="connsiteX20" fmla="*/ 106976 w 449102"/>
                <a:gd name="connsiteY20" fmla="*/ 141491 h 508000"/>
                <a:gd name="connsiteX21" fmla="*/ 106976 w 449102"/>
                <a:gd name="connsiteY21" fmla="*/ 216452 h 508000"/>
                <a:gd name="connsiteX22" fmla="*/ 99870 w 449102"/>
                <a:gd name="connsiteY22" fmla="*/ 216452 h 508000"/>
                <a:gd name="connsiteX23" fmla="*/ 92765 w 449102"/>
                <a:gd name="connsiteY23" fmla="*/ 198604 h 508000"/>
                <a:gd name="connsiteX24" fmla="*/ 92765 w 449102"/>
                <a:gd name="connsiteY24" fmla="*/ 141491 h 508000"/>
                <a:gd name="connsiteX25" fmla="*/ 117633 w 449102"/>
                <a:gd name="connsiteY25" fmla="*/ 116503 h 508000"/>
                <a:gd name="connsiteX26" fmla="*/ 206449 w 449102"/>
                <a:gd name="connsiteY26" fmla="*/ 116503 h 508000"/>
                <a:gd name="connsiteX27" fmla="*/ 185531 w 449102"/>
                <a:gd name="connsiteY27" fmla="*/ 55954 h 508000"/>
                <a:gd name="connsiteX28" fmla="*/ 285658 w 449102"/>
                <a:gd name="connsiteY28" fmla="*/ 55954 h 508000"/>
                <a:gd name="connsiteX29" fmla="*/ 285658 w 449102"/>
                <a:gd name="connsiteY29" fmla="*/ 70159 h 508000"/>
                <a:gd name="connsiteX30" fmla="*/ 278506 w 449102"/>
                <a:gd name="connsiteY30" fmla="*/ 87915 h 508000"/>
                <a:gd name="connsiteX31" fmla="*/ 271354 w 449102"/>
                <a:gd name="connsiteY31" fmla="*/ 87915 h 508000"/>
                <a:gd name="connsiteX32" fmla="*/ 271354 w 449102"/>
                <a:gd name="connsiteY32" fmla="*/ 70159 h 508000"/>
                <a:gd name="connsiteX33" fmla="*/ 196258 w 449102"/>
                <a:gd name="connsiteY33" fmla="*/ 70159 h 508000"/>
                <a:gd name="connsiteX34" fmla="*/ 181955 w 449102"/>
                <a:gd name="connsiteY34" fmla="*/ 87915 h 508000"/>
                <a:gd name="connsiteX35" fmla="*/ 85403 w 449102"/>
                <a:gd name="connsiteY35" fmla="*/ 87915 h 508000"/>
                <a:gd name="connsiteX36" fmla="*/ 74675 w 449102"/>
                <a:gd name="connsiteY36" fmla="*/ 102120 h 508000"/>
                <a:gd name="connsiteX37" fmla="*/ 74675 w 449102"/>
                <a:gd name="connsiteY37" fmla="*/ 176696 h 508000"/>
                <a:gd name="connsiteX38" fmla="*/ 67523 w 449102"/>
                <a:gd name="connsiteY38" fmla="*/ 176696 h 508000"/>
                <a:gd name="connsiteX39" fmla="*/ 60371 w 449102"/>
                <a:gd name="connsiteY39" fmla="*/ 155389 h 508000"/>
                <a:gd name="connsiteX40" fmla="*/ 60371 w 449102"/>
                <a:gd name="connsiteY40" fmla="*/ 102120 h 508000"/>
                <a:gd name="connsiteX41" fmla="*/ 85403 w 449102"/>
                <a:gd name="connsiteY41" fmla="*/ 73710 h 508000"/>
                <a:gd name="connsiteX42" fmla="*/ 174803 w 449102"/>
                <a:gd name="connsiteY42" fmla="*/ 73710 h 508000"/>
                <a:gd name="connsiteX43" fmla="*/ 185531 w 449102"/>
                <a:gd name="connsiteY43" fmla="*/ 55954 h 508000"/>
                <a:gd name="connsiteX44" fmla="*/ 49900 w 449102"/>
                <a:gd name="connsiteY44" fmla="*/ 35525 h 508000"/>
                <a:gd name="connsiteX45" fmla="*/ 32079 w 449102"/>
                <a:gd name="connsiteY45" fmla="*/ 53287 h 508000"/>
                <a:gd name="connsiteX46" fmla="*/ 32079 w 449102"/>
                <a:gd name="connsiteY46" fmla="*/ 198937 h 508000"/>
                <a:gd name="connsiteX47" fmla="*/ 128315 w 449102"/>
                <a:gd name="connsiteY47" fmla="*/ 287748 h 508000"/>
                <a:gd name="connsiteX48" fmla="*/ 128315 w 449102"/>
                <a:gd name="connsiteY48" fmla="*/ 195385 h 508000"/>
                <a:gd name="connsiteX49" fmla="*/ 163958 w 449102"/>
                <a:gd name="connsiteY49" fmla="*/ 156308 h 508000"/>
                <a:gd name="connsiteX50" fmla="*/ 352866 w 449102"/>
                <a:gd name="connsiteY50" fmla="*/ 156308 h 508000"/>
                <a:gd name="connsiteX51" fmla="*/ 352866 w 449102"/>
                <a:gd name="connsiteY51" fmla="*/ 35525 h 508000"/>
                <a:gd name="connsiteX52" fmla="*/ 49900 w 449102"/>
                <a:gd name="connsiteY52" fmla="*/ 35525 h 508000"/>
                <a:gd name="connsiteX53" fmla="*/ 39207 w 449102"/>
                <a:gd name="connsiteY53" fmla="*/ 0 h 508000"/>
                <a:gd name="connsiteX54" fmla="*/ 377816 w 449102"/>
                <a:gd name="connsiteY54" fmla="*/ 0 h 508000"/>
                <a:gd name="connsiteX55" fmla="*/ 377816 w 449102"/>
                <a:gd name="connsiteY55" fmla="*/ 156308 h 508000"/>
                <a:gd name="connsiteX56" fmla="*/ 449102 w 449102"/>
                <a:gd name="connsiteY56" fmla="*/ 156308 h 508000"/>
                <a:gd name="connsiteX57" fmla="*/ 449102 w 449102"/>
                <a:gd name="connsiteY57" fmla="*/ 468923 h 508000"/>
                <a:gd name="connsiteX58" fmla="*/ 409895 w 449102"/>
                <a:gd name="connsiteY58" fmla="*/ 508000 h 508000"/>
                <a:gd name="connsiteX59" fmla="*/ 128315 w 449102"/>
                <a:gd name="connsiteY59" fmla="*/ 508000 h 508000"/>
                <a:gd name="connsiteX60" fmla="*/ 128315 w 449102"/>
                <a:gd name="connsiteY60" fmla="*/ 458266 h 508000"/>
                <a:gd name="connsiteX61" fmla="*/ 74850 w 449102"/>
                <a:gd name="connsiteY61" fmla="*/ 401427 h 508000"/>
                <a:gd name="connsiteX62" fmla="*/ 0 w 449102"/>
                <a:gd name="connsiteY62" fmla="*/ 401427 h 508000"/>
                <a:gd name="connsiteX63" fmla="*/ 0 w 449102"/>
                <a:gd name="connsiteY63" fmla="*/ 39077 h 508000"/>
                <a:gd name="connsiteX64" fmla="*/ 39207 w 449102"/>
                <a:gd name="connsiteY64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9102" h="508000">
                  <a:moveTo>
                    <a:pt x="32079" y="355245"/>
                  </a:moveTo>
                  <a:cubicBezTo>
                    <a:pt x="32079" y="355245"/>
                    <a:pt x="32079" y="355245"/>
                    <a:pt x="32079" y="387217"/>
                  </a:cubicBezTo>
                  <a:lnTo>
                    <a:pt x="60593" y="387217"/>
                  </a:lnTo>
                  <a:cubicBezTo>
                    <a:pt x="60593" y="387217"/>
                    <a:pt x="60593" y="387217"/>
                    <a:pt x="32079" y="355245"/>
                  </a:cubicBezTo>
                  <a:close/>
                  <a:moveTo>
                    <a:pt x="231680" y="248672"/>
                  </a:moveTo>
                  <a:cubicBezTo>
                    <a:pt x="220987" y="248672"/>
                    <a:pt x="213858" y="255776"/>
                    <a:pt x="213858" y="266434"/>
                  </a:cubicBezTo>
                  <a:cubicBezTo>
                    <a:pt x="213858" y="266434"/>
                    <a:pt x="213858" y="266434"/>
                    <a:pt x="213858" y="284196"/>
                  </a:cubicBezTo>
                  <a:cubicBezTo>
                    <a:pt x="213858" y="284196"/>
                    <a:pt x="213858" y="284196"/>
                    <a:pt x="352866" y="284196"/>
                  </a:cubicBezTo>
                  <a:cubicBezTo>
                    <a:pt x="363559" y="284196"/>
                    <a:pt x="370688" y="277091"/>
                    <a:pt x="370688" y="266434"/>
                  </a:cubicBezTo>
                  <a:cubicBezTo>
                    <a:pt x="370688" y="255776"/>
                    <a:pt x="370688" y="248672"/>
                    <a:pt x="370688" y="248672"/>
                  </a:cubicBezTo>
                  <a:cubicBezTo>
                    <a:pt x="370688" y="248672"/>
                    <a:pt x="370688" y="248672"/>
                    <a:pt x="231680" y="248672"/>
                  </a:cubicBezTo>
                  <a:close/>
                  <a:moveTo>
                    <a:pt x="217107" y="98655"/>
                  </a:moveTo>
                  <a:cubicBezTo>
                    <a:pt x="217107" y="98655"/>
                    <a:pt x="217107" y="98655"/>
                    <a:pt x="316580" y="98655"/>
                  </a:cubicBezTo>
                  <a:cubicBezTo>
                    <a:pt x="316580" y="98655"/>
                    <a:pt x="316580" y="98655"/>
                    <a:pt x="316580" y="112934"/>
                  </a:cubicBezTo>
                  <a:cubicBezTo>
                    <a:pt x="316580" y="123642"/>
                    <a:pt x="313028" y="130782"/>
                    <a:pt x="309475" y="130782"/>
                  </a:cubicBezTo>
                  <a:cubicBezTo>
                    <a:pt x="309475" y="130782"/>
                    <a:pt x="309475" y="130782"/>
                    <a:pt x="302370" y="130782"/>
                  </a:cubicBezTo>
                  <a:cubicBezTo>
                    <a:pt x="302370" y="130782"/>
                    <a:pt x="302370" y="130782"/>
                    <a:pt x="302370" y="112934"/>
                  </a:cubicBezTo>
                  <a:cubicBezTo>
                    <a:pt x="302370" y="112934"/>
                    <a:pt x="302370" y="112934"/>
                    <a:pt x="224212" y="112934"/>
                  </a:cubicBezTo>
                  <a:cubicBezTo>
                    <a:pt x="224212" y="112934"/>
                    <a:pt x="224212" y="112934"/>
                    <a:pt x="213554" y="130782"/>
                  </a:cubicBezTo>
                  <a:cubicBezTo>
                    <a:pt x="213554" y="130782"/>
                    <a:pt x="213554" y="130782"/>
                    <a:pt x="117633" y="130782"/>
                  </a:cubicBezTo>
                  <a:cubicBezTo>
                    <a:pt x="110528" y="130782"/>
                    <a:pt x="106976" y="134351"/>
                    <a:pt x="106976" y="141491"/>
                  </a:cubicBezTo>
                  <a:cubicBezTo>
                    <a:pt x="106976" y="141491"/>
                    <a:pt x="106976" y="141491"/>
                    <a:pt x="106976" y="216452"/>
                  </a:cubicBezTo>
                  <a:cubicBezTo>
                    <a:pt x="106976" y="216452"/>
                    <a:pt x="106976" y="216452"/>
                    <a:pt x="99870" y="216452"/>
                  </a:cubicBezTo>
                  <a:cubicBezTo>
                    <a:pt x="92765" y="216452"/>
                    <a:pt x="92765" y="209313"/>
                    <a:pt x="92765" y="198604"/>
                  </a:cubicBezTo>
                  <a:cubicBezTo>
                    <a:pt x="92765" y="198604"/>
                    <a:pt x="92765" y="198604"/>
                    <a:pt x="92765" y="141491"/>
                  </a:cubicBezTo>
                  <a:cubicBezTo>
                    <a:pt x="92765" y="127212"/>
                    <a:pt x="103423" y="116503"/>
                    <a:pt x="117633" y="116503"/>
                  </a:cubicBezTo>
                  <a:cubicBezTo>
                    <a:pt x="117633" y="116503"/>
                    <a:pt x="117633" y="116503"/>
                    <a:pt x="206449" y="116503"/>
                  </a:cubicBezTo>
                  <a:close/>
                  <a:moveTo>
                    <a:pt x="185531" y="55954"/>
                  </a:moveTo>
                  <a:cubicBezTo>
                    <a:pt x="185531" y="55954"/>
                    <a:pt x="185531" y="55954"/>
                    <a:pt x="285658" y="55954"/>
                  </a:cubicBezTo>
                  <a:cubicBezTo>
                    <a:pt x="285658" y="55954"/>
                    <a:pt x="285658" y="55954"/>
                    <a:pt x="285658" y="70159"/>
                  </a:cubicBezTo>
                  <a:cubicBezTo>
                    <a:pt x="285658" y="80813"/>
                    <a:pt x="282082" y="87915"/>
                    <a:pt x="278506" y="87915"/>
                  </a:cubicBezTo>
                  <a:cubicBezTo>
                    <a:pt x="278506" y="87915"/>
                    <a:pt x="278506" y="87915"/>
                    <a:pt x="271354" y="87915"/>
                  </a:cubicBezTo>
                  <a:cubicBezTo>
                    <a:pt x="271354" y="87915"/>
                    <a:pt x="271354" y="87915"/>
                    <a:pt x="271354" y="70159"/>
                  </a:cubicBezTo>
                  <a:cubicBezTo>
                    <a:pt x="271354" y="70159"/>
                    <a:pt x="271354" y="70159"/>
                    <a:pt x="196258" y="70159"/>
                  </a:cubicBezTo>
                  <a:lnTo>
                    <a:pt x="181955" y="87915"/>
                  </a:lnTo>
                  <a:cubicBezTo>
                    <a:pt x="181955" y="87915"/>
                    <a:pt x="181955" y="87915"/>
                    <a:pt x="85403" y="87915"/>
                  </a:cubicBezTo>
                  <a:cubicBezTo>
                    <a:pt x="78251" y="87915"/>
                    <a:pt x="74675" y="95018"/>
                    <a:pt x="74675" y="102120"/>
                  </a:cubicBezTo>
                  <a:cubicBezTo>
                    <a:pt x="74675" y="102120"/>
                    <a:pt x="74675" y="102120"/>
                    <a:pt x="74675" y="176696"/>
                  </a:cubicBezTo>
                  <a:cubicBezTo>
                    <a:pt x="74675" y="176696"/>
                    <a:pt x="74675" y="176696"/>
                    <a:pt x="67523" y="176696"/>
                  </a:cubicBezTo>
                  <a:cubicBezTo>
                    <a:pt x="63947" y="176696"/>
                    <a:pt x="60371" y="166043"/>
                    <a:pt x="60371" y="155389"/>
                  </a:cubicBezTo>
                  <a:cubicBezTo>
                    <a:pt x="60371" y="155389"/>
                    <a:pt x="60371" y="155389"/>
                    <a:pt x="60371" y="102120"/>
                  </a:cubicBezTo>
                  <a:cubicBezTo>
                    <a:pt x="60371" y="87915"/>
                    <a:pt x="71099" y="73710"/>
                    <a:pt x="85403" y="73710"/>
                  </a:cubicBezTo>
                  <a:cubicBezTo>
                    <a:pt x="85403" y="73710"/>
                    <a:pt x="85403" y="73710"/>
                    <a:pt x="174803" y="73710"/>
                  </a:cubicBezTo>
                  <a:cubicBezTo>
                    <a:pt x="174803" y="73710"/>
                    <a:pt x="174803" y="73710"/>
                    <a:pt x="185531" y="55954"/>
                  </a:cubicBezTo>
                  <a:close/>
                  <a:moveTo>
                    <a:pt x="49900" y="35525"/>
                  </a:moveTo>
                  <a:cubicBezTo>
                    <a:pt x="39207" y="35525"/>
                    <a:pt x="32079" y="42630"/>
                    <a:pt x="32079" y="53287"/>
                  </a:cubicBezTo>
                  <a:cubicBezTo>
                    <a:pt x="32079" y="53287"/>
                    <a:pt x="32079" y="53287"/>
                    <a:pt x="32079" y="198937"/>
                  </a:cubicBezTo>
                  <a:cubicBezTo>
                    <a:pt x="32079" y="198937"/>
                    <a:pt x="32079" y="198937"/>
                    <a:pt x="128315" y="287748"/>
                  </a:cubicBezTo>
                  <a:cubicBezTo>
                    <a:pt x="128315" y="287748"/>
                    <a:pt x="128315" y="287748"/>
                    <a:pt x="128315" y="195385"/>
                  </a:cubicBezTo>
                  <a:cubicBezTo>
                    <a:pt x="128315" y="174070"/>
                    <a:pt x="142572" y="156308"/>
                    <a:pt x="163958" y="156308"/>
                  </a:cubicBezTo>
                  <a:cubicBezTo>
                    <a:pt x="163958" y="156308"/>
                    <a:pt x="163958" y="156308"/>
                    <a:pt x="352866" y="156308"/>
                  </a:cubicBezTo>
                  <a:cubicBezTo>
                    <a:pt x="352866" y="156308"/>
                    <a:pt x="352866" y="156308"/>
                    <a:pt x="352866" y="35525"/>
                  </a:cubicBezTo>
                  <a:cubicBezTo>
                    <a:pt x="352866" y="35525"/>
                    <a:pt x="352866" y="35525"/>
                    <a:pt x="49900" y="35525"/>
                  </a:cubicBezTo>
                  <a:close/>
                  <a:moveTo>
                    <a:pt x="39207" y="0"/>
                  </a:moveTo>
                  <a:cubicBezTo>
                    <a:pt x="39207" y="0"/>
                    <a:pt x="39207" y="0"/>
                    <a:pt x="377816" y="0"/>
                  </a:cubicBezTo>
                  <a:lnTo>
                    <a:pt x="377816" y="156308"/>
                  </a:lnTo>
                  <a:cubicBezTo>
                    <a:pt x="377816" y="156308"/>
                    <a:pt x="377816" y="156308"/>
                    <a:pt x="449102" y="156308"/>
                  </a:cubicBezTo>
                  <a:cubicBezTo>
                    <a:pt x="449102" y="156308"/>
                    <a:pt x="449102" y="156308"/>
                    <a:pt x="449102" y="468923"/>
                  </a:cubicBezTo>
                  <a:cubicBezTo>
                    <a:pt x="449102" y="490238"/>
                    <a:pt x="431281" y="508000"/>
                    <a:pt x="409895" y="508000"/>
                  </a:cubicBezTo>
                  <a:cubicBezTo>
                    <a:pt x="409895" y="508000"/>
                    <a:pt x="409895" y="508000"/>
                    <a:pt x="128315" y="508000"/>
                  </a:cubicBezTo>
                  <a:cubicBezTo>
                    <a:pt x="128315" y="508000"/>
                    <a:pt x="128315" y="508000"/>
                    <a:pt x="128315" y="458266"/>
                  </a:cubicBezTo>
                  <a:cubicBezTo>
                    <a:pt x="128315" y="458266"/>
                    <a:pt x="128315" y="458266"/>
                    <a:pt x="74850" y="401427"/>
                  </a:cubicBezTo>
                  <a:cubicBezTo>
                    <a:pt x="74850" y="401427"/>
                    <a:pt x="74850" y="401427"/>
                    <a:pt x="0" y="401427"/>
                  </a:cubicBezTo>
                  <a:cubicBezTo>
                    <a:pt x="0" y="401427"/>
                    <a:pt x="0" y="401427"/>
                    <a:pt x="0" y="39077"/>
                  </a:cubicBezTo>
                  <a:cubicBezTo>
                    <a:pt x="0" y="17762"/>
                    <a:pt x="17822" y="0"/>
                    <a:pt x="392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iŝḻïḍe">
              <a:extLst>
                <a:ext uri="{FF2B5EF4-FFF2-40B4-BE49-F238E27FC236}">
                  <a16:creationId xmlns:a16="http://schemas.microsoft.com/office/drawing/2014/main" id="{CDD4716E-CE7D-42D4-9BEA-E32C7E44E6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8598" y="3269739"/>
              <a:ext cx="284026" cy="381053"/>
            </a:xfrm>
            <a:custGeom>
              <a:avLst/>
              <a:gdLst>
                <a:gd name="T0" fmla="*/ 0 w 1224"/>
                <a:gd name="T1" fmla="*/ 0 h 1643"/>
                <a:gd name="T2" fmla="*/ 0 w 1224"/>
                <a:gd name="T3" fmla="*/ 1643 h 1643"/>
                <a:gd name="T4" fmla="*/ 1224 w 1224"/>
                <a:gd name="T5" fmla="*/ 1643 h 1643"/>
                <a:gd name="T6" fmla="*/ 1224 w 1224"/>
                <a:gd name="T7" fmla="*/ 0 h 1643"/>
                <a:gd name="T8" fmla="*/ 0 w 1224"/>
                <a:gd name="T9" fmla="*/ 0 h 1643"/>
                <a:gd name="T10" fmla="*/ 1126 w 1224"/>
                <a:gd name="T11" fmla="*/ 1515 h 1643"/>
                <a:gd name="T12" fmla="*/ 98 w 1224"/>
                <a:gd name="T13" fmla="*/ 1515 h 1643"/>
                <a:gd name="T14" fmla="*/ 98 w 1224"/>
                <a:gd name="T15" fmla="*/ 935 h 1643"/>
                <a:gd name="T16" fmla="*/ 1126 w 1224"/>
                <a:gd name="T17" fmla="*/ 935 h 1643"/>
                <a:gd name="T18" fmla="*/ 1126 w 1224"/>
                <a:gd name="T19" fmla="*/ 1515 h 1643"/>
                <a:gd name="T20" fmla="*/ 1126 w 1224"/>
                <a:gd name="T21" fmla="*/ 838 h 1643"/>
                <a:gd name="T22" fmla="*/ 98 w 1224"/>
                <a:gd name="T23" fmla="*/ 838 h 1643"/>
                <a:gd name="T24" fmla="*/ 98 w 1224"/>
                <a:gd name="T25" fmla="*/ 258 h 1643"/>
                <a:gd name="T26" fmla="*/ 1126 w 1224"/>
                <a:gd name="T27" fmla="*/ 258 h 1643"/>
                <a:gd name="T28" fmla="*/ 1126 w 1224"/>
                <a:gd name="T29" fmla="*/ 838 h 1643"/>
                <a:gd name="T30" fmla="*/ 1113 w 1224"/>
                <a:gd name="T31" fmla="*/ 164 h 1643"/>
                <a:gd name="T32" fmla="*/ 1080 w 1224"/>
                <a:gd name="T33" fmla="*/ 178 h 1643"/>
                <a:gd name="T34" fmla="*/ 1045 w 1224"/>
                <a:gd name="T35" fmla="*/ 164 h 1643"/>
                <a:gd name="T36" fmla="*/ 1031 w 1224"/>
                <a:gd name="T37" fmla="*/ 129 h 1643"/>
                <a:gd name="T38" fmla="*/ 1045 w 1224"/>
                <a:gd name="T39" fmla="*/ 96 h 1643"/>
                <a:gd name="T40" fmla="*/ 1080 w 1224"/>
                <a:gd name="T41" fmla="*/ 82 h 1643"/>
                <a:gd name="T42" fmla="*/ 1113 w 1224"/>
                <a:gd name="T43" fmla="*/ 96 h 1643"/>
                <a:gd name="T44" fmla="*/ 1126 w 1224"/>
                <a:gd name="T45" fmla="*/ 129 h 1643"/>
                <a:gd name="T46" fmla="*/ 1113 w 1224"/>
                <a:gd name="T47" fmla="*/ 164 h 1643"/>
                <a:gd name="T48" fmla="*/ 1063 w 1224"/>
                <a:gd name="T49" fmla="*/ 323 h 1643"/>
                <a:gd name="T50" fmla="*/ 161 w 1224"/>
                <a:gd name="T51" fmla="*/ 323 h 1643"/>
                <a:gd name="T52" fmla="*/ 161 w 1224"/>
                <a:gd name="T53" fmla="*/ 775 h 1643"/>
                <a:gd name="T54" fmla="*/ 1063 w 1224"/>
                <a:gd name="T55" fmla="*/ 775 h 1643"/>
                <a:gd name="T56" fmla="*/ 1063 w 1224"/>
                <a:gd name="T57" fmla="*/ 323 h 1643"/>
                <a:gd name="T58" fmla="*/ 773 w 1224"/>
                <a:gd name="T59" fmla="*/ 581 h 1643"/>
                <a:gd name="T60" fmla="*/ 763 w 1224"/>
                <a:gd name="T61" fmla="*/ 604 h 1643"/>
                <a:gd name="T62" fmla="*/ 740 w 1224"/>
                <a:gd name="T63" fmla="*/ 614 h 1643"/>
                <a:gd name="T64" fmla="*/ 484 w 1224"/>
                <a:gd name="T65" fmla="*/ 614 h 1643"/>
                <a:gd name="T66" fmla="*/ 461 w 1224"/>
                <a:gd name="T67" fmla="*/ 604 h 1643"/>
                <a:gd name="T68" fmla="*/ 451 w 1224"/>
                <a:gd name="T69" fmla="*/ 581 h 1643"/>
                <a:gd name="T70" fmla="*/ 451 w 1224"/>
                <a:gd name="T71" fmla="*/ 451 h 1643"/>
                <a:gd name="T72" fmla="*/ 461 w 1224"/>
                <a:gd name="T73" fmla="*/ 428 h 1643"/>
                <a:gd name="T74" fmla="*/ 484 w 1224"/>
                <a:gd name="T75" fmla="*/ 419 h 1643"/>
                <a:gd name="T76" fmla="*/ 740 w 1224"/>
                <a:gd name="T77" fmla="*/ 419 h 1643"/>
                <a:gd name="T78" fmla="*/ 763 w 1224"/>
                <a:gd name="T79" fmla="*/ 428 h 1643"/>
                <a:gd name="T80" fmla="*/ 773 w 1224"/>
                <a:gd name="T81" fmla="*/ 451 h 1643"/>
                <a:gd name="T82" fmla="*/ 773 w 1224"/>
                <a:gd name="T83" fmla="*/ 581 h 1643"/>
                <a:gd name="T84" fmla="*/ 1063 w 1224"/>
                <a:gd name="T85" fmla="*/ 1000 h 1643"/>
                <a:gd name="T86" fmla="*/ 161 w 1224"/>
                <a:gd name="T87" fmla="*/ 1000 h 1643"/>
                <a:gd name="T88" fmla="*/ 161 w 1224"/>
                <a:gd name="T89" fmla="*/ 1450 h 1643"/>
                <a:gd name="T90" fmla="*/ 1063 w 1224"/>
                <a:gd name="T91" fmla="*/ 1450 h 1643"/>
                <a:gd name="T92" fmla="*/ 1063 w 1224"/>
                <a:gd name="T93" fmla="*/ 1000 h 1643"/>
                <a:gd name="T94" fmla="*/ 773 w 1224"/>
                <a:gd name="T95" fmla="*/ 1257 h 1643"/>
                <a:gd name="T96" fmla="*/ 763 w 1224"/>
                <a:gd name="T97" fmla="*/ 1279 h 1643"/>
                <a:gd name="T98" fmla="*/ 740 w 1224"/>
                <a:gd name="T99" fmla="*/ 1289 h 1643"/>
                <a:gd name="T100" fmla="*/ 484 w 1224"/>
                <a:gd name="T101" fmla="*/ 1289 h 1643"/>
                <a:gd name="T102" fmla="*/ 461 w 1224"/>
                <a:gd name="T103" fmla="*/ 1279 h 1643"/>
                <a:gd name="T104" fmla="*/ 451 w 1224"/>
                <a:gd name="T105" fmla="*/ 1257 h 1643"/>
                <a:gd name="T106" fmla="*/ 451 w 1224"/>
                <a:gd name="T107" fmla="*/ 1128 h 1643"/>
                <a:gd name="T108" fmla="*/ 461 w 1224"/>
                <a:gd name="T109" fmla="*/ 1105 h 1643"/>
                <a:gd name="T110" fmla="*/ 484 w 1224"/>
                <a:gd name="T111" fmla="*/ 1096 h 1643"/>
                <a:gd name="T112" fmla="*/ 740 w 1224"/>
                <a:gd name="T113" fmla="*/ 1096 h 1643"/>
                <a:gd name="T114" fmla="*/ 763 w 1224"/>
                <a:gd name="T115" fmla="*/ 1105 h 1643"/>
                <a:gd name="T116" fmla="*/ 773 w 1224"/>
                <a:gd name="T117" fmla="*/ 1128 h 1643"/>
                <a:gd name="T118" fmla="*/ 773 w 1224"/>
                <a:gd name="T119" fmla="*/ 1257 h 1643"/>
                <a:gd name="T120" fmla="*/ 773 w 1224"/>
                <a:gd name="T121" fmla="*/ 1257 h 1643"/>
                <a:gd name="T122" fmla="*/ 773 w 1224"/>
                <a:gd name="T123" fmla="*/ 1257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4" h="1643">
                  <a:moveTo>
                    <a:pt x="0" y="0"/>
                  </a:moveTo>
                  <a:cubicBezTo>
                    <a:pt x="0" y="1643"/>
                    <a:pt x="0" y="1643"/>
                    <a:pt x="0" y="1643"/>
                  </a:cubicBezTo>
                  <a:cubicBezTo>
                    <a:pt x="1224" y="1643"/>
                    <a:pt x="1224" y="1643"/>
                    <a:pt x="1224" y="1643"/>
                  </a:cubicBezTo>
                  <a:cubicBezTo>
                    <a:pt x="1224" y="0"/>
                    <a:pt x="1224" y="0"/>
                    <a:pt x="1224" y="0"/>
                  </a:cubicBezTo>
                  <a:lnTo>
                    <a:pt x="0" y="0"/>
                  </a:lnTo>
                  <a:close/>
                  <a:moveTo>
                    <a:pt x="1126" y="1515"/>
                  </a:moveTo>
                  <a:cubicBezTo>
                    <a:pt x="98" y="1515"/>
                    <a:pt x="98" y="1515"/>
                    <a:pt x="98" y="1515"/>
                  </a:cubicBezTo>
                  <a:cubicBezTo>
                    <a:pt x="98" y="935"/>
                    <a:pt x="98" y="935"/>
                    <a:pt x="98" y="935"/>
                  </a:cubicBezTo>
                  <a:cubicBezTo>
                    <a:pt x="1126" y="935"/>
                    <a:pt x="1126" y="935"/>
                    <a:pt x="1126" y="935"/>
                  </a:cubicBezTo>
                  <a:lnTo>
                    <a:pt x="1126" y="1515"/>
                  </a:lnTo>
                  <a:close/>
                  <a:moveTo>
                    <a:pt x="1126" y="838"/>
                  </a:moveTo>
                  <a:cubicBezTo>
                    <a:pt x="98" y="838"/>
                    <a:pt x="98" y="838"/>
                    <a:pt x="98" y="838"/>
                  </a:cubicBezTo>
                  <a:cubicBezTo>
                    <a:pt x="98" y="258"/>
                    <a:pt x="98" y="258"/>
                    <a:pt x="98" y="258"/>
                  </a:cubicBezTo>
                  <a:cubicBezTo>
                    <a:pt x="1126" y="258"/>
                    <a:pt x="1126" y="258"/>
                    <a:pt x="1126" y="258"/>
                  </a:cubicBezTo>
                  <a:lnTo>
                    <a:pt x="1126" y="838"/>
                  </a:lnTo>
                  <a:close/>
                  <a:moveTo>
                    <a:pt x="1113" y="164"/>
                  </a:moveTo>
                  <a:cubicBezTo>
                    <a:pt x="1104" y="173"/>
                    <a:pt x="1093" y="178"/>
                    <a:pt x="1080" y="178"/>
                  </a:cubicBezTo>
                  <a:cubicBezTo>
                    <a:pt x="1066" y="178"/>
                    <a:pt x="1055" y="173"/>
                    <a:pt x="1045" y="164"/>
                  </a:cubicBezTo>
                  <a:cubicBezTo>
                    <a:pt x="1036" y="154"/>
                    <a:pt x="1031" y="142"/>
                    <a:pt x="1031" y="129"/>
                  </a:cubicBezTo>
                  <a:cubicBezTo>
                    <a:pt x="1031" y="116"/>
                    <a:pt x="1036" y="105"/>
                    <a:pt x="1045" y="96"/>
                  </a:cubicBezTo>
                  <a:cubicBezTo>
                    <a:pt x="1055" y="87"/>
                    <a:pt x="1066" y="82"/>
                    <a:pt x="1080" y="82"/>
                  </a:cubicBezTo>
                  <a:cubicBezTo>
                    <a:pt x="1093" y="82"/>
                    <a:pt x="1104" y="87"/>
                    <a:pt x="1113" y="96"/>
                  </a:cubicBezTo>
                  <a:cubicBezTo>
                    <a:pt x="1122" y="105"/>
                    <a:pt x="1126" y="116"/>
                    <a:pt x="1126" y="129"/>
                  </a:cubicBezTo>
                  <a:cubicBezTo>
                    <a:pt x="1126" y="142"/>
                    <a:pt x="1122" y="154"/>
                    <a:pt x="1113" y="164"/>
                  </a:cubicBezTo>
                  <a:close/>
                  <a:moveTo>
                    <a:pt x="1063" y="323"/>
                  </a:moveTo>
                  <a:cubicBezTo>
                    <a:pt x="161" y="323"/>
                    <a:pt x="161" y="323"/>
                    <a:pt x="161" y="323"/>
                  </a:cubicBezTo>
                  <a:cubicBezTo>
                    <a:pt x="161" y="775"/>
                    <a:pt x="161" y="775"/>
                    <a:pt x="161" y="775"/>
                  </a:cubicBezTo>
                  <a:cubicBezTo>
                    <a:pt x="1063" y="775"/>
                    <a:pt x="1063" y="775"/>
                    <a:pt x="1063" y="775"/>
                  </a:cubicBezTo>
                  <a:lnTo>
                    <a:pt x="1063" y="323"/>
                  </a:lnTo>
                  <a:close/>
                  <a:moveTo>
                    <a:pt x="773" y="581"/>
                  </a:moveTo>
                  <a:cubicBezTo>
                    <a:pt x="773" y="590"/>
                    <a:pt x="769" y="598"/>
                    <a:pt x="763" y="604"/>
                  </a:cubicBezTo>
                  <a:cubicBezTo>
                    <a:pt x="757" y="611"/>
                    <a:pt x="749" y="614"/>
                    <a:pt x="740" y="614"/>
                  </a:cubicBezTo>
                  <a:cubicBezTo>
                    <a:pt x="484" y="614"/>
                    <a:pt x="484" y="614"/>
                    <a:pt x="484" y="614"/>
                  </a:cubicBezTo>
                  <a:cubicBezTo>
                    <a:pt x="475" y="614"/>
                    <a:pt x="467" y="611"/>
                    <a:pt x="461" y="604"/>
                  </a:cubicBezTo>
                  <a:cubicBezTo>
                    <a:pt x="455" y="598"/>
                    <a:pt x="451" y="590"/>
                    <a:pt x="451" y="581"/>
                  </a:cubicBezTo>
                  <a:cubicBezTo>
                    <a:pt x="451" y="451"/>
                    <a:pt x="451" y="451"/>
                    <a:pt x="451" y="451"/>
                  </a:cubicBezTo>
                  <a:cubicBezTo>
                    <a:pt x="451" y="442"/>
                    <a:pt x="455" y="435"/>
                    <a:pt x="461" y="428"/>
                  </a:cubicBezTo>
                  <a:cubicBezTo>
                    <a:pt x="467" y="422"/>
                    <a:pt x="475" y="419"/>
                    <a:pt x="484" y="419"/>
                  </a:cubicBezTo>
                  <a:cubicBezTo>
                    <a:pt x="740" y="419"/>
                    <a:pt x="740" y="419"/>
                    <a:pt x="740" y="419"/>
                  </a:cubicBezTo>
                  <a:cubicBezTo>
                    <a:pt x="749" y="419"/>
                    <a:pt x="757" y="422"/>
                    <a:pt x="763" y="428"/>
                  </a:cubicBezTo>
                  <a:cubicBezTo>
                    <a:pt x="769" y="435"/>
                    <a:pt x="773" y="442"/>
                    <a:pt x="773" y="451"/>
                  </a:cubicBezTo>
                  <a:lnTo>
                    <a:pt x="773" y="581"/>
                  </a:lnTo>
                  <a:close/>
                  <a:moveTo>
                    <a:pt x="1063" y="1000"/>
                  </a:moveTo>
                  <a:cubicBezTo>
                    <a:pt x="161" y="1000"/>
                    <a:pt x="161" y="1000"/>
                    <a:pt x="161" y="1000"/>
                  </a:cubicBezTo>
                  <a:cubicBezTo>
                    <a:pt x="161" y="1450"/>
                    <a:pt x="161" y="1450"/>
                    <a:pt x="161" y="1450"/>
                  </a:cubicBezTo>
                  <a:cubicBezTo>
                    <a:pt x="1063" y="1450"/>
                    <a:pt x="1063" y="1450"/>
                    <a:pt x="1063" y="1450"/>
                  </a:cubicBezTo>
                  <a:lnTo>
                    <a:pt x="1063" y="1000"/>
                  </a:lnTo>
                  <a:close/>
                  <a:moveTo>
                    <a:pt x="773" y="1257"/>
                  </a:moveTo>
                  <a:cubicBezTo>
                    <a:pt x="773" y="1265"/>
                    <a:pt x="769" y="1273"/>
                    <a:pt x="763" y="1279"/>
                  </a:cubicBezTo>
                  <a:cubicBezTo>
                    <a:pt x="757" y="1286"/>
                    <a:pt x="749" y="1289"/>
                    <a:pt x="740" y="1289"/>
                  </a:cubicBezTo>
                  <a:cubicBezTo>
                    <a:pt x="484" y="1289"/>
                    <a:pt x="484" y="1289"/>
                    <a:pt x="484" y="1289"/>
                  </a:cubicBezTo>
                  <a:cubicBezTo>
                    <a:pt x="475" y="1289"/>
                    <a:pt x="467" y="1286"/>
                    <a:pt x="461" y="1279"/>
                  </a:cubicBezTo>
                  <a:cubicBezTo>
                    <a:pt x="455" y="1273"/>
                    <a:pt x="451" y="1265"/>
                    <a:pt x="451" y="1257"/>
                  </a:cubicBezTo>
                  <a:cubicBezTo>
                    <a:pt x="451" y="1128"/>
                    <a:pt x="451" y="1128"/>
                    <a:pt x="451" y="1128"/>
                  </a:cubicBezTo>
                  <a:cubicBezTo>
                    <a:pt x="451" y="1119"/>
                    <a:pt x="455" y="1112"/>
                    <a:pt x="461" y="1105"/>
                  </a:cubicBezTo>
                  <a:cubicBezTo>
                    <a:pt x="467" y="1099"/>
                    <a:pt x="475" y="1096"/>
                    <a:pt x="484" y="1096"/>
                  </a:cubicBezTo>
                  <a:cubicBezTo>
                    <a:pt x="740" y="1096"/>
                    <a:pt x="740" y="1096"/>
                    <a:pt x="740" y="1096"/>
                  </a:cubicBezTo>
                  <a:cubicBezTo>
                    <a:pt x="749" y="1096"/>
                    <a:pt x="757" y="1099"/>
                    <a:pt x="763" y="1105"/>
                  </a:cubicBezTo>
                  <a:cubicBezTo>
                    <a:pt x="769" y="1112"/>
                    <a:pt x="773" y="1119"/>
                    <a:pt x="773" y="1128"/>
                  </a:cubicBezTo>
                  <a:lnTo>
                    <a:pt x="773" y="1257"/>
                  </a:lnTo>
                  <a:close/>
                  <a:moveTo>
                    <a:pt x="773" y="1257"/>
                  </a:moveTo>
                  <a:cubicBezTo>
                    <a:pt x="773" y="1257"/>
                    <a:pt x="773" y="1257"/>
                    <a:pt x="773" y="12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ŝlïḍè">
              <a:extLst>
                <a:ext uri="{FF2B5EF4-FFF2-40B4-BE49-F238E27FC236}">
                  <a16:creationId xmlns:a16="http://schemas.microsoft.com/office/drawing/2014/main" id="{DC17D48F-A8E0-4167-9EF6-AF7128B492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29145" y="3269739"/>
              <a:ext cx="381053" cy="379997"/>
            </a:xfrm>
            <a:custGeom>
              <a:avLst/>
              <a:gdLst>
                <a:gd name="connsiteX0" fmla="*/ 84666 w 508000"/>
                <a:gd name="connsiteY0" fmla="*/ 303955 h 506592"/>
                <a:gd name="connsiteX1" fmla="*/ 233680 w 508000"/>
                <a:gd name="connsiteY1" fmla="*/ 428915 h 506592"/>
                <a:gd name="connsiteX2" fmla="*/ 233680 w 508000"/>
                <a:gd name="connsiteY2" fmla="*/ 408651 h 506592"/>
                <a:gd name="connsiteX3" fmla="*/ 254000 w 508000"/>
                <a:gd name="connsiteY3" fmla="*/ 391765 h 506592"/>
                <a:gd name="connsiteX4" fmla="*/ 274320 w 508000"/>
                <a:gd name="connsiteY4" fmla="*/ 408651 h 506592"/>
                <a:gd name="connsiteX5" fmla="*/ 274320 w 508000"/>
                <a:gd name="connsiteY5" fmla="*/ 428915 h 506592"/>
                <a:gd name="connsiteX6" fmla="*/ 423334 w 508000"/>
                <a:gd name="connsiteY6" fmla="*/ 303955 h 506592"/>
                <a:gd name="connsiteX7" fmla="*/ 254000 w 508000"/>
                <a:gd name="connsiteY7" fmla="*/ 371501 h 506592"/>
                <a:gd name="connsiteX8" fmla="*/ 84666 w 508000"/>
                <a:gd name="connsiteY8" fmla="*/ 303955 h 506592"/>
                <a:gd name="connsiteX9" fmla="*/ 362374 w 508000"/>
                <a:gd name="connsiteY9" fmla="*/ 209392 h 506592"/>
                <a:gd name="connsiteX10" fmla="*/ 372534 w 508000"/>
                <a:gd name="connsiteY10" fmla="*/ 253296 h 506592"/>
                <a:gd name="connsiteX11" fmla="*/ 362374 w 508000"/>
                <a:gd name="connsiteY11" fmla="*/ 297201 h 506592"/>
                <a:gd name="connsiteX12" fmla="*/ 423334 w 508000"/>
                <a:gd name="connsiteY12" fmla="*/ 253296 h 506592"/>
                <a:gd name="connsiteX13" fmla="*/ 362374 w 508000"/>
                <a:gd name="connsiteY13" fmla="*/ 209392 h 506592"/>
                <a:gd name="connsiteX14" fmla="*/ 145626 w 508000"/>
                <a:gd name="connsiteY14" fmla="*/ 209392 h 506592"/>
                <a:gd name="connsiteX15" fmla="*/ 88053 w 508000"/>
                <a:gd name="connsiteY15" fmla="*/ 253296 h 506592"/>
                <a:gd name="connsiteX16" fmla="*/ 145626 w 508000"/>
                <a:gd name="connsiteY16" fmla="*/ 297201 h 506592"/>
                <a:gd name="connsiteX17" fmla="*/ 138853 w 508000"/>
                <a:gd name="connsiteY17" fmla="*/ 253296 h 506592"/>
                <a:gd name="connsiteX18" fmla="*/ 145626 w 508000"/>
                <a:gd name="connsiteY18" fmla="*/ 209392 h 506592"/>
                <a:gd name="connsiteX19" fmla="*/ 254413 w 508000"/>
                <a:gd name="connsiteY19" fmla="*/ 205451 h 506592"/>
                <a:gd name="connsiteX20" fmla="*/ 305363 w 508000"/>
                <a:gd name="connsiteY20" fmla="*/ 253005 h 506592"/>
                <a:gd name="connsiteX21" fmla="*/ 254413 w 508000"/>
                <a:gd name="connsiteY21" fmla="*/ 303955 h 506592"/>
                <a:gd name="connsiteX22" fmla="*/ 206859 w 508000"/>
                <a:gd name="connsiteY22" fmla="*/ 253005 h 506592"/>
                <a:gd name="connsiteX23" fmla="*/ 254413 w 508000"/>
                <a:gd name="connsiteY23" fmla="*/ 205451 h 506592"/>
                <a:gd name="connsiteX24" fmla="*/ 254000 w 508000"/>
                <a:gd name="connsiteY24" fmla="*/ 175618 h 506592"/>
                <a:gd name="connsiteX25" fmla="*/ 176106 w 508000"/>
                <a:gd name="connsiteY25" fmla="*/ 253296 h 506592"/>
                <a:gd name="connsiteX26" fmla="*/ 254000 w 508000"/>
                <a:gd name="connsiteY26" fmla="*/ 330974 h 506592"/>
                <a:gd name="connsiteX27" fmla="*/ 331894 w 508000"/>
                <a:gd name="connsiteY27" fmla="*/ 253296 h 506592"/>
                <a:gd name="connsiteX28" fmla="*/ 254000 w 508000"/>
                <a:gd name="connsiteY28" fmla="*/ 175618 h 506592"/>
                <a:gd name="connsiteX29" fmla="*/ 233680 w 508000"/>
                <a:gd name="connsiteY29" fmla="*/ 77677 h 506592"/>
                <a:gd name="connsiteX30" fmla="*/ 84666 w 508000"/>
                <a:gd name="connsiteY30" fmla="*/ 202637 h 506592"/>
                <a:gd name="connsiteX31" fmla="*/ 254000 w 508000"/>
                <a:gd name="connsiteY31" fmla="*/ 138468 h 506592"/>
                <a:gd name="connsiteX32" fmla="*/ 423334 w 508000"/>
                <a:gd name="connsiteY32" fmla="*/ 202637 h 506592"/>
                <a:gd name="connsiteX33" fmla="*/ 274320 w 508000"/>
                <a:gd name="connsiteY33" fmla="*/ 77677 h 506592"/>
                <a:gd name="connsiteX34" fmla="*/ 274320 w 508000"/>
                <a:gd name="connsiteY34" fmla="*/ 97941 h 506592"/>
                <a:gd name="connsiteX35" fmla="*/ 254000 w 508000"/>
                <a:gd name="connsiteY35" fmla="*/ 118205 h 506592"/>
                <a:gd name="connsiteX36" fmla="*/ 233680 w 508000"/>
                <a:gd name="connsiteY36" fmla="*/ 97941 h 506592"/>
                <a:gd name="connsiteX37" fmla="*/ 233680 w 508000"/>
                <a:gd name="connsiteY37" fmla="*/ 77677 h 506592"/>
                <a:gd name="connsiteX38" fmla="*/ 254000 w 508000"/>
                <a:gd name="connsiteY38" fmla="*/ 0 h 506592"/>
                <a:gd name="connsiteX39" fmla="*/ 274320 w 508000"/>
                <a:gd name="connsiteY39" fmla="*/ 20264 h 506592"/>
                <a:gd name="connsiteX40" fmla="*/ 274320 w 508000"/>
                <a:gd name="connsiteY40" fmla="*/ 40527 h 506592"/>
                <a:gd name="connsiteX41" fmla="*/ 470747 w 508000"/>
                <a:gd name="connsiteY41" fmla="*/ 233033 h 506592"/>
                <a:gd name="connsiteX42" fmla="*/ 491067 w 508000"/>
                <a:gd name="connsiteY42" fmla="*/ 233033 h 506592"/>
                <a:gd name="connsiteX43" fmla="*/ 508000 w 508000"/>
                <a:gd name="connsiteY43" fmla="*/ 253296 h 506592"/>
                <a:gd name="connsiteX44" fmla="*/ 491067 w 508000"/>
                <a:gd name="connsiteY44" fmla="*/ 273560 h 506592"/>
                <a:gd name="connsiteX45" fmla="*/ 470747 w 508000"/>
                <a:gd name="connsiteY45" fmla="*/ 273560 h 506592"/>
                <a:gd name="connsiteX46" fmla="*/ 274320 w 508000"/>
                <a:gd name="connsiteY46" fmla="*/ 469442 h 506592"/>
                <a:gd name="connsiteX47" fmla="*/ 274320 w 508000"/>
                <a:gd name="connsiteY47" fmla="*/ 489706 h 506592"/>
                <a:gd name="connsiteX48" fmla="*/ 254000 w 508000"/>
                <a:gd name="connsiteY48" fmla="*/ 506592 h 506592"/>
                <a:gd name="connsiteX49" fmla="*/ 233680 w 508000"/>
                <a:gd name="connsiteY49" fmla="*/ 489706 h 506592"/>
                <a:gd name="connsiteX50" fmla="*/ 233680 w 508000"/>
                <a:gd name="connsiteY50" fmla="*/ 469442 h 506592"/>
                <a:gd name="connsiteX51" fmla="*/ 40640 w 508000"/>
                <a:gd name="connsiteY51" fmla="*/ 273560 h 506592"/>
                <a:gd name="connsiteX52" fmla="*/ 20320 w 508000"/>
                <a:gd name="connsiteY52" fmla="*/ 273560 h 506592"/>
                <a:gd name="connsiteX53" fmla="*/ 0 w 508000"/>
                <a:gd name="connsiteY53" fmla="*/ 253296 h 506592"/>
                <a:gd name="connsiteX54" fmla="*/ 20320 w 508000"/>
                <a:gd name="connsiteY54" fmla="*/ 233033 h 506592"/>
                <a:gd name="connsiteX55" fmla="*/ 40640 w 508000"/>
                <a:gd name="connsiteY55" fmla="*/ 233033 h 506592"/>
                <a:gd name="connsiteX56" fmla="*/ 233680 w 508000"/>
                <a:gd name="connsiteY56" fmla="*/ 40527 h 506592"/>
                <a:gd name="connsiteX57" fmla="*/ 233680 w 508000"/>
                <a:gd name="connsiteY57" fmla="*/ 20264 h 506592"/>
                <a:gd name="connsiteX58" fmla="*/ 254000 w 508000"/>
                <a:gd name="connsiteY58" fmla="*/ 0 h 50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08000" h="506592">
                  <a:moveTo>
                    <a:pt x="84666" y="303955"/>
                  </a:moveTo>
                  <a:cubicBezTo>
                    <a:pt x="104986" y="371501"/>
                    <a:pt x="165946" y="422160"/>
                    <a:pt x="233680" y="428915"/>
                  </a:cubicBezTo>
                  <a:cubicBezTo>
                    <a:pt x="233680" y="428915"/>
                    <a:pt x="233680" y="428915"/>
                    <a:pt x="233680" y="408651"/>
                  </a:cubicBezTo>
                  <a:cubicBezTo>
                    <a:pt x="233680" y="398519"/>
                    <a:pt x="243840" y="391765"/>
                    <a:pt x="254000" y="391765"/>
                  </a:cubicBezTo>
                  <a:cubicBezTo>
                    <a:pt x="264160" y="391765"/>
                    <a:pt x="274320" y="398519"/>
                    <a:pt x="274320" y="408651"/>
                  </a:cubicBezTo>
                  <a:cubicBezTo>
                    <a:pt x="274320" y="408651"/>
                    <a:pt x="274320" y="408651"/>
                    <a:pt x="274320" y="428915"/>
                  </a:cubicBezTo>
                  <a:cubicBezTo>
                    <a:pt x="345440" y="422160"/>
                    <a:pt x="403014" y="371501"/>
                    <a:pt x="423334" y="303955"/>
                  </a:cubicBezTo>
                  <a:cubicBezTo>
                    <a:pt x="386080" y="334351"/>
                    <a:pt x="325120" y="371501"/>
                    <a:pt x="254000" y="371501"/>
                  </a:cubicBezTo>
                  <a:cubicBezTo>
                    <a:pt x="186266" y="371501"/>
                    <a:pt x="125306" y="334351"/>
                    <a:pt x="84666" y="303955"/>
                  </a:cubicBezTo>
                  <a:close/>
                  <a:moveTo>
                    <a:pt x="362374" y="209392"/>
                  </a:moveTo>
                  <a:cubicBezTo>
                    <a:pt x="369147" y="222901"/>
                    <a:pt x="372534" y="239787"/>
                    <a:pt x="372534" y="253296"/>
                  </a:cubicBezTo>
                  <a:cubicBezTo>
                    <a:pt x="372534" y="270183"/>
                    <a:pt x="369147" y="283692"/>
                    <a:pt x="362374" y="297201"/>
                  </a:cubicBezTo>
                  <a:cubicBezTo>
                    <a:pt x="389467" y="283692"/>
                    <a:pt x="409787" y="266805"/>
                    <a:pt x="423334" y="253296"/>
                  </a:cubicBezTo>
                  <a:cubicBezTo>
                    <a:pt x="409787" y="243164"/>
                    <a:pt x="389467" y="226278"/>
                    <a:pt x="362374" y="209392"/>
                  </a:cubicBezTo>
                  <a:close/>
                  <a:moveTo>
                    <a:pt x="145626" y="209392"/>
                  </a:moveTo>
                  <a:cubicBezTo>
                    <a:pt x="118533" y="226278"/>
                    <a:pt x="98213" y="243164"/>
                    <a:pt x="88053" y="253296"/>
                  </a:cubicBezTo>
                  <a:cubicBezTo>
                    <a:pt x="98213" y="266805"/>
                    <a:pt x="118533" y="283692"/>
                    <a:pt x="145626" y="297201"/>
                  </a:cubicBezTo>
                  <a:cubicBezTo>
                    <a:pt x="138853" y="283692"/>
                    <a:pt x="138853" y="270183"/>
                    <a:pt x="138853" y="253296"/>
                  </a:cubicBezTo>
                  <a:cubicBezTo>
                    <a:pt x="138853" y="239787"/>
                    <a:pt x="138853" y="222901"/>
                    <a:pt x="145626" y="209392"/>
                  </a:cubicBezTo>
                  <a:close/>
                  <a:moveTo>
                    <a:pt x="254413" y="205451"/>
                  </a:moveTo>
                  <a:cubicBezTo>
                    <a:pt x="281586" y="205451"/>
                    <a:pt x="305363" y="225831"/>
                    <a:pt x="305363" y="253005"/>
                  </a:cubicBezTo>
                  <a:cubicBezTo>
                    <a:pt x="305363" y="280178"/>
                    <a:pt x="281586" y="303955"/>
                    <a:pt x="254413" y="303955"/>
                  </a:cubicBezTo>
                  <a:cubicBezTo>
                    <a:pt x="227239" y="303955"/>
                    <a:pt x="206859" y="280178"/>
                    <a:pt x="206859" y="253005"/>
                  </a:cubicBezTo>
                  <a:cubicBezTo>
                    <a:pt x="206859" y="225831"/>
                    <a:pt x="227239" y="205451"/>
                    <a:pt x="254413" y="205451"/>
                  </a:cubicBezTo>
                  <a:close/>
                  <a:moveTo>
                    <a:pt x="254000" y="175618"/>
                  </a:moveTo>
                  <a:cubicBezTo>
                    <a:pt x="209974" y="175618"/>
                    <a:pt x="176106" y="209392"/>
                    <a:pt x="176106" y="253296"/>
                  </a:cubicBezTo>
                  <a:cubicBezTo>
                    <a:pt x="176106" y="297201"/>
                    <a:pt x="209974" y="330974"/>
                    <a:pt x="254000" y="330974"/>
                  </a:cubicBezTo>
                  <a:cubicBezTo>
                    <a:pt x="298027" y="330974"/>
                    <a:pt x="331894" y="297201"/>
                    <a:pt x="331894" y="253296"/>
                  </a:cubicBezTo>
                  <a:cubicBezTo>
                    <a:pt x="331894" y="209392"/>
                    <a:pt x="298027" y="175618"/>
                    <a:pt x="254000" y="175618"/>
                  </a:cubicBezTo>
                  <a:close/>
                  <a:moveTo>
                    <a:pt x="233680" y="77677"/>
                  </a:moveTo>
                  <a:cubicBezTo>
                    <a:pt x="165946" y="87809"/>
                    <a:pt x="104986" y="138468"/>
                    <a:pt x="84666" y="202637"/>
                  </a:cubicBezTo>
                  <a:cubicBezTo>
                    <a:pt x="125306" y="172241"/>
                    <a:pt x="186266" y="138468"/>
                    <a:pt x="254000" y="138468"/>
                  </a:cubicBezTo>
                  <a:cubicBezTo>
                    <a:pt x="325120" y="138468"/>
                    <a:pt x="386080" y="172241"/>
                    <a:pt x="423334" y="202637"/>
                  </a:cubicBezTo>
                  <a:cubicBezTo>
                    <a:pt x="403014" y="138468"/>
                    <a:pt x="345440" y="87809"/>
                    <a:pt x="274320" y="77677"/>
                  </a:cubicBezTo>
                  <a:cubicBezTo>
                    <a:pt x="274320" y="77677"/>
                    <a:pt x="274320" y="77677"/>
                    <a:pt x="274320" y="97941"/>
                  </a:cubicBezTo>
                  <a:cubicBezTo>
                    <a:pt x="274320" y="108073"/>
                    <a:pt x="264160" y="118205"/>
                    <a:pt x="254000" y="118205"/>
                  </a:cubicBezTo>
                  <a:cubicBezTo>
                    <a:pt x="243840" y="118205"/>
                    <a:pt x="233680" y="108073"/>
                    <a:pt x="233680" y="97941"/>
                  </a:cubicBezTo>
                  <a:cubicBezTo>
                    <a:pt x="233680" y="97941"/>
                    <a:pt x="233680" y="97941"/>
                    <a:pt x="233680" y="77677"/>
                  </a:cubicBezTo>
                  <a:close/>
                  <a:moveTo>
                    <a:pt x="254000" y="0"/>
                  </a:moveTo>
                  <a:cubicBezTo>
                    <a:pt x="264160" y="0"/>
                    <a:pt x="274320" y="10132"/>
                    <a:pt x="274320" y="20264"/>
                  </a:cubicBezTo>
                  <a:cubicBezTo>
                    <a:pt x="274320" y="20264"/>
                    <a:pt x="274320" y="20264"/>
                    <a:pt x="274320" y="40527"/>
                  </a:cubicBezTo>
                  <a:cubicBezTo>
                    <a:pt x="375920" y="50659"/>
                    <a:pt x="460587" y="131714"/>
                    <a:pt x="470747" y="233033"/>
                  </a:cubicBezTo>
                  <a:cubicBezTo>
                    <a:pt x="470747" y="233033"/>
                    <a:pt x="470747" y="233033"/>
                    <a:pt x="491067" y="233033"/>
                  </a:cubicBezTo>
                  <a:cubicBezTo>
                    <a:pt x="501227" y="233033"/>
                    <a:pt x="508000" y="243164"/>
                    <a:pt x="508000" y="253296"/>
                  </a:cubicBezTo>
                  <a:cubicBezTo>
                    <a:pt x="508000" y="263428"/>
                    <a:pt x="501227" y="273560"/>
                    <a:pt x="491067" y="273560"/>
                  </a:cubicBezTo>
                  <a:cubicBezTo>
                    <a:pt x="491067" y="273560"/>
                    <a:pt x="491067" y="273560"/>
                    <a:pt x="470747" y="273560"/>
                  </a:cubicBezTo>
                  <a:cubicBezTo>
                    <a:pt x="460587" y="374878"/>
                    <a:pt x="375920" y="459310"/>
                    <a:pt x="274320" y="469442"/>
                  </a:cubicBezTo>
                  <a:cubicBezTo>
                    <a:pt x="274320" y="469442"/>
                    <a:pt x="274320" y="469442"/>
                    <a:pt x="274320" y="489706"/>
                  </a:cubicBezTo>
                  <a:cubicBezTo>
                    <a:pt x="274320" y="499838"/>
                    <a:pt x="264160" y="506592"/>
                    <a:pt x="254000" y="506592"/>
                  </a:cubicBezTo>
                  <a:cubicBezTo>
                    <a:pt x="243840" y="506592"/>
                    <a:pt x="233680" y="499838"/>
                    <a:pt x="233680" y="489706"/>
                  </a:cubicBezTo>
                  <a:cubicBezTo>
                    <a:pt x="233680" y="489706"/>
                    <a:pt x="233680" y="489706"/>
                    <a:pt x="233680" y="469442"/>
                  </a:cubicBezTo>
                  <a:cubicBezTo>
                    <a:pt x="132080" y="459310"/>
                    <a:pt x="50800" y="374878"/>
                    <a:pt x="40640" y="273560"/>
                  </a:cubicBezTo>
                  <a:cubicBezTo>
                    <a:pt x="40640" y="273560"/>
                    <a:pt x="40640" y="273560"/>
                    <a:pt x="20320" y="273560"/>
                  </a:cubicBezTo>
                  <a:cubicBezTo>
                    <a:pt x="10160" y="273560"/>
                    <a:pt x="0" y="263428"/>
                    <a:pt x="0" y="253296"/>
                  </a:cubicBezTo>
                  <a:cubicBezTo>
                    <a:pt x="0" y="243164"/>
                    <a:pt x="10160" y="233033"/>
                    <a:pt x="20320" y="233033"/>
                  </a:cubicBezTo>
                  <a:cubicBezTo>
                    <a:pt x="20320" y="233033"/>
                    <a:pt x="20320" y="233033"/>
                    <a:pt x="40640" y="233033"/>
                  </a:cubicBezTo>
                  <a:cubicBezTo>
                    <a:pt x="50800" y="131714"/>
                    <a:pt x="132080" y="50659"/>
                    <a:pt x="233680" y="40527"/>
                  </a:cubicBezTo>
                  <a:cubicBezTo>
                    <a:pt x="233680" y="40527"/>
                    <a:pt x="233680" y="40527"/>
                    <a:pt x="233680" y="20264"/>
                  </a:cubicBezTo>
                  <a:cubicBezTo>
                    <a:pt x="233680" y="10132"/>
                    <a:pt x="243840" y="0"/>
                    <a:pt x="254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šľidé">
              <a:extLst>
                <a:ext uri="{FF2B5EF4-FFF2-40B4-BE49-F238E27FC236}">
                  <a16:creationId xmlns:a16="http://schemas.microsoft.com/office/drawing/2014/main" id="{B3D340ED-A09F-47D4-9D91-1A23C114BB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65100" y="3269739"/>
              <a:ext cx="307916" cy="381053"/>
            </a:xfrm>
            <a:custGeom>
              <a:avLst/>
              <a:gdLst>
                <a:gd name="connsiteX0" fmla="*/ 206056 w 410498"/>
                <a:gd name="connsiteY0" fmla="*/ 251527 h 508000"/>
                <a:gd name="connsiteX1" fmla="*/ 216200 w 410498"/>
                <a:gd name="connsiteY1" fmla="*/ 253219 h 508000"/>
                <a:gd name="connsiteX2" fmla="*/ 211128 w 410498"/>
                <a:gd name="connsiteY2" fmla="*/ 283675 h 508000"/>
                <a:gd name="connsiteX3" fmla="*/ 184078 w 410498"/>
                <a:gd name="connsiteY3" fmla="*/ 315822 h 508000"/>
                <a:gd name="connsiteX4" fmla="*/ 168862 w 410498"/>
                <a:gd name="connsiteY4" fmla="*/ 297210 h 508000"/>
                <a:gd name="connsiteX5" fmla="*/ 206056 w 410498"/>
                <a:gd name="connsiteY5" fmla="*/ 251527 h 508000"/>
                <a:gd name="connsiteX6" fmla="*/ 206094 w 410498"/>
                <a:gd name="connsiteY6" fmla="*/ 175521 h 508000"/>
                <a:gd name="connsiteX7" fmla="*/ 87843 w 410498"/>
                <a:gd name="connsiteY7" fmla="*/ 295349 h 508000"/>
                <a:gd name="connsiteX8" fmla="*/ 185822 w 410498"/>
                <a:gd name="connsiteY8" fmla="*/ 394924 h 508000"/>
                <a:gd name="connsiteX9" fmla="*/ 244947 w 410498"/>
                <a:gd name="connsiteY9" fmla="*/ 383110 h 508000"/>
                <a:gd name="connsiteX10" fmla="*/ 238190 w 410498"/>
                <a:gd name="connsiteY10" fmla="*/ 364545 h 508000"/>
                <a:gd name="connsiteX11" fmla="*/ 192579 w 410498"/>
                <a:gd name="connsiteY11" fmla="*/ 374671 h 508000"/>
                <a:gd name="connsiteX12" fmla="*/ 111493 w 410498"/>
                <a:gd name="connsiteY12" fmla="*/ 291974 h 508000"/>
                <a:gd name="connsiteX13" fmla="*/ 202715 w 410498"/>
                <a:gd name="connsiteY13" fmla="*/ 194086 h 508000"/>
                <a:gd name="connsiteX14" fmla="*/ 278733 w 410498"/>
                <a:gd name="connsiteY14" fmla="*/ 266658 h 508000"/>
                <a:gd name="connsiteX15" fmla="*/ 246637 w 410498"/>
                <a:gd name="connsiteY15" fmla="*/ 320665 h 508000"/>
                <a:gd name="connsiteX16" fmla="*/ 239879 w 410498"/>
                <a:gd name="connsiteY16" fmla="*/ 293661 h 508000"/>
                <a:gd name="connsiteX17" fmla="*/ 248326 w 410498"/>
                <a:gd name="connsiteY17" fmla="*/ 234591 h 508000"/>
                <a:gd name="connsiteX18" fmla="*/ 211162 w 410498"/>
                <a:gd name="connsiteY18" fmla="*/ 226153 h 508000"/>
                <a:gd name="connsiteX19" fmla="*/ 136833 w 410498"/>
                <a:gd name="connsiteY19" fmla="*/ 300412 h 508000"/>
                <a:gd name="connsiteX20" fmla="*/ 172308 w 410498"/>
                <a:gd name="connsiteY20" fmla="*/ 340917 h 508000"/>
                <a:gd name="connsiteX21" fmla="*/ 212851 w 410498"/>
                <a:gd name="connsiteY21" fmla="*/ 317289 h 508000"/>
                <a:gd name="connsiteX22" fmla="*/ 214540 w 410498"/>
                <a:gd name="connsiteY22" fmla="*/ 317289 h 508000"/>
                <a:gd name="connsiteX23" fmla="*/ 241569 w 410498"/>
                <a:gd name="connsiteY23" fmla="*/ 340917 h 508000"/>
                <a:gd name="connsiteX24" fmla="*/ 300694 w 410498"/>
                <a:gd name="connsiteY24" fmla="*/ 266658 h 508000"/>
                <a:gd name="connsiteX25" fmla="*/ 206094 w 410498"/>
                <a:gd name="connsiteY25" fmla="*/ 175521 h 508000"/>
                <a:gd name="connsiteX26" fmla="*/ 59125 w 410498"/>
                <a:gd name="connsiteY26" fmla="*/ 21940 h 508000"/>
                <a:gd name="connsiteX27" fmla="*/ 25339 w 410498"/>
                <a:gd name="connsiteY27" fmla="*/ 47256 h 508000"/>
                <a:gd name="connsiteX28" fmla="*/ 363198 w 410498"/>
                <a:gd name="connsiteY28" fmla="*/ 47256 h 508000"/>
                <a:gd name="connsiteX29" fmla="*/ 363198 w 410498"/>
                <a:gd name="connsiteY29" fmla="*/ 475934 h 508000"/>
                <a:gd name="connsiteX30" fmla="*/ 388537 w 410498"/>
                <a:gd name="connsiteY30" fmla="*/ 455681 h 508000"/>
                <a:gd name="connsiteX31" fmla="*/ 388537 w 410498"/>
                <a:gd name="connsiteY31" fmla="*/ 21940 h 508000"/>
                <a:gd name="connsiteX32" fmla="*/ 59125 w 410498"/>
                <a:gd name="connsiteY32" fmla="*/ 21940 h 508000"/>
                <a:gd name="connsiteX33" fmla="*/ 48989 w 410498"/>
                <a:gd name="connsiteY33" fmla="*/ 0 h 508000"/>
                <a:gd name="connsiteX34" fmla="*/ 402052 w 410498"/>
                <a:gd name="connsiteY34" fmla="*/ 0 h 508000"/>
                <a:gd name="connsiteX35" fmla="*/ 410498 w 410498"/>
                <a:gd name="connsiteY35" fmla="*/ 8438 h 508000"/>
                <a:gd name="connsiteX36" fmla="*/ 410498 w 410498"/>
                <a:gd name="connsiteY36" fmla="*/ 462432 h 508000"/>
                <a:gd name="connsiteX37" fmla="*/ 405430 w 410498"/>
                <a:gd name="connsiteY37" fmla="*/ 477621 h 508000"/>
                <a:gd name="connsiteX38" fmla="*/ 363198 w 410498"/>
                <a:gd name="connsiteY38" fmla="*/ 508000 h 508000"/>
                <a:gd name="connsiteX39" fmla="*/ 0 w 410498"/>
                <a:gd name="connsiteY39" fmla="*/ 508000 h 508000"/>
                <a:gd name="connsiteX40" fmla="*/ 0 w 410498"/>
                <a:gd name="connsiteY40" fmla="*/ 55694 h 508000"/>
                <a:gd name="connsiteX41" fmla="*/ 48989 w 410498"/>
                <a:gd name="connsiteY41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0498" h="508000">
                  <a:moveTo>
                    <a:pt x="206056" y="251527"/>
                  </a:moveTo>
                  <a:cubicBezTo>
                    <a:pt x="211128" y="251527"/>
                    <a:pt x="212819" y="251527"/>
                    <a:pt x="216200" y="253219"/>
                  </a:cubicBezTo>
                  <a:cubicBezTo>
                    <a:pt x="216200" y="253219"/>
                    <a:pt x="216200" y="253219"/>
                    <a:pt x="211128" y="283675"/>
                  </a:cubicBezTo>
                  <a:cubicBezTo>
                    <a:pt x="209437" y="300594"/>
                    <a:pt x="195912" y="315822"/>
                    <a:pt x="184078" y="315822"/>
                  </a:cubicBezTo>
                  <a:cubicBezTo>
                    <a:pt x="173934" y="315822"/>
                    <a:pt x="168862" y="309054"/>
                    <a:pt x="168862" y="297210"/>
                  </a:cubicBezTo>
                  <a:cubicBezTo>
                    <a:pt x="168862" y="271831"/>
                    <a:pt x="185768" y="251527"/>
                    <a:pt x="206056" y="251527"/>
                  </a:cubicBezTo>
                  <a:close/>
                  <a:moveTo>
                    <a:pt x="206094" y="175521"/>
                  </a:moveTo>
                  <a:cubicBezTo>
                    <a:pt x="135143" y="175521"/>
                    <a:pt x="87843" y="231216"/>
                    <a:pt x="87843" y="295349"/>
                  </a:cubicBezTo>
                  <a:cubicBezTo>
                    <a:pt x="87843" y="357794"/>
                    <a:pt x="133454" y="394924"/>
                    <a:pt x="185822" y="394924"/>
                  </a:cubicBezTo>
                  <a:cubicBezTo>
                    <a:pt x="209472" y="394924"/>
                    <a:pt x="224676" y="391548"/>
                    <a:pt x="244947" y="383110"/>
                  </a:cubicBezTo>
                  <a:cubicBezTo>
                    <a:pt x="244947" y="383110"/>
                    <a:pt x="244947" y="383110"/>
                    <a:pt x="238190" y="364545"/>
                  </a:cubicBezTo>
                  <a:cubicBezTo>
                    <a:pt x="226365" y="371296"/>
                    <a:pt x="209472" y="374671"/>
                    <a:pt x="192579" y="374671"/>
                  </a:cubicBezTo>
                  <a:cubicBezTo>
                    <a:pt x="145279" y="374671"/>
                    <a:pt x="111493" y="344292"/>
                    <a:pt x="111493" y="291974"/>
                  </a:cubicBezTo>
                  <a:cubicBezTo>
                    <a:pt x="111493" y="231216"/>
                    <a:pt x="153726" y="194086"/>
                    <a:pt x="202715" y="194086"/>
                  </a:cubicBezTo>
                  <a:cubicBezTo>
                    <a:pt x="251705" y="194086"/>
                    <a:pt x="278733" y="226153"/>
                    <a:pt x="278733" y="266658"/>
                  </a:cubicBezTo>
                  <a:cubicBezTo>
                    <a:pt x="278733" y="303788"/>
                    <a:pt x="260151" y="320665"/>
                    <a:pt x="246637" y="320665"/>
                  </a:cubicBezTo>
                  <a:cubicBezTo>
                    <a:pt x="238190" y="320665"/>
                    <a:pt x="236501" y="312226"/>
                    <a:pt x="239879" y="293661"/>
                  </a:cubicBezTo>
                  <a:cubicBezTo>
                    <a:pt x="239879" y="293661"/>
                    <a:pt x="239879" y="293661"/>
                    <a:pt x="248326" y="234591"/>
                  </a:cubicBezTo>
                  <a:cubicBezTo>
                    <a:pt x="241569" y="229528"/>
                    <a:pt x="224676" y="226153"/>
                    <a:pt x="211162" y="226153"/>
                  </a:cubicBezTo>
                  <a:cubicBezTo>
                    <a:pt x="165551" y="226153"/>
                    <a:pt x="136833" y="261595"/>
                    <a:pt x="136833" y="300412"/>
                  </a:cubicBezTo>
                  <a:cubicBezTo>
                    <a:pt x="136833" y="325728"/>
                    <a:pt x="152036" y="340917"/>
                    <a:pt x="172308" y="340917"/>
                  </a:cubicBezTo>
                  <a:cubicBezTo>
                    <a:pt x="189201" y="340917"/>
                    <a:pt x="204404" y="332479"/>
                    <a:pt x="212851" y="317289"/>
                  </a:cubicBezTo>
                  <a:cubicBezTo>
                    <a:pt x="212851" y="317289"/>
                    <a:pt x="212851" y="317289"/>
                    <a:pt x="214540" y="317289"/>
                  </a:cubicBezTo>
                  <a:cubicBezTo>
                    <a:pt x="216229" y="334166"/>
                    <a:pt x="226365" y="340917"/>
                    <a:pt x="241569" y="340917"/>
                  </a:cubicBezTo>
                  <a:cubicBezTo>
                    <a:pt x="275355" y="340917"/>
                    <a:pt x="300694" y="312226"/>
                    <a:pt x="300694" y="266658"/>
                  </a:cubicBezTo>
                  <a:cubicBezTo>
                    <a:pt x="300694" y="212651"/>
                    <a:pt x="261840" y="175521"/>
                    <a:pt x="206094" y="175521"/>
                  </a:cubicBezTo>
                  <a:close/>
                  <a:moveTo>
                    <a:pt x="59125" y="21940"/>
                  </a:moveTo>
                  <a:cubicBezTo>
                    <a:pt x="40543" y="21940"/>
                    <a:pt x="27029" y="30379"/>
                    <a:pt x="25339" y="47256"/>
                  </a:cubicBezTo>
                  <a:cubicBezTo>
                    <a:pt x="25339" y="47256"/>
                    <a:pt x="25339" y="47256"/>
                    <a:pt x="363198" y="47256"/>
                  </a:cubicBezTo>
                  <a:cubicBezTo>
                    <a:pt x="363198" y="47256"/>
                    <a:pt x="363198" y="47256"/>
                    <a:pt x="363198" y="475934"/>
                  </a:cubicBezTo>
                  <a:lnTo>
                    <a:pt x="388537" y="455681"/>
                  </a:lnTo>
                  <a:cubicBezTo>
                    <a:pt x="388537" y="455681"/>
                    <a:pt x="388537" y="455681"/>
                    <a:pt x="388537" y="21940"/>
                  </a:cubicBezTo>
                  <a:cubicBezTo>
                    <a:pt x="388537" y="21940"/>
                    <a:pt x="388537" y="21940"/>
                    <a:pt x="59125" y="21940"/>
                  </a:cubicBezTo>
                  <a:close/>
                  <a:moveTo>
                    <a:pt x="48989" y="0"/>
                  </a:moveTo>
                  <a:cubicBezTo>
                    <a:pt x="48989" y="0"/>
                    <a:pt x="48989" y="0"/>
                    <a:pt x="402052" y="0"/>
                  </a:cubicBezTo>
                  <a:cubicBezTo>
                    <a:pt x="407119" y="0"/>
                    <a:pt x="410498" y="3375"/>
                    <a:pt x="410498" y="8438"/>
                  </a:cubicBezTo>
                  <a:lnTo>
                    <a:pt x="410498" y="462432"/>
                  </a:lnTo>
                  <a:cubicBezTo>
                    <a:pt x="410498" y="462432"/>
                    <a:pt x="410498" y="472558"/>
                    <a:pt x="405430" y="477621"/>
                  </a:cubicBezTo>
                  <a:cubicBezTo>
                    <a:pt x="400362" y="482685"/>
                    <a:pt x="363198" y="508000"/>
                    <a:pt x="363198" y="508000"/>
                  </a:cubicBezTo>
                  <a:cubicBezTo>
                    <a:pt x="363198" y="508000"/>
                    <a:pt x="363198" y="508000"/>
                    <a:pt x="0" y="508000"/>
                  </a:cubicBezTo>
                  <a:cubicBezTo>
                    <a:pt x="0" y="508000"/>
                    <a:pt x="0" y="508000"/>
                    <a:pt x="0" y="55694"/>
                  </a:cubicBezTo>
                  <a:cubicBezTo>
                    <a:pt x="0" y="20252"/>
                    <a:pt x="21961" y="0"/>
                    <a:pt x="489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şľïḓé">
              <a:extLst>
                <a:ext uri="{FF2B5EF4-FFF2-40B4-BE49-F238E27FC236}">
                  <a16:creationId xmlns:a16="http://schemas.microsoft.com/office/drawing/2014/main" id="{1B2D69EE-C664-4717-9D9D-3707DEA65E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82493" y="3269739"/>
              <a:ext cx="380897" cy="381053"/>
            </a:xfrm>
            <a:custGeom>
              <a:avLst/>
              <a:gdLst>
                <a:gd name="connsiteX0" fmla="*/ 185778 w 502142"/>
                <a:gd name="connsiteY0" fmla="*/ 245107 h 502347"/>
                <a:gd name="connsiteX1" fmla="*/ 181850 w 502142"/>
                <a:gd name="connsiteY1" fmla="*/ 247726 h 502347"/>
                <a:gd name="connsiteX2" fmla="*/ 196252 w 502142"/>
                <a:gd name="connsiteY2" fmla="*/ 262134 h 502347"/>
                <a:gd name="connsiteX3" fmla="*/ 198871 w 502142"/>
                <a:gd name="connsiteY3" fmla="*/ 259515 h 502347"/>
                <a:gd name="connsiteX4" fmla="*/ 198871 w 502142"/>
                <a:gd name="connsiteY4" fmla="*/ 258205 h 502347"/>
                <a:gd name="connsiteX5" fmla="*/ 197562 w 502142"/>
                <a:gd name="connsiteY5" fmla="*/ 256895 h 502347"/>
                <a:gd name="connsiteX6" fmla="*/ 196252 w 502142"/>
                <a:gd name="connsiteY6" fmla="*/ 255585 h 502347"/>
                <a:gd name="connsiteX7" fmla="*/ 187087 w 502142"/>
                <a:gd name="connsiteY7" fmla="*/ 245107 h 502347"/>
                <a:gd name="connsiteX8" fmla="*/ 185778 w 502142"/>
                <a:gd name="connsiteY8" fmla="*/ 245107 h 502347"/>
                <a:gd name="connsiteX9" fmla="*/ 300657 w 502142"/>
                <a:gd name="connsiteY9" fmla="*/ 124890 h 502347"/>
                <a:gd name="connsiteX10" fmla="*/ 333369 w 502142"/>
                <a:gd name="connsiteY10" fmla="*/ 157500 h 502347"/>
                <a:gd name="connsiteX11" fmla="*/ 300657 w 502142"/>
                <a:gd name="connsiteY11" fmla="*/ 191414 h 502347"/>
                <a:gd name="connsiteX12" fmla="*/ 267945 w 502142"/>
                <a:gd name="connsiteY12" fmla="*/ 157500 h 502347"/>
                <a:gd name="connsiteX13" fmla="*/ 300657 w 502142"/>
                <a:gd name="connsiteY13" fmla="*/ 124890 h 502347"/>
                <a:gd name="connsiteX14" fmla="*/ 251242 w 502142"/>
                <a:gd name="connsiteY14" fmla="*/ 83999 h 502347"/>
                <a:gd name="connsiteX15" fmla="*/ 180541 w 502142"/>
                <a:gd name="connsiteY15" fmla="*/ 99717 h 502347"/>
                <a:gd name="connsiteX16" fmla="*/ 99366 w 502142"/>
                <a:gd name="connsiteY16" fmla="*/ 321076 h 502347"/>
                <a:gd name="connsiteX17" fmla="*/ 251242 w 502142"/>
                <a:gd name="connsiteY17" fmla="*/ 419313 h 502347"/>
                <a:gd name="connsiteX18" fmla="*/ 268263 w 502142"/>
                <a:gd name="connsiteY18" fmla="*/ 418003 h 502347"/>
                <a:gd name="connsiteX19" fmla="*/ 264335 w 502142"/>
                <a:gd name="connsiteY19" fmla="*/ 418003 h 502347"/>
                <a:gd name="connsiteX20" fmla="*/ 253861 w 502142"/>
                <a:gd name="connsiteY20" fmla="*/ 399665 h 502347"/>
                <a:gd name="connsiteX21" fmla="*/ 270881 w 502142"/>
                <a:gd name="connsiteY21" fmla="*/ 336794 h 502347"/>
                <a:gd name="connsiteX22" fmla="*/ 251242 w 502142"/>
                <a:gd name="connsiteY22" fmla="*/ 307978 h 502347"/>
                <a:gd name="connsiteX23" fmla="*/ 247314 w 502142"/>
                <a:gd name="connsiteY23" fmla="*/ 306668 h 502347"/>
                <a:gd name="connsiteX24" fmla="*/ 236840 w 502142"/>
                <a:gd name="connsiteY24" fmla="*/ 335484 h 502347"/>
                <a:gd name="connsiteX25" fmla="*/ 222438 w 502142"/>
                <a:gd name="connsiteY25" fmla="*/ 345963 h 502347"/>
                <a:gd name="connsiteX26" fmla="*/ 173995 w 502142"/>
                <a:gd name="connsiteY26" fmla="*/ 348582 h 502347"/>
                <a:gd name="connsiteX27" fmla="*/ 158283 w 502142"/>
                <a:gd name="connsiteY27" fmla="*/ 334174 h 502347"/>
                <a:gd name="connsiteX28" fmla="*/ 172685 w 502142"/>
                <a:gd name="connsiteY28" fmla="*/ 318457 h 502347"/>
                <a:gd name="connsiteX29" fmla="*/ 211964 w 502142"/>
                <a:gd name="connsiteY29" fmla="*/ 315837 h 502347"/>
                <a:gd name="connsiteX30" fmla="*/ 223747 w 502142"/>
                <a:gd name="connsiteY30" fmla="*/ 283092 h 502347"/>
                <a:gd name="connsiteX31" fmla="*/ 225056 w 502142"/>
                <a:gd name="connsiteY31" fmla="*/ 272613 h 502347"/>
                <a:gd name="connsiteX32" fmla="*/ 242077 w 502142"/>
                <a:gd name="connsiteY32" fmla="*/ 217601 h 502347"/>
                <a:gd name="connsiteX33" fmla="*/ 234221 w 502142"/>
                <a:gd name="connsiteY33" fmla="*/ 221530 h 502347"/>
                <a:gd name="connsiteX34" fmla="*/ 211964 w 502142"/>
                <a:gd name="connsiteY34" fmla="*/ 247726 h 502347"/>
                <a:gd name="connsiteX35" fmla="*/ 201489 w 502142"/>
                <a:gd name="connsiteY35" fmla="*/ 256895 h 502347"/>
                <a:gd name="connsiteX36" fmla="*/ 201489 w 502142"/>
                <a:gd name="connsiteY36" fmla="*/ 262134 h 502347"/>
                <a:gd name="connsiteX37" fmla="*/ 197562 w 502142"/>
                <a:gd name="connsiteY37" fmla="*/ 264754 h 502347"/>
                <a:gd name="connsiteX38" fmla="*/ 211964 w 502142"/>
                <a:gd name="connsiteY38" fmla="*/ 279162 h 502347"/>
                <a:gd name="connsiteX39" fmla="*/ 175304 w 502142"/>
                <a:gd name="connsiteY39" fmla="*/ 311908 h 502347"/>
                <a:gd name="connsiteX40" fmla="*/ 130788 w 502142"/>
                <a:gd name="connsiteY40" fmla="*/ 264754 h 502347"/>
                <a:gd name="connsiteX41" fmla="*/ 166139 w 502142"/>
                <a:gd name="connsiteY41" fmla="*/ 230699 h 502347"/>
                <a:gd name="connsiteX42" fmla="*/ 179232 w 502142"/>
                <a:gd name="connsiteY42" fmla="*/ 245107 h 502347"/>
                <a:gd name="connsiteX43" fmla="*/ 183159 w 502142"/>
                <a:gd name="connsiteY43" fmla="*/ 242487 h 502347"/>
                <a:gd name="connsiteX44" fmla="*/ 187087 w 502142"/>
                <a:gd name="connsiteY44" fmla="*/ 241177 h 502347"/>
                <a:gd name="connsiteX45" fmla="*/ 187087 w 502142"/>
                <a:gd name="connsiteY45" fmla="*/ 239867 h 502347"/>
                <a:gd name="connsiteX46" fmla="*/ 222438 w 502142"/>
                <a:gd name="connsiteY46" fmla="*/ 199263 h 502347"/>
                <a:gd name="connsiteX47" fmla="*/ 270881 w 502142"/>
                <a:gd name="connsiteY47" fmla="*/ 186165 h 502347"/>
                <a:gd name="connsiteX48" fmla="*/ 276118 w 502142"/>
                <a:gd name="connsiteY48" fmla="*/ 186165 h 502347"/>
                <a:gd name="connsiteX49" fmla="*/ 283974 w 502142"/>
                <a:gd name="connsiteY49" fmla="*/ 187475 h 502347"/>
                <a:gd name="connsiteX50" fmla="*/ 286592 w 502142"/>
                <a:gd name="connsiteY50" fmla="*/ 188785 h 502347"/>
                <a:gd name="connsiteX51" fmla="*/ 291830 w 502142"/>
                <a:gd name="connsiteY51" fmla="*/ 191404 h 502347"/>
                <a:gd name="connsiteX52" fmla="*/ 304922 w 502142"/>
                <a:gd name="connsiteY52" fmla="*/ 208432 h 502347"/>
                <a:gd name="connsiteX53" fmla="*/ 304922 w 502142"/>
                <a:gd name="connsiteY53" fmla="*/ 209742 h 502347"/>
                <a:gd name="connsiteX54" fmla="*/ 321943 w 502142"/>
                <a:gd name="connsiteY54" fmla="*/ 222840 h 502347"/>
                <a:gd name="connsiteX55" fmla="*/ 350747 w 502142"/>
                <a:gd name="connsiteY55" fmla="*/ 218910 h 502347"/>
                <a:gd name="connsiteX56" fmla="*/ 367768 w 502142"/>
                <a:gd name="connsiteY56" fmla="*/ 220220 h 502347"/>
                <a:gd name="connsiteX57" fmla="*/ 366458 w 502142"/>
                <a:gd name="connsiteY57" fmla="*/ 238558 h 502347"/>
                <a:gd name="connsiteX58" fmla="*/ 332417 w 502142"/>
                <a:gd name="connsiteY58" fmla="*/ 250346 h 502347"/>
                <a:gd name="connsiteX59" fmla="*/ 315397 w 502142"/>
                <a:gd name="connsiteY59" fmla="*/ 247726 h 502347"/>
                <a:gd name="connsiteX60" fmla="*/ 298376 w 502142"/>
                <a:gd name="connsiteY60" fmla="*/ 239867 h 502347"/>
                <a:gd name="connsiteX61" fmla="*/ 282665 w 502142"/>
                <a:gd name="connsiteY61" fmla="*/ 290950 h 502347"/>
                <a:gd name="connsiteX62" fmla="*/ 280046 w 502142"/>
                <a:gd name="connsiteY62" fmla="*/ 296190 h 502347"/>
                <a:gd name="connsiteX63" fmla="*/ 299685 w 502142"/>
                <a:gd name="connsiteY63" fmla="*/ 325006 h 502347"/>
                <a:gd name="connsiteX64" fmla="*/ 302304 w 502142"/>
                <a:gd name="connsiteY64" fmla="*/ 336794 h 502347"/>
                <a:gd name="connsiteX65" fmla="*/ 282665 w 502142"/>
                <a:gd name="connsiteY65" fmla="*/ 407524 h 502347"/>
                <a:gd name="connsiteX66" fmla="*/ 272190 w 502142"/>
                <a:gd name="connsiteY66" fmla="*/ 418003 h 502347"/>
                <a:gd name="connsiteX67" fmla="*/ 320634 w 502142"/>
                <a:gd name="connsiteY67" fmla="*/ 403595 h 502347"/>
                <a:gd name="connsiteX68" fmla="*/ 403118 w 502142"/>
                <a:gd name="connsiteY68" fmla="*/ 180926 h 502347"/>
                <a:gd name="connsiteX69" fmla="*/ 251242 w 502142"/>
                <a:gd name="connsiteY69" fmla="*/ 83999 h 502347"/>
                <a:gd name="connsiteX70" fmla="*/ 324562 w 502142"/>
                <a:gd name="connsiteY70" fmla="*/ 1480 h 502347"/>
                <a:gd name="connsiteX71" fmla="*/ 357294 w 502142"/>
                <a:gd name="connsiteY71" fmla="*/ 14579 h 502347"/>
                <a:gd name="connsiteX72" fmla="*/ 376933 w 502142"/>
                <a:gd name="connsiteY72" fmla="*/ 56493 h 502347"/>
                <a:gd name="connsiteX73" fmla="*/ 366458 w 502142"/>
                <a:gd name="connsiteY73" fmla="*/ 82689 h 502347"/>
                <a:gd name="connsiteX74" fmla="*/ 410974 w 502142"/>
                <a:gd name="connsiteY74" fmla="*/ 123294 h 502347"/>
                <a:gd name="connsiteX75" fmla="*/ 435850 w 502142"/>
                <a:gd name="connsiteY75" fmla="*/ 110195 h 502347"/>
                <a:gd name="connsiteX76" fmla="*/ 479056 w 502142"/>
                <a:gd name="connsiteY76" fmla="*/ 127223 h 502347"/>
                <a:gd name="connsiteX77" fmla="*/ 493458 w 502142"/>
                <a:gd name="connsiteY77" fmla="*/ 159969 h 502347"/>
                <a:gd name="connsiteX78" fmla="*/ 477747 w 502142"/>
                <a:gd name="connsiteY78" fmla="*/ 201883 h 502347"/>
                <a:gd name="connsiteX79" fmla="*/ 452871 w 502142"/>
                <a:gd name="connsiteY79" fmla="*/ 213671 h 502347"/>
                <a:gd name="connsiteX80" fmla="*/ 454180 w 502142"/>
                <a:gd name="connsiteY80" fmla="*/ 272613 h 502347"/>
                <a:gd name="connsiteX81" fmla="*/ 481675 w 502142"/>
                <a:gd name="connsiteY81" fmla="*/ 283092 h 502347"/>
                <a:gd name="connsiteX82" fmla="*/ 500005 w 502142"/>
                <a:gd name="connsiteY82" fmla="*/ 323696 h 502347"/>
                <a:gd name="connsiteX83" fmla="*/ 488221 w 502142"/>
                <a:gd name="connsiteY83" fmla="*/ 357751 h 502347"/>
                <a:gd name="connsiteX84" fmla="*/ 471201 w 502142"/>
                <a:gd name="connsiteY84" fmla="*/ 376089 h 502347"/>
                <a:gd name="connsiteX85" fmla="*/ 446324 w 502142"/>
                <a:gd name="connsiteY85" fmla="*/ 377399 h 502347"/>
                <a:gd name="connsiteX86" fmla="*/ 420139 w 502142"/>
                <a:gd name="connsiteY86" fmla="*/ 366920 h 502347"/>
                <a:gd name="connsiteX87" fmla="*/ 379551 w 502142"/>
                <a:gd name="connsiteY87" fmla="*/ 410144 h 502347"/>
                <a:gd name="connsiteX88" fmla="*/ 391335 w 502142"/>
                <a:gd name="connsiteY88" fmla="*/ 436340 h 502347"/>
                <a:gd name="connsiteX89" fmla="*/ 375623 w 502142"/>
                <a:gd name="connsiteY89" fmla="*/ 479564 h 502347"/>
                <a:gd name="connsiteX90" fmla="*/ 342891 w 502142"/>
                <a:gd name="connsiteY90" fmla="*/ 493972 h 502347"/>
                <a:gd name="connsiteX91" fmla="*/ 300995 w 502142"/>
                <a:gd name="connsiteY91" fmla="*/ 478255 h 502347"/>
                <a:gd name="connsiteX92" fmla="*/ 289211 w 502142"/>
                <a:gd name="connsiteY92" fmla="*/ 453368 h 502347"/>
                <a:gd name="connsiteX93" fmla="*/ 228984 w 502142"/>
                <a:gd name="connsiteY93" fmla="*/ 454678 h 502347"/>
                <a:gd name="connsiteX94" fmla="*/ 219819 w 502142"/>
                <a:gd name="connsiteY94" fmla="*/ 482184 h 502347"/>
                <a:gd name="connsiteX95" fmla="*/ 202799 w 502142"/>
                <a:gd name="connsiteY95" fmla="*/ 499212 h 502347"/>
                <a:gd name="connsiteX96" fmla="*/ 177922 w 502142"/>
                <a:gd name="connsiteY96" fmla="*/ 500522 h 502347"/>
                <a:gd name="connsiteX97" fmla="*/ 143881 w 502142"/>
                <a:gd name="connsiteY97" fmla="*/ 488733 h 502347"/>
                <a:gd name="connsiteX98" fmla="*/ 126861 w 502142"/>
                <a:gd name="connsiteY98" fmla="*/ 471705 h 502347"/>
                <a:gd name="connsiteX99" fmla="*/ 125551 w 502142"/>
                <a:gd name="connsiteY99" fmla="*/ 446819 h 502347"/>
                <a:gd name="connsiteX100" fmla="*/ 134716 w 502142"/>
                <a:gd name="connsiteY100" fmla="*/ 420623 h 502347"/>
                <a:gd name="connsiteX101" fmla="*/ 91510 w 502142"/>
                <a:gd name="connsiteY101" fmla="*/ 380018 h 502347"/>
                <a:gd name="connsiteX102" fmla="*/ 66634 w 502142"/>
                <a:gd name="connsiteY102" fmla="*/ 391807 h 502347"/>
                <a:gd name="connsiteX103" fmla="*/ 23428 w 502142"/>
                <a:gd name="connsiteY103" fmla="*/ 376089 h 502347"/>
                <a:gd name="connsiteX104" fmla="*/ 7716 w 502142"/>
                <a:gd name="connsiteY104" fmla="*/ 343343 h 502347"/>
                <a:gd name="connsiteX105" fmla="*/ 23428 w 502142"/>
                <a:gd name="connsiteY105" fmla="*/ 300119 h 502347"/>
                <a:gd name="connsiteX106" fmla="*/ 49613 w 502142"/>
                <a:gd name="connsiteY106" fmla="*/ 288331 h 502347"/>
                <a:gd name="connsiteX107" fmla="*/ 48304 w 502142"/>
                <a:gd name="connsiteY107" fmla="*/ 229389 h 502347"/>
                <a:gd name="connsiteX108" fmla="*/ 20809 w 502142"/>
                <a:gd name="connsiteY108" fmla="*/ 220220 h 502347"/>
                <a:gd name="connsiteX109" fmla="*/ 2479 w 502142"/>
                <a:gd name="connsiteY109" fmla="*/ 203193 h 502347"/>
                <a:gd name="connsiteX110" fmla="*/ 2479 w 502142"/>
                <a:gd name="connsiteY110" fmla="*/ 178306 h 502347"/>
                <a:gd name="connsiteX111" fmla="*/ 14263 w 502142"/>
                <a:gd name="connsiteY111" fmla="*/ 144251 h 502347"/>
                <a:gd name="connsiteX112" fmla="*/ 56159 w 502142"/>
                <a:gd name="connsiteY112" fmla="*/ 125913 h 502347"/>
                <a:gd name="connsiteX113" fmla="*/ 82345 w 502142"/>
                <a:gd name="connsiteY113" fmla="*/ 135082 h 502347"/>
                <a:gd name="connsiteX114" fmla="*/ 122933 w 502142"/>
                <a:gd name="connsiteY114" fmla="*/ 91858 h 502347"/>
                <a:gd name="connsiteX115" fmla="*/ 111149 w 502142"/>
                <a:gd name="connsiteY115" fmla="*/ 65662 h 502347"/>
                <a:gd name="connsiteX116" fmla="*/ 126861 w 502142"/>
                <a:gd name="connsiteY116" fmla="*/ 23747 h 502347"/>
                <a:gd name="connsiteX117" fmla="*/ 159592 w 502142"/>
                <a:gd name="connsiteY117" fmla="*/ 8029 h 502347"/>
                <a:gd name="connsiteX118" fmla="*/ 201489 w 502142"/>
                <a:gd name="connsiteY118" fmla="*/ 23747 h 502347"/>
                <a:gd name="connsiteX119" fmla="*/ 213273 w 502142"/>
                <a:gd name="connsiteY119" fmla="*/ 49944 h 502347"/>
                <a:gd name="connsiteX120" fmla="*/ 272190 w 502142"/>
                <a:gd name="connsiteY120" fmla="*/ 47324 h 502347"/>
                <a:gd name="connsiteX121" fmla="*/ 282665 w 502142"/>
                <a:gd name="connsiteY121" fmla="*/ 21128 h 502347"/>
                <a:gd name="connsiteX122" fmla="*/ 324562 w 502142"/>
                <a:gd name="connsiteY122" fmla="*/ 1480 h 5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02142" h="502347">
                  <a:moveTo>
                    <a:pt x="185778" y="245107"/>
                  </a:moveTo>
                  <a:cubicBezTo>
                    <a:pt x="185778" y="245107"/>
                    <a:pt x="185778" y="245107"/>
                    <a:pt x="181850" y="247726"/>
                  </a:cubicBezTo>
                  <a:cubicBezTo>
                    <a:pt x="181850" y="247726"/>
                    <a:pt x="181850" y="247726"/>
                    <a:pt x="196252" y="262134"/>
                  </a:cubicBezTo>
                  <a:cubicBezTo>
                    <a:pt x="196252" y="262134"/>
                    <a:pt x="196252" y="262134"/>
                    <a:pt x="198871" y="259515"/>
                  </a:cubicBezTo>
                  <a:cubicBezTo>
                    <a:pt x="198871" y="259515"/>
                    <a:pt x="198871" y="258205"/>
                    <a:pt x="198871" y="258205"/>
                  </a:cubicBezTo>
                  <a:cubicBezTo>
                    <a:pt x="198871" y="258205"/>
                    <a:pt x="198871" y="258205"/>
                    <a:pt x="197562" y="256895"/>
                  </a:cubicBezTo>
                  <a:cubicBezTo>
                    <a:pt x="197562" y="256895"/>
                    <a:pt x="196252" y="256895"/>
                    <a:pt x="196252" y="255585"/>
                  </a:cubicBezTo>
                  <a:cubicBezTo>
                    <a:pt x="191015" y="254275"/>
                    <a:pt x="187087" y="250346"/>
                    <a:pt x="187087" y="245107"/>
                  </a:cubicBezTo>
                  <a:cubicBezTo>
                    <a:pt x="187087" y="245107"/>
                    <a:pt x="187087" y="245107"/>
                    <a:pt x="185778" y="245107"/>
                  </a:cubicBezTo>
                  <a:close/>
                  <a:moveTo>
                    <a:pt x="300657" y="124890"/>
                  </a:moveTo>
                  <a:cubicBezTo>
                    <a:pt x="318976" y="124890"/>
                    <a:pt x="333369" y="140543"/>
                    <a:pt x="333369" y="157500"/>
                  </a:cubicBezTo>
                  <a:cubicBezTo>
                    <a:pt x="333369" y="175761"/>
                    <a:pt x="318976" y="191414"/>
                    <a:pt x="300657" y="191414"/>
                  </a:cubicBezTo>
                  <a:cubicBezTo>
                    <a:pt x="282339" y="191414"/>
                    <a:pt x="267945" y="175761"/>
                    <a:pt x="267945" y="157500"/>
                  </a:cubicBezTo>
                  <a:cubicBezTo>
                    <a:pt x="267945" y="140543"/>
                    <a:pt x="282339" y="124890"/>
                    <a:pt x="300657" y="124890"/>
                  </a:cubicBezTo>
                  <a:close/>
                  <a:moveTo>
                    <a:pt x="251242" y="83999"/>
                  </a:moveTo>
                  <a:cubicBezTo>
                    <a:pt x="226366" y="83999"/>
                    <a:pt x="202799" y="89238"/>
                    <a:pt x="180541" y="99717"/>
                  </a:cubicBezTo>
                  <a:cubicBezTo>
                    <a:pt x="96747" y="137702"/>
                    <a:pt x="60087" y="237248"/>
                    <a:pt x="99366" y="321076"/>
                  </a:cubicBezTo>
                  <a:cubicBezTo>
                    <a:pt x="125551" y="381328"/>
                    <a:pt x="185778" y="419313"/>
                    <a:pt x="251242" y="419313"/>
                  </a:cubicBezTo>
                  <a:cubicBezTo>
                    <a:pt x="256479" y="419313"/>
                    <a:pt x="263025" y="419313"/>
                    <a:pt x="268263" y="418003"/>
                  </a:cubicBezTo>
                  <a:cubicBezTo>
                    <a:pt x="266953" y="418003"/>
                    <a:pt x="265644" y="418003"/>
                    <a:pt x="264335" y="418003"/>
                  </a:cubicBezTo>
                  <a:cubicBezTo>
                    <a:pt x="256479" y="415383"/>
                    <a:pt x="252551" y="407524"/>
                    <a:pt x="253861" y="399665"/>
                  </a:cubicBezTo>
                  <a:cubicBezTo>
                    <a:pt x="253861" y="399665"/>
                    <a:pt x="253861" y="399665"/>
                    <a:pt x="270881" y="336794"/>
                  </a:cubicBezTo>
                  <a:cubicBezTo>
                    <a:pt x="270881" y="336794"/>
                    <a:pt x="270881" y="336794"/>
                    <a:pt x="251242" y="307978"/>
                  </a:cubicBezTo>
                  <a:cubicBezTo>
                    <a:pt x="249933" y="307978"/>
                    <a:pt x="248623" y="306668"/>
                    <a:pt x="247314" y="306668"/>
                  </a:cubicBezTo>
                  <a:cubicBezTo>
                    <a:pt x="247314" y="306668"/>
                    <a:pt x="247314" y="306668"/>
                    <a:pt x="236840" y="335484"/>
                  </a:cubicBezTo>
                  <a:cubicBezTo>
                    <a:pt x="234221" y="342033"/>
                    <a:pt x="228984" y="345963"/>
                    <a:pt x="222438" y="345963"/>
                  </a:cubicBezTo>
                  <a:cubicBezTo>
                    <a:pt x="222438" y="345963"/>
                    <a:pt x="222438" y="345963"/>
                    <a:pt x="173995" y="348582"/>
                  </a:cubicBezTo>
                  <a:cubicBezTo>
                    <a:pt x="166139" y="348582"/>
                    <a:pt x="159592" y="342033"/>
                    <a:pt x="158283" y="334174"/>
                  </a:cubicBezTo>
                  <a:cubicBezTo>
                    <a:pt x="158283" y="325006"/>
                    <a:pt x="164830" y="318457"/>
                    <a:pt x="172685" y="318457"/>
                  </a:cubicBezTo>
                  <a:cubicBezTo>
                    <a:pt x="172685" y="318457"/>
                    <a:pt x="172685" y="318457"/>
                    <a:pt x="211964" y="315837"/>
                  </a:cubicBezTo>
                  <a:cubicBezTo>
                    <a:pt x="211964" y="315837"/>
                    <a:pt x="211964" y="315837"/>
                    <a:pt x="223747" y="283092"/>
                  </a:cubicBezTo>
                  <a:cubicBezTo>
                    <a:pt x="223747" y="279162"/>
                    <a:pt x="223747" y="276542"/>
                    <a:pt x="225056" y="272613"/>
                  </a:cubicBezTo>
                  <a:cubicBezTo>
                    <a:pt x="225056" y="272613"/>
                    <a:pt x="225056" y="272613"/>
                    <a:pt x="242077" y="217601"/>
                  </a:cubicBezTo>
                  <a:cubicBezTo>
                    <a:pt x="239458" y="218910"/>
                    <a:pt x="236840" y="220220"/>
                    <a:pt x="234221" y="221530"/>
                  </a:cubicBezTo>
                  <a:cubicBezTo>
                    <a:pt x="222438" y="228079"/>
                    <a:pt x="214582" y="237248"/>
                    <a:pt x="211964" y="247726"/>
                  </a:cubicBezTo>
                  <a:cubicBezTo>
                    <a:pt x="210654" y="251656"/>
                    <a:pt x="206726" y="255585"/>
                    <a:pt x="201489" y="256895"/>
                  </a:cubicBezTo>
                  <a:cubicBezTo>
                    <a:pt x="202799" y="258205"/>
                    <a:pt x="202799" y="260825"/>
                    <a:pt x="201489" y="262134"/>
                  </a:cubicBezTo>
                  <a:cubicBezTo>
                    <a:pt x="201489" y="262134"/>
                    <a:pt x="201489" y="262134"/>
                    <a:pt x="197562" y="264754"/>
                  </a:cubicBezTo>
                  <a:cubicBezTo>
                    <a:pt x="197562" y="264754"/>
                    <a:pt x="197562" y="264754"/>
                    <a:pt x="211964" y="279162"/>
                  </a:cubicBezTo>
                  <a:cubicBezTo>
                    <a:pt x="211964" y="279162"/>
                    <a:pt x="211964" y="279162"/>
                    <a:pt x="175304" y="311908"/>
                  </a:cubicBezTo>
                  <a:cubicBezTo>
                    <a:pt x="175304" y="311908"/>
                    <a:pt x="175304" y="311908"/>
                    <a:pt x="130788" y="264754"/>
                  </a:cubicBezTo>
                  <a:cubicBezTo>
                    <a:pt x="130788" y="264754"/>
                    <a:pt x="130788" y="264754"/>
                    <a:pt x="166139" y="230699"/>
                  </a:cubicBezTo>
                  <a:cubicBezTo>
                    <a:pt x="166139" y="230699"/>
                    <a:pt x="166139" y="230699"/>
                    <a:pt x="179232" y="245107"/>
                  </a:cubicBezTo>
                  <a:cubicBezTo>
                    <a:pt x="179232" y="245107"/>
                    <a:pt x="179232" y="245107"/>
                    <a:pt x="183159" y="242487"/>
                  </a:cubicBezTo>
                  <a:cubicBezTo>
                    <a:pt x="184469" y="241177"/>
                    <a:pt x="185778" y="241177"/>
                    <a:pt x="187087" y="241177"/>
                  </a:cubicBezTo>
                  <a:cubicBezTo>
                    <a:pt x="187087" y="241177"/>
                    <a:pt x="187087" y="241177"/>
                    <a:pt x="187087" y="239867"/>
                  </a:cubicBezTo>
                  <a:cubicBezTo>
                    <a:pt x="191015" y="224150"/>
                    <a:pt x="204108" y="209742"/>
                    <a:pt x="222438" y="199263"/>
                  </a:cubicBezTo>
                  <a:cubicBezTo>
                    <a:pt x="238149" y="190094"/>
                    <a:pt x="255170" y="186165"/>
                    <a:pt x="270881" y="186165"/>
                  </a:cubicBezTo>
                  <a:cubicBezTo>
                    <a:pt x="273500" y="186165"/>
                    <a:pt x="274809" y="186165"/>
                    <a:pt x="276118" y="186165"/>
                  </a:cubicBezTo>
                  <a:cubicBezTo>
                    <a:pt x="276118" y="186165"/>
                    <a:pt x="280046" y="187475"/>
                    <a:pt x="283974" y="187475"/>
                  </a:cubicBezTo>
                  <a:cubicBezTo>
                    <a:pt x="285283" y="188785"/>
                    <a:pt x="285283" y="188785"/>
                    <a:pt x="286592" y="188785"/>
                  </a:cubicBezTo>
                  <a:cubicBezTo>
                    <a:pt x="287902" y="190094"/>
                    <a:pt x="289211" y="190094"/>
                    <a:pt x="291830" y="191404"/>
                  </a:cubicBezTo>
                  <a:cubicBezTo>
                    <a:pt x="297067" y="195334"/>
                    <a:pt x="302304" y="201883"/>
                    <a:pt x="304922" y="208432"/>
                  </a:cubicBezTo>
                  <a:cubicBezTo>
                    <a:pt x="304922" y="208432"/>
                    <a:pt x="304922" y="209742"/>
                    <a:pt x="304922" y="209742"/>
                  </a:cubicBezTo>
                  <a:cubicBezTo>
                    <a:pt x="307541" y="214981"/>
                    <a:pt x="312778" y="220220"/>
                    <a:pt x="321943" y="222840"/>
                  </a:cubicBezTo>
                  <a:cubicBezTo>
                    <a:pt x="332417" y="225459"/>
                    <a:pt x="344201" y="224150"/>
                    <a:pt x="350747" y="218910"/>
                  </a:cubicBezTo>
                  <a:cubicBezTo>
                    <a:pt x="355984" y="214981"/>
                    <a:pt x="363840" y="214981"/>
                    <a:pt x="367768" y="220220"/>
                  </a:cubicBezTo>
                  <a:cubicBezTo>
                    <a:pt x="373005" y="225459"/>
                    <a:pt x="371696" y="233318"/>
                    <a:pt x="366458" y="238558"/>
                  </a:cubicBezTo>
                  <a:cubicBezTo>
                    <a:pt x="358603" y="246417"/>
                    <a:pt x="345510" y="250346"/>
                    <a:pt x="332417" y="250346"/>
                  </a:cubicBezTo>
                  <a:cubicBezTo>
                    <a:pt x="327180" y="250346"/>
                    <a:pt x="320634" y="249036"/>
                    <a:pt x="315397" y="247726"/>
                  </a:cubicBezTo>
                  <a:cubicBezTo>
                    <a:pt x="308850" y="245107"/>
                    <a:pt x="303613" y="243797"/>
                    <a:pt x="298376" y="239867"/>
                  </a:cubicBezTo>
                  <a:cubicBezTo>
                    <a:pt x="298376" y="239867"/>
                    <a:pt x="298376" y="239867"/>
                    <a:pt x="282665" y="290950"/>
                  </a:cubicBezTo>
                  <a:cubicBezTo>
                    <a:pt x="281355" y="293570"/>
                    <a:pt x="281355" y="294880"/>
                    <a:pt x="280046" y="296190"/>
                  </a:cubicBezTo>
                  <a:cubicBezTo>
                    <a:pt x="280046" y="296190"/>
                    <a:pt x="280046" y="296190"/>
                    <a:pt x="299685" y="325006"/>
                  </a:cubicBezTo>
                  <a:cubicBezTo>
                    <a:pt x="302304" y="328935"/>
                    <a:pt x="303613" y="332865"/>
                    <a:pt x="302304" y="336794"/>
                  </a:cubicBezTo>
                  <a:cubicBezTo>
                    <a:pt x="302304" y="336794"/>
                    <a:pt x="302304" y="336794"/>
                    <a:pt x="282665" y="407524"/>
                  </a:cubicBezTo>
                  <a:cubicBezTo>
                    <a:pt x="281355" y="412764"/>
                    <a:pt x="277428" y="416693"/>
                    <a:pt x="272190" y="418003"/>
                  </a:cubicBezTo>
                  <a:cubicBezTo>
                    <a:pt x="289211" y="415383"/>
                    <a:pt x="304922" y="411454"/>
                    <a:pt x="320634" y="403595"/>
                  </a:cubicBezTo>
                  <a:cubicBezTo>
                    <a:pt x="405737" y="365610"/>
                    <a:pt x="442397" y="264754"/>
                    <a:pt x="403118" y="180926"/>
                  </a:cubicBezTo>
                  <a:cubicBezTo>
                    <a:pt x="375623" y="121984"/>
                    <a:pt x="316706" y="83999"/>
                    <a:pt x="251242" y="83999"/>
                  </a:cubicBezTo>
                  <a:close/>
                  <a:moveTo>
                    <a:pt x="324562" y="1480"/>
                  </a:moveTo>
                  <a:cubicBezTo>
                    <a:pt x="324562" y="1480"/>
                    <a:pt x="324562" y="1480"/>
                    <a:pt x="357294" y="14579"/>
                  </a:cubicBezTo>
                  <a:cubicBezTo>
                    <a:pt x="374314" y="21128"/>
                    <a:pt x="383479" y="39465"/>
                    <a:pt x="376933" y="56493"/>
                  </a:cubicBezTo>
                  <a:cubicBezTo>
                    <a:pt x="376933" y="56493"/>
                    <a:pt x="376933" y="56493"/>
                    <a:pt x="366458" y="82689"/>
                  </a:cubicBezTo>
                  <a:cubicBezTo>
                    <a:pt x="383479" y="93168"/>
                    <a:pt x="397881" y="107576"/>
                    <a:pt x="410974" y="123294"/>
                  </a:cubicBezTo>
                  <a:cubicBezTo>
                    <a:pt x="410974" y="123294"/>
                    <a:pt x="410974" y="123294"/>
                    <a:pt x="435850" y="110195"/>
                  </a:cubicBezTo>
                  <a:cubicBezTo>
                    <a:pt x="452871" y="103646"/>
                    <a:pt x="471201" y="110195"/>
                    <a:pt x="479056" y="127223"/>
                  </a:cubicBezTo>
                  <a:cubicBezTo>
                    <a:pt x="479056" y="127223"/>
                    <a:pt x="479056" y="127223"/>
                    <a:pt x="493458" y="159969"/>
                  </a:cubicBezTo>
                  <a:cubicBezTo>
                    <a:pt x="501314" y="175686"/>
                    <a:pt x="494768" y="194024"/>
                    <a:pt x="477747" y="201883"/>
                  </a:cubicBezTo>
                  <a:cubicBezTo>
                    <a:pt x="477747" y="201883"/>
                    <a:pt x="477747" y="201883"/>
                    <a:pt x="452871" y="213671"/>
                  </a:cubicBezTo>
                  <a:cubicBezTo>
                    <a:pt x="455489" y="233318"/>
                    <a:pt x="456799" y="252966"/>
                    <a:pt x="454180" y="272613"/>
                  </a:cubicBezTo>
                  <a:cubicBezTo>
                    <a:pt x="454180" y="272613"/>
                    <a:pt x="454180" y="272613"/>
                    <a:pt x="481675" y="283092"/>
                  </a:cubicBezTo>
                  <a:cubicBezTo>
                    <a:pt x="497386" y="289641"/>
                    <a:pt x="506551" y="307978"/>
                    <a:pt x="500005" y="323696"/>
                  </a:cubicBezTo>
                  <a:cubicBezTo>
                    <a:pt x="500005" y="323696"/>
                    <a:pt x="500005" y="323696"/>
                    <a:pt x="488221" y="357751"/>
                  </a:cubicBezTo>
                  <a:cubicBezTo>
                    <a:pt x="485603" y="365610"/>
                    <a:pt x="479056" y="372159"/>
                    <a:pt x="471201" y="376089"/>
                  </a:cubicBezTo>
                  <a:cubicBezTo>
                    <a:pt x="463345" y="380018"/>
                    <a:pt x="454180" y="380018"/>
                    <a:pt x="446324" y="377399"/>
                  </a:cubicBezTo>
                  <a:cubicBezTo>
                    <a:pt x="446324" y="377399"/>
                    <a:pt x="446324" y="377399"/>
                    <a:pt x="420139" y="366920"/>
                  </a:cubicBezTo>
                  <a:cubicBezTo>
                    <a:pt x="408355" y="383948"/>
                    <a:pt x="395263" y="398356"/>
                    <a:pt x="379551" y="410144"/>
                  </a:cubicBezTo>
                  <a:cubicBezTo>
                    <a:pt x="379551" y="410144"/>
                    <a:pt x="379551" y="410144"/>
                    <a:pt x="391335" y="436340"/>
                  </a:cubicBezTo>
                  <a:cubicBezTo>
                    <a:pt x="399190" y="452058"/>
                    <a:pt x="392644" y="471705"/>
                    <a:pt x="375623" y="479564"/>
                  </a:cubicBezTo>
                  <a:cubicBezTo>
                    <a:pt x="375623" y="479564"/>
                    <a:pt x="375623" y="479564"/>
                    <a:pt x="342891" y="493972"/>
                  </a:cubicBezTo>
                  <a:cubicBezTo>
                    <a:pt x="327180" y="501831"/>
                    <a:pt x="307541" y="495282"/>
                    <a:pt x="300995" y="478255"/>
                  </a:cubicBezTo>
                  <a:cubicBezTo>
                    <a:pt x="300995" y="478255"/>
                    <a:pt x="300995" y="478255"/>
                    <a:pt x="289211" y="453368"/>
                  </a:cubicBezTo>
                  <a:cubicBezTo>
                    <a:pt x="268263" y="455988"/>
                    <a:pt x="248623" y="457297"/>
                    <a:pt x="228984" y="454678"/>
                  </a:cubicBezTo>
                  <a:cubicBezTo>
                    <a:pt x="228984" y="454678"/>
                    <a:pt x="228984" y="454678"/>
                    <a:pt x="219819" y="482184"/>
                  </a:cubicBezTo>
                  <a:cubicBezTo>
                    <a:pt x="217201" y="490043"/>
                    <a:pt x="210654" y="496592"/>
                    <a:pt x="202799" y="499212"/>
                  </a:cubicBezTo>
                  <a:cubicBezTo>
                    <a:pt x="194943" y="503141"/>
                    <a:pt x="185778" y="503141"/>
                    <a:pt x="177922" y="500522"/>
                  </a:cubicBezTo>
                  <a:cubicBezTo>
                    <a:pt x="177922" y="500522"/>
                    <a:pt x="177922" y="500522"/>
                    <a:pt x="143881" y="488733"/>
                  </a:cubicBezTo>
                  <a:cubicBezTo>
                    <a:pt x="136025" y="484804"/>
                    <a:pt x="129479" y="479564"/>
                    <a:pt x="126861" y="471705"/>
                  </a:cubicBezTo>
                  <a:cubicBezTo>
                    <a:pt x="122933" y="463847"/>
                    <a:pt x="122933" y="454678"/>
                    <a:pt x="125551" y="446819"/>
                  </a:cubicBezTo>
                  <a:cubicBezTo>
                    <a:pt x="125551" y="446819"/>
                    <a:pt x="125551" y="446819"/>
                    <a:pt x="134716" y="420623"/>
                  </a:cubicBezTo>
                  <a:cubicBezTo>
                    <a:pt x="119005" y="408834"/>
                    <a:pt x="104603" y="395736"/>
                    <a:pt x="91510" y="380018"/>
                  </a:cubicBezTo>
                  <a:cubicBezTo>
                    <a:pt x="91510" y="380018"/>
                    <a:pt x="91510" y="380018"/>
                    <a:pt x="66634" y="391807"/>
                  </a:cubicBezTo>
                  <a:cubicBezTo>
                    <a:pt x="49613" y="399665"/>
                    <a:pt x="31283" y="391807"/>
                    <a:pt x="23428" y="376089"/>
                  </a:cubicBezTo>
                  <a:cubicBezTo>
                    <a:pt x="23428" y="376089"/>
                    <a:pt x="23428" y="376089"/>
                    <a:pt x="7716" y="343343"/>
                  </a:cubicBezTo>
                  <a:cubicBezTo>
                    <a:pt x="1170" y="327625"/>
                    <a:pt x="7716" y="307978"/>
                    <a:pt x="23428" y="300119"/>
                  </a:cubicBezTo>
                  <a:cubicBezTo>
                    <a:pt x="23428" y="300119"/>
                    <a:pt x="23428" y="300119"/>
                    <a:pt x="49613" y="288331"/>
                  </a:cubicBezTo>
                  <a:cubicBezTo>
                    <a:pt x="45685" y="268684"/>
                    <a:pt x="45685" y="249036"/>
                    <a:pt x="48304" y="229389"/>
                  </a:cubicBezTo>
                  <a:cubicBezTo>
                    <a:pt x="48304" y="229389"/>
                    <a:pt x="48304" y="229389"/>
                    <a:pt x="20809" y="220220"/>
                  </a:cubicBezTo>
                  <a:cubicBezTo>
                    <a:pt x="12953" y="216291"/>
                    <a:pt x="6407" y="211051"/>
                    <a:pt x="2479" y="203193"/>
                  </a:cubicBezTo>
                  <a:cubicBezTo>
                    <a:pt x="-139" y="195334"/>
                    <a:pt x="-1449" y="186165"/>
                    <a:pt x="2479" y="178306"/>
                  </a:cubicBezTo>
                  <a:cubicBezTo>
                    <a:pt x="2479" y="178306"/>
                    <a:pt x="2479" y="178306"/>
                    <a:pt x="14263" y="144251"/>
                  </a:cubicBezTo>
                  <a:cubicBezTo>
                    <a:pt x="20809" y="128533"/>
                    <a:pt x="39139" y="119364"/>
                    <a:pt x="56159" y="125913"/>
                  </a:cubicBezTo>
                  <a:cubicBezTo>
                    <a:pt x="56159" y="125913"/>
                    <a:pt x="56159" y="125913"/>
                    <a:pt x="82345" y="135082"/>
                  </a:cubicBezTo>
                  <a:cubicBezTo>
                    <a:pt x="92819" y="119364"/>
                    <a:pt x="107221" y="104956"/>
                    <a:pt x="122933" y="91858"/>
                  </a:cubicBezTo>
                  <a:cubicBezTo>
                    <a:pt x="122933" y="91858"/>
                    <a:pt x="122933" y="91858"/>
                    <a:pt x="111149" y="65662"/>
                  </a:cubicBezTo>
                  <a:cubicBezTo>
                    <a:pt x="103294" y="49944"/>
                    <a:pt x="109840" y="30296"/>
                    <a:pt x="126861" y="23747"/>
                  </a:cubicBezTo>
                  <a:cubicBezTo>
                    <a:pt x="126861" y="23747"/>
                    <a:pt x="126861" y="23747"/>
                    <a:pt x="159592" y="8029"/>
                  </a:cubicBezTo>
                  <a:cubicBezTo>
                    <a:pt x="175304" y="1480"/>
                    <a:pt x="194943" y="8029"/>
                    <a:pt x="201489" y="23747"/>
                  </a:cubicBezTo>
                  <a:cubicBezTo>
                    <a:pt x="201489" y="23747"/>
                    <a:pt x="201489" y="23747"/>
                    <a:pt x="213273" y="49944"/>
                  </a:cubicBezTo>
                  <a:cubicBezTo>
                    <a:pt x="232912" y="46014"/>
                    <a:pt x="253861" y="46014"/>
                    <a:pt x="272190" y="47324"/>
                  </a:cubicBezTo>
                  <a:cubicBezTo>
                    <a:pt x="272190" y="47324"/>
                    <a:pt x="272190" y="47324"/>
                    <a:pt x="282665" y="21128"/>
                  </a:cubicBezTo>
                  <a:cubicBezTo>
                    <a:pt x="289211" y="5410"/>
                    <a:pt x="307541" y="-3759"/>
                    <a:pt x="324562" y="14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9" name="PA-文本框 9">
            <a:extLst>
              <a:ext uri="{FF2B5EF4-FFF2-40B4-BE49-F238E27FC236}">
                <a16:creationId xmlns:a16="http://schemas.microsoft.com/office/drawing/2014/main" id="{5ED83177-A0E5-43EE-A694-231399F3FD2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15530" y="4462797"/>
            <a:ext cx="800549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11C2A923-99AC-4BEA-AD75-BEF2B4652706}"/>
              </a:ext>
            </a:extLst>
          </p:cNvPr>
          <p:cNvSpPr/>
          <p:nvPr/>
        </p:nvSpPr>
        <p:spPr>
          <a:xfrm>
            <a:off x="-2" y="6434171"/>
            <a:ext cx="12192002" cy="42382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zh-CN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0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63A52D4-C71B-4119-BE39-86FBAE7036E3}"/>
              </a:ext>
            </a:extLst>
          </p:cNvPr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CA10081-67B9-486C-B985-C04D5A883758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C949EB9-E99B-49E0-AF2D-AC04CAF428B9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8178586A-894E-4398-A408-503CC331D8FA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Shape 117">
            <a:extLst>
              <a:ext uri="{FF2B5EF4-FFF2-40B4-BE49-F238E27FC236}">
                <a16:creationId xmlns:a16="http://schemas.microsoft.com/office/drawing/2014/main" id="{78C00091-6473-4E08-8AE3-58FF247CC619}"/>
              </a:ext>
            </a:extLst>
          </p:cNvPr>
          <p:cNvSpPr/>
          <p:nvPr/>
        </p:nvSpPr>
        <p:spPr>
          <a:xfrm>
            <a:off x="2901703" y="233464"/>
            <a:ext cx="6388594" cy="6391072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8900000" scaled="0"/>
          </a:gradFill>
          <a:ln w="254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PA-文本框 9">
            <a:extLst>
              <a:ext uri="{FF2B5EF4-FFF2-40B4-BE49-F238E27FC236}">
                <a16:creationId xmlns:a16="http://schemas.microsoft.com/office/drawing/2014/main" id="{5B03DD82-7CC5-4DEE-8F13-598741FED43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194" y="4215741"/>
            <a:ext cx="4460050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62EA217E-0554-479D-9061-11730169EB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2373" y="2618973"/>
            <a:ext cx="1227253" cy="1183937"/>
          </a:xfrm>
          <a:custGeom>
            <a:avLst/>
            <a:gdLst>
              <a:gd name="T0" fmla="*/ 349412 w 340"/>
              <a:gd name="T1" fmla="*/ 432345 h 328"/>
              <a:gd name="T2" fmla="*/ 349412 w 340"/>
              <a:gd name="T3" fmla="*/ 238425 h 328"/>
              <a:gd name="T4" fmla="*/ 462176 w 340"/>
              <a:gd name="T5" fmla="*/ 220941 h 328"/>
              <a:gd name="T6" fmla="*/ 258882 w 340"/>
              <a:gd name="T7" fmla="*/ 50864 h 328"/>
              <a:gd name="T8" fmla="*/ 50824 w 340"/>
              <a:gd name="T9" fmla="*/ 259089 h 328"/>
              <a:gd name="T10" fmla="*/ 258882 w 340"/>
              <a:gd name="T11" fmla="*/ 467314 h 328"/>
              <a:gd name="T12" fmla="*/ 292235 w 340"/>
              <a:gd name="T13" fmla="*/ 464135 h 328"/>
              <a:gd name="T14" fmla="*/ 333529 w 340"/>
              <a:gd name="T15" fmla="*/ 433934 h 328"/>
              <a:gd name="T16" fmla="*/ 349412 w 340"/>
              <a:gd name="T17" fmla="*/ 432345 h 328"/>
              <a:gd name="T18" fmla="*/ 297000 w 340"/>
              <a:gd name="T19" fmla="*/ 68349 h 328"/>
              <a:gd name="T20" fmla="*/ 274765 w 340"/>
              <a:gd name="T21" fmla="*/ 165308 h 328"/>
              <a:gd name="T22" fmla="*/ 252529 w 340"/>
              <a:gd name="T23" fmla="*/ 165308 h 328"/>
              <a:gd name="T24" fmla="*/ 236647 w 340"/>
              <a:gd name="T25" fmla="*/ 68349 h 328"/>
              <a:gd name="T26" fmla="*/ 297000 w 340"/>
              <a:gd name="T27" fmla="*/ 68349 h 328"/>
              <a:gd name="T28" fmla="*/ 258882 w 340"/>
              <a:gd name="T29" fmla="*/ 336975 h 328"/>
              <a:gd name="T30" fmla="*/ 181059 w 340"/>
              <a:gd name="T31" fmla="*/ 259089 h 328"/>
              <a:gd name="T32" fmla="*/ 258882 w 340"/>
              <a:gd name="T33" fmla="*/ 181203 h 328"/>
              <a:gd name="T34" fmla="*/ 336706 w 340"/>
              <a:gd name="T35" fmla="*/ 259089 h 328"/>
              <a:gd name="T36" fmla="*/ 258882 w 340"/>
              <a:gd name="T37" fmla="*/ 336975 h 328"/>
              <a:gd name="T38" fmla="*/ 258882 w 340"/>
              <a:gd name="T39" fmla="*/ 200277 h 328"/>
              <a:gd name="T40" fmla="*/ 200118 w 340"/>
              <a:gd name="T41" fmla="*/ 259089 h 328"/>
              <a:gd name="T42" fmla="*/ 258882 w 340"/>
              <a:gd name="T43" fmla="*/ 317901 h 328"/>
              <a:gd name="T44" fmla="*/ 317647 w 340"/>
              <a:gd name="T45" fmla="*/ 259089 h 328"/>
              <a:gd name="T46" fmla="*/ 258882 w 340"/>
              <a:gd name="T47" fmla="*/ 200277 h 328"/>
              <a:gd name="T48" fmla="*/ 258882 w 340"/>
              <a:gd name="T49" fmla="*/ 300416 h 328"/>
              <a:gd name="T50" fmla="*/ 217588 w 340"/>
              <a:gd name="T51" fmla="*/ 259089 h 328"/>
              <a:gd name="T52" fmla="*/ 258882 w 340"/>
              <a:gd name="T53" fmla="*/ 217762 h 328"/>
              <a:gd name="T54" fmla="*/ 300176 w 340"/>
              <a:gd name="T55" fmla="*/ 259089 h 328"/>
              <a:gd name="T56" fmla="*/ 258882 w 340"/>
              <a:gd name="T57" fmla="*/ 300416 h 328"/>
              <a:gd name="T58" fmla="*/ 285882 w 340"/>
              <a:gd name="T59" fmla="*/ 500693 h 328"/>
              <a:gd name="T60" fmla="*/ 292235 w 340"/>
              <a:gd name="T61" fmla="*/ 514999 h 328"/>
              <a:gd name="T62" fmla="*/ 258882 w 340"/>
              <a:gd name="T63" fmla="*/ 518178 h 328"/>
              <a:gd name="T64" fmla="*/ 0 w 340"/>
              <a:gd name="T65" fmla="*/ 259089 h 328"/>
              <a:gd name="T66" fmla="*/ 258882 w 340"/>
              <a:gd name="T67" fmla="*/ 0 h 328"/>
              <a:gd name="T68" fmla="*/ 513000 w 340"/>
              <a:gd name="T69" fmla="*/ 212993 h 328"/>
              <a:gd name="T70" fmla="*/ 487588 w 340"/>
              <a:gd name="T71" fmla="*/ 216172 h 328"/>
              <a:gd name="T72" fmla="*/ 258882 w 340"/>
              <a:gd name="T73" fmla="*/ 25432 h 328"/>
              <a:gd name="T74" fmla="*/ 25412 w 340"/>
              <a:gd name="T75" fmla="*/ 259089 h 328"/>
              <a:gd name="T76" fmla="*/ 258882 w 340"/>
              <a:gd name="T77" fmla="*/ 492746 h 328"/>
              <a:gd name="T78" fmla="*/ 284294 w 340"/>
              <a:gd name="T79" fmla="*/ 491156 h 328"/>
              <a:gd name="T80" fmla="*/ 285882 w 340"/>
              <a:gd name="T81" fmla="*/ 500693 h 328"/>
              <a:gd name="T82" fmla="*/ 540000 w 340"/>
              <a:gd name="T83" fmla="*/ 225709 h 328"/>
              <a:gd name="T84" fmla="*/ 540000 w 340"/>
              <a:gd name="T85" fmla="*/ 449829 h 328"/>
              <a:gd name="T86" fmla="*/ 503471 w 340"/>
              <a:gd name="T87" fmla="*/ 489567 h 328"/>
              <a:gd name="T88" fmla="*/ 452647 w 340"/>
              <a:gd name="T89" fmla="*/ 467314 h 328"/>
              <a:gd name="T90" fmla="*/ 487588 w 340"/>
              <a:gd name="T91" fmla="*/ 422808 h 328"/>
              <a:gd name="T92" fmla="*/ 517765 w 340"/>
              <a:gd name="T93" fmla="*/ 424397 h 328"/>
              <a:gd name="T94" fmla="*/ 517765 w 340"/>
              <a:gd name="T95" fmla="*/ 289290 h 328"/>
              <a:gd name="T96" fmla="*/ 397059 w 340"/>
              <a:gd name="T97" fmla="*/ 311543 h 328"/>
              <a:gd name="T98" fmla="*/ 395471 w 340"/>
              <a:gd name="T99" fmla="*/ 480030 h 328"/>
              <a:gd name="T100" fmla="*/ 395471 w 340"/>
              <a:gd name="T101" fmla="*/ 480030 h 328"/>
              <a:gd name="T102" fmla="*/ 360529 w 340"/>
              <a:gd name="T103" fmla="*/ 516588 h 328"/>
              <a:gd name="T104" fmla="*/ 309706 w 340"/>
              <a:gd name="T105" fmla="*/ 494335 h 328"/>
              <a:gd name="T106" fmla="*/ 344647 w 340"/>
              <a:gd name="T107" fmla="*/ 451419 h 328"/>
              <a:gd name="T108" fmla="*/ 373235 w 340"/>
              <a:gd name="T109" fmla="*/ 451419 h 328"/>
              <a:gd name="T110" fmla="*/ 373235 w 340"/>
              <a:gd name="T111" fmla="*/ 252731 h 328"/>
              <a:gd name="T112" fmla="*/ 540000 w 340"/>
              <a:gd name="T113" fmla="*/ 225709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txBody>
          <a:bodyPr/>
          <a:lstStyle/>
          <a:p>
            <a:endParaRPr lang="zh-CN" altLang="en-US" sz="13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F6865DE-4505-488E-A089-0F7F52EE0F42}"/>
              </a:ext>
            </a:extLst>
          </p:cNvPr>
          <p:cNvSpPr txBox="1"/>
          <p:nvPr/>
        </p:nvSpPr>
        <p:spPr>
          <a:xfrm>
            <a:off x="4562296" y="1280913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CB52295-E874-4C44-B6CC-AB4B2C4A7CCF}"/>
              </a:ext>
            </a:extLst>
          </p:cNvPr>
          <p:cNvSpPr txBox="1"/>
          <p:nvPr/>
        </p:nvSpPr>
        <p:spPr>
          <a:xfrm>
            <a:off x="4572457" y="1836810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4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2D89B3-1E4F-4494-AD98-14A14F74E722}"/>
              </a:ext>
            </a:extLst>
          </p:cNvPr>
          <p:cNvSpPr/>
          <p:nvPr/>
        </p:nvSpPr>
        <p:spPr>
          <a:xfrm>
            <a:off x="5857217" y="1932969"/>
            <a:ext cx="2213420" cy="328229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r>
              <a:rPr lang="en-US" altLang="zh-CN" sz="13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 HERE</a:t>
            </a:r>
            <a:endParaRPr lang="zh-CN" altLang="en-US" sz="1333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792F8-9C44-45BB-A29D-814FDDD7A743}"/>
              </a:ext>
            </a:extLst>
          </p:cNvPr>
          <p:cNvSpPr/>
          <p:nvPr/>
        </p:nvSpPr>
        <p:spPr>
          <a:xfrm>
            <a:off x="5842000" y="3174058"/>
            <a:ext cx="5493901" cy="70237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3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133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>
            <a:extLst>
              <a:ext uri="{FF2B5EF4-FFF2-40B4-BE49-F238E27FC236}">
                <a16:creationId xmlns:a16="http://schemas.microsoft.com/office/drawing/2014/main" id="{AA8D6FF0-330A-4EB4-9960-1AE998EE3F97}"/>
              </a:ext>
            </a:extLst>
          </p:cNvPr>
          <p:cNvSpPr txBox="1"/>
          <p:nvPr/>
        </p:nvSpPr>
        <p:spPr bwMode="auto">
          <a:xfrm>
            <a:off x="5858950" y="2358380"/>
            <a:ext cx="4509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A3E7F15-CC08-44EA-BA95-C316210EEB53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797F42E1-111D-443F-BC92-33D9CCA8014F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id="{E5522045-9C79-467C-9052-DC26655A81A4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Circle">
              <a:extLst>
                <a:ext uri="{FF2B5EF4-FFF2-40B4-BE49-F238E27FC236}">
                  <a16:creationId xmlns:a16="http://schemas.microsoft.com/office/drawing/2014/main" id="{B1EBACBF-BC8C-4CA5-9986-D5E6C12DCE0A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54166A46-1119-46FD-8C74-40AAEF09F3FE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Circle">
              <a:extLst>
                <a:ext uri="{FF2B5EF4-FFF2-40B4-BE49-F238E27FC236}">
                  <a16:creationId xmlns:a16="http://schemas.microsoft.com/office/drawing/2014/main" id="{A194BE6F-ED58-4898-99EE-5A3A889F5EFD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34C8F59-59B1-488D-820D-3262C5A7AB30}"/>
              </a:ext>
            </a:extLst>
          </p:cNvPr>
          <p:cNvGrpSpPr/>
          <p:nvPr/>
        </p:nvGrpSpPr>
        <p:grpSpPr>
          <a:xfrm>
            <a:off x="7439973" y="1626838"/>
            <a:ext cx="3992345" cy="4307057"/>
            <a:chOff x="1003290" y="1725701"/>
            <a:chExt cx="2435757" cy="2627766"/>
          </a:xfrm>
          <a:solidFill>
            <a:srgbClr val="AD91DE"/>
          </a:solidFill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B347557-903A-4DC9-84AF-757E0CD869A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03290" y="1725701"/>
              <a:ext cx="2435756" cy="792000"/>
              <a:chOff x="3786889" y="2059415"/>
              <a:chExt cx="2435756" cy="1079946"/>
            </a:xfrm>
            <a:grpFill/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3FE3E2C-2D7A-409D-A35A-8F4740BFEDD6}"/>
                  </a:ext>
                </a:extLst>
              </p:cNvPr>
              <p:cNvSpPr/>
              <p:nvPr/>
            </p:nvSpPr>
            <p:spPr>
              <a:xfrm>
                <a:off x="3786889" y="2059415"/>
                <a:ext cx="2435756" cy="107994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579BA4F9-B233-4850-81FC-8D69DC6DDA21}"/>
                  </a:ext>
                </a:extLst>
              </p:cNvPr>
              <p:cNvGrpSpPr/>
              <p:nvPr/>
            </p:nvGrpSpPr>
            <p:grpSpPr>
              <a:xfrm>
                <a:off x="4141201" y="2249497"/>
                <a:ext cx="1689280" cy="735299"/>
                <a:chOff x="4189690" y="855266"/>
                <a:chExt cx="1689280" cy="735299"/>
              </a:xfrm>
              <a:grpFill/>
            </p:grpSpPr>
            <p:sp>
              <p:nvSpPr>
                <p:cNvPr id="16" name="TextBox 24">
                  <a:extLst>
                    <a:ext uri="{FF2B5EF4-FFF2-40B4-BE49-F238E27FC236}">
                      <a16:creationId xmlns:a16="http://schemas.microsoft.com/office/drawing/2014/main" id="{BB31C1CD-46C6-4B93-8C7D-F47FA5C936FC}"/>
                    </a:ext>
                  </a:extLst>
                </p:cNvPr>
                <p:cNvSpPr txBox="1"/>
                <p:nvPr/>
              </p:nvSpPr>
              <p:spPr>
                <a:xfrm>
                  <a:off x="4189690" y="855266"/>
                  <a:ext cx="1671486" cy="4864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13" descr="FD1DDF730CE4456e89755B07FE1653D0# #Rectangle 13">
                  <a:extLst>
                    <a:ext uri="{FF2B5EF4-FFF2-40B4-BE49-F238E27FC236}">
                      <a16:creationId xmlns:a16="http://schemas.microsoft.com/office/drawing/2014/main" id="{A4BD5A5C-AC28-4D0C-A99A-6EDA97026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170" y="1334519"/>
                  <a:ext cx="1394800" cy="256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None/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E00D393-69F0-4DC9-8D21-8789ECFA7379}"/>
                </a:ext>
              </a:extLst>
            </p:cNvPr>
            <p:cNvGrpSpPr/>
            <p:nvPr/>
          </p:nvGrpSpPr>
          <p:grpSpPr>
            <a:xfrm>
              <a:off x="1003291" y="2643584"/>
              <a:ext cx="2435756" cy="792000"/>
              <a:chOff x="1003291" y="2872284"/>
              <a:chExt cx="2435756" cy="792000"/>
            </a:xfrm>
            <a:grpFill/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C9F1C97-4D4A-4E3C-A485-2771589CC5D9}"/>
                  </a:ext>
                </a:extLst>
              </p:cNvPr>
              <p:cNvSpPr/>
              <p:nvPr/>
            </p:nvSpPr>
            <p:spPr>
              <a:xfrm>
                <a:off x="1003291" y="2872284"/>
                <a:ext cx="2435756" cy="7920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26672BBC-C487-4A85-ACCA-87234ED9B554}"/>
                  </a:ext>
                </a:extLst>
              </p:cNvPr>
              <p:cNvGrpSpPr/>
              <p:nvPr/>
            </p:nvGrpSpPr>
            <p:grpSpPr>
              <a:xfrm>
                <a:off x="1357602" y="3009583"/>
                <a:ext cx="1689279" cy="541342"/>
                <a:chOff x="4069031" y="852404"/>
                <a:chExt cx="1689279" cy="738159"/>
              </a:xfrm>
              <a:grpFill/>
            </p:grpSpPr>
            <p:sp>
              <p:nvSpPr>
                <p:cNvPr id="12" name="TextBox 29">
                  <a:extLst>
                    <a:ext uri="{FF2B5EF4-FFF2-40B4-BE49-F238E27FC236}">
                      <a16:creationId xmlns:a16="http://schemas.microsoft.com/office/drawing/2014/main" id="{2A93545C-7087-4828-B2A8-05376A505E5A}"/>
                    </a:ext>
                  </a:extLst>
                </p:cNvPr>
                <p:cNvSpPr txBox="1"/>
                <p:nvPr/>
              </p:nvSpPr>
              <p:spPr>
                <a:xfrm>
                  <a:off x="4069031" y="852404"/>
                  <a:ext cx="1671486" cy="486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Rectangle 13" descr="FD1DDF730CE4456e89755B07FE1653D0# #Rectangle 13">
                  <a:extLst>
                    <a:ext uri="{FF2B5EF4-FFF2-40B4-BE49-F238E27FC236}">
                      <a16:creationId xmlns:a16="http://schemas.microsoft.com/office/drawing/2014/main" id="{28E5AADF-7006-4F29-9FDB-A87535474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3510" y="1334516"/>
                  <a:ext cx="1394800" cy="256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None/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8311DB8-E5A3-4AB1-9881-9E289159A41A}"/>
                </a:ext>
              </a:extLst>
            </p:cNvPr>
            <p:cNvGrpSpPr/>
            <p:nvPr/>
          </p:nvGrpSpPr>
          <p:grpSpPr>
            <a:xfrm>
              <a:off x="1003291" y="3561467"/>
              <a:ext cx="2435756" cy="792000"/>
              <a:chOff x="1003291" y="3810487"/>
              <a:chExt cx="2435756" cy="792000"/>
            </a:xfrm>
            <a:grpFill/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411A388-A367-44FA-9889-6B9E4F0CFBFE}"/>
                  </a:ext>
                </a:extLst>
              </p:cNvPr>
              <p:cNvSpPr/>
              <p:nvPr/>
            </p:nvSpPr>
            <p:spPr>
              <a:xfrm>
                <a:off x="1003291" y="3810487"/>
                <a:ext cx="2435756" cy="7920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3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945C56B3-DC64-4677-89D0-FFCD824F9A5C}"/>
                  </a:ext>
                </a:extLst>
              </p:cNvPr>
              <p:cNvGrpSpPr/>
              <p:nvPr/>
            </p:nvGrpSpPr>
            <p:grpSpPr>
              <a:xfrm>
                <a:off x="1357602" y="3945687"/>
                <a:ext cx="1689279" cy="543441"/>
                <a:chOff x="4189690" y="849542"/>
                <a:chExt cx="1689279" cy="741021"/>
              </a:xfrm>
              <a:grpFill/>
            </p:grpSpPr>
            <p:sp>
              <p:nvSpPr>
                <p:cNvPr id="8" name="TextBox 34">
                  <a:extLst>
                    <a:ext uri="{FF2B5EF4-FFF2-40B4-BE49-F238E27FC236}">
                      <a16:creationId xmlns:a16="http://schemas.microsoft.com/office/drawing/2014/main" id="{3B39A02E-8DE4-426C-A049-4BE49E01D365}"/>
                    </a:ext>
                  </a:extLst>
                </p:cNvPr>
                <p:cNvSpPr txBox="1"/>
                <p:nvPr/>
              </p:nvSpPr>
              <p:spPr>
                <a:xfrm>
                  <a:off x="4189690" y="849542"/>
                  <a:ext cx="1671486" cy="486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32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Rectangle 13" descr="FD1DDF730CE4456e89755B07FE1653D0# #Rectangle 13">
                  <a:extLst>
                    <a:ext uri="{FF2B5EF4-FFF2-40B4-BE49-F238E27FC236}">
                      <a16:creationId xmlns:a16="http://schemas.microsoft.com/office/drawing/2014/main" id="{DC437C4A-4DAA-4754-AAAB-46D64A0A4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4169" y="1334516"/>
                  <a:ext cx="1394800" cy="256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None/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Fill in the description</a:t>
                  </a:r>
                </a:p>
              </p:txBody>
            </p:sp>
          </p:grpSp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24C591AF-0955-4DD2-9585-F1F2F5970D82}"/>
              </a:ext>
            </a:extLst>
          </p:cNvPr>
          <p:cNvSpPr/>
          <p:nvPr/>
        </p:nvSpPr>
        <p:spPr>
          <a:xfrm>
            <a:off x="3963521" y="1626838"/>
            <a:ext cx="3476452" cy="4307057"/>
          </a:xfrm>
          <a:prstGeom prst="rect">
            <a:avLst/>
          </a:prstGeom>
          <a:blipFill>
            <a:blip r:embed="rId3"/>
            <a:srcRect/>
            <a:stretch>
              <a:fillRect l="-25297" r="-607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5080D6A0-2CBC-4CF6-9964-C2DF8701214F}"/>
              </a:ext>
            </a:extLst>
          </p:cNvPr>
          <p:cNvSpPr txBox="1"/>
          <p:nvPr/>
        </p:nvSpPr>
        <p:spPr>
          <a:xfrm>
            <a:off x="1228266" y="1565262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38A5BB2-2D77-42D2-AE03-239912D55BDC}"/>
              </a:ext>
            </a:extLst>
          </p:cNvPr>
          <p:cNvSpPr txBox="1"/>
          <p:nvPr/>
        </p:nvSpPr>
        <p:spPr>
          <a:xfrm>
            <a:off x="930789" y="1855323"/>
            <a:ext cx="238994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A50DF6DC-25BE-412A-B18C-D62B3B674685}"/>
              </a:ext>
            </a:extLst>
          </p:cNvPr>
          <p:cNvSpPr txBox="1"/>
          <p:nvPr/>
        </p:nvSpPr>
        <p:spPr>
          <a:xfrm>
            <a:off x="1228266" y="3162273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17BCC6E-A9CD-49A1-9B94-BF12D49EE676}"/>
              </a:ext>
            </a:extLst>
          </p:cNvPr>
          <p:cNvSpPr txBox="1"/>
          <p:nvPr/>
        </p:nvSpPr>
        <p:spPr>
          <a:xfrm>
            <a:off x="930789" y="3452334"/>
            <a:ext cx="238994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1783F4E-6892-4505-9E32-590E7CA72AD3}"/>
              </a:ext>
            </a:extLst>
          </p:cNvPr>
          <p:cNvSpPr txBox="1"/>
          <p:nvPr/>
        </p:nvSpPr>
        <p:spPr>
          <a:xfrm>
            <a:off x="1228266" y="475544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23052211-02F3-4960-9755-5452DF1191F3}"/>
              </a:ext>
            </a:extLst>
          </p:cNvPr>
          <p:cNvSpPr txBox="1"/>
          <p:nvPr/>
        </p:nvSpPr>
        <p:spPr>
          <a:xfrm>
            <a:off x="930789" y="5045510"/>
            <a:ext cx="238994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57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98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48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97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47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7D08B932-F531-465C-ABD5-4A58AF08C49C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41" name="Circle">
              <a:extLst>
                <a:ext uri="{FF2B5EF4-FFF2-40B4-BE49-F238E27FC236}">
                  <a16:creationId xmlns:a16="http://schemas.microsoft.com/office/drawing/2014/main" id="{74453EBB-F5DD-421D-980D-DF1603DB4600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5AFF2250-440C-4409-96E9-466FAC40B8D8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D998AE29-5773-43FA-8EB6-B4E957F81B7E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79494AD3-568D-4341-83D8-048EBA855619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Circle">
              <a:extLst>
                <a:ext uri="{FF2B5EF4-FFF2-40B4-BE49-F238E27FC236}">
                  <a16:creationId xmlns:a16="http://schemas.microsoft.com/office/drawing/2014/main" id="{B3B4EDB6-3B60-4781-8AB6-F5BB6EA8ED1E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" name="直接箭头连接符 3">
            <a:extLst>
              <a:ext uri="{FF2B5EF4-FFF2-40B4-BE49-F238E27FC236}">
                <a16:creationId xmlns:a16="http://schemas.microsoft.com/office/drawing/2014/main" id="{86607875-E9BC-412C-9D46-1126E73E0C7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15617" y="1701275"/>
            <a:ext cx="0" cy="447748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3" name="直接箭头连接符 4">
            <a:extLst>
              <a:ext uri="{FF2B5EF4-FFF2-40B4-BE49-F238E27FC236}">
                <a16:creationId xmlns:a16="http://schemas.microsoft.com/office/drawing/2014/main" id="{BAF5C984-7C6F-4CA3-9F23-FED94C61AB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15618" y="6178759"/>
            <a:ext cx="8958641" cy="2117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grpSp>
        <p:nvGrpSpPr>
          <p:cNvPr id="4" name="组合 5">
            <a:extLst>
              <a:ext uri="{FF2B5EF4-FFF2-40B4-BE49-F238E27FC236}">
                <a16:creationId xmlns:a16="http://schemas.microsoft.com/office/drawing/2014/main" id="{777C36BA-06FF-40AE-89CC-B1B5EDE8894B}"/>
              </a:ext>
            </a:extLst>
          </p:cNvPr>
          <p:cNvGrpSpPr>
            <a:grpSpLocks/>
          </p:cNvGrpSpPr>
          <p:nvPr/>
        </p:nvGrpSpPr>
        <p:grpSpPr bwMode="auto">
          <a:xfrm>
            <a:off x="2301331" y="4894340"/>
            <a:ext cx="1851832" cy="785040"/>
            <a:chOff x="2582250" y="5541358"/>
            <a:chExt cx="2076669" cy="882316"/>
          </a:xfrm>
          <a:effectLst/>
        </p:grpSpPr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1B5E5346-C81E-4F1A-B32E-FFEDD12C3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2250" y="5541358"/>
              <a:ext cx="2076669" cy="882316"/>
              <a:chOff x="2582250" y="5541358"/>
              <a:chExt cx="2076669" cy="882316"/>
            </a:xfrm>
          </p:grpSpPr>
          <p:sp>
            <p:nvSpPr>
              <p:cNvPr id="7" name="圆角矩形 6">
                <a:extLst>
                  <a:ext uri="{FF2B5EF4-FFF2-40B4-BE49-F238E27FC236}">
                    <a16:creationId xmlns:a16="http://schemas.microsoft.com/office/drawing/2014/main" id="{27DE0E86-3538-41CD-A139-197D94C13252}"/>
                  </a:ext>
                </a:extLst>
              </p:cNvPr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8" name="圆角矩形 7">
                <a:extLst>
                  <a:ext uri="{FF2B5EF4-FFF2-40B4-BE49-F238E27FC236}">
                    <a16:creationId xmlns:a16="http://schemas.microsoft.com/office/drawing/2014/main" id="{B4DA5F83-76E8-484A-ABEE-FAAD5F9E5F56}"/>
                  </a:ext>
                </a:extLst>
              </p:cNvPr>
              <p:cNvSpPr/>
              <p:nvPr/>
            </p:nvSpPr>
            <p:spPr bwMode="auto">
              <a:xfrm>
                <a:off x="2674809" y="5619838"/>
                <a:ext cx="1896297" cy="727733"/>
              </a:xfrm>
              <a:prstGeom prst="roundRect">
                <a:avLst>
                  <a:gd name="adj" fmla="val 10568"/>
                </a:avLst>
              </a:prstGeom>
              <a:solidFill>
                <a:schemeClr val="accent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A48C548-89CF-4D17-915F-DB2682D66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090" y="5755397"/>
              <a:ext cx="1635228" cy="482776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CN" sz="1867" dirty="0">
                  <a:solidFill>
                    <a:srgbClr val="F8F8F8"/>
                  </a:solidFill>
                  <a:cs typeface="+mn-ea"/>
                  <a:sym typeface="+mn-lt"/>
                </a:rPr>
                <a:t>text here</a:t>
              </a:r>
              <a:endParaRPr lang="zh-CN" altLang="en-US" sz="1867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BB78CE09-DD26-42BA-91DA-147CEC09FF23}"/>
              </a:ext>
            </a:extLst>
          </p:cNvPr>
          <p:cNvGrpSpPr>
            <a:grpSpLocks/>
          </p:cNvGrpSpPr>
          <p:nvPr/>
        </p:nvGrpSpPr>
        <p:grpSpPr bwMode="auto">
          <a:xfrm>
            <a:off x="4557392" y="4041589"/>
            <a:ext cx="1849717" cy="785041"/>
            <a:chOff x="5112345" y="4583380"/>
            <a:chExt cx="2076669" cy="882316"/>
          </a:xfrm>
          <a:effectLst/>
        </p:grpSpPr>
        <p:grpSp>
          <p:nvGrpSpPr>
            <p:cNvPr id="10" name="组合 12">
              <a:extLst>
                <a:ext uri="{FF2B5EF4-FFF2-40B4-BE49-F238E27FC236}">
                  <a16:creationId xmlns:a16="http://schemas.microsoft.com/office/drawing/2014/main" id="{22DF12B7-55CB-4658-B922-5F7B002D7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2345" y="4583380"/>
              <a:ext cx="2076669" cy="882316"/>
              <a:chOff x="2582250" y="5541358"/>
              <a:chExt cx="2076669" cy="882316"/>
            </a:xfrm>
          </p:grpSpPr>
          <p:sp>
            <p:nvSpPr>
              <p:cNvPr id="12" name="圆角矩形 11">
                <a:extLst>
                  <a:ext uri="{FF2B5EF4-FFF2-40B4-BE49-F238E27FC236}">
                    <a16:creationId xmlns:a16="http://schemas.microsoft.com/office/drawing/2014/main" id="{748391F2-CCB2-4F0A-A04F-473CF3BC9F14}"/>
                  </a:ext>
                </a:extLst>
              </p:cNvPr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13" name="圆角矩形 12">
                <a:extLst>
                  <a:ext uri="{FF2B5EF4-FFF2-40B4-BE49-F238E27FC236}">
                    <a16:creationId xmlns:a16="http://schemas.microsoft.com/office/drawing/2014/main" id="{7098FD1F-236F-4802-B4B6-AA4E6507BACD}"/>
                  </a:ext>
                </a:extLst>
              </p:cNvPr>
              <p:cNvSpPr/>
              <p:nvPr/>
            </p:nvSpPr>
            <p:spPr bwMode="auto">
              <a:xfrm>
                <a:off x="2674915" y="5619840"/>
                <a:ext cx="1896089" cy="727732"/>
              </a:xfrm>
              <a:prstGeom prst="roundRect">
                <a:avLst>
                  <a:gd name="adj" fmla="val 10568"/>
                </a:avLst>
              </a:prstGeom>
              <a:solidFill>
                <a:schemeClr val="accent2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399"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B72A3D0-F841-4317-ACAD-CE1DC2A38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300" y="4806932"/>
              <a:ext cx="1634723" cy="482777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CN" sz="1867" dirty="0">
                  <a:solidFill>
                    <a:srgbClr val="F8F8F8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cxnSp>
        <p:nvCxnSpPr>
          <p:cNvPr id="14" name="直接连接符 17">
            <a:extLst>
              <a:ext uri="{FF2B5EF4-FFF2-40B4-BE49-F238E27FC236}">
                <a16:creationId xmlns:a16="http://schemas.microsoft.com/office/drawing/2014/main" id="{6596C63D-7C0E-4F41-BD4C-9806EFF539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1946" y="1701277"/>
            <a:ext cx="2116" cy="4407657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ffectLst/>
        </p:spPr>
      </p:cxnSp>
      <p:grpSp>
        <p:nvGrpSpPr>
          <p:cNvPr id="15" name="组合 18">
            <a:extLst>
              <a:ext uri="{FF2B5EF4-FFF2-40B4-BE49-F238E27FC236}">
                <a16:creationId xmlns:a16="http://schemas.microsoft.com/office/drawing/2014/main" id="{BE67CA49-3537-401D-957D-5C3F02723F3A}"/>
              </a:ext>
            </a:extLst>
          </p:cNvPr>
          <p:cNvGrpSpPr>
            <a:grpSpLocks/>
          </p:cNvGrpSpPr>
          <p:nvPr/>
        </p:nvGrpSpPr>
        <p:grpSpPr bwMode="auto">
          <a:xfrm>
            <a:off x="6684356" y="3229036"/>
            <a:ext cx="1851833" cy="787157"/>
            <a:chOff x="7500172" y="3672780"/>
            <a:chExt cx="2076669" cy="882316"/>
          </a:xfrm>
          <a:effectLst/>
        </p:grpSpPr>
        <p:grpSp>
          <p:nvGrpSpPr>
            <p:cNvPr id="16" name="组合 19">
              <a:extLst>
                <a:ext uri="{FF2B5EF4-FFF2-40B4-BE49-F238E27FC236}">
                  <a16:creationId xmlns:a16="http://schemas.microsoft.com/office/drawing/2014/main" id="{1E7BA0F2-44D1-47B3-B1CC-E5FAB6F8B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0172" y="3672780"/>
              <a:ext cx="2076669" cy="882316"/>
              <a:chOff x="2582250" y="5541358"/>
              <a:chExt cx="2076669" cy="882316"/>
            </a:xfrm>
          </p:grpSpPr>
          <p:sp>
            <p:nvSpPr>
              <p:cNvPr id="18" name="圆角矩形 17">
                <a:extLst>
                  <a:ext uri="{FF2B5EF4-FFF2-40B4-BE49-F238E27FC236}">
                    <a16:creationId xmlns:a16="http://schemas.microsoft.com/office/drawing/2014/main" id="{EC1F4707-7AD2-4978-BD04-A836AB626131}"/>
                  </a:ext>
                </a:extLst>
              </p:cNvPr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71400918-6459-4465-AD22-635A48657970}"/>
                  </a:ext>
                </a:extLst>
              </p:cNvPr>
              <p:cNvSpPr/>
              <p:nvPr/>
            </p:nvSpPr>
            <p:spPr bwMode="auto">
              <a:xfrm>
                <a:off x="2674811" y="5619629"/>
                <a:ext cx="1896294" cy="728147"/>
              </a:xfrm>
              <a:prstGeom prst="roundRect">
                <a:avLst>
                  <a:gd name="adj" fmla="val 10568"/>
                </a:avLst>
              </a:prstGeom>
              <a:solidFill>
                <a:schemeClr val="accent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399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8258819-0CC3-4E75-AE5B-EF0B503FB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319" y="3924193"/>
              <a:ext cx="1635229" cy="483851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CN" sz="1867" dirty="0">
                  <a:solidFill>
                    <a:srgbClr val="F8F8F8"/>
                  </a:solidFill>
                  <a:cs typeface="+mn-ea"/>
                  <a:sym typeface="+mn-lt"/>
                </a:rPr>
                <a:t>text here</a:t>
              </a:r>
              <a:endParaRPr lang="zh-CN" altLang="en-US" sz="1867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23">
            <a:extLst>
              <a:ext uri="{FF2B5EF4-FFF2-40B4-BE49-F238E27FC236}">
                <a16:creationId xmlns:a16="http://schemas.microsoft.com/office/drawing/2014/main" id="{C2EFC933-B429-4F74-B1A4-BB49143CAD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40440" y="1701277"/>
            <a:ext cx="2117" cy="4407657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ffectLst/>
        </p:spPr>
      </p:cxnSp>
      <p:grpSp>
        <p:nvGrpSpPr>
          <p:cNvPr id="21" name="组合 25">
            <a:extLst>
              <a:ext uri="{FF2B5EF4-FFF2-40B4-BE49-F238E27FC236}">
                <a16:creationId xmlns:a16="http://schemas.microsoft.com/office/drawing/2014/main" id="{CC9EC3F7-C5DE-4944-8A53-D55130F0FD2C}"/>
              </a:ext>
            </a:extLst>
          </p:cNvPr>
          <p:cNvGrpSpPr>
            <a:grpSpLocks/>
          </p:cNvGrpSpPr>
          <p:nvPr/>
        </p:nvGrpSpPr>
        <p:grpSpPr bwMode="auto">
          <a:xfrm>
            <a:off x="8762642" y="2378402"/>
            <a:ext cx="1851833" cy="785041"/>
            <a:chOff x="9832547" y="2718456"/>
            <a:chExt cx="2076669" cy="882316"/>
          </a:xfrm>
          <a:effectLst/>
        </p:grpSpPr>
        <p:grpSp>
          <p:nvGrpSpPr>
            <p:cNvPr id="22" name="组合 26">
              <a:extLst>
                <a:ext uri="{FF2B5EF4-FFF2-40B4-BE49-F238E27FC236}">
                  <a16:creationId xmlns:a16="http://schemas.microsoft.com/office/drawing/2014/main" id="{DD03F0BC-1592-4835-8B81-97C4B6BEEE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32547" y="2718456"/>
              <a:ext cx="2076669" cy="882316"/>
              <a:chOff x="2582250" y="5541358"/>
              <a:chExt cx="2076669" cy="882316"/>
            </a:xfrm>
          </p:grpSpPr>
          <p:sp>
            <p:nvSpPr>
              <p:cNvPr id="24" name="圆角矩形 23">
                <a:extLst>
                  <a:ext uri="{FF2B5EF4-FFF2-40B4-BE49-F238E27FC236}">
                    <a16:creationId xmlns:a16="http://schemas.microsoft.com/office/drawing/2014/main" id="{8740E482-114F-493A-A266-58BE582FD09E}"/>
                  </a:ext>
                </a:extLst>
              </p:cNvPr>
              <p:cNvSpPr/>
              <p:nvPr/>
            </p:nvSpPr>
            <p:spPr bwMode="auto">
              <a:xfrm>
                <a:off x="2582250" y="5541358"/>
                <a:ext cx="2076669" cy="882316"/>
              </a:xfrm>
              <a:prstGeom prst="roundRect">
                <a:avLst>
                  <a:gd name="adj" fmla="val 10568"/>
                </a:avLst>
              </a:pr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>
                <a:outerShdw blurRad="2286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sz="2399">
                  <a:cs typeface="+mn-ea"/>
                  <a:sym typeface="+mn-lt"/>
                </a:endParaRPr>
              </a:p>
            </p:txBody>
          </p:sp>
          <p:sp>
            <p:nvSpPr>
              <p:cNvPr id="25" name="圆角矩形 24">
                <a:extLst>
                  <a:ext uri="{FF2B5EF4-FFF2-40B4-BE49-F238E27FC236}">
                    <a16:creationId xmlns:a16="http://schemas.microsoft.com/office/drawing/2014/main" id="{6BD71DE7-7425-448B-980F-DE541376E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4811" y="5619840"/>
                <a:ext cx="1896294" cy="727732"/>
              </a:xfrm>
              <a:prstGeom prst="roundRect">
                <a:avLst>
                  <a:gd name="adj" fmla="val 10569"/>
                </a:avLst>
              </a:prstGeom>
              <a:solidFill>
                <a:schemeClr val="accent2"/>
              </a:solidFill>
              <a:ln w="8001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399"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66BD776-E2C9-404E-A7A3-0A843AC1E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3268" y="2961033"/>
              <a:ext cx="1635227" cy="485154"/>
            </a:xfrm>
            <a:prstGeom prst="rect">
              <a:avLst/>
            </a:prstGeom>
            <a:noFill/>
            <a:ln w="7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zh-CN" sz="1867" dirty="0">
                  <a:solidFill>
                    <a:srgbClr val="F8F8F8"/>
                  </a:solidFill>
                  <a:cs typeface="+mn-ea"/>
                  <a:sym typeface="+mn-lt"/>
                </a:rPr>
                <a:t>text here</a:t>
              </a:r>
              <a:endParaRPr lang="zh-CN" altLang="en-US" sz="1867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直接连接符 31">
            <a:extLst>
              <a:ext uri="{FF2B5EF4-FFF2-40B4-BE49-F238E27FC236}">
                <a16:creationId xmlns:a16="http://schemas.microsoft.com/office/drawing/2014/main" id="{A311FFC3-FFD7-444F-880E-268F656397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86449" y="1701277"/>
            <a:ext cx="0" cy="4407657"/>
          </a:xfrm>
          <a:prstGeom prst="line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  <a:effectLst/>
        </p:spPr>
      </p:cxnSp>
      <p:sp>
        <p:nvSpPr>
          <p:cNvPr id="27" name="TextBox 31">
            <a:extLst>
              <a:ext uri="{FF2B5EF4-FFF2-40B4-BE49-F238E27FC236}">
                <a16:creationId xmlns:a16="http://schemas.microsoft.com/office/drawing/2014/main" id="{417CE3C0-B68E-483B-BAE3-C52EA216AB08}"/>
              </a:ext>
            </a:extLst>
          </p:cNvPr>
          <p:cNvSpPr txBox="1"/>
          <p:nvPr/>
        </p:nvSpPr>
        <p:spPr>
          <a:xfrm>
            <a:off x="1165542" y="1874788"/>
            <a:ext cx="615472" cy="2848154"/>
          </a:xfrm>
          <a:prstGeom prst="rect">
            <a:avLst/>
          </a:prstGeom>
          <a:noFill/>
          <a:effectLst/>
        </p:spPr>
        <p:txBody>
          <a:bodyPr vert="eaVert" wrap="square" lIns="121880" tIns="60940" rIns="121880" bIns="6094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PA-组合 27">
            <a:extLst>
              <a:ext uri="{FF2B5EF4-FFF2-40B4-BE49-F238E27FC236}">
                <a16:creationId xmlns:a16="http://schemas.microsoft.com/office/drawing/2014/main" id="{58AC51A2-C11E-40F9-B195-52AF85CBCE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589435" y="2398637"/>
            <a:ext cx="1926667" cy="1127681"/>
            <a:chOff x="6169650" y="4486172"/>
            <a:chExt cx="1926667" cy="1127681"/>
          </a:xfrm>
        </p:grpSpPr>
        <p:sp>
          <p:nvSpPr>
            <p:cNvPr id="29" name="PA-文本框 6">
              <a:extLst>
                <a:ext uri="{FF2B5EF4-FFF2-40B4-BE49-F238E27FC236}">
                  <a16:creationId xmlns:a16="http://schemas.microsoft.com/office/drawing/2014/main" id="{7FE1948C-5842-4EEE-B3D1-A01EC4C6F59C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PA-文本框 42">
              <a:extLst>
                <a:ext uri="{FF2B5EF4-FFF2-40B4-BE49-F238E27FC236}">
                  <a16:creationId xmlns:a16="http://schemas.microsoft.com/office/drawing/2014/main" id="{854AE0C3-02F7-44C3-9075-E6E90E6C2A6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169651" y="4824726"/>
              <a:ext cx="1926666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PA-组合 27">
            <a:extLst>
              <a:ext uri="{FF2B5EF4-FFF2-40B4-BE49-F238E27FC236}">
                <a16:creationId xmlns:a16="http://schemas.microsoft.com/office/drawing/2014/main" id="{3CEE7C48-DFA5-480C-8040-576D85E5109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666361" y="1695856"/>
            <a:ext cx="1926667" cy="1127681"/>
            <a:chOff x="6169650" y="4486172"/>
            <a:chExt cx="1926667" cy="1127681"/>
          </a:xfrm>
        </p:grpSpPr>
        <p:sp>
          <p:nvSpPr>
            <p:cNvPr id="32" name="PA-文本框 6">
              <a:extLst>
                <a:ext uri="{FF2B5EF4-FFF2-40B4-BE49-F238E27FC236}">
                  <a16:creationId xmlns:a16="http://schemas.microsoft.com/office/drawing/2014/main" id="{BA6E430E-4ED6-46E4-816A-6E8E1FC2E64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42">
              <a:extLst>
                <a:ext uri="{FF2B5EF4-FFF2-40B4-BE49-F238E27FC236}">
                  <a16:creationId xmlns:a16="http://schemas.microsoft.com/office/drawing/2014/main" id="{7C537498-33D0-44E7-A70E-4C62D7A29BAC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169651" y="4824726"/>
              <a:ext cx="1926666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PA-组合 27">
            <a:extLst>
              <a:ext uri="{FF2B5EF4-FFF2-40B4-BE49-F238E27FC236}">
                <a16:creationId xmlns:a16="http://schemas.microsoft.com/office/drawing/2014/main" id="{F1805355-CD61-4269-9C71-FCD25C08252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047592" y="3563834"/>
            <a:ext cx="1926667" cy="1127681"/>
            <a:chOff x="6169650" y="4486172"/>
            <a:chExt cx="1926667" cy="1127681"/>
          </a:xfrm>
        </p:grpSpPr>
        <p:sp>
          <p:nvSpPr>
            <p:cNvPr id="35" name="PA-文本框 6">
              <a:extLst>
                <a:ext uri="{FF2B5EF4-FFF2-40B4-BE49-F238E27FC236}">
                  <a16:creationId xmlns:a16="http://schemas.microsoft.com/office/drawing/2014/main" id="{C4821589-6E46-4EE4-9089-21E57C4C55C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PA-文本框 42">
              <a:extLst>
                <a:ext uri="{FF2B5EF4-FFF2-40B4-BE49-F238E27FC236}">
                  <a16:creationId xmlns:a16="http://schemas.microsoft.com/office/drawing/2014/main" id="{91FBD28C-E0E7-4B93-8DBF-608F6E2D7D1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69651" y="4824726"/>
              <a:ext cx="1926666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PA-组合 27">
            <a:extLst>
              <a:ext uri="{FF2B5EF4-FFF2-40B4-BE49-F238E27FC236}">
                <a16:creationId xmlns:a16="http://schemas.microsoft.com/office/drawing/2014/main" id="{4E21D805-2125-4B82-8028-EA2C1C148A5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305568" y="2378738"/>
            <a:ext cx="1926667" cy="1127681"/>
            <a:chOff x="6169650" y="4486172"/>
            <a:chExt cx="1926667" cy="1127681"/>
          </a:xfrm>
        </p:grpSpPr>
        <p:sp>
          <p:nvSpPr>
            <p:cNvPr id="38" name="PA-文本框 6">
              <a:extLst>
                <a:ext uri="{FF2B5EF4-FFF2-40B4-BE49-F238E27FC236}">
                  <a16:creationId xmlns:a16="http://schemas.microsoft.com/office/drawing/2014/main" id="{7ED65D5F-7A85-4905-824E-E59A825FC7B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PA-文本框 42">
              <a:extLst>
                <a:ext uri="{FF2B5EF4-FFF2-40B4-BE49-F238E27FC236}">
                  <a16:creationId xmlns:a16="http://schemas.microsoft.com/office/drawing/2014/main" id="{1F99D988-4F09-41BC-9B41-EE1EA66CF64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69651" y="4824726"/>
              <a:ext cx="1926666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39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5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5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93D581-9770-4C3F-915B-676A72665F17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687DDF13-D173-4AAC-9EAF-6FD57FE248CE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A71D6A77-0F6F-42B0-AF0A-24F544C4E0E0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B902650D-4886-4CDF-A869-C2F0AC46A5AA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AC0F0029-9634-472C-96D7-C63AD99919DE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3F631F1C-4E81-46EC-A900-8937DECA9049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燕尾形 12">
            <a:extLst>
              <a:ext uri="{FF2B5EF4-FFF2-40B4-BE49-F238E27FC236}">
                <a16:creationId xmlns:a16="http://schemas.microsoft.com/office/drawing/2014/main" id="{DFD433F9-BFB7-42CC-A721-063A57B6C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306" y="2204768"/>
            <a:ext cx="2163462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>
              <a:defRPr/>
            </a:pPr>
            <a:r>
              <a:rPr lang="en-US" altLang="zh-CN" sz="1575" b="1" kern="0" dirty="0">
                <a:solidFill>
                  <a:prstClr val="white"/>
                </a:solidFill>
                <a:cs typeface="+mn-ea"/>
                <a:sym typeface="+mn-lt"/>
              </a:rPr>
              <a:t>STEP  01</a:t>
            </a:r>
            <a:endParaRPr lang="zh-CN" altLang="en-US" sz="1575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直接连接符 16">
            <a:extLst>
              <a:ext uri="{FF2B5EF4-FFF2-40B4-BE49-F238E27FC236}">
                <a16:creationId xmlns:a16="http://schemas.microsoft.com/office/drawing/2014/main" id="{FC40FDD7-A17B-4FF5-A588-91A6D1E769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4036" y="3049503"/>
            <a:ext cx="0" cy="35510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4" name="燕尾形 14">
            <a:extLst>
              <a:ext uri="{FF2B5EF4-FFF2-40B4-BE49-F238E27FC236}">
                <a16:creationId xmlns:a16="http://schemas.microsoft.com/office/drawing/2014/main" id="{F1F00324-F40E-403E-89D0-E1D3CAECB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084" y="2204768"/>
            <a:ext cx="2163461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>
              <a:defRPr/>
            </a:pPr>
            <a:r>
              <a:rPr lang="en-US" altLang="zh-CN" sz="1575" b="1" kern="0">
                <a:solidFill>
                  <a:prstClr val="white"/>
                </a:solidFill>
                <a:cs typeface="+mn-ea"/>
                <a:sym typeface="+mn-lt"/>
              </a:rPr>
              <a:t>STEP  03</a:t>
            </a:r>
            <a:endParaRPr lang="zh-CN" altLang="en-US" sz="1575" b="1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燕尾形 13">
            <a:extLst>
              <a:ext uri="{FF2B5EF4-FFF2-40B4-BE49-F238E27FC236}">
                <a16:creationId xmlns:a16="http://schemas.microsoft.com/office/drawing/2014/main" id="{84448C8C-F24C-4755-A6B6-9684DF8CB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696" y="2204768"/>
            <a:ext cx="2163462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>
              <a:defRPr/>
            </a:pPr>
            <a:r>
              <a:rPr lang="en-US" altLang="zh-CN" sz="1575" b="1" kern="0">
                <a:solidFill>
                  <a:prstClr val="white"/>
                </a:solidFill>
                <a:cs typeface="+mn-ea"/>
                <a:sym typeface="+mn-lt"/>
              </a:rPr>
              <a:t>STEP  02</a:t>
            </a:r>
            <a:endParaRPr lang="zh-CN" altLang="en-US" sz="1575" b="1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" name="直接连接符 16">
            <a:extLst>
              <a:ext uri="{FF2B5EF4-FFF2-40B4-BE49-F238E27FC236}">
                <a16:creationId xmlns:a16="http://schemas.microsoft.com/office/drawing/2014/main" id="{164D294D-9C23-4130-B2ED-6E3B56CE1B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75530" y="3049503"/>
            <a:ext cx="0" cy="35510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7" name="直接连接符 16">
            <a:extLst>
              <a:ext uri="{FF2B5EF4-FFF2-40B4-BE49-F238E27FC236}">
                <a16:creationId xmlns:a16="http://schemas.microsoft.com/office/drawing/2014/main" id="{0E8BC7C9-C9AA-4B53-8612-6ADB6298FB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30471" y="3049503"/>
            <a:ext cx="0" cy="35510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8" name="PA-文本框 6">
            <a:extLst>
              <a:ext uri="{FF2B5EF4-FFF2-40B4-BE49-F238E27FC236}">
                <a16:creationId xmlns:a16="http://schemas.microsoft.com/office/drawing/2014/main" id="{40D65A2B-68EA-4C01-A88D-ED830BAF293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02475" y="3968156"/>
            <a:ext cx="18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9" name="PA-文本框 9">
            <a:extLst>
              <a:ext uri="{FF2B5EF4-FFF2-40B4-BE49-F238E27FC236}">
                <a16:creationId xmlns:a16="http://schemas.microsoft.com/office/drawing/2014/main" id="{0C72D45A-44FF-48B2-8D2C-8CFC35BB57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52306" y="4552931"/>
            <a:ext cx="2183867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PA-文本框 6">
            <a:extLst>
              <a:ext uri="{FF2B5EF4-FFF2-40B4-BE49-F238E27FC236}">
                <a16:creationId xmlns:a16="http://schemas.microsoft.com/office/drawing/2014/main" id="{80A384FD-EB88-4109-91B2-CC9E68A6ACA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33765" y="3968156"/>
            <a:ext cx="18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1" name="PA-文本框 9">
            <a:extLst>
              <a:ext uri="{FF2B5EF4-FFF2-40B4-BE49-F238E27FC236}">
                <a16:creationId xmlns:a16="http://schemas.microsoft.com/office/drawing/2014/main" id="{6C7C2852-27C7-4B3F-8573-BF091520E2D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83596" y="4552931"/>
            <a:ext cx="2183867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PA-文本框 6">
            <a:extLst>
              <a:ext uri="{FF2B5EF4-FFF2-40B4-BE49-F238E27FC236}">
                <a16:creationId xmlns:a16="http://schemas.microsoft.com/office/drawing/2014/main" id="{F37E5E99-14D0-41A2-8FBB-576ED5814F9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88706" y="3968156"/>
            <a:ext cx="18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3" name="PA-文本框 9">
            <a:extLst>
              <a:ext uri="{FF2B5EF4-FFF2-40B4-BE49-F238E27FC236}">
                <a16:creationId xmlns:a16="http://schemas.microsoft.com/office/drawing/2014/main" id="{7F7BAEF9-E46B-42BE-A1F7-0D6A029628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138537" y="4552931"/>
            <a:ext cx="2183867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741654F5-FD83-4498-8D63-FA4C8B435096}"/>
              </a:ext>
            </a:extLst>
          </p:cNvPr>
          <p:cNvGraphicFramePr/>
          <p:nvPr/>
        </p:nvGraphicFramePr>
        <p:xfrm>
          <a:off x="439808" y="2204768"/>
          <a:ext cx="3377340" cy="333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2087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4 L 5E-6 0.0002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29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4 -0.04584 L 2.70833E-6 0.0002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2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4 L -2.5E-6 0.0002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29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3EB48F-69FA-45BB-A6C3-E12FC1A04745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D5C71F6C-D9CE-4DF0-811C-A57032F8C762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96924D4E-E858-49AB-8403-FFB8899BD7EF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4426D735-14F2-4EED-813C-309625E6BB0F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57AE1688-FA43-4C33-BE55-A19798DE2AAE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2831CBE8-BEA0-4ECB-8537-21929718FD3E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PA-矩形 1">
            <a:extLst>
              <a:ext uri="{FF2B5EF4-FFF2-40B4-BE49-F238E27FC236}">
                <a16:creationId xmlns:a16="http://schemas.microsoft.com/office/drawing/2014/main" id="{CD35D4B4-6013-42CB-BE9F-9231E915A8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1171575"/>
            <a:ext cx="3522848" cy="45870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A-椭圆 3">
            <a:extLst>
              <a:ext uri="{FF2B5EF4-FFF2-40B4-BE49-F238E27FC236}">
                <a16:creationId xmlns:a16="http://schemas.microsoft.com/office/drawing/2014/main" id="{4BCAE49B-EC9B-4607-9A92-FC0E775E11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65357" y="1859308"/>
            <a:ext cx="3211572" cy="3211572"/>
          </a:xfrm>
          <a:prstGeom prst="ellipse">
            <a:avLst/>
          </a:prstGeom>
          <a:blipFill>
            <a:blip r:embed="rId17"/>
            <a:srcRect/>
            <a:stretch>
              <a:fillRect l="-44289" r="-5867"/>
            </a:stretch>
          </a:blipFill>
          <a:ln>
            <a:noFill/>
          </a:ln>
          <a:effectLst>
            <a:outerShdw blurRad="381000" dist="292100" dir="5400000" sx="86000" sy="86000" algn="t" rotWithShape="0">
              <a:schemeClr val="bg1">
                <a:lumMod val="95000"/>
                <a:alpha val="56000"/>
              </a:scheme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PA-矩形 4">
            <a:extLst>
              <a:ext uri="{FF2B5EF4-FFF2-40B4-BE49-F238E27FC236}">
                <a16:creationId xmlns:a16="http://schemas.microsoft.com/office/drawing/2014/main" id="{F49BF95B-3709-43AC-A0FE-B58F69DB819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31243" y="1402418"/>
            <a:ext cx="524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PA-文本框 9">
            <a:extLst>
              <a:ext uri="{FF2B5EF4-FFF2-40B4-BE49-F238E27FC236}">
                <a16:creationId xmlns:a16="http://schemas.microsoft.com/office/drawing/2014/main" id="{A9BE36D0-39CF-4EB6-8E96-B41C8FA4F7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52042" y="2275921"/>
            <a:ext cx="5200685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任意多边形 32">
            <a:extLst>
              <a:ext uri="{FF2B5EF4-FFF2-40B4-BE49-F238E27FC236}">
                <a16:creationId xmlns:a16="http://schemas.microsoft.com/office/drawing/2014/main" id="{64B2AD1F-2FF9-4234-8432-13DA4B272D62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6672322" y="4009425"/>
            <a:ext cx="774022" cy="6329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PA-组合 75">
            <a:extLst>
              <a:ext uri="{FF2B5EF4-FFF2-40B4-BE49-F238E27FC236}">
                <a16:creationId xmlns:a16="http://schemas.microsoft.com/office/drawing/2014/main" id="{87067A62-A397-4930-88BE-DF27D9182C09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725207" y="3987582"/>
            <a:ext cx="675668" cy="658558"/>
            <a:chOff x="4080141" y="798258"/>
            <a:chExt cx="328062" cy="31975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</p:grpSpPr>
        <p:sp>
          <p:nvSpPr>
            <p:cNvPr id="8" name="PA-任意多边形 76">
              <a:extLst>
                <a:ext uri="{FF2B5EF4-FFF2-40B4-BE49-F238E27FC236}">
                  <a16:creationId xmlns:a16="http://schemas.microsoft.com/office/drawing/2014/main" id="{5818A6F2-6D0D-4CD2-AC31-A26F56B0794C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PA-任意多边形 77">
              <a:extLst>
                <a:ext uri="{FF2B5EF4-FFF2-40B4-BE49-F238E27FC236}">
                  <a16:creationId xmlns:a16="http://schemas.microsoft.com/office/drawing/2014/main" id="{68313129-4241-4457-AD39-7478963D45A5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PA-组合 2">
            <a:extLst>
              <a:ext uri="{FF2B5EF4-FFF2-40B4-BE49-F238E27FC236}">
                <a16:creationId xmlns:a16="http://schemas.microsoft.com/office/drawing/2014/main" id="{DEF4D182-78E8-41BD-BAD5-F531F43593D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926136" y="4808767"/>
            <a:ext cx="2401125" cy="1087589"/>
            <a:chOff x="5926136" y="4808767"/>
            <a:chExt cx="2401125" cy="1087589"/>
          </a:xfrm>
        </p:grpSpPr>
        <p:sp>
          <p:nvSpPr>
            <p:cNvPr id="11" name="PA-文本框 6">
              <a:extLst>
                <a:ext uri="{FF2B5EF4-FFF2-40B4-BE49-F238E27FC236}">
                  <a16:creationId xmlns:a16="http://schemas.microsoft.com/office/drawing/2014/main" id="{DDD37915-2C40-4664-918A-C3D0036EFB17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096000" y="4808767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2" name="PA-文本框 42">
              <a:extLst>
                <a:ext uri="{FF2B5EF4-FFF2-40B4-BE49-F238E27FC236}">
                  <a16:creationId xmlns:a16="http://schemas.microsoft.com/office/drawing/2014/main" id="{AC0D6AB3-4956-4E91-9215-C58943B2E0B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26136" y="5347295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PA-组合 14">
            <a:extLst>
              <a:ext uri="{FF2B5EF4-FFF2-40B4-BE49-F238E27FC236}">
                <a16:creationId xmlns:a16="http://schemas.microsoft.com/office/drawing/2014/main" id="{BD6447E1-CCCB-4826-AEEB-C5CBB3C3CBA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910118" y="4808767"/>
            <a:ext cx="2401125" cy="1087589"/>
            <a:chOff x="8910118" y="4808767"/>
            <a:chExt cx="2401125" cy="1087589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5711930F-BBB5-4986-9631-A691A888C6B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9079982" y="4808767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7BD72637-F125-422D-948B-B6E13B4E35DC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910118" y="5347295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5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  <p:bldP spid="4" grpId="0"/>
      <p:bldP spid="5" grpId="0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2D89B3-1E4F-4494-AD98-14A14F74E722}"/>
              </a:ext>
            </a:extLst>
          </p:cNvPr>
          <p:cNvSpPr/>
          <p:nvPr/>
        </p:nvSpPr>
        <p:spPr>
          <a:xfrm>
            <a:off x="5857217" y="1932969"/>
            <a:ext cx="2213420" cy="328229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r>
              <a:rPr lang="en-US" altLang="zh-CN" sz="13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 HERE</a:t>
            </a:r>
            <a:endParaRPr lang="zh-CN" altLang="en-US" sz="1333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792F8-9C44-45BB-A29D-814FDDD7A743}"/>
              </a:ext>
            </a:extLst>
          </p:cNvPr>
          <p:cNvSpPr/>
          <p:nvPr/>
        </p:nvSpPr>
        <p:spPr>
          <a:xfrm>
            <a:off x="5842000" y="3174058"/>
            <a:ext cx="5493901" cy="70237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3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133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>
            <a:extLst>
              <a:ext uri="{FF2B5EF4-FFF2-40B4-BE49-F238E27FC236}">
                <a16:creationId xmlns:a16="http://schemas.microsoft.com/office/drawing/2014/main" id="{AA8D6FF0-330A-4EB4-9960-1AE998EE3F97}"/>
              </a:ext>
            </a:extLst>
          </p:cNvPr>
          <p:cNvSpPr txBox="1"/>
          <p:nvPr/>
        </p:nvSpPr>
        <p:spPr bwMode="auto">
          <a:xfrm>
            <a:off x="5858950" y="2358380"/>
            <a:ext cx="49663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9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>
            <a:extLst>
              <a:ext uri="{FF2B5EF4-FFF2-40B4-BE49-F238E27FC236}">
                <a16:creationId xmlns:a16="http://schemas.microsoft.com/office/drawing/2014/main" id="{047757B4-902B-BB4E-9795-EE8B003C5E10}"/>
              </a:ext>
            </a:extLst>
          </p:cNvPr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F3D2A57B-1916-1340-9833-94C9AAE9ED6B}"/>
              </a:ext>
            </a:extLst>
          </p:cNvPr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3AF33682-30C2-A648-8E37-6DF3C9534DC3}"/>
              </a:ext>
            </a:extLst>
          </p:cNvPr>
          <p:cNvSpPr/>
          <p:nvPr/>
        </p:nvSpPr>
        <p:spPr>
          <a:xfrm>
            <a:off x="-712219" y="1041314"/>
            <a:ext cx="4775374" cy="477537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880401EC-843A-E448-AFB6-8D58B1BE73E0}"/>
              </a:ext>
            </a:extLst>
          </p:cNvPr>
          <p:cNvSpPr/>
          <p:nvPr/>
        </p:nvSpPr>
        <p:spPr>
          <a:xfrm>
            <a:off x="-1206550" y="546981"/>
            <a:ext cx="5764036" cy="5764036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F5B0400D-F9E6-3B4A-8858-EAFAEC90AA6A}"/>
              </a:ext>
            </a:extLst>
          </p:cNvPr>
          <p:cNvSpPr/>
          <p:nvPr/>
        </p:nvSpPr>
        <p:spPr>
          <a:xfrm>
            <a:off x="3431776" y="1124969"/>
            <a:ext cx="490913" cy="49091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s_1">
            <a:extLst>
              <a:ext uri="{FF2B5EF4-FFF2-40B4-BE49-F238E27FC236}">
                <a16:creationId xmlns:a16="http://schemas.microsoft.com/office/drawing/2014/main" id="{07A28C7B-5A96-44B7-B39B-CF4EF0F808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1336685" y="1341427"/>
            <a:ext cx="830997" cy="417514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B1164-7598-4963-B141-399663FC61C7}"/>
              </a:ext>
            </a:extLst>
          </p:cNvPr>
          <p:cNvSpPr txBox="1"/>
          <p:nvPr/>
        </p:nvSpPr>
        <p:spPr>
          <a:xfrm>
            <a:off x="7454569" y="877563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2C1B96F-E0E3-4360-B923-7F0C06F4F7F6}"/>
              </a:ext>
            </a:extLst>
          </p:cNvPr>
          <p:cNvSpPr txBox="1"/>
          <p:nvPr/>
        </p:nvSpPr>
        <p:spPr>
          <a:xfrm>
            <a:off x="7454570" y="1167624"/>
            <a:ext cx="329300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CC51E6-FCF5-4A0B-B717-A42C7F056213}"/>
              </a:ext>
            </a:extLst>
          </p:cNvPr>
          <p:cNvSpPr txBox="1"/>
          <p:nvPr/>
        </p:nvSpPr>
        <p:spPr>
          <a:xfrm>
            <a:off x="7454569" y="218727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2640B-9387-46F0-9125-FD6BDABFA47C}"/>
              </a:ext>
            </a:extLst>
          </p:cNvPr>
          <p:cNvSpPr txBox="1"/>
          <p:nvPr/>
        </p:nvSpPr>
        <p:spPr>
          <a:xfrm>
            <a:off x="7454570" y="2477340"/>
            <a:ext cx="329300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CC0C1F2-5EF6-4BD4-BE6C-1D494153DFB0}"/>
              </a:ext>
            </a:extLst>
          </p:cNvPr>
          <p:cNvSpPr txBox="1"/>
          <p:nvPr/>
        </p:nvSpPr>
        <p:spPr>
          <a:xfrm>
            <a:off x="7454569" y="349990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EBBCCC4-D601-4C1B-B1A4-3A686F5A0EFB}"/>
              </a:ext>
            </a:extLst>
          </p:cNvPr>
          <p:cNvSpPr txBox="1"/>
          <p:nvPr/>
        </p:nvSpPr>
        <p:spPr>
          <a:xfrm>
            <a:off x="7454570" y="3789970"/>
            <a:ext cx="329300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文本框 4">
            <a:extLst>
              <a:ext uri="{FF2B5EF4-FFF2-40B4-BE49-F238E27FC236}">
                <a16:creationId xmlns:a16="http://schemas.microsoft.com/office/drawing/2014/main" id="{CF59852B-7200-48C2-AF6C-649F21CF9C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80068" y="956212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">
            <a:extLst>
              <a:ext uri="{FF2B5EF4-FFF2-40B4-BE49-F238E27FC236}">
                <a16:creationId xmlns:a16="http://schemas.microsoft.com/office/drawing/2014/main" id="{E3332C13-03BF-4D8C-A676-AAE3E57B9F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80068" y="2250997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">
            <a:extLst>
              <a:ext uri="{FF2B5EF4-FFF2-40B4-BE49-F238E27FC236}">
                <a16:creationId xmlns:a16="http://schemas.microsoft.com/office/drawing/2014/main" id="{EB9ED9AA-EDCB-45CE-B012-E8665E0509B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80068" y="3508983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B52F669-69D6-4A1F-BCAC-353883D6F638}"/>
              </a:ext>
            </a:extLst>
          </p:cNvPr>
          <p:cNvSpPr txBox="1"/>
          <p:nvPr/>
        </p:nvSpPr>
        <p:spPr>
          <a:xfrm>
            <a:off x="7454569" y="4812539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777BCDD0-0236-415E-B909-3F7C9C75C8AE}"/>
              </a:ext>
            </a:extLst>
          </p:cNvPr>
          <p:cNvSpPr txBox="1"/>
          <p:nvPr/>
        </p:nvSpPr>
        <p:spPr>
          <a:xfrm>
            <a:off x="7454570" y="5102600"/>
            <a:ext cx="329300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PA-文本框 4">
            <a:extLst>
              <a:ext uri="{FF2B5EF4-FFF2-40B4-BE49-F238E27FC236}">
                <a16:creationId xmlns:a16="http://schemas.microsoft.com/office/drawing/2014/main" id="{93EC61F6-0273-479E-96B4-717167579B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80068" y="4821613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04.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98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48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97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47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95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45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9" grpId="0" animBg="1"/>
      <p:bldP spid="20" grpId="0" animBg="1"/>
      <p:bldP spid="21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DA65C865-8293-4B0F-90CC-F990DD3A1BB7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51" name="Circle">
              <a:extLst>
                <a:ext uri="{FF2B5EF4-FFF2-40B4-BE49-F238E27FC236}">
                  <a16:creationId xmlns:a16="http://schemas.microsoft.com/office/drawing/2014/main" id="{EBB57C1F-4E19-4BD8-A03D-F815E4C39203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9607697F-90A5-444B-8658-2C295F0A5254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Circle">
              <a:extLst>
                <a:ext uri="{FF2B5EF4-FFF2-40B4-BE49-F238E27FC236}">
                  <a16:creationId xmlns:a16="http://schemas.microsoft.com/office/drawing/2014/main" id="{61FD5EE8-34F9-41AC-A9C3-51C5DEA76E2D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Circle">
              <a:extLst>
                <a:ext uri="{FF2B5EF4-FFF2-40B4-BE49-F238E27FC236}">
                  <a16:creationId xmlns:a16="http://schemas.microsoft.com/office/drawing/2014/main" id="{F12F0EA0-1C58-4FE6-B291-9EE05F9ED9F7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Circle">
              <a:extLst>
                <a:ext uri="{FF2B5EF4-FFF2-40B4-BE49-F238E27FC236}">
                  <a16:creationId xmlns:a16="http://schemas.microsoft.com/office/drawing/2014/main" id="{261430BF-9B9B-4660-9010-46110104752B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20893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2C80EF5-B816-D84D-B6DD-84A9920FC6B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43081" y="1914797"/>
            <a:ext cx="5493138" cy="3434806"/>
            <a:chOff x="3343081" y="1914797"/>
            <a:chExt cx="5493138" cy="3434806"/>
          </a:xfrm>
        </p:grpSpPr>
        <p:sp>
          <p:nvSpPr>
            <p:cNvPr id="57" name="ïṣliďe">
              <a:extLst>
                <a:ext uri="{FF2B5EF4-FFF2-40B4-BE49-F238E27FC236}">
                  <a16:creationId xmlns:a16="http://schemas.microsoft.com/office/drawing/2014/main" id="{C58CBE58-D390-E842-96FB-1F7B31A183D5}"/>
                </a:ext>
              </a:extLst>
            </p:cNvPr>
            <p:cNvSpPr/>
            <p:nvPr/>
          </p:nvSpPr>
          <p:spPr>
            <a:xfrm>
              <a:off x="3343081" y="3096843"/>
              <a:ext cx="1556262" cy="54105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58" name="íṡļîde">
              <a:extLst>
                <a:ext uri="{FF2B5EF4-FFF2-40B4-BE49-F238E27FC236}">
                  <a16:creationId xmlns:a16="http://schemas.microsoft.com/office/drawing/2014/main" id="{60AD86F3-D904-4C4F-BB24-D5C2DB7244AB}"/>
                </a:ext>
              </a:extLst>
            </p:cNvPr>
            <p:cNvSpPr/>
            <p:nvPr/>
          </p:nvSpPr>
          <p:spPr>
            <a:xfrm>
              <a:off x="4579117" y="4808552"/>
              <a:ext cx="1556262" cy="54105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59" name="îṩļîḋe">
              <a:extLst>
                <a:ext uri="{FF2B5EF4-FFF2-40B4-BE49-F238E27FC236}">
                  <a16:creationId xmlns:a16="http://schemas.microsoft.com/office/drawing/2014/main" id="{3F67F4B7-0A32-B14E-B358-BCA22C4EF49C}"/>
                </a:ext>
              </a:extLst>
            </p:cNvPr>
            <p:cNvSpPr/>
            <p:nvPr/>
          </p:nvSpPr>
          <p:spPr>
            <a:xfrm>
              <a:off x="7279957" y="3619844"/>
              <a:ext cx="1556262" cy="54105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60" name="iṣľîḓe">
              <a:extLst>
                <a:ext uri="{FF2B5EF4-FFF2-40B4-BE49-F238E27FC236}">
                  <a16:creationId xmlns:a16="http://schemas.microsoft.com/office/drawing/2014/main" id="{DE9B7989-9B7B-D04E-A675-2986F1DE15E8}"/>
                </a:ext>
              </a:extLst>
            </p:cNvPr>
            <p:cNvSpPr/>
            <p:nvPr/>
          </p:nvSpPr>
          <p:spPr>
            <a:xfrm>
              <a:off x="6053680" y="1914797"/>
              <a:ext cx="1556262" cy="54105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txBody>
            <a:bodyPr lIns="19050" tIns="19050" rIns="19050" bIns="19050" anchor="ctr"/>
            <a:lstStyle/>
            <a:p>
              <a:endParaRPr sz="2000">
                <a:cs typeface="+mn-ea"/>
                <a:sym typeface="+mn-lt"/>
              </a:endParaRPr>
            </a:p>
          </p:txBody>
        </p:sp>
        <p:sp>
          <p:nvSpPr>
            <p:cNvPr id="61" name="íṧ1ïḍè">
              <a:extLst>
                <a:ext uri="{FF2B5EF4-FFF2-40B4-BE49-F238E27FC236}">
                  <a16:creationId xmlns:a16="http://schemas.microsoft.com/office/drawing/2014/main" id="{360CE3DB-CC00-854B-880D-C2ADF4EECD6F}"/>
                </a:ext>
              </a:extLst>
            </p:cNvPr>
            <p:cNvSpPr/>
            <p:nvPr/>
          </p:nvSpPr>
          <p:spPr>
            <a:xfrm rot="2700000">
              <a:off x="4849718" y="2395420"/>
              <a:ext cx="2479864" cy="2479864"/>
            </a:xfrm>
            <a:prstGeom prst="roundRect">
              <a:avLst>
                <a:gd name="adj" fmla="val 2592"/>
              </a:avLst>
            </a:prstGeom>
            <a:blipFill dpi="0" rotWithShape="0">
              <a:blip r:embed="rId12"/>
              <a:srcRect/>
              <a:stretch>
                <a:fillRect l="-16409" r="-33747"/>
              </a:stretch>
            </a:blipFill>
            <a:ln w="635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2" name="i$ļïḓe">
              <a:extLst>
                <a:ext uri="{FF2B5EF4-FFF2-40B4-BE49-F238E27FC236}">
                  <a16:creationId xmlns:a16="http://schemas.microsoft.com/office/drawing/2014/main" id="{CC799C89-8D5E-0A42-B6D9-85BD10427A79}"/>
                </a:ext>
              </a:extLst>
            </p:cNvPr>
            <p:cNvSpPr/>
            <p:nvPr/>
          </p:nvSpPr>
          <p:spPr bwMode="auto">
            <a:xfrm>
              <a:off x="8383293" y="3704680"/>
              <a:ext cx="386160" cy="371378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ísḷîdé">
              <a:extLst>
                <a:ext uri="{FF2B5EF4-FFF2-40B4-BE49-F238E27FC236}">
                  <a16:creationId xmlns:a16="http://schemas.microsoft.com/office/drawing/2014/main" id="{CDA79C46-0E3E-1342-A5F4-53FA754C8D7E}"/>
                </a:ext>
              </a:extLst>
            </p:cNvPr>
            <p:cNvSpPr/>
            <p:nvPr/>
          </p:nvSpPr>
          <p:spPr bwMode="auto">
            <a:xfrm>
              <a:off x="3409846" y="3181617"/>
              <a:ext cx="386166" cy="371502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iślîḍè">
              <a:extLst>
                <a:ext uri="{FF2B5EF4-FFF2-40B4-BE49-F238E27FC236}">
                  <a16:creationId xmlns:a16="http://schemas.microsoft.com/office/drawing/2014/main" id="{5C883665-C564-324F-8E9D-4BD5EFF89123}"/>
                </a:ext>
              </a:extLst>
            </p:cNvPr>
            <p:cNvSpPr/>
            <p:nvPr/>
          </p:nvSpPr>
          <p:spPr bwMode="auto">
            <a:xfrm>
              <a:off x="4645882" y="4886358"/>
              <a:ext cx="386162" cy="385438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iṧḻïḓê">
              <a:extLst>
                <a:ext uri="{FF2B5EF4-FFF2-40B4-BE49-F238E27FC236}">
                  <a16:creationId xmlns:a16="http://schemas.microsoft.com/office/drawing/2014/main" id="{FC6231D1-795F-1A4F-A96E-20EAA65E683E}"/>
                </a:ext>
              </a:extLst>
            </p:cNvPr>
            <p:cNvSpPr/>
            <p:nvPr/>
          </p:nvSpPr>
          <p:spPr bwMode="auto">
            <a:xfrm>
              <a:off x="7113884" y="2010297"/>
              <a:ext cx="432476" cy="350050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66" name="PA-文本框 6">
            <a:extLst>
              <a:ext uri="{FF2B5EF4-FFF2-40B4-BE49-F238E27FC236}">
                <a16:creationId xmlns:a16="http://schemas.microsoft.com/office/drawing/2014/main" id="{9C3CDDB5-A0E4-2040-8851-0A94C640938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46358" y="2789066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PA-文本框 42">
            <a:extLst>
              <a:ext uri="{FF2B5EF4-FFF2-40B4-BE49-F238E27FC236}">
                <a16:creationId xmlns:a16="http://schemas.microsoft.com/office/drawing/2014/main" id="{D09DF8EE-3565-1B4D-BFD2-706BFF5DF72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46358" y="3096843"/>
            <a:ext cx="192666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PA-文本框 6">
            <a:extLst>
              <a:ext uri="{FF2B5EF4-FFF2-40B4-BE49-F238E27FC236}">
                <a16:creationId xmlns:a16="http://schemas.microsoft.com/office/drawing/2014/main" id="{2BF19AD5-CE82-2F46-87CC-20E12A0B62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76073" y="4500775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PA-文本框 42">
            <a:extLst>
              <a:ext uri="{FF2B5EF4-FFF2-40B4-BE49-F238E27FC236}">
                <a16:creationId xmlns:a16="http://schemas.microsoft.com/office/drawing/2014/main" id="{9C151421-07D9-1D4A-952C-FB7F388E624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76073" y="4808552"/>
            <a:ext cx="192666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PA-文本框 6">
            <a:extLst>
              <a:ext uri="{FF2B5EF4-FFF2-40B4-BE49-F238E27FC236}">
                <a16:creationId xmlns:a16="http://schemas.microsoft.com/office/drawing/2014/main" id="{56A1E924-0481-0E40-B502-7A385B9792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908110" y="1607020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PA-文本框 42">
            <a:extLst>
              <a:ext uri="{FF2B5EF4-FFF2-40B4-BE49-F238E27FC236}">
                <a16:creationId xmlns:a16="http://schemas.microsoft.com/office/drawing/2014/main" id="{03D2DACE-713F-0F41-9625-766B8ACA304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908110" y="1914797"/>
            <a:ext cx="192666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PA-文本框 6">
            <a:extLst>
              <a:ext uri="{FF2B5EF4-FFF2-40B4-BE49-F238E27FC236}">
                <a16:creationId xmlns:a16="http://schemas.microsoft.com/office/drawing/2014/main" id="{A50CE133-F64B-504E-A888-05D750F504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109167" y="333011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PA-文本框 42">
            <a:extLst>
              <a:ext uri="{FF2B5EF4-FFF2-40B4-BE49-F238E27FC236}">
                <a16:creationId xmlns:a16="http://schemas.microsoft.com/office/drawing/2014/main" id="{207F0B32-DF6E-6E41-A211-CC53409C937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109167" y="3637894"/>
            <a:ext cx="192666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960B620F-A3D3-4351-89F8-0F75940DE416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03B33825-4F08-4836-B3CC-51D78ADC1062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E2C6EA38-90C8-4046-9C75-601264510C29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Circle">
              <a:extLst>
                <a:ext uri="{FF2B5EF4-FFF2-40B4-BE49-F238E27FC236}">
                  <a16:creationId xmlns:a16="http://schemas.microsoft.com/office/drawing/2014/main" id="{DE6E6892-1CD9-4F24-A537-02249548A5D9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2F0D8D9C-CE97-4813-8AC0-B9957BFB2A0A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DC34C156-FC1B-4831-B83A-FB45E6E43C3A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" name="直接箭头连接符 180">
            <a:extLst>
              <a:ext uri="{FF2B5EF4-FFF2-40B4-BE49-F238E27FC236}">
                <a16:creationId xmlns:a16="http://schemas.microsoft.com/office/drawing/2014/main" id="{D8C3FC29-2BF8-4D53-A4B4-4EA7816931F6}"/>
              </a:ext>
            </a:extLst>
          </p:cNvPr>
          <p:cNvCxnSpPr/>
          <p:nvPr/>
        </p:nvCxnSpPr>
        <p:spPr>
          <a:xfrm>
            <a:off x="-3" y="3429000"/>
            <a:ext cx="12192002" cy="0"/>
          </a:xfrm>
          <a:prstGeom prst="straightConnector1">
            <a:avLst/>
          </a:prstGeom>
          <a:ln w="152400">
            <a:solidFill>
              <a:schemeClr val="bg1">
                <a:lumMod val="50000"/>
                <a:alpha val="53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14F4A798-152A-441D-8519-E56070E4237A}"/>
              </a:ext>
            </a:extLst>
          </p:cNvPr>
          <p:cNvGrpSpPr/>
          <p:nvPr/>
        </p:nvGrpSpPr>
        <p:grpSpPr>
          <a:xfrm>
            <a:off x="1762092" y="3114467"/>
            <a:ext cx="639218" cy="629066"/>
            <a:chOff x="1762551" y="3008791"/>
            <a:chExt cx="639384" cy="62923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FD73D019-74E5-436A-B7D9-1AEEE161F1AF}"/>
                </a:ext>
              </a:extLst>
            </p:cNvPr>
            <p:cNvSpPr/>
            <p:nvPr/>
          </p:nvSpPr>
          <p:spPr>
            <a:xfrm>
              <a:off x="1762551" y="3008791"/>
              <a:ext cx="626458" cy="62923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B5F268-8344-4532-87EF-178A52A30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551" y="3158908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999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999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50F48A-C067-4824-8599-9F062CF22A58}"/>
              </a:ext>
            </a:extLst>
          </p:cNvPr>
          <p:cNvGrpSpPr/>
          <p:nvPr/>
        </p:nvGrpSpPr>
        <p:grpSpPr>
          <a:xfrm>
            <a:off x="3337170" y="3102632"/>
            <a:ext cx="639218" cy="629066"/>
            <a:chOff x="3338039" y="2996952"/>
            <a:chExt cx="639384" cy="629230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D20BF9A4-1EE8-4EC7-8778-19F865D189BE}"/>
                </a:ext>
              </a:extLst>
            </p:cNvPr>
            <p:cNvSpPr/>
            <p:nvPr/>
          </p:nvSpPr>
          <p:spPr>
            <a:xfrm>
              <a:off x="3338039" y="2996952"/>
              <a:ext cx="626458" cy="6292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B8992D6E-7044-4859-9A1F-340B88A71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039" y="3147069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999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999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BD10D6C-D7E7-4EA4-A4E4-F19D6842BB49}"/>
              </a:ext>
            </a:extLst>
          </p:cNvPr>
          <p:cNvGrpSpPr/>
          <p:nvPr/>
        </p:nvGrpSpPr>
        <p:grpSpPr>
          <a:xfrm>
            <a:off x="4929620" y="3121469"/>
            <a:ext cx="639218" cy="629066"/>
            <a:chOff x="4930903" y="3015794"/>
            <a:chExt cx="639384" cy="62923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A0ADACA8-EDF5-43F3-982B-87A3B67D5ECF}"/>
                </a:ext>
              </a:extLst>
            </p:cNvPr>
            <p:cNvSpPr/>
            <p:nvPr/>
          </p:nvSpPr>
          <p:spPr>
            <a:xfrm>
              <a:off x="4930903" y="3015794"/>
              <a:ext cx="626458" cy="62923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F75F267E-8F31-4108-8E92-8B44B8EE2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903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999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999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D83656D-3255-4952-8A2A-DA829738926E}"/>
              </a:ext>
            </a:extLst>
          </p:cNvPr>
          <p:cNvGrpSpPr/>
          <p:nvPr/>
        </p:nvGrpSpPr>
        <p:grpSpPr>
          <a:xfrm>
            <a:off x="6441394" y="3121469"/>
            <a:ext cx="639218" cy="629066"/>
            <a:chOff x="6443071" y="3015794"/>
            <a:chExt cx="639384" cy="629230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3F7178BC-E3F2-4B34-8875-229194706E20}"/>
                </a:ext>
              </a:extLst>
            </p:cNvPr>
            <p:cNvSpPr/>
            <p:nvPr/>
          </p:nvSpPr>
          <p:spPr>
            <a:xfrm>
              <a:off x="6443071" y="3015794"/>
              <a:ext cx="626458" cy="6292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ABA3F83F-4123-4666-8566-14DF093D8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3071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999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999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A86BA15-6398-4485-80F7-3E4A22642631}"/>
              </a:ext>
            </a:extLst>
          </p:cNvPr>
          <p:cNvGrpSpPr/>
          <p:nvPr/>
        </p:nvGrpSpPr>
        <p:grpSpPr>
          <a:xfrm>
            <a:off x="8025157" y="3121469"/>
            <a:ext cx="639218" cy="629066"/>
            <a:chOff x="8027247" y="3015794"/>
            <a:chExt cx="639384" cy="629230"/>
          </a:xfrm>
        </p:grpSpPr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6995C009-39CB-4478-AAD0-EA97D1A67709}"/>
                </a:ext>
              </a:extLst>
            </p:cNvPr>
            <p:cNvSpPr/>
            <p:nvPr/>
          </p:nvSpPr>
          <p:spPr>
            <a:xfrm>
              <a:off x="8027247" y="3015794"/>
              <a:ext cx="626458" cy="62923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DE9D997-66C7-4555-B32A-9EDF427F8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7247" y="3165911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999" dirty="0"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1999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798938F-B53A-46CC-AD84-F8A1D828354C}"/>
              </a:ext>
            </a:extLst>
          </p:cNvPr>
          <p:cNvGrpSpPr/>
          <p:nvPr/>
        </p:nvGrpSpPr>
        <p:grpSpPr>
          <a:xfrm>
            <a:off x="9639752" y="3155046"/>
            <a:ext cx="639218" cy="629066"/>
            <a:chOff x="9642262" y="3049380"/>
            <a:chExt cx="639384" cy="629230"/>
          </a:xfrm>
        </p:grpSpPr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6FD7CF6-A584-4984-B2C3-BAACC4DAF3E5}"/>
                </a:ext>
              </a:extLst>
            </p:cNvPr>
            <p:cNvSpPr/>
            <p:nvPr/>
          </p:nvSpPr>
          <p:spPr>
            <a:xfrm>
              <a:off x="9642262" y="3049380"/>
              <a:ext cx="626458" cy="6292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484ED5FA-390B-4376-B849-70E6A6CBB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2262" y="3199497"/>
              <a:ext cx="639384" cy="34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ctr" anchorCtr="0" compatLnSpc="1">
              <a:prstTxWarp prst="textNoShape">
                <a:avLst/>
              </a:prstTxWarp>
            </a:bodyPr>
            <a:lstStyle>
              <a:lvl1pPr marL="0" indent="0" algn="ctr">
                <a:buFontTx/>
                <a:buNone/>
                <a:defRPr sz="20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latin typeface="+mn-lt"/>
                  <a:ea typeface="仿宋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+mn-lt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+mn-lt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+mn-lt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+mn-lt"/>
                </a:defRPr>
              </a:lvl9pPr>
            </a:lstStyle>
            <a:p>
              <a:r>
                <a:rPr lang="en-US" altLang="zh-CN" sz="1999" dirty="0"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zh-CN" altLang="en-US" sz="1999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PA-组合 2">
            <a:extLst>
              <a:ext uri="{FF2B5EF4-FFF2-40B4-BE49-F238E27FC236}">
                <a16:creationId xmlns:a16="http://schemas.microsoft.com/office/drawing/2014/main" id="{6D0628B7-7A53-4E29-899A-B9B5657152A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497310" y="4146651"/>
            <a:ext cx="1764604" cy="1096904"/>
            <a:chOff x="6619916" y="5035914"/>
            <a:chExt cx="2163559" cy="1096904"/>
          </a:xfrm>
        </p:grpSpPr>
        <p:sp>
          <p:nvSpPr>
            <p:cNvPr id="22" name="PA-文本框 6">
              <a:extLst>
                <a:ext uri="{FF2B5EF4-FFF2-40B4-BE49-F238E27FC236}">
                  <a16:creationId xmlns:a16="http://schemas.microsoft.com/office/drawing/2014/main" id="{6FF6379E-DE3A-4446-BEA6-0C80B1544F9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42">
              <a:extLst>
                <a:ext uri="{FF2B5EF4-FFF2-40B4-BE49-F238E27FC236}">
                  <a16:creationId xmlns:a16="http://schemas.microsoft.com/office/drawing/2014/main" id="{CA486383-8DFA-4FF3-B9C6-3630956C19B7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619916" y="5343691"/>
              <a:ext cx="2163559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:a16="http://schemas.microsoft.com/office/drawing/2014/main" id="{E1A0A328-F9FE-47D0-BCB7-79D28B95205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462464" y="4146651"/>
            <a:ext cx="1764604" cy="1096904"/>
            <a:chOff x="6619916" y="5035914"/>
            <a:chExt cx="2163559" cy="1096904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D5DF6720-458A-4D99-9716-F3D3CB4969B3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07777AC9-424C-42D6-94EB-50FE5A78889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619916" y="5343691"/>
              <a:ext cx="2163559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PA-组合 2">
            <a:extLst>
              <a:ext uri="{FF2B5EF4-FFF2-40B4-BE49-F238E27FC236}">
                <a16:creationId xmlns:a16="http://schemas.microsoft.com/office/drawing/2014/main" id="{964C1C7A-24F2-4303-AE75-A85491A9E5C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68015" y="2014126"/>
            <a:ext cx="1764604" cy="1096904"/>
            <a:chOff x="6619916" y="5035914"/>
            <a:chExt cx="2163559" cy="1096904"/>
          </a:xfrm>
        </p:grpSpPr>
        <p:sp>
          <p:nvSpPr>
            <p:cNvPr id="28" name="PA-文本框 6">
              <a:extLst>
                <a:ext uri="{FF2B5EF4-FFF2-40B4-BE49-F238E27FC236}">
                  <a16:creationId xmlns:a16="http://schemas.microsoft.com/office/drawing/2014/main" id="{2D0EAE5A-7DAC-4CE7-B34F-2215933A919E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id="{8DA04C93-C197-49A5-A321-31700E667706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619916" y="5343691"/>
              <a:ext cx="2163559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PA-组合 2">
            <a:extLst>
              <a:ext uri="{FF2B5EF4-FFF2-40B4-BE49-F238E27FC236}">
                <a16:creationId xmlns:a16="http://schemas.microsoft.com/office/drawing/2014/main" id="{8A5B31F0-08BB-4EC6-9CCE-9B29BF48D72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872239" y="2099213"/>
            <a:ext cx="1764604" cy="1096904"/>
            <a:chOff x="6619916" y="5035914"/>
            <a:chExt cx="2163559" cy="1096904"/>
          </a:xfrm>
        </p:grpSpPr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8750DFE0-556F-48B3-9032-AF7F384796D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id="{74C26AB8-5619-49FB-A0F9-35F8EDEA88C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19916" y="5343691"/>
              <a:ext cx="2163559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PA-组合 2">
            <a:extLst>
              <a:ext uri="{FF2B5EF4-FFF2-40B4-BE49-F238E27FC236}">
                <a16:creationId xmlns:a16="http://schemas.microsoft.com/office/drawing/2014/main" id="{5722DC26-EE7F-435E-A6A2-07F3CFDB9DA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55289" y="4146651"/>
            <a:ext cx="1764604" cy="1096904"/>
            <a:chOff x="6619916" y="5035914"/>
            <a:chExt cx="2163559" cy="1096904"/>
          </a:xfrm>
        </p:grpSpPr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A43FD8A3-0437-46BF-8E99-F8F56133163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PA-文本框 42">
              <a:extLst>
                <a:ext uri="{FF2B5EF4-FFF2-40B4-BE49-F238E27FC236}">
                  <a16:creationId xmlns:a16="http://schemas.microsoft.com/office/drawing/2014/main" id="{DA66CEEA-1F70-4AFA-9FDD-6BCB226F676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19916" y="5343691"/>
              <a:ext cx="2163559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PA-组合 2">
            <a:extLst>
              <a:ext uri="{FF2B5EF4-FFF2-40B4-BE49-F238E27FC236}">
                <a16:creationId xmlns:a16="http://schemas.microsoft.com/office/drawing/2014/main" id="{F06D6BE6-E735-4DE7-B96D-5C5AF9BAD55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077059" y="2096042"/>
            <a:ext cx="1764604" cy="1096904"/>
            <a:chOff x="6619916" y="5035914"/>
            <a:chExt cx="2163559" cy="1096904"/>
          </a:xfrm>
        </p:grpSpPr>
        <p:sp>
          <p:nvSpPr>
            <p:cNvPr id="37" name="PA-文本框 6">
              <a:extLst>
                <a:ext uri="{FF2B5EF4-FFF2-40B4-BE49-F238E27FC236}">
                  <a16:creationId xmlns:a16="http://schemas.microsoft.com/office/drawing/2014/main" id="{F81F6684-0B04-4EC2-9393-3C4B73C01A9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PA-文本框 42">
              <a:extLst>
                <a:ext uri="{FF2B5EF4-FFF2-40B4-BE49-F238E27FC236}">
                  <a16:creationId xmlns:a16="http://schemas.microsoft.com/office/drawing/2014/main" id="{A30291D0-29F2-4817-A8FF-45BF09F10D0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619916" y="5343691"/>
              <a:ext cx="2163559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768471CE-1A04-4660-8E89-0F1755B2C3D0}"/>
              </a:ext>
            </a:extLst>
          </p:cNvPr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0B972D84-A1AE-42FA-A18F-E4DB969B0423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4BEB4F04-4BDB-483A-A66C-0BCBF48A8EBC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8D41C3CA-C8AC-470F-9B5F-573AD106124D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6F15176-4FBD-4CBA-8FBD-594440957A79}"/>
              </a:ext>
            </a:extLst>
          </p:cNvPr>
          <p:cNvSpPr/>
          <p:nvPr/>
        </p:nvSpPr>
        <p:spPr>
          <a:xfrm>
            <a:off x="5826125" y="765810"/>
            <a:ext cx="2541270" cy="2541270"/>
          </a:xfrm>
          <a:prstGeom prst="rect">
            <a:avLst/>
          </a:prstGeom>
          <a:blipFill rotWithShape="1">
            <a:blip r:embed="rId7"/>
            <a:srcRect/>
            <a:stretch>
              <a:fillRect l="-40001" r="-10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F2A862-7910-40F1-8E0B-4FC438C4753F}"/>
              </a:ext>
            </a:extLst>
          </p:cNvPr>
          <p:cNvSpPr/>
          <p:nvPr/>
        </p:nvSpPr>
        <p:spPr>
          <a:xfrm>
            <a:off x="8595995" y="765810"/>
            <a:ext cx="2541270" cy="254127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58D42D-6F8E-4AD0-ACBA-7C474D119A75}"/>
              </a:ext>
            </a:extLst>
          </p:cNvPr>
          <p:cNvSpPr/>
          <p:nvPr/>
        </p:nvSpPr>
        <p:spPr>
          <a:xfrm>
            <a:off x="8595995" y="3535680"/>
            <a:ext cx="2541270" cy="254127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47DF7D-7820-410D-9BF0-3600D5618090}"/>
              </a:ext>
            </a:extLst>
          </p:cNvPr>
          <p:cNvSpPr/>
          <p:nvPr/>
        </p:nvSpPr>
        <p:spPr>
          <a:xfrm>
            <a:off x="5826125" y="3535680"/>
            <a:ext cx="2541270" cy="2541270"/>
          </a:xfrm>
          <a:prstGeom prst="rect">
            <a:avLst/>
          </a:prstGeom>
          <a:blipFill rotWithShape="1">
            <a:blip r:embed="rId10"/>
            <a:srcRect/>
            <a:stretch>
              <a:fillRect l="-44778" r="-53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0FCE07-C8AC-48EB-ABC2-47A1FD449066}"/>
              </a:ext>
            </a:extLst>
          </p:cNvPr>
          <p:cNvSpPr/>
          <p:nvPr/>
        </p:nvSpPr>
        <p:spPr>
          <a:xfrm>
            <a:off x="5456421" y="2341185"/>
            <a:ext cx="739408" cy="217563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PA-文本框 9">
            <a:extLst>
              <a:ext uri="{FF2B5EF4-FFF2-40B4-BE49-F238E27FC236}">
                <a16:creationId xmlns:a16="http://schemas.microsoft.com/office/drawing/2014/main" id="{3D921C20-B37D-49AD-B9AB-A82E765B7A1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0156" y="3307080"/>
            <a:ext cx="3475011" cy="1185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-任意多边形 55">
            <a:extLst>
              <a:ext uri="{FF2B5EF4-FFF2-40B4-BE49-F238E27FC236}">
                <a16:creationId xmlns:a16="http://schemas.microsoft.com/office/drawing/2014/main" id="{079A91DF-95EE-472F-A275-F73CCC8162F0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828874" y="2667176"/>
            <a:ext cx="442928" cy="382068"/>
          </a:xfrm>
          <a:custGeom>
            <a:avLst/>
            <a:gdLst>
              <a:gd name="T0" fmla="*/ 396429 w 256"/>
              <a:gd name="T1" fmla="*/ 358775 h 220"/>
              <a:gd name="T2" fmla="*/ 19496 w 256"/>
              <a:gd name="T3" fmla="*/ 358775 h 220"/>
              <a:gd name="T4" fmla="*/ 0 w 256"/>
              <a:gd name="T5" fmla="*/ 339205 h 220"/>
              <a:gd name="T6" fmla="*/ 0 w 256"/>
              <a:gd name="T7" fmla="*/ 215265 h 220"/>
              <a:gd name="T8" fmla="*/ 0 w 256"/>
              <a:gd name="T9" fmla="*/ 215265 h 220"/>
              <a:gd name="T10" fmla="*/ 1625 w 256"/>
              <a:gd name="T11" fmla="*/ 208742 h 220"/>
              <a:gd name="T12" fmla="*/ 53615 w 256"/>
              <a:gd name="T13" fmla="*/ 71755 h 220"/>
              <a:gd name="T14" fmla="*/ 71487 w 256"/>
              <a:gd name="T15" fmla="*/ 58709 h 220"/>
              <a:gd name="T16" fmla="*/ 103981 w 256"/>
              <a:gd name="T17" fmla="*/ 58709 h 220"/>
              <a:gd name="T18" fmla="*/ 123478 w 256"/>
              <a:gd name="T19" fmla="*/ 58709 h 220"/>
              <a:gd name="T20" fmla="*/ 123478 w 256"/>
              <a:gd name="T21" fmla="*/ 65232 h 220"/>
              <a:gd name="T22" fmla="*/ 141350 w 256"/>
              <a:gd name="T23" fmla="*/ 97848 h 220"/>
              <a:gd name="T24" fmla="*/ 103981 w 256"/>
              <a:gd name="T25" fmla="*/ 97848 h 220"/>
              <a:gd name="T26" fmla="*/ 84485 w 256"/>
              <a:gd name="T27" fmla="*/ 97848 h 220"/>
              <a:gd name="T28" fmla="*/ 47117 w 256"/>
              <a:gd name="T29" fmla="*/ 195695 h 220"/>
              <a:gd name="T30" fmla="*/ 97482 w 256"/>
              <a:gd name="T31" fmla="*/ 195695 h 220"/>
              <a:gd name="T32" fmla="*/ 110480 w 256"/>
              <a:gd name="T33" fmla="*/ 195695 h 220"/>
              <a:gd name="T34" fmla="*/ 129977 w 256"/>
              <a:gd name="T35" fmla="*/ 215265 h 220"/>
              <a:gd name="T36" fmla="*/ 129977 w 256"/>
              <a:gd name="T37" fmla="*/ 234835 h 220"/>
              <a:gd name="T38" fmla="*/ 285948 w 256"/>
              <a:gd name="T39" fmla="*/ 234835 h 220"/>
              <a:gd name="T40" fmla="*/ 285948 w 256"/>
              <a:gd name="T41" fmla="*/ 215265 h 220"/>
              <a:gd name="T42" fmla="*/ 305445 w 256"/>
              <a:gd name="T43" fmla="*/ 195695 h 220"/>
              <a:gd name="T44" fmla="*/ 324941 w 256"/>
              <a:gd name="T45" fmla="*/ 195695 h 220"/>
              <a:gd name="T46" fmla="*/ 368808 w 256"/>
              <a:gd name="T47" fmla="*/ 195695 h 220"/>
              <a:gd name="T48" fmla="*/ 331440 w 256"/>
              <a:gd name="T49" fmla="*/ 97848 h 220"/>
              <a:gd name="T50" fmla="*/ 311944 w 256"/>
              <a:gd name="T51" fmla="*/ 97848 h 220"/>
              <a:gd name="T52" fmla="*/ 274575 w 256"/>
              <a:gd name="T53" fmla="*/ 97848 h 220"/>
              <a:gd name="T54" fmla="*/ 292447 w 256"/>
              <a:gd name="T55" fmla="*/ 65232 h 220"/>
              <a:gd name="T56" fmla="*/ 292447 w 256"/>
              <a:gd name="T57" fmla="*/ 58709 h 220"/>
              <a:gd name="T58" fmla="*/ 311944 w 256"/>
              <a:gd name="T59" fmla="*/ 58709 h 220"/>
              <a:gd name="T60" fmla="*/ 344438 w 256"/>
              <a:gd name="T61" fmla="*/ 58709 h 220"/>
              <a:gd name="T62" fmla="*/ 362310 w 256"/>
              <a:gd name="T63" fmla="*/ 71755 h 220"/>
              <a:gd name="T64" fmla="*/ 414300 w 256"/>
              <a:gd name="T65" fmla="*/ 208742 h 220"/>
              <a:gd name="T66" fmla="*/ 415925 w 256"/>
              <a:gd name="T67" fmla="*/ 215265 h 220"/>
              <a:gd name="T68" fmla="*/ 415925 w 256"/>
              <a:gd name="T69" fmla="*/ 339205 h 220"/>
              <a:gd name="T70" fmla="*/ 396429 w 256"/>
              <a:gd name="T71" fmla="*/ 358775 h 220"/>
              <a:gd name="T72" fmla="*/ 253454 w 256"/>
              <a:gd name="T73" fmla="*/ 84801 h 220"/>
              <a:gd name="T74" fmla="*/ 240457 w 256"/>
              <a:gd name="T75" fmla="*/ 78278 h 220"/>
              <a:gd name="T76" fmla="*/ 227459 w 256"/>
              <a:gd name="T77" fmla="*/ 66863 h 220"/>
              <a:gd name="T78" fmla="*/ 227459 w 256"/>
              <a:gd name="T79" fmla="*/ 143510 h 220"/>
              <a:gd name="T80" fmla="*/ 227459 w 256"/>
              <a:gd name="T81" fmla="*/ 189172 h 220"/>
              <a:gd name="T82" fmla="*/ 207963 w 256"/>
              <a:gd name="T83" fmla="*/ 208742 h 220"/>
              <a:gd name="T84" fmla="*/ 188466 w 256"/>
              <a:gd name="T85" fmla="*/ 189172 h 220"/>
              <a:gd name="T86" fmla="*/ 188466 w 256"/>
              <a:gd name="T87" fmla="*/ 156556 h 220"/>
              <a:gd name="T88" fmla="*/ 188466 w 256"/>
              <a:gd name="T89" fmla="*/ 66863 h 220"/>
              <a:gd name="T90" fmla="*/ 175468 w 256"/>
              <a:gd name="T91" fmla="*/ 78278 h 220"/>
              <a:gd name="T92" fmla="*/ 162471 w 256"/>
              <a:gd name="T93" fmla="*/ 84801 h 220"/>
              <a:gd name="T94" fmla="*/ 142974 w 256"/>
              <a:gd name="T95" fmla="*/ 65232 h 220"/>
              <a:gd name="T96" fmla="*/ 149473 w 256"/>
              <a:gd name="T97" fmla="*/ 52185 h 220"/>
              <a:gd name="T98" fmla="*/ 194965 w 256"/>
              <a:gd name="T99" fmla="*/ 6523 h 220"/>
              <a:gd name="T100" fmla="*/ 207963 w 256"/>
              <a:gd name="T101" fmla="*/ 0 h 220"/>
              <a:gd name="T102" fmla="*/ 220960 w 256"/>
              <a:gd name="T103" fmla="*/ 6523 h 220"/>
              <a:gd name="T104" fmla="*/ 266452 w 256"/>
              <a:gd name="T105" fmla="*/ 52185 h 220"/>
              <a:gd name="T106" fmla="*/ 272951 w 256"/>
              <a:gd name="T107" fmla="*/ 65232 h 220"/>
              <a:gd name="T108" fmla="*/ 253454 w 256"/>
              <a:gd name="T109" fmla="*/ 84801 h 22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6" h="220">
                <a:moveTo>
                  <a:pt x="244" y="220"/>
                </a:moveTo>
                <a:cubicBezTo>
                  <a:pt x="12" y="220"/>
                  <a:pt x="12" y="220"/>
                  <a:pt x="12" y="220"/>
                </a:cubicBezTo>
                <a:cubicBezTo>
                  <a:pt x="5" y="220"/>
                  <a:pt x="0" y="215"/>
                  <a:pt x="0" y="20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0"/>
                  <a:pt x="0" y="129"/>
                  <a:pt x="1" y="128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39"/>
                  <a:pt x="39" y="36"/>
                  <a:pt x="44" y="36"/>
                </a:cubicBezTo>
                <a:cubicBezTo>
                  <a:pt x="64" y="36"/>
                  <a:pt x="64" y="36"/>
                  <a:pt x="64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7"/>
                  <a:pt x="76" y="39"/>
                  <a:pt x="76" y="40"/>
                </a:cubicBezTo>
                <a:cubicBezTo>
                  <a:pt x="76" y="48"/>
                  <a:pt x="80" y="56"/>
                  <a:pt x="87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5" y="120"/>
                  <a:pt x="80" y="125"/>
                  <a:pt x="80" y="132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2"/>
                  <a:pt x="176" y="132"/>
                  <a:pt x="176" y="132"/>
                </a:cubicBezTo>
                <a:cubicBezTo>
                  <a:pt x="176" y="125"/>
                  <a:pt x="181" y="120"/>
                  <a:pt x="188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27" y="120"/>
                  <a:pt x="227" y="120"/>
                  <a:pt x="227" y="12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192" y="60"/>
                  <a:pt x="192" y="60"/>
                  <a:pt x="192" y="60"/>
                </a:cubicBezTo>
                <a:cubicBezTo>
                  <a:pt x="169" y="60"/>
                  <a:pt x="169" y="60"/>
                  <a:pt x="169" y="60"/>
                </a:cubicBezTo>
                <a:cubicBezTo>
                  <a:pt x="176" y="56"/>
                  <a:pt x="180" y="48"/>
                  <a:pt x="180" y="40"/>
                </a:cubicBezTo>
                <a:cubicBezTo>
                  <a:pt x="180" y="39"/>
                  <a:pt x="180" y="37"/>
                  <a:pt x="180" y="36"/>
                </a:cubicBezTo>
                <a:cubicBezTo>
                  <a:pt x="192" y="36"/>
                  <a:pt x="192" y="36"/>
                  <a:pt x="192" y="36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6"/>
                  <a:pt x="222" y="39"/>
                  <a:pt x="223" y="44"/>
                </a:cubicBezTo>
                <a:cubicBezTo>
                  <a:pt x="255" y="128"/>
                  <a:pt x="255" y="128"/>
                  <a:pt x="255" y="128"/>
                </a:cubicBezTo>
                <a:cubicBezTo>
                  <a:pt x="256" y="129"/>
                  <a:pt x="256" y="130"/>
                  <a:pt x="256" y="132"/>
                </a:cubicBezTo>
                <a:cubicBezTo>
                  <a:pt x="256" y="208"/>
                  <a:pt x="256" y="208"/>
                  <a:pt x="256" y="208"/>
                </a:cubicBezTo>
                <a:cubicBezTo>
                  <a:pt x="256" y="215"/>
                  <a:pt x="251" y="220"/>
                  <a:pt x="244" y="220"/>
                </a:cubicBezTo>
                <a:moveTo>
                  <a:pt x="156" y="52"/>
                </a:moveTo>
                <a:cubicBezTo>
                  <a:pt x="153" y="52"/>
                  <a:pt x="150" y="51"/>
                  <a:pt x="148" y="48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23"/>
                  <a:pt x="135" y="128"/>
                  <a:pt x="128" y="128"/>
                </a:cubicBezTo>
                <a:cubicBezTo>
                  <a:pt x="121" y="128"/>
                  <a:pt x="116" y="123"/>
                  <a:pt x="116" y="11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6" y="51"/>
                  <a:pt x="103" y="52"/>
                  <a:pt x="100" y="52"/>
                </a:cubicBezTo>
                <a:cubicBezTo>
                  <a:pt x="93" y="52"/>
                  <a:pt x="88" y="47"/>
                  <a:pt x="88" y="40"/>
                </a:cubicBezTo>
                <a:cubicBezTo>
                  <a:pt x="88" y="37"/>
                  <a:pt x="89" y="34"/>
                  <a:pt x="92" y="32"/>
                </a:cubicBezTo>
                <a:cubicBezTo>
                  <a:pt x="120" y="4"/>
                  <a:pt x="120" y="4"/>
                  <a:pt x="120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31" y="0"/>
                  <a:pt x="134" y="1"/>
                  <a:pt x="136" y="4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7" y="34"/>
                  <a:pt x="168" y="37"/>
                  <a:pt x="168" y="40"/>
                </a:cubicBezTo>
                <a:cubicBezTo>
                  <a:pt x="168" y="47"/>
                  <a:pt x="163" y="52"/>
                  <a:pt x="156" y="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PA-任意多边形 61">
            <a:extLst>
              <a:ext uri="{FF2B5EF4-FFF2-40B4-BE49-F238E27FC236}">
                <a16:creationId xmlns:a16="http://schemas.microsoft.com/office/drawing/2014/main" id="{6FDED5EF-4E95-48E7-A847-1615CCE4542F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052630" y="2650493"/>
            <a:ext cx="435376" cy="415434"/>
          </a:xfrm>
          <a:custGeom>
            <a:avLst/>
            <a:gdLst>
              <a:gd name="T0" fmla="*/ 415925 w 256"/>
              <a:gd name="T1" fmla="*/ 208197 h 244"/>
              <a:gd name="T2" fmla="*/ 396429 w 256"/>
              <a:gd name="T3" fmla="*/ 227715 h 244"/>
              <a:gd name="T4" fmla="*/ 383431 w 256"/>
              <a:gd name="T5" fmla="*/ 222836 h 244"/>
              <a:gd name="T6" fmla="*/ 383431 w 256"/>
              <a:gd name="T7" fmla="*/ 222836 h 244"/>
              <a:gd name="T8" fmla="*/ 207963 w 256"/>
              <a:gd name="T9" fmla="*/ 47170 h 244"/>
              <a:gd name="T10" fmla="*/ 207963 w 256"/>
              <a:gd name="T11" fmla="*/ 47170 h 244"/>
              <a:gd name="T12" fmla="*/ 207963 w 256"/>
              <a:gd name="T13" fmla="*/ 47170 h 244"/>
              <a:gd name="T14" fmla="*/ 32494 w 256"/>
              <a:gd name="T15" fmla="*/ 222836 h 244"/>
              <a:gd name="T16" fmla="*/ 32494 w 256"/>
              <a:gd name="T17" fmla="*/ 222836 h 244"/>
              <a:gd name="T18" fmla="*/ 19496 w 256"/>
              <a:gd name="T19" fmla="*/ 227715 h 244"/>
              <a:gd name="T20" fmla="*/ 0 w 256"/>
              <a:gd name="T21" fmla="*/ 208197 h 244"/>
              <a:gd name="T22" fmla="*/ 6499 w 256"/>
              <a:gd name="T23" fmla="*/ 193558 h 244"/>
              <a:gd name="T24" fmla="*/ 193340 w 256"/>
              <a:gd name="T25" fmla="*/ 6506 h 244"/>
              <a:gd name="T26" fmla="*/ 207963 w 256"/>
              <a:gd name="T27" fmla="*/ 0 h 244"/>
              <a:gd name="T28" fmla="*/ 207963 w 256"/>
              <a:gd name="T29" fmla="*/ 0 h 244"/>
              <a:gd name="T30" fmla="*/ 209587 w 256"/>
              <a:gd name="T31" fmla="*/ 0 h 244"/>
              <a:gd name="T32" fmla="*/ 209587 w 256"/>
              <a:gd name="T33" fmla="*/ 0 h 244"/>
              <a:gd name="T34" fmla="*/ 209587 w 256"/>
              <a:gd name="T35" fmla="*/ 0 h 244"/>
              <a:gd name="T36" fmla="*/ 209587 w 256"/>
              <a:gd name="T37" fmla="*/ 0 h 244"/>
              <a:gd name="T38" fmla="*/ 222585 w 256"/>
              <a:gd name="T39" fmla="*/ 6506 h 244"/>
              <a:gd name="T40" fmla="*/ 222585 w 256"/>
              <a:gd name="T41" fmla="*/ 6506 h 244"/>
              <a:gd name="T42" fmla="*/ 298946 w 256"/>
              <a:gd name="T43" fmla="*/ 82953 h 244"/>
              <a:gd name="T44" fmla="*/ 298946 w 256"/>
              <a:gd name="T45" fmla="*/ 65061 h 244"/>
              <a:gd name="T46" fmla="*/ 318443 w 256"/>
              <a:gd name="T47" fmla="*/ 45543 h 244"/>
              <a:gd name="T48" fmla="*/ 337939 w 256"/>
              <a:gd name="T49" fmla="*/ 65061 h 244"/>
              <a:gd name="T50" fmla="*/ 337939 w 256"/>
              <a:gd name="T51" fmla="*/ 121990 h 244"/>
              <a:gd name="T52" fmla="*/ 411051 w 256"/>
              <a:gd name="T53" fmla="*/ 195184 h 244"/>
              <a:gd name="T54" fmla="*/ 411051 w 256"/>
              <a:gd name="T55" fmla="*/ 195184 h 244"/>
              <a:gd name="T56" fmla="*/ 415925 w 256"/>
              <a:gd name="T57" fmla="*/ 208197 h 244"/>
              <a:gd name="T58" fmla="*/ 376932 w 256"/>
              <a:gd name="T59" fmla="*/ 240727 h 244"/>
              <a:gd name="T60" fmla="*/ 376932 w 256"/>
              <a:gd name="T61" fmla="*/ 299283 h 244"/>
              <a:gd name="T62" fmla="*/ 376932 w 256"/>
              <a:gd name="T63" fmla="*/ 325307 h 244"/>
              <a:gd name="T64" fmla="*/ 376932 w 256"/>
              <a:gd name="T65" fmla="*/ 377357 h 244"/>
              <a:gd name="T66" fmla="*/ 357436 w 256"/>
              <a:gd name="T67" fmla="*/ 396875 h 244"/>
              <a:gd name="T68" fmla="*/ 318443 w 256"/>
              <a:gd name="T69" fmla="*/ 396875 h 244"/>
              <a:gd name="T70" fmla="*/ 318443 w 256"/>
              <a:gd name="T71" fmla="*/ 240727 h 244"/>
              <a:gd name="T72" fmla="*/ 240457 w 256"/>
              <a:gd name="T73" fmla="*/ 240727 h 244"/>
              <a:gd name="T74" fmla="*/ 240457 w 256"/>
              <a:gd name="T75" fmla="*/ 396875 h 244"/>
              <a:gd name="T76" fmla="*/ 58489 w 256"/>
              <a:gd name="T77" fmla="*/ 396875 h 244"/>
              <a:gd name="T78" fmla="*/ 38993 w 256"/>
              <a:gd name="T79" fmla="*/ 377357 h 244"/>
              <a:gd name="T80" fmla="*/ 38993 w 256"/>
              <a:gd name="T81" fmla="*/ 325307 h 244"/>
              <a:gd name="T82" fmla="*/ 38993 w 256"/>
              <a:gd name="T83" fmla="*/ 299283 h 244"/>
              <a:gd name="T84" fmla="*/ 38993 w 256"/>
              <a:gd name="T85" fmla="*/ 240727 h 244"/>
              <a:gd name="T86" fmla="*/ 207963 w 256"/>
              <a:gd name="T87" fmla="*/ 71568 h 244"/>
              <a:gd name="T88" fmla="*/ 376932 w 256"/>
              <a:gd name="T89" fmla="*/ 240727 h 244"/>
              <a:gd name="T90" fmla="*/ 175468 w 256"/>
              <a:gd name="T91" fmla="*/ 240727 h 244"/>
              <a:gd name="T92" fmla="*/ 97482 w 256"/>
              <a:gd name="T93" fmla="*/ 240727 h 244"/>
              <a:gd name="T94" fmla="*/ 97482 w 256"/>
              <a:gd name="T95" fmla="*/ 318801 h 244"/>
              <a:gd name="T96" fmla="*/ 175468 w 256"/>
              <a:gd name="T97" fmla="*/ 318801 h 244"/>
              <a:gd name="T98" fmla="*/ 175468 w 256"/>
              <a:gd name="T99" fmla="*/ 24072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6" h="244">
                <a:moveTo>
                  <a:pt x="256" y="128"/>
                </a:moveTo>
                <a:cubicBezTo>
                  <a:pt x="256" y="135"/>
                  <a:pt x="251" y="140"/>
                  <a:pt x="244" y="140"/>
                </a:cubicBezTo>
                <a:cubicBezTo>
                  <a:pt x="241" y="140"/>
                  <a:pt x="238" y="139"/>
                  <a:pt x="236" y="137"/>
                </a:cubicBezTo>
                <a:cubicBezTo>
                  <a:pt x="236" y="137"/>
                  <a:pt x="236" y="137"/>
                  <a:pt x="236" y="137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18" y="139"/>
                  <a:pt x="15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5"/>
                  <a:pt x="1" y="122"/>
                  <a:pt x="4" y="119"/>
                </a:cubicBezTo>
                <a:cubicBezTo>
                  <a:pt x="119" y="4"/>
                  <a:pt x="119" y="4"/>
                  <a:pt x="119" y="4"/>
                </a:cubicBezTo>
                <a:cubicBezTo>
                  <a:pt x="122" y="1"/>
                  <a:pt x="125" y="0"/>
                  <a:pt x="128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0"/>
                  <a:pt x="128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2" y="0"/>
                  <a:pt x="135" y="2"/>
                  <a:pt x="137" y="4"/>
                </a:cubicBezTo>
                <a:cubicBezTo>
                  <a:pt x="137" y="4"/>
                  <a:pt x="137" y="4"/>
                  <a:pt x="137" y="4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3"/>
                  <a:pt x="189" y="28"/>
                  <a:pt x="196" y="28"/>
                </a:cubicBezTo>
                <a:cubicBezTo>
                  <a:pt x="203" y="28"/>
                  <a:pt x="208" y="33"/>
                  <a:pt x="208" y="40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5" y="122"/>
                  <a:pt x="256" y="125"/>
                  <a:pt x="256" y="128"/>
                </a:cubicBezTo>
                <a:moveTo>
                  <a:pt x="232" y="148"/>
                </a:moveTo>
                <a:cubicBezTo>
                  <a:pt x="232" y="184"/>
                  <a:pt x="232" y="184"/>
                  <a:pt x="232" y="184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196" y="244"/>
                  <a:pt x="196" y="244"/>
                  <a:pt x="196" y="244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244"/>
                  <a:pt x="148" y="244"/>
                  <a:pt x="148" y="244"/>
                </a:cubicBezTo>
                <a:cubicBezTo>
                  <a:pt x="36" y="244"/>
                  <a:pt x="36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00"/>
                  <a:pt x="24" y="200"/>
                  <a:pt x="24" y="200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28" y="44"/>
                  <a:pt x="128" y="44"/>
                  <a:pt x="128" y="44"/>
                </a:cubicBezTo>
                <a:lnTo>
                  <a:pt x="232" y="148"/>
                </a:lnTo>
                <a:close/>
                <a:moveTo>
                  <a:pt x="108" y="148"/>
                </a:moveTo>
                <a:cubicBezTo>
                  <a:pt x="60" y="148"/>
                  <a:pt x="60" y="148"/>
                  <a:pt x="60" y="148"/>
                </a:cubicBezTo>
                <a:cubicBezTo>
                  <a:pt x="60" y="196"/>
                  <a:pt x="60" y="196"/>
                  <a:pt x="60" y="196"/>
                </a:cubicBezTo>
                <a:cubicBezTo>
                  <a:pt x="108" y="196"/>
                  <a:pt x="108" y="196"/>
                  <a:pt x="108" y="196"/>
                </a:cubicBezTo>
                <a:lnTo>
                  <a:pt x="108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PA-任意多边形 77">
            <a:extLst>
              <a:ext uri="{FF2B5EF4-FFF2-40B4-BE49-F238E27FC236}">
                <a16:creationId xmlns:a16="http://schemas.microsoft.com/office/drawing/2014/main" id="{99F3D582-76DD-4807-8394-EA4E68F7E21C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630156" y="2705801"/>
            <a:ext cx="442971" cy="360126"/>
          </a:xfrm>
          <a:custGeom>
            <a:avLst/>
            <a:gdLst>
              <a:gd name="T0" fmla="*/ 396429 w 256"/>
              <a:gd name="T1" fmla="*/ 338138 h 208"/>
              <a:gd name="T2" fmla="*/ 19496 w 256"/>
              <a:gd name="T3" fmla="*/ 338138 h 208"/>
              <a:gd name="T4" fmla="*/ 0 w 256"/>
              <a:gd name="T5" fmla="*/ 318630 h 208"/>
              <a:gd name="T6" fmla="*/ 0 w 256"/>
              <a:gd name="T7" fmla="*/ 58524 h 208"/>
              <a:gd name="T8" fmla="*/ 19496 w 256"/>
              <a:gd name="T9" fmla="*/ 39016 h 208"/>
              <a:gd name="T10" fmla="*/ 102357 w 256"/>
              <a:gd name="T11" fmla="*/ 39016 h 208"/>
              <a:gd name="T12" fmla="*/ 133226 w 256"/>
              <a:gd name="T13" fmla="*/ 8128 h 208"/>
              <a:gd name="T14" fmla="*/ 149473 w 256"/>
              <a:gd name="T15" fmla="*/ 0 h 208"/>
              <a:gd name="T16" fmla="*/ 266452 w 256"/>
              <a:gd name="T17" fmla="*/ 0 h 208"/>
              <a:gd name="T18" fmla="*/ 281074 w 256"/>
              <a:gd name="T19" fmla="*/ 6503 h 208"/>
              <a:gd name="T20" fmla="*/ 281074 w 256"/>
              <a:gd name="T21" fmla="*/ 6503 h 208"/>
              <a:gd name="T22" fmla="*/ 313568 w 256"/>
              <a:gd name="T23" fmla="*/ 39016 h 208"/>
              <a:gd name="T24" fmla="*/ 396429 w 256"/>
              <a:gd name="T25" fmla="*/ 39016 h 208"/>
              <a:gd name="T26" fmla="*/ 415925 w 256"/>
              <a:gd name="T27" fmla="*/ 58524 h 208"/>
              <a:gd name="T28" fmla="*/ 415925 w 256"/>
              <a:gd name="T29" fmla="*/ 318630 h 208"/>
              <a:gd name="T30" fmla="*/ 396429 w 256"/>
              <a:gd name="T31" fmla="*/ 338138 h 208"/>
              <a:gd name="T32" fmla="*/ 207963 w 256"/>
              <a:gd name="T33" fmla="*/ 65027 h 208"/>
              <a:gd name="T34" fmla="*/ 90984 w 256"/>
              <a:gd name="T35" fmla="*/ 182074 h 208"/>
              <a:gd name="T36" fmla="*/ 207963 w 256"/>
              <a:gd name="T37" fmla="*/ 299122 h 208"/>
              <a:gd name="T38" fmla="*/ 324941 w 256"/>
              <a:gd name="T39" fmla="*/ 182074 h 208"/>
              <a:gd name="T40" fmla="*/ 207963 w 256"/>
              <a:gd name="T41" fmla="*/ 65027 h 208"/>
              <a:gd name="T42" fmla="*/ 207963 w 256"/>
              <a:gd name="T43" fmla="*/ 260106 h 208"/>
              <a:gd name="T44" fmla="*/ 129977 w 256"/>
              <a:gd name="T45" fmla="*/ 182074 h 208"/>
              <a:gd name="T46" fmla="*/ 207963 w 256"/>
              <a:gd name="T47" fmla="*/ 104042 h 208"/>
              <a:gd name="T48" fmla="*/ 285948 w 256"/>
              <a:gd name="T49" fmla="*/ 182074 h 208"/>
              <a:gd name="T50" fmla="*/ 207963 w 256"/>
              <a:gd name="T51" fmla="*/ 260106 h 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6" h="208">
                <a:moveTo>
                  <a:pt x="244" y="208"/>
                </a:move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82" y="5"/>
                  <a:pt x="82" y="5"/>
                  <a:pt x="82" y="5"/>
                </a:cubicBezTo>
                <a:cubicBezTo>
                  <a:pt x="85" y="2"/>
                  <a:pt x="88" y="0"/>
                  <a:pt x="92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7" y="0"/>
                  <a:pt x="170" y="1"/>
                  <a:pt x="173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244" y="24"/>
                  <a:pt x="244" y="24"/>
                  <a:pt x="244" y="24"/>
                </a:cubicBezTo>
                <a:cubicBezTo>
                  <a:pt x="251" y="24"/>
                  <a:pt x="256" y="29"/>
                  <a:pt x="256" y="3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3"/>
                  <a:pt x="251" y="208"/>
                  <a:pt x="244" y="208"/>
                </a:cubicBezTo>
                <a:moveTo>
                  <a:pt x="128" y="40"/>
                </a:moveTo>
                <a:cubicBezTo>
                  <a:pt x="88" y="40"/>
                  <a:pt x="56" y="72"/>
                  <a:pt x="56" y="112"/>
                </a:cubicBezTo>
                <a:cubicBezTo>
                  <a:pt x="56" y="152"/>
                  <a:pt x="88" y="184"/>
                  <a:pt x="128" y="184"/>
                </a:cubicBezTo>
                <a:cubicBezTo>
                  <a:pt x="168" y="184"/>
                  <a:pt x="200" y="152"/>
                  <a:pt x="200" y="112"/>
                </a:cubicBezTo>
                <a:cubicBezTo>
                  <a:pt x="200" y="72"/>
                  <a:pt x="168" y="40"/>
                  <a:pt x="128" y="40"/>
                </a:cubicBezTo>
                <a:moveTo>
                  <a:pt x="128" y="160"/>
                </a:moveTo>
                <a:cubicBezTo>
                  <a:pt x="101" y="160"/>
                  <a:pt x="80" y="139"/>
                  <a:pt x="80" y="112"/>
                </a:cubicBezTo>
                <a:cubicBezTo>
                  <a:pt x="80" y="85"/>
                  <a:pt x="101" y="64"/>
                  <a:pt x="128" y="64"/>
                </a:cubicBezTo>
                <a:cubicBezTo>
                  <a:pt x="155" y="64"/>
                  <a:pt x="176" y="85"/>
                  <a:pt x="176" y="112"/>
                </a:cubicBezTo>
                <a:cubicBezTo>
                  <a:pt x="176" y="139"/>
                  <a:pt x="155" y="160"/>
                  <a:pt x="128" y="16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2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7" grpId="0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9BC211-8D5D-47D6-8E0A-E84F1D3C7BBC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D8B5B409-8242-4201-9E78-E46DE876FF3A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9A8E50AA-5F4E-4ECD-A2B7-454E0A90CDC3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61E3D805-E700-4BE8-B255-C7E64800A55A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EC5A4E6B-6B91-45E7-80E7-480523F8CA4A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C6073204-0689-494C-89B4-09C3012326DE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isḷîḍê">
            <a:extLst>
              <a:ext uri="{FF2B5EF4-FFF2-40B4-BE49-F238E27FC236}">
                <a16:creationId xmlns:a16="http://schemas.microsoft.com/office/drawing/2014/main" id="{FB113CDE-DB10-48DE-B4D7-5D2B6153A71D}"/>
              </a:ext>
            </a:extLst>
          </p:cNvPr>
          <p:cNvSpPr/>
          <p:nvPr/>
        </p:nvSpPr>
        <p:spPr>
          <a:xfrm>
            <a:off x="756137" y="2384101"/>
            <a:ext cx="2895600" cy="2895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t" anchorCtr="1">
            <a:normAutofit/>
          </a:bodyPr>
          <a:lstStyle/>
          <a:p>
            <a:pPr lvl="0" algn="ctr" defTabSz="913765">
              <a:defRPr/>
            </a:pP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î$ļíḋe">
            <a:extLst>
              <a:ext uri="{FF2B5EF4-FFF2-40B4-BE49-F238E27FC236}">
                <a16:creationId xmlns:a16="http://schemas.microsoft.com/office/drawing/2014/main" id="{ACE0FFCC-C496-4768-ABF5-5AB01C80E505}"/>
              </a:ext>
            </a:extLst>
          </p:cNvPr>
          <p:cNvSpPr txBox="1"/>
          <p:nvPr/>
        </p:nvSpPr>
        <p:spPr>
          <a:xfrm>
            <a:off x="1597842" y="3154114"/>
            <a:ext cx="1212191" cy="70788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cxnSp>
        <p:nvCxnSpPr>
          <p:cNvPr id="4" name="直接连接符 9">
            <a:extLst>
              <a:ext uri="{FF2B5EF4-FFF2-40B4-BE49-F238E27FC236}">
                <a16:creationId xmlns:a16="http://schemas.microsoft.com/office/drawing/2014/main" id="{8BE06331-F947-467E-92B4-B9A9BB99D5D7}"/>
              </a:ext>
            </a:extLst>
          </p:cNvPr>
          <p:cNvCxnSpPr/>
          <p:nvPr/>
        </p:nvCxnSpPr>
        <p:spPr>
          <a:xfrm>
            <a:off x="1612645" y="3862000"/>
            <a:ext cx="11825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îṩ1îḑè">
            <a:extLst>
              <a:ext uri="{FF2B5EF4-FFF2-40B4-BE49-F238E27FC236}">
                <a16:creationId xmlns:a16="http://schemas.microsoft.com/office/drawing/2014/main" id="{B720052F-F9AE-4324-91B8-62ECCCBDC802}"/>
              </a:ext>
            </a:extLst>
          </p:cNvPr>
          <p:cNvSpPr/>
          <p:nvPr/>
        </p:nvSpPr>
        <p:spPr bwMode="auto">
          <a:xfrm>
            <a:off x="1055847" y="4059563"/>
            <a:ext cx="2378065" cy="114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95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 Box 66">
            <a:extLst>
              <a:ext uri="{FF2B5EF4-FFF2-40B4-BE49-F238E27FC236}">
                <a16:creationId xmlns:a16="http://schemas.microsoft.com/office/drawing/2014/main" id="{C1B199BF-61C4-49A2-8313-8D58E121E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624" y="5042696"/>
            <a:ext cx="134075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133" dirty="0">
                <a:solidFill>
                  <a:srgbClr val="FFFFFF"/>
                </a:solidFill>
                <a:cs typeface="+mn-ea"/>
                <a:sym typeface="+mn-lt"/>
              </a:rPr>
              <a:t>text here</a:t>
            </a:r>
            <a:endParaRPr lang="en-US" altLang="ko-KR" sz="213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2F42BA4-E84B-44C3-98E5-DA1ECCD88586}"/>
              </a:ext>
            </a:extLst>
          </p:cNvPr>
          <p:cNvGrpSpPr/>
          <p:nvPr/>
        </p:nvGrpSpPr>
        <p:grpSpPr>
          <a:xfrm>
            <a:off x="4956017" y="4904838"/>
            <a:ext cx="2034036" cy="658564"/>
            <a:chOff x="5641469" y="1367721"/>
            <a:chExt cx="1525527" cy="546192"/>
          </a:xfrm>
          <a:solidFill>
            <a:schemeClr val="accent1"/>
          </a:solidFill>
        </p:grpSpPr>
        <p:sp>
          <p:nvSpPr>
            <p:cNvPr id="8" name="AutoShape 65">
              <a:extLst>
                <a:ext uri="{FF2B5EF4-FFF2-40B4-BE49-F238E27FC236}">
                  <a16:creationId xmlns:a16="http://schemas.microsoft.com/office/drawing/2014/main" id="{8E40A189-D996-4E20-BEEA-A321AF4CA7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641469" y="1367721"/>
              <a:ext cx="1525527" cy="546192"/>
            </a:xfrm>
            <a:prstGeom prst="homePlate">
              <a:avLst>
                <a:gd name="adj" fmla="val 4373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30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 Box 66">
              <a:extLst>
                <a:ext uri="{FF2B5EF4-FFF2-40B4-BE49-F238E27FC236}">
                  <a16:creationId xmlns:a16="http://schemas.microsoft.com/office/drawing/2014/main" id="{4012ED7B-AB67-4B7D-8EB0-9A1106440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7495" y="1498071"/>
              <a:ext cx="1005565" cy="348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133" dirty="0">
                  <a:solidFill>
                    <a:srgbClr val="FFFFFF"/>
                  </a:solidFill>
                  <a:cs typeface="+mn-ea"/>
                  <a:sym typeface="+mn-lt"/>
                </a:rPr>
                <a:t>text here</a:t>
              </a:r>
              <a:endParaRPr lang="en-US" altLang="ko-KR" sz="2133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 Box 66">
            <a:extLst>
              <a:ext uri="{FF2B5EF4-FFF2-40B4-BE49-F238E27FC236}">
                <a16:creationId xmlns:a16="http://schemas.microsoft.com/office/drawing/2014/main" id="{BE3D0090-B36B-4E0C-9E7A-2249FD03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184" y="5042696"/>
            <a:ext cx="134075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133" dirty="0">
                <a:solidFill>
                  <a:srgbClr val="FFFFFF"/>
                </a:solidFill>
                <a:cs typeface="+mn-ea"/>
                <a:sym typeface="+mn-lt"/>
              </a:rPr>
              <a:t>text here</a:t>
            </a:r>
            <a:endParaRPr lang="en-US" altLang="ko-KR" sz="213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D89A38F-F26F-40F7-B2D8-F8B4241F330A}"/>
              </a:ext>
            </a:extLst>
          </p:cNvPr>
          <p:cNvGrpSpPr/>
          <p:nvPr/>
        </p:nvGrpSpPr>
        <p:grpSpPr>
          <a:xfrm>
            <a:off x="8166577" y="4904838"/>
            <a:ext cx="2034036" cy="658564"/>
            <a:chOff x="5641469" y="1367721"/>
            <a:chExt cx="1525527" cy="546192"/>
          </a:xfrm>
          <a:solidFill>
            <a:schemeClr val="accent1"/>
          </a:solidFill>
        </p:grpSpPr>
        <p:sp>
          <p:nvSpPr>
            <p:cNvPr id="12" name="AutoShape 65">
              <a:extLst>
                <a:ext uri="{FF2B5EF4-FFF2-40B4-BE49-F238E27FC236}">
                  <a16:creationId xmlns:a16="http://schemas.microsoft.com/office/drawing/2014/main" id="{E6F12DAA-6578-400F-A81C-68EF6A391E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641469" y="1367721"/>
              <a:ext cx="1525527" cy="546192"/>
            </a:xfrm>
            <a:prstGeom prst="homePlate">
              <a:avLst>
                <a:gd name="adj" fmla="val 4373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30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AF40AA05-E989-42EF-B100-F7CE43241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7495" y="1498071"/>
              <a:ext cx="1005565" cy="348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133" dirty="0">
                  <a:solidFill>
                    <a:srgbClr val="FFFFFF"/>
                  </a:solidFill>
                  <a:cs typeface="+mn-ea"/>
                  <a:sym typeface="+mn-lt"/>
                </a:rPr>
                <a:t>text here</a:t>
              </a:r>
              <a:endParaRPr lang="en-US" altLang="ko-KR" sz="2133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4" name="图表 13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>
            <a:extLst>
              <a:ext uri="{FF2B5EF4-FFF2-40B4-BE49-F238E27FC236}">
                <a16:creationId xmlns:a16="http://schemas.microsoft.com/office/drawing/2014/main" id="{1149C985-62ED-446F-ADCD-5BFA28B3BF7A}"/>
              </a:ext>
            </a:extLst>
          </p:cNvPr>
          <p:cNvGraphicFramePr/>
          <p:nvPr/>
        </p:nvGraphicFramePr>
        <p:xfrm>
          <a:off x="4704494" y="1527999"/>
          <a:ext cx="6924166" cy="280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9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CB2A64C-53C0-43F8-8453-D6E00F23C065}"/>
              </a:ext>
            </a:extLst>
          </p:cNvPr>
          <p:cNvSpPr/>
          <p:nvPr/>
        </p:nvSpPr>
        <p:spPr>
          <a:xfrm>
            <a:off x="4102037" y="2187301"/>
            <a:ext cx="3929444" cy="6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CA7AB2D8-B3D8-2C49-94E8-1DABE6FF085E}"/>
              </a:ext>
            </a:extLst>
          </p:cNvPr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D2C6A3EB-9883-124D-8354-91CE1438CE63}"/>
              </a:ext>
            </a:extLst>
          </p:cNvPr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8E202AAD-9CCC-324E-B134-6B8CC79BA8F5}"/>
              </a:ext>
            </a:extLst>
          </p:cNvPr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4BC7569-8284-8F43-B658-A2D402AB3474}"/>
              </a:ext>
            </a:extLst>
          </p:cNvPr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A032D6-2D46-4096-AB34-10C5F342AE00}"/>
              </a:ext>
            </a:extLst>
          </p:cNvPr>
          <p:cNvSpPr txBox="1"/>
          <p:nvPr/>
        </p:nvSpPr>
        <p:spPr>
          <a:xfrm>
            <a:off x="3207101" y="2164041"/>
            <a:ext cx="57193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THANKS 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0B2119-C049-4AE4-854D-E995620009F0}"/>
              </a:ext>
            </a:extLst>
          </p:cNvPr>
          <p:cNvSpPr txBox="1"/>
          <p:nvPr/>
        </p:nvSpPr>
        <p:spPr>
          <a:xfrm>
            <a:off x="3265582" y="3351814"/>
            <a:ext cx="566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THANK</a:t>
            </a:r>
            <a:r>
              <a:rPr lang="zh-CN" altLang="en-US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40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YOU</a:t>
            </a:r>
            <a:endParaRPr lang="zh-CN" altLang="en-US" sz="40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45BC7CB0-3201-4772-B394-01F3093EF163}"/>
              </a:ext>
            </a:extLst>
          </p:cNvPr>
          <p:cNvSpPr/>
          <p:nvPr/>
        </p:nvSpPr>
        <p:spPr>
          <a:xfrm>
            <a:off x="5265123" y="4304069"/>
            <a:ext cx="1603272" cy="44318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B690897F-E19B-A141-B443-F20A9D1880C1}"/>
              </a:ext>
            </a:extLst>
          </p:cNvPr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F9634B96-C333-6541-B9A3-305BF31E6D72}"/>
              </a:ext>
            </a:extLst>
          </p:cNvPr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A81F429A-297C-C247-B8D4-52B9A3A69FA6}"/>
              </a:ext>
            </a:extLst>
          </p:cNvPr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6D1C636-87A4-5142-9FEC-CB66F0639830}"/>
              </a:ext>
            </a:extLst>
          </p:cNvPr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3">
            <a:hlinkClick r:id="rId3"/>
            <a:extLst>
              <a:ext uri="{FF2B5EF4-FFF2-40B4-BE49-F238E27FC236}">
                <a16:creationId xmlns:a16="http://schemas.microsoft.com/office/drawing/2014/main" id="{D8724B5D-D73A-A4D7-5757-6966D1E27302}"/>
              </a:ext>
            </a:extLst>
          </p:cNvPr>
          <p:cNvSpPr txBox="1"/>
          <p:nvPr/>
        </p:nvSpPr>
        <p:spPr>
          <a:xfrm>
            <a:off x="3511192" y="65097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animBg="1"/>
      <p:bldP spid="7" grpId="0" animBg="1"/>
      <p:bldP spid="8" grpId="0" animBg="1"/>
      <p:bldP spid="9" grpId="0" animBg="1"/>
      <p:bldP spid="2" grpId="0"/>
      <p:bldP spid="5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2D89B3-1E4F-4494-AD98-14A14F74E722}"/>
              </a:ext>
            </a:extLst>
          </p:cNvPr>
          <p:cNvSpPr/>
          <p:nvPr/>
        </p:nvSpPr>
        <p:spPr>
          <a:xfrm>
            <a:off x="5857217" y="1932969"/>
            <a:ext cx="2213420" cy="328229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r>
              <a:rPr lang="en-US" altLang="zh-CN" sz="13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 HERE</a:t>
            </a:r>
            <a:endParaRPr lang="zh-CN" altLang="en-US" sz="1333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792F8-9C44-45BB-A29D-814FDDD7A743}"/>
              </a:ext>
            </a:extLst>
          </p:cNvPr>
          <p:cNvSpPr/>
          <p:nvPr/>
        </p:nvSpPr>
        <p:spPr>
          <a:xfrm>
            <a:off x="5842000" y="3174058"/>
            <a:ext cx="5493901" cy="70237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3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133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>
            <a:extLst>
              <a:ext uri="{FF2B5EF4-FFF2-40B4-BE49-F238E27FC236}">
                <a16:creationId xmlns:a16="http://schemas.microsoft.com/office/drawing/2014/main" id="{AA8D6FF0-330A-4EB4-9960-1AE998EE3F97}"/>
              </a:ext>
            </a:extLst>
          </p:cNvPr>
          <p:cNvSpPr txBox="1"/>
          <p:nvPr/>
        </p:nvSpPr>
        <p:spPr bwMode="auto">
          <a:xfrm>
            <a:off x="5858950" y="2358380"/>
            <a:ext cx="4509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3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A8EDFD9-A7FD-42A7-8CA6-4283185A1A8E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63E9939D-DD7A-4EBE-86F7-DEA07B2B305A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6557D205-B0C7-4734-8FB9-5665D7BCC7D4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>
              <a:extLst>
                <a:ext uri="{FF2B5EF4-FFF2-40B4-BE49-F238E27FC236}">
                  <a16:creationId xmlns:a16="http://schemas.microsoft.com/office/drawing/2014/main" id="{0FAE7471-85EF-4C91-B4D1-A423619EF888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421D28B3-F8E1-41BD-AD97-0BE136A163D2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141B3F32-9447-4E97-96D8-8338B3A182C8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Group 97">
            <a:extLst>
              <a:ext uri="{FF2B5EF4-FFF2-40B4-BE49-F238E27FC236}">
                <a16:creationId xmlns:a16="http://schemas.microsoft.com/office/drawing/2014/main" id="{7E66031B-3755-4BB3-8979-4689821FDB1A}"/>
              </a:ext>
            </a:extLst>
          </p:cNvPr>
          <p:cNvGrpSpPr/>
          <p:nvPr/>
        </p:nvGrpSpPr>
        <p:grpSpPr>
          <a:xfrm rot="5400000">
            <a:off x="1022128" y="5116252"/>
            <a:ext cx="1181135" cy="54852"/>
            <a:chOff x="5071484" y="4559432"/>
            <a:chExt cx="1599308" cy="74272"/>
          </a:xfrm>
        </p:grpSpPr>
        <p:sp>
          <p:nvSpPr>
            <p:cNvPr id="3" name="Oval 98">
              <a:extLst>
                <a:ext uri="{FF2B5EF4-FFF2-40B4-BE49-F238E27FC236}">
                  <a16:creationId xmlns:a16="http://schemas.microsoft.com/office/drawing/2014/main" id="{48666250-9B6D-4F4C-87A1-F94F086F5798}"/>
                </a:ext>
              </a:extLst>
            </p:cNvPr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4" name="Group 99">
              <a:extLst>
                <a:ext uri="{FF2B5EF4-FFF2-40B4-BE49-F238E27FC236}">
                  <a16:creationId xmlns:a16="http://schemas.microsoft.com/office/drawing/2014/main" id="{9A723692-5CBC-4FC8-A605-E3098C0E090D}"/>
                </a:ext>
              </a:extLst>
            </p:cNvPr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5" name="Straight Connector 135">
                <a:extLst>
                  <a:ext uri="{FF2B5EF4-FFF2-40B4-BE49-F238E27FC236}">
                    <a16:creationId xmlns:a16="http://schemas.microsoft.com/office/drawing/2014/main" id="{F7D55C04-C99C-4420-946C-05D031D333C0}"/>
                  </a:ext>
                </a:extLst>
              </p:cNvPr>
              <p:cNvCxnSpPr>
                <a:endCxn id="3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136">
                <a:extLst>
                  <a:ext uri="{FF2B5EF4-FFF2-40B4-BE49-F238E27FC236}">
                    <a16:creationId xmlns:a16="http://schemas.microsoft.com/office/drawing/2014/main" id="{4B4BB879-6098-4438-B448-4C5AB81D3B0F}"/>
                  </a:ext>
                </a:extLst>
              </p:cNvPr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A-文本框 42">
            <a:extLst>
              <a:ext uri="{FF2B5EF4-FFF2-40B4-BE49-F238E27FC236}">
                <a16:creationId xmlns:a16="http://schemas.microsoft.com/office/drawing/2014/main" id="{8DE2A48A-076C-4DEB-B20C-1806048A6E9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85652" y="4891380"/>
            <a:ext cx="2401125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-文本框 6">
            <a:extLst>
              <a:ext uri="{FF2B5EF4-FFF2-40B4-BE49-F238E27FC236}">
                <a16:creationId xmlns:a16="http://schemas.microsoft.com/office/drawing/2014/main" id="{0B7DDA61-B314-4C13-800E-60B7F12F32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07056" y="4522048"/>
            <a:ext cx="255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AE806FA-F562-4393-B84B-4753967208BB}"/>
              </a:ext>
            </a:extLst>
          </p:cNvPr>
          <p:cNvSpPr/>
          <p:nvPr/>
        </p:nvSpPr>
        <p:spPr>
          <a:xfrm>
            <a:off x="1608170" y="1924829"/>
            <a:ext cx="2213033" cy="2213033"/>
          </a:xfrm>
          <a:prstGeom prst="ellipse">
            <a:avLst/>
          </a:prstGeom>
          <a:blipFill dpi="0" rotWithShape="1">
            <a:blip r:embed="rId5"/>
            <a:srcRect/>
            <a:stretch>
              <a:fillRect l="-25078" r="-25078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E43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8B44596D-CB72-4A4B-8F1A-413854BA9246}"/>
              </a:ext>
            </a:extLst>
          </p:cNvPr>
          <p:cNvSpPr>
            <a:spLocks noChangeAspect="1"/>
          </p:cNvSpPr>
          <p:nvPr/>
        </p:nvSpPr>
        <p:spPr>
          <a:xfrm>
            <a:off x="4905581" y="4188484"/>
            <a:ext cx="533230" cy="53323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4140AFA-CC49-4E7A-AD9C-5D58D0CAA482}"/>
              </a:ext>
            </a:extLst>
          </p:cNvPr>
          <p:cNvSpPr>
            <a:spLocks noChangeAspect="1"/>
          </p:cNvSpPr>
          <p:nvPr/>
        </p:nvSpPr>
        <p:spPr>
          <a:xfrm>
            <a:off x="4913753" y="2488723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899221E-BFAD-4296-B30B-A5A7B2A61A46}"/>
              </a:ext>
            </a:extLst>
          </p:cNvPr>
          <p:cNvSpPr>
            <a:spLocks noChangeAspect="1"/>
          </p:cNvSpPr>
          <p:nvPr/>
        </p:nvSpPr>
        <p:spPr>
          <a:xfrm>
            <a:off x="8197006" y="4190865"/>
            <a:ext cx="534740" cy="53323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04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40D6CBDE-7699-4B98-AEFC-C1F26CEF0537}"/>
              </a:ext>
            </a:extLst>
          </p:cNvPr>
          <p:cNvSpPr>
            <a:spLocks noChangeAspect="1"/>
          </p:cNvSpPr>
          <p:nvPr/>
        </p:nvSpPr>
        <p:spPr>
          <a:xfrm>
            <a:off x="8205341" y="2491103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2136A1BA-A6CE-4D29-AE27-721648F60060}"/>
              </a:ext>
            </a:extLst>
          </p:cNvPr>
          <p:cNvSpPr txBox="1"/>
          <p:nvPr/>
        </p:nvSpPr>
        <p:spPr>
          <a:xfrm>
            <a:off x="5712639" y="2488723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EC1105F-FC7D-4024-8ECD-731FE2080A51}"/>
              </a:ext>
            </a:extLst>
          </p:cNvPr>
          <p:cNvSpPr txBox="1"/>
          <p:nvPr/>
        </p:nvSpPr>
        <p:spPr>
          <a:xfrm>
            <a:off x="5712639" y="2827277"/>
            <a:ext cx="2075654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F089427-EBA3-4C37-8041-D610E2B956E3}"/>
              </a:ext>
            </a:extLst>
          </p:cNvPr>
          <p:cNvSpPr txBox="1"/>
          <p:nvPr/>
        </p:nvSpPr>
        <p:spPr>
          <a:xfrm>
            <a:off x="8985228" y="2488723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92597A1A-6591-49FD-BFDC-8513AA701876}"/>
              </a:ext>
            </a:extLst>
          </p:cNvPr>
          <p:cNvSpPr txBox="1"/>
          <p:nvPr/>
        </p:nvSpPr>
        <p:spPr>
          <a:xfrm>
            <a:off x="8985228" y="2827277"/>
            <a:ext cx="2075654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4D6678C1-E50A-4E3B-8155-D8AA29EE0E0A}"/>
              </a:ext>
            </a:extLst>
          </p:cNvPr>
          <p:cNvSpPr txBox="1"/>
          <p:nvPr/>
        </p:nvSpPr>
        <p:spPr>
          <a:xfrm>
            <a:off x="5712639" y="4155345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638B436B-B56F-46E6-A5BD-56B9EB7B83CA}"/>
              </a:ext>
            </a:extLst>
          </p:cNvPr>
          <p:cNvSpPr txBox="1"/>
          <p:nvPr/>
        </p:nvSpPr>
        <p:spPr>
          <a:xfrm>
            <a:off x="5712639" y="4493899"/>
            <a:ext cx="2075654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84150027-3943-44CA-A5D7-82EC636EEC01}"/>
              </a:ext>
            </a:extLst>
          </p:cNvPr>
          <p:cNvSpPr txBox="1"/>
          <p:nvPr/>
        </p:nvSpPr>
        <p:spPr>
          <a:xfrm>
            <a:off x="8985228" y="4155345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B9533056-9F0D-4BB4-8B40-780129117EA6}"/>
              </a:ext>
            </a:extLst>
          </p:cNvPr>
          <p:cNvSpPr txBox="1"/>
          <p:nvPr/>
        </p:nvSpPr>
        <p:spPr>
          <a:xfrm>
            <a:off x="8985228" y="4493899"/>
            <a:ext cx="2075654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9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98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348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97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947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95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45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6FB4A57-D797-43DA-9344-4AF8B43AFECF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776D86C6-2F8D-4D00-8693-F82271725CB3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B822DD64-A05F-4235-A0B7-D6C8202F9135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9198B953-E90B-4213-BA1B-0F62C9DC9861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7FC77821-0E4B-4B03-929A-9C67C4C57B64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7403E407-9ADF-471D-907E-4E381CE729B0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7ACFFBA-70F6-DC4F-85D0-24445676EFD7}"/>
              </a:ext>
            </a:extLst>
          </p:cNvPr>
          <p:cNvGrpSpPr/>
          <p:nvPr/>
        </p:nvGrpSpPr>
        <p:grpSpPr>
          <a:xfrm>
            <a:off x="6391493" y="1927319"/>
            <a:ext cx="4301615" cy="4066932"/>
            <a:chOff x="1730162" y="2266640"/>
            <a:chExt cx="3228596" cy="3913344"/>
          </a:xfrm>
        </p:grpSpPr>
        <p:sp>
          <p:nvSpPr>
            <p:cNvPr id="35" name="圆角矩形 8">
              <a:extLst>
                <a:ext uri="{FF2B5EF4-FFF2-40B4-BE49-F238E27FC236}">
                  <a16:creationId xmlns:a16="http://schemas.microsoft.com/office/drawing/2014/main" id="{E391D74C-2505-C349-9199-EAFBF5D3CE9D}"/>
                </a:ext>
              </a:extLst>
            </p:cNvPr>
            <p:cNvSpPr/>
            <p:nvPr/>
          </p:nvSpPr>
          <p:spPr>
            <a:xfrm>
              <a:off x="1730162" y="2266640"/>
              <a:ext cx="3228596" cy="3913344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圆角矩形 10">
              <a:extLst>
                <a:ext uri="{FF2B5EF4-FFF2-40B4-BE49-F238E27FC236}">
                  <a16:creationId xmlns:a16="http://schemas.microsoft.com/office/drawing/2014/main" id="{3E9EC6E0-DA87-904A-A0AF-3FC07B8EF73B}"/>
                </a:ext>
              </a:extLst>
            </p:cNvPr>
            <p:cNvSpPr/>
            <p:nvPr/>
          </p:nvSpPr>
          <p:spPr>
            <a:xfrm>
              <a:off x="2476937" y="2667737"/>
              <a:ext cx="1582921" cy="47487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82BBF993-D78C-4D43-AEC1-72CCBED4F444}"/>
              </a:ext>
            </a:extLst>
          </p:cNvPr>
          <p:cNvSpPr/>
          <p:nvPr/>
        </p:nvSpPr>
        <p:spPr>
          <a:xfrm>
            <a:off x="1417551" y="5346025"/>
            <a:ext cx="4633513" cy="648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49F23CC-85A8-EC4B-81E3-7708F92A9746}"/>
              </a:ext>
            </a:extLst>
          </p:cNvPr>
          <p:cNvSpPr/>
          <p:nvPr/>
        </p:nvSpPr>
        <p:spPr>
          <a:xfrm>
            <a:off x="1417551" y="1927319"/>
            <a:ext cx="4633513" cy="3418706"/>
          </a:xfrm>
          <a:prstGeom prst="rect">
            <a:avLst/>
          </a:prstGeom>
          <a:blipFill dpi="0" rotWithShape="1">
            <a:blip r:embed="rId5"/>
            <a:srcRect/>
            <a:stretch>
              <a:fillRect l="-8652" r="-21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PA-文本框 9">
            <a:extLst>
              <a:ext uri="{FF2B5EF4-FFF2-40B4-BE49-F238E27FC236}">
                <a16:creationId xmlns:a16="http://schemas.microsoft.com/office/drawing/2014/main" id="{0769B8F5-C4CD-E04F-A570-5619E954C18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94392" y="3254511"/>
            <a:ext cx="2893134" cy="1185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PA-文本框 6">
            <a:extLst>
              <a:ext uri="{FF2B5EF4-FFF2-40B4-BE49-F238E27FC236}">
                <a16:creationId xmlns:a16="http://schemas.microsoft.com/office/drawing/2014/main" id="{12984B23-D34B-F441-9CE0-41BD4B6590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8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1A000D6-2D1F-4A1A-B616-F47D266762F4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4127A0C0-A735-4D9F-AA81-E49BC0AF4FC7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DBF0D8D1-BDBD-40FC-9AEE-53C7905F378F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3BC26BA3-B970-4EE7-9461-0613810E5900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0529A83-3B27-47B2-865A-349C5ABD165A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F2AE91B6-CE05-45B6-ADB4-6F33FF37733D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Oval 14">
            <a:extLst>
              <a:ext uri="{FF2B5EF4-FFF2-40B4-BE49-F238E27FC236}">
                <a16:creationId xmlns:a16="http://schemas.microsoft.com/office/drawing/2014/main" id="{A9FA776F-D7B2-4227-9E96-EF9D5AF06DD8}"/>
              </a:ext>
            </a:extLst>
          </p:cNvPr>
          <p:cNvSpPr>
            <a:spLocks noChangeAspect="1"/>
          </p:cNvSpPr>
          <p:nvPr/>
        </p:nvSpPr>
        <p:spPr>
          <a:xfrm>
            <a:off x="1161588" y="2656775"/>
            <a:ext cx="1132840" cy="11328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12">
            <a:extLst>
              <a:ext uri="{FF2B5EF4-FFF2-40B4-BE49-F238E27FC236}">
                <a16:creationId xmlns:a16="http://schemas.microsoft.com/office/drawing/2014/main" id="{D63FAF0C-F417-4E4B-8AEE-6B74DFCD7F7F}"/>
              </a:ext>
            </a:extLst>
          </p:cNvPr>
          <p:cNvSpPr/>
          <p:nvPr/>
        </p:nvSpPr>
        <p:spPr>
          <a:xfrm>
            <a:off x="2294428" y="3349560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5638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Oval 14">
            <a:extLst>
              <a:ext uri="{FF2B5EF4-FFF2-40B4-BE49-F238E27FC236}">
                <a16:creationId xmlns:a16="http://schemas.microsoft.com/office/drawing/2014/main" id="{DBE91899-DD5F-4895-B015-8B09E36482D4}"/>
              </a:ext>
            </a:extLst>
          </p:cNvPr>
          <p:cNvSpPr>
            <a:spLocks noChangeAspect="1"/>
          </p:cNvSpPr>
          <p:nvPr/>
        </p:nvSpPr>
        <p:spPr>
          <a:xfrm>
            <a:off x="5123988" y="3349560"/>
            <a:ext cx="1132840" cy="11328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E4FCAA7B-79D6-42A8-9259-729FB822DBB0}"/>
              </a:ext>
            </a:extLst>
          </p:cNvPr>
          <p:cNvSpPr>
            <a:spLocks noChangeAspect="1"/>
          </p:cNvSpPr>
          <p:nvPr/>
        </p:nvSpPr>
        <p:spPr>
          <a:xfrm>
            <a:off x="8857153" y="2134805"/>
            <a:ext cx="1132840" cy="11328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67">
            <a:extLst>
              <a:ext uri="{FF2B5EF4-FFF2-40B4-BE49-F238E27FC236}">
                <a16:creationId xmlns:a16="http://schemas.microsoft.com/office/drawing/2014/main" id="{FBB4330F-9730-46BC-A822-1F69BDB47E45}"/>
              </a:ext>
            </a:extLst>
          </p:cNvPr>
          <p:cNvSpPr/>
          <p:nvPr/>
        </p:nvSpPr>
        <p:spPr>
          <a:xfrm>
            <a:off x="6075853" y="2473895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56386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PA-组合 27">
            <a:extLst>
              <a:ext uri="{FF2B5EF4-FFF2-40B4-BE49-F238E27FC236}">
                <a16:creationId xmlns:a16="http://schemas.microsoft.com/office/drawing/2014/main" id="{B7737900-6EFF-4DDD-B0D6-4C684E566B3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508645" y="2026165"/>
            <a:ext cx="2401125" cy="1087589"/>
            <a:chOff x="6169650" y="4486172"/>
            <a:chExt cx="2401125" cy="1087589"/>
          </a:xfrm>
        </p:grpSpPr>
        <p:sp>
          <p:nvSpPr>
            <p:cNvPr id="8" name="PA-文本框 6">
              <a:extLst>
                <a:ext uri="{FF2B5EF4-FFF2-40B4-BE49-F238E27FC236}">
                  <a16:creationId xmlns:a16="http://schemas.microsoft.com/office/drawing/2014/main" id="{8BF31CDF-0192-43FA-A806-4EA9A75A707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9" name="PA-文本框 42">
              <a:extLst>
                <a:ext uri="{FF2B5EF4-FFF2-40B4-BE49-F238E27FC236}">
                  <a16:creationId xmlns:a16="http://schemas.microsoft.com/office/drawing/2014/main" id="{3113C821-0F96-4D5F-A8DC-A08EE21E32E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69650" y="5024700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PA-组合 27">
            <a:extLst>
              <a:ext uri="{FF2B5EF4-FFF2-40B4-BE49-F238E27FC236}">
                <a16:creationId xmlns:a16="http://schemas.microsoft.com/office/drawing/2014/main" id="{551C3AEF-65CF-4BA2-AE31-3D31B6B23B8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065378" y="4832063"/>
            <a:ext cx="2401125" cy="1087589"/>
            <a:chOff x="6169650" y="4486172"/>
            <a:chExt cx="2401125" cy="1087589"/>
          </a:xfrm>
        </p:grpSpPr>
        <p:sp>
          <p:nvSpPr>
            <p:cNvPr id="11" name="PA-文本框 6">
              <a:extLst>
                <a:ext uri="{FF2B5EF4-FFF2-40B4-BE49-F238E27FC236}">
                  <a16:creationId xmlns:a16="http://schemas.microsoft.com/office/drawing/2014/main" id="{CCDA0452-DD49-4085-8445-8E4BA01C236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2" name="PA-文本框 42">
              <a:extLst>
                <a:ext uri="{FF2B5EF4-FFF2-40B4-BE49-F238E27FC236}">
                  <a16:creationId xmlns:a16="http://schemas.microsoft.com/office/drawing/2014/main" id="{DEA490C1-F59B-4C7C-90F8-9AEC95FD5B2B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650" y="5024700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PA-组合 27">
            <a:extLst>
              <a:ext uri="{FF2B5EF4-FFF2-40B4-BE49-F238E27FC236}">
                <a16:creationId xmlns:a16="http://schemas.microsoft.com/office/drawing/2014/main" id="{DE759F56-D013-43D4-B4EB-9FE931FDD8C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281622" y="3481005"/>
            <a:ext cx="2401125" cy="1087589"/>
            <a:chOff x="6169650" y="4486172"/>
            <a:chExt cx="2401125" cy="1087589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7EF7F3B6-318B-4D3C-A592-596B87F63CB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185160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AC059773-437E-4382-87B7-3283575B20D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650" y="5024700"/>
              <a:ext cx="2401125" cy="5490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8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385451-67DD-433D-B12A-028C182E1CBC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24C8DBD5-7744-49EC-9907-A85DD2CE9EF1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DFD08D91-5664-4357-9DBB-937D9A71107D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70347B2E-0ABB-46E9-9E6D-AA404E118B99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38F7C38C-158A-44FD-BF20-476F259E9370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4C3C4982-90DA-4DBB-9B34-34AC0BAF9D56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Picture 50" descr="iPhone6_mockup_front_white.png">
            <a:extLst>
              <a:ext uri="{FF2B5EF4-FFF2-40B4-BE49-F238E27FC236}">
                <a16:creationId xmlns:a16="http://schemas.microsoft.com/office/drawing/2014/main" id="{1A7A36CA-2820-4505-B0E5-2E67233CD4D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91"/>
          <a:stretch/>
        </p:blipFill>
        <p:spPr>
          <a:xfrm>
            <a:off x="3005161" y="2393666"/>
            <a:ext cx="6441330" cy="446433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094FB97-B272-4432-B952-342B36E3F70F}"/>
              </a:ext>
            </a:extLst>
          </p:cNvPr>
          <p:cNvSpPr/>
          <p:nvPr/>
        </p:nvSpPr>
        <p:spPr>
          <a:xfrm>
            <a:off x="4278561" y="4011246"/>
            <a:ext cx="3801138" cy="2846753"/>
          </a:xfrm>
          <a:prstGeom prst="rect">
            <a:avLst/>
          </a:prstGeom>
          <a:blipFill>
            <a:blip r:embed="rId16"/>
            <a:srcRect/>
            <a:stretch>
              <a:fillRect l="-6228" r="-62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E85C0740-374E-4883-AB06-B61693EEC4A4}"/>
              </a:ext>
            </a:extLst>
          </p:cNvPr>
          <p:cNvGrpSpPr/>
          <p:nvPr/>
        </p:nvGrpSpPr>
        <p:grpSpPr>
          <a:xfrm>
            <a:off x="2823099" y="2660279"/>
            <a:ext cx="632620" cy="614508"/>
            <a:chOff x="860271" y="1518068"/>
            <a:chExt cx="493370" cy="479245"/>
          </a:xfrm>
        </p:grpSpPr>
        <p:sp>
          <p:nvSpPr>
            <p:cNvPr id="5" name="Rounded Rectangle 19">
              <a:extLst>
                <a:ext uri="{FF2B5EF4-FFF2-40B4-BE49-F238E27FC236}">
                  <a16:creationId xmlns:a16="http://schemas.microsoft.com/office/drawing/2014/main" id="{CB9B9D90-DB93-403A-8447-413BEDA8A45B}"/>
                </a:ext>
              </a:extLst>
            </p:cNvPr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0BA56ED-A407-40B3-97D5-F26F1D62C6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63EDD63F-461D-466A-B048-C6C75ED86E4C}"/>
              </a:ext>
            </a:extLst>
          </p:cNvPr>
          <p:cNvGrpSpPr/>
          <p:nvPr/>
        </p:nvGrpSpPr>
        <p:grpSpPr>
          <a:xfrm>
            <a:off x="2794818" y="4567227"/>
            <a:ext cx="632620" cy="614508"/>
            <a:chOff x="840159" y="2185414"/>
            <a:chExt cx="493370" cy="479245"/>
          </a:xfrm>
        </p:grpSpPr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1DADC085-C1DE-4B2E-89FA-4D7512A74BCD}"/>
                </a:ext>
              </a:extLst>
            </p:cNvPr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00">
              <a:extLst>
                <a:ext uri="{FF2B5EF4-FFF2-40B4-BE49-F238E27FC236}">
                  <a16:creationId xmlns:a16="http://schemas.microsoft.com/office/drawing/2014/main" id="{F2136DA0-87FD-40F5-BCF2-ED51D49EA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928AC388-C54B-483F-9DBA-2B55432B2FE5}"/>
              </a:ext>
            </a:extLst>
          </p:cNvPr>
          <p:cNvGrpSpPr/>
          <p:nvPr/>
        </p:nvGrpSpPr>
        <p:grpSpPr>
          <a:xfrm>
            <a:off x="8911724" y="2660279"/>
            <a:ext cx="632620" cy="614508"/>
            <a:chOff x="840159" y="2852760"/>
            <a:chExt cx="493370" cy="479245"/>
          </a:xfrm>
        </p:grpSpPr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5B8D84D5-460F-4B2A-A8DB-F2AD48480365}"/>
                </a:ext>
              </a:extLst>
            </p:cNvPr>
            <p:cNvSpPr/>
            <p:nvPr/>
          </p:nvSpPr>
          <p:spPr>
            <a:xfrm>
              <a:off x="840159" y="2852760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44">
              <a:extLst>
                <a:ext uri="{FF2B5EF4-FFF2-40B4-BE49-F238E27FC236}">
                  <a16:creationId xmlns:a16="http://schemas.microsoft.com/office/drawing/2014/main" id="{5603655E-3EDD-4BE1-B8CA-F53C18332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1AD41EB2-37CE-48A2-B0FD-118D9D0AE4F8}"/>
              </a:ext>
            </a:extLst>
          </p:cNvPr>
          <p:cNvGrpSpPr/>
          <p:nvPr/>
        </p:nvGrpSpPr>
        <p:grpSpPr>
          <a:xfrm>
            <a:off x="8930822" y="4567227"/>
            <a:ext cx="632620" cy="614508"/>
            <a:chOff x="839707" y="3520106"/>
            <a:chExt cx="493370" cy="479245"/>
          </a:xfrm>
        </p:grpSpPr>
        <p:sp>
          <p:nvSpPr>
            <p:cNvPr id="14" name="Rounded Rectangle 28">
              <a:extLst>
                <a:ext uri="{FF2B5EF4-FFF2-40B4-BE49-F238E27FC236}">
                  <a16:creationId xmlns:a16="http://schemas.microsoft.com/office/drawing/2014/main" id="{EA9F1D6D-E547-4C7E-B4C9-D95A0A9E5987}"/>
                </a:ext>
              </a:extLst>
            </p:cNvPr>
            <p:cNvSpPr/>
            <p:nvPr/>
          </p:nvSpPr>
          <p:spPr>
            <a:xfrm>
              <a:off x="839707" y="3520106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>
                <a:lnSpc>
                  <a:spcPct val="150000"/>
                </a:lnSpc>
              </a:pPr>
              <a:endParaRPr 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52">
              <a:extLst>
                <a:ext uri="{FF2B5EF4-FFF2-40B4-BE49-F238E27FC236}">
                  <a16:creationId xmlns:a16="http://schemas.microsoft.com/office/drawing/2014/main" id="{66AA75EA-46C8-40DD-ACCC-7D253A37F3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6" name="PA-组合 27">
            <a:extLst>
              <a:ext uri="{FF2B5EF4-FFF2-40B4-BE49-F238E27FC236}">
                <a16:creationId xmlns:a16="http://schemas.microsoft.com/office/drawing/2014/main" id="{20291885-FF5F-446E-B46E-039DDCA281C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77592" y="2523593"/>
            <a:ext cx="1960302" cy="1351058"/>
            <a:chOff x="6610473" y="4486172"/>
            <a:chExt cx="1960302" cy="1351058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12AD9E5B-F337-41A5-9599-C7E8AE0AFE9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610473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FB4602EC-DA2B-4609-9B77-8E6EFED18345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739949" y="5024700"/>
              <a:ext cx="1830826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PA-组合 27">
            <a:extLst>
              <a:ext uri="{FF2B5EF4-FFF2-40B4-BE49-F238E27FC236}">
                <a16:creationId xmlns:a16="http://schemas.microsoft.com/office/drawing/2014/main" id="{96931EDB-B97C-48AD-BE33-7D0ACFA8AE4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77592" y="4192867"/>
            <a:ext cx="1960301" cy="1351058"/>
            <a:chOff x="6610473" y="4486172"/>
            <a:chExt cx="1960301" cy="1351058"/>
          </a:xfrm>
        </p:grpSpPr>
        <p:sp>
          <p:nvSpPr>
            <p:cNvPr id="20" name="PA-文本框 6">
              <a:extLst>
                <a:ext uri="{FF2B5EF4-FFF2-40B4-BE49-F238E27FC236}">
                  <a16:creationId xmlns:a16="http://schemas.microsoft.com/office/drawing/2014/main" id="{5B79E0B5-673D-47E4-9357-C5C8AE43C04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10473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id="{330110A8-B773-4E1B-81D1-8362C033ED0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71047" y="5024700"/>
              <a:ext cx="189972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PA-组合 27">
            <a:extLst>
              <a:ext uri="{FF2B5EF4-FFF2-40B4-BE49-F238E27FC236}">
                <a16:creationId xmlns:a16="http://schemas.microsoft.com/office/drawing/2014/main" id="{BE3ECCEA-C956-4E2E-93E4-805D9BC633E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947394" y="2523593"/>
            <a:ext cx="1926666" cy="1351058"/>
            <a:chOff x="6739949" y="4486172"/>
            <a:chExt cx="1926666" cy="1351058"/>
          </a:xfrm>
        </p:grpSpPr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B5E74F47-F2A2-4F4E-AB98-896245F7CCE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73994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4" name="PA-文本框 42">
              <a:extLst>
                <a:ext uri="{FF2B5EF4-FFF2-40B4-BE49-F238E27FC236}">
                  <a16:creationId xmlns:a16="http://schemas.microsoft.com/office/drawing/2014/main" id="{BE8E1935-B786-4D2A-AA93-18250744F38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739949" y="5024700"/>
              <a:ext cx="1830826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PA-组合 27">
            <a:extLst>
              <a:ext uri="{FF2B5EF4-FFF2-40B4-BE49-F238E27FC236}">
                <a16:creationId xmlns:a16="http://schemas.microsoft.com/office/drawing/2014/main" id="{ABB418C7-57C0-46D3-9421-F31AACD5D91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947394" y="4192867"/>
            <a:ext cx="1947648" cy="1351058"/>
            <a:chOff x="6671047" y="4486172"/>
            <a:chExt cx="1947648" cy="1351058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id="{89345690-643E-4157-BD0E-9127285CDCB4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692029" y="4486172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OUR COMPANY</a:t>
              </a: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id="{83F73A77-85E7-45B3-9F6B-BED6E3DD3DCC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671047" y="5024700"/>
              <a:ext cx="189972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4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:a16="http://schemas.microsoft.com/office/drawing/2014/main" id="{62762844-ACEA-2E48-A5DE-006BA3D62425}"/>
              </a:ext>
            </a:extLst>
          </p:cNvPr>
          <p:cNvSpPr/>
          <p:nvPr/>
        </p:nvSpPr>
        <p:spPr>
          <a:xfrm>
            <a:off x="6636369" y="0"/>
            <a:ext cx="4819650" cy="6855312"/>
          </a:xfrm>
          <a:prstGeom prst="rect">
            <a:avLst/>
          </a:prstGeom>
          <a:blipFill>
            <a:blip r:embed="rId5"/>
            <a:srcRect/>
            <a:stretch>
              <a:fillRect l="-56789" r="-567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endParaRPr lang="zh-CN" altLang="en-US" sz="1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041132F-B2DD-554C-8F6B-7E30E3828D5F}"/>
              </a:ext>
            </a:extLst>
          </p:cNvPr>
          <p:cNvSpPr/>
          <p:nvPr/>
        </p:nvSpPr>
        <p:spPr>
          <a:xfrm>
            <a:off x="6636369" y="2305669"/>
            <a:ext cx="4819650" cy="2535183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spcBef>
                <a:spcPts val="600"/>
              </a:spcBef>
            </a:pPr>
            <a:endParaRPr lang="zh-CN" altLang="en-US" sz="10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5FA6C2-101C-4BF1-86B0-3352908DF6B1}"/>
              </a:ext>
            </a:extLst>
          </p:cNvPr>
          <p:cNvGrpSpPr/>
          <p:nvPr/>
        </p:nvGrpSpPr>
        <p:grpSpPr>
          <a:xfrm>
            <a:off x="-1691710" y="-2290885"/>
            <a:ext cx="17955869" cy="13898750"/>
            <a:chOff x="-1691710" y="-2304740"/>
            <a:chExt cx="17955869" cy="13898750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CE5F1DB0-0648-4F72-AC7F-A888D82411F2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06C6B45-18B8-46D9-933D-7636049A6786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b="1" spc="3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13A42E0F-BD61-4AC7-AF1B-F8B008EA51EE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3D8DBE05-F143-44CC-880A-970F437A6C43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3C61A67B-C3C9-45FE-8F3D-4C37EE103504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PA-文本框 9">
            <a:extLst>
              <a:ext uri="{FF2B5EF4-FFF2-40B4-BE49-F238E27FC236}">
                <a16:creationId xmlns:a16="http://schemas.microsoft.com/office/drawing/2014/main" id="{17426BBF-AA5D-E147-8BCB-B5D32FD280A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6648" y="3139794"/>
            <a:ext cx="2944270" cy="1185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5C88E74E-B856-444E-862D-951A65038404}"/>
              </a:ext>
            </a:extLst>
          </p:cNvPr>
          <p:cNvSpPr txBox="1"/>
          <p:nvPr/>
        </p:nvSpPr>
        <p:spPr>
          <a:xfrm>
            <a:off x="1566648" y="2111903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5CC7D8F8-0DC2-1345-8750-6ADFCD36C138}"/>
              </a:ext>
            </a:extLst>
          </p:cNvPr>
          <p:cNvSpPr txBox="1"/>
          <p:nvPr/>
        </p:nvSpPr>
        <p:spPr>
          <a:xfrm>
            <a:off x="1576809" y="2599146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PA-文本框 9">
            <a:extLst>
              <a:ext uri="{FF2B5EF4-FFF2-40B4-BE49-F238E27FC236}">
                <a16:creationId xmlns:a16="http://schemas.microsoft.com/office/drawing/2014/main" id="{90738AD5-9524-3646-B7EB-2C69661F666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37845" y="3081884"/>
            <a:ext cx="3616697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5" y="18963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50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2D89B3-1E4F-4494-AD98-14A14F74E722}"/>
              </a:ext>
            </a:extLst>
          </p:cNvPr>
          <p:cNvSpPr/>
          <p:nvPr/>
        </p:nvSpPr>
        <p:spPr>
          <a:xfrm>
            <a:off x="5857217" y="1932969"/>
            <a:ext cx="2213420" cy="328229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r>
              <a:rPr lang="en-US" altLang="zh-CN" sz="13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YOUR TITLE HERE</a:t>
            </a:r>
            <a:endParaRPr lang="zh-CN" altLang="en-US" sz="1333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A792F8-9C44-45BB-A29D-814FDDD7A743}"/>
              </a:ext>
            </a:extLst>
          </p:cNvPr>
          <p:cNvSpPr/>
          <p:nvPr/>
        </p:nvSpPr>
        <p:spPr>
          <a:xfrm>
            <a:off x="5842000" y="3174058"/>
            <a:ext cx="5493901" cy="702370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3" spc="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133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>
            <a:extLst>
              <a:ext uri="{FF2B5EF4-FFF2-40B4-BE49-F238E27FC236}">
                <a16:creationId xmlns:a16="http://schemas.microsoft.com/office/drawing/2014/main" id="{AA8D6FF0-330A-4EB4-9960-1AE998EE3F97}"/>
              </a:ext>
            </a:extLst>
          </p:cNvPr>
          <p:cNvSpPr txBox="1"/>
          <p:nvPr/>
        </p:nvSpPr>
        <p:spPr bwMode="auto">
          <a:xfrm>
            <a:off x="5858950" y="2358380"/>
            <a:ext cx="4509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0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6D414095-0CAD-4B4C-A01A-BB221CFC1D98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5包图\1"/>
  <p:tag name="ISPRING_PRESENTATION_TITLE" val="欧美大气简约个人简历竞聘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2f1ddf5-daff-4890-8673-b03081a331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89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自定义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961"/>
      </a:accent1>
      <a:accent2>
        <a:srgbClr val="120F2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4vy2nr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1186</Words>
  <Application>Microsoft Office PowerPoint</Application>
  <PresentationFormat>宽屏</PresentationFormat>
  <Paragraphs>243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Gill Sans</vt:lpstr>
      <vt:lpstr>Helvetica Light</vt:lpstr>
      <vt:lpstr>等线</vt:lpstr>
      <vt:lpstr>微软雅黑</vt:lpstr>
      <vt:lpstr>Arial</vt:lpstr>
      <vt:lpstr>Calibri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24</cp:revision>
  <dcterms:created xsi:type="dcterms:W3CDTF">2019-04-25T11:35:49Z</dcterms:created>
  <dcterms:modified xsi:type="dcterms:W3CDTF">2022-05-28T00:52:22Z</dcterms:modified>
</cp:coreProperties>
</file>