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tags/tag21.xml" ContentType="application/vnd.openxmlformats-officedocument.presentationml.tags+xml"/>
  <Override PartName="/ppt/notesSlides/notesSlide1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ppt/tags/tag24.xml" ContentType="application/vnd.openxmlformats-officedocument.presentationml.tags+xml"/>
  <Override PartName="/ppt/notesSlides/notesSlide14.xml" ContentType="application/vnd.openxmlformats-officedocument.presentationml.notesSlide+xml"/>
  <Override PartName="/ppt/tags/tag25.xml" ContentType="application/vnd.openxmlformats-officedocument.presentationml.tags+xml"/>
  <Override PartName="/ppt/notesSlides/notesSlide15.xml" ContentType="application/vnd.openxmlformats-officedocument.presentationml.notesSlide+xml"/>
  <Override PartName="/ppt/tags/tag26.xml" ContentType="application/vnd.openxmlformats-officedocument.presentationml.tags+xml"/>
  <Override PartName="/ppt/notesSlides/notesSlide16.xml" ContentType="application/vnd.openxmlformats-officedocument.presentationml.notesSlide+xml"/>
  <Override PartName="/ppt/tags/tag27.xml" ContentType="application/vnd.openxmlformats-officedocument.presentationml.tags+xml"/>
  <Override PartName="/ppt/notesSlides/notesSlide17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8.xml" ContentType="application/vnd.openxmlformats-officedocument.presentationml.notesSlide+xml"/>
  <Override PartName="/ppt/tags/tag30.xml" ContentType="application/vnd.openxmlformats-officedocument.presentationml.tags+xml"/>
  <Override PartName="/ppt/notesSlides/notesSlide19.xml" ContentType="application/vnd.openxmlformats-officedocument.presentationml.notesSlide+xml"/>
  <Override PartName="/ppt/tags/tag31.xml" ContentType="application/vnd.openxmlformats-officedocument.presentationml.tags+xml"/>
  <Override PartName="/ppt/notesSlides/notesSlide20.xml" ContentType="application/vnd.openxmlformats-officedocument.presentationml.notesSlide+xml"/>
  <Override PartName="/ppt/tags/tag32.xml" ContentType="application/vnd.openxmlformats-officedocument.presentationml.tags+xml"/>
  <Override PartName="/ppt/notesSlides/notesSlide21.xml" ContentType="application/vnd.openxmlformats-officedocument.presentationml.notesSlide+xml"/>
  <Override PartName="/ppt/tags/tag33.xml" ContentType="application/vnd.openxmlformats-officedocument.presentationml.tags+xml"/>
  <Override PartName="/ppt/notesSlides/notesSlide2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8" r:id="rId3"/>
    <p:sldId id="259" r:id="rId4"/>
    <p:sldId id="261" r:id="rId5"/>
    <p:sldId id="263" r:id="rId6"/>
    <p:sldId id="2007577222" r:id="rId7"/>
    <p:sldId id="2007577223" r:id="rId8"/>
    <p:sldId id="2007577224" r:id="rId9"/>
    <p:sldId id="2007577225" r:id="rId10"/>
    <p:sldId id="2007577226" r:id="rId11"/>
    <p:sldId id="2007577227" r:id="rId12"/>
    <p:sldId id="2007577228" r:id="rId13"/>
    <p:sldId id="2007577229" r:id="rId14"/>
    <p:sldId id="2007577230" r:id="rId15"/>
    <p:sldId id="2007577231" r:id="rId16"/>
    <p:sldId id="2007577232" r:id="rId17"/>
    <p:sldId id="2007577233" r:id="rId18"/>
    <p:sldId id="2007577234" r:id="rId19"/>
    <p:sldId id="2007577235" r:id="rId20"/>
    <p:sldId id="2007577236" r:id="rId21"/>
    <p:sldId id="2007577237" r:id="rId22"/>
    <p:sldId id="2007577240" r:id="rId23"/>
    <p:sldId id="2007577238" r:id="rId24"/>
    <p:sldId id="2007577239" r:id="rId25"/>
    <p:sldId id="1774" r:id="rId26"/>
    <p:sldId id="2007577241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2C5"/>
    <a:srgbClr val="74BC3F"/>
    <a:srgbClr val="EDCFA6"/>
    <a:srgbClr val="208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37" autoAdjust="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E950E-F06C-48D6-83AE-B020FFA3AD25}" type="datetimeFigureOut">
              <a:rPr lang="zh-CN" altLang="en-US" smtClean="0"/>
              <a:t>2022/5/28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44DDC-931E-4CF6-8D56-0A7659317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28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44DDC-931E-4CF6-8D56-0A7659317CF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54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44DDC-931E-4CF6-8D56-0A7659317CF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070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44DDC-931E-4CF6-8D56-0A7659317CF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870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44DDC-931E-4CF6-8D56-0A7659317CF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932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44DDC-931E-4CF6-8D56-0A7659317CF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05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44DDC-931E-4CF6-8D56-0A7659317CF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514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44DDC-931E-4CF6-8D56-0A7659317CF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6334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44DDC-931E-4CF6-8D56-0A7659317CF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404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44DDC-931E-4CF6-8D56-0A7659317CF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112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44DDC-931E-4CF6-8D56-0A7659317CF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2082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44DDC-931E-4CF6-8D56-0A7659317CF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482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44DDC-931E-4CF6-8D56-0A7659317CF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692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44DDC-931E-4CF6-8D56-0A7659317CF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1018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44DDC-931E-4CF6-8D56-0A7659317CF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13694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44DDC-931E-4CF6-8D56-0A7659317CF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10831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44DDC-931E-4CF6-8D56-0A7659317CF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0654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44DDC-931E-4CF6-8D56-0A7659317CF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588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44DDC-931E-4CF6-8D56-0A7659317CF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084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44DDC-931E-4CF6-8D56-0A7659317CF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582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44DDC-931E-4CF6-8D56-0A7659317CF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218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44DDC-931E-4CF6-8D56-0A7659317CF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536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44DDC-931E-4CF6-8D56-0A7659317CF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99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44DDC-931E-4CF6-8D56-0A7659317CF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976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44DDC-931E-4CF6-8D56-0A7659317CF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501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C519EB-2D45-4CE9-ACAD-3A8AFE81D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4D446E6-CDC0-4234-A185-1B1C99028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2A3B32-AFDC-4857-A561-565E40D55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E29C-52F4-459A-AD45-506CD56C8D7B}" type="datetimeFigureOut">
              <a:rPr lang="zh-CN" altLang="en-US" smtClean="0"/>
              <a:t>2022/5/28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399569-BFC0-438E-B122-CB5193C97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9A7EA2-8234-47B9-9A7E-B0ABF79B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D019-9A73-4B10-9F95-7A8BEC8F3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942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C77649-28D2-4798-AD01-0ACB4E7BE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888A8A1-0C55-451F-B359-4D643D4FDB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5A06DA-C05A-4E78-B21A-4478626AE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E29C-52F4-459A-AD45-506CD56C8D7B}" type="datetimeFigureOut">
              <a:rPr lang="zh-CN" altLang="en-US" smtClean="0"/>
              <a:t>2022/5/28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F53744-393A-4BE2-A025-6CC2322FC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82E8FB-9B8A-4CAA-9D6F-BBC8E3B21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D019-9A73-4B10-9F95-7A8BEC8F3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83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97654D4-FF95-43BA-A261-4D4AEAA848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0D5E204-94AF-4521-A07F-8062F5B26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048878-83E3-471F-87B9-FDF4C1D4C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E29C-52F4-459A-AD45-506CD56C8D7B}" type="datetimeFigureOut">
              <a:rPr lang="zh-CN" altLang="en-US" smtClean="0"/>
              <a:t>2022/5/28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974AC8-88DF-42AC-9CEE-47777F73F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356189-2EA8-44A1-9866-25055830B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D019-9A73-4B10-9F95-7A8BEC8F3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14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994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2022/5/28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388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2022/5/28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331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718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524D17-9C34-45E7-9945-C92804FA1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C446EC-96A2-41DD-A5FE-7F73603B8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98043C-2DB1-41C4-93BA-0689AB60D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E29C-52F4-459A-AD45-506CD56C8D7B}" type="datetimeFigureOut">
              <a:rPr lang="zh-CN" altLang="en-US" smtClean="0"/>
              <a:t>2022/5/28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4DE6DB-CC4A-48DC-AC9B-7CA780165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671CBD-9B14-4E4B-A331-5BBC0289A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D019-9A73-4B10-9F95-7A8BEC8F3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70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4147B1-2D84-4376-B242-8ABD94397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02288A3-0EDE-44D3-9A55-830360531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383992-DE57-4E5C-BD0A-A33DA8C85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E29C-52F4-459A-AD45-506CD56C8D7B}" type="datetimeFigureOut">
              <a:rPr lang="zh-CN" altLang="en-US" smtClean="0"/>
              <a:t>2022/5/28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10613D-AA08-420D-8F17-38F97B8F3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7C980-C7BD-46A1-9798-9C8AF4CA3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D019-9A73-4B10-9F95-7A8BEC8F3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87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4DF17F-7995-4641-958A-59BD20126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71504D-7333-4DEB-9415-3D7778DAD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B8E61C-867F-436F-8953-3F0710A39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6B09E40-49FC-443B-BEF3-756493F14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E29C-52F4-459A-AD45-506CD56C8D7B}" type="datetimeFigureOut">
              <a:rPr lang="zh-CN" altLang="en-US" smtClean="0"/>
              <a:t>2022/5/28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A613A07-7C9D-4CEE-A4B4-54CBBD333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394C41-033C-4F84-8C5C-C09DAA1E7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D019-9A73-4B10-9F95-7A8BEC8F3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70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90DCA-D587-48B2-BB58-EFCA10107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B6E7FC-6BE4-4EAF-B457-3E31D33A2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5CFE0EA-F27D-4A6F-AB4A-F2964CA07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1356067-E877-4093-9A99-2CBE02004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2CC2D3-D323-427C-930F-25FBC8752B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6234B20-EAF3-4D48-AAC5-38886BEEB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E29C-52F4-459A-AD45-506CD56C8D7B}" type="datetimeFigureOut">
              <a:rPr lang="zh-CN" altLang="en-US" smtClean="0"/>
              <a:t>2022/5/28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8D327F6-E54C-4336-BA86-198BD8C3F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3A479F2-D9AC-4C0F-AB4D-B7C348F0F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D019-9A73-4B10-9F95-7A8BEC8F3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13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529EFA-4367-48D4-9139-61FADF639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952B155-D996-4A4C-9C97-E6303F1E5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E29C-52F4-459A-AD45-506CD56C8D7B}" type="datetimeFigureOut">
              <a:rPr lang="zh-CN" altLang="en-US" smtClean="0"/>
              <a:t>2022/5/28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74F7356-04ED-4A24-B50A-F7E63B39D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3EDC5F5-C053-410C-AAE0-464D448BA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D019-9A73-4B10-9F95-7A8BEC8F3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68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53B02A8-91AA-4D92-BF27-8CDFF064B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E29C-52F4-459A-AD45-506CD56C8D7B}" type="datetimeFigureOut">
              <a:rPr lang="zh-CN" altLang="en-US" smtClean="0"/>
              <a:t>2022/5/28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464041C-5ECB-476A-BCDD-0E946A22F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7130A7A-5379-45E5-A031-DA51AFBF8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D019-9A73-4B10-9F95-7A8BEC8F3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01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9640D5-3A52-4F5D-AC5A-D3E14C053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CCC6C0-0894-484F-8C1D-93870DC48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22AA54-39FF-4823-A2E7-A2D877B59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E1FF1A0-3AE7-4299-B82A-DCD31A5D5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E29C-52F4-459A-AD45-506CD56C8D7B}" type="datetimeFigureOut">
              <a:rPr lang="zh-CN" altLang="en-US" smtClean="0"/>
              <a:t>2022/5/28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4149B1C-446D-45E6-B1D7-0162D9B64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7D4C434-B1D3-4B79-8C54-AD7BE3C05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D019-9A73-4B10-9F95-7A8BEC8F3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7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058C4D-9718-42EC-8D92-AD0F28B74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FDD4EF4-BEB8-43F0-B8C7-CB0C40062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360A554-6099-4E49-8ADD-D9CFD5A7D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185DD4-4027-4747-B382-C5D66095F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E29C-52F4-459A-AD45-506CD56C8D7B}" type="datetimeFigureOut">
              <a:rPr lang="zh-CN" altLang="en-US" smtClean="0"/>
              <a:t>2022/5/28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CC19CF0-ACEC-4898-AEA4-327049CAA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F32EC0-DB6E-4AD0-B251-854F98413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D019-9A73-4B10-9F95-7A8BEC8F3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527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3C9DDE3-D319-47DF-A923-6785E1228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88675CB-A01F-4136-AB91-6CF846DD1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596396-7CDE-40AB-A205-52B34830B8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6E29C-52F4-459A-AD45-506CD56C8D7B}" type="datetimeFigureOut">
              <a:rPr lang="zh-CN" altLang="en-US" smtClean="0"/>
              <a:t>2022/5/28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0D503C-E654-4637-A682-7A2C671BA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761EA1-F40C-44B1-8A7A-1EAD28020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1D019-9A73-4B10-9F95-7A8BEC8F3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82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 xmlns:a16="http://schemas.microsoft.com/office/drawing/2014/main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2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hyperlink" Target="https://www.freeppt7.com/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24.png"/><Relationship Id="rId4" Type="http://schemas.openxmlformats.org/officeDocument/2006/relationships/image" Target="../media/image1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9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.png"/><Relationship Id="rId5" Type="http://schemas.openxmlformats.org/officeDocument/2006/relationships/tags" Target="../tags/tag6.xml"/><Relationship Id="rId15" Type="http://schemas.openxmlformats.org/officeDocument/2006/relationships/image" Target="../media/image11.png"/><Relationship Id="rId10" Type="http://schemas.openxmlformats.org/officeDocument/2006/relationships/notesSlide" Target="../notesSlides/notesSlide2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36.xml"/><Relationship Id="rId7" Type="http://schemas.openxmlformats.org/officeDocument/2006/relationships/image" Target="../media/image1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5.png"/><Relationship Id="rId4" Type="http://schemas.openxmlformats.org/officeDocument/2006/relationships/tags" Target="../tags/tag37.xml"/><Relationship Id="rId9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freeppt7/" TargetMode="External"/><Relationship Id="rId3" Type="http://schemas.openxmlformats.org/officeDocument/2006/relationships/hyperlink" Target="https://www.jpppt.com/" TargetMode="External"/><Relationship Id="rId7" Type="http://schemas.openxmlformats.org/officeDocument/2006/relationships/hyperlink" Target="https://www.instagram.com/slidesfre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c/Slidesfree" TargetMode="External"/><Relationship Id="rId11" Type="http://schemas.openxmlformats.org/officeDocument/2006/relationships/image" Target="../media/image15.png"/><Relationship Id="rId5" Type="http://schemas.openxmlformats.org/officeDocument/2006/relationships/hyperlink" Target="http://www.pixabay.com/" TargetMode="External"/><Relationship Id="rId10" Type="http://schemas.openxmlformats.org/officeDocument/2006/relationships/hyperlink" Target="https://twitter.com/freeppt7_com" TargetMode="External"/><Relationship Id="rId4" Type="http://schemas.openxmlformats.org/officeDocument/2006/relationships/hyperlink" Target="https://www.freeppt7.com/" TargetMode="External"/><Relationship Id="rId9" Type="http://schemas.openxmlformats.org/officeDocument/2006/relationships/hyperlink" Target="https://www.facebook.com/groups/best.PowerPoint.templates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hyperlink" Target="https://www.freeppt7.com/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13F2368-30E4-41DE-9CD0-5D73AE06E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0"/>
            <a:ext cx="12191998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0F4571C-E4CC-4BDB-B974-5CBC01DDA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52439"/>
            <a:ext cx="12192000" cy="320556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E17CFAD-1A07-410D-B16D-1F95E082B4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99" y="4612874"/>
            <a:ext cx="1651098" cy="21308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10EE85-15D2-4EF5-B83D-46422694A29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033" y="4779975"/>
            <a:ext cx="1417638" cy="16208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3C7259F-25F6-48B5-91FD-6F65D3C6300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03005" y="531316"/>
            <a:ext cx="1715105" cy="2286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6202CFD-4004-4A55-9111-02BFA7E63A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74883"/>
            <a:ext cx="6985000" cy="13009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E545AB2-5C47-425D-99D5-EB85F115C7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384" y="-695327"/>
            <a:ext cx="9065528" cy="755332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35BA5AC-D88C-4BC2-8C0B-2645C0FAB58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5088" y="4582732"/>
            <a:ext cx="5728191" cy="1331009"/>
          </a:xfrm>
          <a:prstGeom prst="rect">
            <a:avLst/>
          </a:prstGeom>
        </p:spPr>
      </p:pic>
      <p:sp>
        <p:nvSpPr>
          <p:cNvPr id="20" name="标题 1">
            <a:extLst>
              <a:ext uri="{FF2B5EF4-FFF2-40B4-BE49-F238E27FC236}">
                <a16:creationId xmlns:a16="http://schemas.microsoft.com/office/drawing/2014/main" id="{ED0AADBC-A8BF-4A9E-8C3A-6301FC380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064" y="2453866"/>
            <a:ext cx="10860258" cy="980475"/>
          </a:xfrm>
        </p:spPr>
        <p:txBody>
          <a:bodyPr>
            <a:noAutofit/>
          </a:bodyPr>
          <a:lstStyle/>
          <a:p>
            <a:pPr algn="ctr"/>
            <a:r>
              <a:rPr lang="en-US" altLang="zh-CN" sz="6200" b="1" dirty="0">
                <a:ln w="31750">
                  <a:solidFill>
                    <a:schemeClr val="bg1"/>
                  </a:solidFill>
                </a:ln>
                <a:gradFill>
                  <a:gsLst>
                    <a:gs pos="0">
                      <a:srgbClr val="1042C5"/>
                    </a:gs>
                    <a:gs pos="100000">
                      <a:srgbClr val="1862D1"/>
                    </a:gs>
                    <a:gs pos="54000">
                      <a:srgbClr val="2081DD"/>
                    </a:gs>
                  </a:gsLst>
                  <a:lin ang="5400000" scaled="1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安景臣毛笔行书" panose="02010601030101010101" pitchFamily="2" charset="-122"/>
                <a:ea typeface="安景臣毛笔行书" panose="02010601030101010101" pitchFamily="2" charset="-122"/>
                <a:cs typeface="+mn-ea"/>
                <a:sym typeface="+mn-lt"/>
              </a:rPr>
              <a:t>SUMMER  PPT TEMPLATES</a:t>
            </a:r>
            <a:endParaRPr lang="zh-CN" altLang="en-US" sz="6200" b="1" dirty="0">
              <a:ln w="31750">
                <a:solidFill>
                  <a:schemeClr val="bg1"/>
                </a:solidFill>
              </a:ln>
              <a:gradFill>
                <a:gsLst>
                  <a:gs pos="0">
                    <a:srgbClr val="1042C5"/>
                  </a:gs>
                  <a:gs pos="100000">
                    <a:srgbClr val="1862D1"/>
                  </a:gs>
                  <a:gs pos="54000">
                    <a:srgbClr val="2081DD"/>
                  </a:gs>
                </a:gsLst>
                <a:lin ang="5400000" scaled="1"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安景臣毛笔行书" panose="02010601030101010101" pitchFamily="2" charset="-122"/>
              <a:ea typeface="安景臣毛笔行书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22" name="标题 3">
            <a:extLst>
              <a:ext uri="{FF2B5EF4-FFF2-40B4-BE49-F238E27FC236}">
                <a16:creationId xmlns:a16="http://schemas.microsoft.com/office/drawing/2014/main" id="{1C26EAF5-15D6-4949-963A-136F8BFB1CDA}"/>
              </a:ext>
            </a:extLst>
          </p:cNvPr>
          <p:cNvSpPr txBox="1">
            <a:spLocks/>
          </p:cNvSpPr>
          <p:nvPr/>
        </p:nvSpPr>
        <p:spPr>
          <a:xfrm>
            <a:off x="3241400" y="4932202"/>
            <a:ext cx="4195565" cy="465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Report 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jpppt.com Time 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20XX.6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D8544A8E-9B81-C3DD-6E51-77C770EE3FBB}"/>
              </a:ext>
            </a:extLst>
          </p:cNvPr>
          <p:cNvSpPr txBox="1"/>
          <p:nvPr/>
        </p:nvSpPr>
        <p:spPr>
          <a:xfrm>
            <a:off x="1709225" y="3596521"/>
            <a:ext cx="883167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ln w="31750">
                  <a:solidFill>
                    <a:schemeClr val="bg1"/>
                  </a:solidFill>
                </a:ln>
                <a:gradFill>
                  <a:gsLst>
                    <a:gs pos="0">
                      <a:srgbClr val="1042C5"/>
                    </a:gs>
                    <a:gs pos="100000">
                      <a:srgbClr val="1862D1"/>
                    </a:gs>
                    <a:gs pos="54000">
                      <a:srgbClr val="2081DD"/>
                    </a:gs>
                  </a:gsLst>
                  <a:lin ang="5400000" scaled="1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a typeface="安景臣毛笔行书" panose="02010601030101010101" pitchFamily="2" charset="-122"/>
                <a:cs typeface="+mn-ea"/>
              </a:rPr>
              <a:t>Insert the Subtitle of Your Presentation</a:t>
            </a:r>
            <a:endParaRPr lang="ko-KR" altLang="en-US" sz="3200" b="1" dirty="0">
              <a:ln w="31750">
                <a:solidFill>
                  <a:schemeClr val="bg1"/>
                </a:solidFill>
              </a:ln>
              <a:gradFill>
                <a:gsLst>
                  <a:gs pos="0">
                    <a:srgbClr val="1042C5"/>
                  </a:gs>
                  <a:gs pos="100000">
                    <a:srgbClr val="1862D1"/>
                  </a:gs>
                  <a:gs pos="54000">
                    <a:srgbClr val="2081DD"/>
                  </a:gs>
                </a:gsLst>
                <a:lin ang="5400000" scaled="1"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cs typeface="+mn-ea"/>
            </a:endParaRPr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5398B81C-B49E-4D61-1241-880254FF951A}"/>
              </a:ext>
            </a:extLst>
          </p:cNvPr>
          <p:cNvSpPr/>
          <p:nvPr/>
        </p:nvSpPr>
        <p:spPr>
          <a:xfrm>
            <a:off x="9855817" y="42046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104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4" name="TextBox 3">
            <a:hlinkClick r:id="rId11"/>
            <a:extLst>
              <a:ext uri="{FF2B5EF4-FFF2-40B4-BE49-F238E27FC236}">
                <a16:creationId xmlns:a16="http://schemas.microsoft.com/office/drawing/2014/main" id="{5243FE99-56B8-EC65-AD0B-D47751CBFC6E}"/>
              </a:ext>
            </a:extLst>
          </p:cNvPr>
          <p:cNvSpPr txBox="1"/>
          <p:nvPr/>
        </p:nvSpPr>
        <p:spPr>
          <a:xfrm>
            <a:off x="3492501" y="649747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00B0F0"/>
                </a:solidFill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24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F8BB571-0A30-4946-93E5-A2A031C5C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0"/>
            <a:ext cx="12191998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65BBEA5-74E4-46BD-AC04-F6552AF13C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4593013"/>
            <a:ext cx="12192000" cy="226498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F9790CA-9130-4ADE-AC11-BD6E57A486A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"/>
            <a:ext cx="1219200" cy="1241217"/>
          </a:xfrm>
          <a:prstGeom prst="rect">
            <a:avLst/>
          </a:prstGeom>
        </p:spPr>
      </p:pic>
      <p:sp>
        <p:nvSpPr>
          <p:cNvPr id="14" name="PA-矩形 12">
            <a:extLst>
              <a:ext uri="{FF2B5EF4-FFF2-40B4-BE49-F238E27FC236}">
                <a16:creationId xmlns:a16="http://schemas.microsoft.com/office/drawing/2014/main" id="{1D25E2B5-03D0-438E-867D-4884FB20DD1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66801" y="358996"/>
            <a:ext cx="316411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02 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181B114-66E2-4943-B00E-A62495863088}"/>
              </a:ext>
            </a:extLst>
          </p:cNvPr>
          <p:cNvGrpSpPr/>
          <p:nvPr/>
        </p:nvGrpSpPr>
        <p:grpSpPr>
          <a:xfrm>
            <a:off x="6201364" y="2158297"/>
            <a:ext cx="4075701" cy="931239"/>
            <a:chOff x="1221958" y="1810916"/>
            <a:chExt cx="4075701" cy="931239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62962DA5-A8F1-4BD9-A28D-D82E9EB0E7D2}"/>
                </a:ext>
              </a:extLst>
            </p:cNvPr>
            <p:cNvGrpSpPr/>
            <p:nvPr/>
          </p:nvGrpSpPr>
          <p:grpSpPr>
            <a:xfrm>
              <a:off x="2007979" y="1810916"/>
              <a:ext cx="3289680" cy="931239"/>
              <a:chOff x="6798183" y="1467780"/>
              <a:chExt cx="2241975" cy="931239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79F0820A-CDBB-4CE8-AAE0-CCA2A8F05FD7}"/>
                  </a:ext>
                </a:extLst>
              </p:cNvPr>
              <p:cNvSpPr/>
              <p:nvPr/>
            </p:nvSpPr>
            <p:spPr>
              <a:xfrm>
                <a:off x="6798183" y="1821232"/>
                <a:ext cx="2241974" cy="57778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C7CE5CF5-9987-417B-BD60-D3207972A413}"/>
                  </a:ext>
                </a:extLst>
              </p:cNvPr>
              <p:cNvSpPr/>
              <p:nvPr/>
            </p:nvSpPr>
            <p:spPr>
              <a:xfrm>
                <a:off x="6798184" y="1467780"/>
                <a:ext cx="2241974" cy="43037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0967ABF-1924-4BC5-9531-DDE963110863}"/>
                </a:ext>
              </a:extLst>
            </p:cNvPr>
            <p:cNvSpPr/>
            <p:nvPr/>
          </p:nvSpPr>
          <p:spPr>
            <a:xfrm>
              <a:off x="1221958" y="1986508"/>
              <a:ext cx="786021" cy="5656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8ED2FC0-8503-44D5-AAEC-66DD924A608C}"/>
              </a:ext>
            </a:extLst>
          </p:cNvPr>
          <p:cNvGrpSpPr/>
          <p:nvPr/>
        </p:nvGrpSpPr>
        <p:grpSpPr>
          <a:xfrm>
            <a:off x="6201364" y="3372602"/>
            <a:ext cx="4075701" cy="921714"/>
            <a:chOff x="1221958" y="1810916"/>
            <a:chExt cx="4075701" cy="921714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1ECB4EA1-93AE-407A-B6F8-05CE1EABD0A9}"/>
                </a:ext>
              </a:extLst>
            </p:cNvPr>
            <p:cNvGrpSpPr/>
            <p:nvPr/>
          </p:nvGrpSpPr>
          <p:grpSpPr>
            <a:xfrm>
              <a:off x="2007979" y="1810916"/>
              <a:ext cx="3289680" cy="921714"/>
              <a:chOff x="6798183" y="1467780"/>
              <a:chExt cx="2241975" cy="921714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BA8E4834-71D8-4A25-891B-C791ED1D05E7}"/>
                  </a:ext>
                </a:extLst>
              </p:cNvPr>
              <p:cNvSpPr/>
              <p:nvPr/>
            </p:nvSpPr>
            <p:spPr>
              <a:xfrm>
                <a:off x="6798183" y="1811707"/>
                <a:ext cx="2241974" cy="57778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7D7A5EAC-DE73-4AEC-AB56-11562E770B57}"/>
                  </a:ext>
                </a:extLst>
              </p:cNvPr>
              <p:cNvSpPr/>
              <p:nvPr/>
            </p:nvSpPr>
            <p:spPr>
              <a:xfrm>
                <a:off x="6798184" y="1467780"/>
                <a:ext cx="2241974" cy="43037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2B0119DC-A6B1-4C26-A190-BE4314291818}"/>
                </a:ext>
              </a:extLst>
            </p:cNvPr>
            <p:cNvSpPr/>
            <p:nvPr/>
          </p:nvSpPr>
          <p:spPr>
            <a:xfrm>
              <a:off x="1221958" y="1986508"/>
              <a:ext cx="786021" cy="5656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57CD36D-9A2E-456A-A590-785B46F59CEE}"/>
              </a:ext>
            </a:extLst>
          </p:cNvPr>
          <p:cNvGrpSpPr/>
          <p:nvPr/>
        </p:nvGrpSpPr>
        <p:grpSpPr>
          <a:xfrm>
            <a:off x="6201364" y="4586907"/>
            <a:ext cx="4075701" cy="931239"/>
            <a:chOff x="1221958" y="1810916"/>
            <a:chExt cx="4075701" cy="931239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D569A97E-DA8E-4E9C-83AF-7E0CC2AC8EE5}"/>
                </a:ext>
              </a:extLst>
            </p:cNvPr>
            <p:cNvGrpSpPr/>
            <p:nvPr/>
          </p:nvGrpSpPr>
          <p:grpSpPr>
            <a:xfrm>
              <a:off x="2007979" y="1810916"/>
              <a:ext cx="3289680" cy="931239"/>
              <a:chOff x="6798183" y="1467780"/>
              <a:chExt cx="2241975" cy="931239"/>
            </a:xfrm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80DD3EFC-153E-4C90-9B25-141254BE6BD1}"/>
                  </a:ext>
                </a:extLst>
              </p:cNvPr>
              <p:cNvSpPr/>
              <p:nvPr/>
            </p:nvSpPr>
            <p:spPr>
              <a:xfrm>
                <a:off x="6798183" y="1821232"/>
                <a:ext cx="2241974" cy="57778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6BA26E98-F070-4037-86B3-95A8B9CF717A}"/>
                  </a:ext>
                </a:extLst>
              </p:cNvPr>
              <p:cNvSpPr/>
              <p:nvPr/>
            </p:nvSpPr>
            <p:spPr>
              <a:xfrm>
                <a:off x="6798184" y="1467780"/>
                <a:ext cx="2241974" cy="43037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30D599FA-CAD4-41FC-B35D-7CBEACE2A3C1}"/>
                </a:ext>
              </a:extLst>
            </p:cNvPr>
            <p:cNvSpPr/>
            <p:nvPr/>
          </p:nvSpPr>
          <p:spPr>
            <a:xfrm>
              <a:off x="1221958" y="1986508"/>
              <a:ext cx="786021" cy="5656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D680D001-6DB6-4B15-AEFC-368D6768AC70}"/>
              </a:ext>
            </a:extLst>
          </p:cNvPr>
          <p:cNvSpPr/>
          <p:nvPr/>
        </p:nvSpPr>
        <p:spPr>
          <a:xfrm>
            <a:off x="5283246" y="1756042"/>
            <a:ext cx="701731" cy="30064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5B5609B-D40E-42A3-B90A-D535283FA8D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5152" y="1384300"/>
            <a:ext cx="5429910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1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F8BB571-0A30-4946-93E5-A2A031C5C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0"/>
            <a:ext cx="12191998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65BBEA5-74E4-46BD-AC04-F6552AF13C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4593013"/>
            <a:ext cx="12192000" cy="226498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F9790CA-9130-4ADE-AC11-BD6E57A486A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"/>
            <a:ext cx="1219200" cy="1241217"/>
          </a:xfrm>
          <a:prstGeom prst="rect">
            <a:avLst/>
          </a:prstGeom>
        </p:spPr>
      </p:pic>
      <p:sp>
        <p:nvSpPr>
          <p:cNvPr id="14" name="PA-矩形 12">
            <a:extLst>
              <a:ext uri="{FF2B5EF4-FFF2-40B4-BE49-F238E27FC236}">
                <a16:creationId xmlns:a16="http://schemas.microsoft.com/office/drawing/2014/main" id="{1D25E2B5-03D0-438E-867D-4884FB20DD1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66801" y="358996"/>
            <a:ext cx="316411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02 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A6569D1A-7F53-4102-BA0D-EB190BC455BB}"/>
              </a:ext>
            </a:extLst>
          </p:cNvPr>
          <p:cNvSpPr/>
          <p:nvPr/>
        </p:nvSpPr>
        <p:spPr>
          <a:xfrm>
            <a:off x="1641929" y="1904999"/>
            <a:ext cx="1582059" cy="1582059"/>
          </a:xfrm>
          <a:prstGeom prst="ellipse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D7D4016-B260-4906-81D7-9283E5526D46}"/>
              </a:ext>
            </a:extLst>
          </p:cNvPr>
          <p:cNvSpPr txBox="1"/>
          <p:nvPr/>
        </p:nvSpPr>
        <p:spPr>
          <a:xfrm>
            <a:off x="1442298" y="3736874"/>
            <a:ext cx="2115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>
            <a:extLst>
              <a:ext uri="{FF2B5EF4-FFF2-40B4-BE49-F238E27FC236}">
                <a16:creationId xmlns:a16="http://schemas.microsoft.com/office/drawing/2014/main" id="{632B1D7A-42E8-461D-94F8-D917AA24D6B5}"/>
              </a:ext>
            </a:extLst>
          </p:cNvPr>
          <p:cNvSpPr/>
          <p:nvPr/>
        </p:nvSpPr>
        <p:spPr>
          <a:xfrm>
            <a:off x="1572737" y="4398846"/>
            <a:ext cx="1898599" cy="834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2B0BD522-E989-4BD6-8CF6-9C6186430F05}"/>
              </a:ext>
            </a:extLst>
          </p:cNvPr>
          <p:cNvSpPr/>
          <p:nvPr/>
        </p:nvSpPr>
        <p:spPr>
          <a:xfrm>
            <a:off x="4055428" y="1904999"/>
            <a:ext cx="1582059" cy="1582059"/>
          </a:xfrm>
          <a:prstGeom prst="ellipse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6261DFB-887A-4783-BF9E-B7F9BE63CC6B}"/>
              </a:ext>
            </a:extLst>
          </p:cNvPr>
          <p:cNvSpPr txBox="1"/>
          <p:nvPr/>
        </p:nvSpPr>
        <p:spPr>
          <a:xfrm>
            <a:off x="3802416" y="3736874"/>
            <a:ext cx="21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B0167BAE-789F-46EE-BA9E-7F7E8D53F9E1}"/>
              </a:ext>
            </a:extLst>
          </p:cNvPr>
          <p:cNvSpPr/>
          <p:nvPr/>
        </p:nvSpPr>
        <p:spPr>
          <a:xfrm>
            <a:off x="6496543" y="1904999"/>
            <a:ext cx="1582059" cy="1582059"/>
          </a:xfrm>
          <a:prstGeom prst="ellipse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95ADCB5-905E-4D20-BEC9-C84B063A3410}"/>
              </a:ext>
            </a:extLst>
          </p:cNvPr>
          <p:cNvSpPr txBox="1"/>
          <p:nvPr/>
        </p:nvSpPr>
        <p:spPr>
          <a:xfrm>
            <a:off x="6269795" y="3736874"/>
            <a:ext cx="21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33FF0D7A-941D-49F7-8521-7C28A531405C}"/>
              </a:ext>
            </a:extLst>
          </p:cNvPr>
          <p:cNvSpPr/>
          <p:nvPr/>
        </p:nvSpPr>
        <p:spPr>
          <a:xfrm>
            <a:off x="8937657" y="1904999"/>
            <a:ext cx="1582059" cy="1582059"/>
          </a:xfrm>
          <a:prstGeom prst="ellipse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98266E6-CBFB-4B26-B389-F084231F43D1}"/>
              </a:ext>
            </a:extLst>
          </p:cNvPr>
          <p:cNvSpPr txBox="1"/>
          <p:nvPr/>
        </p:nvSpPr>
        <p:spPr>
          <a:xfrm>
            <a:off x="8724303" y="3736873"/>
            <a:ext cx="21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0ABBA254-15B0-4AFD-A9FD-86F18986D8A0}"/>
              </a:ext>
            </a:extLst>
          </p:cNvPr>
          <p:cNvCxnSpPr/>
          <p:nvPr/>
        </p:nvCxnSpPr>
        <p:spPr>
          <a:xfrm>
            <a:off x="2209800" y="4300735"/>
            <a:ext cx="457200" cy="0"/>
          </a:xfrm>
          <a:prstGeom prst="line">
            <a:avLst/>
          </a:prstGeom>
          <a:ln w="28575">
            <a:solidFill>
              <a:srgbClr val="44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>
            <a:extLst>
              <a:ext uri="{FF2B5EF4-FFF2-40B4-BE49-F238E27FC236}">
                <a16:creationId xmlns:a16="http://schemas.microsoft.com/office/drawing/2014/main" id="{EBD7512E-B8CA-4254-A875-EED4463D6F68}"/>
              </a:ext>
            </a:extLst>
          </p:cNvPr>
          <p:cNvSpPr/>
          <p:nvPr/>
        </p:nvSpPr>
        <p:spPr>
          <a:xfrm>
            <a:off x="4000966" y="4398133"/>
            <a:ext cx="1898599" cy="834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B8DB94E7-1955-4514-83DE-BCCFDF1CDAC3}"/>
              </a:ext>
            </a:extLst>
          </p:cNvPr>
          <p:cNvCxnSpPr/>
          <p:nvPr/>
        </p:nvCxnSpPr>
        <p:spPr>
          <a:xfrm>
            <a:off x="4685807" y="4300735"/>
            <a:ext cx="457200" cy="0"/>
          </a:xfrm>
          <a:prstGeom prst="line">
            <a:avLst/>
          </a:prstGeom>
          <a:ln w="28575">
            <a:solidFill>
              <a:srgbClr val="44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>
            <a:extLst>
              <a:ext uri="{FF2B5EF4-FFF2-40B4-BE49-F238E27FC236}">
                <a16:creationId xmlns:a16="http://schemas.microsoft.com/office/drawing/2014/main" id="{7337C05F-0FA9-48FA-AC5A-D98C27AE5E4D}"/>
              </a:ext>
            </a:extLst>
          </p:cNvPr>
          <p:cNvSpPr/>
          <p:nvPr/>
        </p:nvSpPr>
        <p:spPr>
          <a:xfrm>
            <a:off x="6426034" y="4398133"/>
            <a:ext cx="1898599" cy="834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CA06B9A9-9600-4A06-BDD6-70E30733E98F}"/>
              </a:ext>
            </a:extLst>
          </p:cNvPr>
          <p:cNvCxnSpPr/>
          <p:nvPr/>
        </p:nvCxnSpPr>
        <p:spPr>
          <a:xfrm>
            <a:off x="7110875" y="4300735"/>
            <a:ext cx="457200" cy="0"/>
          </a:xfrm>
          <a:prstGeom prst="line">
            <a:avLst/>
          </a:prstGeom>
          <a:ln w="28575">
            <a:solidFill>
              <a:srgbClr val="44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>
            <a:extLst>
              <a:ext uri="{FF2B5EF4-FFF2-40B4-BE49-F238E27FC236}">
                <a16:creationId xmlns:a16="http://schemas.microsoft.com/office/drawing/2014/main" id="{69397B72-F4F1-4888-A0DA-3B9305CDD7B0}"/>
              </a:ext>
            </a:extLst>
          </p:cNvPr>
          <p:cNvSpPr/>
          <p:nvPr/>
        </p:nvSpPr>
        <p:spPr>
          <a:xfrm>
            <a:off x="8851102" y="4398133"/>
            <a:ext cx="1898599" cy="834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289A09D3-2D6E-4752-AFFA-EAAB2ADAAF94}"/>
              </a:ext>
            </a:extLst>
          </p:cNvPr>
          <p:cNvCxnSpPr/>
          <p:nvPr/>
        </p:nvCxnSpPr>
        <p:spPr>
          <a:xfrm>
            <a:off x="9535943" y="4300735"/>
            <a:ext cx="457200" cy="0"/>
          </a:xfrm>
          <a:prstGeom prst="line">
            <a:avLst/>
          </a:prstGeom>
          <a:ln w="28575">
            <a:solidFill>
              <a:srgbClr val="44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81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 animBg="1"/>
      <p:bldP spid="7" grpId="0"/>
      <p:bldP spid="8" grpId="0"/>
      <p:bldP spid="9" grpId="0" animBg="1"/>
      <p:bldP spid="10" grpId="0"/>
      <p:bldP spid="12" grpId="0" animBg="1"/>
      <p:bldP spid="15" grpId="0"/>
      <p:bldP spid="16" grpId="0" animBg="1"/>
      <p:bldP spid="17" grpId="0"/>
      <p:bldP spid="19" grpId="0"/>
      <p:bldP spid="21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F8BB571-0A30-4946-93E5-A2A031C5C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0"/>
            <a:ext cx="12191998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65BBEA5-74E4-46BD-AC04-F6552AF13C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4593013"/>
            <a:ext cx="12192000" cy="226498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F9790CA-9130-4ADE-AC11-BD6E57A486A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"/>
            <a:ext cx="1219200" cy="1241217"/>
          </a:xfrm>
          <a:prstGeom prst="rect">
            <a:avLst/>
          </a:prstGeom>
        </p:spPr>
      </p:pic>
      <p:sp>
        <p:nvSpPr>
          <p:cNvPr id="14" name="PA-矩形 12">
            <a:extLst>
              <a:ext uri="{FF2B5EF4-FFF2-40B4-BE49-F238E27FC236}">
                <a16:creationId xmlns:a16="http://schemas.microsoft.com/office/drawing/2014/main" id="{1D25E2B5-03D0-438E-867D-4884FB20DD1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66801" y="358996"/>
            <a:ext cx="316411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02 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B3E0147-0F2C-40A4-B274-D34615F893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586" y="2303167"/>
            <a:ext cx="4319185" cy="3180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3">
            <a:extLst>
              <a:ext uri="{FF2B5EF4-FFF2-40B4-BE49-F238E27FC236}">
                <a16:creationId xmlns:a16="http://schemas.microsoft.com/office/drawing/2014/main" id="{0616F86C-6916-4BFC-88F2-810AD2C12842}"/>
              </a:ext>
            </a:extLst>
          </p:cNvPr>
          <p:cNvGrpSpPr/>
          <p:nvPr/>
        </p:nvGrpSpPr>
        <p:grpSpPr>
          <a:xfrm>
            <a:off x="6212313" y="2427045"/>
            <a:ext cx="4309982" cy="1217506"/>
            <a:chOff x="7219382" y="2709001"/>
            <a:chExt cx="3082201" cy="1214998"/>
          </a:xfrm>
        </p:grpSpPr>
        <p:sp>
          <p:nvSpPr>
            <p:cNvPr id="8" name="32">
              <a:extLst>
                <a:ext uri="{FF2B5EF4-FFF2-40B4-BE49-F238E27FC236}">
                  <a16:creationId xmlns:a16="http://schemas.microsoft.com/office/drawing/2014/main" id="{7F531E15-339F-4BFE-BF01-8237F7282F65}"/>
                </a:ext>
              </a:extLst>
            </p:cNvPr>
            <p:cNvSpPr/>
            <p:nvPr/>
          </p:nvSpPr>
          <p:spPr bwMode="auto">
            <a:xfrm>
              <a:off x="7219382" y="3128234"/>
              <a:ext cx="3082200" cy="795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9977" tIns="46788" rIns="89977" bIns="46788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60000"/>
                </a:lnSpc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9" name="31">
              <a:extLst>
                <a:ext uri="{FF2B5EF4-FFF2-40B4-BE49-F238E27FC236}">
                  <a16:creationId xmlns:a16="http://schemas.microsoft.com/office/drawing/2014/main" id="{6BAEA88D-C801-464E-99AE-C5AFEF046600}"/>
                </a:ext>
              </a:extLst>
            </p:cNvPr>
            <p:cNvSpPr txBox="1"/>
            <p:nvPr/>
          </p:nvSpPr>
          <p:spPr bwMode="auto">
            <a:xfrm>
              <a:off x="7219383" y="2709001"/>
              <a:ext cx="3082200" cy="419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977" tIns="46788" rIns="89977" bIns="46788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799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10" name="1">
            <a:extLst>
              <a:ext uri="{FF2B5EF4-FFF2-40B4-BE49-F238E27FC236}">
                <a16:creationId xmlns:a16="http://schemas.microsoft.com/office/drawing/2014/main" id="{22C6C869-069A-46F9-9761-13D492CB0DFD}"/>
              </a:ext>
            </a:extLst>
          </p:cNvPr>
          <p:cNvGrpSpPr/>
          <p:nvPr/>
        </p:nvGrpSpPr>
        <p:grpSpPr>
          <a:xfrm>
            <a:off x="6212314" y="4366038"/>
            <a:ext cx="4309981" cy="1217507"/>
            <a:chOff x="7219382" y="2709000"/>
            <a:chExt cx="3082200" cy="1214999"/>
          </a:xfrm>
        </p:grpSpPr>
        <p:sp>
          <p:nvSpPr>
            <p:cNvPr id="12" name="12">
              <a:extLst>
                <a:ext uri="{FF2B5EF4-FFF2-40B4-BE49-F238E27FC236}">
                  <a16:creationId xmlns:a16="http://schemas.microsoft.com/office/drawing/2014/main" id="{33881871-A05A-4FA8-B1C3-3A41BDCD63F7}"/>
                </a:ext>
              </a:extLst>
            </p:cNvPr>
            <p:cNvSpPr/>
            <p:nvPr/>
          </p:nvSpPr>
          <p:spPr bwMode="auto">
            <a:xfrm>
              <a:off x="7219382" y="3128234"/>
              <a:ext cx="3082200" cy="795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9977" tIns="46788" rIns="89977" bIns="46788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60000"/>
                </a:lnSpc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15" name="11">
              <a:extLst>
                <a:ext uri="{FF2B5EF4-FFF2-40B4-BE49-F238E27FC236}">
                  <a16:creationId xmlns:a16="http://schemas.microsoft.com/office/drawing/2014/main" id="{3C020B20-F84C-46FF-AB5E-D316A718BCC6}"/>
                </a:ext>
              </a:extLst>
            </p:cNvPr>
            <p:cNvSpPr txBox="1"/>
            <p:nvPr/>
          </p:nvSpPr>
          <p:spPr bwMode="auto">
            <a:xfrm>
              <a:off x="7219382" y="2709000"/>
              <a:ext cx="3082200" cy="419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977" tIns="46788" rIns="89977" bIns="46788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sz="1799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D36C3441-08F8-487F-ACE7-E37E91F06911}"/>
              </a:ext>
            </a:extLst>
          </p:cNvPr>
          <p:cNvCxnSpPr/>
          <p:nvPr/>
        </p:nvCxnSpPr>
        <p:spPr>
          <a:xfrm>
            <a:off x="6304121" y="3960201"/>
            <a:ext cx="4218174" cy="0"/>
          </a:xfrm>
          <a:prstGeom prst="line">
            <a:avLst/>
          </a:prstGeom>
          <a:ln w="3175" cap="rnd">
            <a:solidFill>
              <a:schemeClr val="bg1">
                <a:lumMod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42">
            <a:extLst>
              <a:ext uri="{FF2B5EF4-FFF2-40B4-BE49-F238E27FC236}">
                <a16:creationId xmlns:a16="http://schemas.microsoft.com/office/drawing/2014/main" id="{1390699E-BFC9-4EB0-82CB-4BEDB5195D12}"/>
              </a:ext>
            </a:extLst>
          </p:cNvPr>
          <p:cNvSpPr/>
          <p:nvPr/>
        </p:nvSpPr>
        <p:spPr>
          <a:xfrm>
            <a:off x="5370174" y="2600282"/>
            <a:ext cx="676393" cy="676398"/>
          </a:xfrm>
          <a:prstGeom prst="ellipse">
            <a:avLst/>
          </a:prstGeom>
          <a:solidFill>
            <a:srgbClr val="74BC3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7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179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8" name="22">
            <a:extLst>
              <a:ext uri="{FF2B5EF4-FFF2-40B4-BE49-F238E27FC236}">
                <a16:creationId xmlns:a16="http://schemas.microsoft.com/office/drawing/2014/main" id="{0CC7EE1F-2ED6-4484-A775-6191C1F9EC72}"/>
              </a:ext>
            </a:extLst>
          </p:cNvPr>
          <p:cNvSpPr/>
          <p:nvPr/>
        </p:nvSpPr>
        <p:spPr>
          <a:xfrm>
            <a:off x="5370174" y="4539275"/>
            <a:ext cx="676393" cy="676398"/>
          </a:xfrm>
          <a:prstGeom prst="ellipse">
            <a:avLst/>
          </a:prstGeom>
          <a:solidFill>
            <a:srgbClr val="EDCFA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7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179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417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A64A6A5-7277-48B9-8B88-DCB67F5171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0"/>
            <a:ext cx="12191998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890A321-0042-4403-8CEE-C9E569698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52439"/>
            <a:ext cx="12192000" cy="320556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0A4ECBC-BDC9-442B-98B8-D9E31EA8071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697" y="0"/>
            <a:ext cx="4686300" cy="46863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7496AD2-58EB-4CA7-BCBD-61E81EAED0E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02917" y="2793570"/>
            <a:ext cx="6109917" cy="4317445"/>
          </a:xfrm>
          <a:prstGeom prst="rect">
            <a:avLst/>
          </a:prstGeom>
        </p:spPr>
      </p:pic>
      <p:sp>
        <p:nvSpPr>
          <p:cNvPr id="12" name="PA-矩形 12">
            <a:extLst>
              <a:ext uri="{FF2B5EF4-FFF2-40B4-BE49-F238E27FC236}">
                <a16:creationId xmlns:a16="http://schemas.microsoft.com/office/drawing/2014/main" id="{956F6427-3E26-46AD-96E5-7A350A87A48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71791" y="2717370"/>
            <a:ext cx="4686300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8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sz="4800" b="1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1E3FF58-B2AA-4AD7-92B3-50D0DCBFB0EA}"/>
              </a:ext>
            </a:extLst>
          </p:cNvPr>
          <p:cNvSpPr/>
          <p:nvPr/>
        </p:nvSpPr>
        <p:spPr>
          <a:xfrm>
            <a:off x="4686304" y="3652438"/>
            <a:ext cx="4391933" cy="814454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PA-矩形 12">
            <a:extLst>
              <a:ext uri="{FF2B5EF4-FFF2-40B4-BE49-F238E27FC236}">
                <a16:creationId xmlns:a16="http://schemas.microsoft.com/office/drawing/2014/main" id="{0D8E36CF-290E-4051-987D-41EA1A7F432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86304" y="1837257"/>
            <a:ext cx="3581396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PART THREE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127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F8BB571-0A30-4946-93E5-A2A031C5C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0"/>
            <a:ext cx="12191998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65BBEA5-74E4-46BD-AC04-F6552AF13C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4593013"/>
            <a:ext cx="12192000" cy="226498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F9790CA-9130-4ADE-AC11-BD6E57A486A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"/>
            <a:ext cx="1219200" cy="1241217"/>
          </a:xfrm>
          <a:prstGeom prst="rect">
            <a:avLst/>
          </a:prstGeom>
        </p:spPr>
      </p:pic>
      <p:sp>
        <p:nvSpPr>
          <p:cNvPr id="14" name="PA-矩形 12">
            <a:extLst>
              <a:ext uri="{FF2B5EF4-FFF2-40B4-BE49-F238E27FC236}">
                <a16:creationId xmlns:a16="http://schemas.microsoft.com/office/drawing/2014/main" id="{1D25E2B5-03D0-438E-867D-4884FB20DD1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66801" y="358996"/>
            <a:ext cx="316411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03 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EDE84D7-6085-4AB3-ADAB-5807ED810760}"/>
              </a:ext>
            </a:extLst>
          </p:cNvPr>
          <p:cNvGrpSpPr/>
          <p:nvPr/>
        </p:nvGrpSpPr>
        <p:grpSpPr>
          <a:xfrm>
            <a:off x="1364203" y="2500673"/>
            <a:ext cx="2717260" cy="2116000"/>
            <a:chOff x="4601684" y="2187147"/>
            <a:chExt cx="2717260" cy="2116000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DAE5FD07-5EDA-4712-A1EB-8163A2CFECF3}"/>
                </a:ext>
              </a:extLst>
            </p:cNvPr>
            <p:cNvGrpSpPr/>
            <p:nvPr/>
          </p:nvGrpSpPr>
          <p:grpSpPr>
            <a:xfrm>
              <a:off x="4601684" y="3068185"/>
              <a:ext cx="2717260" cy="1234962"/>
              <a:chOff x="4601684" y="3068185"/>
              <a:chExt cx="2717260" cy="1234962"/>
            </a:xfrm>
          </p:grpSpPr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19FC8AA0-3B02-4623-877C-1DF6C2CB4F3E}"/>
                  </a:ext>
                </a:extLst>
              </p:cNvPr>
              <p:cNvSpPr/>
              <p:nvPr/>
            </p:nvSpPr>
            <p:spPr>
              <a:xfrm>
                <a:off x="4601684" y="3068185"/>
                <a:ext cx="2717260" cy="497957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2400" b="1" i="0" u="none" strike="noStrike" kern="1200" cap="none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矩形 39">
                <a:extLst>
                  <a:ext uri="{FF2B5EF4-FFF2-40B4-BE49-F238E27FC236}">
                    <a16:creationId xmlns:a16="http://schemas.microsoft.com/office/drawing/2014/main" id="{38F0A4AB-C610-4ADF-9949-FD1228DF60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6134" y="3613150"/>
                <a:ext cx="2648361" cy="689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49818194-6A3B-4BCE-B8D5-1F7762C100ED}"/>
                </a:ext>
              </a:extLst>
            </p:cNvPr>
            <p:cNvSpPr/>
            <p:nvPr/>
          </p:nvSpPr>
          <p:spPr>
            <a:xfrm>
              <a:off x="5484815" y="2187147"/>
              <a:ext cx="834887" cy="834887"/>
            </a:xfrm>
            <a:prstGeom prst="ellipse">
              <a:avLst/>
            </a:prstGeom>
            <a:noFill/>
            <a:ln w="38100">
              <a:solidFill>
                <a:srgbClr val="74BC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BE43E13-2651-44D5-B9C8-837EA3E2EC23}"/>
                </a:ext>
              </a:extLst>
            </p:cNvPr>
            <p:cNvSpPr/>
            <p:nvPr/>
          </p:nvSpPr>
          <p:spPr>
            <a:xfrm>
              <a:off x="5576692" y="2273388"/>
              <a:ext cx="84830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B3D57375-D649-4034-8544-385EA3FC562E}"/>
              </a:ext>
            </a:extLst>
          </p:cNvPr>
          <p:cNvGrpSpPr/>
          <p:nvPr/>
        </p:nvGrpSpPr>
        <p:grpSpPr>
          <a:xfrm>
            <a:off x="8019003" y="2500673"/>
            <a:ext cx="2717260" cy="2116000"/>
            <a:chOff x="4601684" y="2187147"/>
            <a:chExt cx="2717260" cy="2116000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B63AB703-EE97-477C-B117-96EE228D0B6D}"/>
                </a:ext>
              </a:extLst>
            </p:cNvPr>
            <p:cNvGrpSpPr/>
            <p:nvPr/>
          </p:nvGrpSpPr>
          <p:grpSpPr>
            <a:xfrm>
              <a:off x="4601684" y="3068185"/>
              <a:ext cx="2717260" cy="1234962"/>
              <a:chOff x="4601684" y="3068185"/>
              <a:chExt cx="2717260" cy="1234962"/>
            </a:xfrm>
          </p:grpSpPr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E8668736-05E8-410A-9FAC-AA7142C72867}"/>
                  </a:ext>
                </a:extLst>
              </p:cNvPr>
              <p:cNvSpPr/>
              <p:nvPr/>
            </p:nvSpPr>
            <p:spPr>
              <a:xfrm>
                <a:off x="4601684" y="3068185"/>
                <a:ext cx="2717260" cy="497957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2400" b="1" i="0" u="none" strike="noStrike" kern="1200" cap="none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矩形 39">
                <a:extLst>
                  <a:ext uri="{FF2B5EF4-FFF2-40B4-BE49-F238E27FC236}">
                    <a16:creationId xmlns:a16="http://schemas.microsoft.com/office/drawing/2014/main" id="{9D3738B5-AC6E-4CF6-B94D-DD0825845E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6134" y="3613150"/>
                <a:ext cx="2648361" cy="689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FF1234A6-5EFA-42E0-9E4E-12C5B3BC745D}"/>
                </a:ext>
              </a:extLst>
            </p:cNvPr>
            <p:cNvSpPr/>
            <p:nvPr/>
          </p:nvSpPr>
          <p:spPr>
            <a:xfrm>
              <a:off x="5499329" y="2187147"/>
              <a:ext cx="834887" cy="834887"/>
            </a:xfrm>
            <a:prstGeom prst="ellipse">
              <a:avLst/>
            </a:prstGeom>
            <a:noFill/>
            <a:ln w="38100">
              <a:solidFill>
                <a:srgbClr val="EDCF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DAB9980B-F4AA-4BB4-B43F-9B4754C788FC}"/>
                </a:ext>
              </a:extLst>
            </p:cNvPr>
            <p:cNvSpPr/>
            <p:nvPr/>
          </p:nvSpPr>
          <p:spPr>
            <a:xfrm>
              <a:off x="5576692" y="2273388"/>
              <a:ext cx="84830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id="{2425B49B-7B87-46E4-BFF3-73E8A069E4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227" y="2082800"/>
            <a:ext cx="3525545" cy="3525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279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F8BB571-0A30-4946-93E5-A2A031C5C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0"/>
            <a:ext cx="12191998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65BBEA5-74E4-46BD-AC04-F6552AF13C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4593013"/>
            <a:ext cx="12192000" cy="226498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F9790CA-9130-4ADE-AC11-BD6E57A486A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"/>
            <a:ext cx="1219200" cy="1241217"/>
          </a:xfrm>
          <a:prstGeom prst="rect">
            <a:avLst/>
          </a:prstGeom>
        </p:spPr>
      </p:pic>
      <p:sp>
        <p:nvSpPr>
          <p:cNvPr id="14" name="PA-矩形 12">
            <a:extLst>
              <a:ext uri="{FF2B5EF4-FFF2-40B4-BE49-F238E27FC236}">
                <a16:creationId xmlns:a16="http://schemas.microsoft.com/office/drawing/2014/main" id="{1D25E2B5-03D0-438E-867D-4884FB20DD1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66801" y="358996"/>
            <a:ext cx="316411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03 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5EE562E-C5EC-415A-88CE-FBF2D50F8841}"/>
              </a:ext>
            </a:extLst>
          </p:cNvPr>
          <p:cNvGrpSpPr/>
          <p:nvPr/>
        </p:nvGrpSpPr>
        <p:grpSpPr>
          <a:xfrm>
            <a:off x="5726245" y="2140881"/>
            <a:ext cx="2188299" cy="1199688"/>
            <a:chOff x="6406761" y="2017891"/>
            <a:chExt cx="2188299" cy="1199688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57C87E49-12AC-4948-847D-7B8EA6F97236}"/>
                </a:ext>
              </a:extLst>
            </p:cNvPr>
            <p:cNvSpPr txBox="1"/>
            <p:nvPr/>
          </p:nvSpPr>
          <p:spPr>
            <a:xfrm>
              <a:off x="6406761" y="2449740"/>
              <a:ext cx="2183319" cy="767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8926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0" i="0" u="none" strike="noStrike" kern="1200" cap="none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05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86F595C-8FB9-4B44-95D8-1B4293363EF6}"/>
                </a:ext>
              </a:extLst>
            </p:cNvPr>
            <p:cNvSpPr txBox="1"/>
            <p:nvPr/>
          </p:nvSpPr>
          <p:spPr>
            <a:xfrm>
              <a:off x="6421701" y="2017891"/>
              <a:ext cx="2173359" cy="43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 algn="ctr">
                <a:lnSpc>
                  <a:spcPct val="120000"/>
                </a:lnSpc>
                <a:defRPr sz="2000" b="1" spc="300">
                  <a:solidFill>
                    <a:prstClr val="black"/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7E549A0D-C876-4AC5-9406-7C3224CE3220}"/>
              </a:ext>
            </a:extLst>
          </p:cNvPr>
          <p:cNvGrpSpPr/>
          <p:nvPr/>
        </p:nvGrpSpPr>
        <p:grpSpPr>
          <a:xfrm>
            <a:off x="8586581" y="2140881"/>
            <a:ext cx="2183319" cy="1155129"/>
            <a:chOff x="6406761" y="2053793"/>
            <a:chExt cx="2183319" cy="1155129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61B7D8F1-D083-4BD8-AE19-E98C24177BCD}"/>
                </a:ext>
              </a:extLst>
            </p:cNvPr>
            <p:cNvSpPr txBox="1"/>
            <p:nvPr/>
          </p:nvSpPr>
          <p:spPr>
            <a:xfrm>
              <a:off x="6406761" y="2449740"/>
              <a:ext cx="2183319" cy="759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 defTabSz="1218926">
                <a:lnSpc>
                  <a:spcPts val="1800"/>
                </a:lnSpc>
                <a:defRPr sz="105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defRPr>
              </a:lvl1pPr>
            </a:lstStyle>
            <a:p>
              <a:pPr marL="0" marR="0" lvl="0" indent="0" algn="ctr" defTabSz="1218926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0" i="0" u="none" strike="noStrike" kern="1200" cap="none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05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1218926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FAE08F65-C47E-4505-A292-A3690AEFB0D1}"/>
                </a:ext>
              </a:extLst>
            </p:cNvPr>
            <p:cNvSpPr txBox="1"/>
            <p:nvPr/>
          </p:nvSpPr>
          <p:spPr>
            <a:xfrm>
              <a:off x="6406761" y="2053793"/>
              <a:ext cx="2173359" cy="43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i="0" u="none" strike="noStrike" kern="1200" cap="none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0A30786-B4A4-49EB-AB8E-E201386145B7}"/>
              </a:ext>
            </a:extLst>
          </p:cNvPr>
          <p:cNvGrpSpPr/>
          <p:nvPr/>
        </p:nvGrpSpPr>
        <p:grpSpPr>
          <a:xfrm>
            <a:off x="5726245" y="4056678"/>
            <a:ext cx="2183319" cy="1165643"/>
            <a:chOff x="6406761" y="2043279"/>
            <a:chExt cx="2183319" cy="1165643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09C90911-C17C-41A7-9697-ED2B3626E265}"/>
                </a:ext>
              </a:extLst>
            </p:cNvPr>
            <p:cNvSpPr txBox="1"/>
            <p:nvPr/>
          </p:nvSpPr>
          <p:spPr>
            <a:xfrm>
              <a:off x="6406761" y="2449740"/>
              <a:ext cx="2183319" cy="759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 defTabSz="1218926">
                <a:lnSpc>
                  <a:spcPts val="1800"/>
                </a:lnSpc>
                <a:defRPr sz="105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defRPr>
              </a:lvl1pPr>
            </a:lstStyle>
            <a:p>
              <a:pPr marL="0" marR="0" lvl="0" indent="0" algn="ctr" defTabSz="1218926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0" i="0" u="none" strike="noStrike" kern="1200" cap="none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05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1218926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64BA790C-D958-4728-9BB5-F68C0544DF2B}"/>
                </a:ext>
              </a:extLst>
            </p:cNvPr>
            <p:cNvSpPr txBox="1"/>
            <p:nvPr/>
          </p:nvSpPr>
          <p:spPr>
            <a:xfrm>
              <a:off x="6406761" y="2043279"/>
              <a:ext cx="2173359" cy="43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 algn="ctr">
                <a:lnSpc>
                  <a:spcPct val="120000"/>
                </a:lnSpc>
                <a:defRPr sz="2000" b="1" spc="300">
                  <a:solidFill>
                    <a:prstClr val="black"/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BADB54E4-F191-4BD0-8D18-8DDDBB3F2C35}"/>
              </a:ext>
            </a:extLst>
          </p:cNvPr>
          <p:cNvGrpSpPr/>
          <p:nvPr/>
        </p:nvGrpSpPr>
        <p:grpSpPr>
          <a:xfrm>
            <a:off x="8625763" y="4003968"/>
            <a:ext cx="2183319" cy="1172071"/>
            <a:chOff x="6406761" y="2036851"/>
            <a:chExt cx="2183319" cy="1172071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E084753D-5993-46C2-AEA7-2E3A3373DD30}"/>
                </a:ext>
              </a:extLst>
            </p:cNvPr>
            <p:cNvSpPr txBox="1"/>
            <p:nvPr/>
          </p:nvSpPr>
          <p:spPr>
            <a:xfrm>
              <a:off x="6406761" y="2449740"/>
              <a:ext cx="2183319" cy="759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 defTabSz="1218926">
                <a:lnSpc>
                  <a:spcPts val="1800"/>
                </a:lnSpc>
                <a:defRPr sz="105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defRPr>
              </a:lvl1pPr>
            </a:lstStyle>
            <a:p>
              <a:pPr marL="0" marR="0" lvl="0" indent="0" algn="ctr" defTabSz="1218926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0" i="0" u="none" strike="noStrike" kern="1200" cap="none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05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1218926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CBDFFCE-86F3-49BB-93FB-7FF60A8BDDF5}"/>
                </a:ext>
              </a:extLst>
            </p:cNvPr>
            <p:cNvSpPr txBox="1"/>
            <p:nvPr/>
          </p:nvSpPr>
          <p:spPr>
            <a:xfrm>
              <a:off x="6406761" y="2036851"/>
              <a:ext cx="2173359" cy="43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 algn="ctr">
                <a:lnSpc>
                  <a:spcPct val="120000"/>
                </a:lnSpc>
                <a:defRPr sz="2000" b="1" spc="300">
                  <a:solidFill>
                    <a:prstClr val="black"/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5F29CD06-33C4-4AC1-9B9B-EEC230EA7BD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676" y="1058372"/>
            <a:ext cx="4326490" cy="56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8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F8BB571-0A30-4946-93E5-A2A031C5C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0"/>
            <a:ext cx="12191998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65BBEA5-74E4-46BD-AC04-F6552AF13C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4593013"/>
            <a:ext cx="12192000" cy="226498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F9790CA-9130-4ADE-AC11-BD6E57A486A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"/>
            <a:ext cx="1219200" cy="1241217"/>
          </a:xfrm>
          <a:prstGeom prst="rect">
            <a:avLst/>
          </a:prstGeom>
        </p:spPr>
      </p:pic>
      <p:sp>
        <p:nvSpPr>
          <p:cNvPr id="14" name="PA-矩形 12">
            <a:extLst>
              <a:ext uri="{FF2B5EF4-FFF2-40B4-BE49-F238E27FC236}">
                <a16:creationId xmlns:a16="http://schemas.microsoft.com/office/drawing/2014/main" id="{1D25E2B5-03D0-438E-867D-4884FB20DD1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66801" y="358996"/>
            <a:ext cx="316411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03 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B57B16D9-49E6-423C-9153-D3F9061C7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092" y="3623409"/>
            <a:ext cx="245370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23">
            <a:extLst>
              <a:ext uri="{FF2B5EF4-FFF2-40B4-BE49-F238E27FC236}">
                <a16:creationId xmlns:a16="http://schemas.microsoft.com/office/drawing/2014/main" id="{266DEA56-C424-40EA-A12C-20111B6CD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3717" y="4085074"/>
            <a:ext cx="2874780" cy="62267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8" name="文本框 22">
            <a:extLst>
              <a:ext uri="{FF2B5EF4-FFF2-40B4-BE49-F238E27FC236}">
                <a16:creationId xmlns:a16="http://schemas.microsoft.com/office/drawing/2014/main" id="{295D6B7A-1272-4E3A-85B5-0B0497ABE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106" y="3731041"/>
            <a:ext cx="245370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23">
            <a:extLst>
              <a:ext uri="{FF2B5EF4-FFF2-40B4-BE49-F238E27FC236}">
                <a16:creationId xmlns:a16="http://schemas.microsoft.com/office/drawing/2014/main" id="{FE68884B-780C-456C-B23B-1B0945CCD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1" y="4192706"/>
            <a:ext cx="2918007" cy="62267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1EAB07F0-97E3-4E8F-B703-61209E4EC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247" y="1431453"/>
            <a:ext cx="245370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23">
            <a:extLst>
              <a:ext uri="{FF2B5EF4-FFF2-40B4-BE49-F238E27FC236}">
                <a16:creationId xmlns:a16="http://schemas.microsoft.com/office/drawing/2014/main" id="{2977EC1E-C511-4AF8-B9D8-ABA5EFCC7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1654" y="1907632"/>
            <a:ext cx="3939735" cy="3405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B0C8E098-9923-40E7-8DE8-8307B1BAA49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58671" y="2674108"/>
            <a:ext cx="4287463" cy="394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1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ythrough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F8BB571-0A30-4946-93E5-A2A031C5C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0"/>
            <a:ext cx="12191998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65BBEA5-74E4-46BD-AC04-F6552AF13C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4593013"/>
            <a:ext cx="12192000" cy="226498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F9790CA-9130-4ADE-AC11-BD6E57A486A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"/>
            <a:ext cx="1219200" cy="1241217"/>
          </a:xfrm>
          <a:prstGeom prst="rect">
            <a:avLst/>
          </a:prstGeom>
        </p:spPr>
      </p:pic>
      <p:sp>
        <p:nvSpPr>
          <p:cNvPr id="14" name="PA-矩形 12">
            <a:extLst>
              <a:ext uri="{FF2B5EF4-FFF2-40B4-BE49-F238E27FC236}">
                <a16:creationId xmlns:a16="http://schemas.microsoft.com/office/drawing/2014/main" id="{1D25E2B5-03D0-438E-867D-4884FB20DD1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66801" y="358996"/>
            <a:ext cx="316411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03 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7D864A2-1878-4BDF-9DA2-270B81884225}"/>
              </a:ext>
            </a:extLst>
          </p:cNvPr>
          <p:cNvGrpSpPr/>
          <p:nvPr/>
        </p:nvGrpSpPr>
        <p:grpSpPr>
          <a:xfrm>
            <a:off x="4627808" y="2665420"/>
            <a:ext cx="3322484" cy="2641856"/>
            <a:chOff x="1705728" y="1453617"/>
            <a:chExt cx="4586278" cy="2641856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BE65202-2DD6-4138-B7BE-4941EC9B59DA}"/>
                </a:ext>
              </a:extLst>
            </p:cNvPr>
            <p:cNvSpPr/>
            <p:nvPr/>
          </p:nvSpPr>
          <p:spPr>
            <a:xfrm>
              <a:off x="2460501" y="1453617"/>
              <a:ext cx="3695827" cy="496060"/>
            </a:xfrm>
            <a:prstGeom prst="rect">
              <a:avLst/>
            </a:prstGeom>
            <a:solidFill>
              <a:srgbClr val="EDCFA6">
                <a:alpha val="37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6448EEB8-BEFA-4E35-9C4C-A13A6DFC52D1}"/>
                </a:ext>
              </a:extLst>
            </p:cNvPr>
            <p:cNvGrpSpPr/>
            <p:nvPr/>
          </p:nvGrpSpPr>
          <p:grpSpPr>
            <a:xfrm>
              <a:off x="1705728" y="1495663"/>
              <a:ext cx="4586278" cy="2599810"/>
              <a:chOff x="1705728" y="1495663"/>
              <a:chExt cx="4586278" cy="2599810"/>
            </a:xfrm>
          </p:grpSpPr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D9D86F9-751F-4CB0-8154-38165F4D564E}"/>
                  </a:ext>
                </a:extLst>
              </p:cNvPr>
              <p:cNvSpPr/>
              <p:nvPr/>
            </p:nvSpPr>
            <p:spPr>
              <a:xfrm>
                <a:off x="2554842" y="1495663"/>
                <a:ext cx="342752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2CE93DAA-BA5E-4B70-BCB7-9D481E8B01AC}"/>
                  </a:ext>
                </a:extLst>
              </p:cNvPr>
              <p:cNvSpPr/>
              <p:nvPr/>
            </p:nvSpPr>
            <p:spPr>
              <a:xfrm>
                <a:off x="1705728" y="2116983"/>
                <a:ext cx="4586278" cy="1978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C0AD8F4-B941-41CB-A8C9-7BD3468EBFF5}"/>
              </a:ext>
            </a:extLst>
          </p:cNvPr>
          <p:cNvGrpSpPr/>
          <p:nvPr/>
        </p:nvGrpSpPr>
        <p:grpSpPr>
          <a:xfrm>
            <a:off x="8213495" y="2665420"/>
            <a:ext cx="3322484" cy="2642882"/>
            <a:chOff x="691443" y="1453617"/>
            <a:chExt cx="4586277" cy="2642882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1240B321-93AF-462A-9C88-72E5E9315BF6}"/>
                </a:ext>
              </a:extLst>
            </p:cNvPr>
            <p:cNvSpPr/>
            <p:nvPr/>
          </p:nvSpPr>
          <p:spPr>
            <a:xfrm>
              <a:off x="776474" y="1453617"/>
              <a:ext cx="3588336" cy="496060"/>
            </a:xfrm>
            <a:prstGeom prst="rect">
              <a:avLst/>
            </a:prstGeom>
            <a:solidFill>
              <a:srgbClr val="74BC3F">
                <a:alpha val="37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A3802CDC-AF79-4A23-8937-9BE6776AD0C5}"/>
                </a:ext>
              </a:extLst>
            </p:cNvPr>
            <p:cNvGrpSpPr/>
            <p:nvPr/>
          </p:nvGrpSpPr>
          <p:grpSpPr>
            <a:xfrm>
              <a:off x="691443" y="1495663"/>
              <a:ext cx="4586277" cy="2600836"/>
              <a:chOff x="691443" y="1495663"/>
              <a:chExt cx="4586277" cy="2600836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A2758B61-36BC-4F37-B731-3F5DCC36DC91}"/>
                  </a:ext>
                </a:extLst>
              </p:cNvPr>
              <p:cNvSpPr/>
              <p:nvPr/>
            </p:nvSpPr>
            <p:spPr>
              <a:xfrm>
                <a:off x="799016" y="1495663"/>
                <a:ext cx="261210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D8494830-0FEA-4A21-88D2-569CF4983F2F}"/>
                  </a:ext>
                </a:extLst>
              </p:cNvPr>
              <p:cNvSpPr/>
              <p:nvPr/>
            </p:nvSpPr>
            <p:spPr>
              <a:xfrm>
                <a:off x="691443" y="2185720"/>
                <a:ext cx="4586277" cy="19107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11704AD7-B67B-42CA-875F-25F7DCAE2CA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07" y="1697884"/>
            <a:ext cx="3703484" cy="489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8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A64A6A5-7277-48B9-8B88-DCB67F5171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0"/>
            <a:ext cx="12191998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890A321-0042-4403-8CEE-C9E569698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52439"/>
            <a:ext cx="12192000" cy="320556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0A4ECBC-BDC9-442B-98B8-D9E31EA8071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697" y="0"/>
            <a:ext cx="4686300" cy="46863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7496AD2-58EB-4CA7-BCBD-61E81EAED0E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02917" y="2793570"/>
            <a:ext cx="6109917" cy="4317445"/>
          </a:xfrm>
          <a:prstGeom prst="rect">
            <a:avLst/>
          </a:prstGeom>
        </p:spPr>
      </p:pic>
      <p:sp>
        <p:nvSpPr>
          <p:cNvPr id="12" name="PA-矩形 12">
            <a:extLst>
              <a:ext uri="{FF2B5EF4-FFF2-40B4-BE49-F238E27FC236}">
                <a16:creationId xmlns:a16="http://schemas.microsoft.com/office/drawing/2014/main" id="{956F6427-3E26-46AD-96E5-7A350A87A48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71791" y="2717370"/>
            <a:ext cx="4686300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1E3FF58-B2AA-4AD7-92B3-50D0DCBFB0EA}"/>
              </a:ext>
            </a:extLst>
          </p:cNvPr>
          <p:cNvSpPr/>
          <p:nvPr/>
        </p:nvSpPr>
        <p:spPr>
          <a:xfrm>
            <a:off x="4686304" y="3652438"/>
            <a:ext cx="4391933" cy="814454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PA-矩形 12">
            <a:extLst>
              <a:ext uri="{FF2B5EF4-FFF2-40B4-BE49-F238E27FC236}">
                <a16:creationId xmlns:a16="http://schemas.microsoft.com/office/drawing/2014/main" id="{0D8E36CF-290E-4051-987D-41EA1A7F432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86304" y="1837257"/>
            <a:ext cx="3581396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PART FOUR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319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F8BB571-0A30-4946-93E5-A2A031C5C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0"/>
            <a:ext cx="12191998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65BBEA5-74E4-46BD-AC04-F6552AF13C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4593013"/>
            <a:ext cx="12192000" cy="226498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F9790CA-9130-4ADE-AC11-BD6E57A486A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"/>
            <a:ext cx="1219200" cy="1241217"/>
          </a:xfrm>
          <a:prstGeom prst="rect">
            <a:avLst/>
          </a:prstGeom>
        </p:spPr>
      </p:pic>
      <p:sp>
        <p:nvSpPr>
          <p:cNvPr id="14" name="PA-矩形 12">
            <a:extLst>
              <a:ext uri="{FF2B5EF4-FFF2-40B4-BE49-F238E27FC236}">
                <a16:creationId xmlns:a16="http://schemas.microsoft.com/office/drawing/2014/main" id="{1D25E2B5-03D0-438E-867D-4884FB20DD1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66801" y="358996"/>
            <a:ext cx="316411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04 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7610175-CA15-4618-AFB9-DAD69BCA4052}"/>
              </a:ext>
            </a:extLst>
          </p:cNvPr>
          <p:cNvSpPr txBox="1"/>
          <p:nvPr/>
        </p:nvSpPr>
        <p:spPr>
          <a:xfrm>
            <a:off x="1219201" y="2656798"/>
            <a:ext cx="2648847" cy="52322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AEE4B95F-C50A-4F5B-B2B2-1895D24443ED}"/>
              </a:ext>
            </a:extLst>
          </p:cNvPr>
          <p:cNvSpPr txBox="1"/>
          <p:nvPr/>
        </p:nvSpPr>
        <p:spPr>
          <a:xfrm>
            <a:off x="1219201" y="3284155"/>
            <a:ext cx="2735730" cy="160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26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  <a:p>
            <a:pPr marL="0" marR="0" lvl="0" indent="0" algn="ctr" defTabSz="1218926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1218926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1218926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0BFE5C63-1900-45C7-9F6F-DF5E8B338196}"/>
              </a:ext>
            </a:extLst>
          </p:cNvPr>
          <p:cNvSpPr txBox="1"/>
          <p:nvPr/>
        </p:nvSpPr>
        <p:spPr>
          <a:xfrm>
            <a:off x="8281482" y="3284155"/>
            <a:ext cx="2735730" cy="160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26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  <a:p>
            <a:pPr marL="0" marR="0" lvl="0" indent="0" algn="ctr" defTabSz="1218926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1218926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1218926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5F6B4D2-F37D-47E8-9F96-626DBF925B0B}"/>
              </a:ext>
            </a:extLst>
          </p:cNvPr>
          <p:cNvSpPr txBox="1"/>
          <p:nvPr/>
        </p:nvSpPr>
        <p:spPr>
          <a:xfrm>
            <a:off x="8194599" y="2656798"/>
            <a:ext cx="2727609" cy="52322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72C7375-9792-413C-AD71-294EA319A3C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957" y="1982518"/>
            <a:ext cx="4364499" cy="363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0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825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75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FCE8BC85-E6EB-4A12-BDC6-ECB38E45FBB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0"/>
            <a:ext cx="12191998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193AFD7-893D-448A-A319-F82D337DFD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52439"/>
            <a:ext cx="12192000" cy="320556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96444E9-B839-4851-992E-809F0FBC0DF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3839" y="3243661"/>
            <a:ext cx="5631159" cy="422456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2CF2C9E-3E24-4B48-B369-2DDB9E74007F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7300" y="5355941"/>
            <a:ext cx="1682750" cy="146515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BBA3E9C-362D-45B3-8022-B839CC597E23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300" y="1"/>
            <a:ext cx="2425700" cy="2210082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D524FA57-673F-49EC-BE52-368A8DD9C2D2}"/>
              </a:ext>
            </a:extLst>
          </p:cNvPr>
          <p:cNvSpPr/>
          <p:nvPr/>
        </p:nvSpPr>
        <p:spPr>
          <a:xfrm>
            <a:off x="1654643" y="717452"/>
            <a:ext cx="923330" cy="303041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Contents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PA-矩形 11">
            <a:extLst>
              <a:ext uri="{FF2B5EF4-FFF2-40B4-BE49-F238E27FC236}">
                <a16:creationId xmlns:a16="http://schemas.microsoft.com/office/drawing/2014/main" id="{F82C316A-8ACE-4E7D-9454-740C185F749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191551" y="2386765"/>
            <a:ext cx="3348681" cy="861774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b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</a:br>
            <a:endParaRPr kumimoji="0" lang="en-US" altLang="zh-CN" sz="14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PA-矩形 12">
            <a:extLst>
              <a:ext uri="{FF2B5EF4-FFF2-40B4-BE49-F238E27FC236}">
                <a16:creationId xmlns:a16="http://schemas.microsoft.com/office/drawing/2014/main" id="{628DC4AF-DDFF-4050-9822-3C535245274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122155" y="1889831"/>
            <a:ext cx="334868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01.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PA-矩形 11">
            <a:extLst>
              <a:ext uri="{FF2B5EF4-FFF2-40B4-BE49-F238E27FC236}">
                <a16:creationId xmlns:a16="http://schemas.microsoft.com/office/drawing/2014/main" id="{75DDA26E-3511-4943-99AC-1FD156CE7DE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411116" y="2359535"/>
            <a:ext cx="3348681" cy="861774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b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</a:br>
            <a:endParaRPr lang="en-US" altLang="zh-CN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PA-矩形 12">
            <a:extLst>
              <a:ext uri="{FF2B5EF4-FFF2-40B4-BE49-F238E27FC236}">
                <a16:creationId xmlns:a16="http://schemas.microsoft.com/office/drawing/2014/main" id="{FE48A79A-EBBF-47EA-8B93-CB4CB7697E9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341720" y="1862601"/>
            <a:ext cx="334868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02. 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PA-矩形 11">
            <a:extLst>
              <a:ext uri="{FF2B5EF4-FFF2-40B4-BE49-F238E27FC236}">
                <a16:creationId xmlns:a16="http://schemas.microsoft.com/office/drawing/2014/main" id="{EB4330DC-ED9B-4659-9073-919D8D48F95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27859" y="4010424"/>
            <a:ext cx="3348681" cy="861774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b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</a:br>
            <a:endParaRPr lang="en-US" altLang="zh-CN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PA-矩形 12">
            <a:extLst>
              <a:ext uri="{FF2B5EF4-FFF2-40B4-BE49-F238E27FC236}">
                <a16:creationId xmlns:a16="http://schemas.microsoft.com/office/drawing/2014/main" id="{F2E2B790-B6CB-465F-AE61-19432694D99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158463" y="3513490"/>
            <a:ext cx="334868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03.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PA-矩形 11">
            <a:extLst>
              <a:ext uri="{FF2B5EF4-FFF2-40B4-BE49-F238E27FC236}">
                <a16:creationId xmlns:a16="http://schemas.microsoft.com/office/drawing/2014/main" id="{362B3E5C-62A3-4EB4-A7BD-2D0FE2D179D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447424" y="3983194"/>
            <a:ext cx="3348681" cy="861774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b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</a:br>
            <a:endParaRPr lang="en-US" altLang="zh-CN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PA-矩形 12">
            <a:extLst>
              <a:ext uri="{FF2B5EF4-FFF2-40B4-BE49-F238E27FC236}">
                <a16:creationId xmlns:a16="http://schemas.microsoft.com/office/drawing/2014/main" id="{1BEE747C-8A7C-4BFB-9388-EDBA6C739CA5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378028" y="3486260"/>
            <a:ext cx="334868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04. 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139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F8BB571-0A30-4946-93E5-A2A031C5C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0"/>
            <a:ext cx="12191998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65BBEA5-74E4-46BD-AC04-F6552AF13C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4593013"/>
            <a:ext cx="12192000" cy="226498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F9790CA-9130-4ADE-AC11-BD6E57A486A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"/>
            <a:ext cx="1219200" cy="1241217"/>
          </a:xfrm>
          <a:prstGeom prst="rect">
            <a:avLst/>
          </a:prstGeom>
        </p:spPr>
      </p:pic>
      <p:sp>
        <p:nvSpPr>
          <p:cNvPr id="14" name="PA-矩形 12">
            <a:extLst>
              <a:ext uri="{FF2B5EF4-FFF2-40B4-BE49-F238E27FC236}">
                <a16:creationId xmlns:a16="http://schemas.microsoft.com/office/drawing/2014/main" id="{1D25E2B5-03D0-438E-867D-4884FB20DD1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66801" y="358996"/>
            <a:ext cx="316411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04 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27">
            <a:extLst>
              <a:ext uri="{FF2B5EF4-FFF2-40B4-BE49-F238E27FC236}">
                <a16:creationId xmlns:a16="http://schemas.microsoft.com/office/drawing/2014/main" id="{2A3D9DF6-0AF1-439D-9B93-520576231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186" y="2615254"/>
            <a:ext cx="4450624" cy="3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7" name="矩形 27">
            <a:extLst>
              <a:ext uri="{FF2B5EF4-FFF2-40B4-BE49-F238E27FC236}">
                <a16:creationId xmlns:a16="http://schemas.microsoft.com/office/drawing/2014/main" id="{CEE343BD-9732-4EEF-8B55-2D2F1DC13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8042" y="3712413"/>
            <a:ext cx="4450624" cy="3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533AFDD-ED4F-4694-9926-09ED5984A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6928" y="4811728"/>
            <a:ext cx="4450624" cy="3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42AFD41-46FB-473B-83F8-14131765993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798" y="1241214"/>
            <a:ext cx="4099903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4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F8BB571-0A30-4946-93E5-A2A031C5C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0"/>
            <a:ext cx="12191998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65BBEA5-74E4-46BD-AC04-F6552AF13C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4593013"/>
            <a:ext cx="12192000" cy="226498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F9790CA-9130-4ADE-AC11-BD6E57A486A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"/>
            <a:ext cx="1219200" cy="1241217"/>
          </a:xfrm>
          <a:prstGeom prst="rect">
            <a:avLst/>
          </a:prstGeom>
        </p:spPr>
      </p:pic>
      <p:sp>
        <p:nvSpPr>
          <p:cNvPr id="14" name="PA-矩形 12">
            <a:extLst>
              <a:ext uri="{FF2B5EF4-FFF2-40B4-BE49-F238E27FC236}">
                <a16:creationId xmlns:a16="http://schemas.microsoft.com/office/drawing/2014/main" id="{1D25E2B5-03D0-438E-867D-4884FB20DD1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66801" y="358996"/>
            <a:ext cx="316411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04 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3D426FD7-06F6-42B8-A592-8DB3FAD7A4AE}"/>
              </a:ext>
            </a:extLst>
          </p:cNvPr>
          <p:cNvGrpSpPr/>
          <p:nvPr/>
        </p:nvGrpSpPr>
        <p:grpSpPr>
          <a:xfrm>
            <a:off x="1461674" y="4234014"/>
            <a:ext cx="3935826" cy="1256182"/>
            <a:chOff x="1140748" y="3942226"/>
            <a:chExt cx="3935826" cy="1256182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FAAFDBD7-E041-4C44-A69A-343183B6C442}"/>
                </a:ext>
              </a:extLst>
            </p:cNvPr>
            <p:cNvSpPr/>
            <p:nvPr/>
          </p:nvSpPr>
          <p:spPr>
            <a:xfrm>
              <a:off x="1140748" y="3942226"/>
              <a:ext cx="3935826" cy="565604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矩形 39">
              <a:extLst>
                <a:ext uri="{FF2B5EF4-FFF2-40B4-BE49-F238E27FC236}">
                  <a16:creationId xmlns:a16="http://schemas.microsoft.com/office/drawing/2014/main" id="{30DF13DC-9C86-48B7-8269-2F934263F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7285" y="4502320"/>
              <a:ext cx="3239921" cy="696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marL="0" marR="0" lvl="0" indent="0" algn="ctr" defTabSz="1218926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D6AE0482-ECA8-410C-9812-28EE42E3203E}"/>
              </a:ext>
            </a:extLst>
          </p:cNvPr>
          <p:cNvGrpSpPr/>
          <p:nvPr/>
        </p:nvGrpSpPr>
        <p:grpSpPr>
          <a:xfrm>
            <a:off x="6928499" y="4234014"/>
            <a:ext cx="3314082" cy="1230967"/>
            <a:chOff x="1282773" y="3942226"/>
            <a:chExt cx="3314082" cy="1230967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805B851-92C8-45B9-8E4D-9B492737F130}"/>
                </a:ext>
              </a:extLst>
            </p:cNvPr>
            <p:cNvSpPr/>
            <p:nvPr/>
          </p:nvSpPr>
          <p:spPr>
            <a:xfrm>
              <a:off x="1316389" y="3942226"/>
              <a:ext cx="3153517" cy="565604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 39">
              <a:extLst>
                <a:ext uri="{FF2B5EF4-FFF2-40B4-BE49-F238E27FC236}">
                  <a16:creationId xmlns:a16="http://schemas.microsoft.com/office/drawing/2014/main" id="{4599E761-1DD9-4BCB-B6F5-3A6E044CF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773" y="4477105"/>
              <a:ext cx="3314082" cy="696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marL="0" marR="0" lvl="0" indent="0" algn="ctr" defTabSz="1218926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F61395A9-C2C7-4757-80FF-A47F54C8C014}"/>
              </a:ext>
            </a:extLst>
          </p:cNvPr>
          <p:cNvCxnSpPr>
            <a:cxnSpLocks/>
          </p:cNvCxnSpPr>
          <p:nvPr/>
        </p:nvCxnSpPr>
        <p:spPr>
          <a:xfrm>
            <a:off x="6192507" y="2149716"/>
            <a:ext cx="0" cy="3643112"/>
          </a:xfrm>
          <a:prstGeom prst="line">
            <a:avLst/>
          </a:prstGeom>
          <a:ln>
            <a:solidFill>
              <a:srgbClr val="EDC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D9F782E3-7BAD-4058-8D21-86CE55E3671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817" y="926807"/>
            <a:ext cx="4533576" cy="340114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855E112-EE88-4198-A432-3AE77A0396D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19349" y="910452"/>
            <a:ext cx="4533576" cy="340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9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F8BB571-0A30-4946-93E5-A2A031C5C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0"/>
            <a:ext cx="12191998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65BBEA5-74E4-46BD-AC04-F6552AF13C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4593013"/>
            <a:ext cx="12192000" cy="226498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F9790CA-9130-4ADE-AC11-BD6E57A486A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"/>
            <a:ext cx="1219200" cy="1241217"/>
          </a:xfrm>
          <a:prstGeom prst="rect">
            <a:avLst/>
          </a:prstGeom>
        </p:spPr>
      </p:pic>
      <p:sp>
        <p:nvSpPr>
          <p:cNvPr id="14" name="PA-矩形 12">
            <a:extLst>
              <a:ext uri="{FF2B5EF4-FFF2-40B4-BE49-F238E27FC236}">
                <a16:creationId xmlns:a16="http://schemas.microsoft.com/office/drawing/2014/main" id="{1D25E2B5-03D0-438E-867D-4884FB20DD1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66801" y="358996"/>
            <a:ext cx="316411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04 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9335B21-4AC2-4DCA-B388-0B9306F7240B}"/>
              </a:ext>
            </a:extLst>
          </p:cNvPr>
          <p:cNvSpPr txBox="1"/>
          <p:nvPr/>
        </p:nvSpPr>
        <p:spPr>
          <a:xfrm>
            <a:off x="4439415" y="2201469"/>
            <a:ext cx="697627" cy="36291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82923C3E-4BCB-44A1-BC02-76EA50793B87}"/>
              </a:ext>
            </a:extLst>
          </p:cNvPr>
          <p:cNvCxnSpPr/>
          <p:nvPr/>
        </p:nvCxnSpPr>
        <p:spPr>
          <a:xfrm>
            <a:off x="5181753" y="2273477"/>
            <a:ext cx="0" cy="3224814"/>
          </a:xfrm>
          <a:prstGeom prst="line">
            <a:avLst/>
          </a:prstGeom>
          <a:ln>
            <a:solidFill>
              <a:srgbClr val="2C3F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30DE6DB2-7BBD-4426-A222-9B5A1C51C8E9}"/>
              </a:ext>
            </a:extLst>
          </p:cNvPr>
          <p:cNvSpPr txBox="1"/>
          <p:nvPr/>
        </p:nvSpPr>
        <p:spPr>
          <a:xfrm>
            <a:off x="5193376" y="2185923"/>
            <a:ext cx="492443" cy="16861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937247E-3F6A-4781-AA00-DC114D93645A}"/>
              </a:ext>
            </a:extLst>
          </p:cNvPr>
          <p:cNvSpPr txBox="1"/>
          <p:nvPr/>
        </p:nvSpPr>
        <p:spPr>
          <a:xfrm>
            <a:off x="6735494" y="2185923"/>
            <a:ext cx="697627" cy="36291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A92FBB9-6894-42FA-8B1F-F68A48861DF9}"/>
              </a:ext>
            </a:extLst>
          </p:cNvPr>
          <p:cNvCxnSpPr/>
          <p:nvPr/>
        </p:nvCxnSpPr>
        <p:spPr>
          <a:xfrm>
            <a:off x="7477832" y="2257931"/>
            <a:ext cx="0" cy="3224814"/>
          </a:xfrm>
          <a:prstGeom prst="line">
            <a:avLst/>
          </a:prstGeom>
          <a:ln>
            <a:solidFill>
              <a:srgbClr val="2C3F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3667EFB5-8F1F-48BB-9C48-7552BEC6789E}"/>
              </a:ext>
            </a:extLst>
          </p:cNvPr>
          <p:cNvSpPr txBox="1"/>
          <p:nvPr/>
        </p:nvSpPr>
        <p:spPr>
          <a:xfrm>
            <a:off x="7489455" y="2170377"/>
            <a:ext cx="492443" cy="16861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296F774-507C-4107-939C-BA02D92BFE38}"/>
              </a:ext>
            </a:extLst>
          </p:cNvPr>
          <p:cNvSpPr txBox="1"/>
          <p:nvPr/>
        </p:nvSpPr>
        <p:spPr>
          <a:xfrm>
            <a:off x="2041740" y="2201469"/>
            <a:ext cx="697627" cy="36291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66A320CE-2198-425F-BF64-7D395A318432}"/>
              </a:ext>
            </a:extLst>
          </p:cNvPr>
          <p:cNvCxnSpPr/>
          <p:nvPr/>
        </p:nvCxnSpPr>
        <p:spPr>
          <a:xfrm>
            <a:off x="2784078" y="2273477"/>
            <a:ext cx="0" cy="3224814"/>
          </a:xfrm>
          <a:prstGeom prst="line">
            <a:avLst/>
          </a:prstGeom>
          <a:ln>
            <a:solidFill>
              <a:srgbClr val="2C3F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A6B2237B-AD20-471D-BEB4-204F0507521B}"/>
              </a:ext>
            </a:extLst>
          </p:cNvPr>
          <p:cNvSpPr txBox="1"/>
          <p:nvPr/>
        </p:nvSpPr>
        <p:spPr>
          <a:xfrm>
            <a:off x="2795701" y="2185923"/>
            <a:ext cx="492443" cy="16861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B410B4F-5239-40B5-B1C7-9C0A6C9B6C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92851" y="2755900"/>
            <a:ext cx="4284127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 xmlns:a16="http://schemas.microsoft.com/office/drawing/2014/main" xmlns:a14="http://schemas.microsoft.com/office/drawing/2010/main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25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8" grpId="0"/>
      <p:bldP spid="9" grpId="0"/>
      <p:bldP spid="12" grpId="0"/>
      <p:bldP spid="15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F8BB571-0A30-4946-93E5-A2A031C5C3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0"/>
            <a:ext cx="12191998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65BBEA5-74E4-46BD-AC04-F6552AF13C6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4593013"/>
            <a:ext cx="12192000" cy="226498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F9790CA-9130-4ADE-AC11-BD6E57A486A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"/>
            <a:ext cx="1219200" cy="1241217"/>
          </a:xfrm>
          <a:prstGeom prst="rect">
            <a:avLst/>
          </a:prstGeom>
        </p:spPr>
      </p:pic>
      <p:sp>
        <p:nvSpPr>
          <p:cNvPr id="14" name="PA-矩形 12">
            <a:extLst>
              <a:ext uri="{FF2B5EF4-FFF2-40B4-BE49-F238E27FC236}">
                <a16:creationId xmlns:a16="http://schemas.microsoft.com/office/drawing/2014/main" id="{1D25E2B5-03D0-438E-867D-4884FB20DD1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66801" y="358996"/>
            <a:ext cx="316411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04 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" name="4">
            <a:extLst>
              <a:ext uri="{FF2B5EF4-FFF2-40B4-BE49-F238E27FC236}">
                <a16:creationId xmlns:a16="http://schemas.microsoft.com/office/drawing/2014/main" id="{68EDC5CA-193D-4187-8740-FEB98575386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219201" y="4121125"/>
            <a:ext cx="2917606" cy="1710713"/>
            <a:chOff x="7662959" y="1648850"/>
            <a:chExt cx="1815062" cy="1710713"/>
          </a:xfrm>
        </p:grpSpPr>
        <p:sp>
          <p:nvSpPr>
            <p:cNvPr id="7" name="TextBox 32">
              <a:extLst>
                <a:ext uri="{FF2B5EF4-FFF2-40B4-BE49-F238E27FC236}">
                  <a16:creationId xmlns:a16="http://schemas.microsoft.com/office/drawing/2014/main" id="{FC6F809E-B539-4CB7-9DCF-71928B0FF4B0}"/>
                </a:ext>
              </a:extLst>
            </p:cNvPr>
            <p:cNvSpPr txBox="1"/>
            <p:nvPr/>
          </p:nvSpPr>
          <p:spPr>
            <a:xfrm>
              <a:off x="7662959" y="2125993"/>
              <a:ext cx="1815062" cy="1233570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TextBox 33">
              <a:extLst>
                <a:ext uri="{FF2B5EF4-FFF2-40B4-BE49-F238E27FC236}">
                  <a16:creationId xmlns:a16="http://schemas.microsoft.com/office/drawing/2014/main" id="{B0C2A4B3-F006-41B9-A352-676A4DBA7BF4}"/>
                </a:ext>
              </a:extLst>
            </p:cNvPr>
            <p:cNvSpPr txBox="1"/>
            <p:nvPr/>
          </p:nvSpPr>
          <p:spPr>
            <a:xfrm>
              <a:off x="8217112" y="1648850"/>
              <a:ext cx="706756" cy="369332"/>
            </a:xfrm>
            <a:prstGeom prst="rect">
              <a:avLst/>
            </a:prstGeom>
            <a:noFill/>
          </p:spPr>
          <p:txBody>
            <a:bodyPr wrap="none">
              <a:normAutofit fontScale="97500"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" name="2">
            <a:extLst>
              <a:ext uri="{FF2B5EF4-FFF2-40B4-BE49-F238E27FC236}">
                <a16:creationId xmlns:a16="http://schemas.microsoft.com/office/drawing/2014/main" id="{A57DE83D-CDA0-4D8E-A736-11CB5CB9BB8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188628" y="1765077"/>
            <a:ext cx="2917606" cy="1710713"/>
            <a:chOff x="7662959" y="1648850"/>
            <a:chExt cx="1815062" cy="1710713"/>
          </a:xfrm>
        </p:grpSpPr>
        <p:sp>
          <p:nvSpPr>
            <p:cNvPr id="16" name="TextBox 32">
              <a:extLst>
                <a:ext uri="{FF2B5EF4-FFF2-40B4-BE49-F238E27FC236}">
                  <a16:creationId xmlns:a16="http://schemas.microsoft.com/office/drawing/2014/main" id="{8B6C7F10-76E2-468A-BEFA-BF1373B0F36A}"/>
                </a:ext>
              </a:extLst>
            </p:cNvPr>
            <p:cNvSpPr txBox="1"/>
            <p:nvPr/>
          </p:nvSpPr>
          <p:spPr>
            <a:xfrm>
              <a:off x="7662959" y="2125993"/>
              <a:ext cx="1815062" cy="1233570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TextBox 33">
              <a:extLst>
                <a:ext uri="{FF2B5EF4-FFF2-40B4-BE49-F238E27FC236}">
                  <a16:creationId xmlns:a16="http://schemas.microsoft.com/office/drawing/2014/main" id="{7D7B1B00-00A0-4018-9FBD-678AC49C6553}"/>
                </a:ext>
              </a:extLst>
            </p:cNvPr>
            <p:cNvSpPr txBox="1"/>
            <p:nvPr/>
          </p:nvSpPr>
          <p:spPr>
            <a:xfrm>
              <a:off x="8217112" y="1648850"/>
              <a:ext cx="706756" cy="369332"/>
            </a:xfrm>
            <a:prstGeom prst="rect">
              <a:avLst/>
            </a:prstGeom>
            <a:noFill/>
          </p:spPr>
          <p:txBody>
            <a:bodyPr wrap="none">
              <a:normAutofit fontScale="97500"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1">
            <a:extLst>
              <a:ext uri="{FF2B5EF4-FFF2-40B4-BE49-F238E27FC236}">
                <a16:creationId xmlns:a16="http://schemas.microsoft.com/office/drawing/2014/main" id="{ABA91CD6-E6A9-48FB-9215-B1DF2F26D838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7929503" y="1941890"/>
            <a:ext cx="2917606" cy="1710713"/>
            <a:chOff x="7662959" y="1648850"/>
            <a:chExt cx="1815062" cy="1710713"/>
          </a:xfrm>
        </p:grpSpPr>
        <p:sp>
          <p:nvSpPr>
            <p:cNvPr id="19" name="TextBox 32">
              <a:extLst>
                <a:ext uri="{FF2B5EF4-FFF2-40B4-BE49-F238E27FC236}">
                  <a16:creationId xmlns:a16="http://schemas.microsoft.com/office/drawing/2014/main" id="{0A6DB20C-6A7C-45B9-9798-0D524FB3BA0A}"/>
                </a:ext>
              </a:extLst>
            </p:cNvPr>
            <p:cNvSpPr txBox="1"/>
            <p:nvPr/>
          </p:nvSpPr>
          <p:spPr>
            <a:xfrm>
              <a:off x="7662959" y="2125993"/>
              <a:ext cx="1815062" cy="1233570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TextBox 33">
              <a:extLst>
                <a:ext uri="{FF2B5EF4-FFF2-40B4-BE49-F238E27FC236}">
                  <a16:creationId xmlns:a16="http://schemas.microsoft.com/office/drawing/2014/main" id="{FDF0F4DD-3A5D-472D-95F3-B710BD87E8AE}"/>
                </a:ext>
              </a:extLst>
            </p:cNvPr>
            <p:cNvSpPr txBox="1"/>
            <p:nvPr/>
          </p:nvSpPr>
          <p:spPr>
            <a:xfrm>
              <a:off x="8217112" y="1648850"/>
              <a:ext cx="706756" cy="369332"/>
            </a:xfrm>
            <a:prstGeom prst="rect">
              <a:avLst/>
            </a:prstGeom>
            <a:noFill/>
          </p:spPr>
          <p:txBody>
            <a:bodyPr wrap="none">
              <a:normAutofit fontScale="97500"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1F906EDB-0837-4E72-8E87-021F66EC1D4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093" y="2643187"/>
            <a:ext cx="7493000" cy="421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4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3127C1D-73F6-6B92-5C1A-D0B6EFE6B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0"/>
            <a:ext cx="12191998" cy="6858000"/>
          </a:xfrm>
          <a:prstGeom prst="rect">
            <a:avLst/>
          </a:prstGeom>
        </p:spPr>
      </p:pic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https://www.jpppt.com/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www.freeppt7.com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5"/>
              </a:rPr>
              <a:t>www.Pixabay.com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657895" y="3258361"/>
            <a:ext cx="86797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16CFDC1-3C98-5629-6C44-4CA8195A3B0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"/>
            <a:ext cx="1219200" cy="12412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13F2368-30E4-41DE-9CD0-5D73AE06E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0"/>
            <a:ext cx="12191998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0F4571C-E4CC-4BDB-B974-5CBC01DDA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52439"/>
            <a:ext cx="12192000" cy="320556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E17CFAD-1A07-410D-B16D-1F95E082B4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99" y="4612874"/>
            <a:ext cx="1651098" cy="21308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10EE85-15D2-4EF5-B83D-46422694A29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033" y="4779975"/>
            <a:ext cx="1417638" cy="16208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3C7259F-25F6-48B5-91FD-6F65D3C6300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03005" y="531316"/>
            <a:ext cx="1715105" cy="2286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6202CFD-4004-4A55-9111-02BFA7E63A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74883"/>
            <a:ext cx="6985000" cy="13009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E545AB2-5C47-425D-99D5-EB85F115C7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44" y="-682627"/>
            <a:ext cx="9065528" cy="755332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35BA5AC-D88C-4BC2-8C0B-2645C0FAB58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5088" y="4582732"/>
            <a:ext cx="5728191" cy="1331009"/>
          </a:xfrm>
          <a:prstGeom prst="rect">
            <a:avLst/>
          </a:prstGeom>
        </p:spPr>
      </p:pic>
      <p:sp>
        <p:nvSpPr>
          <p:cNvPr id="20" name="标题 1">
            <a:extLst>
              <a:ext uri="{FF2B5EF4-FFF2-40B4-BE49-F238E27FC236}">
                <a16:creationId xmlns:a16="http://schemas.microsoft.com/office/drawing/2014/main" id="{ED0AADBC-A8BF-4A9E-8C3A-6301FC380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163" y="2455618"/>
            <a:ext cx="6985001" cy="1946764"/>
          </a:xfrm>
        </p:spPr>
        <p:txBody>
          <a:bodyPr>
            <a:noAutofit/>
          </a:bodyPr>
          <a:lstStyle/>
          <a:p>
            <a:pPr algn="ctr"/>
            <a:r>
              <a:rPr lang="en-US" altLang="zh-CN" sz="9600" b="1" dirty="0">
                <a:ln w="31750">
                  <a:solidFill>
                    <a:schemeClr val="bg1"/>
                  </a:solidFill>
                </a:ln>
                <a:gradFill>
                  <a:gsLst>
                    <a:gs pos="0">
                      <a:srgbClr val="1042C5"/>
                    </a:gs>
                    <a:gs pos="100000">
                      <a:srgbClr val="1862D1"/>
                    </a:gs>
                    <a:gs pos="54000">
                      <a:srgbClr val="2081DD"/>
                    </a:gs>
                  </a:gsLst>
                  <a:lin ang="5400000" scaled="1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安景臣毛笔行书" panose="02010601030101010101" pitchFamily="2" charset="-122"/>
                <a:ea typeface="安景臣毛笔行书" panose="02010601030101010101" pitchFamily="2" charset="-122"/>
                <a:cs typeface="+mn-ea"/>
                <a:sym typeface="+mn-lt"/>
              </a:rPr>
              <a:t>THANKS </a:t>
            </a:r>
            <a:endParaRPr lang="zh-CN" altLang="en-US" sz="9600" b="1" dirty="0">
              <a:ln w="31750">
                <a:solidFill>
                  <a:schemeClr val="bg1"/>
                </a:solidFill>
              </a:ln>
              <a:gradFill>
                <a:gsLst>
                  <a:gs pos="0">
                    <a:srgbClr val="1042C5"/>
                  </a:gs>
                  <a:gs pos="100000">
                    <a:srgbClr val="1862D1"/>
                  </a:gs>
                  <a:gs pos="54000">
                    <a:srgbClr val="2081DD"/>
                  </a:gs>
                </a:gsLst>
                <a:lin ang="5400000" scaled="1"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安景臣毛笔行书" panose="02010601030101010101" pitchFamily="2" charset="-122"/>
              <a:ea typeface="安景臣毛笔行书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2" name="标题 3">
            <a:extLst>
              <a:ext uri="{FF2B5EF4-FFF2-40B4-BE49-F238E27FC236}">
                <a16:creationId xmlns:a16="http://schemas.microsoft.com/office/drawing/2014/main" id="{79385C30-2C6D-B8E5-14D0-0ABD061F90AD}"/>
              </a:ext>
            </a:extLst>
          </p:cNvPr>
          <p:cNvSpPr txBox="1">
            <a:spLocks/>
          </p:cNvSpPr>
          <p:nvPr/>
        </p:nvSpPr>
        <p:spPr>
          <a:xfrm>
            <a:off x="3241400" y="4932202"/>
            <a:ext cx="4195565" cy="465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Report 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jpppt.com Time 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20XX.6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83963C9D-DC99-40E8-9AC3-209B3201B1A6}"/>
              </a:ext>
            </a:extLst>
          </p:cNvPr>
          <p:cNvSpPr/>
          <p:nvPr/>
        </p:nvSpPr>
        <p:spPr>
          <a:xfrm>
            <a:off x="9855817" y="42046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104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4" name="TextBox 3">
            <a:hlinkClick r:id="rId11"/>
            <a:extLst>
              <a:ext uri="{FF2B5EF4-FFF2-40B4-BE49-F238E27FC236}">
                <a16:creationId xmlns:a16="http://schemas.microsoft.com/office/drawing/2014/main" id="{B4314D46-0C08-5336-1687-72E10F68DE12}"/>
              </a:ext>
            </a:extLst>
          </p:cNvPr>
          <p:cNvSpPr txBox="1"/>
          <p:nvPr/>
        </p:nvSpPr>
        <p:spPr>
          <a:xfrm>
            <a:off x="3492501" y="649747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00B0F0"/>
                </a:solidFill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64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A64A6A5-7277-48B9-8B88-DCB67F5171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0"/>
            <a:ext cx="12191998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890A321-0042-4403-8CEE-C9E569698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52439"/>
            <a:ext cx="12192000" cy="320556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0A4ECBC-BDC9-442B-98B8-D9E31EA8071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697" y="0"/>
            <a:ext cx="4686300" cy="46863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7496AD2-58EB-4CA7-BCBD-61E81EAED0E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02917" y="2793570"/>
            <a:ext cx="6109917" cy="4317445"/>
          </a:xfrm>
          <a:prstGeom prst="rect">
            <a:avLst/>
          </a:prstGeom>
        </p:spPr>
      </p:pic>
      <p:sp>
        <p:nvSpPr>
          <p:cNvPr id="12" name="PA-矩形 12">
            <a:extLst>
              <a:ext uri="{FF2B5EF4-FFF2-40B4-BE49-F238E27FC236}">
                <a16:creationId xmlns:a16="http://schemas.microsoft.com/office/drawing/2014/main" id="{956F6427-3E26-46AD-96E5-7A350A87A48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71790" y="2717370"/>
            <a:ext cx="4686299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8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sz="4800" b="1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1E3FF58-B2AA-4AD7-92B3-50D0DCBFB0EA}"/>
              </a:ext>
            </a:extLst>
          </p:cNvPr>
          <p:cNvSpPr/>
          <p:nvPr/>
        </p:nvSpPr>
        <p:spPr>
          <a:xfrm>
            <a:off x="4686304" y="3652438"/>
            <a:ext cx="4391933" cy="42357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PA-矩形 12">
            <a:extLst>
              <a:ext uri="{FF2B5EF4-FFF2-40B4-BE49-F238E27FC236}">
                <a16:creationId xmlns:a16="http://schemas.microsoft.com/office/drawing/2014/main" id="{0D8E36CF-290E-4051-987D-41EA1A7F432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86304" y="1837257"/>
            <a:ext cx="3310818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PART ONE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004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F8BB571-0A30-4946-93E5-A2A031C5C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0"/>
            <a:ext cx="12191998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65BBEA5-74E4-46BD-AC04-F6552AF13C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4593013"/>
            <a:ext cx="12192000" cy="226498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F9790CA-9130-4ADE-AC11-BD6E57A486A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"/>
            <a:ext cx="1219200" cy="1241217"/>
          </a:xfrm>
          <a:prstGeom prst="rect">
            <a:avLst/>
          </a:prstGeom>
        </p:spPr>
      </p:pic>
      <p:sp>
        <p:nvSpPr>
          <p:cNvPr id="14" name="PA-矩形 12">
            <a:extLst>
              <a:ext uri="{FF2B5EF4-FFF2-40B4-BE49-F238E27FC236}">
                <a16:creationId xmlns:a16="http://schemas.microsoft.com/office/drawing/2014/main" id="{1D25E2B5-03D0-438E-867D-4884FB20DD1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66801" y="358996"/>
            <a:ext cx="316411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 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ED98BAE-0BE2-48D1-8715-9258A80CC420}"/>
              </a:ext>
            </a:extLst>
          </p:cNvPr>
          <p:cNvGrpSpPr/>
          <p:nvPr/>
        </p:nvGrpSpPr>
        <p:grpSpPr>
          <a:xfrm>
            <a:off x="1066801" y="2230270"/>
            <a:ext cx="2810837" cy="1424485"/>
            <a:chOff x="1564530" y="1986544"/>
            <a:chExt cx="2810837" cy="1424485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9C910229-465B-41EF-AACE-E33EA0D00A21}"/>
                </a:ext>
              </a:extLst>
            </p:cNvPr>
            <p:cNvSpPr txBox="1"/>
            <p:nvPr/>
          </p:nvSpPr>
          <p:spPr>
            <a:xfrm>
              <a:off x="2298394" y="1986544"/>
              <a:ext cx="2076973" cy="43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印品丫丫体-D版" panose="02010601030101010101" pitchFamily="2" charset="-122"/>
                  <a:ea typeface="印品丫丫体-D版" panose="02010601030101010101" pitchFamily="2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rPr>
                <a:t>Add title text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590159C1-71BA-4B8F-8BE4-A63D96396CC3}"/>
                </a:ext>
              </a:extLst>
            </p:cNvPr>
            <p:cNvSpPr txBox="1"/>
            <p:nvPr/>
          </p:nvSpPr>
          <p:spPr>
            <a:xfrm>
              <a:off x="1564530" y="2400431"/>
              <a:ext cx="2756993" cy="1010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义启紫水晶体" panose="02010601030101010101" pitchFamily="2" charset="-122"/>
                  <a:ea typeface="义启紫水晶体" panose="02010601030101010101" pitchFamily="2" charset="-122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  <a:p>
              <a:pPr marL="0" marR="0" lvl="0" indent="0" algn="r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F353FB3-C523-40CC-A100-2DA776738279}"/>
              </a:ext>
            </a:extLst>
          </p:cNvPr>
          <p:cNvGrpSpPr/>
          <p:nvPr/>
        </p:nvGrpSpPr>
        <p:grpSpPr>
          <a:xfrm>
            <a:off x="1102503" y="4263979"/>
            <a:ext cx="2810837" cy="1424485"/>
            <a:chOff x="1564531" y="1986544"/>
            <a:chExt cx="2810837" cy="1424485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3C70D84D-A739-4429-9DF5-D8F56E7787D3}"/>
                </a:ext>
              </a:extLst>
            </p:cNvPr>
            <p:cNvSpPr txBox="1"/>
            <p:nvPr/>
          </p:nvSpPr>
          <p:spPr>
            <a:xfrm>
              <a:off x="2298395" y="1986544"/>
              <a:ext cx="2076973" cy="43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印品丫丫体-D版" panose="02010601030101010101" pitchFamily="2" charset="-122"/>
                  <a:ea typeface="印品丫丫体-D版" panose="02010601030101010101" pitchFamily="2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rPr>
                <a:t>Add title text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080E0E32-7A27-4607-8BB3-593CEFBE23F8}"/>
                </a:ext>
              </a:extLst>
            </p:cNvPr>
            <p:cNvSpPr txBox="1"/>
            <p:nvPr/>
          </p:nvSpPr>
          <p:spPr>
            <a:xfrm>
              <a:off x="1564531" y="2400431"/>
              <a:ext cx="2756993" cy="1010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r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义启紫水晶体" panose="02010601030101010101" pitchFamily="2" charset="-122"/>
                  <a:ea typeface="义启紫水晶体" panose="02010601030101010101" pitchFamily="2" charset="-122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  <a:p>
              <a:pPr marL="0" marR="0" lvl="0" indent="0" algn="r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0D5F459D-41B6-4243-94DF-D1997D358CAB}"/>
              </a:ext>
            </a:extLst>
          </p:cNvPr>
          <p:cNvGrpSpPr/>
          <p:nvPr/>
        </p:nvGrpSpPr>
        <p:grpSpPr>
          <a:xfrm>
            <a:off x="8093965" y="2239560"/>
            <a:ext cx="2937792" cy="1117245"/>
            <a:chOff x="323390" y="1973183"/>
            <a:chExt cx="2937792" cy="1117245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1288A06C-6EB1-45D0-852E-72C3E0154559}"/>
                </a:ext>
              </a:extLst>
            </p:cNvPr>
            <p:cNvSpPr txBox="1"/>
            <p:nvPr/>
          </p:nvSpPr>
          <p:spPr>
            <a:xfrm>
              <a:off x="323390" y="1973183"/>
              <a:ext cx="2297370" cy="43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72145FA3-6CBF-478A-907A-BB83EC4601DD}"/>
                </a:ext>
              </a:extLst>
            </p:cNvPr>
            <p:cNvSpPr txBox="1"/>
            <p:nvPr/>
          </p:nvSpPr>
          <p:spPr>
            <a:xfrm>
              <a:off x="508399" y="2400431"/>
              <a:ext cx="2752783" cy="689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94E9CB47-FBF8-4613-A52E-7625498402D2}"/>
              </a:ext>
            </a:extLst>
          </p:cNvPr>
          <p:cNvGrpSpPr/>
          <p:nvPr/>
        </p:nvGrpSpPr>
        <p:grpSpPr>
          <a:xfrm>
            <a:off x="8184902" y="4256756"/>
            <a:ext cx="2934607" cy="1118904"/>
            <a:chOff x="326208" y="1971524"/>
            <a:chExt cx="2940510" cy="1118904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C33F05F5-73E1-4F69-97E4-C716A2CC4776}"/>
                </a:ext>
              </a:extLst>
            </p:cNvPr>
            <p:cNvSpPr txBox="1"/>
            <p:nvPr/>
          </p:nvSpPr>
          <p:spPr>
            <a:xfrm>
              <a:off x="326208" y="1971524"/>
              <a:ext cx="2267431" cy="43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印品丫丫体-D版" panose="02010601030101010101" pitchFamily="2" charset="-122"/>
                  <a:ea typeface="印品丫丫体-D版" panose="02010601030101010101" pitchFamily="2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rPr>
                <a:t>Add title text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3AF9D7C3-6C81-45D9-826D-36ABBA03E2B0}"/>
                </a:ext>
              </a:extLst>
            </p:cNvPr>
            <p:cNvSpPr txBox="1"/>
            <p:nvPr/>
          </p:nvSpPr>
          <p:spPr>
            <a:xfrm>
              <a:off x="508399" y="2400431"/>
              <a:ext cx="2758319" cy="689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义启紫水晶体" panose="02010601030101010101" pitchFamily="2" charset="-122"/>
                  <a:ea typeface="义启紫水晶体" panose="02010601030101010101" pitchFamily="2" charset="-122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F4AC54F4-E83B-4721-80C3-45E697919D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7525" y="1389816"/>
            <a:ext cx="3164110" cy="4779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3707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0" grpId="0"/>
      <p:bldP spid="23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F8BB571-0A30-4946-93E5-A2A031C5C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0"/>
            <a:ext cx="12191998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65BBEA5-74E4-46BD-AC04-F6552AF13C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4593013"/>
            <a:ext cx="12192000" cy="226498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F9790CA-9130-4ADE-AC11-BD6E57A486A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"/>
            <a:ext cx="1219200" cy="1241217"/>
          </a:xfrm>
          <a:prstGeom prst="rect">
            <a:avLst/>
          </a:prstGeom>
        </p:spPr>
      </p:pic>
      <p:sp>
        <p:nvSpPr>
          <p:cNvPr id="14" name="PA-矩形 12">
            <a:extLst>
              <a:ext uri="{FF2B5EF4-FFF2-40B4-BE49-F238E27FC236}">
                <a16:creationId xmlns:a16="http://schemas.microsoft.com/office/drawing/2014/main" id="{1D25E2B5-03D0-438E-867D-4884FB20DD1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66801" y="358996"/>
            <a:ext cx="316411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01 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75CBE52C-7CB5-48C8-805D-C62785A015C9}"/>
              </a:ext>
            </a:extLst>
          </p:cNvPr>
          <p:cNvSpPr/>
          <p:nvPr/>
        </p:nvSpPr>
        <p:spPr>
          <a:xfrm>
            <a:off x="1639418" y="2412772"/>
            <a:ext cx="952500" cy="952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9FBB940-E60B-433A-ADBE-E9CDDBCEFCAF}"/>
              </a:ext>
            </a:extLst>
          </p:cNvPr>
          <p:cNvSpPr txBox="1"/>
          <p:nvPr/>
        </p:nvSpPr>
        <p:spPr>
          <a:xfrm>
            <a:off x="1725429" y="2570306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19FD864-442D-48C5-874F-B226383B71B2}"/>
              </a:ext>
            </a:extLst>
          </p:cNvPr>
          <p:cNvSpPr txBox="1"/>
          <p:nvPr/>
        </p:nvSpPr>
        <p:spPr>
          <a:xfrm>
            <a:off x="1128699" y="3645487"/>
            <a:ext cx="189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A1BF033-0328-445E-AB69-403E0EC7CF0B}"/>
              </a:ext>
            </a:extLst>
          </p:cNvPr>
          <p:cNvSpPr txBox="1"/>
          <p:nvPr/>
        </p:nvSpPr>
        <p:spPr>
          <a:xfrm>
            <a:off x="1066801" y="3984497"/>
            <a:ext cx="2016104" cy="1010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3D6961E-DF8D-4491-861C-DCF83C3A1255}"/>
              </a:ext>
            </a:extLst>
          </p:cNvPr>
          <p:cNvSpPr txBox="1"/>
          <p:nvPr/>
        </p:nvSpPr>
        <p:spPr>
          <a:xfrm>
            <a:off x="3700892" y="3626752"/>
            <a:ext cx="189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8FDABFF-CE4F-414A-893E-1DF41E7D9C8C}"/>
              </a:ext>
            </a:extLst>
          </p:cNvPr>
          <p:cNvSpPr txBox="1"/>
          <p:nvPr/>
        </p:nvSpPr>
        <p:spPr>
          <a:xfrm>
            <a:off x="3634571" y="3965762"/>
            <a:ext cx="2016104" cy="1010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79D0EDF-56D1-468B-93D0-082C95CE69C3}"/>
              </a:ext>
            </a:extLst>
          </p:cNvPr>
          <p:cNvSpPr txBox="1"/>
          <p:nvPr/>
        </p:nvSpPr>
        <p:spPr>
          <a:xfrm>
            <a:off x="6364865" y="3640769"/>
            <a:ext cx="189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F9E643B-E7D1-49FD-90F5-60574CD4FBD0}"/>
              </a:ext>
            </a:extLst>
          </p:cNvPr>
          <p:cNvSpPr txBox="1"/>
          <p:nvPr/>
        </p:nvSpPr>
        <p:spPr>
          <a:xfrm>
            <a:off x="6354741" y="3965762"/>
            <a:ext cx="2016104" cy="1010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33E4DC8-FE95-475E-9746-C70850E35AFD}"/>
              </a:ext>
            </a:extLst>
          </p:cNvPr>
          <p:cNvSpPr txBox="1"/>
          <p:nvPr/>
        </p:nvSpPr>
        <p:spPr>
          <a:xfrm>
            <a:off x="8947034" y="3665854"/>
            <a:ext cx="189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8998B7A-7E8E-4BDF-B5BA-1A7817BC4FDA}"/>
              </a:ext>
            </a:extLst>
          </p:cNvPr>
          <p:cNvSpPr txBox="1"/>
          <p:nvPr/>
        </p:nvSpPr>
        <p:spPr>
          <a:xfrm>
            <a:off x="9024112" y="3990847"/>
            <a:ext cx="2016104" cy="1010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ctr">
              <a:lnSpc>
                <a:spcPts val="2000"/>
              </a:lnSpc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印品天逸黑" panose="02000500000000000000" pitchFamily="2" charset="-122"/>
                <a:ea typeface="印品天逸黑" panose="02000500000000000000" pitchFamily="2" charset="-122"/>
              </a:defRPr>
            </a:lvl1pPr>
          </a:lstStyle>
          <a:p>
            <a:pPr lvl="0">
              <a:lnSpc>
                <a:spcPts val="2500"/>
              </a:lnSpc>
              <a:defRPr/>
            </a:pPr>
            <a:r>
              <a:rPr lang="en-US" altLang="zh-CN" b="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8B662A8B-5FFF-4B92-A861-10DB946FC6EA}"/>
              </a:ext>
            </a:extLst>
          </p:cNvPr>
          <p:cNvSpPr/>
          <p:nvPr/>
        </p:nvSpPr>
        <p:spPr>
          <a:xfrm>
            <a:off x="4134968" y="2431507"/>
            <a:ext cx="952500" cy="952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56F137C-B48F-4CF4-933E-E7018BF194E9}"/>
              </a:ext>
            </a:extLst>
          </p:cNvPr>
          <p:cNvSpPr txBox="1"/>
          <p:nvPr/>
        </p:nvSpPr>
        <p:spPr>
          <a:xfrm>
            <a:off x="4225535" y="2589711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F5C40001-8782-40C1-A485-DF96E1E265F3}"/>
              </a:ext>
            </a:extLst>
          </p:cNvPr>
          <p:cNvSpPr/>
          <p:nvPr/>
        </p:nvSpPr>
        <p:spPr>
          <a:xfrm>
            <a:off x="6782918" y="2431507"/>
            <a:ext cx="952500" cy="952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42C59D1-E4ED-4E47-AF14-2880476B8EAE}"/>
              </a:ext>
            </a:extLst>
          </p:cNvPr>
          <p:cNvSpPr txBox="1"/>
          <p:nvPr/>
        </p:nvSpPr>
        <p:spPr>
          <a:xfrm>
            <a:off x="6863712" y="2589711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750679C0-36B0-4D57-A8D3-2A3C1673CFCF}"/>
              </a:ext>
            </a:extLst>
          </p:cNvPr>
          <p:cNvSpPr/>
          <p:nvPr/>
        </p:nvSpPr>
        <p:spPr>
          <a:xfrm>
            <a:off x="9380068" y="2406423"/>
            <a:ext cx="952500" cy="952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2BBB9A8-EF26-4859-AE24-AB4B1FE0C614}"/>
              </a:ext>
            </a:extLst>
          </p:cNvPr>
          <p:cNvSpPr txBox="1"/>
          <p:nvPr/>
        </p:nvSpPr>
        <p:spPr>
          <a:xfrm>
            <a:off x="9470635" y="2573308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424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  <p:bldP spid="8" grpId="0"/>
      <p:bldP spid="9" grpId="0"/>
      <p:bldP spid="10" grpId="0"/>
      <p:bldP spid="12" grpId="0"/>
      <p:bldP spid="15" grpId="0"/>
      <p:bldP spid="16" grpId="0"/>
      <p:bldP spid="17" grpId="0"/>
      <p:bldP spid="18" grpId="0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F8BB571-0A30-4946-93E5-A2A031C5C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0"/>
            <a:ext cx="12191998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65BBEA5-74E4-46BD-AC04-F6552AF13C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4593013"/>
            <a:ext cx="12192000" cy="226498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F9790CA-9130-4ADE-AC11-BD6E57A486A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"/>
            <a:ext cx="1219200" cy="1241217"/>
          </a:xfrm>
          <a:prstGeom prst="rect">
            <a:avLst/>
          </a:prstGeom>
        </p:spPr>
      </p:pic>
      <p:sp>
        <p:nvSpPr>
          <p:cNvPr id="14" name="PA-矩形 12">
            <a:extLst>
              <a:ext uri="{FF2B5EF4-FFF2-40B4-BE49-F238E27FC236}">
                <a16:creationId xmlns:a16="http://schemas.microsoft.com/office/drawing/2014/main" id="{1D25E2B5-03D0-438E-867D-4884FB20DD1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66801" y="358996"/>
            <a:ext cx="316411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01 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7AAFF06-894B-46EF-B9E1-8171FFB312FD}"/>
              </a:ext>
            </a:extLst>
          </p:cNvPr>
          <p:cNvSpPr/>
          <p:nvPr/>
        </p:nvSpPr>
        <p:spPr>
          <a:xfrm>
            <a:off x="4612703" y="1875606"/>
            <a:ext cx="2553899" cy="11516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0" i="0" u="none" strike="noStrike" kern="0" cap="none" spc="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D28F1E5-DA74-4082-A64A-B8B2E0BFCA9D}"/>
              </a:ext>
            </a:extLst>
          </p:cNvPr>
          <p:cNvSpPr/>
          <p:nvPr/>
        </p:nvSpPr>
        <p:spPr>
          <a:xfrm>
            <a:off x="8314024" y="1909342"/>
            <a:ext cx="2553899" cy="11516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0" i="0" u="none" strike="noStrike" kern="0" cap="none" spc="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C02D2B3-F7AA-4D51-B070-EE1D1A3E7B08}"/>
              </a:ext>
            </a:extLst>
          </p:cNvPr>
          <p:cNvSpPr/>
          <p:nvPr/>
        </p:nvSpPr>
        <p:spPr>
          <a:xfrm>
            <a:off x="4612703" y="4049492"/>
            <a:ext cx="2553899" cy="11516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0" i="0" u="none" strike="noStrike" kern="0" cap="none" spc="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0F28446-F046-45FF-8FB1-7312677FADE5}"/>
              </a:ext>
            </a:extLst>
          </p:cNvPr>
          <p:cNvSpPr/>
          <p:nvPr/>
        </p:nvSpPr>
        <p:spPr>
          <a:xfrm>
            <a:off x="8314024" y="4083228"/>
            <a:ext cx="2553899" cy="11516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0" i="0" u="none" strike="noStrike" kern="0" cap="none" spc="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F69E4DA2-1EB0-4A94-959F-2E55B2B23B7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-25404" y="1750626"/>
            <a:ext cx="5473703" cy="514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F8BB571-0A30-4946-93E5-A2A031C5C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0"/>
            <a:ext cx="12191998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65BBEA5-74E4-46BD-AC04-F6552AF13C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4593013"/>
            <a:ext cx="12192000" cy="226498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F9790CA-9130-4ADE-AC11-BD6E57A486A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"/>
            <a:ext cx="1219200" cy="1241217"/>
          </a:xfrm>
          <a:prstGeom prst="rect">
            <a:avLst/>
          </a:prstGeom>
        </p:spPr>
      </p:pic>
      <p:sp>
        <p:nvSpPr>
          <p:cNvPr id="14" name="PA-矩形 12">
            <a:extLst>
              <a:ext uri="{FF2B5EF4-FFF2-40B4-BE49-F238E27FC236}">
                <a16:creationId xmlns:a16="http://schemas.microsoft.com/office/drawing/2014/main" id="{1D25E2B5-03D0-438E-867D-4884FB20DD1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66801" y="358996"/>
            <a:ext cx="316411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01 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3F87C3DC-FB69-4FE8-AA5B-4E5CE617B1F3}"/>
              </a:ext>
            </a:extLst>
          </p:cNvPr>
          <p:cNvSpPr/>
          <p:nvPr/>
        </p:nvSpPr>
        <p:spPr>
          <a:xfrm>
            <a:off x="1890538" y="2527605"/>
            <a:ext cx="2152975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191C90D8-202D-4D96-BF51-7A5D36EE9669}"/>
              </a:ext>
            </a:extLst>
          </p:cNvPr>
          <p:cNvSpPr/>
          <p:nvPr/>
        </p:nvSpPr>
        <p:spPr>
          <a:xfrm>
            <a:off x="1890538" y="4069121"/>
            <a:ext cx="2152975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8" name="Rectangle 50">
            <a:extLst>
              <a:ext uri="{FF2B5EF4-FFF2-40B4-BE49-F238E27FC236}">
                <a16:creationId xmlns:a16="http://schemas.microsoft.com/office/drawing/2014/main" id="{2B6AA0F3-98A0-41CF-A8F0-65659EF5B308}"/>
              </a:ext>
            </a:extLst>
          </p:cNvPr>
          <p:cNvSpPr/>
          <p:nvPr/>
        </p:nvSpPr>
        <p:spPr>
          <a:xfrm>
            <a:off x="5087873" y="2527605"/>
            <a:ext cx="2152975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8C49D157-A4D1-4D7D-8FC0-6C0B4BDA098F}"/>
              </a:ext>
            </a:extLst>
          </p:cNvPr>
          <p:cNvSpPr/>
          <p:nvPr/>
        </p:nvSpPr>
        <p:spPr>
          <a:xfrm>
            <a:off x="5087873" y="4069121"/>
            <a:ext cx="2152975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0" name="Oval 54">
            <a:extLst>
              <a:ext uri="{FF2B5EF4-FFF2-40B4-BE49-F238E27FC236}">
                <a16:creationId xmlns:a16="http://schemas.microsoft.com/office/drawing/2014/main" id="{8C2BF1B9-4CDE-41E1-BA3C-8465E92F3B85}"/>
              </a:ext>
            </a:extLst>
          </p:cNvPr>
          <p:cNvSpPr/>
          <p:nvPr/>
        </p:nvSpPr>
        <p:spPr>
          <a:xfrm>
            <a:off x="1219201" y="2583505"/>
            <a:ext cx="640080" cy="640080"/>
          </a:xfrm>
          <a:prstGeom prst="ellipse">
            <a:avLst/>
          </a:prstGeom>
          <a:solidFill>
            <a:srgbClr val="EDCFA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lang="id-ID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2" name="Oval 57">
            <a:extLst>
              <a:ext uri="{FF2B5EF4-FFF2-40B4-BE49-F238E27FC236}">
                <a16:creationId xmlns:a16="http://schemas.microsoft.com/office/drawing/2014/main" id="{25763AEE-8A4C-4851-B85D-780A251E1747}"/>
              </a:ext>
            </a:extLst>
          </p:cNvPr>
          <p:cNvSpPr/>
          <p:nvPr/>
        </p:nvSpPr>
        <p:spPr>
          <a:xfrm>
            <a:off x="4416536" y="2583505"/>
            <a:ext cx="640080" cy="640080"/>
          </a:xfrm>
          <a:prstGeom prst="ellipse">
            <a:avLst/>
          </a:prstGeom>
          <a:solidFill>
            <a:srgbClr val="74BC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lang="id-ID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5" name="Oval 60">
            <a:extLst>
              <a:ext uri="{FF2B5EF4-FFF2-40B4-BE49-F238E27FC236}">
                <a16:creationId xmlns:a16="http://schemas.microsoft.com/office/drawing/2014/main" id="{1DD3D751-52D6-4E4C-BA5F-B331A95DE034}"/>
              </a:ext>
            </a:extLst>
          </p:cNvPr>
          <p:cNvSpPr/>
          <p:nvPr/>
        </p:nvSpPr>
        <p:spPr>
          <a:xfrm>
            <a:off x="1219201" y="4125021"/>
            <a:ext cx="640080" cy="640080"/>
          </a:xfrm>
          <a:prstGeom prst="ellipse">
            <a:avLst/>
          </a:prstGeom>
          <a:solidFill>
            <a:srgbClr val="74BC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03</a:t>
            </a:r>
            <a:endParaRPr kumimoji="0" lang="id-ID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6" name="Oval 63">
            <a:extLst>
              <a:ext uri="{FF2B5EF4-FFF2-40B4-BE49-F238E27FC236}">
                <a16:creationId xmlns:a16="http://schemas.microsoft.com/office/drawing/2014/main" id="{991E4DB3-D2A3-4F09-B331-B53FC3FC6C3C}"/>
              </a:ext>
            </a:extLst>
          </p:cNvPr>
          <p:cNvSpPr/>
          <p:nvPr/>
        </p:nvSpPr>
        <p:spPr>
          <a:xfrm>
            <a:off x="4416536" y="4125021"/>
            <a:ext cx="640080" cy="640080"/>
          </a:xfrm>
          <a:prstGeom prst="ellipse">
            <a:avLst/>
          </a:prstGeom>
          <a:solidFill>
            <a:srgbClr val="EDCFA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04</a:t>
            </a:r>
            <a:endParaRPr kumimoji="0" lang="id-ID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2530D272-42B8-42A1-AF6C-940AA67D12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0208" y="1968499"/>
            <a:ext cx="3814929" cy="381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847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 xmlns:a16="http://schemas.microsoft.com/office/drawing/2014/main" xmlns:a14="http://schemas.microsoft.com/office/drawing/2010/main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7" grpId="0"/>
      <p:bldP spid="8" grpId="0"/>
      <p:bldP spid="9" grpId="0"/>
      <p:bldP spid="10" grpId="0" animBg="1"/>
      <p:bldP spid="12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A64A6A5-7277-48B9-8B88-DCB67F5171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0"/>
            <a:ext cx="12191998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890A321-0042-4403-8CEE-C9E569698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52439"/>
            <a:ext cx="12192000" cy="320556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0A4ECBC-BDC9-442B-98B8-D9E31EA8071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697" y="0"/>
            <a:ext cx="4686300" cy="46863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7496AD2-58EB-4CA7-BCBD-61E81EAED0E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02917" y="2793570"/>
            <a:ext cx="6109917" cy="4317445"/>
          </a:xfrm>
          <a:prstGeom prst="rect">
            <a:avLst/>
          </a:prstGeom>
        </p:spPr>
      </p:pic>
      <p:sp>
        <p:nvSpPr>
          <p:cNvPr id="12" name="PA-矩形 12">
            <a:extLst>
              <a:ext uri="{FF2B5EF4-FFF2-40B4-BE49-F238E27FC236}">
                <a16:creationId xmlns:a16="http://schemas.microsoft.com/office/drawing/2014/main" id="{956F6427-3E26-46AD-96E5-7A350A87A48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71791" y="2717370"/>
            <a:ext cx="4686300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8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sz="4800" b="1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1E3FF58-B2AA-4AD7-92B3-50D0DCBFB0EA}"/>
              </a:ext>
            </a:extLst>
          </p:cNvPr>
          <p:cNvSpPr/>
          <p:nvPr/>
        </p:nvSpPr>
        <p:spPr>
          <a:xfrm>
            <a:off x="4686304" y="3652438"/>
            <a:ext cx="4391933" cy="814454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PA-矩形 12">
            <a:extLst>
              <a:ext uri="{FF2B5EF4-FFF2-40B4-BE49-F238E27FC236}">
                <a16:creationId xmlns:a16="http://schemas.microsoft.com/office/drawing/2014/main" id="{0D8E36CF-290E-4051-987D-41EA1A7F432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86304" y="1837257"/>
            <a:ext cx="3310818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PART TWO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670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F8BB571-0A30-4946-93E5-A2A031C5C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0"/>
            <a:ext cx="12191998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65BBEA5-74E4-46BD-AC04-F6552AF13C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4593013"/>
            <a:ext cx="12192000" cy="226498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F9790CA-9130-4ADE-AC11-BD6E57A486A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"/>
            <a:ext cx="1219200" cy="1241217"/>
          </a:xfrm>
          <a:prstGeom prst="rect">
            <a:avLst/>
          </a:prstGeom>
        </p:spPr>
      </p:pic>
      <p:sp>
        <p:nvSpPr>
          <p:cNvPr id="14" name="PA-矩形 12">
            <a:extLst>
              <a:ext uri="{FF2B5EF4-FFF2-40B4-BE49-F238E27FC236}">
                <a16:creationId xmlns:a16="http://schemas.microsoft.com/office/drawing/2014/main" id="{1D25E2B5-03D0-438E-867D-4884FB20DD1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66801" y="358996"/>
            <a:ext cx="316411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02 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870FC3F-12A2-408C-951E-6327F5696F35}"/>
              </a:ext>
            </a:extLst>
          </p:cNvPr>
          <p:cNvGrpSpPr/>
          <p:nvPr/>
        </p:nvGrpSpPr>
        <p:grpSpPr>
          <a:xfrm>
            <a:off x="1242501" y="2472600"/>
            <a:ext cx="2075180" cy="2049780"/>
            <a:chOff x="1378" y="6427"/>
            <a:chExt cx="3268" cy="3228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D609B547-2237-4261-BACF-7D65975E83BC}"/>
                </a:ext>
              </a:extLst>
            </p:cNvPr>
            <p:cNvGrpSpPr/>
            <p:nvPr/>
          </p:nvGrpSpPr>
          <p:grpSpPr>
            <a:xfrm>
              <a:off x="2522" y="6427"/>
              <a:ext cx="1219" cy="1146"/>
              <a:chOff x="3250" y="6121"/>
              <a:chExt cx="1219" cy="1146"/>
            </a:xfrm>
          </p:grpSpPr>
          <p:sp>
            <p:nvSpPr>
              <p:cNvPr id="23" name="椭圆 1">
                <a:extLst>
                  <a:ext uri="{FF2B5EF4-FFF2-40B4-BE49-F238E27FC236}">
                    <a16:creationId xmlns:a16="http://schemas.microsoft.com/office/drawing/2014/main" id="{C6262CD4-0971-4EF8-8538-810195FF29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0" y="6121"/>
                <a:ext cx="1146" cy="1146"/>
              </a:xfrm>
              <a:prstGeom prst="roundRect">
                <a:avLst/>
              </a:prstGeom>
              <a:solidFill>
                <a:srgbClr val="EDCFA6"/>
              </a:solidFill>
              <a:ln w="19050">
                <a:noFill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TextBox 32">
                <a:extLst>
                  <a:ext uri="{FF2B5EF4-FFF2-40B4-BE49-F238E27FC236}">
                    <a16:creationId xmlns:a16="http://schemas.microsoft.com/office/drawing/2014/main" id="{B534D02A-881E-4019-8A9D-AA4D7329AB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1" y="6221"/>
                <a:ext cx="1048" cy="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01</a:t>
                </a: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0C5BB9C6-EDD6-4815-85F2-0FC1404C5FE5}"/>
                </a:ext>
              </a:extLst>
            </p:cNvPr>
            <p:cNvGrpSpPr/>
            <p:nvPr/>
          </p:nvGrpSpPr>
          <p:grpSpPr>
            <a:xfrm>
              <a:off x="1378" y="8163"/>
              <a:ext cx="3268" cy="1492"/>
              <a:chOff x="2229" y="7342"/>
              <a:chExt cx="3268" cy="1492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1FE4F96D-CADA-4293-810E-2B061916F8D8}"/>
                  </a:ext>
                </a:extLst>
              </p:cNvPr>
              <p:cNvSpPr/>
              <p:nvPr/>
            </p:nvSpPr>
            <p:spPr>
              <a:xfrm>
                <a:off x="2229" y="7924"/>
                <a:ext cx="3268" cy="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  <p:sp>
            <p:nvSpPr>
              <p:cNvPr id="22" name="TextBox 76">
                <a:extLst>
                  <a:ext uri="{FF2B5EF4-FFF2-40B4-BE49-F238E27FC236}">
                    <a16:creationId xmlns:a16="http://schemas.microsoft.com/office/drawing/2014/main" id="{B758C357-DB33-4288-ABAA-A50585672D7D}"/>
                  </a:ext>
                </a:extLst>
              </p:cNvPr>
              <p:cNvSpPr txBox="1"/>
              <p:nvPr/>
            </p:nvSpPr>
            <p:spPr>
              <a:xfrm>
                <a:off x="2380" y="7342"/>
                <a:ext cx="2817" cy="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normalizeH="0" baseline="0" noProof="0" dirty="0">
                    <a:ln>
                      <a:noFill/>
                    </a:ln>
                    <a:solidFill>
                      <a:srgbClr val="01010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1800" b="1" i="0" u="none" strike="noStrike" kern="1200" cap="none" normalizeH="0" baseline="0" noProof="0" dirty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F787688-9CFB-4666-AD58-3478F9BD9B66}"/>
              </a:ext>
            </a:extLst>
          </p:cNvPr>
          <p:cNvGrpSpPr/>
          <p:nvPr/>
        </p:nvGrpSpPr>
        <p:grpSpPr>
          <a:xfrm>
            <a:off x="6224802" y="2472600"/>
            <a:ext cx="2127250" cy="2049780"/>
            <a:chOff x="10198" y="6184"/>
            <a:chExt cx="3350" cy="3228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6563A9B0-9DA3-4A42-A176-4233384642CD}"/>
                </a:ext>
              </a:extLst>
            </p:cNvPr>
            <p:cNvGrpSpPr/>
            <p:nvPr/>
          </p:nvGrpSpPr>
          <p:grpSpPr>
            <a:xfrm>
              <a:off x="11243" y="6184"/>
              <a:ext cx="1147" cy="1146"/>
              <a:chOff x="3250" y="8751"/>
              <a:chExt cx="1147" cy="1146"/>
            </a:xfrm>
          </p:grpSpPr>
          <p:sp>
            <p:nvSpPr>
              <p:cNvPr id="30" name="椭圆 1">
                <a:extLst>
                  <a:ext uri="{FF2B5EF4-FFF2-40B4-BE49-F238E27FC236}">
                    <a16:creationId xmlns:a16="http://schemas.microsoft.com/office/drawing/2014/main" id="{3A966637-6CC9-4D80-BAC1-A4F98A03A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0" y="8751"/>
                <a:ext cx="1146" cy="1146"/>
              </a:xfrm>
              <a:prstGeom prst="roundRect">
                <a:avLst/>
              </a:prstGeom>
              <a:solidFill>
                <a:srgbClr val="EDCFA6"/>
              </a:solidFill>
              <a:ln w="19050">
                <a:noFill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TextBox 32">
                <a:extLst>
                  <a:ext uri="{FF2B5EF4-FFF2-40B4-BE49-F238E27FC236}">
                    <a16:creationId xmlns:a16="http://schemas.microsoft.com/office/drawing/2014/main" id="{1ADC16CE-3414-4C29-8C48-19279EA113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49" y="8874"/>
                <a:ext cx="1048" cy="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03</a:t>
                </a:r>
              </a:p>
            </p:txBody>
          </p: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E103E70B-CF2D-4A51-AF28-83ABD6296808}"/>
                </a:ext>
              </a:extLst>
            </p:cNvPr>
            <p:cNvGrpSpPr/>
            <p:nvPr/>
          </p:nvGrpSpPr>
          <p:grpSpPr>
            <a:xfrm>
              <a:off x="10198" y="7920"/>
              <a:ext cx="3350" cy="1492"/>
              <a:chOff x="4324" y="8830"/>
              <a:chExt cx="3350" cy="1492"/>
            </a:xfrm>
          </p:grpSpPr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490A6BE0-ED94-4009-ABCD-00DE005C1704}"/>
                  </a:ext>
                </a:extLst>
              </p:cNvPr>
              <p:cNvSpPr/>
              <p:nvPr/>
            </p:nvSpPr>
            <p:spPr>
              <a:xfrm>
                <a:off x="4324" y="9412"/>
                <a:ext cx="3350" cy="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  <p:sp>
            <p:nvSpPr>
              <p:cNvPr id="29" name="TextBox 76">
                <a:extLst>
                  <a:ext uri="{FF2B5EF4-FFF2-40B4-BE49-F238E27FC236}">
                    <a16:creationId xmlns:a16="http://schemas.microsoft.com/office/drawing/2014/main" id="{2BF85B1E-4159-424C-B609-A7FD7994AFDC}"/>
                  </a:ext>
                </a:extLst>
              </p:cNvPr>
              <p:cNvSpPr txBox="1"/>
              <p:nvPr/>
            </p:nvSpPr>
            <p:spPr>
              <a:xfrm>
                <a:off x="4469" y="8830"/>
                <a:ext cx="2721" cy="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normalizeH="0" baseline="0" noProof="0" dirty="0">
                    <a:ln>
                      <a:noFill/>
                    </a:ln>
                    <a:solidFill>
                      <a:srgbClr val="01010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1800" b="1" i="0" u="none" strike="noStrike" kern="1200" cap="none" normalizeH="0" baseline="0" noProof="0" dirty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7558707A-FC18-4D75-AAD0-CABAC8190681}"/>
              </a:ext>
            </a:extLst>
          </p:cNvPr>
          <p:cNvGrpSpPr/>
          <p:nvPr/>
        </p:nvGrpSpPr>
        <p:grpSpPr>
          <a:xfrm>
            <a:off x="8839732" y="2544355"/>
            <a:ext cx="2127250" cy="1978025"/>
            <a:chOff x="14126" y="6540"/>
            <a:chExt cx="3350" cy="3115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A728B7E3-9C86-4829-B468-30BE1B59254F}"/>
                </a:ext>
              </a:extLst>
            </p:cNvPr>
            <p:cNvGrpSpPr/>
            <p:nvPr/>
          </p:nvGrpSpPr>
          <p:grpSpPr>
            <a:xfrm>
              <a:off x="15187" y="6540"/>
              <a:ext cx="1147" cy="1146"/>
              <a:chOff x="11181" y="8751"/>
              <a:chExt cx="1147" cy="1146"/>
            </a:xfrm>
          </p:grpSpPr>
          <p:sp>
            <p:nvSpPr>
              <p:cNvPr id="37" name="椭圆 1">
                <a:extLst>
                  <a:ext uri="{FF2B5EF4-FFF2-40B4-BE49-F238E27FC236}">
                    <a16:creationId xmlns:a16="http://schemas.microsoft.com/office/drawing/2014/main" id="{B885F1D9-FA82-4552-997D-2C923FD03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81" y="8751"/>
                <a:ext cx="1146" cy="1146"/>
              </a:xfrm>
              <a:prstGeom prst="roundRect">
                <a:avLst/>
              </a:prstGeom>
              <a:solidFill>
                <a:srgbClr val="74BC3F"/>
              </a:solidFill>
              <a:ln w="19050">
                <a:noFill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TextBox 32">
                <a:extLst>
                  <a:ext uri="{FF2B5EF4-FFF2-40B4-BE49-F238E27FC236}">
                    <a16:creationId xmlns:a16="http://schemas.microsoft.com/office/drawing/2014/main" id="{AA4F44B3-78FA-4D9B-9191-C98459ABD1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80" y="8874"/>
                <a:ext cx="1048" cy="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B05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04</a:t>
                </a:r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C6BFE71A-0EB5-4A89-BF7B-7E2FD01CFF4B}"/>
                </a:ext>
              </a:extLst>
            </p:cNvPr>
            <p:cNvGrpSpPr/>
            <p:nvPr/>
          </p:nvGrpSpPr>
          <p:grpSpPr>
            <a:xfrm>
              <a:off x="14126" y="8163"/>
              <a:ext cx="3350" cy="1492"/>
              <a:chOff x="12708" y="8830"/>
              <a:chExt cx="3350" cy="1492"/>
            </a:xfrm>
          </p:grpSpPr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CAD330D4-D02C-4711-AB52-CD065035D5CB}"/>
                  </a:ext>
                </a:extLst>
              </p:cNvPr>
              <p:cNvSpPr/>
              <p:nvPr/>
            </p:nvSpPr>
            <p:spPr>
              <a:xfrm>
                <a:off x="12708" y="9412"/>
                <a:ext cx="3350" cy="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  <p:sp>
            <p:nvSpPr>
              <p:cNvPr id="36" name="TextBox 76">
                <a:extLst>
                  <a:ext uri="{FF2B5EF4-FFF2-40B4-BE49-F238E27FC236}">
                    <a16:creationId xmlns:a16="http://schemas.microsoft.com/office/drawing/2014/main" id="{B8D50A31-2BD3-4766-835C-3A6167B9D257}"/>
                  </a:ext>
                </a:extLst>
              </p:cNvPr>
              <p:cNvSpPr txBox="1"/>
              <p:nvPr/>
            </p:nvSpPr>
            <p:spPr>
              <a:xfrm>
                <a:off x="12848" y="8830"/>
                <a:ext cx="2721" cy="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normalizeH="0" baseline="0" noProof="0" dirty="0">
                    <a:ln>
                      <a:noFill/>
                    </a:ln>
                    <a:solidFill>
                      <a:srgbClr val="01010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1800" b="1" i="0" u="none" strike="noStrike" kern="1200" cap="none" normalizeH="0" baseline="0" noProof="0" dirty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934BBBC7-1AAD-4BD7-A866-B515EA5BDBF0}"/>
              </a:ext>
            </a:extLst>
          </p:cNvPr>
          <p:cNvGrpSpPr/>
          <p:nvPr/>
        </p:nvGrpSpPr>
        <p:grpSpPr>
          <a:xfrm>
            <a:off x="3765356" y="2472600"/>
            <a:ext cx="2075180" cy="2049780"/>
            <a:chOff x="5598" y="6427"/>
            <a:chExt cx="3268" cy="3228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D1A74D5B-6AB8-418E-A553-F90EAED5FE42}"/>
                </a:ext>
              </a:extLst>
            </p:cNvPr>
            <p:cNvGrpSpPr/>
            <p:nvPr/>
          </p:nvGrpSpPr>
          <p:grpSpPr>
            <a:xfrm>
              <a:off x="6744" y="6427"/>
              <a:ext cx="1147" cy="1146"/>
              <a:chOff x="11167" y="6123"/>
              <a:chExt cx="1147" cy="1146"/>
            </a:xfrm>
          </p:grpSpPr>
          <p:sp>
            <p:nvSpPr>
              <p:cNvPr id="44" name="椭圆 1">
                <a:extLst>
                  <a:ext uri="{FF2B5EF4-FFF2-40B4-BE49-F238E27FC236}">
                    <a16:creationId xmlns:a16="http://schemas.microsoft.com/office/drawing/2014/main" id="{310F06CB-FE86-48DD-B774-2BA36DE81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7" y="6123"/>
                <a:ext cx="1146" cy="1146"/>
              </a:xfrm>
              <a:prstGeom prst="roundRect">
                <a:avLst/>
              </a:prstGeom>
              <a:solidFill>
                <a:srgbClr val="74BC3F"/>
              </a:solidFill>
              <a:ln w="19050">
                <a:noFill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" name="TextBox 32">
                <a:extLst>
                  <a:ext uri="{FF2B5EF4-FFF2-40B4-BE49-F238E27FC236}">
                    <a16:creationId xmlns:a16="http://schemas.microsoft.com/office/drawing/2014/main" id="{FEECAC03-1058-49E4-86FD-43983A3ECD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66" y="6236"/>
                <a:ext cx="1048" cy="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02</a:t>
                </a: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91E42589-3B7D-4A60-8BBC-B0E9ABA5D6D0}"/>
                </a:ext>
              </a:extLst>
            </p:cNvPr>
            <p:cNvGrpSpPr/>
            <p:nvPr/>
          </p:nvGrpSpPr>
          <p:grpSpPr>
            <a:xfrm>
              <a:off x="5598" y="8163"/>
              <a:ext cx="3268" cy="1492"/>
              <a:chOff x="12608" y="6202"/>
              <a:chExt cx="3268" cy="1492"/>
            </a:xfrm>
          </p:grpSpPr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4510BCEA-DEA3-48F3-ADC4-E92167364C12}"/>
                  </a:ext>
                </a:extLst>
              </p:cNvPr>
              <p:cNvSpPr/>
              <p:nvPr/>
            </p:nvSpPr>
            <p:spPr>
              <a:xfrm>
                <a:off x="12608" y="6784"/>
                <a:ext cx="3268" cy="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  <p:sp>
            <p:nvSpPr>
              <p:cNvPr id="43" name="TextBox 76">
                <a:extLst>
                  <a:ext uri="{FF2B5EF4-FFF2-40B4-BE49-F238E27FC236}">
                    <a16:creationId xmlns:a16="http://schemas.microsoft.com/office/drawing/2014/main" id="{E68E5BDB-D8C9-424E-BBB7-822E30FAFB12}"/>
                  </a:ext>
                </a:extLst>
              </p:cNvPr>
              <p:cNvSpPr txBox="1"/>
              <p:nvPr/>
            </p:nvSpPr>
            <p:spPr>
              <a:xfrm>
                <a:off x="12778" y="6202"/>
                <a:ext cx="2784" cy="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normalizeH="0" baseline="0" noProof="0" dirty="0">
                    <a:ln>
                      <a:noFill/>
                    </a:ln>
                    <a:solidFill>
                      <a:srgbClr val="01010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1800" b="1" i="0" u="none" strike="noStrike" kern="1200" cap="none" normalizeH="0" baseline="0" noProof="0" dirty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734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11111111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xne32l4v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1095</Words>
  <Application>Microsoft Office PowerPoint</Application>
  <PresentationFormat>宽屏</PresentationFormat>
  <Paragraphs>214</Paragraphs>
  <Slides>25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安景臣毛笔行书</vt:lpstr>
      <vt:lpstr>等线</vt:lpstr>
      <vt:lpstr>微软雅黑</vt:lpstr>
      <vt:lpstr>Arial</vt:lpstr>
      <vt:lpstr>Calibri</vt:lpstr>
      <vt:lpstr>Lato Light</vt:lpstr>
      <vt:lpstr>www.freeppt7.com</vt:lpstr>
      <vt:lpstr>www.jpppt.com</vt:lpstr>
      <vt:lpstr>SUMMER  PPT TEMPLATES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THANKS 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39</cp:revision>
  <dcterms:created xsi:type="dcterms:W3CDTF">2019-05-05T01:03:54Z</dcterms:created>
  <dcterms:modified xsi:type="dcterms:W3CDTF">2022-05-28T08:28:00Z</dcterms:modified>
</cp:coreProperties>
</file>