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58" r:id="rId4"/>
    <p:sldId id="261" r:id="rId5"/>
    <p:sldId id="8640" r:id="rId6"/>
    <p:sldId id="2007577202" r:id="rId7"/>
    <p:sldId id="2007577203" r:id="rId8"/>
    <p:sldId id="2007577204" r:id="rId9"/>
    <p:sldId id="2007577205" r:id="rId10"/>
    <p:sldId id="2007577199" r:id="rId11"/>
    <p:sldId id="2007577206" r:id="rId12"/>
    <p:sldId id="2007577207" r:id="rId13"/>
    <p:sldId id="2007577208" r:id="rId14"/>
    <p:sldId id="2007577209" r:id="rId15"/>
    <p:sldId id="2007577200" r:id="rId16"/>
    <p:sldId id="2007577210" r:id="rId17"/>
    <p:sldId id="2007577211" r:id="rId18"/>
    <p:sldId id="2007577212" r:id="rId19"/>
    <p:sldId id="2007577213" r:id="rId20"/>
    <p:sldId id="2007577201" r:id="rId21"/>
    <p:sldId id="2007577214" r:id="rId22"/>
    <p:sldId id="2007577215" r:id="rId23"/>
    <p:sldId id="2007577216" r:id="rId24"/>
    <p:sldId id="2007577217" r:id="rId25"/>
    <p:sldId id="2007577218" r:id="rId26"/>
    <p:sldId id="2007577219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6C"/>
    <a:srgbClr val="51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7904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C2F16-CBD8-40AB-9431-78462E9BDCD0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957DA-6244-4967-A459-3ED206733B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0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180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07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79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45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87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920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94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4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534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19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53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1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454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010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726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3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47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54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8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0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7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52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957DA-6244-4967-A459-3ED206733BD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6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56E21-698B-4FA9-9F49-136168663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C11BC2-650E-4C03-9AF6-AA747FA0A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C4634A-BA9F-482A-A697-2137A026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20CBC9-7A0A-4726-8560-E5ED214F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B51890-7E96-431A-AE2D-A7269401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0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ADEB1-9B0D-4EEF-9152-59853649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494026-9046-4864-BEBB-DC59BD276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54A160-75F2-428B-BE68-E2EDC7566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F0D012-567C-492A-BEE4-A6660B0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F56F4C-75BA-4631-9451-93242FA0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A04B68-C15A-4D38-BD1F-3FB02F3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4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357F4-5ACF-40DA-9EF1-11D68988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467926-E21F-4561-8CBF-55A3B2B8C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A6A88D-4F11-42E6-9C90-0F13A6CB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A97A5E-CEA7-454A-87A8-D17C4067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B29A41-1E96-4930-BCE3-83E02B8B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1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12114D-298C-4AF2-A188-3DF407043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2CEC18-46FB-48E6-80B3-9B7C6687B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D72DA-DDF9-43A9-BE6C-D5B30F4C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475AE0-D227-4521-928E-F9EBC170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92D94D-1BFE-43F5-9A87-2FBD9BEA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2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6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1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15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D1CEE-88B7-4A26-8F8F-F50B72EE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47B8FC-E4A5-4E70-BC25-E001F71F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C905A-1A1F-4939-AA6C-A3E05064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AB406-4947-495C-A8EE-F4865540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6077A-FE13-4FDE-8BFD-B97F7CDE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2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222BD-7813-46A4-BD9B-5BD70327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7892E6-5D4D-4902-BD8F-CC49D0AD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DD7A2B-DD6D-474A-807F-A6436B81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1D710-8918-4EC1-9DCA-60C177D3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FA7D0-98B8-422B-B92C-38711367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E06766-AA34-4C15-B225-9D678B10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976AC5-66D7-4E13-9B18-558870BFD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9D8E63-A5FE-473D-B2B6-5C86E3FC0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0A3CDD-9F32-4E85-8CDD-378E3F8F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8669D2-4F45-4C46-9617-C14762EA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E8099C-ADDB-488A-BD53-49E87D5A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8429D-8FB9-4F2B-A61C-74907D5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174E19-0F14-4DBF-A74E-8D925914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4F80D3-32A9-417B-A09A-27C79D39F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703219-EE5C-4835-9E92-3FE355A81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3758E1-E7FC-463D-8DF7-6FCF485E6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49EEFE-891E-44AA-AF4D-ABB6C496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BB10FF-930A-489A-A82A-DCDF953B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331ED-8CDD-4C9F-A1F9-D5E19535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8429D-8FB9-4F2B-A61C-74907D5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174E19-0F14-4DBF-A74E-8D925914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4F80D3-32A9-417B-A09A-27C79D39F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703219-EE5C-4835-9E92-3FE355A81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3758E1-E7FC-463D-8DF7-6FCF485E6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49EEFE-891E-44AA-AF4D-ABB6C496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BB10FF-930A-489A-A82A-DCDF953B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331ED-8CDD-4C9F-A1F9-D5E19535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3933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01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EA6B7-A4A1-4167-ACC5-B8BE504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A13F18-7581-4471-AFFC-2FD007F9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990E80-8F3E-4E99-8BE2-7AC3C573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B8CC70-9930-4273-A2C3-2B1C389C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C496EC-EFB9-43D9-ADA9-5D161F8F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D5822F-CA51-458C-A239-60CC16AF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76F887-553E-4851-8D94-8FFE6A66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9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BC799-AF3E-432F-AF5E-B1F534CA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BCFFAA-4D83-42E6-A8C0-64FB0DBB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D6FC70-F8A2-4A23-8ED4-CA5A2120F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D855A2-27D4-414F-8A06-0E494F03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8D3A5-530C-4F6E-8578-3DDF9512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CA2457-BD47-411C-8603-39BDC81E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3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79E136-C142-4B88-9725-B44E27D5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3FFB36-41EA-4992-B986-5D8D1972D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E2363D-D247-48FE-BC01-382FFB7CD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2A0F-0DC5-4618-A466-341129C70E44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B6FCC-1472-4A3B-907E-5BEC3EC1B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0F70F1-400C-4ECD-8923-2D3615E1B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CCB0E-F53B-4DBD-A83F-5B5B5AF264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1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3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www.freeppt7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www.freeppt7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192F5-2462-4183-9970-EECF78AF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65AAD1-7423-450A-A43C-BF6CE270D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5238750"/>
            <a:ext cx="12153900" cy="16192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5942EF-0AE7-4A20-AEC3-A7B399DDA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C9B7F83E-AB28-4EF5-A4D4-1CEC153FFBE6}"/>
              </a:ext>
            </a:extLst>
          </p:cNvPr>
          <p:cNvGrpSpPr/>
          <p:nvPr/>
        </p:nvGrpSpPr>
        <p:grpSpPr>
          <a:xfrm>
            <a:off x="-38100" y="3829620"/>
            <a:ext cx="4324350" cy="3050613"/>
            <a:chOff x="-38100" y="3829620"/>
            <a:chExt cx="4324350" cy="305061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57087EB-9BBB-441A-954C-52A19F7A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829620"/>
              <a:ext cx="1724025" cy="23717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3AA10B9-A6E3-46AF-B92A-317D385D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5653" y="4744154"/>
              <a:ext cx="1885950" cy="18859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F502D5B-7BB7-4DE8-A92B-7D23ECB1A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8100" y="5260983"/>
              <a:ext cx="4324350" cy="1619250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E9683E9-1747-4848-8FAB-1A02AE1BD55F}"/>
              </a:ext>
            </a:extLst>
          </p:cNvPr>
          <p:cNvGrpSpPr/>
          <p:nvPr/>
        </p:nvGrpSpPr>
        <p:grpSpPr>
          <a:xfrm>
            <a:off x="8724033" y="4141796"/>
            <a:ext cx="3974525" cy="2760670"/>
            <a:chOff x="8724033" y="4141796"/>
            <a:chExt cx="3974525" cy="276067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D96789-7C85-45A7-925B-715BB36F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6383" y="4141796"/>
              <a:ext cx="2162175" cy="25622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53BFE82-4A39-4520-91D8-87A3BB2C2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033" y="4918051"/>
              <a:ext cx="1885950" cy="188595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678A535-B9ED-4F24-A3A9-1A549076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6425" y="5607066"/>
              <a:ext cx="2733675" cy="1295400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408D5364-2D1C-4B77-B5EA-55DC36014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80" y="4874569"/>
            <a:ext cx="5457825" cy="187642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1E821D-FB6E-4151-A636-8195262603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4235466"/>
            <a:ext cx="2667000" cy="2667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E736DD4-05E2-4192-A994-F42845502B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sp>
        <p:nvSpPr>
          <p:cNvPr id="30" name="标题 1">
            <a:extLst>
              <a:ext uri="{FF2B5EF4-FFF2-40B4-BE49-F238E27FC236}">
                <a16:creationId xmlns:a16="http://schemas.microsoft.com/office/drawing/2014/main" id="{08CA79B1-2623-41AB-A7EA-D13A9513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42" y="1768718"/>
            <a:ext cx="9336314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6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402424-326C-457E-A552-1A1D1E270A5B}"/>
              </a:ext>
            </a:extLst>
          </p:cNvPr>
          <p:cNvSpPr/>
          <p:nvPr/>
        </p:nvSpPr>
        <p:spPr>
          <a:xfrm>
            <a:off x="2028826" y="3167659"/>
            <a:ext cx="8275319" cy="41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27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28FB96A-6F71-4B0D-9E4C-81B7CC11DB00}"/>
              </a:ext>
            </a:extLst>
          </p:cNvPr>
          <p:cNvSpPr/>
          <p:nvPr/>
        </p:nvSpPr>
        <p:spPr>
          <a:xfrm>
            <a:off x="3481114" y="4242606"/>
            <a:ext cx="5370741" cy="41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freeppt7.com 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20XX.6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3">
            <a:hlinkClick r:id="rId15"/>
            <a:extLst>
              <a:ext uri="{FF2B5EF4-FFF2-40B4-BE49-F238E27FC236}">
                <a16:creationId xmlns:a16="http://schemas.microsoft.com/office/drawing/2014/main" id="{FBE4BBB6-58EE-DA4D-BC26-4F06BB9A9A0B}"/>
              </a:ext>
            </a:extLst>
          </p:cNvPr>
          <p:cNvSpPr txBox="1"/>
          <p:nvPr/>
        </p:nvSpPr>
        <p:spPr>
          <a:xfrm>
            <a:off x="3751685" y="661107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16" name="TextBox 20">
            <a:extLst>
              <a:ext uri="{FF2B5EF4-FFF2-40B4-BE49-F238E27FC236}">
                <a16:creationId xmlns:a16="http://schemas.microsoft.com/office/drawing/2014/main" id="{9F387293-6BD2-4C47-A954-A7717FC3FCB4}"/>
              </a:ext>
            </a:extLst>
          </p:cNvPr>
          <p:cNvSpPr txBox="1"/>
          <p:nvPr/>
        </p:nvSpPr>
        <p:spPr>
          <a:xfrm>
            <a:off x="1271121" y="3870736"/>
            <a:ext cx="2611730" cy="461665"/>
          </a:xfrm>
          <a:prstGeom prst="rect">
            <a:avLst/>
          </a:prstGeom>
          <a:solidFill>
            <a:srgbClr val="51AA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30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FAE36668-C65D-48F8-9F9C-A5946C003DA4}"/>
              </a:ext>
            </a:extLst>
          </p:cNvPr>
          <p:cNvSpPr txBox="1"/>
          <p:nvPr/>
        </p:nvSpPr>
        <p:spPr>
          <a:xfrm>
            <a:off x="1132114" y="2854965"/>
            <a:ext cx="4951594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170E2A38-5967-4FC1-85E2-9B650DFBE7DD}"/>
              </a:ext>
            </a:extLst>
          </p:cNvPr>
          <p:cNvSpPr txBox="1"/>
          <p:nvPr/>
        </p:nvSpPr>
        <p:spPr>
          <a:xfrm>
            <a:off x="1159494" y="4349880"/>
            <a:ext cx="5127006" cy="84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C673553-DA12-487B-BE8A-21D46E59F7C7}"/>
              </a:ext>
            </a:extLst>
          </p:cNvPr>
          <p:cNvGrpSpPr/>
          <p:nvPr/>
        </p:nvGrpSpPr>
        <p:grpSpPr>
          <a:xfrm>
            <a:off x="1184219" y="2187433"/>
            <a:ext cx="4739096" cy="498936"/>
            <a:chOff x="253052" y="409303"/>
            <a:chExt cx="2700995" cy="39238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105C82F-3B02-44D9-B38C-F36DCF3884AD}"/>
                </a:ext>
              </a:extLst>
            </p:cNvPr>
            <p:cNvSpPr/>
            <p:nvPr/>
          </p:nvSpPr>
          <p:spPr>
            <a:xfrm>
              <a:off x="253052" y="409303"/>
              <a:ext cx="1658537" cy="363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3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Add title text</a:t>
              </a:r>
              <a:endPara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C15291D-FDF5-434F-A02E-6BC1E4750930}"/>
                </a:ext>
              </a:extLst>
            </p:cNvPr>
            <p:cNvCxnSpPr/>
            <p:nvPr/>
          </p:nvCxnSpPr>
          <p:spPr>
            <a:xfrm>
              <a:off x="253052" y="801691"/>
              <a:ext cx="2700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FD5809D-B6C2-47E3-8C31-D9D5C3280E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029" y="1714500"/>
            <a:ext cx="6173256" cy="43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077D-C46A-45F3-B830-A93700454A29}"/>
              </a:ext>
            </a:extLst>
          </p:cNvPr>
          <p:cNvGrpSpPr/>
          <p:nvPr/>
        </p:nvGrpSpPr>
        <p:grpSpPr>
          <a:xfrm>
            <a:off x="575778" y="2270629"/>
            <a:ext cx="3424084" cy="2641856"/>
            <a:chOff x="1565482" y="1453617"/>
            <a:chExt cx="4726524" cy="264185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E0ACCA2-56D3-4D7C-9C92-08DB79B7A803}"/>
                </a:ext>
              </a:extLst>
            </p:cNvPr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51AA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EAEF157-723B-4B12-AC95-B403EC15719F}"/>
                </a:ext>
              </a:extLst>
            </p:cNvPr>
            <p:cNvGrpSpPr/>
            <p:nvPr/>
          </p:nvGrpSpPr>
          <p:grpSpPr>
            <a:xfrm>
              <a:off x="1565482" y="1495663"/>
              <a:ext cx="4726524" cy="2599810"/>
              <a:chOff x="1565482" y="1495663"/>
              <a:chExt cx="4726524" cy="259981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FBBF80A-D185-4BE2-814C-3AF4CE463E15}"/>
                  </a:ext>
                </a:extLst>
              </p:cNvPr>
              <p:cNvSpPr/>
              <p:nvPr/>
            </p:nvSpPr>
            <p:spPr>
              <a:xfrm>
                <a:off x="2554842" y="1495663"/>
                <a:ext cx="34275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 Add title text</a:t>
                </a:r>
                <a:endPara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6CFC40D-7957-4CD8-B11B-7874DCD7CDCC}"/>
                  </a:ext>
                </a:extLst>
              </p:cNvPr>
              <p:cNvSpPr/>
              <p:nvPr/>
            </p:nvSpPr>
            <p:spPr>
              <a:xfrm>
                <a:off x="1565482" y="2116983"/>
                <a:ext cx="4726524" cy="1978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6425C3-A2ED-4B21-B24B-015B2CDD65CF}"/>
              </a:ext>
            </a:extLst>
          </p:cNvPr>
          <p:cNvGrpSpPr/>
          <p:nvPr/>
        </p:nvGrpSpPr>
        <p:grpSpPr>
          <a:xfrm>
            <a:off x="8192138" y="2270629"/>
            <a:ext cx="3424084" cy="2642882"/>
            <a:chOff x="691443" y="1453617"/>
            <a:chExt cx="4726523" cy="264288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C9624DC-EBB2-4E8E-A860-C43E44792C45}"/>
                </a:ext>
              </a:extLst>
            </p:cNvPr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FF90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DD4A078-05D9-40B6-92E2-B8BF16DF42E3}"/>
                </a:ext>
              </a:extLst>
            </p:cNvPr>
            <p:cNvGrpSpPr/>
            <p:nvPr/>
          </p:nvGrpSpPr>
          <p:grpSpPr>
            <a:xfrm>
              <a:off x="691443" y="1495663"/>
              <a:ext cx="4726523" cy="2600836"/>
              <a:chOff x="691443" y="1495663"/>
              <a:chExt cx="4726523" cy="260083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7F53B3-4034-47C5-82E6-096224FBCEA2}"/>
                  </a:ext>
                </a:extLst>
              </p:cNvPr>
              <p:cNvSpPr/>
              <p:nvPr/>
            </p:nvSpPr>
            <p:spPr>
              <a:xfrm>
                <a:off x="799016" y="1495663"/>
                <a:ext cx="32469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 Add title text</a:t>
                </a:r>
                <a:endPara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4FDF21D-ECFE-4D2E-B727-E01FB6E6ADF4}"/>
                  </a:ext>
                </a:extLst>
              </p:cNvPr>
              <p:cNvSpPr/>
              <p:nvPr/>
            </p:nvSpPr>
            <p:spPr>
              <a:xfrm>
                <a:off x="691443" y="2185720"/>
                <a:ext cx="4726523" cy="1910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5EE1CF6-567C-467A-8129-EF7136D30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71" y="1803400"/>
            <a:ext cx="4109458" cy="38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D451D3-351C-420A-B824-8C9F8A491655}"/>
              </a:ext>
            </a:extLst>
          </p:cNvPr>
          <p:cNvSpPr/>
          <p:nvPr/>
        </p:nvSpPr>
        <p:spPr>
          <a:xfrm>
            <a:off x="1389414" y="3211223"/>
            <a:ext cx="553998" cy="21047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C997DE5-1DD3-49AF-BD9D-452DCE790A86}"/>
              </a:ext>
            </a:extLst>
          </p:cNvPr>
          <p:cNvGrpSpPr/>
          <p:nvPr/>
        </p:nvGrpSpPr>
        <p:grpSpPr>
          <a:xfrm>
            <a:off x="1943430" y="2535397"/>
            <a:ext cx="1205389" cy="3088163"/>
            <a:chOff x="1882760" y="2396277"/>
            <a:chExt cx="1205389" cy="308816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C92F21E-1F81-4009-9E2B-58CA7CF67F1E}"/>
                </a:ext>
              </a:extLst>
            </p:cNvPr>
            <p:cNvCxnSpPr/>
            <p:nvPr/>
          </p:nvCxnSpPr>
          <p:spPr>
            <a:xfrm>
              <a:off x="1882760" y="2535977"/>
              <a:ext cx="0" cy="252185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B6F536B-1140-489A-944D-FC267EDD6F1C}"/>
                </a:ext>
              </a:extLst>
            </p:cNvPr>
            <p:cNvSpPr txBox="1"/>
            <p:nvPr/>
          </p:nvSpPr>
          <p:spPr>
            <a:xfrm>
              <a:off x="1941681" y="2396277"/>
              <a:ext cx="1146468" cy="30881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08965"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B8F3F66B-B89D-4BDB-9038-A2D01F8E4580}"/>
              </a:ext>
            </a:extLst>
          </p:cNvPr>
          <p:cNvSpPr/>
          <p:nvPr/>
        </p:nvSpPr>
        <p:spPr>
          <a:xfrm>
            <a:off x="8743580" y="3210588"/>
            <a:ext cx="553998" cy="21047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A3E8F4-A7A2-4076-8C9A-D2424664C825}"/>
              </a:ext>
            </a:extLst>
          </p:cNvPr>
          <p:cNvGrpSpPr/>
          <p:nvPr/>
        </p:nvGrpSpPr>
        <p:grpSpPr>
          <a:xfrm>
            <a:off x="9399196" y="2534762"/>
            <a:ext cx="1205389" cy="3088798"/>
            <a:chOff x="1882760" y="2395642"/>
            <a:chExt cx="1205389" cy="3088798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A6C1FDC-6D8E-4DCB-A189-EF5A5CC97F3B}"/>
                </a:ext>
              </a:extLst>
            </p:cNvPr>
            <p:cNvCxnSpPr/>
            <p:nvPr/>
          </p:nvCxnSpPr>
          <p:spPr>
            <a:xfrm>
              <a:off x="1882760" y="2535977"/>
              <a:ext cx="0" cy="252185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44862FF-407F-4EE2-95A3-3082AB7FDA84}"/>
                </a:ext>
              </a:extLst>
            </p:cNvPr>
            <p:cNvSpPr txBox="1"/>
            <p:nvPr/>
          </p:nvSpPr>
          <p:spPr>
            <a:xfrm>
              <a:off x="1941681" y="2395642"/>
              <a:ext cx="1146468" cy="30887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defTabSz="608965" fontAlgn="auto">
                <a:lnSpc>
                  <a:spcPts val="25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409EAEF-82C0-421E-92D9-F2113AC39C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154" y="1571605"/>
            <a:ext cx="5529290" cy="45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9BC9DBA-0809-45D9-9E23-DE5E5B789895}"/>
              </a:ext>
            </a:extLst>
          </p:cNvPr>
          <p:cNvSpPr/>
          <p:nvPr/>
        </p:nvSpPr>
        <p:spPr>
          <a:xfrm>
            <a:off x="6117419" y="1928380"/>
            <a:ext cx="4352474" cy="1089140"/>
          </a:xfrm>
          <a:prstGeom prst="rect">
            <a:avLst/>
          </a:prstGeom>
          <a:noFill/>
          <a:effectLst/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here to add content that matches the title.</a:t>
            </a:r>
          </a:p>
          <a:p>
            <a:pPr lvl="0">
              <a:lnSpc>
                <a:spcPts val="2500"/>
              </a:lnSpc>
              <a:defRPr/>
            </a:pP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8F7BDB-8179-4056-804E-E0FCDF91BC74}"/>
              </a:ext>
            </a:extLst>
          </p:cNvPr>
          <p:cNvSpPr/>
          <p:nvPr/>
        </p:nvSpPr>
        <p:spPr>
          <a:xfrm>
            <a:off x="6405319" y="5105142"/>
            <a:ext cx="4031873" cy="945599"/>
          </a:xfrm>
          <a:prstGeom prst="rect">
            <a:avLst/>
          </a:prstGeom>
          <a:noFill/>
          <a:effectLst/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2B2810-D45E-4FD3-8F7A-D1D9905A9FBD}"/>
              </a:ext>
            </a:extLst>
          </p:cNvPr>
          <p:cNvSpPr/>
          <p:nvPr/>
        </p:nvSpPr>
        <p:spPr>
          <a:xfrm>
            <a:off x="6438020" y="3526284"/>
            <a:ext cx="4031873" cy="945600"/>
          </a:xfrm>
          <a:prstGeom prst="rect">
            <a:avLst/>
          </a:prstGeom>
          <a:noFill/>
          <a:effectLst/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prstClr val="black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34F6BD-A1CD-4C68-A2C3-6C2069325BC8}"/>
              </a:ext>
            </a:extLst>
          </p:cNvPr>
          <p:cNvGrpSpPr/>
          <p:nvPr/>
        </p:nvGrpSpPr>
        <p:grpSpPr>
          <a:xfrm>
            <a:off x="5302087" y="3503018"/>
            <a:ext cx="840570" cy="836532"/>
            <a:chOff x="3884695" y="3210918"/>
            <a:chExt cx="840570" cy="83653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577BB96-3E1E-43C6-8113-11285519AD00}"/>
                </a:ext>
              </a:extLst>
            </p:cNvPr>
            <p:cNvSpPr/>
            <p:nvPr/>
          </p:nvSpPr>
          <p:spPr>
            <a:xfrm>
              <a:off x="3884695" y="3210918"/>
              <a:ext cx="836532" cy="836532"/>
            </a:xfrm>
            <a:prstGeom prst="ellipse">
              <a:avLst/>
            </a:prstGeom>
            <a:solidFill>
              <a:srgbClr val="FF90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E92F612-48B7-4363-B58D-FF0A34159A1B}"/>
                </a:ext>
              </a:extLst>
            </p:cNvPr>
            <p:cNvSpPr txBox="1"/>
            <p:nvPr/>
          </p:nvSpPr>
          <p:spPr>
            <a:xfrm>
              <a:off x="3931458" y="3336861"/>
              <a:ext cx="793807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C18E707-C2D5-424B-8976-8702E8B0606C}"/>
              </a:ext>
            </a:extLst>
          </p:cNvPr>
          <p:cNvGrpSpPr/>
          <p:nvPr/>
        </p:nvGrpSpPr>
        <p:grpSpPr>
          <a:xfrm>
            <a:off x="5302087" y="1892124"/>
            <a:ext cx="840570" cy="836532"/>
            <a:chOff x="3884695" y="1600024"/>
            <a:chExt cx="840570" cy="83653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74F43E3-F59B-40DE-AE94-66B29D887511}"/>
                </a:ext>
              </a:extLst>
            </p:cNvPr>
            <p:cNvSpPr/>
            <p:nvPr/>
          </p:nvSpPr>
          <p:spPr>
            <a:xfrm>
              <a:off x="3884695" y="1600024"/>
              <a:ext cx="836532" cy="836532"/>
            </a:xfrm>
            <a:prstGeom prst="ellipse">
              <a:avLst/>
            </a:prstGeom>
            <a:solidFill>
              <a:srgbClr val="FF90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6A76EFC-B46C-4C6C-B3AF-C9C49F78EC96}"/>
                </a:ext>
              </a:extLst>
            </p:cNvPr>
            <p:cNvSpPr txBox="1"/>
            <p:nvPr/>
          </p:nvSpPr>
          <p:spPr>
            <a:xfrm>
              <a:off x="3931458" y="1725967"/>
              <a:ext cx="793807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665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1113F7-5C87-4A8D-8FB8-FA8AF67E508D}"/>
              </a:ext>
            </a:extLst>
          </p:cNvPr>
          <p:cNvGrpSpPr/>
          <p:nvPr/>
        </p:nvGrpSpPr>
        <p:grpSpPr>
          <a:xfrm>
            <a:off x="5302087" y="5104565"/>
            <a:ext cx="840570" cy="836532"/>
            <a:chOff x="3884695" y="4812465"/>
            <a:chExt cx="840570" cy="83653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27A7DFD-9341-4BE4-B70A-2E8B66065B2B}"/>
                </a:ext>
              </a:extLst>
            </p:cNvPr>
            <p:cNvSpPr/>
            <p:nvPr/>
          </p:nvSpPr>
          <p:spPr>
            <a:xfrm>
              <a:off x="3884695" y="4812465"/>
              <a:ext cx="836532" cy="836532"/>
            </a:xfrm>
            <a:prstGeom prst="ellipse">
              <a:avLst/>
            </a:prstGeom>
            <a:solidFill>
              <a:srgbClr val="FF90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1F9A79D-3D01-4402-A4E7-B7201631B792}"/>
                </a:ext>
              </a:extLst>
            </p:cNvPr>
            <p:cNvSpPr txBox="1"/>
            <p:nvPr/>
          </p:nvSpPr>
          <p:spPr>
            <a:xfrm>
              <a:off x="3931458" y="4938408"/>
              <a:ext cx="793807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spc="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kumimoji="0" lang="zh-CN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7C4465E-93E1-4227-B842-CCEB2522C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80" y="1688919"/>
            <a:ext cx="4153480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D2F6F-5B91-43DD-BBFC-8C605CEA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43765F-8FB2-45FC-9056-EA4EC6CF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2EF90F-C647-4AC0-9C22-3CF6B5BD4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AC6C35-46DE-4B14-AF72-30DEC11FD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854224"/>
            <a:ext cx="2970439" cy="20182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C848AD-90F3-404D-A06E-1247E29877C1}"/>
              </a:ext>
            </a:extLst>
          </p:cNvPr>
          <p:cNvSpPr txBox="1"/>
          <p:nvPr/>
        </p:nvSpPr>
        <p:spPr>
          <a:xfrm>
            <a:off x="6122716" y="2623245"/>
            <a:ext cx="3379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E34F27-44A9-407D-B017-91955E706759}"/>
              </a:ext>
            </a:extLst>
          </p:cNvPr>
          <p:cNvSpPr txBox="1"/>
          <p:nvPr/>
        </p:nvSpPr>
        <p:spPr>
          <a:xfrm>
            <a:off x="6096000" y="3394983"/>
            <a:ext cx="562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6036AF-044C-4A8C-A014-BA39CEC6BDA6}"/>
              </a:ext>
            </a:extLst>
          </p:cNvPr>
          <p:cNvSpPr txBox="1"/>
          <p:nvPr/>
        </p:nvSpPr>
        <p:spPr>
          <a:xfrm>
            <a:off x="6195741" y="4288144"/>
            <a:ext cx="4631916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bg1">
                    <a:lumMod val="50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6A7130-B09A-48F0-81A2-4DDE1A506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8713" y="1842009"/>
            <a:ext cx="4742670" cy="47679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C172EA9-C353-428E-84FE-C6ABA3F8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9"/>
            <a:ext cx="17126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EE9B6E-95C9-4B40-A142-6C2DB48F9A4D}"/>
              </a:ext>
            </a:extLst>
          </p:cNvPr>
          <p:cNvGrpSpPr/>
          <p:nvPr/>
        </p:nvGrpSpPr>
        <p:grpSpPr>
          <a:xfrm>
            <a:off x="1309974" y="2348273"/>
            <a:ext cx="2717260" cy="2116000"/>
            <a:chOff x="4601684" y="2187147"/>
            <a:chExt cx="2717260" cy="211600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DD1CFEE-1E98-4DF9-A5EC-4A00562CBA57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234962"/>
              <a:chOff x="4601684" y="3068185"/>
              <a:chExt cx="2717260" cy="1234962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B623B85-408C-49A5-92CE-47F4FA633A2F}"/>
                  </a:ext>
                </a:extLst>
              </p:cNvPr>
              <p:cNvSpPr/>
              <p:nvPr/>
            </p:nvSpPr>
            <p:spPr>
              <a:xfrm>
                <a:off x="4601684" y="3068185"/>
                <a:ext cx="2717260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矩形 39">
                <a:extLst>
                  <a:ext uri="{FF2B5EF4-FFF2-40B4-BE49-F238E27FC236}">
                    <a16:creationId xmlns:a16="http://schemas.microsoft.com/office/drawing/2014/main" id="{A41CCC0D-0559-4CDE-A096-599485CA9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68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6848C2E-0CA8-4AA0-A813-90E23112870F}"/>
                </a:ext>
              </a:extLst>
            </p:cNvPr>
            <p:cNvSpPr/>
            <p:nvPr/>
          </p:nvSpPr>
          <p:spPr>
            <a:xfrm>
              <a:off x="5484815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51AA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AE4E496-49E3-4C1B-90A8-3BEEAAB725DA}"/>
                </a:ext>
              </a:extLst>
            </p:cNvPr>
            <p:cNvSpPr/>
            <p:nvPr/>
          </p:nvSpPr>
          <p:spPr>
            <a:xfrm>
              <a:off x="5576692" y="2273388"/>
              <a:ext cx="7553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EFED638-CFEC-447D-9BF4-057612E4CACA}"/>
              </a:ext>
            </a:extLst>
          </p:cNvPr>
          <p:cNvGrpSpPr/>
          <p:nvPr/>
        </p:nvGrpSpPr>
        <p:grpSpPr>
          <a:xfrm>
            <a:off x="7964774" y="2348273"/>
            <a:ext cx="2717260" cy="2116000"/>
            <a:chOff x="4601684" y="2187147"/>
            <a:chExt cx="2717260" cy="21160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5897EE1-DB90-4FA2-9D52-E4663F480181}"/>
                </a:ext>
              </a:extLst>
            </p:cNvPr>
            <p:cNvGrpSpPr/>
            <p:nvPr/>
          </p:nvGrpSpPr>
          <p:grpSpPr>
            <a:xfrm>
              <a:off x="4601684" y="3068185"/>
              <a:ext cx="2717260" cy="1234962"/>
              <a:chOff x="4601684" y="3068185"/>
              <a:chExt cx="2717260" cy="123496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6A5EA2E-0F5A-4F23-9309-1E8402A33AA8}"/>
                  </a:ext>
                </a:extLst>
              </p:cNvPr>
              <p:cNvSpPr/>
              <p:nvPr/>
            </p:nvSpPr>
            <p:spPr>
              <a:xfrm>
                <a:off x="4601684" y="3068185"/>
                <a:ext cx="2717260" cy="497957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矩形 39">
                <a:extLst>
                  <a:ext uri="{FF2B5EF4-FFF2-40B4-BE49-F238E27FC236}">
                    <a16:creationId xmlns:a16="http://schemas.microsoft.com/office/drawing/2014/main" id="{A32DC07F-7A61-437C-BBC0-024EC36A8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6134" y="3613150"/>
                <a:ext cx="2648361" cy="68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8F9E4CE-C56E-4031-A915-6CC62C0F7A11}"/>
                </a:ext>
              </a:extLst>
            </p:cNvPr>
            <p:cNvSpPr/>
            <p:nvPr/>
          </p:nvSpPr>
          <p:spPr>
            <a:xfrm>
              <a:off x="5499329" y="2187147"/>
              <a:ext cx="834887" cy="834887"/>
            </a:xfrm>
            <a:prstGeom prst="ellipse">
              <a:avLst/>
            </a:prstGeom>
            <a:noFill/>
            <a:ln w="38100">
              <a:solidFill>
                <a:srgbClr val="51AA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90D675A-CD71-44A9-9315-0BB56610DC6D}"/>
                </a:ext>
              </a:extLst>
            </p:cNvPr>
            <p:cNvSpPr/>
            <p:nvPr/>
          </p:nvSpPr>
          <p:spPr>
            <a:xfrm>
              <a:off x="5576692" y="2273388"/>
              <a:ext cx="7553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F45EEC71-4AEF-4119-9B6F-A05111E5C1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998" y="1930400"/>
            <a:ext cx="3525545" cy="352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3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44D97A7F-7780-4569-83B5-FF611C44C6C9}"/>
              </a:ext>
            </a:extLst>
          </p:cNvPr>
          <p:cNvSpPr txBox="1"/>
          <p:nvPr/>
        </p:nvSpPr>
        <p:spPr>
          <a:xfrm>
            <a:off x="1613598" y="2927987"/>
            <a:ext cx="4726241" cy="69606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l" defTabSz="608965"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13B474-B8A3-464A-A43B-A14325669AC4}"/>
              </a:ext>
            </a:extLst>
          </p:cNvPr>
          <p:cNvSpPr/>
          <p:nvPr/>
        </p:nvSpPr>
        <p:spPr>
          <a:xfrm>
            <a:off x="1651562" y="2311329"/>
            <a:ext cx="2933429" cy="459105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48">
            <a:extLst>
              <a:ext uri="{FF2B5EF4-FFF2-40B4-BE49-F238E27FC236}">
                <a16:creationId xmlns:a16="http://schemas.microsoft.com/office/drawing/2014/main" id="{09E6B5A3-263D-46B9-9F93-3D705526E4F4}"/>
              </a:ext>
            </a:extLst>
          </p:cNvPr>
          <p:cNvSpPr txBox="1"/>
          <p:nvPr/>
        </p:nvSpPr>
        <p:spPr>
          <a:xfrm>
            <a:off x="1613598" y="4784779"/>
            <a:ext cx="4726241" cy="69606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E83B41-9546-4E5A-BC2A-C4CFBBCBA2B5}"/>
              </a:ext>
            </a:extLst>
          </p:cNvPr>
          <p:cNvSpPr/>
          <p:nvPr/>
        </p:nvSpPr>
        <p:spPr>
          <a:xfrm>
            <a:off x="1651562" y="4168705"/>
            <a:ext cx="2932795" cy="459105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F1D3994-6D32-4B87-A56D-B124C30E9137}"/>
              </a:ext>
            </a:extLst>
          </p:cNvPr>
          <p:cNvCxnSpPr/>
          <p:nvPr/>
        </p:nvCxnSpPr>
        <p:spPr>
          <a:xfrm>
            <a:off x="1727543" y="3819415"/>
            <a:ext cx="43892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8AF429D8-8585-40C9-9B70-C7E5E7575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005" y="-12356"/>
            <a:ext cx="5184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77FAD1F-1DFB-4117-9B80-235F27D91F7B}"/>
              </a:ext>
            </a:extLst>
          </p:cNvPr>
          <p:cNvCxnSpPr/>
          <p:nvPr/>
        </p:nvCxnSpPr>
        <p:spPr>
          <a:xfrm>
            <a:off x="5462962" y="1778523"/>
            <a:ext cx="0" cy="4533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79F6890-663B-4D0F-9CCA-00D62EEF0DA1}"/>
              </a:ext>
            </a:extLst>
          </p:cNvPr>
          <p:cNvSpPr txBox="1"/>
          <p:nvPr/>
        </p:nvSpPr>
        <p:spPr>
          <a:xfrm>
            <a:off x="5957129" y="1934984"/>
            <a:ext cx="4667248" cy="105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defTabSz="608965" fontAlgn="auto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CFAEE2-6172-4A7D-A150-9D29A2F31599}"/>
              </a:ext>
            </a:extLst>
          </p:cNvPr>
          <p:cNvSpPr txBox="1"/>
          <p:nvPr/>
        </p:nvSpPr>
        <p:spPr>
          <a:xfrm>
            <a:off x="5957129" y="3353674"/>
            <a:ext cx="4667248" cy="105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defTabSz="608965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B836C3-AFD3-4169-A434-284EBA3B2850}"/>
              </a:ext>
            </a:extLst>
          </p:cNvPr>
          <p:cNvSpPr txBox="1"/>
          <p:nvPr/>
        </p:nvSpPr>
        <p:spPr>
          <a:xfrm>
            <a:off x="5957129" y="4848563"/>
            <a:ext cx="4667248" cy="105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defTabSz="608965" fontAlgn="auto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A74952-3B9A-4E41-B0D8-BDC975676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2" y="1778523"/>
            <a:ext cx="45339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文本框 49">
            <a:extLst>
              <a:ext uri="{FF2B5EF4-FFF2-40B4-BE49-F238E27FC236}">
                <a16:creationId xmlns:a16="http://schemas.microsoft.com/office/drawing/2014/main" id="{6BD51E6C-CFE2-4AA2-B4BB-C18952D55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063" y="1878032"/>
            <a:ext cx="5109652" cy="6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600" ker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9" name="文本框 49">
            <a:extLst>
              <a:ext uri="{FF2B5EF4-FFF2-40B4-BE49-F238E27FC236}">
                <a16:creationId xmlns:a16="http://schemas.microsoft.com/office/drawing/2014/main" id="{CC4984E2-B445-4DDC-90C3-329D4C62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50" y="3382319"/>
            <a:ext cx="5109652" cy="6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ker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11" name="文本框 49">
            <a:extLst>
              <a:ext uri="{FF2B5EF4-FFF2-40B4-BE49-F238E27FC236}">
                <a16:creationId xmlns:a16="http://schemas.microsoft.com/office/drawing/2014/main" id="{1CADB875-F4E7-4758-B906-B7692E4D5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155" y="4791383"/>
            <a:ext cx="5109652" cy="10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ker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  <a:p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6738DD-F449-41AF-A795-9055720BA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86" y="1679269"/>
            <a:ext cx="3911893" cy="42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D2F6F-5B91-43DD-BBFC-8C605CEA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43765F-8FB2-45FC-9056-EA4EC6CF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2EF90F-C647-4AC0-9C22-3CF6B5BD4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AC6C35-46DE-4B14-AF72-30DEC11FD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854224"/>
            <a:ext cx="2970439" cy="20182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C848AD-90F3-404D-A06E-1247E29877C1}"/>
              </a:ext>
            </a:extLst>
          </p:cNvPr>
          <p:cNvSpPr txBox="1"/>
          <p:nvPr/>
        </p:nvSpPr>
        <p:spPr>
          <a:xfrm>
            <a:off x="6122716" y="2623245"/>
            <a:ext cx="3154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E34F27-44A9-407D-B017-91955E706759}"/>
              </a:ext>
            </a:extLst>
          </p:cNvPr>
          <p:cNvSpPr txBox="1"/>
          <p:nvPr/>
        </p:nvSpPr>
        <p:spPr>
          <a:xfrm>
            <a:off x="6096000" y="3394983"/>
            <a:ext cx="562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6036AF-044C-4A8C-A014-BA39CEC6BDA6}"/>
              </a:ext>
            </a:extLst>
          </p:cNvPr>
          <p:cNvSpPr txBox="1"/>
          <p:nvPr/>
        </p:nvSpPr>
        <p:spPr>
          <a:xfrm>
            <a:off x="6195741" y="4288144"/>
            <a:ext cx="4631916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bg1">
                    <a:lumMod val="50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6A7130-B09A-48F0-81A2-4DDE1A506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8713" y="1842009"/>
            <a:ext cx="4742670" cy="47679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C172EA9-C353-428E-84FE-C6ABA3F8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9"/>
            <a:ext cx="17126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1EB1EF-713F-4B61-9687-565055A7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8E4C429-1B7D-4555-912F-E801CD33D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29" y="4790827"/>
            <a:ext cx="3120572" cy="206717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97C30EA-69C8-484A-9C5A-7993CD0F38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32639"/>
            <a:ext cx="4460297" cy="302536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582CA99-0AD1-4A82-80CF-3D747A8BB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3866786-6901-423F-AE1D-341EAC7A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DC2EACF0-F643-410B-95D0-CE80A1986941}"/>
              </a:ext>
            </a:extLst>
          </p:cNvPr>
          <p:cNvSpPr/>
          <p:nvPr/>
        </p:nvSpPr>
        <p:spPr>
          <a:xfrm>
            <a:off x="2182589" y="2331099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14272C4-A579-40FC-A189-C56E77232A56}"/>
              </a:ext>
            </a:extLst>
          </p:cNvPr>
          <p:cNvSpPr txBox="1"/>
          <p:nvPr/>
        </p:nvSpPr>
        <p:spPr>
          <a:xfrm>
            <a:off x="2276615" y="249044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97DA2E7-D12A-402F-8478-E85EFEA86B74}"/>
              </a:ext>
            </a:extLst>
          </p:cNvPr>
          <p:cNvSpPr txBox="1"/>
          <p:nvPr/>
        </p:nvSpPr>
        <p:spPr>
          <a:xfrm>
            <a:off x="1626408" y="3563814"/>
            <a:ext cx="198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60CA8B1-4D92-4C11-B349-F2D40DD74005}"/>
              </a:ext>
            </a:extLst>
          </p:cNvPr>
          <p:cNvSpPr txBox="1"/>
          <p:nvPr/>
        </p:nvSpPr>
        <p:spPr>
          <a:xfrm>
            <a:off x="1571872" y="4283824"/>
            <a:ext cx="201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24060B7-7DF0-433D-9FE4-F22B6A925886}"/>
              </a:ext>
            </a:extLst>
          </p:cNvPr>
          <p:cNvSpPr txBox="1"/>
          <p:nvPr/>
        </p:nvSpPr>
        <p:spPr>
          <a:xfrm>
            <a:off x="3982702" y="3545079"/>
            <a:ext cx="198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BBC9F41-CA87-4FF9-9E25-0B30F2EBAF5D}"/>
              </a:ext>
            </a:extLst>
          </p:cNvPr>
          <p:cNvSpPr txBox="1"/>
          <p:nvPr/>
        </p:nvSpPr>
        <p:spPr>
          <a:xfrm>
            <a:off x="3923742" y="4265089"/>
            <a:ext cx="201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08FCA06-F1F9-485E-BA72-49C60F62FE11}"/>
              </a:ext>
            </a:extLst>
          </p:cNvPr>
          <p:cNvSpPr txBox="1"/>
          <p:nvPr/>
        </p:nvSpPr>
        <p:spPr>
          <a:xfrm>
            <a:off x="6278375" y="3559096"/>
            <a:ext cx="198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C79D9D4-EEF8-4164-AE49-F881E3C106C0}"/>
              </a:ext>
            </a:extLst>
          </p:cNvPr>
          <p:cNvSpPr txBox="1"/>
          <p:nvPr/>
        </p:nvSpPr>
        <p:spPr>
          <a:xfrm>
            <a:off x="6275612" y="4265089"/>
            <a:ext cx="201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AA76927-F032-46FE-94C5-FA07BFAA7243}"/>
              </a:ext>
            </a:extLst>
          </p:cNvPr>
          <p:cNvSpPr txBox="1"/>
          <p:nvPr/>
        </p:nvSpPr>
        <p:spPr>
          <a:xfrm>
            <a:off x="8543044" y="3584181"/>
            <a:ext cx="198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F1D7FCE-23F1-4A8B-B287-314FAF56AEE1}"/>
              </a:ext>
            </a:extLst>
          </p:cNvPr>
          <p:cNvSpPr txBox="1"/>
          <p:nvPr/>
        </p:nvSpPr>
        <p:spPr>
          <a:xfrm>
            <a:off x="8551283" y="4290174"/>
            <a:ext cx="201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印品天逸黑" panose="02000500000000000000" pitchFamily="2" charset="-122"/>
                <a:ea typeface="印品天逸黑" panose="02000500000000000000" pitchFamily="2" charset="-122"/>
              </a:defRPr>
            </a:lvl1pPr>
          </a:lstStyle>
          <a:p>
            <a:r>
              <a:rPr lang="en-US" altLang="zh-CN" b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To the world you may be one person, but to one person you.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7776FAE-9226-49D5-B36B-C80576CDDBB5}"/>
              </a:ext>
            </a:extLst>
          </p:cNvPr>
          <p:cNvSpPr/>
          <p:nvPr/>
        </p:nvSpPr>
        <p:spPr>
          <a:xfrm>
            <a:off x="4462239" y="2349834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C5F9ED7-7FD2-42B4-98E6-2D82A4B470E0}"/>
              </a:ext>
            </a:extLst>
          </p:cNvPr>
          <p:cNvSpPr txBox="1"/>
          <p:nvPr/>
        </p:nvSpPr>
        <p:spPr>
          <a:xfrm>
            <a:off x="4548121" y="253207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72107CC-B04B-4E35-80BB-28C458BFA57F}"/>
              </a:ext>
            </a:extLst>
          </p:cNvPr>
          <p:cNvSpPr/>
          <p:nvPr/>
        </p:nvSpPr>
        <p:spPr>
          <a:xfrm>
            <a:off x="6741889" y="2349834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7BE1477-A9B3-408E-827D-C6C49275CB18}"/>
              </a:ext>
            </a:extLst>
          </p:cNvPr>
          <p:cNvSpPr txBox="1"/>
          <p:nvPr/>
        </p:nvSpPr>
        <p:spPr>
          <a:xfrm>
            <a:off x="6849748" y="253207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1815E5D-C123-4C01-AEBA-A9D68E3CBE1C}"/>
              </a:ext>
            </a:extLst>
          </p:cNvPr>
          <p:cNvSpPr/>
          <p:nvPr/>
        </p:nvSpPr>
        <p:spPr>
          <a:xfrm>
            <a:off x="9021539" y="2324750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EB43635-2680-4FDB-AEFF-06EE33B4FA59}"/>
              </a:ext>
            </a:extLst>
          </p:cNvPr>
          <p:cNvSpPr txBox="1"/>
          <p:nvPr/>
        </p:nvSpPr>
        <p:spPr>
          <a:xfrm>
            <a:off x="9120120" y="2506147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MH_Others_1">
            <a:extLst>
              <a:ext uri="{FF2B5EF4-FFF2-40B4-BE49-F238E27FC236}">
                <a16:creationId xmlns:a16="http://schemas.microsoft.com/office/drawing/2014/main" id="{89E5F09E-E6CC-4F90-A118-95246891C0A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45622" y="800938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CONTENT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0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852B817-AF45-46FB-8122-A4AA22BE204C}"/>
              </a:ext>
            </a:extLst>
          </p:cNvPr>
          <p:cNvGrpSpPr/>
          <p:nvPr/>
        </p:nvGrpSpPr>
        <p:grpSpPr>
          <a:xfrm>
            <a:off x="4802248" y="2369522"/>
            <a:ext cx="5859402" cy="871852"/>
            <a:chOff x="1004981" y="2253726"/>
            <a:chExt cx="5859402" cy="87185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E29FCE-0B2E-47EA-80E8-8EB87FD90FB2}"/>
                </a:ext>
              </a:extLst>
            </p:cNvPr>
            <p:cNvSpPr/>
            <p:nvPr/>
          </p:nvSpPr>
          <p:spPr>
            <a:xfrm rot="2700000">
              <a:off x="1004981" y="2253726"/>
              <a:ext cx="871852" cy="8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D3BD92A-BA58-4924-9109-532D6F29AB66}"/>
                </a:ext>
              </a:extLst>
            </p:cNvPr>
            <p:cNvSpPr/>
            <p:nvPr/>
          </p:nvSpPr>
          <p:spPr>
            <a:xfrm>
              <a:off x="1102326" y="2458820"/>
              <a:ext cx="677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87140CF-D448-43F7-9567-7B4018CCC36C}"/>
                </a:ext>
              </a:extLst>
            </p:cNvPr>
            <p:cNvSpPr/>
            <p:nvPr/>
          </p:nvSpPr>
          <p:spPr>
            <a:xfrm>
              <a:off x="2335312" y="2274153"/>
              <a:ext cx="4529071" cy="404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fontAlgn="auto">
                <a:lnSpc>
                  <a:spcPts val="28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5FD3314-8F2F-4CB0-B85A-2FCC83999575}"/>
              </a:ext>
            </a:extLst>
          </p:cNvPr>
          <p:cNvGrpSpPr/>
          <p:nvPr/>
        </p:nvGrpSpPr>
        <p:grpSpPr>
          <a:xfrm>
            <a:off x="4802248" y="3373042"/>
            <a:ext cx="5859402" cy="871852"/>
            <a:chOff x="1004981" y="2253726"/>
            <a:chExt cx="5859402" cy="87185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7C899C1-D613-4D9D-B90C-BCC603241451}"/>
                </a:ext>
              </a:extLst>
            </p:cNvPr>
            <p:cNvSpPr/>
            <p:nvPr/>
          </p:nvSpPr>
          <p:spPr>
            <a:xfrm rot="2700000">
              <a:off x="1004981" y="2253726"/>
              <a:ext cx="871852" cy="8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563C1D2-CFCB-461D-AF82-477D7A360906}"/>
                </a:ext>
              </a:extLst>
            </p:cNvPr>
            <p:cNvSpPr/>
            <p:nvPr/>
          </p:nvSpPr>
          <p:spPr>
            <a:xfrm>
              <a:off x="1102326" y="2458820"/>
              <a:ext cx="677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171455E-356A-4E88-8353-109BC6E36626}"/>
                </a:ext>
              </a:extLst>
            </p:cNvPr>
            <p:cNvSpPr/>
            <p:nvPr/>
          </p:nvSpPr>
          <p:spPr>
            <a:xfrm>
              <a:off x="2335312" y="2274153"/>
              <a:ext cx="4529071" cy="404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A7FBC4E-B38B-440F-8671-FFA537DEFE92}"/>
              </a:ext>
            </a:extLst>
          </p:cNvPr>
          <p:cNvGrpSpPr/>
          <p:nvPr/>
        </p:nvGrpSpPr>
        <p:grpSpPr>
          <a:xfrm>
            <a:off x="4802248" y="4376562"/>
            <a:ext cx="5859402" cy="871852"/>
            <a:chOff x="1004981" y="2253726"/>
            <a:chExt cx="5859402" cy="87185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5C62A15-2D52-4FAB-8DD1-6B6A4E0DC3BA}"/>
                </a:ext>
              </a:extLst>
            </p:cNvPr>
            <p:cNvSpPr/>
            <p:nvPr/>
          </p:nvSpPr>
          <p:spPr>
            <a:xfrm rot="2700000">
              <a:off x="1004981" y="2253726"/>
              <a:ext cx="871852" cy="8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11A24BC-F264-4435-A36A-36F11AC1B3E8}"/>
                </a:ext>
              </a:extLst>
            </p:cNvPr>
            <p:cNvSpPr/>
            <p:nvPr/>
          </p:nvSpPr>
          <p:spPr>
            <a:xfrm>
              <a:off x="1102326" y="2458820"/>
              <a:ext cx="677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FA02E37-E2F9-4B55-922D-50F80889BF56}"/>
                </a:ext>
              </a:extLst>
            </p:cNvPr>
            <p:cNvSpPr/>
            <p:nvPr/>
          </p:nvSpPr>
          <p:spPr>
            <a:xfrm>
              <a:off x="2335312" y="2274153"/>
              <a:ext cx="4529071" cy="404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AAC5B53-F575-4645-B538-50F9969A8E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477" y="2178340"/>
            <a:ext cx="5333650" cy="34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2895DD1-A85D-48B6-83B3-B9F164A5945D}"/>
              </a:ext>
            </a:extLst>
          </p:cNvPr>
          <p:cNvSpPr txBox="1"/>
          <p:nvPr/>
        </p:nvSpPr>
        <p:spPr>
          <a:xfrm>
            <a:off x="740431" y="2457168"/>
            <a:ext cx="2735730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3250120-71FE-4FD6-9EA1-632EB0C7EB4F}"/>
              </a:ext>
            </a:extLst>
          </p:cNvPr>
          <p:cNvSpPr txBox="1"/>
          <p:nvPr/>
        </p:nvSpPr>
        <p:spPr>
          <a:xfrm>
            <a:off x="827314" y="3084525"/>
            <a:ext cx="2735730" cy="19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ctr" defTabSz="12189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2189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21892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00B87BFE-C207-4881-A62E-BBDAEFAF35B5}"/>
              </a:ext>
            </a:extLst>
          </p:cNvPr>
          <p:cNvSpPr txBox="1"/>
          <p:nvPr/>
        </p:nvSpPr>
        <p:spPr>
          <a:xfrm>
            <a:off x="8412111" y="3051748"/>
            <a:ext cx="2735730" cy="197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defTabSz="1218926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0404E6-22AF-4D43-95E5-3BF461C741C2}"/>
              </a:ext>
            </a:extLst>
          </p:cNvPr>
          <p:cNvSpPr txBox="1"/>
          <p:nvPr/>
        </p:nvSpPr>
        <p:spPr>
          <a:xfrm>
            <a:off x="8317107" y="2424391"/>
            <a:ext cx="2735730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E3DB13-6B9E-4999-B700-E1A05FF59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86" y="2343857"/>
            <a:ext cx="4073266" cy="3131071"/>
          </a:xfrm>
          <a:prstGeom prst="rect">
            <a:avLst/>
          </a:prstGeom>
          <a:ln w="190500" cap="sq">
            <a:solidFill>
              <a:srgbClr val="FF906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67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75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25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5C15AA72-98D6-4956-A6DD-FA654108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076" y="3538700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6CDA1B33-A11A-407C-9376-5C71299E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701" y="4000365"/>
            <a:ext cx="2874780" cy="6226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4B0EDEA6-2D5E-4F3E-BD4E-88BCA2E8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090" y="3646332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23">
            <a:extLst>
              <a:ext uri="{FF2B5EF4-FFF2-40B4-BE49-F238E27FC236}">
                <a16:creationId xmlns:a16="http://schemas.microsoft.com/office/drawing/2014/main" id="{9522ED1D-8DC3-4109-A6BD-8EF17BBCD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29" y="4107997"/>
            <a:ext cx="2918007" cy="6226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43BC1BBE-C49E-420D-8C2D-53ABF334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725" y="1508338"/>
            <a:ext cx="24537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3">
            <a:extLst>
              <a:ext uri="{FF2B5EF4-FFF2-40B4-BE49-F238E27FC236}">
                <a16:creationId xmlns:a16="http://schemas.microsoft.com/office/drawing/2014/main" id="{6D57AA4F-AD95-471F-A46A-DE28456B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132" y="1984517"/>
            <a:ext cx="3939735" cy="340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7E32A9-530D-4DE5-9A99-784099B87C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231" y="3156603"/>
            <a:ext cx="3383656" cy="3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C55B1CD-72EC-4D45-9158-5FDC0C04DEE5}"/>
              </a:ext>
            </a:extLst>
          </p:cNvPr>
          <p:cNvGrpSpPr/>
          <p:nvPr/>
        </p:nvGrpSpPr>
        <p:grpSpPr>
          <a:xfrm>
            <a:off x="2451153" y="2187369"/>
            <a:ext cx="7289896" cy="1115060"/>
            <a:chOff x="7427" y="4054"/>
            <a:chExt cx="12303" cy="175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7E476D7-7F96-4884-82B4-5B479E75CF1A}"/>
                </a:ext>
              </a:extLst>
            </p:cNvPr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7E5643D-CB6D-4576-9D38-364D58A38B4C}"/>
                </a:ext>
              </a:extLst>
            </p:cNvPr>
            <p:cNvSpPr txBox="1"/>
            <p:nvPr/>
          </p:nvSpPr>
          <p:spPr>
            <a:xfrm>
              <a:off x="7427" y="4723"/>
              <a:ext cx="12303" cy="10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457200"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</a:p>
            <a:p>
              <a:pPr defTabSz="457200">
                <a:lnSpc>
                  <a:spcPts val="25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2C62503-8465-4F56-8FC2-A9B1F680377F}"/>
              </a:ext>
            </a:extLst>
          </p:cNvPr>
          <p:cNvGrpSpPr/>
          <p:nvPr/>
        </p:nvGrpSpPr>
        <p:grpSpPr>
          <a:xfrm>
            <a:off x="2570428" y="4628513"/>
            <a:ext cx="7170797" cy="794385"/>
            <a:chOff x="7427" y="4054"/>
            <a:chExt cx="12102" cy="125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567BC56-D9C7-4398-BD47-3D2727D2C786}"/>
                </a:ext>
              </a:extLst>
            </p:cNvPr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7E20E5B-62D9-4D57-BD37-461A14725E00}"/>
                </a:ext>
              </a:extLst>
            </p:cNvPr>
            <p:cNvSpPr txBox="1"/>
            <p:nvPr/>
          </p:nvSpPr>
          <p:spPr>
            <a:xfrm>
              <a:off x="7427" y="4723"/>
              <a:ext cx="12102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457200"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2BCE8A4-2BA2-4FE8-9CD7-0EB0DD7676C3}"/>
              </a:ext>
            </a:extLst>
          </p:cNvPr>
          <p:cNvGrpSpPr/>
          <p:nvPr/>
        </p:nvGrpSpPr>
        <p:grpSpPr>
          <a:xfrm>
            <a:off x="2235248" y="3370453"/>
            <a:ext cx="7467062" cy="794385"/>
            <a:chOff x="4221" y="4054"/>
            <a:chExt cx="12602" cy="125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241C712-F355-4BEC-A316-DC60C8169745}"/>
                </a:ext>
              </a:extLst>
            </p:cNvPr>
            <p:cNvSpPr txBox="1"/>
            <p:nvPr/>
          </p:nvSpPr>
          <p:spPr>
            <a:xfrm>
              <a:off x="10388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CC3FFB8-FA18-4F8D-9DD3-F0BF7C8E691B}"/>
                </a:ext>
              </a:extLst>
            </p:cNvPr>
            <p:cNvSpPr txBox="1"/>
            <p:nvPr/>
          </p:nvSpPr>
          <p:spPr>
            <a:xfrm>
              <a:off x="4221" y="4723"/>
              <a:ext cx="12602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defTabSz="457200"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A5E9358-CE1F-472F-8DB4-E01E0AEF02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03" y="2049776"/>
            <a:ext cx="1401571" cy="11959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9FB2A71-0E41-4A1E-88E5-83990B8FC1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77703" y="3314811"/>
            <a:ext cx="1401571" cy="11959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998E7EB-0CD1-44BE-945A-B6A42601E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57" y="4478043"/>
            <a:ext cx="1401571" cy="11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53E72B8-39C0-40AA-81E7-81146C0AC9E9}"/>
              </a:ext>
            </a:extLst>
          </p:cNvPr>
          <p:cNvGrpSpPr/>
          <p:nvPr/>
        </p:nvGrpSpPr>
        <p:grpSpPr>
          <a:xfrm>
            <a:off x="5938905" y="2640743"/>
            <a:ext cx="4554041" cy="782971"/>
            <a:chOff x="675870" y="3006273"/>
            <a:chExt cx="4554041" cy="78297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198E196-3747-4173-9A11-96386663B57E}"/>
                </a:ext>
              </a:extLst>
            </p:cNvPr>
            <p:cNvGrpSpPr/>
            <p:nvPr/>
          </p:nvGrpSpPr>
          <p:grpSpPr>
            <a:xfrm>
              <a:off x="675870" y="3043811"/>
              <a:ext cx="573493" cy="707892"/>
              <a:chOff x="675870" y="2944813"/>
              <a:chExt cx="573493" cy="707892"/>
            </a:xfrm>
          </p:grpSpPr>
          <p:sp>
            <p:nvSpPr>
              <p:cNvPr id="15" name="Round Same Side Corner Rectangle 46">
                <a:extLst>
                  <a:ext uri="{FF2B5EF4-FFF2-40B4-BE49-F238E27FC236}">
                    <a16:creationId xmlns:a16="http://schemas.microsoft.com/office/drawing/2014/main" id="{05C48B7D-EEFE-4142-8CD7-F16B420BFE02}"/>
                  </a:ext>
                </a:extLst>
              </p:cNvPr>
              <p:cNvSpPr/>
              <p:nvPr/>
            </p:nvSpPr>
            <p:spPr>
              <a:xfrm rot="10800000" flipH="1">
                <a:off x="1195388" y="3049522"/>
                <a:ext cx="53975" cy="498475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9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TextBox 47">
                <a:extLst>
                  <a:ext uri="{FF2B5EF4-FFF2-40B4-BE49-F238E27FC236}">
                    <a16:creationId xmlns:a16="http://schemas.microsoft.com/office/drawing/2014/main" id="{50206583-2DC3-418F-AF56-7A0542BB2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70" y="2944813"/>
                <a:ext cx="500468" cy="70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5" tIns="45723" rIns="91445" bIns="45723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14" name="Shape 468">
              <a:extLst>
                <a:ext uri="{FF2B5EF4-FFF2-40B4-BE49-F238E27FC236}">
                  <a16:creationId xmlns:a16="http://schemas.microsoft.com/office/drawing/2014/main" id="{831C9017-57EF-4F26-82D9-4A932B2E39EE}"/>
                </a:ext>
              </a:extLst>
            </p:cNvPr>
            <p:cNvSpPr/>
            <p:nvPr/>
          </p:nvSpPr>
          <p:spPr>
            <a:xfrm>
              <a:off x="1682801" y="3006273"/>
              <a:ext cx="3547110" cy="78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Add title text</a:t>
              </a:r>
            </a:p>
            <a:p>
              <a:pPr marL="0" marR="0" lvl="0" indent="0" defTabSz="913765" rtl="0" fontAlgn="auto">
                <a:lnSpc>
                  <a:spcPts val="2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DCB3A34-27B4-4159-8362-A698A6477A7C}"/>
              </a:ext>
            </a:extLst>
          </p:cNvPr>
          <p:cNvGrpSpPr/>
          <p:nvPr/>
        </p:nvGrpSpPr>
        <p:grpSpPr>
          <a:xfrm>
            <a:off x="5938905" y="3875249"/>
            <a:ext cx="4554041" cy="782971"/>
            <a:chOff x="675870" y="3964218"/>
            <a:chExt cx="4554041" cy="78297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5C2F5EE-456F-4BED-83BD-5781C2E8F027}"/>
                </a:ext>
              </a:extLst>
            </p:cNvPr>
            <p:cNvGrpSpPr/>
            <p:nvPr/>
          </p:nvGrpSpPr>
          <p:grpSpPr>
            <a:xfrm>
              <a:off x="675870" y="4001756"/>
              <a:ext cx="573493" cy="707892"/>
              <a:chOff x="675870" y="3679825"/>
              <a:chExt cx="573493" cy="707892"/>
            </a:xfrm>
          </p:grpSpPr>
          <p:sp>
            <p:nvSpPr>
              <p:cNvPr id="20" name="Round Same Side Corner Rectangle 34">
                <a:extLst>
                  <a:ext uri="{FF2B5EF4-FFF2-40B4-BE49-F238E27FC236}">
                    <a16:creationId xmlns:a16="http://schemas.microsoft.com/office/drawing/2014/main" id="{F4796230-AF26-4F52-AFA4-A8452940ED2C}"/>
                  </a:ext>
                </a:extLst>
              </p:cNvPr>
              <p:cNvSpPr/>
              <p:nvPr/>
            </p:nvSpPr>
            <p:spPr>
              <a:xfrm rot="10800000" flipH="1">
                <a:off x="1195388" y="3785328"/>
                <a:ext cx="53975" cy="496887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51AA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TextBox 35">
                <a:extLst>
                  <a:ext uri="{FF2B5EF4-FFF2-40B4-BE49-F238E27FC236}">
                    <a16:creationId xmlns:a16="http://schemas.microsoft.com/office/drawing/2014/main" id="{D04737F1-26D2-47D1-A0E6-BCD0B56EA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70" y="3679825"/>
                <a:ext cx="500468" cy="70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5" tIns="45723" rIns="91445" bIns="45723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19" name="Shape 468">
              <a:extLst>
                <a:ext uri="{FF2B5EF4-FFF2-40B4-BE49-F238E27FC236}">
                  <a16:creationId xmlns:a16="http://schemas.microsoft.com/office/drawing/2014/main" id="{9D5DA3BD-86AB-42FE-94D1-390F965E8284}"/>
                </a:ext>
              </a:extLst>
            </p:cNvPr>
            <p:cNvSpPr/>
            <p:nvPr/>
          </p:nvSpPr>
          <p:spPr>
            <a:xfrm>
              <a:off x="1682801" y="3964218"/>
              <a:ext cx="3547110" cy="78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 anchorCtr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Add title text</a:t>
              </a:r>
            </a:p>
            <a:p>
              <a:pPr marL="0" marR="0" lvl="0" indent="0" defTabSz="913765" rtl="0" fontAlgn="auto">
                <a:lnSpc>
                  <a:spcPts val="2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6DD6CDD-224A-4A37-99C4-7A7021F96D82}"/>
              </a:ext>
            </a:extLst>
          </p:cNvPr>
          <p:cNvGrpSpPr/>
          <p:nvPr/>
        </p:nvGrpSpPr>
        <p:grpSpPr>
          <a:xfrm>
            <a:off x="5938905" y="5097054"/>
            <a:ext cx="4554041" cy="782971"/>
            <a:chOff x="675870" y="5301112"/>
            <a:chExt cx="4554041" cy="782971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8CEF661-7D2A-40BC-8F03-F27CCE49264B}"/>
                </a:ext>
              </a:extLst>
            </p:cNvPr>
            <p:cNvGrpSpPr/>
            <p:nvPr/>
          </p:nvGrpSpPr>
          <p:grpSpPr>
            <a:xfrm>
              <a:off x="675870" y="5338650"/>
              <a:ext cx="573493" cy="707892"/>
              <a:chOff x="675870" y="4362450"/>
              <a:chExt cx="573493" cy="707892"/>
            </a:xfrm>
          </p:grpSpPr>
          <p:sp>
            <p:nvSpPr>
              <p:cNvPr id="25" name="Round Same Side Corner Rectangle 43">
                <a:extLst>
                  <a:ext uri="{FF2B5EF4-FFF2-40B4-BE49-F238E27FC236}">
                    <a16:creationId xmlns:a16="http://schemas.microsoft.com/office/drawing/2014/main" id="{0432F13E-75DF-4E10-9856-C1086C0A7A49}"/>
                  </a:ext>
                </a:extLst>
              </p:cNvPr>
              <p:cNvSpPr/>
              <p:nvPr/>
            </p:nvSpPr>
            <p:spPr>
              <a:xfrm rot="10800000" flipH="1">
                <a:off x="1195388" y="4467953"/>
                <a:ext cx="53975" cy="496887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9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C0A391D0-7893-4DD1-BCE8-01D8E9F1A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70" y="4362450"/>
                <a:ext cx="500468" cy="70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5" tIns="45723" rIns="91445" bIns="45723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495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4" name="Shape 468">
              <a:extLst>
                <a:ext uri="{FF2B5EF4-FFF2-40B4-BE49-F238E27FC236}">
                  <a16:creationId xmlns:a16="http://schemas.microsoft.com/office/drawing/2014/main" id="{4FCBA9CD-4905-4282-A941-88429C5843A8}"/>
                </a:ext>
              </a:extLst>
            </p:cNvPr>
            <p:cNvSpPr/>
            <p:nvPr/>
          </p:nvSpPr>
          <p:spPr>
            <a:xfrm>
              <a:off x="1613586" y="5301112"/>
              <a:ext cx="3616325" cy="78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 anchorCtr="0">
              <a:spAutoFit/>
            </a:bodyPr>
            <a:lstStyle/>
            <a:p>
              <a:pPr marR="0" lvl="0" indent="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Add title text</a:t>
              </a:r>
            </a:p>
            <a:p>
              <a:pPr defTabSz="913765">
                <a:lnSpc>
                  <a:spcPts val="2000"/>
                </a:lnSpc>
                <a:spcAft>
                  <a:spcPts val="120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6453CA5C-E148-4E5A-8E47-5D6C26FBC5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92" y="1336797"/>
            <a:ext cx="4617148" cy="52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D192F5-2462-4183-9970-EECF78AF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65AAD1-7423-450A-A43C-BF6CE270D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5238750"/>
            <a:ext cx="12153900" cy="16192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5942EF-0AE7-4A20-AEC3-A7B399DDA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C9B7F83E-AB28-4EF5-A4D4-1CEC153FFBE6}"/>
              </a:ext>
            </a:extLst>
          </p:cNvPr>
          <p:cNvGrpSpPr/>
          <p:nvPr/>
        </p:nvGrpSpPr>
        <p:grpSpPr>
          <a:xfrm>
            <a:off x="-38100" y="3829620"/>
            <a:ext cx="4324350" cy="3050613"/>
            <a:chOff x="-38100" y="3829620"/>
            <a:chExt cx="4324350" cy="305061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57087EB-9BBB-441A-954C-52A19F7A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829620"/>
              <a:ext cx="1724025" cy="23717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3AA10B9-A6E3-46AF-B92A-317D385D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5653" y="4744154"/>
              <a:ext cx="1885950" cy="18859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F502D5B-7BB7-4DE8-A92B-7D23ECB1A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8100" y="5260983"/>
              <a:ext cx="4324350" cy="1619250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E9683E9-1747-4848-8FAB-1A02AE1BD55F}"/>
              </a:ext>
            </a:extLst>
          </p:cNvPr>
          <p:cNvGrpSpPr/>
          <p:nvPr/>
        </p:nvGrpSpPr>
        <p:grpSpPr>
          <a:xfrm>
            <a:off x="8724033" y="4141796"/>
            <a:ext cx="3974525" cy="2760670"/>
            <a:chOff x="8724033" y="4141796"/>
            <a:chExt cx="3974525" cy="276067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D96789-7C85-45A7-925B-715BB36F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6383" y="4141796"/>
              <a:ext cx="2162175" cy="25622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53BFE82-4A39-4520-91D8-87A3BB2C2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033" y="4918051"/>
              <a:ext cx="1885950" cy="188595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678A535-B9ED-4F24-A3A9-1A549076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6425" y="5607066"/>
              <a:ext cx="2733675" cy="1295400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408D5364-2D1C-4B77-B5EA-55DC36014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80" y="4874569"/>
            <a:ext cx="5457825" cy="187642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1E821D-FB6E-4151-A636-8195262603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4235466"/>
            <a:ext cx="2667000" cy="2667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E736DD4-05E2-4192-A994-F42845502B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sp>
        <p:nvSpPr>
          <p:cNvPr id="30" name="标题 1">
            <a:extLst>
              <a:ext uri="{FF2B5EF4-FFF2-40B4-BE49-F238E27FC236}">
                <a16:creationId xmlns:a16="http://schemas.microsoft.com/office/drawing/2014/main" id="{08CA79B1-2623-41AB-A7EA-D13A9513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1768718"/>
            <a:ext cx="810577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8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sz="88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402424-326C-457E-A552-1A1D1E270A5B}"/>
              </a:ext>
            </a:extLst>
          </p:cNvPr>
          <p:cNvSpPr/>
          <p:nvPr/>
        </p:nvSpPr>
        <p:spPr>
          <a:xfrm>
            <a:off x="2501900" y="3063924"/>
            <a:ext cx="7226300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No matter how long the rain lasts, there will be a rainbow in the end. No matter how sad you may be, believe.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5A9E7D-18EF-5937-4F0F-68B6C8E6DA95}"/>
              </a:ext>
            </a:extLst>
          </p:cNvPr>
          <p:cNvSpPr/>
          <p:nvPr/>
        </p:nvSpPr>
        <p:spPr>
          <a:xfrm>
            <a:off x="3481114" y="4242606"/>
            <a:ext cx="5370741" cy="41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freeppt7.com 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20XX.6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3">
            <a:hlinkClick r:id="rId15"/>
            <a:extLst>
              <a:ext uri="{FF2B5EF4-FFF2-40B4-BE49-F238E27FC236}">
                <a16:creationId xmlns:a16="http://schemas.microsoft.com/office/drawing/2014/main" id="{13E88E72-4B88-824E-F493-B9CF336824D2}"/>
              </a:ext>
            </a:extLst>
          </p:cNvPr>
          <p:cNvSpPr txBox="1"/>
          <p:nvPr/>
        </p:nvSpPr>
        <p:spPr>
          <a:xfrm>
            <a:off x="3751685" y="661107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D2F6F-5B91-43DD-BBFC-8C605CEA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43765F-8FB2-45FC-9056-EA4EC6CF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2EF90F-C647-4AC0-9C22-3CF6B5BD4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AC6C35-46DE-4B14-AF72-30DEC11FD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854224"/>
            <a:ext cx="2970439" cy="20182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C848AD-90F3-404D-A06E-1247E29877C1}"/>
              </a:ext>
            </a:extLst>
          </p:cNvPr>
          <p:cNvSpPr txBox="1"/>
          <p:nvPr/>
        </p:nvSpPr>
        <p:spPr>
          <a:xfrm>
            <a:off x="6122716" y="2623245"/>
            <a:ext cx="2840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E34F27-44A9-407D-B017-91955E706759}"/>
              </a:ext>
            </a:extLst>
          </p:cNvPr>
          <p:cNvSpPr txBox="1"/>
          <p:nvPr/>
        </p:nvSpPr>
        <p:spPr>
          <a:xfrm>
            <a:off x="6096000" y="3394983"/>
            <a:ext cx="562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6036AF-044C-4A8C-A014-BA39CEC6BDA6}"/>
              </a:ext>
            </a:extLst>
          </p:cNvPr>
          <p:cNvSpPr txBox="1"/>
          <p:nvPr/>
        </p:nvSpPr>
        <p:spPr>
          <a:xfrm>
            <a:off x="6195741" y="4288144"/>
            <a:ext cx="4631916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ffectLst/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6A7130-B09A-48F0-81A2-4DDE1A506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8713" y="1842009"/>
            <a:ext cx="4742670" cy="47679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C172EA9-C353-428E-84FE-C6ABA3F8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9"/>
            <a:ext cx="17126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A563E3-156F-4075-B39C-FCB099E135AE}"/>
              </a:ext>
            </a:extLst>
          </p:cNvPr>
          <p:cNvSpPr/>
          <p:nvPr/>
        </p:nvSpPr>
        <p:spPr>
          <a:xfrm>
            <a:off x="4450965" y="2137991"/>
            <a:ext cx="2553899" cy="1243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5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Add title text</a:t>
            </a:r>
            <a:endParaRPr kumimoji="0" lang="zh-CN" altLang="en-US" sz="2400" b="0" i="0" u="none" strike="noStrike" kern="0" cap="none" spc="5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69278D-D9F4-4725-8858-5D898FF8DE47}"/>
              </a:ext>
            </a:extLst>
          </p:cNvPr>
          <p:cNvSpPr/>
          <p:nvPr/>
        </p:nvSpPr>
        <p:spPr>
          <a:xfrm>
            <a:off x="7593486" y="2159027"/>
            <a:ext cx="2553899" cy="1243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2400" kern="0" spc="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kern="0" spc="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B01879-7567-41EA-9DB8-261BA0EBDEDB}"/>
              </a:ext>
            </a:extLst>
          </p:cNvPr>
          <p:cNvSpPr/>
          <p:nvPr/>
        </p:nvSpPr>
        <p:spPr>
          <a:xfrm>
            <a:off x="4450965" y="4311877"/>
            <a:ext cx="2553899" cy="1243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spc="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kern="0" spc="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2E2EB5-60FA-4703-B52A-3AC38603442B}"/>
              </a:ext>
            </a:extLst>
          </p:cNvPr>
          <p:cNvSpPr/>
          <p:nvPr/>
        </p:nvSpPr>
        <p:spPr>
          <a:xfrm>
            <a:off x="7593486" y="4332913"/>
            <a:ext cx="2553899" cy="1243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2400" kern="0" spc="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400" kern="0" spc="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A9D044-C391-453D-80E6-DBE4A7D636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01" y="1779745"/>
            <a:ext cx="3483828" cy="46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6" name="组合 1">
            <a:extLst>
              <a:ext uri="{FF2B5EF4-FFF2-40B4-BE49-F238E27FC236}">
                <a16:creationId xmlns:a16="http://schemas.microsoft.com/office/drawing/2014/main" id="{0087AA6C-D4CB-45F1-99CA-FA56302CB49F}"/>
              </a:ext>
            </a:extLst>
          </p:cNvPr>
          <p:cNvGrpSpPr/>
          <p:nvPr/>
        </p:nvGrpSpPr>
        <p:grpSpPr>
          <a:xfrm>
            <a:off x="5995131" y="1645505"/>
            <a:ext cx="923511" cy="3681047"/>
            <a:chOff x="5558267" y="1946031"/>
            <a:chExt cx="923796" cy="3681046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0CC88A7-DDA3-4C1E-A72D-9764672D7C43}"/>
                </a:ext>
              </a:extLst>
            </p:cNvPr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4C35DB7-A6EA-47A9-8F70-BE5ECFCFB198}"/>
                </a:ext>
              </a:extLst>
            </p:cNvPr>
            <p:cNvCxnSpPr/>
            <p:nvPr/>
          </p:nvCxnSpPr>
          <p:spPr>
            <a:xfrm>
              <a:off x="6482063" y="1946031"/>
              <a:ext cx="0" cy="368104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38A1F545-4DC4-477D-B24B-D4F17C44E826}"/>
              </a:ext>
            </a:extLst>
          </p:cNvPr>
          <p:cNvSpPr/>
          <p:nvPr/>
        </p:nvSpPr>
        <p:spPr>
          <a:xfrm>
            <a:off x="6097896" y="1609850"/>
            <a:ext cx="825811" cy="4192723"/>
          </a:xfrm>
          <a:prstGeom prst="rect">
            <a:avLst/>
          </a:prstGeom>
        </p:spPr>
        <p:txBody>
          <a:bodyPr vert="eaVert" wrap="none" lIns="91412" tIns="45706" rIns="91412" bIns="45706">
            <a:spAutoFit/>
          </a:bodyPr>
          <a:lstStyle/>
          <a:p>
            <a:pPr algn="l" defTabSz="608965"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l" defTabSz="608965"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A5F27B-EF28-4E62-9DB4-AC9B2CBFA9AF}"/>
              </a:ext>
            </a:extLst>
          </p:cNvPr>
          <p:cNvSpPr/>
          <p:nvPr/>
        </p:nvSpPr>
        <p:spPr>
          <a:xfrm>
            <a:off x="7748596" y="1609850"/>
            <a:ext cx="825811" cy="4192723"/>
          </a:xfrm>
          <a:prstGeom prst="rect">
            <a:avLst/>
          </a:prstGeom>
        </p:spPr>
        <p:txBody>
          <a:bodyPr vert="eaVert" wrap="none" lIns="91412" tIns="45706" rIns="91412" bIns="45706">
            <a:spAutoFit/>
          </a:bodyPr>
          <a:lstStyle/>
          <a:p>
            <a:pPr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3">
            <a:extLst>
              <a:ext uri="{FF2B5EF4-FFF2-40B4-BE49-F238E27FC236}">
                <a16:creationId xmlns:a16="http://schemas.microsoft.com/office/drawing/2014/main" id="{3E8A494E-8E5F-4CB3-87CC-DD972BAD0F53}"/>
              </a:ext>
            </a:extLst>
          </p:cNvPr>
          <p:cNvGrpSpPr/>
          <p:nvPr/>
        </p:nvGrpSpPr>
        <p:grpSpPr>
          <a:xfrm>
            <a:off x="7661465" y="1645505"/>
            <a:ext cx="898111" cy="3681047"/>
            <a:chOff x="7180385" y="1946031"/>
            <a:chExt cx="898388" cy="3681046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F72B279-34ED-4917-9D94-39E48460290C}"/>
                </a:ext>
              </a:extLst>
            </p:cNvPr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E9F26FD-BA48-4CD5-AD53-2E0C1C16DC23}"/>
                </a:ext>
              </a:extLst>
            </p:cNvPr>
            <p:cNvCxnSpPr/>
            <p:nvPr/>
          </p:nvCxnSpPr>
          <p:spPr>
            <a:xfrm>
              <a:off x="8078773" y="1946031"/>
              <a:ext cx="0" cy="368104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15508A81-A956-431F-B2FF-8B6863834B1F}"/>
              </a:ext>
            </a:extLst>
          </p:cNvPr>
          <p:cNvSpPr/>
          <p:nvPr/>
        </p:nvSpPr>
        <p:spPr>
          <a:xfrm>
            <a:off x="9388187" y="1609850"/>
            <a:ext cx="825811" cy="4192723"/>
          </a:xfrm>
          <a:prstGeom prst="rect">
            <a:avLst/>
          </a:prstGeom>
        </p:spPr>
        <p:txBody>
          <a:bodyPr vert="eaVert" wrap="none" lIns="91412" tIns="45706" rIns="91412" bIns="45706">
            <a:spAutoFit/>
          </a:bodyPr>
          <a:lstStyle/>
          <a:p>
            <a:pPr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E88937F-7EB5-447B-9BCD-0656C7DF96F0}"/>
              </a:ext>
            </a:extLst>
          </p:cNvPr>
          <p:cNvGrpSpPr/>
          <p:nvPr/>
        </p:nvGrpSpPr>
        <p:grpSpPr>
          <a:xfrm>
            <a:off x="9292069" y="1645505"/>
            <a:ext cx="906817" cy="3681047"/>
            <a:chOff x="8940703" y="1946031"/>
            <a:chExt cx="907096" cy="3681046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81E9ED5-EA6B-42F2-BBD2-E0E3C866E512}"/>
                </a:ext>
              </a:extLst>
            </p:cNvPr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3B97346-0C1B-4F7C-BAB7-1B244111438E}"/>
                </a:ext>
              </a:extLst>
            </p:cNvPr>
            <p:cNvCxnSpPr/>
            <p:nvPr/>
          </p:nvCxnSpPr>
          <p:spPr>
            <a:xfrm>
              <a:off x="9847799" y="1946031"/>
              <a:ext cx="0" cy="368104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507A939-5A2B-4BE3-8B25-6787C92AE7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604" y="1697783"/>
            <a:ext cx="6461223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67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83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33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83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833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83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933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13" grpId="0" build="p"/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51049" y="651578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750FEA3-5D70-4CC1-88D3-EF285D86E013}"/>
              </a:ext>
            </a:extLst>
          </p:cNvPr>
          <p:cNvGrpSpPr/>
          <p:nvPr/>
        </p:nvGrpSpPr>
        <p:grpSpPr>
          <a:xfrm>
            <a:off x="4557437" y="2497221"/>
            <a:ext cx="6712053" cy="2986307"/>
            <a:chOff x="4970145" y="2056532"/>
            <a:chExt cx="6712053" cy="2986307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77C8615-FEE5-4090-8858-214A24BD0960}"/>
                </a:ext>
              </a:extLst>
            </p:cNvPr>
            <p:cNvSpPr/>
            <p:nvPr/>
          </p:nvSpPr>
          <p:spPr>
            <a:xfrm>
              <a:off x="4970145" y="2056532"/>
              <a:ext cx="6494462" cy="5979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Add title text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96C0E4F5-756C-497B-9B55-A76D2A77A8C4}"/>
                </a:ext>
              </a:extLst>
            </p:cNvPr>
            <p:cNvSpPr/>
            <p:nvPr/>
          </p:nvSpPr>
          <p:spPr>
            <a:xfrm>
              <a:off x="4970145" y="2912428"/>
              <a:ext cx="617538" cy="615950"/>
            </a:xfrm>
            <a:prstGeom prst="ellipse">
              <a:avLst/>
            </a:prstGeom>
            <a:solidFill>
              <a:srgbClr val="51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AC6F7AB-6AA1-403D-B8E5-F77AC1FAD67D}"/>
                </a:ext>
              </a:extLst>
            </p:cNvPr>
            <p:cNvSpPr/>
            <p:nvPr/>
          </p:nvSpPr>
          <p:spPr>
            <a:xfrm>
              <a:off x="5710194" y="2780516"/>
              <a:ext cx="2472519" cy="1334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DC32E83F-E1F6-4163-93E8-8A1335746636}"/>
                </a:ext>
              </a:extLst>
            </p:cNvPr>
            <p:cNvSpPr/>
            <p:nvPr/>
          </p:nvSpPr>
          <p:spPr>
            <a:xfrm>
              <a:off x="8418195" y="2912745"/>
              <a:ext cx="617855" cy="615950"/>
            </a:xfrm>
            <a:prstGeom prst="ellipse">
              <a:avLst/>
            </a:prstGeom>
            <a:solidFill>
              <a:srgbClr val="FF9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1225ABCD-C0AF-46F8-81AB-D9FC8C2B3565}"/>
                </a:ext>
              </a:extLst>
            </p:cNvPr>
            <p:cNvSpPr/>
            <p:nvPr/>
          </p:nvSpPr>
          <p:spPr>
            <a:xfrm>
              <a:off x="9209044" y="2728764"/>
              <a:ext cx="2472519" cy="1090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6F439ABE-CBBB-4069-8FBA-5B4FAD9C3438}"/>
                </a:ext>
              </a:extLst>
            </p:cNvPr>
            <p:cNvSpPr/>
            <p:nvPr/>
          </p:nvSpPr>
          <p:spPr>
            <a:xfrm>
              <a:off x="4970145" y="4084320"/>
              <a:ext cx="617855" cy="615950"/>
            </a:xfrm>
            <a:prstGeom prst="ellipse">
              <a:avLst/>
            </a:prstGeom>
            <a:solidFill>
              <a:srgbClr val="FF9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740CACBB-BD6D-4BED-A148-385E03817842}"/>
                </a:ext>
              </a:extLst>
            </p:cNvPr>
            <p:cNvSpPr/>
            <p:nvPr/>
          </p:nvSpPr>
          <p:spPr>
            <a:xfrm>
              <a:off x="5640979" y="3952091"/>
              <a:ext cx="2472519" cy="1090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11A050EF-990A-4BDC-97B8-E5F93E08F3EB}"/>
                </a:ext>
              </a:extLst>
            </p:cNvPr>
            <p:cNvSpPr/>
            <p:nvPr/>
          </p:nvSpPr>
          <p:spPr>
            <a:xfrm>
              <a:off x="8418195" y="4084320"/>
              <a:ext cx="617538" cy="615950"/>
            </a:xfrm>
            <a:prstGeom prst="ellipse">
              <a:avLst/>
            </a:prstGeom>
            <a:solidFill>
              <a:srgbClr val="51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6FB5FC2A-AF57-47E9-A0F3-FCD0158D6E34}"/>
                </a:ext>
              </a:extLst>
            </p:cNvPr>
            <p:cNvSpPr/>
            <p:nvPr/>
          </p:nvSpPr>
          <p:spPr>
            <a:xfrm>
              <a:off x="9209679" y="3951774"/>
              <a:ext cx="2472519" cy="1090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占位符 17">
            <a:extLst>
              <a:ext uri="{FF2B5EF4-FFF2-40B4-BE49-F238E27FC236}">
                <a16:creationId xmlns:a16="http://schemas.microsoft.com/office/drawing/2014/main" id="{307CCF10-8917-40C5-9115-AC4CC3FF27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049" y="2311822"/>
            <a:ext cx="3866558" cy="33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335DC83-6331-4C67-B736-979206EAC8D1}"/>
              </a:ext>
            </a:extLst>
          </p:cNvPr>
          <p:cNvSpPr/>
          <p:nvPr/>
        </p:nvSpPr>
        <p:spPr>
          <a:xfrm>
            <a:off x="1527005" y="1889605"/>
            <a:ext cx="2405255" cy="40395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BE0390-3508-4A57-A3AF-F3FC0FD360BA}"/>
              </a:ext>
            </a:extLst>
          </p:cNvPr>
          <p:cNvSpPr/>
          <p:nvPr/>
        </p:nvSpPr>
        <p:spPr>
          <a:xfrm>
            <a:off x="4702595" y="1889604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99D0E2-E74C-48F7-AE8F-249815FA44A4}"/>
              </a:ext>
            </a:extLst>
          </p:cNvPr>
          <p:cNvSpPr/>
          <p:nvPr/>
        </p:nvSpPr>
        <p:spPr>
          <a:xfrm>
            <a:off x="7742130" y="1889605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0F6FE1-0058-4BFD-B481-C6A8647B5EE4}"/>
              </a:ext>
            </a:extLst>
          </p:cNvPr>
          <p:cNvSpPr txBox="1"/>
          <p:nvPr/>
        </p:nvSpPr>
        <p:spPr>
          <a:xfrm>
            <a:off x="1700912" y="2033577"/>
            <a:ext cx="2108269" cy="3651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B16985-AB5B-4A7A-94D1-3BF24A4CDAD9}"/>
              </a:ext>
            </a:extLst>
          </p:cNvPr>
          <p:cNvSpPr txBox="1"/>
          <p:nvPr/>
        </p:nvSpPr>
        <p:spPr>
          <a:xfrm>
            <a:off x="4879229" y="2033577"/>
            <a:ext cx="2108269" cy="3651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A9CE76-C649-4467-8FF3-AB5BB06FA540}"/>
              </a:ext>
            </a:extLst>
          </p:cNvPr>
          <p:cNvSpPr txBox="1"/>
          <p:nvPr/>
        </p:nvSpPr>
        <p:spPr>
          <a:xfrm>
            <a:off x="7970996" y="2021577"/>
            <a:ext cx="2108269" cy="3775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2">
                    <a:lumMod val="7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0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bldLvl="0" animBg="1"/>
      <p:bldP spid="13" grpId="0" bldLvl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834FB0-A5F1-4100-B83A-531E9A84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109955-5D23-4122-8B2F-CA476E5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7385" y="2772229"/>
            <a:ext cx="2044615" cy="4085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365AB4-431F-4052-B6D5-6E99551D7BE3}"/>
              </a:ext>
            </a:extLst>
          </p:cNvPr>
          <p:cNvSpPr txBox="1"/>
          <p:nvPr/>
        </p:nvSpPr>
        <p:spPr>
          <a:xfrm>
            <a:off x="1132114" y="376011"/>
            <a:ext cx="505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 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859BF-671E-4939-A5D9-659EBDF721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132114" cy="1096865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292E73E-35EB-4041-AA4F-25362A8ABACD}"/>
              </a:ext>
            </a:extLst>
          </p:cNvPr>
          <p:cNvCxnSpPr/>
          <p:nvPr/>
        </p:nvCxnSpPr>
        <p:spPr>
          <a:xfrm flipH="1">
            <a:off x="780614" y="3829897"/>
            <a:ext cx="33701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7CE6D56-3992-4F2B-9811-407E57CBBA3C}"/>
              </a:ext>
            </a:extLst>
          </p:cNvPr>
          <p:cNvCxnSpPr/>
          <p:nvPr/>
        </p:nvCxnSpPr>
        <p:spPr>
          <a:xfrm flipH="1">
            <a:off x="8203943" y="3829897"/>
            <a:ext cx="33701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F9BF68E-8C0F-4560-AE71-F83DC3B092CD}"/>
              </a:ext>
            </a:extLst>
          </p:cNvPr>
          <p:cNvSpPr txBox="1"/>
          <p:nvPr/>
        </p:nvSpPr>
        <p:spPr>
          <a:xfrm>
            <a:off x="1024889" y="2302839"/>
            <a:ext cx="2880995" cy="106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97D3E4-DC5D-4BCF-8879-866D7E0B9214}"/>
              </a:ext>
            </a:extLst>
          </p:cNvPr>
          <p:cNvSpPr txBox="1"/>
          <p:nvPr/>
        </p:nvSpPr>
        <p:spPr>
          <a:xfrm>
            <a:off x="1024890" y="4164930"/>
            <a:ext cx="2880995" cy="106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2B7281-D094-4AF8-A11F-F1AA574A5CFB}"/>
              </a:ext>
            </a:extLst>
          </p:cNvPr>
          <p:cNvSpPr txBox="1"/>
          <p:nvPr/>
        </p:nvSpPr>
        <p:spPr>
          <a:xfrm>
            <a:off x="8426131" y="2177870"/>
            <a:ext cx="2925764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608965"/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7BC4FF-3F5F-4A95-AD40-D739DC6E7998}"/>
              </a:ext>
            </a:extLst>
          </p:cNvPr>
          <p:cNvSpPr txBox="1"/>
          <p:nvPr/>
        </p:nvSpPr>
        <p:spPr>
          <a:xfrm>
            <a:off x="8454230" y="4135566"/>
            <a:ext cx="2869565" cy="106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 Add title text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ctr" defTabSz="608965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D0CE0F-7712-4025-B11D-CED88716EB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444" y="1096866"/>
            <a:ext cx="5630691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D2F6F-5B91-43DD-BBFC-8C605CEA6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43765F-8FB2-45FC-9056-EA4EC6CF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5112469" cy="7356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2EF90F-C647-4AC0-9C22-3CF6B5BD4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705"/>
            <a:ext cx="3943350" cy="6286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AC6C35-46DE-4B14-AF72-30DEC11FD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854224"/>
            <a:ext cx="2970439" cy="20182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C848AD-90F3-404D-A06E-1247E29877C1}"/>
              </a:ext>
            </a:extLst>
          </p:cNvPr>
          <p:cNvSpPr txBox="1"/>
          <p:nvPr/>
        </p:nvSpPr>
        <p:spPr>
          <a:xfrm>
            <a:off x="6122716" y="2623245"/>
            <a:ext cx="2995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E34F27-44A9-407D-B017-91955E706759}"/>
              </a:ext>
            </a:extLst>
          </p:cNvPr>
          <p:cNvSpPr txBox="1"/>
          <p:nvPr/>
        </p:nvSpPr>
        <p:spPr>
          <a:xfrm>
            <a:off x="6096000" y="3394983"/>
            <a:ext cx="562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6036AF-044C-4A8C-A014-BA39CEC6BDA6}"/>
              </a:ext>
            </a:extLst>
          </p:cNvPr>
          <p:cNvSpPr txBox="1"/>
          <p:nvPr/>
        </p:nvSpPr>
        <p:spPr>
          <a:xfrm>
            <a:off x="6195741" y="4288144"/>
            <a:ext cx="4631916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bg1">
                    <a:lumMod val="50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6A7130-B09A-48F0-81A2-4DDE1A506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8713" y="1842009"/>
            <a:ext cx="4742670" cy="47679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C172EA9-C353-428E-84FE-C6ABA3F8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9"/>
            <a:ext cx="17126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家长会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4wjiaf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1392</Words>
  <Application>Microsoft Office PowerPoint</Application>
  <PresentationFormat>宽屏</PresentationFormat>
  <Paragraphs>189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方正正黑简体</vt:lpstr>
      <vt:lpstr>微软雅黑</vt:lpstr>
      <vt:lpstr>Arial</vt:lpstr>
      <vt:lpstr>Calibri</vt:lpstr>
      <vt:lpstr>Wingdings</vt:lpstr>
      <vt:lpstr>www.freeppt7.com</vt:lpstr>
      <vt:lpstr>www.jpppt.com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37</cp:revision>
  <dcterms:created xsi:type="dcterms:W3CDTF">2019-05-31T06:21:58Z</dcterms:created>
  <dcterms:modified xsi:type="dcterms:W3CDTF">2022-05-31T10:34:11Z</dcterms:modified>
</cp:coreProperties>
</file>