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7" r:id="rId3"/>
    <p:sldId id="259" r:id="rId4"/>
    <p:sldId id="258" r:id="rId5"/>
    <p:sldId id="265" r:id="rId6"/>
    <p:sldId id="263" r:id="rId7"/>
    <p:sldId id="266" r:id="rId8"/>
    <p:sldId id="264" r:id="rId9"/>
    <p:sldId id="260" r:id="rId10"/>
    <p:sldId id="267" r:id="rId11"/>
    <p:sldId id="268" r:id="rId12"/>
    <p:sldId id="269" r:id="rId13"/>
    <p:sldId id="270" r:id="rId14"/>
    <p:sldId id="261" r:id="rId15"/>
    <p:sldId id="271" r:id="rId16"/>
    <p:sldId id="273" r:id="rId17"/>
    <p:sldId id="272" r:id="rId18"/>
    <p:sldId id="274" r:id="rId19"/>
    <p:sldId id="275" r:id="rId20"/>
    <p:sldId id="262" r:id="rId21"/>
    <p:sldId id="280" r:id="rId22"/>
    <p:sldId id="278" r:id="rId23"/>
    <p:sldId id="276" r:id="rId24"/>
    <p:sldId id="277" r:id="rId25"/>
    <p:sldId id="279"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6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A9E"/>
    <a:srgbClr val="1CAA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227" autoAdjust="0"/>
  </p:normalViewPr>
  <p:slideViewPr>
    <p:cSldViewPr snapToGrid="0" showGuides="1">
      <p:cViewPr varScale="1">
        <p:scale>
          <a:sx n="69" d="100"/>
          <a:sy n="69" d="100"/>
        </p:scale>
        <p:origin x="1152" y="48"/>
      </p:cViewPr>
      <p:guideLst>
        <p:guide orient="horz" pos="2205"/>
        <p:guide pos="36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rgbClr val="1CAAC2"/>
              </a:solidFill>
            </c:spPr>
            <c:extLst>
              <c:ext xmlns:c16="http://schemas.microsoft.com/office/drawing/2014/chart" uri="{C3380CC4-5D6E-409C-BE32-E72D297353CC}">
                <c16:uniqueId val="{00000001-7932-4F88-B888-185D682AEBD5}"/>
              </c:ext>
            </c:extLst>
          </c:dPt>
          <c:dPt>
            <c:idx val="1"/>
            <c:bubble3D val="0"/>
            <c:spPr>
              <a:solidFill>
                <a:schemeClr val="bg1">
                  <a:lumMod val="85000"/>
                </a:schemeClr>
              </a:solidFill>
            </c:spPr>
            <c:extLst>
              <c:ext xmlns:c16="http://schemas.microsoft.com/office/drawing/2014/chart" uri="{C3380CC4-5D6E-409C-BE32-E72D297353CC}">
                <c16:uniqueId val="{00000003-7932-4F88-B888-185D682AEBD5}"/>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932-4F88-B888-185D682AEBD5}"/>
            </c:ext>
          </c:extLst>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noFill/>
    </a:ln>
  </c:spPr>
  <c:txPr>
    <a:bodyPr/>
    <a:lstStyle/>
    <a:p>
      <a:pPr rtl="0">
        <a:defRPr sz="1800" baseline="-25000">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8E58-44D8-8ED8-0A1204EFB3DB}"/>
              </c:ext>
            </c:extLst>
          </c:dPt>
          <c:dPt>
            <c:idx val="1"/>
            <c:bubble3D val="0"/>
            <c:spPr>
              <a:solidFill>
                <a:schemeClr val="tx2"/>
              </a:solidFill>
            </c:spPr>
            <c:extLst>
              <c:ext xmlns:c16="http://schemas.microsoft.com/office/drawing/2014/chart" uri="{C3380CC4-5D6E-409C-BE32-E72D297353CC}">
                <c16:uniqueId val="{00000003-8E58-44D8-8ED8-0A1204EFB3DB}"/>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8E58-44D8-8ED8-0A1204EFB3DB}"/>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rtl="0">
        <a:defRPr sz="1800">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EC2A-4C7A-BF96-DEE7FD02AA2C}"/>
              </c:ext>
            </c:extLst>
          </c:dPt>
          <c:dPt>
            <c:idx val="1"/>
            <c:bubble3D val="0"/>
            <c:spPr>
              <a:solidFill>
                <a:srgbClr val="1CAAC2"/>
              </a:solidFill>
              <a:ln>
                <a:noFill/>
              </a:ln>
            </c:spPr>
            <c:extLst>
              <c:ext xmlns:c16="http://schemas.microsoft.com/office/drawing/2014/chart" uri="{C3380CC4-5D6E-409C-BE32-E72D297353CC}">
                <c16:uniqueId val="{00000003-EC2A-4C7A-BF96-DEE7FD02AA2C}"/>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EC2A-4C7A-BF96-DEE7FD02AA2C}"/>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rtl="0">
        <a:defRPr sz="1800">
          <a:latin typeface="+mn-lt"/>
          <a:ea typeface="+mn-ea"/>
          <a:cs typeface="+mn-ea"/>
          <a:sym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CAAC2"/>
            </a:solidFill>
          </c:spPr>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0-6CD7-49DE-B0C9-DBAAE61B9DDD}"/>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rtl="0">
        <a:defRPr sz="1800">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1C5FE-0479-41AE-828E-5F7175B7EC47}" type="datetimeFigureOut">
              <a:rPr lang="zh-CN" altLang="en-US" smtClean="0"/>
              <a:t>2022/6/1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0F67F-ED73-44AF-A19F-78B81DD5F0D7}" type="slidenum">
              <a:rPr lang="zh-CN" altLang="en-US" smtClean="0"/>
              <a:t>‹#›</a:t>
            </a:fld>
            <a:endParaRPr lang="zh-CN" altLang="en-US"/>
          </a:p>
        </p:txBody>
      </p:sp>
    </p:spTree>
    <p:extLst>
      <p:ext uri="{BB962C8B-B14F-4D97-AF65-F5344CB8AC3E}">
        <p14:creationId xmlns:p14="http://schemas.microsoft.com/office/powerpoint/2010/main" val="118663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10F67F-ED73-44AF-A19F-78B81DD5F0D7}" type="slidenum">
              <a:rPr lang="zh-CN" altLang="en-US" smtClean="0"/>
              <a:t>24</a:t>
            </a:fld>
            <a:endParaRPr lang="zh-CN" altLang="en-US"/>
          </a:p>
        </p:txBody>
      </p:sp>
    </p:spTree>
    <p:extLst>
      <p:ext uri="{BB962C8B-B14F-4D97-AF65-F5344CB8AC3E}">
        <p14:creationId xmlns:p14="http://schemas.microsoft.com/office/powerpoint/2010/main" val="336647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AFCCB-DBFD-4004-89F6-BD61B6FA6EB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7D4E59C-B946-42DB-BB8B-FCA66FC9B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18A0395-C5E5-45FF-BB9D-512D7E864F07}"/>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5" name="页脚占位符 4">
            <a:extLst>
              <a:ext uri="{FF2B5EF4-FFF2-40B4-BE49-F238E27FC236}">
                <a16:creationId xmlns:a16="http://schemas.microsoft.com/office/drawing/2014/main" id="{72AA160A-F831-42E7-911F-A9F542486E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D2774E-20A3-41E8-BF1B-644674501783}"/>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13341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3C5A7-5E3B-47F2-B601-6DEF30D987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31A73AC-02BB-48DF-9113-3CDAA859F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2BB945-FB89-48BC-B30C-6ECE08D69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239188E-DC36-4D3A-96C4-86045E62D239}"/>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6" name="页脚占位符 5">
            <a:extLst>
              <a:ext uri="{FF2B5EF4-FFF2-40B4-BE49-F238E27FC236}">
                <a16:creationId xmlns:a16="http://schemas.microsoft.com/office/drawing/2014/main" id="{F4DC309B-B3B2-4D96-BB97-822688F55C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D29E146-9DD5-4A2C-A52F-A4A0A9E92C4D}"/>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182651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FF006-A121-476F-A14B-291B19776D8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78565F-50BA-45EB-8ACA-1C6AEA0AFED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4CFCC5-544F-4E81-9BC6-DE6694F5E5B4}"/>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5" name="页脚占位符 4">
            <a:extLst>
              <a:ext uri="{FF2B5EF4-FFF2-40B4-BE49-F238E27FC236}">
                <a16:creationId xmlns:a16="http://schemas.microsoft.com/office/drawing/2014/main" id="{A3D50252-CC9C-449A-B486-EE34A454E6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EE864B-A82D-4AC0-AC66-3AEA5C5646B2}"/>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283613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330308-F820-4F76-82A3-59C8725BCAE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D599D45-AB67-4B9B-8E91-A97231685BE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9001041-8C54-48AC-B371-BCCE8543DC2D}"/>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5" name="页脚占位符 4">
            <a:extLst>
              <a:ext uri="{FF2B5EF4-FFF2-40B4-BE49-F238E27FC236}">
                <a16:creationId xmlns:a16="http://schemas.microsoft.com/office/drawing/2014/main" id="{F5F81F2A-3E6D-41DA-B2C7-1F8FB5321E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38196B-7707-414F-A5F2-99284C745F8F}"/>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96732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2022/6/1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05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2022/6/1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3750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02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5844CA-D0CD-4D05-BDA8-B0F6D186CB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3DB38D-7B0C-40BC-AC99-7CFE412704E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45D75D-D1DA-4189-B236-5224EE7B4747}"/>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5" name="页脚占位符 4">
            <a:extLst>
              <a:ext uri="{FF2B5EF4-FFF2-40B4-BE49-F238E27FC236}">
                <a16:creationId xmlns:a16="http://schemas.microsoft.com/office/drawing/2014/main" id="{ECFE7657-CE34-4F21-9515-602C342295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F62E12-1BBD-44AE-819C-E81BA1B60974}"/>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240433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66A754-1346-4224-BC1A-D4AEA072381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8E2E0B5-FA81-4571-AB53-0CF9B7381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2131F8D-A502-4919-AF4D-DE54FB0D1B04}"/>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5" name="页脚占位符 4">
            <a:extLst>
              <a:ext uri="{FF2B5EF4-FFF2-40B4-BE49-F238E27FC236}">
                <a16:creationId xmlns:a16="http://schemas.microsoft.com/office/drawing/2014/main" id="{AE905501-ACBD-463F-8E20-7EC39D8997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58A925-0E69-4D01-B048-E47125BA3614}"/>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20181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56595A-6D7D-4F7A-A506-70C02ACDB8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E7AF21-5CEE-4E51-BBDE-8E2A1CA51B1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3F04FA6-0C7D-41F1-BE00-09783AC18E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5A1129C-147D-486C-B14C-BA6AD9F96EC4}"/>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6" name="页脚占位符 5">
            <a:extLst>
              <a:ext uri="{FF2B5EF4-FFF2-40B4-BE49-F238E27FC236}">
                <a16:creationId xmlns:a16="http://schemas.microsoft.com/office/drawing/2014/main" id="{1E212D59-005B-4588-9E2B-2E57D37DE0F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A95B9B-58D0-4B08-935A-F5D4A7B63CA9}"/>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270464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900A0D-F94C-4226-AB51-987889CCC55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15DB576-F2F1-4E3F-AB2E-FACC81236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304DA24-F9BD-49C0-B45D-AAD3EAB5A2B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6162BA-7D28-4065-B3B2-737F2036C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DB0450E-431E-4EC9-A752-6B5B109E128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0B45E85-866C-458C-A8E1-D3F3D602E1F0}"/>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8" name="页脚占位符 7">
            <a:extLst>
              <a:ext uri="{FF2B5EF4-FFF2-40B4-BE49-F238E27FC236}">
                <a16:creationId xmlns:a16="http://schemas.microsoft.com/office/drawing/2014/main" id="{A4F7D3A5-E4B6-4CB6-85F6-5F994C932F7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4E4937-CA85-4F82-B6BE-BF46CE2D315D}"/>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14481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900A0D-F94C-4226-AB51-987889CCC55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15DB576-F2F1-4E3F-AB2E-FACC81236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304DA24-F9BD-49C0-B45D-AAD3EAB5A2B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6162BA-7D28-4065-B3B2-737F2036C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DB0450E-431E-4EC9-A752-6B5B109E128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0B45E85-866C-458C-A8E1-D3F3D602E1F0}"/>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8" name="页脚占位符 7">
            <a:extLst>
              <a:ext uri="{FF2B5EF4-FFF2-40B4-BE49-F238E27FC236}">
                <a16:creationId xmlns:a16="http://schemas.microsoft.com/office/drawing/2014/main" id="{A4F7D3A5-E4B6-4CB6-85F6-5F994C932F7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4E4937-CA85-4F82-B6BE-BF46CE2D315D}"/>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
        <p:nvSpPr>
          <p:cNvPr id="11" name="TextBox 10"/>
          <p:cNvSpPr txBox="1"/>
          <p:nvPr userDrawn="1"/>
        </p:nvSpPr>
        <p:spPr>
          <a:xfrm>
            <a:off x="6885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1625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119A79-C40C-4794-8D66-2DD06662A49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2C46225-37C7-48DF-875E-D49F5B9F7436}"/>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4" name="页脚占位符 3">
            <a:extLst>
              <a:ext uri="{FF2B5EF4-FFF2-40B4-BE49-F238E27FC236}">
                <a16:creationId xmlns:a16="http://schemas.microsoft.com/office/drawing/2014/main" id="{AD71ED1F-4FCE-4958-A546-BF299B0B6C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23BF559-5C06-4ACF-A015-CEF72E673941}"/>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63379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7DC9B8-D771-4A89-92BC-EED821DC4160}"/>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3" name="页脚占位符 2">
            <a:extLst>
              <a:ext uri="{FF2B5EF4-FFF2-40B4-BE49-F238E27FC236}">
                <a16:creationId xmlns:a16="http://schemas.microsoft.com/office/drawing/2014/main" id="{16C6E07F-780D-43E8-94A0-1C55AD93EF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CB6CEDA-DFCA-4FFB-85FF-07D558C8C325}"/>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103600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3DF013-D0ED-4C2E-8904-A67DF038DB4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03913C6-4F7A-4A57-8A87-295B97A5A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8DC78EF-680D-4796-9769-1548A4C32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0A43A25-AD73-4507-9B08-6AE0B829BCF4}"/>
              </a:ext>
            </a:extLst>
          </p:cNvPr>
          <p:cNvSpPr>
            <a:spLocks noGrp="1"/>
          </p:cNvSpPr>
          <p:nvPr>
            <p:ph type="dt" sz="half" idx="10"/>
          </p:nvPr>
        </p:nvSpPr>
        <p:spPr/>
        <p:txBody>
          <a:bodyPr/>
          <a:lstStyle/>
          <a:p>
            <a:fld id="{4419F590-E9B1-4688-9AA8-A1B5348D3D51}" type="datetimeFigureOut">
              <a:rPr lang="zh-CN" altLang="en-US" smtClean="0"/>
              <a:t>2022/6/1</a:t>
            </a:fld>
            <a:endParaRPr lang="zh-CN" altLang="en-US"/>
          </a:p>
        </p:txBody>
      </p:sp>
      <p:sp>
        <p:nvSpPr>
          <p:cNvPr id="6" name="页脚占位符 5">
            <a:extLst>
              <a:ext uri="{FF2B5EF4-FFF2-40B4-BE49-F238E27FC236}">
                <a16:creationId xmlns:a16="http://schemas.microsoft.com/office/drawing/2014/main" id="{B4861499-22B9-484E-B05D-9A5AB969A2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7124A0-70C3-44CF-81D7-8C9EA420A795}"/>
              </a:ext>
            </a:extLst>
          </p:cNvPr>
          <p:cNvSpPr>
            <a:spLocks noGrp="1"/>
          </p:cNvSpPr>
          <p:nvPr>
            <p:ph type="sldNum" sz="quarter" idx="12"/>
          </p:nvPr>
        </p:nvSpPr>
        <p:spPr/>
        <p:txBody>
          <a:bodyPr/>
          <a:lstStyle/>
          <a:p>
            <a:fld id="{D368731D-7AF0-4132-A077-EC3884B58041}" type="slidenum">
              <a:rPr lang="zh-CN" altLang="en-US" smtClean="0"/>
              <a:t>‹#›</a:t>
            </a:fld>
            <a:endParaRPr lang="zh-CN" altLang="en-US"/>
          </a:p>
        </p:txBody>
      </p:sp>
    </p:spTree>
    <p:extLst>
      <p:ext uri="{BB962C8B-B14F-4D97-AF65-F5344CB8AC3E}">
        <p14:creationId xmlns:p14="http://schemas.microsoft.com/office/powerpoint/2010/main" val="158093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50DEEC-BA71-43FE-BEE7-EF403F60CB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A47ECD0-A73F-4B97-91A1-E40001983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6B069D87-DC70-4B60-B41E-D4B206845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05号-简雅黑" panose="00000500000000000000" pitchFamily="2" charset="-122"/>
                <a:ea typeface="字魂105号-简雅黑" panose="00000500000000000000" pitchFamily="2" charset="-122"/>
              </a:defRPr>
            </a:lvl1pPr>
          </a:lstStyle>
          <a:p>
            <a:fld id="{4419F590-E9B1-4688-9AA8-A1B5348D3D51}" type="datetimeFigureOut">
              <a:rPr lang="zh-CN" altLang="en-US" smtClean="0"/>
              <a:pPr/>
              <a:t>2022/6/1</a:t>
            </a:fld>
            <a:endParaRPr lang="zh-CN" altLang="en-US" dirty="0"/>
          </a:p>
        </p:txBody>
      </p:sp>
      <p:sp>
        <p:nvSpPr>
          <p:cNvPr id="5" name="页脚占位符 4">
            <a:extLst>
              <a:ext uri="{FF2B5EF4-FFF2-40B4-BE49-F238E27FC236}">
                <a16:creationId xmlns:a16="http://schemas.microsoft.com/office/drawing/2014/main" id="{47F25511-5414-41C9-81CE-BFF1A97A7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5号-简雅黑" panose="00000500000000000000" pitchFamily="2" charset="-122"/>
                <a:ea typeface="字魂105号-简雅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2CB9908-4B61-41D7-A973-DE16554DF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5号-简雅黑" panose="00000500000000000000" pitchFamily="2" charset="-122"/>
                <a:ea typeface="字魂105号-简雅黑" panose="00000500000000000000" pitchFamily="2" charset="-122"/>
              </a:defRPr>
            </a:lvl1pPr>
          </a:lstStyle>
          <a:p>
            <a:fld id="{D368731D-7AF0-4132-A077-EC3884B58041}" type="slidenum">
              <a:rPr lang="zh-CN" altLang="en-US" smtClean="0"/>
              <a:pPr/>
              <a:t>‹#›</a:t>
            </a:fld>
            <a:endParaRPr lang="zh-CN" altLang="en-US" dirty="0"/>
          </a:p>
        </p:txBody>
      </p:sp>
    </p:spTree>
    <p:extLst>
      <p:ext uri="{BB962C8B-B14F-4D97-AF65-F5344CB8AC3E}">
        <p14:creationId xmlns:p14="http://schemas.microsoft.com/office/powerpoint/2010/main" val="201649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字魂105号-简雅黑" panose="00000500000000000000" pitchFamily="2" charset="-122"/>
          <a:ea typeface="字魂105号-简雅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5号-简雅黑" panose="00000500000000000000" pitchFamily="2" charset="-122"/>
          <a:ea typeface="字魂105号-简雅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5号-简雅黑" panose="00000500000000000000" pitchFamily="2" charset="-122"/>
          <a:ea typeface="字魂105号-简雅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5号-简雅黑" panose="00000500000000000000" pitchFamily="2" charset="-122"/>
          <a:ea typeface="字魂105号-简雅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413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a:extLst>
              <a:ext uri="{FF2B5EF4-FFF2-40B4-BE49-F238E27FC236}">
                <a16:creationId xmlns:a16="http://schemas.microsoft.com/office/drawing/2014/main" id="{FA0FB315-C259-4AF6-AEF5-8F0A7BC14967}"/>
              </a:ext>
            </a:extLst>
          </p:cNvPr>
          <p:cNvSpPr/>
          <p:nvPr/>
        </p:nvSpPr>
        <p:spPr>
          <a:xfrm rot="2768833">
            <a:off x="-4405854" y="-1994680"/>
            <a:ext cx="8618706" cy="8618706"/>
          </a:xfrm>
          <a:prstGeom prst="roundRect">
            <a:avLst>
              <a:gd name="adj" fmla="val 13865"/>
            </a:avLst>
          </a:prstGeom>
          <a:blipFill dpi="0" rotWithShape="0">
            <a:blip r:embed="rId2"/>
            <a:srcRect/>
            <a:tile tx="2717800" ty="32766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圆角 5">
            <a:extLst>
              <a:ext uri="{FF2B5EF4-FFF2-40B4-BE49-F238E27FC236}">
                <a16:creationId xmlns:a16="http://schemas.microsoft.com/office/drawing/2014/main" id="{D37F7F73-E81C-4235-999F-94470CDA246A}"/>
              </a:ext>
            </a:extLst>
          </p:cNvPr>
          <p:cNvSpPr/>
          <p:nvPr/>
        </p:nvSpPr>
        <p:spPr>
          <a:xfrm rot="2758179" flipH="1">
            <a:off x="4281379" y="-3440724"/>
            <a:ext cx="4556253" cy="4556253"/>
          </a:xfrm>
          <a:prstGeom prst="roundRect">
            <a:avLst>
              <a:gd name="adj" fmla="val 2533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1666617" y="5718439"/>
            <a:ext cx="5676721" cy="5676721"/>
          </a:xfrm>
          <a:prstGeom prst="roundRect">
            <a:avLst>
              <a:gd name="adj" fmla="val 25330"/>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文本框 32">
            <a:extLst>
              <a:ext uri="{FF2B5EF4-FFF2-40B4-BE49-F238E27FC236}">
                <a16:creationId xmlns:a16="http://schemas.microsoft.com/office/drawing/2014/main" id="{F5919242-0E1A-4DA2-B841-76D8D8D43CEB}"/>
              </a:ext>
            </a:extLst>
          </p:cNvPr>
          <p:cNvSpPr txBox="1"/>
          <p:nvPr/>
        </p:nvSpPr>
        <p:spPr>
          <a:xfrm>
            <a:off x="6345788" y="2088336"/>
            <a:ext cx="4150495" cy="1938992"/>
          </a:xfrm>
          <a:prstGeom prst="rect">
            <a:avLst/>
          </a:prstGeom>
          <a:noFill/>
        </p:spPr>
        <p:txBody>
          <a:bodyPr wrap="none" rtlCol="0">
            <a:spAutoFit/>
          </a:bodyPr>
          <a:lstStyle/>
          <a:p>
            <a:r>
              <a:rPr lang="en-US" altLang="zh-CN" sz="6000" b="1" spc="100" dirty="0">
                <a:cs typeface="+mn-ea"/>
                <a:sym typeface="+mn-lt"/>
              </a:rPr>
              <a:t>BUSINESS</a:t>
            </a:r>
          </a:p>
          <a:p>
            <a:r>
              <a:rPr lang="en-US" altLang="zh-CN" sz="6000" b="1" spc="100" dirty="0">
                <a:cs typeface="+mn-ea"/>
                <a:sym typeface="+mn-lt"/>
              </a:rPr>
              <a:t>REPORT </a:t>
            </a:r>
          </a:p>
        </p:txBody>
      </p:sp>
      <p:sp>
        <p:nvSpPr>
          <p:cNvPr id="34" name="文本框 33">
            <a:extLst>
              <a:ext uri="{FF2B5EF4-FFF2-40B4-BE49-F238E27FC236}">
                <a16:creationId xmlns:a16="http://schemas.microsoft.com/office/drawing/2014/main" id="{0D8F5DE8-B0DC-450A-A1CB-A6B007F5FD3A}"/>
              </a:ext>
            </a:extLst>
          </p:cNvPr>
          <p:cNvSpPr txBox="1"/>
          <p:nvPr/>
        </p:nvSpPr>
        <p:spPr>
          <a:xfrm>
            <a:off x="6345788" y="4372109"/>
            <a:ext cx="3888160" cy="646331"/>
          </a:xfrm>
          <a:prstGeom prst="rect">
            <a:avLst/>
          </a:prstGeom>
          <a:noFill/>
        </p:spPr>
        <p:txBody>
          <a:bodyPr wrap="square">
            <a:spAutoFit/>
          </a:bodyPr>
          <a:lstStyle/>
          <a:p>
            <a:r>
              <a:rPr lang="en-US" altLang="zh-CN" sz="3600" spc="100" dirty="0">
                <a:cs typeface="+mn-ea"/>
                <a:sym typeface="+mn-lt"/>
              </a:rPr>
              <a:t>Power Point</a:t>
            </a:r>
            <a:endParaRPr lang="zh-CN" altLang="en-US" sz="3600" spc="100" dirty="0">
              <a:cs typeface="+mn-ea"/>
              <a:sym typeface="+mn-lt"/>
            </a:endParaRPr>
          </a:p>
        </p:txBody>
      </p:sp>
      <p:sp>
        <p:nvSpPr>
          <p:cNvPr id="35" name="文本框 34">
            <a:extLst>
              <a:ext uri="{FF2B5EF4-FFF2-40B4-BE49-F238E27FC236}">
                <a16:creationId xmlns:a16="http://schemas.microsoft.com/office/drawing/2014/main" id="{9EACCA31-AF56-48B6-BBE1-569BD3C21E82}"/>
              </a:ext>
            </a:extLst>
          </p:cNvPr>
          <p:cNvSpPr txBox="1"/>
          <p:nvPr/>
        </p:nvSpPr>
        <p:spPr>
          <a:xfrm>
            <a:off x="6345787" y="5020929"/>
            <a:ext cx="5354709"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nvGrpSpPr>
          <p:cNvPr id="36" name="组合 35">
            <a:extLst>
              <a:ext uri="{FF2B5EF4-FFF2-40B4-BE49-F238E27FC236}">
                <a16:creationId xmlns:a16="http://schemas.microsoft.com/office/drawing/2014/main" id="{19487392-414E-4442-9E81-A84CCD36D418}"/>
              </a:ext>
            </a:extLst>
          </p:cNvPr>
          <p:cNvGrpSpPr/>
          <p:nvPr/>
        </p:nvGrpSpPr>
        <p:grpSpPr>
          <a:xfrm>
            <a:off x="8967415" y="508779"/>
            <a:ext cx="2760692" cy="696982"/>
            <a:chOff x="690767" y="227346"/>
            <a:chExt cx="2760692" cy="696982"/>
          </a:xfrm>
        </p:grpSpPr>
        <p:sp>
          <p:nvSpPr>
            <p:cNvPr id="38" name="文本框 37">
              <a:extLst>
                <a:ext uri="{FF2B5EF4-FFF2-40B4-BE49-F238E27FC236}">
                  <a16:creationId xmlns:a16="http://schemas.microsoft.com/office/drawing/2014/main" id="{99A009FC-6FD4-45A1-BDE5-9B106848059B}"/>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39" name="文本框 38">
              <a:extLst>
                <a:ext uri="{FF2B5EF4-FFF2-40B4-BE49-F238E27FC236}">
                  <a16:creationId xmlns:a16="http://schemas.microsoft.com/office/drawing/2014/main" id="{95FCFB4F-003E-440D-B84D-C7D425AAACF1}"/>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cxnSp>
        <p:nvCxnSpPr>
          <p:cNvPr id="20" name="直接连接符 19">
            <a:extLst>
              <a:ext uri="{FF2B5EF4-FFF2-40B4-BE49-F238E27FC236}">
                <a16:creationId xmlns:a16="http://schemas.microsoft.com/office/drawing/2014/main" id="{DCDE07D6-440C-446B-90AA-8F5186BCB163}"/>
              </a:ext>
            </a:extLst>
          </p:cNvPr>
          <p:cNvCxnSpPr/>
          <p:nvPr/>
        </p:nvCxnSpPr>
        <p:spPr>
          <a:xfrm>
            <a:off x="6422789" y="4296583"/>
            <a:ext cx="1153559" cy="0"/>
          </a:xfrm>
          <a:prstGeom prst="line">
            <a:avLst/>
          </a:prstGeom>
          <a:ln w="76200">
            <a:solidFill>
              <a:srgbClr val="178A9E"/>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00943E06-836C-4975-AC5D-9DEF2B47AF98}"/>
              </a:ext>
            </a:extLst>
          </p:cNvPr>
          <p:cNvGrpSpPr/>
          <p:nvPr/>
        </p:nvGrpSpPr>
        <p:grpSpPr>
          <a:xfrm>
            <a:off x="-2300339" y="-1762501"/>
            <a:ext cx="6889060" cy="8965095"/>
            <a:chOff x="-2300339" y="-1762501"/>
            <a:chExt cx="6889060" cy="8965095"/>
          </a:xfrm>
        </p:grpSpPr>
        <p:grpSp>
          <p:nvGrpSpPr>
            <p:cNvPr id="40" name="组合 39">
              <a:extLst>
                <a:ext uri="{FF2B5EF4-FFF2-40B4-BE49-F238E27FC236}">
                  <a16:creationId xmlns:a16="http://schemas.microsoft.com/office/drawing/2014/main" id="{8A549262-02A6-490F-8445-6BF2FC927D20}"/>
                </a:ext>
              </a:extLst>
            </p:cNvPr>
            <p:cNvGrpSpPr/>
            <p:nvPr/>
          </p:nvGrpSpPr>
          <p:grpSpPr>
            <a:xfrm rot="16200000">
              <a:off x="-2410259" y="-1652581"/>
              <a:ext cx="7108899" cy="6889060"/>
              <a:chOff x="807653" y="-3212006"/>
              <a:chExt cx="7108899" cy="6889060"/>
            </a:xfrm>
          </p:grpSpPr>
          <p:sp>
            <p:nvSpPr>
              <p:cNvPr id="41" name="任意多边形: 形状 40">
                <a:extLst>
                  <a:ext uri="{FF2B5EF4-FFF2-40B4-BE49-F238E27FC236}">
                    <a16:creationId xmlns:a16="http://schemas.microsoft.com/office/drawing/2014/main" id="{98CA8064-5E9D-4F47-ACFE-928936982CB2}"/>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42" name="任意多边形: 形状 41">
                <a:extLst>
                  <a:ext uri="{FF2B5EF4-FFF2-40B4-BE49-F238E27FC236}">
                    <a16:creationId xmlns:a16="http://schemas.microsoft.com/office/drawing/2014/main" id="{F2511AE2-70BA-4B11-9F25-76162D29AE0C}"/>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10" name="空心弧 9">
              <a:extLst>
                <a:ext uri="{FF2B5EF4-FFF2-40B4-BE49-F238E27FC236}">
                  <a16:creationId xmlns:a16="http://schemas.microsoft.com/office/drawing/2014/main" id="{9E8CB809-26D4-4918-A97F-07244840C12E}"/>
                </a:ext>
              </a:extLst>
            </p:cNvPr>
            <p:cNvSpPr/>
            <p:nvPr/>
          </p:nvSpPr>
          <p:spPr>
            <a:xfrm rot="5400000">
              <a:off x="2155612" y="1754330"/>
              <a:ext cx="1602049" cy="1567116"/>
            </a:xfrm>
            <a:prstGeom prst="blockArc">
              <a:avLst>
                <a:gd name="adj1" fmla="val 13527320"/>
                <a:gd name="adj2" fmla="val 18469281"/>
                <a:gd name="adj3" fmla="val 17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空心弧 26">
              <a:extLst>
                <a:ext uri="{FF2B5EF4-FFF2-40B4-BE49-F238E27FC236}">
                  <a16:creationId xmlns:a16="http://schemas.microsoft.com/office/drawing/2014/main" id="{66E087FD-9A67-4E43-8232-8DB20E2C9DB4}"/>
                </a:ext>
              </a:extLst>
            </p:cNvPr>
            <p:cNvSpPr/>
            <p:nvPr/>
          </p:nvSpPr>
          <p:spPr>
            <a:xfrm rot="5400000">
              <a:off x="2243016" y="1903544"/>
              <a:ext cx="1289692" cy="1261570"/>
            </a:xfrm>
            <a:prstGeom prst="blockArc">
              <a:avLst>
                <a:gd name="adj1" fmla="val 14164593"/>
                <a:gd name="adj2" fmla="val 17917299"/>
                <a:gd name="adj3" fmla="val 14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14" name="直接连接符 13">
              <a:extLst>
                <a:ext uri="{FF2B5EF4-FFF2-40B4-BE49-F238E27FC236}">
                  <a16:creationId xmlns:a16="http://schemas.microsoft.com/office/drawing/2014/main" id="{9FFB7C28-32F9-4107-AD77-54A9DC983239}"/>
                </a:ext>
              </a:extLst>
            </p:cNvPr>
            <p:cNvCxnSpPr>
              <a:cxnSpLocks/>
            </p:cNvCxnSpPr>
            <p:nvPr/>
          </p:nvCxnSpPr>
          <p:spPr>
            <a:xfrm>
              <a:off x="-55880" y="-1732280"/>
              <a:ext cx="3574525" cy="37320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DEA404F-F7FF-4826-AF91-CFC0305A610F}"/>
                </a:ext>
              </a:extLst>
            </p:cNvPr>
            <p:cNvCxnSpPr>
              <a:cxnSpLocks/>
            </p:cNvCxnSpPr>
            <p:nvPr/>
          </p:nvCxnSpPr>
          <p:spPr>
            <a:xfrm flipV="1">
              <a:off x="-700724" y="3005619"/>
              <a:ext cx="4276756" cy="4196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4720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1+#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750" fill="hold"/>
                                        <p:tgtEl>
                                          <p:spTgt spid="33"/>
                                        </p:tgtEl>
                                        <p:attrNameLst>
                                          <p:attrName>ppt_x</p:attrName>
                                        </p:attrNameLst>
                                      </p:cBhvr>
                                      <p:tavLst>
                                        <p:tav tm="0">
                                          <p:val>
                                            <p:strVal val="1+#ppt_w/2"/>
                                          </p:val>
                                        </p:tav>
                                        <p:tav tm="100000">
                                          <p:val>
                                            <p:strVal val="#ppt_x"/>
                                          </p:val>
                                        </p:tav>
                                      </p:tavLst>
                                    </p:anim>
                                    <p:anim calcmode="lin" valueType="num">
                                      <p:cBhvr additive="base">
                                        <p:cTn id="28" dur="75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750" fill="hold"/>
                                        <p:tgtEl>
                                          <p:spTgt spid="34"/>
                                        </p:tgtEl>
                                        <p:attrNameLst>
                                          <p:attrName>ppt_x</p:attrName>
                                        </p:attrNameLst>
                                      </p:cBhvr>
                                      <p:tavLst>
                                        <p:tav tm="0">
                                          <p:val>
                                            <p:strVal val="#ppt_x"/>
                                          </p:val>
                                        </p:tav>
                                        <p:tav tm="100000">
                                          <p:val>
                                            <p:strVal val="#ppt_x"/>
                                          </p:val>
                                        </p:tav>
                                      </p:tavLst>
                                    </p:anim>
                                    <p:anim calcmode="lin" valueType="num">
                                      <p:cBhvr additive="base">
                                        <p:cTn id="32" dur="75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750" fill="hold"/>
                                        <p:tgtEl>
                                          <p:spTgt spid="35"/>
                                        </p:tgtEl>
                                        <p:attrNameLst>
                                          <p:attrName>ppt_x</p:attrName>
                                        </p:attrNameLst>
                                      </p:cBhvr>
                                      <p:tavLst>
                                        <p:tav tm="0">
                                          <p:val>
                                            <p:strVal val="#ppt_x"/>
                                          </p:val>
                                        </p:tav>
                                        <p:tav tm="100000">
                                          <p:val>
                                            <p:strVal val="#ppt_x"/>
                                          </p:val>
                                        </p:tav>
                                      </p:tavLst>
                                    </p:anim>
                                    <p:anim calcmode="lin" valueType="num">
                                      <p:cBhvr additive="base">
                                        <p:cTn id="36" dur="75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25" grpId="0" animBg="1"/>
      <p:bldP spid="33"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DB8C8680-87B2-4C28-9D00-4BF37A4F5710}"/>
              </a:ext>
            </a:extLst>
          </p:cNvPr>
          <p:cNvGrpSpPr/>
          <p:nvPr/>
        </p:nvGrpSpPr>
        <p:grpSpPr>
          <a:xfrm>
            <a:off x="1095491" y="1767872"/>
            <a:ext cx="1871368" cy="2946585"/>
            <a:chOff x="1891358" y="2091796"/>
            <a:chExt cx="1871368" cy="2946585"/>
          </a:xfrm>
        </p:grpSpPr>
        <p:grpSp>
          <p:nvGrpSpPr>
            <p:cNvPr id="10" name="Group 33">
              <a:extLst>
                <a:ext uri="{FF2B5EF4-FFF2-40B4-BE49-F238E27FC236}">
                  <a16:creationId xmlns:a16="http://schemas.microsoft.com/office/drawing/2014/main" id="{51A035F2-2753-433B-8467-4A5E40475786}"/>
                </a:ext>
              </a:extLst>
            </p:cNvPr>
            <p:cNvGrpSpPr>
              <a:grpSpLocks noChangeAspect="1"/>
            </p:cNvGrpSpPr>
            <p:nvPr/>
          </p:nvGrpSpPr>
          <p:grpSpPr>
            <a:xfrm>
              <a:off x="1891358" y="2091796"/>
              <a:ext cx="1871368" cy="1980688"/>
              <a:chOff x="1263334" y="1439274"/>
              <a:chExt cx="1555283" cy="1646138"/>
            </a:xfrm>
          </p:grpSpPr>
          <p:graphicFrame>
            <p:nvGraphicFramePr>
              <p:cNvPr id="11" name="Chart 61">
                <a:extLst>
                  <a:ext uri="{FF2B5EF4-FFF2-40B4-BE49-F238E27FC236}">
                    <a16:creationId xmlns:a16="http://schemas.microsoft.com/office/drawing/2014/main" id="{52568798-3364-4BA1-B652-DE95F770E699}"/>
                  </a:ext>
                </a:extLst>
              </p:cNvPr>
              <p:cNvGraphicFramePr/>
              <p:nvPr>
                <p:extLst>
                  <p:ext uri="{D42A27DB-BD31-4B8C-83A1-F6EECF244321}">
                    <p14:modId xmlns:p14="http://schemas.microsoft.com/office/powerpoint/2010/main" val="3986676724"/>
                  </p:ext>
                </p:extLst>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67">
                <a:extLst>
                  <a:ext uri="{FF2B5EF4-FFF2-40B4-BE49-F238E27FC236}">
                    <a16:creationId xmlns:a16="http://schemas.microsoft.com/office/drawing/2014/main" id="{FB1C03D3-47BE-4C9B-BB6F-A5FCCB32D54E}"/>
                  </a:ext>
                </a:extLst>
              </p:cNvPr>
              <p:cNvSpPr txBox="1"/>
              <p:nvPr/>
            </p:nvSpPr>
            <p:spPr>
              <a:xfrm>
                <a:off x="1775024" y="2121656"/>
                <a:ext cx="531902" cy="281370"/>
              </a:xfrm>
              <a:prstGeom prst="rect">
                <a:avLst/>
              </a:prstGeom>
              <a:noFill/>
            </p:spPr>
            <p:txBody>
              <a:bodyPr wrap="square" rtlCol="0" anchor="ctr">
                <a:spAutoFit/>
              </a:bodyPr>
              <a:lstStyle/>
              <a:p>
                <a:pPr algn="ctr"/>
                <a:r>
                  <a:rPr lang="en-US" sz="1600" b="1" dirty="0">
                    <a:solidFill>
                      <a:schemeClr val="tx1">
                        <a:lumMod val="75000"/>
                        <a:lumOff val="25000"/>
                      </a:schemeClr>
                    </a:solidFill>
                    <a:cs typeface="+mn-ea"/>
                    <a:sym typeface="+mn-lt"/>
                  </a:rPr>
                  <a:t>70%</a:t>
                </a:r>
                <a:endParaRPr lang="en-US" sz="1200" b="1" dirty="0">
                  <a:solidFill>
                    <a:schemeClr val="tx1">
                      <a:lumMod val="75000"/>
                      <a:lumOff val="25000"/>
                    </a:schemeClr>
                  </a:solidFill>
                  <a:cs typeface="+mn-ea"/>
                  <a:sym typeface="+mn-lt"/>
                </a:endParaRPr>
              </a:p>
            </p:txBody>
          </p:sp>
        </p:grpSp>
        <p:sp>
          <p:nvSpPr>
            <p:cNvPr id="23" name="TextBox 49">
              <a:extLst>
                <a:ext uri="{FF2B5EF4-FFF2-40B4-BE49-F238E27FC236}">
                  <a16:creationId xmlns:a16="http://schemas.microsoft.com/office/drawing/2014/main" id="{756D6B36-ADDA-4AC1-866A-EB1634F4E204}"/>
                </a:ext>
              </a:extLst>
            </p:cNvPr>
            <p:cNvSpPr txBox="1"/>
            <p:nvPr/>
          </p:nvSpPr>
          <p:spPr>
            <a:xfrm>
              <a:off x="2573767" y="4081974"/>
              <a:ext cx="506549" cy="246221"/>
            </a:xfrm>
            <a:prstGeom prst="rect">
              <a:avLst/>
            </a:prstGeom>
            <a:noFill/>
          </p:spPr>
          <p:txBody>
            <a:bodyPr wrap="none" lIns="0" tIns="0" rIns="0" bIns="0" rtlCol="0">
              <a:spAutoFit/>
            </a:bodyPr>
            <a:lstStyle/>
            <a:p>
              <a:pPr algn="ctr"/>
              <a:r>
                <a:rPr lang="en-US" sz="1600" b="1" dirty="0">
                  <a:solidFill>
                    <a:schemeClr val="tx1">
                      <a:lumMod val="75000"/>
                      <a:lumOff val="25000"/>
                    </a:schemeClr>
                  </a:solidFill>
                  <a:cs typeface="+mn-ea"/>
                  <a:sym typeface="+mn-lt"/>
                </a:rPr>
                <a:t>2016</a:t>
              </a:r>
            </a:p>
          </p:txBody>
        </p:sp>
        <p:grpSp>
          <p:nvGrpSpPr>
            <p:cNvPr id="27" name="Group 37">
              <a:extLst>
                <a:ext uri="{FF2B5EF4-FFF2-40B4-BE49-F238E27FC236}">
                  <a16:creationId xmlns:a16="http://schemas.microsoft.com/office/drawing/2014/main" id="{1A6C66B1-62AF-4435-AB60-0B9A6946824E}"/>
                </a:ext>
              </a:extLst>
            </p:cNvPr>
            <p:cNvGrpSpPr/>
            <p:nvPr/>
          </p:nvGrpSpPr>
          <p:grpSpPr>
            <a:xfrm>
              <a:off x="2018304" y="4479978"/>
              <a:ext cx="1744422" cy="558403"/>
              <a:chOff x="654725" y="3050273"/>
              <a:chExt cx="1296168" cy="558403"/>
            </a:xfrm>
            <a:solidFill>
              <a:srgbClr val="1CAAC2"/>
            </a:solidFill>
          </p:grpSpPr>
          <p:sp>
            <p:nvSpPr>
              <p:cNvPr id="28" name="Isosceles Triangle 38">
                <a:extLst>
                  <a:ext uri="{FF2B5EF4-FFF2-40B4-BE49-F238E27FC236}">
                    <a16:creationId xmlns:a16="http://schemas.microsoft.com/office/drawing/2014/main" id="{F9CC40FB-C841-4D20-B399-4F8BC1DFEB45}"/>
                  </a:ext>
                </a:extLst>
              </p:cNvPr>
              <p:cNvSpPr/>
              <p:nvPr/>
            </p:nvSpPr>
            <p:spPr>
              <a:xfrm>
                <a:off x="1158914" y="3050273"/>
                <a:ext cx="287790" cy="2127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sp>
            <p:nvSpPr>
              <p:cNvPr id="30" name="Round Same Side Corner Rectangle 54">
                <a:extLst>
                  <a:ext uri="{FF2B5EF4-FFF2-40B4-BE49-F238E27FC236}">
                    <a16:creationId xmlns:a16="http://schemas.microsoft.com/office/drawing/2014/main" id="{E9DA2811-E73E-48D5-B043-0DFB29775CE5}"/>
                  </a:ext>
                </a:extLst>
              </p:cNvPr>
              <p:cNvSpPr/>
              <p:nvPr/>
            </p:nvSpPr>
            <p:spPr>
              <a:xfrm>
                <a:off x="654725" y="3187760"/>
                <a:ext cx="1296168" cy="4209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grpSp>
      <p:grpSp>
        <p:nvGrpSpPr>
          <p:cNvPr id="3" name="组合 2">
            <a:extLst>
              <a:ext uri="{FF2B5EF4-FFF2-40B4-BE49-F238E27FC236}">
                <a16:creationId xmlns:a16="http://schemas.microsoft.com/office/drawing/2014/main" id="{1795BC5C-3C6C-4DFE-9725-07464A164490}"/>
              </a:ext>
            </a:extLst>
          </p:cNvPr>
          <p:cNvGrpSpPr/>
          <p:nvPr/>
        </p:nvGrpSpPr>
        <p:grpSpPr>
          <a:xfrm>
            <a:off x="3522775" y="1767874"/>
            <a:ext cx="1871368" cy="2958503"/>
            <a:chOff x="3923381" y="2091798"/>
            <a:chExt cx="1871368" cy="2958503"/>
          </a:xfrm>
        </p:grpSpPr>
        <p:grpSp>
          <p:nvGrpSpPr>
            <p:cNvPr id="13" name="Group 34">
              <a:extLst>
                <a:ext uri="{FF2B5EF4-FFF2-40B4-BE49-F238E27FC236}">
                  <a16:creationId xmlns:a16="http://schemas.microsoft.com/office/drawing/2014/main" id="{1BA2C052-7A02-4ACD-811B-E5FF45384663}"/>
                </a:ext>
              </a:extLst>
            </p:cNvPr>
            <p:cNvGrpSpPr>
              <a:grpSpLocks noChangeAspect="1"/>
            </p:cNvGrpSpPr>
            <p:nvPr/>
          </p:nvGrpSpPr>
          <p:grpSpPr>
            <a:xfrm>
              <a:off x="3923381" y="2091798"/>
              <a:ext cx="1871368" cy="1980689"/>
              <a:chOff x="2992668" y="1439274"/>
              <a:chExt cx="1555283" cy="1646138"/>
            </a:xfrm>
          </p:grpSpPr>
          <p:graphicFrame>
            <p:nvGraphicFramePr>
              <p:cNvPr id="14" name="Chart 63">
                <a:extLst>
                  <a:ext uri="{FF2B5EF4-FFF2-40B4-BE49-F238E27FC236}">
                    <a16:creationId xmlns:a16="http://schemas.microsoft.com/office/drawing/2014/main" id="{9BCA1F46-19CD-4B9C-9B66-C071D790EF90}"/>
                  </a:ext>
                </a:extLst>
              </p:cNvPr>
              <p:cNvGraphicFramePr/>
              <p:nvPr>
                <p:extLst>
                  <p:ext uri="{D42A27DB-BD31-4B8C-83A1-F6EECF244321}">
                    <p14:modId xmlns:p14="http://schemas.microsoft.com/office/powerpoint/2010/main" val="3010287631"/>
                  </p:ext>
                </p:extLst>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68">
                <a:extLst>
                  <a:ext uri="{FF2B5EF4-FFF2-40B4-BE49-F238E27FC236}">
                    <a16:creationId xmlns:a16="http://schemas.microsoft.com/office/drawing/2014/main" id="{EF599D68-9827-4BDF-8AC0-399B4DD14BF8}"/>
                  </a:ext>
                </a:extLst>
              </p:cNvPr>
              <p:cNvSpPr txBox="1"/>
              <p:nvPr/>
            </p:nvSpPr>
            <p:spPr>
              <a:xfrm>
                <a:off x="3504358" y="2115460"/>
                <a:ext cx="531902" cy="281370"/>
              </a:xfrm>
              <a:prstGeom prst="rect">
                <a:avLst/>
              </a:prstGeom>
              <a:noFill/>
            </p:spPr>
            <p:txBody>
              <a:bodyPr wrap="square" rtlCol="0" anchor="ctr">
                <a:spAutoFit/>
              </a:bodyPr>
              <a:lstStyle/>
              <a:p>
                <a:pPr algn="ctr"/>
                <a:r>
                  <a:rPr lang="en-US" sz="1600" b="1" dirty="0">
                    <a:solidFill>
                      <a:schemeClr val="tx1">
                        <a:lumMod val="75000"/>
                        <a:lumOff val="25000"/>
                      </a:schemeClr>
                    </a:solidFill>
                    <a:cs typeface="+mn-ea"/>
                    <a:sym typeface="+mn-lt"/>
                  </a:rPr>
                  <a:t>50%</a:t>
                </a:r>
              </a:p>
            </p:txBody>
          </p:sp>
        </p:grpSp>
        <p:sp>
          <p:nvSpPr>
            <p:cNvPr id="24" name="TextBox 50">
              <a:extLst>
                <a:ext uri="{FF2B5EF4-FFF2-40B4-BE49-F238E27FC236}">
                  <a16:creationId xmlns:a16="http://schemas.microsoft.com/office/drawing/2014/main" id="{5F2A345F-2410-4C2E-8E12-FEA0F4172C52}"/>
                </a:ext>
              </a:extLst>
            </p:cNvPr>
            <p:cNvSpPr txBox="1"/>
            <p:nvPr/>
          </p:nvSpPr>
          <p:spPr>
            <a:xfrm>
              <a:off x="4605791" y="4081974"/>
              <a:ext cx="506549" cy="246221"/>
            </a:xfrm>
            <a:prstGeom prst="rect">
              <a:avLst/>
            </a:prstGeom>
            <a:noFill/>
          </p:spPr>
          <p:txBody>
            <a:bodyPr wrap="none" lIns="0" tIns="0" rIns="0" bIns="0" rtlCol="0">
              <a:spAutoFit/>
            </a:bodyPr>
            <a:lstStyle/>
            <a:p>
              <a:pPr algn="ctr"/>
              <a:r>
                <a:rPr lang="en-US" sz="1600" b="1" dirty="0">
                  <a:solidFill>
                    <a:schemeClr val="tx1">
                      <a:lumMod val="75000"/>
                      <a:lumOff val="25000"/>
                    </a:schemeClr>
                  </a:solidFill>
                  <a:cs typeface="+mn-ea"/>
                  <a:sym typeface="+mn-lt"/>
                </a:rPr>
                <a:t>2018</a:t>
              </a:r>
            </a:p>
          </p:txBody>
        </p:sp>
        <p:grpSp>
          <p:nvGrpSpPr>
            <p:cNvPr id="31" name="Group 55">
              <a:extLst>
                <a:ext uri="{FF2B5EF4-FFF2-40B4-BE49-F238E27FC236}">
                  <a16:creationId xmlns:a16="http://schemas.microsoft.com/office/drawing/2014/main" id="{AB6E2ECF-C469-4D05-AE39-5F4758227748}"/>
                </a:ext>
              </a:extLst>
            </p:cNvPr>
            <p:cNvGrpSpPr/>
            <p:nvPr/>
          </p:nvGrpSpPr>
          <p:grpSpPr>
            <a:xfrm>
              <a:off x="4050327" y="4491898"/>
              <a:ext cx="1744422" cy="558403"/>
              <a:chOff x="654725" y="3050273"/>
              <a:chExt cx="1296168" cy="558403"/>
            </a:xfrm>
            <a:solidFill>
              <a:schemeClr val="tx2"/>
            </a:solidFill>
          </p:grpSpPr>
          <p:sp>
            <p:nvSpPr>
              <p:cNvPr id="32" name="Isosceles Triangle 56">
                <a:extLst>
                  <a:ext uri="{FF2B5EF4-FFF2-40B4-BE49-F238E27FC236}">
                    <a16:creationId xmlns:a16="http://schemas.microsoft.com/office/drawing/2014/main" id="{8CD2A957-33F1-43ED-A4FA-9D8A5E402871}"/>
                  </a:ext>
                </a:extLst>
              </p:cNvPr>
              <p:cNvSpPr/>
              <p:nvPr/>
            </p:nvSpPr>
            <p:spPr>
              <a:xfrm>
                <a:off x="1158914" y="3050273"/>
                <a:ext cx="287790" cy="2127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sp>
            <p:nvSpPr>
              <p:cNvPr id="36" name="Round Same Side Corner Rectangle 57">
                <a:extLst>
                  <a:ext uri="{FF2B5EF4-FFF2-40B4-BE49-F238E27FC236}">
                    <a16:creationId xmlns:a16="http://schemas.microsoft.com/office/drawing/2014/main" id="{DFA63A63-0D63-401D-B7ED-603C66244F37}"/>
                  </a:ext>
                </a:extLst>
              </p:cNvPr>
              <p:cNvSpPr/>
              <p:nvPr/>
            </p:nvSpPr>
            <p:spPr>
              <a:xfrm>
                <a:off x="654725" y="3187760"/>
                <a:ext cx="1296168" cy="4209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grpSp>
      <p:grpSp>
        <p:nvGrpSpPr>
          <p:cNvPr id="5" name="组合 4">
            <a:extLst>
              <a:ext uri="{FF2B5EF4-FFF2-40B4-BE49-F238E27FC236}">
                <a16:creationId xmlns:a16="http://schemas.microsoft.com/office/drawing/2014/main" id="{9FDC01ED-B21F-4089-8D75-C00F652F650F}"/>
              </a:ext>
            </a:extLst>
          </p:cNvPr>
          <p:cNvGrpSpPr/>
          <p:nvPr/>
        </p:nvGrpSpPr>
        <p:grpSpPr>
          <a:xfrm>
            <a:off x="5950059" y="1767872"/>
            <a:ext cx="1871368" cy="2946585"/>
            <a:chOff x="5955404" y="2091796"/>
            <a:chExt cx="1871368" cy="2946585"/>
          </a:xfrm>
        </p:grpSpPr>
        <p:grpSp>
          <p:nvGrpSpPr>
            <p:cNvPr id="16" name="Group 35">
              <a:extLst>
                <a:ext uri="{FF2B5EF4-FFF2-40B4-BE49-F238E27FC236}">
                  <a16:creationId xmlns:a16="http://schemas.microsoft.com/office/drawing/2014/main" id="{5B9630B7-7C49-48D4-AFCB-C766E2FC25EE}"/>
                </a:ext>
              </a:extLst>
            </p:cNvPr>
            <p:cNvGrpSpPr>
              <a:grpSpLocks noChangeAspect="1"/>
            </p:cNvGrpSpPr>
            <p:nvPr/>
          </p:nvGrpSpPr>
          <p:grpSpPr>
            <a:xfrm>
              <a:off x="5955404" y="2091796"/>
              <a:ext cx="1871368" cy="1980688"/>
              <a:chOff x="4659025" y="1439274"/>
              <a:chExt cx="1555283" cy="1646138"/>
            </a:xfrm>
          </p:grpSpPr>
          <p:graphicFrame>
            <p:nvGraphicFramePr>
              <p:cNvPr id="17" name="Chart 64">
                <a:extLst>
                  <a:ext uri="{FF2B5EF4-FFF2-40B4-BE49-F238E27FC236}">
                    <a16:creationId xmlns:a16="http://schemas.microsoft.com/office/drawing/2014/main" id="{4C25EE85-F056-4F7D-AA6A-D49006FDC863}"/>
                  </a:ext>
                </a:extLst>
              </p:cNvPr>
              <p:cNvGraphicFramePr/>
              <p:nvPr>
                <p:extLst>
                  <p:ext uri="{D42A27DB-BD31-4B8C-83A1-F6EECF244321}">
                    <p14:modId xmlns:p14="http://schemas.microsoft.com/office/powerpoint/2010/main" val="1511873249"/>
                  </p:ext>
                </p:extLst>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69">
                <a:extLst>
                  <a:ext uri="{FF2B5EF4-FFF2-40B4-BE49-F238E27FC236}">
                    <a16:creationId xmlns:a16="http://schemas.microsoft.com/office/drawing/2014/main" id="{EFD17244-42B2-4DFF-947A-90E7B76C916E}"/>
                  </a:ext>
                </a:extLst>
              </p:cNvPr>
              <p:cNvSpPr txBox="1"/>
              <p:nvPr/>
            </p:nvSpPr>
            <p:spPr>
              <a:xfrm>
                <a:off x="5170715" y="2138344"/>
                <a:ext cx="531902" cy="281370"/>
              </a:xfrm>
              <a:prstGeom prst="rect">
                <a:avLst/>
              </a:prstGeom>
              <a:noFill/>
            </p:spPr>
            <p:txBody>
              <a:bodyPr wrap="square" rtlCol="0" anchor="ctr">
                <a:spAutoFit/>
              </a:bodyPr>
              <a:lstStyle/>
              <a:p>
                <a:pPr algn="ctr"/>
                <a:r>
                  <a:rPr lang="en-US" sz="1600" b="1" dirty="0">
                    <a:solidFill>
                      <a:schemeClr val="tx1">
                        <a:lumMod val="75000"/>
                        <a:lumOff val="25000"/>
                      </a:schemeClr>
                    </a:solidFill>
                    <a:cs typeface="+mn-ea"/>
                    <a:sym typeface="+mn-lt"/>
                  </a:rPr>
                  <a:t>90%</a:t>
                </a:r>
                <a:endParaRPr lang="en-US" sz="1200" b="1" dirty="0">
                  <a:solidFill>
                    <a:schemeClr val="tx1">
                      <a:lumMod val="75000"/>
                      <a:lumOff val="25000"/>
                    </a:schemeClr>
                  </a:solidFill>
                  <a:cs typeface="+mn-ea"/>
                  <a:sym typeface="+mn-lt"/>
                </a:endParaRPr>
              </a:p>
            </p:txBody>
          </p:sp>
        </p:grpSp>
        <p:sp>
          <p:nvSpPr>
            <p:cNvPr id="25" name="TextBox 51">
              <a:extLst>
                <a:ext uri="{FF2B5EF4-FFF2-40B4-BE49-F238E27FC236}">
                  <a16:creationId xmlns:a16="http://schemas.microsoft.com/office/drawing/2014/main" id="{0F114684-1902-43A1-A5B5-7BCB8924D75E}"/>
                </a:ext>
              </a:extLst>
            </p:cNvPr>
            <p:cNvSpPr txBox="1"/>
            <p:nvPr/>
          </p:nvSpPr>
          <p:spPr>
            <a:xfrm>
              <a:off x="6637814" y="4081974"/>
              <a:ext cx="506549" cy="246221"/>
            </a:xfrm>
            <a:prstGeom prst="rect">
              <a:avLst/>
            </a:prstGeom>
            <a:noFill/>
          </p:spPr>
          <p:txBody>
            <a:bodyPr wrap="none" lIns="0" tIns="0" rIns="0" bIns="0" rtlCol="0">
              <a:spAutoFit/>
            </a:bodyPr>
            <a:lstStyle/>
            <a:p>
              <a:pPr algn="ctr"/>
              <a:r>
                <a:rPr lang="en-US" sz="1600" b="1" dirty="0">
                  <a:solidFill>
                    <a:schemeClr val="tx1">
                      <a:lumMod val="75000"/>
                      <a:lumOff val="25000"/>
                    </a:schemeClr>
                  </a:solidFill>
                  <a:cs typeface="+mn-ea"/>
                  <a:sym typeface="+mn-lt"/>
                </a:rPr>
                <a:t>2022</a:t>
              </a:r>
            </a:p>
          </p:txBody>
        </p:sp>
        <p:grpSp>
          <p:nvGrpSpPr>
            <p:cNvPr id="37" name="Group 62">
              <a:extLst>
                <a:ext uri="{FF2B5EF4-FFF2-40B4-BE49-F238E27FC236}">
                  <a16:creationId xmlns:a16="http://schemas.microsoft.com/office/drawing/2014/main" id="{008B6CF0-355F-40D8-9097-B80D22E9FF16}"/>
                </a:ext>
              </a:extLst>
            </p:cNvPr>
            <p:cNvGrpSpPr/>
            <p:nvPr/>
          </p:nvGrpSpPr>
          <p:grpSpPr>
            <a:xfrm>
              <a:off x="6082350" y="4479978"/>
              <a:ext cx="1744422" cy="558403"/>
              <a:chOff x="654725" y="3050273"/>
              <a:chExt cx="1296168" cy="558403"/>
            </a:xfrm>
            <a:solidFill>
              <a:srgbClr val="1CAAC2"/>
            </a:solidFill>
          </p:grpSpPr>
          <p:sp>
            <p:nvSpPr>
              <p:cNvPr id="38" name="Isosceles Triangle 66">
                <a:extLst>
                  <a:ext uri="{FF2B5EF4-FFF2-40B4-BE49-F238E27FC236}">
                    <a16:creationId xmlns:a16="http://schemas.microsoft.com/office/drawing/2014/main" id="{0A669ACA-26E6-4F94-BF1C-2C022C5FFE1C}"/>
                  </a:ext>
                </a:extLst>
              </p:cNvPr>
              <p:cNvSpPr/>
              <p:nvPr/>
            </p:nvSpPr>
            <p:spPr>
              <a:xfrm>
                <a:off x="1158914" y="3050273"/>
                <a:ext cx="287790" cy="2127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sp>
            <p:nvSpPr>
              <p:cNvPr id="39" name="Round Same Side Corner Rectangle 71">
                <a:extLst>
                  <a:ext uri="{FF2B5EF4-FFF2-40B4-BE49-F238E27FC236}">
                    <a16:creationId xmlns:a16="http://schemas.microsoft.com/office/drawing/2014/main" id="{9043EF49-C39E-4A4C-ABB9-4EB8733B48BD}"/>
                  </a:ext>
                </a:extLst>
              </p:cNvPr>
              <p:cNvSpPr/>
              <p:nvPr/>
            </p:nvSpPr>
            <p:spPr>
              <a:xfrm>
                <a:off x="654725" y="3187760"/>
                <a:ext cx="1296168" cy="4209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grpSp>
      <p:grpSp>
        <p:nvGrpSpPr>
          <p:cNvPr id="6" name="组合 5">
            <a:extLst>
              <a:ext uri="{FF2B5EF4-FFF2-40B4-BE49-F238E27FC236}">
                <a16:creationId xmlns:a16="http://schemas.microsoft.com/office/drawing/2014/main" id="{924C6EA2-8D07-4A0D-B8B1-B68C3A8CB5D3}"/>
              </a:ext>
            </a:extLst>
          </p:cNvPr>
          <p:cNvGrpSpPr/>
          <p:nvPr/>
        </p:nvGrpSpPr>
        <p:grpSpPr>
          <a:xfrm>
            <a:off x="8377344" y="1767872"/>
            <a:ext cx="1871368" cy="2946585"/>
            <a:chOff x="7987426" y="2091796"/>
            <a:chExt cx="1871368" cy="2946585"/>
          </a:xfrm>
        </p:grpSpPr>
        <p:grpSp>
          <p:nvGrpSpPr>
            <p:cNvPr id="19" name="Group 36">
              <a:extLst>
                <a:ext uri="{FF2B5EF4-FFF2-40B4-BE49-F238E27FC236}">
                  <a16:creationId xmlns:a16="http://schemas.microsoft.com/office/drawing/2014/main" id="{70645F1D-4546-493C-946D-CB3E12F7F2DA}"/>
                </a:ext>
              </a:extLst>
            </p:cNvPr>
            <p:cNvGrpSpPr>
              <a:grpSpLocks noChangeAspect="1"/>
            </p:cNvGrpSpPr>
            <p:nvPr/>
          </p:nvGrpSpPr>
          <p:grpSpPr>
            <a:xfrm>
              <a:off x="7987426" y="2091796"/>
              <a:ext cx="1871368" cy="1980688"/>
              <a:chOff x="6325383" y="1439274"/>
              <a:chExt cx="1555283" cy="1646138"/>
            </a:xfrm>
          </p:grpSpPr>
          <p:graphicFrame>
            <p:nvGraphicFramePr>
              <p:cNvPr id="21" name="Chart 65">
                <a:extLst>
                  <a:ext uri="{FF2B5EF4-FFF2-40B4-BE49-F238E27FC236}">
                    <a16:creationId xmlns:a16="http://schemas.microsoft.com/office/drawing/2014/main" id="{FE471D22-45EA-4745-B64C-EFFD892D40FF}"/>
                  </a:ext>
                </a:extLst>
              </p:cNvPr>
              <p:cNvGraphicFramePr/>
              <p:nvPr>
                <p:extLst>
                  <p:ext uri="{D42A27DB-BD31-4B8C-83A1-F6EECF244321}">
                    <p14:modId xmlns:p14="http://schemas.microsoft.com/office/powerpoint/2010/main" val="1115437898"/>
                  </p:ext>
                </p:extLst>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70">
                <a:extLst>
                  <a:ext uri="{FF2B5EF4-FFF2-40B4-BE49-F238E27FC236}">
                    <a16:creationId xmlns:a16="http://schemas.microsoft.com/office/drawing/2014/main" id="{CDD01CF0-266D-42D0-9F57-393E35181A84}"/>
                  </a:ext>
                </a:extLst>
              </p:cNvPr>
              <p:cNvSpPr txBox="1"/>
              <p:nvPr/>
            </p:nvSpPr>
            <p:spPr>
              <a:xfrm>
                <a:off x="6779912" y="2138345"/>
                <a:ext cx="666544" cy="281370"/>
              </a:xfrm>
              <a:prstGeom prst="rect">
                <a:avLst/>
              </a:prstGeom>
              <a:noFill/>
            </p:spPr>
            <p:txBody>
              <a:bodyPr wrap="square" rtlCol="0" anchor="ctr">
                <a:spAutoFit/>
              </a:bodyPr>
              <a:lstStyle/>
              <a:p>
                <a:pPr algn="ctr"/>
                <a:r>
                  <a:rPr lang="en-US" sz="1600" b="1" dirty="0">
                    <a:solidFill>
                      <a:schemeClr val="tx1">
                        <a:lumMod val="75000"/>
                        <a:lumOff val="25000"/>
                      </a:schemeClr>
                    </a:solidFill>
                    <a:cs typeface="+mn-ea"/>
                    <a:sym typeface="+mn-lt"/>
                  </a:rPr>
                  <a:t>100%</a:t>
                </a:r>
                <a:endParaRPr lang="en-US" sz="1200" b="1" dirty="0">
                  <a:solidFill>
                    <a:schemeClr val="tx1">
                      <a:lumMod val="75000"/>
                      <a:lumOff val="25000"/>
                    </a:schemeClr>
                  </a:solidFill>
                  <a:cs typeface="+mn-ea"/>
                  <a:sym typeface="+mn-lt"/>
                </a:endParaRPr>
              </a:p>
            </p:txBody>
          </p:sp>
        </p:grpSp>
        <p:sp>
          <p:nvSpPr>
            <p:cNvPr id="26" name="TextBox 52">
              <a:extLst>
                <a:ext uri="{FF2B5EF4-FFF2-40B4-BE49-F238E27FC236}">
                  <a16:creationId xmlns:a16="http://schemas.microsoft.com/office/drawing/2014/main" id="{7A7E569F-6860-4ADA-B92A-8813EC6E99CC}"/>
                </a:ext>
              </a:extLst>
            </p:cNvPr>
            <p:cNvSpPr txBox="1"/>
            <p:nvPr/>
          </p:nvSpPr>
          <p:spPr>
            <a:xfrm>
              <a:off x="8652203" y="4081974"/>
              <a:ext cx="541815" cy="246221"/>
            </a:xfrm>
            <a:prstGeom prst="rect">
              <a:avLst/>
            </a:prstGeom>
            <a:noFill/>
          </p:spPr>
          <p:txBody>
            <a:bodyPr wrap="none" lIns="0" tIns="0" rIns="0" bIns="0" rtlCol="0">
              <a:spAutoFit/>
            </a:bodyPr>
            <a:lstStyle/>
            <a:p>
              <a:pPr algn="ctr"/>
              <a:r>
                <a:rPr lang="en-US" sz="1600" b="1" dirty="0">
                  <a:solidFill>
                    <a:schemeClr val="tx1">
                      <a:lumMod val="75000"/>
                      <a:lumOff val="25000"/>
                    </a:schemeClr>
                  </a:solidFill>
                  <a:cs typeface="+mn-ea"/>
                  <a:sym typeface="+mn-lt"/>
                </a:rPr>
                <a:t>20XX</a:t>
              </a:r>
            </a:p>
          </p:txBody>
        </p:sp>
        <p:grpSp>
          <p:nvGrpSpPr>
            <p:cNvPr id="40" name="Group 72">
              <a:extLst>
                <a:ext uri="{FF2B5EF4-FFF2-40B4-BE49-F238E27FC236}">
                  <a16:creationId xmlns:a16="http://schemas.microsoft.com/office/drawing/2014/main" id="{F7DE2841-CBD4-498B-B024-133913A00FB2}"/>
                </a:ext>
              </a:extLst>
            </p:cNvPr>
            <p:cNvGrpSpPr/>
            <p:nvPr/>
          </p:nvGrpSpPr>
          <p:grpSpPr>
            <a:xfrm>
              <a:off x="8114372" y="4479978"/>
              <a:ext cx="1744422" cy="558403"/>
              <a:chOff x="654725" y="3050273"/>
              <a:chExt cx="1296168" cy="558403"/>
            </a:xfrm>
            <a:solidFill>
              <a:srgbClr val="1CAAC2"/>
            </a:solidFill>
          </p:grpSpPr>
          <p:sp>
            <p:nvSpPr>
              <p:cNvPr id="41" name="Isosceles Triangle 73">
                <a:extLst>
                  <a:ext uri="{FF2B5EF4-FFF2-40B4-BE49-F238E27FC236}">
                    <a16:creationId xmlns:a16="http://schemas.microsoft.com/office/drawing/2014/main" id="{E7415FCA-3367-4684-AEAA-68852907581C}"/>
                  </a:ext>
                </a:extLst>
              </p:cNvPr>
              <p:cNvSpPr/>
              <p:nvPr/>
            </p:nvSpPr>
            <p:spPr>
              <a:xfrm>
                <a:off x="1158914" y="3050273"/>
                <a:ext cx="287790" cy="2127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sp>
            <p:nvSpPr>
              <p:cNvPr id="42" name="Round Same Side Corner Rectangle 74">
                <a:extLst>
                  <a:ext uri="{FF2B5EF4-FFF2-40B4-BE49-F238E27FC236}">
                    <a16:creationId xmlns:a16="http://schemas.microsoft.com/office/drawing/2014/main" id="{7118724E-5EA4-4402-9170-DF6E9A66F983}"/>
                  </a:ext>
                </a:extLst>
              </p:cNvPr>
              <p:cNvSpPr/>
              <p:nvPr/>
            </p:nvSpPr>
            <p:spPr>
              <a:xfrm>
                <a:off x="654725" y="3187760"/>
                <a:ext cx="1296168" cy="42091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cs typeface="+mn-ea"/>
                  <a:sym typeface="+mn-lt"/>
                </a:endParaRPr>
              </a:p>
            </p:txBody>
          </p:sp>
        </p:grpSp>
      </p:grpSp>
      <p:grpSp>
        <p:nvGrpSpPr>
          <p:cNvPr id="43" name="组合 42">
            <a:extLst>
              <a:ext uri="{FF2B5EF4-FFF2-40B4-BE49-F238E27FC236}">
                <a16:creationId xmlns:a16="http://schemas.microsoft.com/office/drawing/2014/main" id="{9E7EC7B1-FF21-4C57-90E1-CB66537F9558}"/>
              </a:ext>
            </a:extLst>
          </p:cNvPr>
          <p:cNvGrpSpPr/>
          <p:nvPr/>
        </p:nvGrpSpPr>
        <p:grpSpPr>
          <a:xfrm>
            <a:off x="610393" y="421827"/>
            <a:ext cx="3598050" cy="703471"/>
            <a:chOff x="7410821" y="1559296"/>
            <a:chExt cx="3995921" cy="703471"/>
          </a:xfrm>
        </p:grpSpPr>
        <p:sp>
          <p:nvSpPr>
            <p:cNvPr id="44" name="文本框 43">
              <a:extLst>
                <a:ext uri="{FF2B5EF4-FFF2-40B4-BE49-F238E27FC236}">
                  <a16:creationId xmlns:a16="http://schemas.microsoft.com/office/drawing/2014/main" id="{9F1648DA-A285-4AFB-93B1-09C06F8E9EC6}"/>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45" name="文本框 44">
              <a:extLst>
                <a:ext uri="{FF2B5EF4-FFF2-40B4-BE49-F238E27FC236}">
                  <a16:creationId xmlns:a16="http://schemas.microsoft.com/office/drawing/2014/main" id="{0D947962-EF3D-4102-8C7A-3C6A62971B22}"/>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7" name="文本框 6">
            <a:extLst>
              <a:ext uri="{FF2B5EF4-FFF2-40B4-BE49-F238E27FC236}">
                <a16:creationId xmlns:a16="http://schemas.microsoft.com/office/drawing/2014/main" id="{C3C70B43-AE04-47FD-B0E0-0E24DC466E12}"/>
              </a:ext>
            </a:extLst>
          </p:cNvPr>
          <p:cNvSpPr txBox="1"/>
          <p:nvPr/>
        </p:nvSpPr>
        <p:spPr>
          <a:xfrm>
            <a:off x="1031302" y="4331253"/>
            <a:ext cx="2107792" cy="369332"/>
          </a:xfrm>
          <a:prstGeom prst="rect">
            <a:avLst/>
          </a:prstGeom>
          <a:noFill/>
        </p:spPr>
        <p:txBody>
          <a:bodyPr wrap="square" rtlCol="0">
            <a:spAutoFit/>
          </a:bodyPr>
          <a:lstStyle/>
          <a:p>
            <a:pPr algn="ctr"/>
            <a:r>
              <a:rPr lang="en-US" altLang="zh-CN" b="1" dirty="0">
                <a:solidFill>
                  <a:schemeClr val="bg1"/>
                </a:solidFill>
                <a:cs typeface="+mn-ea"/>
                <a:sym typeface="+mn-lt"/>
              </a:rPr>
              <a:t>YOUR TITLE</a:t>
            </a:r>
            <a:endParaRPr lang="zh-CN" altLang="en-US" b="1" dirty="0">
              <a:solidFill>
                <a:schemeClr val="bg1"/>
              </a:solidFill>
              <a:cs typeface="+mn-ea"/>
              <a:sym typeface="+mn-lt"/>
            </a:endParaRPr>
          </a:p>
        </p:txBody>
      </p:sp>
      <p:sp>
        <p:nvSpPr>
          <p:cNvPr id="8" name="文本框 7">
            <a:extLst>
              <a:ext uri="{FF2B5EF4-FFF2-40B4-BE49-F238E27FC236}">
                <a16:creationId xmlns:a16="http://schemas.microsoft.com/office/drawing/2014/main" id="{C6E09B33-8A08-47FE-9684-0DD8CF49EDDF}"/>
              </a:ext>
            </a:extLst>
          </p:cNvPr>
          <p:cNvSpPr txBox="1"/>
          <p:nvPr/>
        </p:nvSpPr>
        <p:spPr>
          <a:xfrm>
            <a:off x="1141198" y="4877759"/>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49" name="文本框 48">
            <a:extLst>
              <a:ext uri="{FF2B5EF4-FFF2-40B4-BE49-F238E27FC236}">
                <a16:creationId xmlns:a16="http://schemas.microsoft.com/office/drawing/2014/main" id="{704064A7-1085-4861-B781-D47F65D05E8C}"/>
              </a:ext>
            </a:extLst>
          </p:cNvPr>
          <p:cNvSpPr txBox="1"/>
          <p:nvPr/>
        </p:nvSpPr>
        <p:spPr>
          <a:xfrm>
            <a:off x="3481368" y="4318673"/>
            <a:ext cx="2107792" cy="369332"/>
          </a:xfrm>
          <a:prstGeom prst="rect">
            <a:avLst/>
          </a:prstGeom>
          <a:noFill/>
        </p:spPr>
        <p:txBody>
          <a:bodyPr wrap="square" rtlCol="0">
            <a:spAutoFit/>
          </a:bodyPr>
          <a:lstStyle/>
          <a:p>
            <a:pPr algn="ctr"/>
            <a:r>
              <a:rPr lang="en-US" altLang="zh-CN" b="1" dirty="0">
                <a:solidFill>
                  <a:schemeClr val="bg1"/>
                </a:solidFill>
                <a:cs typeface="+mn-ea"/>
                <a:sym typeface="+mn-lt"/>
              </a:rPr>
              <a:t>YOUR TITLE</a:t>
            </a:r>
            <a:endParaRPr lang="zh-CN" altLang="en-US" b="1" dirty="0">
              <a:solidFill>
                <a:schemeClr val="bg1"/>
              </a:solidFill>
              <a:cs typeface="+mn-ea"/>
              <a:sym typeface="+mn-lt"/>
            </a:endParaRPr>
          </a:p>
        </p:txBody>
      </p:sp>
      <p:sp>
        <p:nvSpPr>
          <p:cNvPr id="50" name="文本框 49">
            <a:extLst>
              <a:ext uri="{FF2B5EF4-FFF2-40B4-BE49-F238E27FC236}">
                <a16:creationId xmlns:a16="http://schemas.microsoft.com/office/drawing/2014/main" id="{20C05DA7-2EB9-41F7-BAED-42F3F65959C9}"/>
              </a:ext>
            </a:extLst>
          </p:cNvPr>
          <p:cNvSpPr txBox="1"/>
          <p:nvPr/>
        </p:nvSpPr>
        <p:spPr>
          <a:xfrm>
            <a:off x="3591264" y="4865179"/>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51" name="文本框 50">
            <a:extLst>
              <a:ext uri="{FF2B5EF4-FFF2-40B4-BE49-F238E27FC236}">
                <a16:creationId xmlns:a16="http://schemas.microsoft.com/office/drawing/2014/main" id="{2C954141-73C2-426E-8BCA-B59419B51E03}"/>
              </a:ext>
            </a:extLst>
          </p:cNvPr>
          <p:cNvSpPr txBox="1"/>
          <p:nvPr/>
        </p:nvSpPr>
        <p:spPr>
          <a:xfrm>
            <a:off x="5887191" y="4306093"/>
            <a:ext cx="2107792" cy="369332"/>
          </a:xfrm>
          <a:prstGeom prst="rect">
            <a:avLst/>
          </a:prstGeom>
          <a:noFill/>
        </p:spPr>
        <p:txBody>
          <a:bodyPr wrap="square" rtlCol="0">
            <a:spAutoFit/>
          </a:bodyPr>
          <a:lstStyle/>
          <a:p>
            <a:pPr algn="ctr"/>
            <a:r>
              <a:rPr lang="en-US" altLang="zh-CN" b="1" dirty="0">
                <a:solidFill>
                  <a:schemeClr val="bg1"/>
                </a:solidFill>
                <a:cs typeface="+mn-ea"/>
                <a:sym typeface="+mn-lt"/>
              </a:rPr>
              <a:t>YOUR TITLE</a:t>
            </a:r>
            <a:endParaRPr lang="zh-CN" altLang="en-US" b="1" dirty="0">
              <a:solidFill>
                <a:schemeClr val="bg1"/>
              </a:solidFill>
              <a:cs typeface="+mn-ea"/>
              <a:sym typeface="+mn-lt"/>
            </a:endParaRPr>
          </a:p>
        </p:txBody>
      </p:sp>
      <p:sp>
        <p:nvSpPr>
          <p:cNvPr id="53" name="文本框 52">
            <a:extLst>
              <a:ext uri="{FF2B5EF4-FFF2-40B4-BE49-F238E27FC236}">
                <a16:creationId xmlns:a16="http://schemas.microsoft.com/office/drawing/2014/main" id="{C7DB1B14-C609-4456-A2DD-668EEA96B483}"/>
              </a:ext>
            </a:extLst>
          </p:cNvPr>
          <p:cNvSpPr txBox="1"/>
          <p:nvPr/>
        </p:nvSpPr>
        <p:spPr>
          <a:xfrm>
            <a:off x="5997087" y="4852599"/>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54" name="文本框 53">
            <a:extLst>
              <a:ext uri="{FF2B5EF4-FFF2-40B4-BE49-F238E27FC236}">
                <a16:creationId xmlns:a16="http://schemas.microsoft.com/office/drawing/2014/main" id="{79EF601E-80D6-49DF-91C8-903D5301ADFB}"/>
              </a:ext>
            </a:extLst>
          </p:cNvPr>
          <p:cNvSpPr txBox="1"/>
          <p:nvPr/>
        </p:nvSpPr>
        <p:spPr>
          <a:xfrm>
            <a:off x="8293014" y="4319854"/>
            <a:ext cx="2107792" cy="369332"/>
          </a:xfrm>
          <a:prstGeom prst="rect">
            <a:avLst/>
          </a:prstGeom>
          <a:noFill/>
        </p:spPr>
        <p:txBody>
          <a:bodyPr wrap="square" rtlCol="0">
            <a:spAutoFit/>
          </a:bodyPr>
          <a:lstStyle/>
          <a:p>
            <a:pPr algn="ctr"/>
            <a:r>
              <a:rPr lang="en-US" altLang="zh-CN" b="1" dirty="0">
                <a:solidFill>
                  <a:schemeClr val="bg1"/>
                </a:solidFill>
                <a:cs typeface="+mn-ea"/>
                <a:sym typeface="+mn-lt"/>
              </a:rPr>
              <a:t>YOUR TITLE</a:t>
            </a:r>
            <a:endParaRPr lang="zh-CN" altLang="en-US" b="1" dirty="0">
              <a:solidFill>
                <a:schemeClr val="bg1"/>
              </a:solidFill>
              <a:cs typeface="+mn-ea"/>
              <a:sym typeface="+mn-lt"/>
            </a:endParaRPr>
          </a:p>
        </p:txBody>
      </p:sp>
      <p:sp>
        <p:nvSpPr>
          <p:cNvPr id="56" name="文本框 55">
            <a:extLst>
              <a:ext uri="{FF2B5EF4-FFF2-40B4-BE49-F238E27FC236}">
                <a16:creationId xmlns:a16="http://schemas.microsoft.com/office/drawing/2014/main" id="{08E7965C-42AB-4DB6-AB10-C82FF5F9F4BD}"/>
              </a:ext>
            </a:extLst>
          </p:cNvPr>
          <p:cNvSpPr txBox="1"/>
          <p:nvPr/>
        </p:nvSpPr>
        <p:spPr>
          <a:xfrm>
            <a:off x="8402910" y="4840019"/>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837296413"/>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750"/>
                                        <p:tgtEl>
                                          <p:spTgt spid="43"/>
                                        </p:tgtEl>
                                      </p:cBhvr>
                                    </p:animEffect>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7" grpId="0"/>
      <p:bldP spid="8" grpId="0"/>
      <p:bldP spid="49" grpId="0"/>
      <p:bldP spid="50" grpId="0"/>
      <p:bldP spid="51" grpId="0"/>
      <p:bldP spid="53" grpId="0"/>
      <p:bldP spid="54"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Freeform 6">
            <a:extLst>
              <a:ext uri="{FF2B5EF4-FFF2-40B4-BE49-F238E27FC236}">
                <a16:creationId xmlns:a16="http://schemas.microsoft.com/office/drawing/2014/main" id="{C46E7F70-D506-4586-8CA7-6182C83CAB42}"/>
              </a:ext>
            </a:extLst>
          </p:cNvPr>
          <p:cNvSpPr>
            <a:spLocks noEditPoints="1"/>
          </p:cNvSpPr>
          <p:nvPr/>
        </p:nvSpPr>
        <p:spPr bwMode="auto">
          <a:xfrm>
            <a:off x="1222077" y="2385079"/>
            <a:ext cx="135000" cy="135000"/>
          </a:xfrm>
          <a:prstGeom prst="ellipse">
            <a:avLst/>
          </a:prstGeom>
          <a:solidFill>
            <a:srgbClr val="1CAAC2"/>
          </a:solidFill>
          <a:ln>
            <a:noFill/>
          </a:ln>
        </p:spPr>
        <p:txBody>
          <a:bodyPr vert="horz" wrap="square" lIns="68580" tIns="34290" rIns="68580" bIns="34290" numCol="1" anchor="t" anchorCtr="0" compatLnSpc="1">
            <a:prstTxWarp prst="textNoShape">
              <a:avLst/>
            </a:prstTxWarp>
          </a:bodyPr>
          <a:lstStyle/>
          <a:p>
            <a:endParaRPr lang="id-ID" b="1" dirty="0">
              <a:cs typeface="+mn-ea"/>
              <a:sym typeface="+mn-lt"/>
            </a:endParaRPr>
          </a:p>
        </p:txBody>
      </p:sp>
      <p:sp>
        <p:nvSpPr>
          <p:cNvPr id="13" name="Freeform 11">
            <a:extLst>
              <a:ext uri="{FF2B5EF4-FFF2-40B4-BE49-F238E27FC236}">
                <a16:creationId xmlns:a16="http://schemas.microsoft.com/office/drawing/2014/main" id="{788BA0CC-7C54-4C2C-A486-573EF4BC2FE4}"/>
              </a:ext>
            </a:extLst>
          </p:cNvPr>
          <p:cNvSpPr>
            <a:spLocks noEditPoints="1"/>
          </p:cNvSpPr>
          <p:nvPr/>
        </p:nvSpPr>
        <p:spPr bwMode="auto">
          <a:xfrm>
            <a:off x="6521549" y="2385079"/>
            <a:ext cx="135000" cy="135000"/>
          </a:xfrm>
          <a:prstGeom prst="ellipse">
            <a:avLst/>
          </a:prstGeom>
          <a:solidFill>
            <a:srgbClr val="178A9E"/>
          </a:solidFill>
          <a:ln>
            <a:noFill/>
          </a:ln>
        </p:spPr>
        <p:txBody>
          <a:bodyPr vert="horz" wrap="square" lIns="68580" tIns="34290" rIns="68580" bIns="34290" numCol="1" anchor="t" anchorCtr="0" compatLnSpc="1">
            <a:prstTxWarp prst="textNoShape">
              <a:avLst/>
            </a:prstTxWarp>
          </a:bodyPr>
          <a:lstStyle/>
          <a:p>
            <a:endParaRPr lang="id-ID" b="1" dirty="0">
              <a:cs typeface="+mn-ea"/>
              <a:sym typeface="+mn-lt"/>
            </a:endParaRPr>
          </a:p>
        </p:txBody>
      </p:sp>
      <p:grpSp>
        <p:nvGrpSpPr>
          <p:cNvPr id="9" name="组合 8">
            <a:extLst>
              <a:ext uri="{FF2B5EF4-FFF2-40B4-BE49-F238E27FC236}">
                <a16:creationId xmlns:a16="http://schemas.microsoft.com/office/drawing/2014/main" id="{11C2452E-65E3-4F26-810F-E7154586A5BD}"/>
              </a:ext>
            </a:extLst>
          </p:cNvPr>
          <p:cNvGrpSpPr/>
          <p:nvPr/>
        </p:nvGrpSpPr>
        <p:grpSpPr>
          <a:xfrm>
            <a:off x="1684874" y="3874558"/>
            <a:ext cx="3731351" cy="1430614"/>
            <a:chOff x="2585410" y="4001922"/>
            <a:chExt cx="2489594" cy="1430614"/>
          </a:xfrm>
        </p:grpSpPr>
        <p:sp>
          <p:nvSpPr>
            <p:cNvPr id="19" name="Rectangle 11">
              <a:extLst>
                <a:ext uri="{FF2B5EF4-FFF2-40B4-BE49-F238E27FC236}">
                  <a16:creationId xmlns:a16="http://schemas.microsoft.com/office/drawing/2014/main" id="{5B547B2E-615D-45FF-B7A6-3F1ADCA65BE0}"/>
                </a:ext>
              </a:extLst>
            </p:cNvPr>
            <p:cNvSpPr/>
            <p:nvPr/>
          </p:nvSpPr>
          <p:spPr>
            <a:xfrm>
              <a:off x="2596555" y="4009157"/>
              <a:ext cx="2478449" cy="200815"/>
            </a:xfrm>
            <a:prstGeom prst="rect">
              <a:avLst/>
            </a:prstGeom>
            <a:solidFill>
              <a:srgbClr val="1CAAC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21" name="Rectangle 12">
              <a:extLst>
                <a:ext uri="{FF2B5EF4-FFF2-40B4-BE49-F238E27FC236}">
                  <a16:creationId xmlns:a16="http://schemas.microsoft.com/office/drawing/2014/main" id="{BAA038E6-CD7A-44C8-85BA-50BCA6936757}"/>
                </a:ext>
              </a:extLst>
            </p:cNvPr>
            <p:cNvSpPr/>
            <p:nvPr/>
          </p:nvSpPr>
          <p:spPr>
            <a:xfrm>
              <a:off x="2596556" y="4009157"/>
              <a:ext cx="1239224" cy="200815"/>
            </a:xfrm>
            <a:prstGeom prst="rect">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22" name="Content Placeholder 2">
              <a:extLst>
                <a:ext uri="{FF2B5EF4-FFF2-40B4-BE49-F238E27FC236}">
                  <a16:creationId xmlns:a16="http://schemas.microsoft.com/office/drawing/2014/main" id="{56134E68-56FC-4F74-B8CA-00435E543A28}"/>
                </a:ext>
              </a:extLst>
            </p:cNvPr>
            <p:cNvSpPr txBox="1">
              <a:spLocks/>
            </p:cNvSpPr>
            <p:nvPr/>
          </p:nvSpPr>
          <p:spPr>
            <a:xfrm>
              <a:off x="2585410" y="4001922"/>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50%</a:t>
              </a:r>
            </a:p>
          </p:txBody>
        </p:sp>
        <p:sp>
          <p:nvSpPr>
            <p:cNvPr id="25" name="Rectangle 16">
              <a:extLst>
                <a:ext uri="{FF2B5EF4-FFF2-40B4-BE49-F238E27FC236}">
                  <a16:creationId xmlns:a16="http://schemas.microsoft.com/office/drawing/2014/main" id="{897701BA-C92E-49AA-ABD5-EF079068F2FB}"/>
                </a:ext>
              </a:extLst>
            </p:cNvPr>
            <p:cNvSpPr/>
            <p:nvPr/>
          </p:nvSpPr>
          <p:spPr>
            <a:xfrm>
              <a:off x="2596555" y="4308011"/>
              <a:ext cx="2478449" cy="200815"/>
            </a:xfrm>
            <a:prstGeom prst="rect">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26" name="Rectangle 17">
              <a:extLst>
                <a:ext uri="{FF2B5EF4-FFF2-40B4-BE49-F238E27FC236}">
                  <a16:creationId xmlns:a16="http://schemas.microsoft.com/office/drawing/2014/main" id="{04C86A5B-8A55-4F37-9AF1-8FB878C4F7B0}"/>
                </a:ext>
              </a:extLst>
            </p:cNvPr>
            <p:cNvSpPr/>
            <p:nvPr/>
          </p:nvSpPr>
          <p:spPr>
            <a:xfrm>
              <a:off x="2596555" y="4308011"/>
              <a:ext cx="1457912" cy="200815"/>
            </a:xfrm>
            <a:prstGeom prst="rect">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27" name="Content Placeholder 2">
              <a:extLst>
                <a:ext uri="{FF2B5EF4-FFF2-40B4-BE49-F238E27FC236}">
                  <a16:creationId xmlns:a16="http://schemas.microsoft.com/office/drawing/2014/main" id="{378004D3-C30E-4AFE-9068-59C87DCE4EA1}"/>
                </a:ext>
              </a:extLst>
            </p:cNvPr>
            <p:cNvSpPr txBox="1">
              <a:spLocks/>
            </p:cNvSpPr>
            <p:nvPr/>
          </p:nvSpPr>
          <p:spPr>
            <a:xfrm>
              <a:off x="2585410" y="4300777"/>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62%</a:t>
              </a:r>
            </a:p>
          </p:txBody>
        </p:sp>
        <p:sp>
          <p:nvSpPr>
            <p:cNvPr id="30" name="Rectangle 20">
              <a:extLst>
                <a:ext uri="{FF2B5EF4-FFF2-40B4-BE49-F238E27FC236}">
                  <a16:creationId xmlns:a16="http://schemas.microsoft.com/office/drawing/2014/main" id="{9C6AA1E9-CEBE-4247-B31D-6F83A6B54005}"/>
                </a:ext>
              </a:extLst>
            </p:cNvPr>
            <p:cNvSpPr/>
            <p:nvPr/>
          </p:nvSpPr>
          <p:spPr>
            <a:xfrm>
              <a:off x="2596555" y="4623898"/>
              <a:ext cx="2478449" cy="20081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31" name="Rectangle 21">
              <a:extLst>
                <a:ext uri="{FF2B5EF4-FFF2-40B4-BE49-F238E27FC236}">
                  <a16:creationId xmlns:a16="http://schemas.microsoft.com/office/drawing/2014/main" id="{2DCD50E1-A61A-4B91-918C-C4ACC345EBF9}"/>
                </a:ext>
              </a:extLst>
            </p:cNvPr>
            <p:cNvSpPr/>
            <p:nvPr/>
          </p:nvSpPr>
          <p:spPr>
            <a:xfrm>
              <a:off x="2596556" y="4623898"/>
              <a:ext cx="619612" cy="2008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32" name="Content Placeholder 2">
              <a:extLst>
                <a:ext uri="{FF2B5EF4-FFF2-40B4-BE49-F238E27FC236}">
                  <a16:creationId xmlns:a16="http://schemas.microsoft.com/office/drawing/2014/main" id="{9F1DD916-D04C-4C15-A56D-F7E2FDB1B3E6}"/>
                </a:ext>
              </a:extLst>
            </p:cNvPr>
            <p:cNvSpPr txBox="1">
              <a:spLocks/>
            </p:cNvSpPr>
            <p:nvPr/>
          </p:nvSpPr>
          <p:spPr>
            <a:xfrm>
              <a:off x="2585410" y="4616663"/>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25%</a:t>
              </a:r>
            </a:p>
          </p:txBody>
        </p:sp>
        <p:sp>
          <p:nvSpPr>
            <p:cNvPr id="40" name="Rectangle 27">
              <a:extLst>
                <a:ext uri="{FF2B5EF4-FFF2-40B4-BE49-F238E27FC236}">
                  <a16:creationId xmlns:a16="http://schemas.microsoft.com/office/drawing/2014/main" id="{369B3863-4811-4022-B9A4-0786B9DDB9D5}"/>
                </a:ext>
              </a:extLst>
            </p:cNvPr>
            <p:cNvSpPr/>
            <p:nvPr/>
          </p:nvSpPr>
          <p:spPr>
            <a:xfrm>
              <a:off x="2596555" y="4927810"/>
              <a:ext cx="2478449" cy="200815"/>
            </a:xfrm>
            <a:prstGeom prst="rect">
              <a:avLst/>
            </a:prstGeom>
            <a:solidFill>
              <a:srgbClr val="1CAAC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1" name="Rectangle 28">
              <a:extLst>
                <a:ext uri="{FF2B5EF4-FFF2-40B4-BE49-F238E27FC236}">
                  <a16:creationId xmlns:a16="http://schemas.microsoft.com/office/drawing/2014/main" id="{EFFBDC74-4736-4082-AA6F-1E30318A0A92}"/>
                </a:ext>
              </a:extLst>
            </p:cNvPr>
            <p:cNvSpPr/>
            <p:nvPr/>
          </p:nvSpPr>
          <p:spPr>
            <a:xfrm>
              <a:off x="2596556" y="4927810"/>
              <a:ext cx="1846687" cy="200815"/>
            </a:xfrm>
            <a:prstGeom prst="rect">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2" name="Content Placeholder 2">
              <a:extLst>
                <a:ext uri="{FF2B5EF4-FFF2-40B4-BE49-F238E27FC236}">
                  <a16:creationId xmlns:a16="http://schemas.microsoft.com/office/drawing/2014/main" id="{E271EABE-6808-4206-A520-A0B59091B04C}"/>
                </a:ext>
              </a:extLst>
            </p:cNvPr>
            <p:cNvSpPr txBox="1">
              <a:spLocks/>
            </p:cNvSpPr>
            <p:nvPr/>
          </p:nvSpPr>
          <p:spPr>
            <a:xfrm>
              <a:off x="2585410" y="4920575"/>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75%</a:t>
              </a:r>
            </a:p>
          </p:txBody>
        </p:sp>
        <p:sp>
          <p:nvSpPr>
            <p:cNvPr id="44" name="Rectangle 31">
              <a:extLst>
                <a:ext uri="{FF2B5EF4-FFF2-40B4-BE49-F238E27FC236}">
                  <a16:creationId xmlns:a16="http://schemas.microsoft.com/office/drawing/2014/main" id="{0405DC19-4A6F-4EBA-AADC-D01FBF2058A7}"/>
                </a:ext>
              </a:extLst>
            </p:cNvPr>
            <p:cNvSpPr/>
            <p:nvPr/>
          </p:nvSpPr>
          <p:spPr>
            <a:xfrm>
              <a:off x="2596555" y="5231721"/>
              <a:ext cx="2478449" cy="200815"/>
            </a:xfrm>
            <a:prstGeom prst="rect">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5" name="Rectangle 32">
              <a:extLst>
                <a:ext uri="{FF2B5EF4-FFF2-40B4-BE49-F238E27FC236}">
                  <a16:creationId xmlns:a16="http://schemas.microsoft.com/office/drawing/2014/main" id="{9C852B8C-BD72-42AF-8B26-97DE98F44D3F}"/>
                </a:ext>
              </a:extLst>
            </p:cNvPr>
            <p:cNvSpPr/>
            <p:nvPr/>
          </p:nvSpPr>
          <p:spPr>
            <a:xfrm>
              <a:off x="2596555" y="5231721"/>
              <a:ext cx="1020537" cy="200815"/>
            </a:xfrm>
            <a:prstGeom prst="rect">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46" name="Content Placeholder 2">
              <a:extLst>
                <a:ext uri="{FF2B5EF4-FFF2-40B4-BE49-F238E27FC236}">
                  <a16:creationId xmlns:a16="http://schemas.microsoft.com/office/drawing/2014/main" id="{23A0E013-0AF0-4324-B6BD-27EBB75265E6}"/>
                </a:ext>
              </a:extLst>
            </p:cNvPr>
            <p:cNvSpPr txBox="1">
              <a:spLocks/>
            </p:cNvSpPr>
            <p:nvPr/>
          </p:nvSpPr>
          <p:spPr>
            <a:xfrm>
              <a:off x="2585410" y="5225311"/>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45%</a:t>
              </a:r>
            </a:p>
          </p:txBody>
        </p:sp>
      </p:grpSp>
      <p:grpSp>
        <p:nvGrpSpPr>
          <p:cNvPr id="8" name="组合 7">
            <a:extLst>
              <a:ext uri="{FF2B5EF4-FFF2-40B4-BE49-F238E27FC236}">
                <a16:creationId xmlns:a16="http://schemas.microsoft.com/office/drawing/2014/main" id="{98737FCE-3E76-4DC2-9F47-AFDC07180877}"/>
              </a:ext>
            </a:extLst>
          </p:cNvPr>
          <p:cNvGrpSpPr/>
          <p:nvPr/>
        </p:nvGrpSpPr>
        <p:grpSpPr>
          <a:xfrm>
            <a:off x="6984688" y="3874558"/>
            <a:ext cx="3731351" cy="1430614"/>
            <a:chOff x="6634667" y="4001922"/>
            <a:chExt cx="2489594" cy="1430614"/>
          </a:xfrm>
        </p:grpSpPr>
        <p:sp>
          <p:nvSpPr>
            <p:cNvPr id="50" name="Rectangle 37">
              <a:extLst>
                <a:ext uri="{FF2B5EF4-FFF2-40B4-BE49-F238E27FC236}">
                  <a16:creationId xmlns:a16="http://schemas.microsoft.com/office/drawing/2014/main" id="{DE0DF687-CDB0-4E47-BF0C-7EF103955839}"/>
                </a:ext>
              </a:extLst>
            </p:cNvPr>
            <p:cNvSpPr/>
            <p:nvPr/>
          </p:nvSpPr>
          <p:spPr>
            <a:xfrm>
              <a:off x="6645812" y="4009157"/>
              <a:ext cx="2478449" cy="200815"/>
            </a:xfrm>
            <a:prstGeom prst="rect">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1" name="Rectangle 38">
              <a:extLst>
                <a:ext uri="{FF2B5EF4-FFF2-40B4-BE49-F238E27FC236}">
                  <a16:creationId xmlns:a16="http://schemas.microsoft.com/office/drawing/2014/main" id="{6C9E6FAD-59AB-44CE-ADFC-AC9B12182ACF}"/>
                </a:ext>
              </a:extLst>
            </p:cNvPr>
            <p:cNvSpPr/>
            <p:nvPr/>
          </p:nvSpPr>
          <p:spPr>
            <a:xfrm>
              <a:off x="6645812" y="4009157"/>
              <a:ext cx="1239224" cy="200815"/>
            </a:xfrm>
            <a:prstGeom prst="rect">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3" name="Content Placeholder 2">
              <a:extLst>
                <a:ext uri="{FF2B5EF4-FFF2-40B4-BE49-F238E27FC236}">
                  <a16:creationId xmlns:a16="http://schemas.microsoft.com/office/drawing/2014/main" id="{925B9181-3C10-4C1F-95C5-34D13F1F04AD}"/>
                </a:ext>
              </a:extLst>
            </p:cNvPr>
            <p:cNvSpPr txBox="1">
              <a:spLocks/>
            </p:cNvSpPr>
            <p:nvPr/>
          </p:nvSpPr>
          <p:spPr>
            <a:xfrm>
              <a:off x="6634667" y="4001922"/>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50%</a:t>
              </a:r>
            </a:p>
          </p:txBody>
        </p:sp>
        <p:sp>
          <p:nvSpPr>
            <p:cNvPr id="58" name="Rectangle 43">
              <a:extLst>
                <a:ext uri="{FF2B5EF4-FFF2-40B4-BE49-F238E27FC236}">
                  <a16:creationId xmlns:a16="http://schemas.microsoft.com/office/drawing/2014/main" id="{691C8294-4365-47D7-A318-6C0E92805AEA}"/>
                </a:ext>
              </a:extLst>
            </p:cNvPr>
            <p:cNvSpPr/>
            <p:nvPr/>
          </p:nvSpPr>
          <p:spPr>
            <a:xfrm>
              <a:off x="6645812" y="4308011"/>
              <a:ext cx="2478449" cy="200815"/>
            </a:xfrm>
            <a:prstGeom prst="rect">
              <a:avLst/>
            </a:prstGeom>
            <a:solidFill>
              <a:srgbClr val="1CAAC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59" name="Rectangle 44">
              <a:extLst>
                <a:ext uri="{FF2B5EF4-FFF2-40B4-BE49-F238E27FC236}">
                  <a16:creationId xmlns:a16="http://schemas.microsoft.com/office/drawing/2014/main" id="{C078F014-1098-4557-B1DC-A6C757256342}"/>
                </a:ext>
              </a:extLst>
            </p:cNvPr>
            <p:cNvSpPr/>
            <p:nvPr/>
          </p:nvSpPr>
          <p:spPr>
            <a:xfrm>
              <a:off x="6645812" y="4308011"/>
              <a:ext cx="1457912" cy="200815"/>
            </a:xfrm>
            <a:prstGeom prst="rect">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0" name="Content Placeholder 2">
              <a:extLst>
                <a:ext uri="{FF2B5EF4-FFF2-40B4-BE49-F238E27FC236}">
                  <a16:creationId xmlns:a16="http://schemas.microsoft.com/office/drawing/2014/main" id="{96C53A04-D387-459D-837B-283ACC9E54B7}"/>
                </a:ext>
              </a:extLst>
            </p:cNvPr>
            <p:cNvSpPr txBox="1">
              <a:spLocks/>
            </p:cNvSpPr>
            <p:nvPr/>
          </p:nvSpPr>
          <p:spPr>
            <a:xfrm>
              <a:off x="6634667" y="4300777"/>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62%</a:t>
              </a:r>
            </a:p>
          </p:txBody>
        </p:sp>
        <p:sp>
          <p:nvSpPr>
            <p:cNvPr id="62" name="Rectangle 47">
              <a:extLst>
                <a:ext uri="{FF2B5EF4-FFF2-40B4-BE49-F238E27FC236}">
                  <a16:creationId xmlns:a16="http://schemas.microsoft.com/office/drawing/2014/main" id="{A5FAACC8-F2C5-47BE-85B2-8CA7041930AC}"/>
                </a:ext>
              </a:extLst>
            </p:cNvPr>
            <p:cNvSpPr/>
            <p:nvPr/>
          </p:nvSpPr>
          <p:spPr>
            <a:xfrm>
              <a:off x="6645812" y="4623898"/>
              <a:ext cx="2478449" cy="200815"/>
            </a:xfrm>
            <a:prstGeom prst="rect">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3" name="Rectangle 48">
              <a:extLst>
                <a:ext uri="{FF2B5EF4-FFF2-40B4-BE49-F238E27FC236}">
                  <a16:creationId xmlns:a16="http://schemas.microsoft.com/office/drawing/2014/main" id="{4E73CFA6-1E10-4A64-880A-3A568F1A2416}"/>
                </a:ext>
              </a:extLst>
            </p:cNvPr>
            <p:cNvSpPr/>
            <p:nvPr/>
          </p:nvSpPr>
          <p:spPr>
            <a:xfrm>
              <a:off x="6645812" y="4623898"/>
              <a:ext cx="619612" cy="200815"/>
            </a:xfrm>
            <a:prstGeom prst="rect">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64" name="Content Placeholder 2">
              <a:extLst>
                <a:ext uri="{FF2B5EF4-FFF2-40B4-BE49-F238E27FC236}">
                  <a16:creationId xmlns:a16="http://schemas.microsoft.com/office/drawing/2014/main" id="{E8E14A81-6D84-46FD-95A7-85C2EE87202E}"/>
                </a:ext>
              </a:extLst>
            </p:cNvPr>
            <p:cNvSpPr txBox="1">
              <a:spLocks/>
            </p:cNvSpPr>
            <p:nvPr/>
          </p:nvSpPr>
          <p:spPr>
            <a:xfrm>
              <a:off x="6634667" y="4616663"/>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25%</a:t>
              </a:r>
            </a:p>
          </p:txBody>
        </p:sp>
        <p:sp>
          <p:nvSpPr>
            <p:cNvPr id="69" name="Rectangle 54">
              <a:extLst>
                <a:ext uri="{FF2B5EF4-FFF2-40B4-BE49-F238E27FC236}">
                  <a16:creationId xmlns:a16="http://schemas.microsoft.com/office/drawing/2014/main" id="{6FA4F618-FD7C-437E-A922-976E2AE7BA70}"/>
                </a:ext>
              </a:extLst>
            </p:cNvPr>
            <p:cNvSpPr/>
            <p:nvPr/>
          </p:nvSpPr>
          <p:spPr>
            <a:xfrm>
              <a:off x="6645812" y="4927810"/>
              <a:ext cx="2478449" cy="20081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0" name="Rectangle 55">
              <a:extLst>
                <a:ext uri="{FF2B5EF4-FFF2-40B4-BE49-F238E27FC236}">
                  <a16:creationId xmlns:a16="http://schemas.microsoft.com/office/drawing/2014/main" id="{15B3801B-50B8-4B8F-A57F-6C8898C86633}"/>
                </a:ext>
              </a:extLst>
            </p:cNvPr>
            <p:cNvSpPr/>
            <p:nvPr/>
          </p:nvSpPr>
          <p:spPr>
            <a:xfrm>
              <a:off x="6645812" y="4927810"/>
              <a:ext cx="1846687" cy="2008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1" name="Content Placeholder 2">
              <a:extLst>
                <a:ext uri="{FF2B5EF4-FFF2-40B4-BE49-F238E27FC236}">
                  <a16:creationId xmlns:a16="http://schemas.microsoft.com/office/drawing/2014/main" id="{187DD47A-0DC4-4F14-BA02-C7D4D924B13A}"/>
                </a:ext>
              </a:extLst>
            </p:cNvPr>
            <p:cNvSpPr txBox="1">
              <a:spLocks/>
            </p:cNvSpPr>
            <p:nvPr/>
          </p:nvSpPr>
          <p:spPr>
            <a:xfrm>
              <a:off x="6634667" y="4920575"/>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75%</a:t>
              </a:r>
            </a:p>
          </p:txBody>
        </p:sp>
        <p:sp>
          <p:nvSpPr>
            <p:cNvPr id="73" name="Rectangle 58">
              <a:extLst>
                <a:ext uri="{FF2B5EF4-FFF2-40B4-BE49-F238E27FC236}">
                  <a16:creationId xmlns:a16="http://schemas.microsoft.com/office/drawing/2014/main" id="{0368E833-5B9A-4310-8C33-87579BB8C9E2}"/>
                </a:ext>
              </a:extLst>
            </p:cNvPr>
            <p:cNvSpPr/>
            <p:nvPr/>
          </p:nvSpPr>
          <p:spPr>
            <a:xfrm>
              <a:off x="6645812" y="5231721"/>
              <a:ext cx="2478449" cy="200815"/>
            </a:xfrm>
            <a:prstGeom prst="rect">
              <a:avLst/>
            </a:prstGeom>
            <a:solidFill>
              <a:srgbClr val="1CAAC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4" name="Rectangle 59">
              <a:extLst>
                <a:ext uri="{FF2B5EF4-FFF2-40B4-BE49-F238E27FC236}">
                  <a16:creationId xmlns:a16="http://schemas.microsoft.com/office/drawing/2014/main" id="{CCB07239-8A99-416B-857F-0C364505B615}"/>
                </a:ext>
              </a:extLst>
            </p:cNvPr>
            <p:cNvSpPr/>
            <p:nvPr/>
          </p:nvSpPr>
          <p:spPr>
            <a:xfrm>
              <a:off x="6645812" y="5231721"/>
              <a:ext cx="1020537" cy="200815"/>
            </a:xfrm>
            <a:prstGeom prst="rect">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bg2"/>
                </a:solidFill>
                <a:cs typeface="+mn-ea"/>
                <a:sym typeface="+mn-lt"/>
              </a:endParaRPr>
            </a:p>
          </p:txBody>
        </p:sp>
        <p:sp>
          <p:nvSpPr>
            <p:cNvPr id="75" name="Content Placeholder 2">
              <a:extLst>
                <a:ext uri="{FF2B5EF4-FFF2-40B4-BE49-F238E27FC236}">
                  <a16:creationId xmlns:a16="http://schemas.microsoft.com/office/drawing/2014/main" id="{DCD3CB4E-B059-4CA1-BDD1-D6A5E0B455B9}"/>
                </a:ext>
              </a:extLst>
            </p:cNvPr>
            <p:cNvSpPr txBox="1">
              <a:spLocks/>
            </p:cNvSpPr>
            <p:nvPr/>
          </p:nvSpPr>
          <p:spPr>
            <a:xfrm>
              <a:off x="6634667" y="5225311"/>
              <a:ext cx="352281" cy="196208"/>
            </a:xfrm>
            <a:prstGeom prst="rect">
              <a:avLst/>
            </a:prstGeom>
            <a:noFill/>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2"/>
                  </a:solidFill>
                  <a:cs typeface="+mn-ea"/>
                  <a:sym typeface="+mn-lt"/>
                </a:rPr>
                <a:t>45%</a:t>
              </a:r>
            </a:p>
          </p:txBody>
        </p:sp>
      </p:grpSp>
      <p:cxnSp>
        <p:nvCxnSpPr>
          <p:cNvPr id="79" name="Straight Connector 64">
            <a:extLst>
              <a:ext uri="{FF2B5EF4-FFF2-40B4-BE49-F238E27FC236}">
                <a16:creationId xmlns:a16="http://schemas.microsoft.com/office/drawing/2014/main" id="{284AFB57-10A6-4B3A-8102-395E4F7B5992}"/>
              </a:ext>
            </a:extLst>
          </p:cNvPr>
          <p:cNvCxnSpPr>
            <a:cxnSpLocks/>
          </p:cNvCxnSpPr>
          <p:nvPr/>
        </p:nvCxnSpPr>
        <p:spPr>
          <a:xfrm>
            <a:off x="5888038" y="2275526"/>
            <a:ext cx="0" cy="3193940"/>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83" name="组合 82">
            <a:extLst>
              <a:ext uri="{FF2B5EF4-FFF2-40B4-BE49-F238E27FC236}">
                <a16:creationId xmlns:a16="http://schemas.microsoft.com/office/drawing/2014/main" id="{92142846-30E5-47E3-9033-67E8CE1876AE}"/>
              </a:ext>
            </a:extLst>
          </p:cNvPr>
          <p:cNvGrpSpPr/>
          <p:nvPr/>
        </p:nvGrpSpPr>
        <p:grpSpPr>
          <a:xfrm>
            <a:off x="610393" y="421827"/>
            <a:ext cx="3598050" cy="703471"/>
            <a:chOff x="7410821" y="1559296"/>
            <a:chExt cx="3995921" cy="703471"/>
          </a:xfrm>
        </p:grpSpPr>
        <p:sp>
          <p:nvSpPr>
            <p:cNvPr id="84" name="文本框 83">
              <a:extLst>
                <a:ext uri="{FF2B5EF4-FFF2-40B4-BE49-F238E27FC236}">
                  <a16:creationId xmlns:a16="http://schemas.microsoft.com/office/drawing/2014/main" id="{06A5CF0D-CE1F-4313-886B-9FDBBD10AE6A}"/>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85" name="文本框 84">
              <a:extLst>
                <a:ext uri="{FF2B5EF4-FFF2-40B4-BE49-F238E27FC236}">
                  <a16:creationId xmlns:a16="http://schemas.microsoft.com/office/drawing/2014/main" id="{2D72BDCA-8A6B-4CF2-948A-30E85DFA5FD1}"/>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3" name="文本框 2">
            <a:extLst>
              <a:ext uri="{FF2B5EF4-FFF2-40B4-BE49-F238E27FC236}">
                <a16:creationId xmlns:a16="http://schemas.microsoft.com/office/drawing/2014/main" id="{D265BFDF-0AA4-4B16-8F99-55924D03A880}"/>
              </a:ext>
            </a:extLst>
          </p:cNvPr>
          <p:cNvSpPr txBox="1"/>
          <p:nvPr/>
        </p:nvSpPr>
        <p:spPr>
          <a:xfrm>
            <a:off x="1341522" y="2248258"/>
            <a:ext cx="2107792"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YOUR TITLE</a:t>
            </a:r>
            <a:endParaRPr lang="zh-CN" altLang="en-US" b="1" dirty="0">
              <a:solidFill>
                <a:schemeClr val="tx1">
                  <a:lumMod val="75000"/>
                  <a:lumOff val="25000"/>
                </a:schemeClr>
              </a:solidFill>
              <a:cs typeface="+mn-ea"/>
              <a:sym typeface="+mn-lt"/>
            </a:endParaRPr>
          </a:p>
        </p:txBody>
      </p:sp>
      <p:sp>
        <p:nvSpPr>
          <p:cNvPr id="5" name="文本框 4">
            <a:extLst>
              <a:ext uri="{FF2B5EF4-FFF2-40B4-BE49-F238E27FC236}">
                <a16:creationId xmlns:a16="http://schemas.microsoft.com/office/drawing/2014/main" id="{76001FD7-5F5B-4957-ADD6-C7A52ACF65D5}"/>
              </a:ext>
            </a:extLst>
          </p:cNvPr>
          <p:cNvSpPr txBox="1"/>
          <p:nvPr/>
        </p:nvSpPr>
        <p:spPr>
          <a:xfrm>
            <a:off x="1830246" y="2624000"/>
            <a:ext cx="2478450"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nvGrpSpPr>
          <p:cNvPr id="7" name="组合 6">
            <a:extLst>
              <a:ext uri="{FF2B5EF4-FFF2-40B4-BE49-F238E27FC236}">
                <a16:creationId xmlns:a16="http://schemas.microsoft.com/office/drawing/2014/main" id="{DB27F5BB-B1EE-4B74-813E-9F202283EB3C}"/>
              </a:ext>
            </a:extLst>
          </p:cNvPr>
          <p:cNvGrpSpPr/>
          <p:nvPr/>
        </p:nvGrpSpPr>
        <p:grpSpPr>
          <a:xfrm>
            <a:off x="6431868" y="2827389"/>
            <a:ext cx="475087" cy="475087"/>
            <a:chOff x="6081846" y="3191456"/>
            <a:chExt cx="475087" cy="475087"/>
          </a:xfrm>
        </p:grpSpPr>
        <p:sp>
          <p:nvSpPr>
            <p:cNvPr id="90" name="椭圆 89">
              <a:extLst>
                <a:ext uri="{FF2B5EF4-FFF2-40B4-BE49-F238E27FC236}">
                  <a16:creationId xmlns:a16="http://schemas.microsoft.com/office/drawing/2014/main" id="{C80C3580-8667-47C1-A61C-FDD698997E54}"/>
                </a:ext>
              </a:extLst>
            </p:cNvPr>
            <p:cNvSpPr/>
            <p:nvPr/>
          </p:nvSpPr>
          <p:spPr>
            <a:xfrm>
              <a:off x="6081846" y="3191456"/>
              <a:ext cx="475087" cy="475087"/>
            </a:xfrm>
            <a:prstGeom prst="ellipse">
              <a:avLst/>
            </a:prstGeom>
            <a:solidFill>
              <a:srgbClr val="178A9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9" name="Google Shape;1002;p32">
              <a:extLst>
                <a:ext uri="{FF2B5EF4-FFF2-40B4-BE49-F238E27FC236}">
                  <a16:creationId xmlns:a16="http://schemas.microsoft.com/office/drawing/2014/main" id="{35DB0A0C-6F45-4DBF-A797-532B180A4134}"/>
                </a:ext>
              </a:extLst>
            </p:cNvPr>
            <p:cNvGrpSpPr/>
            <p:nvPr/>
          </p:nvGrpSpPr>
          <p:grpSpPr>
            <a:xfrm>
              <a:off x="6213241" y="3296403"/>
              <a:ext cx="212296" cy="248196"/>
              <a:chOff x="-48237000" y="2342650"/>
              <a:chExt cx="256800" cy="300225"/>
            </a:xfrm>
            <a:solidFill>
              <a:schemeClr val="bg1"/>
            </a:solidFill>
          </p:grpSpPr>
          <p:sp>
            <p:nvSpPr>
              <p:cNvPr id="91" name="Google Shape;1003;p32">
                <a:extLst>
                  <a:ext uri="{FF2B5EF4-FFF2-40B4-BE49-F238E27FC236}">
                    <a16:creationId xmlns:a16="http://schemas.microsoft.com/office/drawing/2014/main" id="{B7042FDA-A293-4DD1-B567-5AC2E9E19061}"/>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2" name="Google Shape;1004;p32">
                <a:extLst>
                  <a:ext uri="{FF2B5EF4-FFF2-40B4-BE49-F238E27FC236}">
                    <a16:creationId xmlns:a16="http://schemas.microsoft.com/office/drawing/2014/main" id="{A2AD3F61-BBBF-41DD-90DE-563443579D38}"/>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3" name="Google Shape;1005;p32">
                <a:extLst>
                  <a:ext uri="{FF2B5EF4-FFF2-40B4-BE49-F238E27FC236}">
                    <a16:creationId xmlns:a16="http://schemas.microsoft.com/office/drawing/2014/main" id="{38A62B14-2326-4A84-9E04-85CE641526BE}"/>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grpSp>
        <p:nvGrpSpPr>
          <p:cNvPr id="6" name="组合 5">
            <a:extLst>
              <a:ext uri="{FF2B5EF4-FFF2-40B4-BE49-F238E27FC236}">
                <a16:creationId xmlns:a16="http://schemas.microsoft.com/office/drawing/2014/main" id="{3D67DE21-9DB2-4D99-AFAA-705CF112F97F}"/>
              </a:ext>
            </a:extLst>
          </p:cNvPr>
          <p:cNvGrpSpPr/>
          <p:nvPr/>
        </p:nvGrpSpPr>
        <p:grpSpPr>
          <a:xfrm>
            <a:off x="1199621" y="2827389"/>
            <a:ext cx="475087" cy="475087"/>
            <a:chOff x="2601236" y="7237804"/>
            <a:chExt cx="475087" cy="475087"/>
          </a:xfrm>
        </p:grpSpPr>
        <p:sp>
          <p:nvSpPr>
            <p:cNvPr id="96" name="椭圆 95">
              <a:extLst>
                <a:ext uri="{FF2B5EF4-FFF2-40B4-BE49-F238E27FC236}">
                  <a16:creationId xmlns:a16="http://schemas.microsoft.com/office/drawing/2014/main" id="{E0B4506F-7116-4596-9590-CCA3CDF397A8}"/>
                </a:ext>
              </a:extLst>
            </p:cNvPr>
            <p:cNvSpPr/>
            <p:nvPr/>
          </p:nvSpPr>
          <p:spPr>
            <a:xfrm>
              <a:off x="2601236" y="7237804"/>
              <a:ext cx="475087" cy="475087"/>
            </a:xfrm>
            <a:prstGeom prst="ellipse">
              <a:avLst/>
            </a:prstGeom>
            <a:solidFill>
              <a:srgbClr val="1CAAC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5" name="Google Shape;982;p32">
              <a:extLst>
                <a:ext uri="{FF2B5EF4-FFF2-40B4-BE49-F238E27FC236}">
                  <a16:creationId xmlns:a16="http://schemas.microsoft.com/office/drawing/2014/main" id="{C53EFB1C-5C8C-4483-B342-6CB30682189A}"/>
                </a:ext>
              </a:extLst>
            </p:cNvPr>
            <p:cNvGrpSpPr/>
            <p:nvPr/>
          </p:nvGrpSpPr>
          <p:grpSpPr>
            <a:xfrm>
              <a:off x="2728904" y="7360210"/>
              <a:ext cx="246872" cy="244878"/>
              <a:chOff x="-31166825" y="1939525"/>
              <a:chExt cx="293800" cy="291425"/>
            </a:xfrm>
            <a:solidFill>
              <a:schemeClr val="bg1"/>
            </a:solidFill>
          </p:grpSpPr>
          <p:sp>
            <p:nvSpPr>
              <p:cNvPr id="97" name="Google Shape;983;p32">
                <a:extLst>
                  <a:ext uri="{FF2B5EF4-FFF2-40B4-BE49-F238E27FC236}">
                    <a16:creationId xmlns:a16="http://schemas.microsoft.com/office/drawing/2014/main" id="{913DDAF5-925C-4224-BE30-ECE88288877B}"/>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8" name="Google Shape;984;p32">
                <a:extLst>
                  <a:ext uri="{FF2B5EF4-FFF2-40B4-BE49-F238E27FC236}">
                    <a16:creationId xmlns:a16="http://schemas.microsoft.com/office/drawing/2014/main" id="{E419D2FC-103F-499F-BC49-DB9DDE8085B1}"/>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9" name="Google Shape;985;p32">
                <a:extLst>
                  <a:ext uri="{FF2B5EF4-FFF2-40B4-BE49-F238E27FC236}">
                    <a16:creationId xmlns:a16="http://schemas.microsoft.com/office/drawing/2014/main" id="{FCBA7E7B-6CE2-4114-A539-5D61B6BE124E}"/>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0" name="Google Shape;986;p32">
                <a:extLst>
                  <a:ext uri="{FF2B5EF4-FFF2-40B4-BE49-F238E27FC236}">
                    <a16:creationId xmlns:a16="http://schemas.microsoft.com/office/drawing/2014/main" id="{7051FB95-48DA-4E7C-83DB-99701FDEF0F0}"/>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1" name="Google Shape;987;p32">
                <a:extLst>
                  <a:ext uri="{FF2B5EF4-FFF2-40B4-BE49-F238E27FC236}">
                    <a16:creationId xmlns:a16="http://schemas.microsoft.com/office/drawing/2014/main" id="{611DD016-0A31-4503-AAE0-5DC689C015A8}"/>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988;p32">
                <a:extLst>
                  <a:ext uri="{FF2B5EF4-FFF2-40B4-BE49-F238E27FC236}">
                    <a16:creationId xmlns:a16="http://schemas.microsoft.com/office/drawing/2014/main" id="{AFA2EFF4-8292-4B2A-B242-E0FAFA34DB77}"/>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3" name="Google Shape;989;p32">
                <a:extLst>
                  <a:ext uri="{FF2B5EF4-FFF2-40B4-BE49-F238E27FC236}">
                    <a16:creationId xmlns:a16="http://schemas.microsoft.com/office/drawing/2014/main" id="{01EF0DB0-8370-4963-92B3-573951B5CCB0}"/>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4" name="Google Shape;990;p32">
                <a:extLst>
                  <a:ext uri="{FF2B5EF4-FFF2-40B4-BE49-F238E27FC236}">
                    <a16:creationId xmlns:a16="http://schemas.microsoft.com/office/drawing/2014/main" id="{EBF80D8C-1E28-441B-9629-5EFF0250B1DE}"/>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5" name="Google Shape;991;p32">
                <a:extLst>
                  <a:ext uri="{FF2B5EF4-FFF2-40B4-BE49-F238E27FC236}">
                    <a16:creationId xmlns:a16="http://schemas.microsoft.com/office/drawing/2014/main" id="{4F51BC5D-56FD-4725-A2A7-3BCB8FD4E710}"/>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Google Shape;992;p32">
                <a:extLst>
                  <a:ext uri="{FF2B5EF4-FFF2-40B4-BE49-F238E27FC236}">
                    <a16:creationId xmlns:a16="http://schemas.microsoft.com/office/drawing/2014/main" id="{7AFFD36B-6189-4FFE-BBD2-86AA7A080D3E}"/>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7" name="Google Shape;993;p32">
                <a:extLst>
                  <a:ext uri="{FF2B5EF4-FFF2-40B4-BE49-F238E27FC236}">
                    <a16:creationId xmlns:a16="http://schemas.microsoft.com/office/drawing/2014/main" id="{253DB400-BAAA-4E30-9F7E-E73B03A65C8D}"/>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grpSp>
      <p:sp>
        <p:nvSpPr>
          <p:cNvPr id="108" name="文本框 107">
            <a:extLst>
              <a:ext uri="{FF2B5EF4-FFF2-40B4-BE49-F238E27FC236}">
                <a16:creationId xmlns:a16="http://schemas.microsoft.com/office/drawing/2014/main" id="{B462B079-23CD-4615-A8D5-6B9786B94D3D}"/>
              </a:ext>
            </a:extLst>
          </p:cNvPr>
          <p:cNvSpPr txBox="1"/>
          <p:nvPr/>
        </p:nvSpPr>
        <p:spPr>
          <a:xfrm>
            <a:off x="1129495" y="3843781"/>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09" name="文本框 108">
            <a:extLst>
              <a:ext uri="{FF2B5EF4-FFF2-40B4-BE49-F238E27FC236}">
                <a16:creationId xmlns:a16="http://schemas.microsoft.com/office/drawing/2014/main" id="{6F5AA775-9A72-4C49-9E84-4695EB2BB14A}"/>
              </a:ext>
            </a:extLst>
          </p:cNvPr>
          <p:cNvSpPr txBox="1"/>
          <p:nvPr/>
        </p:nvSpPr>
        <p:spPr>
          <a:xfrm>
            <a:off x="1129495" y="4152995"/>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0" name="文本框 109">
            <a:extLst>
              <a:ext uri="{FF2B5EF4-FFF2-40B4-BE49-F238E27FC236}">
                <a16:creationId xmlns:a16="http://schemas.microsoft.com/office/drawing/2014/main" id="{81DD53C4-24CC-4798-B9B6-730271FDE77E}"/>
              </a:ext>
            </a:extLst>
          </p:cNvPr>
          <p:cNvSpPr txBox="1"/>
          <p:nvPr/>
        </p:nvSpPr>
        <p:spPr>
          <a:xfrm>
            <a:off x="1129495" y="4462209"/>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1" name="文本框 110">
            <a:extLst>
              <a:ext uri="{FF2B5EF4-FFF2-40B4-BE49-F238E27FC236}">
                <a16:creationId xmlns:a16="http://schemas.microsoft.com/office/drawing/2014/main" id="{76EB5E08-0012-4A2E-A5C2-065DF5893CFA}"/>
              </a:ext>
            </a:extLst>
          </p:cNvPr>
          <p:cNvSpPr txBox="1"/>
          <p:nvPr/>
        </p:nvSpPr>
        <p:spPr>
          <a:xfrm>
            <a:off x="1129495" y="4771423"/>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2" name="文本框 111">
            <a:extLst>
              <a:ext uri="{FF2B5EF4-FFF2-40B4-BE49-F238E27FC236}">
                <a16:creationId xmlns:a16="http://schemas.microsoft.com/office/drawing/2014/main" id="{AC13487F-BEFE-498D-BAAF-F12F1E53A0BB}"/>
              </a:ext>
            </a:extLst>
          </p:cNvPr>
          <p:cNvSpPr txBox="1"/>
          <p:nvPr/>
        </p:nvSpPr>
        <p:spPr>
          <a:xfrm>
            <a:off x="1129495" y="5080635"/>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3" name="文本框 112">
            <a:extLst>
              <a:ext uri="{FF2B5EF4-FFF2-40B4-BE49-F238E27FC236}">
                <a16:creationId xmlns:a16="http://schemas.microsoft.com/office/drawing/2014/main" id="{F2CA18DC-F28E-4E7C-A5C6-712720AD2368}"/>
              </a:ext>
            </a:extLst>
          </p:cNvPr>
          <p:cNvSpPr txBox="1"/>
          <p:nvPr/>
        </p:nvSpPr>
        <p:spPr>
          <a:xfrm>
            <a:off x="6472207" y="3843781"/>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4" name="文本框 113">
            <a:extLst>
              <a:ext uri="{FF2B5EF4-FFF2-40B4-BE49-F238E27FC236}">
                <a16:creationId xmlns:a16="http://schemas.microsoft.com/office/drawing/2014/main" id="{81D6A8A3-90B6-4827-9922-BBFF5D694021}"/>
              </a:ext>
            </a:extLst>
          </p:cNvPr>
          <p:cNvSpPr txBox="1"/>
          <p:nvPr/>
        </p:nvSpPr>
        <p:spPr>
          <a:xfrm>
            <a:off x="6472207" y="4152995"/>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5" name="文本框 114">
            <a:extLst>
              <a:ext uri="{FF2B5EF4-FFF2-40B4-BE49-F238E27FC236}">
                <a16:creationId xmlns:a16="http://schemas.microsoft.com/office/drawing/2014/main" id="{7F4293BB-038F-4944-ACD3-FE498144BEE2}"/>
              </a:ext>
            </a:extLst>
          </p:cNvPr>
          <p:cNvSpPr txBox="1"/>
          <p:nvPr/>
        </p:nvSpPr>
        <p:spPr>
          <a:xfrm>
            <a:off x="6472207" y="4462209"/>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6" name="文本框 115">
            <a:extLst>
              <a:ext uri="{FF2B5EF4-FFF2-40B4-BE49-F238E27FC236}">
                <a16:creationId xmlns:a16="http://schemas.microsoft.com/office/drawing/2014/main" id="{6A988D5F-508E-4E88-8E19-620CEAB63677}"/>
              </a:ext>
            </a:extLst>
          </p:cNvPr>
          <p:cNvSpPr txBox="1"/>
          <p:nvPr/>
        </p:nvSpPr>
        <p:spPr>
          <a:xfrm>
            <a:off x="6472207" y="4771423"/>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7" name="文本框 116">
            <a:extLst>
              <a:ext uri="{FF2B5EF4-FFF2-40B4-BE49-F238E27FC236}">
                <a16:creationId xmlns:a16="http://schemas.microsoft.com/office/drawing/2014/main" id="{698C627E-54CF-4483-BE9C-7F66213CC535}"/>
              </a:ext>
            </a:extLst>
          </p:cNvPr>
          <p:cNvSpPr txBox="1"/>
          <p:nvPr/>
        </p:nvSpPr>
        <p:spPr>
          <a:xfrm>
            <a:off x="6472207" y="5080635"/>
            <a:ext cx="572098" cy="230832"/>
          </a:xfrm>
          <a:prstGeom prst="rect">
            <a:avLst/>
          </a:prstGeom>
          <a:noFill/>
        </p:spPr>
        <p:txBody>
          <a:bodyPr wrap="square" rtlCol="0">
            <a:spAutoFit/>
          </a:bodyPr>
          <a:lstStyle/>
          <a:p>
            <a:r>
              <a:rPr lang="en-US" altLang="zh-CN" sz="900" dirty="0">
                <a:solidFill>
                  <a:schemeClr val="tx1">
                    <a:lumMod val="75000"/>
                    <a:lumOff val="25000"/>
                  </a:schemeClr>
                </a:solidFill>
                <a:cs typeface="+mn-ea"/>
                <a:sym typeface="+mn-lt"/>
              </a:rPr>
              <a:t>TITLE</a:t>
            </a:r>
            <a:endParaRPr lang="zh-CN" altLang="en-US" sz="900" dirty="0">
              <a:solidFill>
                <a:schemeClr val="tx1">
                  <a:lumMod val="75000"/>
                  <a:lumOff val="25000"/>
                </a:schemeClr>
              </a:solidFill>
              <a:cs typeface="+mn-ea"/>
              <a:sym typeface="+mn-lt"/>
            </a:endParaRPr>
          </a:p>
        </p:txBody>
      </p:sp>
      <p:sp>
        <p:nvSpPr>
          <p:cNvPr id="118" name="文本框 117">
            <a:extLst>
              <a:ext uri="{FF2B5EF4-FFF2-40B4-BE49-F238E27FC236}">
                <a16:creationId xmlns:a16="http://schemas.microsoft.com/office/drawing/2014/main" id="{FFFD9F4C-62A0-4FF2-9F6A-3200AC2A1CD3}"/>
              </a:ext>
            </a:extLst>
          </p:cNvPr>
          <p:cNvSpPr txBox="1"/>
          <p:nvPr/>
        </p:nvSpPr>
        <p:spPr>
          <a:xfrm>
            <a:off x="6634896" y="2254668"/>
            <a:ext cx="2107792"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YOUR TITLE</a:t>
            </a:r>
            <a:endParaRPr lang="zh-CN" altLang="en-US" b="1" dirty="0">
              <a:solidFill>
                <a:schemeClr val="tx1">
                  <a:lumMod val="75000"/>
                  <a:lumOff val="25000"/>
                </a:schemeClr>
              </a:solidFill>
              <a:cs typeface="+mn-ea"/>
              <a:sym typeface="+mn-lt"/>
            </a:endParaRPr>
          </a:p>
        </p:txBody>
      </p:sp>
      <p:sp>
        <p:nvSpPr>
          <p:cNvPr id="119" name="文本框 118">
            <a:extLst>
              <a:ext uri="{FF2B5EF4-FFF2-40B4-BE49-F238E27FC236}">
                <a16:creationId xmlns:a16="http://schemas.microsoft.com/office/drawing/2014/main" id="{C52F83D6-8852-46F9-BCA5-2DBBFFFBBDD2}"/>
              </a:ext>
            </a:extLst>
          </p:cNvPr>
          <p:cNvSpPr txBox="1"/>
          <p:nvPr/>
        </p:nvSpPr>
        <p:spPr>
          <a:xfrm>
            <a:off x="6934746" y="2630410"/>
            <a:ext cx="2478450"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940743500"/>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500"/>
                                  </p:stCondLst>
                                  <p:childTnLst>
                                    <p:set>
                                      <p:cBhvr>
                                        <p:cTn id="18" dur="1" fill="hold">
                                          <p:stCondLst>
                                            <p:cond delay="0"/>
                                          </p:stCondLst>
                                        </p:cTn>
                                        <p:tgtEl>
                                          <p:spTgt spid="79"/>
                                        </p:tgtEl>
                                        <p:attrNameLst>
                                          <p:attrName>style.visibility</p:attrName>
                                        </p:attrNameLst>
                                      </p:cBhvr>
                                      <p:to>
                                        <p:strVal val="visible"/>
                                      </p:to>
                                    </p:set>
                                    <p:animEffect transition="in" filter="wipe(down)">
                                      <p:cBhvr>
                                        <p:cTn id="19" dur="500"/>
                                        <p:tgtEl>
                                          <p:spTgt spid="7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500"/>
                                  </p:stCondLst>
                                  <p:childTnLst>
                                    <p:set>
                                      <p:cBhvr>
                                        <p:cTn id="27" dur="1" fill="hold">
                                          <p:stCondLst>
                                            <p:cond delay="0"/>
                                          </p:stCondLst>
                                        </p:cTn>
                                        <p:tgtEl>
                                          <p:spTgt spid="83"/>
                                        </p:tgtEl>
                                        <p:attrNameLst>
                                          <p:attrName>style.visibility</p:attrName>
                                        </p:attrNameLst>
                                      </p:cBhvr>
                                      <p:to>
                                        <p:strVal val="visible"/>
                                      </p:to>
                                    </p:set>
                                    <p:animEffect transition="in" filter="wipe(left)">
                                      <p:cBhvr>
                                        <p:cTn id="28" dur="750"/>
                                        <p:tgtEl>
                                          <p:spTgt spid="83"/>
                                        </p:tgtEl>
                                      </p:cBhvr>
                                    </p:animEffect>
                                  </p:childTnLst>
                                </p:cTn>
                              </p:par>
                              <p:par>
                                <p:cTn id="29" presetID="22" presetClass="entr" presetSubtype="8"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22" presetClass="entr" presetSubtype="8" fill="hold" nodeType="with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500"/>
                                        <p:tgtEl>
                                          <p:spTgt spid="108"/>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109"/>
                                        </p:tgtEl>
                                        <p:attrNameLst>
                                          <p:attrName>style.visibility</p:attrName>
                                        </p:attrNameLst>
                                      </p:cBhvr>
                                      <p:to>
                                        <p:strVal val="visible"/>
                                      </p:to>
                                    </p:set>
                                    <p:animEffect transition="in" filter="wipe(left)">
                                      <p:cBhvr>
                                        <p:cTn id="46" dur="500"/>
                                        <p:tgtEl>
                                          <p:spTgt spid="109"/>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110"/>
                                        </p:tgtEl>
                                        <p:attrNameLst>
                                          <p:attrName>style.visibility</p:attrName>
                                        </p:attrNameLst>
                                      </p:cBhvr>
                                      <p:to>
                                        <p:strVal val="visible"/>
                                      </p:to>
                                    </p:set>
                                    <p:animEffect transition="in" filter="wipe(left)">
                                      <p:cBhvr>
                                        <p:cTn id="49" dur="500"/>
                                        <p:tgtEl>
                                          <p:spTgt spid="110"/>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111"/>
                                        </p:tgtEl>
                                        <p:attrNameLst>
                                          <p:attrName>style.visibility</p:attrName>
                                        </p:attrNameLst>
                                      </p:cBhvr>
                                      <p:to>
                                        <p:strVal val="visible"/>
                                      </p:to>
                                    </p:set>
                                    <p:animEffect transition="in" filter="wipe(left)">
                                      <p:cBhvr>
                                        <p:cTn id="52" dur="500"/>
                                        <p:tgtEl>
                                          <p:spTgt spid="111"/>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12"/>
                                        </p:tgtEl>
                                        <p:attrNameLst>
                                          <p:attrName>style.visibility</p:attrName>
                                        </p:attrNameLst>
                                      </p:cBhvr>
                                      <p:to>
                                        <p:strVal val="visible"/>
                                      </p:to>
                                    </p:set>
                                    <p:animEffect transition="in" filter="wipe(left)">
                                      <p:cBhvr>
                                        <p:cTn id="55" dur="500"/>
                                        <p:tgtEl>
                                          <p:spTgt spid="112"/>
                                        </p:tgtEl>
                                      </p:cBhvr>
                                    </p:animEffect>
                                  </p:childTnLst>
                                </p:cTn>
                              </p:par>
                              <p:par>
                                <p:cTn id="56" presetID="22" presetClass="entr" presetSubtype="8" fill="hold" nodeType="withEffect">
                                  <p:stCondLst>
                                    <p:cond delay="5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par>
                                <p:cTn id="59" presetID="22" presetClass="entr" presetSubtype="8" fill="hold" nodeType="withEffect">
                                  <p:stCondLst>
                                    <p:cond delay="50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500"/>
                                        <p:tgtEl>
                                          <p:spTgt spid="113"/>
                                        </p:tgtEl>
                                      </p:cBhvr>
                                    </p:animEffect>
                                  </p:childTnLst>
                                </p:cTn>
                              </p:par>
                              <p:par>
                                <p:cTn id="65" presetID="22" presetClass="entr" presetSubtype="8" fill="hold" grpId="0" nodeType="withEffect">
                                  <p:stCondLst>
                                    <p:cond delay="500"/>
                                  </p:stCondLst>
                                  <p:childTnLst>
                                    <p:set>
                                      <p:cBhvr>
                                        <p:cTn id="66" dur="1" fill="hold">
                                          <p:stCondLst>
                                            <p:cond delay="0"/>
                                          </p:stCondLst>
                                        </p:cTn>
                                        <p:tgtEl>
                                          <p:spTgt spid="114"/>
                                        </p:tgtEl>
                                        <p:attrNameLst>
                                          <p:attrName>style.visibility</p:attrName>
                                        </p:attrNameLst>
                                      </p:cBhvr>
                                      <p:to>
                                        <p:strVal val="visible"/>
                                      </p:to>
                                    </p:set>
                                    <p:animEffect transition="in" filter="wipe(left)">
                                      <p:cBhvr>
                                        <p:cTn id="67" dur="500"/>
                                        <p:tgtEl>
                                          <p:spTgt spid="114"/>
                                        </p:tgtEl>
                                      </p:cBhvr>
                                    </p:animEffect>
                                  </p:childTnLst>
                                </p:cTn>
                              </p:par>
                              <p:par>
                                <p:cTn id="68" presetID="22" presetClass="entr" presetSubtype="8" fill="hold" grpId="0" nodeType="withEffect">
                                  <p:stCondLst>
                                    <p:cond delay="500"/>
                                  </p:stCondLst>
                                  <p:childTnLst>
                                    <p:set>
                                      <p:cBhvr>
                                        <p:cTn id="69" dur="1" fill="hold">
                                          <p:stCondLst>
                                            <p:cond delay="0"/>
                                          </p:stCondLst>
                                        </p:cTn>
                                        <p:tgtEl>
                                          <p:spTgt spid="115"/>
                                        </p:tgtEl>
                                        <p:attrNameLst>
                                          <p:attrName>style.visibility</p:attrName>
                                        </p:attrNameLst>
                                      </p:cBhvr>
                                      <p:to>
                                        <p:strVal val="visible"/>
                                      </p:to>
                                    </p:set>
                                    <p:animEffect transition="in" filter="wipe(left)">
                                      <p:cBhvr>
                                        <p:cTn id="70" dur="500"/>
                                        <p:tgtEl>
                                          <p:spTgt spid="115"/>
                                        </p:tgtEl>
                                      </p:cBhvr>
                                    </p:animEffect>
                                  </p:childTnLst>
                                </p:cTn>
                              </p:par>
                              <p:par>
                                <p:cTn id="71" presetID="22" presetClass="entr" presetSubtype="8" fill="hold" grpId="0" nodeType="withEffect">
                                  <p:stCondLst>
                                    <p:cond delay="500"/>
                                  </p:stCondLst>
                                  <p:childTnLst>
                                    <p:set>
                                      <p:cBhvr>
                                        <p:cTn id="72" dur="1" fill="hold">
                                          <p:stCondLst>
                                            <p:cond delay="0"/>
                                          </p:stCondLst>
                                        </p:cTn>
                                        <p:tgtEl>
                                          <p:spTgt spid="116"/>
                                        </p:tgtEl>
                                        <p:attrNameLst>
                                          <p:attrName>style.visibility</p:attrName>
                                        </p:attrNameLst>
                                      </p:cBhvr>
                                      <p:to>
                                        <p:strVal val="visible"/>
                                      </p:to>
                                    </p:set>
                                    <p:animEffect transition="in" filter="wipe(left)">
                                      <p:cBhvr>
                                        <p:cTn id="73" dur="500"/>
                                        <p:tgtEl>
                                          <p:spTgt spid="116"/>
                                        </p:tgtEl>
                                      </p:cBhvr>
                                    </p:animEffect>
                                  </p:childTnLst>
                                </p:cTn>
                              </p:par>
                              <p:par>
                                <p:cTn id="74" presetID="22" presetClass="entr" presetSubtype="8" fill="hold" grpId="0" nodeType="withEffect">
                                  <p:stCondLst>
                                    <p:cond delay="500"/>
                                  </p:stCondLst>
                                  <p:childTnLst>
                                    <p:set>
                                      <p:cBhvr>
                                        <p:cTn id="75" dur="1" fill="hold">
                                          <p:stCondLst>
                                            <p:cond delay="0"/>
                                          </p:stCondLst>
                                        </p:cTn>
                                        <p:tgtEl>
                                          <p:spTgt spid="117"/>
                                        </p:tgtEl>
                                        <p:attrNameLst>
                                          <p:attrName>style.visibility</p:attrName>
                                        </p:attrNameLst>
                                      </p:cBhvr>
                                      <p:to>
                                        <p:strVal val="visible"/>
                                      </p:to>
                                    </p:set>
                                    <p:animEffect transition="in" filter="wipe(left)">
                                      <p:cBhvr>
                                        <p:cTn id="76" dur="500"/>
                                        <p:tgtEl>
                                          <p:spTgt spid="117"/>
                                        </p:tgtEl>
                                      </p:cBhvr>
                                    </p:animEffect>
                                  </p:childTnLst>
                                </p:cTn>
                              </p:par>
                              <p:par>
                                <p:cTn id="77" presetID="22" presetClass="entr" presetSubtype="8" fill="hold" grpId="0" nodeType="withEffect">
                                  <p:stCondLst>
                                    <p:cond delay="500"/>
                                  </p:stCondLst>
                                  <p:childTnLst>
                                    <p:set>
                                      <p:cBhvr>
                                        <p:cTn id="78" dur="1" fill="hold">
                                          <p:stCondLst>
                                            <p:cond delay="0"/>
                                          </p:stCondLst>
                                        </p:cTn>
                                        <p:tgtEl>
                                          <p:spTgt spid="118"/>
                                        </p:tgtEl>
                                        <p:attrNameLst>
                                          <p:attrName>style.visibility</p:attrName>
                                        </p:attrNameLst>
                                      </p:cBhvr>
                                      <p:to>
                                        <p:strVal val="visible"/>
                                      </p:to>
                                    </p:set>
                                    <p:animEffect transition="in" filter="wipe(left)">
                                      <p:cBhvr>
                                        <p:cTn id="79" dur="500"/>
                                        <p:tgtEl>
                                          <p:spTgt spid="118"/>
                                        </p:tgtEl>
                                      </p:cBhvr>
                                    </p:animEffect>
                                  </p:childTnLst>
                                </p:cTn>
                              </p:par>
                              <p:par>
                                <p:cTn id="80" presetID="22" presetClass="entr" presetSubtype="8" fill="hold" grpId="0" nodeType="withEffect">
                                  <p:stCondLst>
                                    <p:cond delay="500"/>
                                  </p:stCondLst>
                                  <p:childTnLst>
                                    <p:set>
                                      <p:cBhvr>
                                        <p:cTn id="81" dur="1" fill="hold">
                                          <p:stCondLst>
                                            <p:cond delay="0"/>
                                          </p:stCondLst>
                                        </p:cTn>
                                        <p:tgtEl>
                                          <p:spTgt spid="119"/>
                                        </p:tgtEl>
                                        <p:attrNameLst>
                                          <p:attrName>style.visibility</p:attrName>
                                        </p:attrNameLst>
                                      </p:cBhvr>
                                      <p:to>
                                        <p:strVal val="visible"/>
                                      </p:to>
                                    </p:set>
                                    <p:animEffect transition="in" filter="wipe(left)">
                                      <p:cBhvr>
                                        <p:cTn id="8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2" grpId="0" animBg="1"/>
      <p:bldP spid="13" grpId="0" animBg="1"/>
      <p:bldP spid="3" grpId="0"/>
      <p:bldP spid="5" grpId="0"/>
      <p:bldP spid="108" grpId="0"/>
      <p:bldP spid="109" grpId="0"/>
      <p:bldP spid="110" grpId="0"/>
      <p:bldP spid="111" grpId="0"/>
      <p:bldP spid="112" grpId="0"/>
      <p:bldP spid="113" grpId="0"/>
      <p:bldP spid="114" grpId="0"/>
      <p:bldP spid="115" grpId="0"/>
      <p:bldP spid="116" grpId="0"/>
      <p:bldP spid="117" grpId="0"/>
      <p:bldP spid="118" grpId="0"/>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a:extLst>
              <a:ext uri="{FF2B5EF4-FFF2-40B4-BE49-F238E27FC236}">
                <a16:creationId xmlns:a16="http://schemas.microsoft.com/office/drawing/2014/main" id="{6CE863CE-7A18-4BC7-86C6-D09CECD8A637}"/>
              </a:ext>
            </a:extLst>
          </p:cNvPr>
          <p:cNvGrpSpPr/>
          <p:nvPr/>
        </p:nvGrpSpPr>
        <p:grpSpPr>
          <a:xfrm>
            <a:off x="543547" y="2432236"/>
            <a:ext cx="6881403" cy="3363317"/>
            <a:chOff x="543547" y="2432236"/>
            <a:chExt cx="6881403" cy="3363317"/>
          </a:xfrm>
        </p:grpSpPr>
        <p:grpSp>
          <p:nvGrpSpPr>
            <p:cNvPr id="179" name="Google Shape;949;p29">
              <a:extLst>
                <a:ext uri="{FF2B5EF4-FFF2-40B4-BE49-F238E27FC236}">
                  <a16:creationId xmlns:a16="http://schemas.microsoft.com/office/drawing/2014/main" id="{268D221D-BF8B-431B-BC30-415E44DA1AD6}"/>
                </a:ext>
              </a:extLst>
            </p:cNvPr>
            <p:cNvGrpSpPr/>
            <p:nvPr/>
          </p:nvGrpSpPr>
          <p:grpSpPr>
            <a:xfrm>
              <a:off x="2176847" y="5477014"/>
              <a:ext cx="5248103" cy="318539"/>
              <a:chOff x="1642476" y="4039843"/>
              <a:chExt cx="4883346" cy="296400"/>
            </a:xfrm>
          </p:grpSpPr>
          <p:sp>
            <p:nvSpPr>
              <p:cNvPr id="180" name="Google Shape;950;p29">
                <a:extLst>
                  <a:ext uri="{FF2B5EF4-FFF2-40B4-BE49-F238E27FC236}">
                    <a16:creationId xmlns:a16="http://schemas.microsoft.com/office/drawing/2014/main" id="{3065F942-E0D2-4BCE-9B67-6C5254E6465D}"/>
                  </a:ext>
                </a:extLst>
              </p:cNvPr>
              <p:cNvSpPr txBox="1"/>
              <p:nvPr/>
            </p:nvSpPr>
            <p:spPr>
              <a:xfrm>
                <a:off x="1642476" y="4039843"/>
                <a:ext cx="635100" cy="29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400" kern="0" dirty="0">
                    <a:solidFill>
                      <a:srgbClr val="000000"/>
                    </a:solidFill>
                    <a:cs typeface="+mn-ea"/>
                    <a:sym typeface="+mn-lt"/>
                  </a:rPr>
                  <a:t>JAN</a:t>
                </a:r>
                <a:endParaRPr sz="1400" kern="0" dirty="0">
                  <a:solidFill>
                    <a:srgbClr val="000000"/>
                  </a:solidFill>
                  <a:cs typeface="+mn-ea"/>
                  <a:sym typeface="+mn-lt"/>
                </a:endParaRPr>
              </a:p>
            </p:txBody>
          </p:sp>
          <p:sp>
            <p:nvSpPr>
              <p:cNvPr id="181" name="Google Shape;951;p29">
                <a:extLst>
                  <a:ext uri="{FF2B5EF4-FFF2-40B4-BE49-F238E27FC236}">
                    <a16:creationId xmlns:a16="http://schemas.microsoft.com/office/drawing/2014/main" id="{9F08CD0B-82A0-4D11-8322-D2D34DA56AD0}"/>
                  </a:ext>
                </a:extLst>
              </p:cNvPr>
              <p:cNvSpPr txBox="1"/>
              <p:nvPr/>
            </p:nvSpPr>
            <p:spPr>
              <a:xfrm>
                <a:off x="2445759" y="4039843"/>
                <a:ext cx="767700" cy="29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400" kern="0" dirty="0">
                    <a:solidFill>
                      <a:srgbClr val="000000"/>
                    </a:solidFill>
                    <a:cs typeface="+mn-ea"/>
                    <a:sym typeface="+mn-lt"/>
                  </a:rPr>
                  <a:t>FEB</a:t>
                </a:r>
                <a:endParaRPr sz="1400" kern="0" dirty="0">
                  <a:solidFill>
                    <a:srgbClr val="000000"/>
                  </a:solidFill>
                  <a:cs typeface="+mn-ea"/>
                  <a:sym typeface="+mn-lt"/>
                </a:endParaRPr>
              </a:p>
            </p:txBody>
          </p:sp>
          <p:sp>
            <p:nvSpPr>
              <p:cNvPr id="182" name="Google Shape;952;p29">
                <a:extLst>
                  <a:ext uri="{FF2B5EF4-FFF2-40B4-BE49-F238E27FC236}">
                    <a16:creationId xmlns:a16="http://schemas.microsoft.com/office/drawing/2014/main" id="{389BF28A-FFE3-42CC-A3E5-64AE91438CDF}"/>
                  </a:ext>
                </a:extLst>
              </p:cNvPr>
              <p:cNvSpPr txBox="1"/>
              <p:nvPr/>
            </p:nvSpPr>
            <p:spPr>
              <a:xfrm>
                <a:off x="3312050" y="4039843"/>
                <a:ext cx="717900" cy="29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400" kern="0" dirty="0">
                    <a:solidFill>
                      <a:srgbClr val="000000"/>
                    </a:solidFill>
                    <a:cs typeface="+mn-ea"/>
                    <a:sym typeface="+mn-lt"/>
                  </a:rPr>
                  <a:t>MAR</a:t>
                </a:r>
                <a:endParaRPr sz="1400" kern="0" dirty="0">
                  <a:solidFill>
                    <a:srgbClr val="000000"/>
                  </a:solidFill>
                  <a:cs typeface="+mn-ea"/>
                  <a:sym typeface="+mn-lt"/>
                </a:endParaRPr>
              </a:p>
            </p:txBody>
          </p:sp>
          <p:sp>
            <p:nvSpPr>
              <p:cNvPr id="183" name="Google Shape;953;p29">
                <a:extLst>
                  <a:ext uri="{FF2B5EF4-FFF2-40B4-BE49-F238E27FC236}">
                    <a16:creationId xmlns:a16="http://schemas.microsoft.com/office/drawing/2014/main" id="{3B2007FE-F8B8-496D-A16A-B90971E860B5}"/>
                  </a:ext>
                </a:extLst>
              </p:cNvPr>
              <p:cNvSpPr txBox="1"/>
              <p:nvPr/>
            </p:nvSpPr>
            <p:spPr>
              <a:xfrm>
                <a:off x="4194940" y="4039843"/>
                <a:ext cx="635100" cy="29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400" kern="0" dirty="0">
                    <a:solidFill>
                      <a:srgbClr val="000000"/>
                    </a:solidFill>
                    <a:cs typeface="+mn-ea"/>
                    <a:sym typeface="+mn-lt"/>
                  </a:rPr>
                  <a:t>APR</a:t>
                </a:r>
                <a:endParaRPr sz="1400" kern="0" dirty="0">
                  <a:solidFill>
                    <a:srgbClr val="000000"/>
                  </a:solidFill>
                  <a:cs typeface="+mn-ea"/>
                  <a:sym typeface="+mn-lt"/>
                </a:endParaRPr>
              </a:p>
            </p:txBody>
          </p:sp>
          <p:sp>
            <p:nvSpPr>
              <p:cNvPr id="184" name="Google Shape;954;p29">
                <a:extLst>
                  <a:ext uri="{FF2B5EF4-FFF2-40B4-BE49-F238E27FC236}">
                    <a16:creationId xmlns:a16="http://schemas.microsoft.com/office/drawing/2014/main" id="{0A9DBEEA-9765-4870-BC64-017DB77B2CCB}"/>
                  </a:ext>
                </a:extLst>
              </p:cNvPr>
              <p:cNvSpPr txBox="1"/>
              <p:nvPr/>
            </p:nvSpPr>
            <p:spPr>
              <a:xfrm>
                <a:off x="5049746" y="4039843"/>
                <a:ext cx="635100" cy="29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400" kern="0" dirty="0">
                    <a:solidFill>
                      <a:srgbClr val="000000"/>
                    </a:solidFill>
                    <a:cs typeface="+mn-ea"/>
                    <a:sym typeface="+mn-lt"/>
                  </a:rPr>
                  <a:t>MAY</a:t>
                </a:r>
                <a:endParaRPr sz="1400" kern="0" dirty="0">
                  <a:solidFill>
                    <a:srgbClr val="000000"/>
                  </a:solidFill>
                  <a:cs typeface="+mn-ea"/>
                  <a:sym typeface="+mn-lt"/>
                </a:endParaRPr>
              </a:p>
            </p:txBody>
          </p:sp>
          <p:sp>
            <p:nvSpPr>
              <p:cNvPr id="185" name="Google Shape;955;p29">
                <a:extLst>
                  <a:ext uri="{FF2B5EF4-FFF2-40B4-BE49-F238E27FC236}">
                    <a16:creationId xmlns:a16="http://schemas.microsoft.com/office/drawing/2014/main" id="{06992122-7105-4753-8A00-AA56241C684A}"/>
                  </a:ext>
                </a:extLst>
              </p:cNvPr>
              <p:cNvSpPr txBox="1"/>
              <p:nvPr/>
            </p:nvSpPr>
            <p:spPr>
              <a:xfrm>
                <a:off x="5890722" y="4039843"/>
                <a:ext cx="635100" cy="2964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400" kern="0" dirty="0">
                    <a:solidFill>
                      <a:srgbClr val="000000"/>
                    </a:solidFill>
                    <a:cs typeface="+mn-ea"/>
                    <a:sym typeface="+mn-lt"/>
                  </a:rPr>
                  <a:t>JUN</a:t>
                </a:r>
                <a:endParaRPr sz="1400" kern="0" dirty="0">
                  <a:solidFill>
                    <a:srgbClr val="000000"/>
                  </a:solidFill>
                  <a:cs typeface="+mn-ea"/>
                  <a:sym typeface="+mn-lt"/>
                </a:endParaRPr>
              </a:p>
            </p:txBody>
          </p:sp>
        </p:grpSp>
        <p:grpSp>
          <p:nvGrpSpPr>
            <p:cNvPr id="186" name="Google Shape;956;p29">
              <a:extLst>
                <a:ext uri="{FF2B5EF4-FFF2-40B4-BE49-F238E27FC236}">
                  <a16:creationId xmlns:a16="http://schemas.microsoft.com/office/drawing/2014/main" id="{0507BA15-E6BA-44A8-859B-AA927FF1EC8E}"/>
                </a:ext>
              </a:extLst>
            </p:cNvPr>
            <p:cNvGrpSpPr/>
            <p:nvPr/>
          </p:nvGrpSpPr>
          <p:grpSpPr>
            <a:xfrm>
              <a:off x="543547" y="2638811"/>
              <a:ext cx="641600" cy="2613348"/>
              <a:chOff x="636350" y="1832911"/>
              <a:chExt cx="481200" cy="1960011"/>
            </a:xfrm>
          </p:grpSpPr>
          <p:sp>
            <p:nvSpPr>
              <p:cNvPr id="187" name="Google Shape;957;p29">
                <a:extLst>
                  <a:ext uri="{FF2B5EF4-FFF2-40B4-BE49-F238E27FC236}">
                    <a16:creationId xmlns:a16="http://schemas.microsoft.com/office/drawing/2014/main" id="{885EDC70-0230-4C92-BF68-3BDDB76B817B}"/>
                  </a:ext>
                </a:extLst>
              </p:cNvPr>
              <p:cNvSpPr txBox="1"/>
              <p:nvPr/>
            </p:nvSpPr>
            <p:spPr>
              <a:xfrm>
                <a:off x="636350" y="3496522"/>
                <a:ext cx="481200" cy="2964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400" kern="0" dirty="0">
                    <a:solidFill>
                      <a:srgbClr val="000000"/>
                    </a:solidFill>
                    <a:cs typeface="+mn-ea"/>
                    <a:sym typeface="+mn-lt"/>
                  </a:rPr>
                  <a:t>10M</a:t>
                </a:r>
                <a:endParaRPr sz="1400" kern="0" dirty="0">
                  <a:solidFill>
                    <a:srgbClr val="000000"/>
                  </a:solidFill>
                  <a:cs typeface="+mn-ea"/>
                  <a:sym typeface="+mn-lt"/>
                </a:endParaRPr>
              </a:p>
            </p:txBody>
          </p:sp>
          <p:sp>
            <p:nvSpPr>
              <p:cNvPr id="188" name="Google Shape;958;p29">
                <a:extLst>
                  <a:ext uri="{FF2B5EF4-FFF2-40B4-BE49-F238E27FC236}">
                    <a16:creationId xmlns:a16="http://schemas.microsoft.com/office/drawing/2014/main" id="{1270BA97-F528-4F2E-8E10-C03FCA97A96F}"/>
                  </a:ext>
                </a:extLst>
              </p:cNvPr>
              <p:cNvSpPr txBox="1"/>
              <p:nvPr/>
            </p:nvSpPr>
            <p:spPr>
              <a:xfrm>
                <a:off x="636350" y="3084016"/>
                <a:ext cx="481200" cy="2964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400" kern="0" dirty="0">
                    <a:solidFill>
                      <a:srgbClr val="000000"/>
                    </a:solidFill>
                    <a:cs typeface="+mn-ea"/>
                    <a:sym typeface="+mn-lt"/>
                  </a:rPr>
                  <a:t>20M</a:t>
                </a:r>
                <a:endParaRPr sz="1400" kern="0" dirty="0">
                  <a:solidFill>
                    <a:srgbClr val="000000"/>
                  </a:solidFill>
                  <a:cs typeface="+mn-ea"/>
                  <a:sym typeface="+mn-lt"/>
                </a:endParaRPr>
              </a:p>
            </p:txBody>
          </p:sp>
          <p:sp>
            <p:nvSpPr>
              <p:cNvPr id="189" name="Google Shape;959;p29">
                <a:extLst>
                  <a:ext uri="{FF2B5EF4-FFF2-40B4-BE49-F238E27FC236}">
                    <a16:creationId xmlns:a16="http://schemas.microsoft.com/office/drawing/2014/main" id="{33D41F36-BF7F-4AFB-B4A4-435B4D52438B}"/>
                  </a:ext>
                </a:extLst>
              </p:cNvPr>
              <p:cNvSpPr txBox="1"/>
              <p:nvPr/>
            </p:nvSpPr>
            <p:spPr>
              <a:xfrm>
                <a:off x="636350" y="2654568"/>
                <a:ext cx="481200" cy="2964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400" kern="0" dirty="0">
                    <a:solidFill>
                      <a:srgbClr val="000000"/>
                    </a:solidFill>
                    <a:cs typeface="+mn-ea"/>
                    <a:sym typeface="+mn-lt"/>
                  </a:rPr>
                  <a:t>30M</a:t>
                </a:r>
                <a:endParaRPr sz="1400" kern="0" dirty="0">
                  <a:solidFill>
                    <a:srgbClr val="000000"/>
                  </a:solidFill>
                  <a:cs typeface="+mn-ea"/>
                  <a:sym typeface="+mn-lt"/>
                </a:endParaRPr>
              </a:p>
            </p:txBody>
          </p:sp>
          <p:sp>
            <p:nvSpPr>
              <p:cNvPr id="190" name="Google Shape;960;p29">
                <a:extLst>
                  <a:ext uri="{FF2B5EF4-FFF2-40B4-BE49-F238E27FC236}">
                    <a16:creationId xmlns:a16="http://schemas.microsoft.com/office/drawing/2014/main" id="{25060DA0-0C6C-469A-A79C-71DCB48C13D1}"/>
                  </a:ext>
                </a:extLst>
              </p:cNvPr>
              <p:cNvSpPr txBox="1"/>
              <p:nvPr/>
            </p:nvSpPr>
            <p:spPr>
              <a:xfrm>
                <a:off x="636350" y="2247975"/>
                <a:ext cx="481200" cy="2964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400" kern="0" dirty="0">
                    <a:solidFill>
                      <a:srgbClr val="000000"/>
                    </a:solidFill>
                    <a:cs typeface="+mn-ea"/>
                    <a:sym typeface="+mn-lt"/>
                  </a:rPr>
                  <a:t>40M</a:t>
                </a:r>
                <a:endParaRPr sz="1400" kern="0" dirty="0">
                  <a:solidFill>
                    <a:srgbClr val="000000"/>
                  </a:solidFill>
                  <a:cs typeface="+mn-ea"/>
                  <a:sym typeface="+mn-lt"/>
                </a:endParaRPr>
              </a:p>
            </p:txBody>
          </p:sp>
          <p:sp>
            <p:nvSpPr>
              <p:cNvPr id="191" name="Google Shape;961;p29">
                <a:extLst>
                  <a:ext uri="{FF2B5EF4-FFF2-40B4-BE49-F238E27FC236}">
                    <a16:creationId xmlns:a16="http://schemas.microsoft.com/office/drawing/2014/main" id="{258F2748-5C98-4E27-B0FA-8F26604B3BAB}"/>
                  </a:ext>
                </a:extLst>
              </p:cNvPr>
              <p:cNvSpPr txBox="1"/>
              <p:nvPr/>
            </p:nvSpPr>
            <p:spPr>
              <a:xfrm>
                <a:off x="636350" y="1832911"/>
                <a:ext cx="481200" cy="296400"/>
              </a:xfrm>
              <a:prstGeom prst="rect">
                <a:avLst/>
              </a:prstGeom>
              <a:noFill/>
              <a:ln>
                <a:noFill/>
              </a:ln>
            </p:spPr>
            <p:txBody>
              <a:bodyPr spcFirstLastPara="1" wrap="square" lIns="121900" tIns="121900" rIns="121900" bIns="121900" anchor="ctr" anchorCtr="0">
                <a:noAutofit/>
              </a:bodyPr>
              <a:lstStyle/>
              <a:p>
                <a:pPr algn="r" defTabSz="1219170">
                  <a:buClr>
                    <a:srgbClr val="000000"/>
                  </a:buClr>
                  <a:defRPr/>
                </a:pPr>
                <a:r>
                  <a:rPr lang="en" sz="1400" kern="0" dirty="0">
                    <a:solidFill>
                      <a:srgbClr val="000000"/>
                    </a:solidFill>
                    <a:cs typeface="+mn-ea"/>
                    <a:sym typeface="+mn-lt"/>
                  </a:rPr>
                  <a:t>50M</a:t>
                </a:r>
                <a:endParaRPr sz="1400" kern="0" dirty="0">
                  <a:solidFill>
                    <a:srgbClr val="000000"/>
                  </a:solidFill>
                  <a:cs typeface="+mn-ea"/>
                  <a:sym typeface="+mn-lt"/>
                </a:endParaRPr>
              </a:p>
            </p:txBody>
          </p:sp>
        </p:grpSp>
        <p:grpSp>
          <p:nvGrpSpPr>
            <p:cNvPr id="2" name="组合 1">
              <a:extLst>
                <a:ext uri="{FF2B5EF4-FFF2-40B4-BE49-F238E27FC236}">
                  <a16:creationId xmlns:a16="http://schemas.microsoft.com/office/drawing/2014/main" id="{C36B4F24-E388-43B0-9046-26E7E543D6AA}"/>
                </a:ext>
              </a:extLst>
            </p:cNvPr>
            <p:cNvGrpSpPr/>
            <p:nvPr/>
          </p:nvGrpSpPr>
          <p:grpSpPr>
            <a:xfrm>
              <a:off x="1261872" y="2432236"/>
              <a:ext cx="6031740" cy="3026554"/>
              <a:chOff x="1060704" y="2032001"/>
              <a:chExt cx="7472840" cy="3749656"/>
            </a:xfrm>
          </p:grpSpPr>
          <p:grpSp>
            <p:nvGrpSpPr>
              <p:cNvPr id="129" name="Google Shape;898;p29">
                <a:extLst>
                  <a:ext uri="{FF2B5EF4-FFF2-40B4-BE49-F238E27FC236}">
                    <a16:creationId xmlns:a16="http://schemas.microsoft.com/office/drawing/2014/main" id="{828B22F9-4FF2-49ED-838D-A355B846FE22}"/>
                  </a:ext>
                </a:extLst>
              </p:cNvPr>
              <p:cNvGrpSpPr/>
              <p:nvPr/>
            </p:nvGrpSpPr>
            <p:grpSpPr>
              <a:xfrm>
                <a:off x="1490050" y="2641041"/>
                <a:ext cx="6792497" cy="2754751"/>
                <a:chOff x="2578125" y="1050450"/>
                <a:chExt cx="6622950" cy="2740500"/>
              </a:xfrm>
            </p:grpSpPr>
            <p:sp>
              <p:nvSpPr>
                <p:cNvPr id="130" name="Google Shape;899;p29">
                  <a:extLst>
                    <a:ext uri="{FF2B5EF4-FFF2-40B4-BE49-F238E27FC236}">
                      <a16:creationId xmlns:a16="http://schemas.microsoft.com/office/drawing/2014/main" id="{2120B8F8-E973-4143-9348-042DDEEA6F48}"/>
                    </a:ext>
                  </a:extLst>
                </p:cNvPr>
                <p:cNvSpPr/>
                <p:nvPr/>
              </p:nvSpPr>
              <p:spPr>
                <a:xfrm>
                  <a:off x="2578125" y="32428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1" name="Google Shape;900;p29">
                  <a:extLst>
                    <a:ext uri="{FF2B5EF4-FFF2-40B4-BE49-F238E27FC236}">
                      <a16:creationId xmlns:a16="http://schemas.microsoft.com/office/drawing/2014/main" id="{62156FC5-10F5-4098-8D63-AA145A1847BB}"/>
                    </a:ext>
                  </a:extLst>
                </p:cNvPr>
                <p:cNvSpPr/>
                <p:nvPr/>
              </p:nvSpPr>
              <p:spPr>
                <a:xfrm>
                  <a:off x="3681975" y="32428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2" name="Google Shape;901;p29">
                  <a:extLst>
                    <a:ext uri="{FF2B5EF4-FFF2-40B4-BE49-F238E27FC236}">
                      <a16:creationId xmlns:a16="http://schemas.microsoft.com/office/drawing/2014/main" id="{21380CF1-F866-4BDC-BBC1-B4CD96E1B47A}"/>
                    </a:ext>
                  </a:extLst>
                </p:cNvPr>
                <p:cNvSpPr/>
                <p:nvPr/>
              </p:nvSpPr>
              <p:spPr>
                <a:xfrm>
                  <a:off x="4785825" y="32428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3" name="Google Shape;902;p29">
                  <a:extLst>
                    <a:ext uri="{FF2B5EF4-FFF2-40B4-BE49-F238E27FC236}">
                      <a16:creationId xmlns:a16="http://schemas.microsoft.com/office/drawing/2014/main" id="{77842788-3F9F-43DF-9A5C-6B7F33145A20}"/>
                    </a:ext>
                  </a:extLst>
                </p:cNvPr>
                <p:cNvSpPr/>
                <p:nvPr/>
              </p:nvSpPr>
              <p:spPr>
                <a:xfrm>
                  <a:off x="5889675" y="32428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4" name="Google Shape;903;p29">
                  <a:extLst>
                    <a:ext uri="{FF2B5EF4-FFF2-40B4-BE49-F238E27FC236}">
                      <a16:creationId xmlns:a16="http://schemas.microsoft.com/office/drawing/2014/main" id="{448A6590-9047-45DA-96E9-07A0275900F7}"/>
                    </a:ext>
                  </a:extLst>
                </p:cNvPr>
                <p:cNvSpPr/>
                <p:nvPr/>
              </p:nvSpPr>
              <p:spPr>
                <a:xfrm>
                  <a:off x="6993525" y="32428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5" name="Google Shape;904;p29">
                  <a:extLst>
                    <a:ext uri="{FF2B5EF4-FFF2-40B4-BE49-F238E27FC236}">
                      <a16:creationId xmlns:a16="http://schemas.microsoft.com/office/drawing/2014/main" id="{6DF3FD8C-D395-447C-9E9C-5EAA17929839}"/>
                    </a:ext>
                  </a:extLst>
                </p:cNvPr>
                <p:cNvSpPr/>
                <p:nvPr/>
              </p:nvSpPr>
              <p:spPr>
                <a:xfrm>
                  <a:off x="8097375" y="32428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6" name="Google Shape;905;p29">
                  <a:extLst>
                    <a:ext uri="{FF2B5EF4-FFF2-40B4-BE49-F238E27FC236}">
                      <a16:creationId xmlns:a16="http://schemas.microsoft.com/office/drawing/2014/main" id="{576F6273-FA26-471F-899F-FA96044EFB01}"/>
                    </a:ext>
                  </a:extLst>
                </p:cNvPr>
                <p:cNvSpPr/>
                <p:nvPr/>
              </p:nvSpPr>
              <p:spPr>
                <a:xfrm>
                  <a:off x="2578125" y="26947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7" name="Google Shape;906;p29">
                  <a:extLst>
                    <a:ext uri="{FF2B5EF4-FFF2-40B4-BE49-F238E27FC236}">
                      <a16:creationId xmlns:a16="http://schemas.microsoft.com/office/drawing/2014/main" id="{F7E2E3A8-67D1-4A51-A9F9-D659ECBACAD4}"/>
                    </a:ext>
                  </a:extLst>
                </p:cNvPr>
                <p:cNvSpPr/>
                <p:nvPr/>
              </p:nvSpPr>
              <p:spPr>
                <a:xfrm>
                  <a:off x="3681975" y="26947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8" name="Google Shape;907;p29">
                  <a:extLst>
                    <a:ext uri="{FF2B5EF4-FFF2-40B4-BE49-F238E27FC236}">
                      <a16:creationId xmlns:a16="http://schemas.microsoft.com/office/drawing/2014/main" id="{FDBEFD76-B096-424B-81C1-35209F51574D}"/>
                    </a:ext>
                  </a:extLst>
                </p:cNvPr>
                <p:cNvSpPr/>
                <p:nvPr/>
              </p:nvSpPr>
              <p:spPr>
                <a:xfrm>
                  <a:off x="4785825" y="26947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9" name="Google Shape;908;p29">
                  <a:extLst>
                    <a:ext uri="{FF2B5EF4-FFF2-40B4-BE49-F238E27FC236}">
                      <a16:creationId xmlns:a16="http://schemas.microsoft.com/office/drawing/2014/main" id="{34719795-AEB0-41E0-A827-F9D08347CFF4}"/>
                    </a:ext>
                  </a:extLst>
                </p:cNvPr>
                <p:cNvSpPr/>
                <p:nvPr/>
              </p:nvSpPr>
              <p:spPr>
                <a:xfrm>
                  <a:off x="5889675" y="26947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0" name="Google Shape;909;p29">
                  <a:extLst>
                    <a:ext uri="{FF2B5EF4-FFF2-40B4-BE49-F238E27FC236}">
                      <a16:creationId xmlns:a16="http://schemas.microsoft.com/office/drawing/2014/main" id="{44BC2534-4C81-4E2B-BEB8-0EA9CD4D1FFB}"/>
                    </a:ext>
                  </a:extLst>
                </p:cNvPr>
                <p:cNvSpPr/>
                <p:nvPr/>
              </p:nvSpPr>
              <p:spPr>
                <a:xfrm>
                  <a:off x="6993525" y="26947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1" name="Google Shape;910;p29">
                  <a:extLst>
                    <a:ext uri="{FF2B5EF4-FFF2-40B4-BE49-F238E27FC236}">
                      <a16:creationId xmlns:a16="http://schemas.microsoft.com/office/drawing/2014/main" id="{5D3D21B3-EA2B-45B0-A94B-6FE56C11E7F1}"/>
                    </a:ext>
                  </a:extLst>
                </p:cNvPr>
                <p:cNvSpPr/>
                <p:nvPr/>
              </p:nvSpPr>
              <p:spPr>
                <a:xfrm>
                  <a:off x="8097375" y="26947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2" name="Google Shape;911;p29">
                  <a:extLst>
                    <a:ext uri="{FF2B5EF4-FFF2-40B4-BE49-F238E27FC236}">
                      <a16:creationId xmlns:a16="http://schemas.microsoft.com/office/drawing/2014/main" id="{C9E2F86D-A52F-4B22-A606-F7229F6AED7F}"/>
                    </a:ext>
                  </a:extLst>
                </p:cNvPr>
                <p:cNvSpPr/>
                <p:nvPr/>
              </p:nvSpPr>
              <p:spPr>
                <a:xfrm>
                  <a:off x="2578125" y="21466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3" name="Google Shape;912;p29">
                  <a:extLst>
                    <a:ext uri="{FF2B5EF4-FFF2-40B4-BE49-F238E27FC236}">
                      <a16:creationId xmlns:a16="http://schemas.microsoft.com/office/drawing/2014/main" id="{687E805C-7897-4BCD-80B3-E08C45A8C167}"/>
                    </a:ext>
                  </a:extLst>
                </p:cNvPr>
                <p:cNvSpPr/>
                <p:nvPr/>
              </p:nvSpPr>
              <p:spPr>
                <a:xfrm>
                  <a:off x="3681975" y="21466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4" name="Google Shape;913;p29">
                  <a:extLst>
                    <a:ext uri="{FF2B5EF4-FFF2-40B4-BE49-F238E27FC236}">
                      <a16:creationId xmlns:a16="http://schemas.microsoft.com/office/drawing/2014/main" id="{9D6FFA20-B169-4889-BA5F-E24EC813125B}"/>
                    </a:ext>
                  </a:extLst>
                </p:cNvPr>
                <p:cNvSpPr/>
                <p:nvPr/>
              </p:nvSpPr>
              <p:spPr>
                <a:xfrm>
                  <a:off x="4785825" y="21466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5" name="Google Shape;914;p29">
                  <a:extLst>
                    <a:ext uri="{FF2B5EF4-FFF2-40B4-BE49-F238E27FC236}">
                      <a16:creationId xmlns:a16="http://schemas.microsoft.com/office/drawing/2014/main" id="{16D0666F-DE72-47AA-9761-E259F591376A}"/>
                    </a:ext>
                  </a:extLst>
                </p:cNvPr>
                <p:cNvSpPr/>
                <p:nvPr/>
              </p:nvSpPr>
              <p:spPr>
                <a:xfrm>
                  <a:off x="5889675" y="21466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6" name="Google Shape;915;p29">
                  <a:extLst>
                    <a:ext uri="{FF2B5EF4-FFF2-40B4-BE49-F238E27FC236}">
                      <a16:creationId xmlns:a16="http://schemas.microsoft.com/office/drawing/2014/main" id="{A3AD8EC2-16D8-4226-AEE9-C7A3FBAA8F92}"/>
                    </a:ext>
                  </a:extLst>
                </p:cNvPr>
                <p:cNvSpPr/>
                <p:nvPr/>
              </p:nvSpPr>
              <p:spPr>
                <a:xfrm>
                  <a:off x="6993525" y="21466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7" name="Google Shape;916;p29">
                  <a:extLst>
                    <a:ext uri="{FF2B5EF4-FFF2-40B4-BE49-F238E27FC236}">
                      <a16:creationId xmlns:a16="http://schemas.microsoft.com/office/drawing/2014/main" id="{89BC0CBE-1CAC-4C4A-9A28-90B539D0581B}"/>
                    </a:ext>
                  </a:extLst>
                </p:cNvPr>
                <p:cNvSpPr/>
                <p:nvPr/>
              </p:nvSpPr>
              <p:spPr>
                <a:xfrm>
                  <a:off x="8097375" y="21466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8" name="Google Shape;917;p29">
                  <a:extLst>
                    <a:ext uri="{FF2B5EF4-FFF2-40B4-BE49-F238E27FC236}">
                      <a16:creationId xmlns:a16="http://schemas.microsoft.com/office/drawing/2014/main" id="{1821E979-5478-4773-9123-EA32897A6DF3}"/>
                    </a:ext>
                  </a:extLst>
                </p:cNvPr>
                <p:cNvSpPr/>
                <p:nvPr/>
              </p:nvSpPr>
              <p:spPr>
                <a:xfrm>
                  <a:off x="2578125" y="15985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9" name="Google Shape;918;p29">
                  <a:extLst>
                    <a:ext uri="{FF2B5EF4-FFF2-40B4-BE49-F238E27FC236}">
                      <a16:creationId xmlns:a16="http://schemas.microsoft.com/office/drawing/2014/main" id="{00775B85-85D6-457D-A1D9-AE801E5DB857}"/>
                    </a:ext>
                  </a:extLst>
                </p:cNvPr>
                <p:cNvSpPr/>
                <p:nvPr/>
              </p:nvSpPr>
              <p:spPr>
                <a:xfrm>
                  <a:off x="3681975" y="15985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0" name="Google Shape;919;p29">
                  <a:extLst>
                    <a:ext uri="{FF2B5EF4-FFF2-40B4-BE49-F238E27FC236}">
                      <a16:creationId xmlns:a16="http://schemas.microsoft.com/office/drawing/2014/main" id="{F0802864-5024-48BF-AFBD-0654608C870B}"/>
                    </a:ext>
                  </a:extLst>
                </p:cNvPr>
                <p:cNvSpPr/>
                <p:nvPr/>
              </p:nvSpPr>
              <p:spPr>
                <a:xfrm>
                  <a:off x="4785825" y="15985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1" name="Google Shape;920;p29">
                  <a:extLst>
                    <a:ext uri="{FF2B5EF4-FFF2-40B4-BE49-F238E27FC236}">
                      <a16:creationId xmlns:a16="http://schemas.microsoft.com/office/drawing/2014/main" id="{0FD0FAEE-3705-4179-AD75-48C8F94B4FD9}"/>
                    </a:ext>
                  </a:extLst>
                </p:cNvPr>
                <p:cNvSpPr/>
                <p:nvPr/>
              </p:nvSpPr>
              <p:spPr>
                <a:xfrm>
                  <a:off x="5889675" y="15985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2" name="Google Shape;921;p29">
                  <a:extLst>
                    <a:ext uri="{FF2B5EF4-FFF2-40B4-BE49-F238E27FC236}">
                      <a16:creationId xmlns:a16="http://schemas.microsoft.com/office/drawing/2014/main" id="{8C5DD5C9-EFF0-4EA2-A41D-243FDFA35A10}"/>
                    </a:ext>
                  </a:extLst>
                </p:cNvPr>
                <p:cNvSpPr/>
                <p:nvPr/>
              </p:nvSpPr>
              <p:spPr>
                <a:xfrm>
                  <a:off x="6993525" y="15985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3" name="Google Shape;922;p29">
                  <a:extLst>
                    <a:ext uri="{FF2B5EF4-FFF2-40B4-BE49-F238E27FC236}">
                      <a16:creationId xmlns:a16="http://schemas.microsoft.com/office/drawing/2014/main" id="{29DEC091-21FC-4A7A-BD54-710CC3F1608A}"/>
                    </a:ext>
                  </a:extLst>
                </p:cNvPr>
                <p:cNvSpPr/>
                <p:nvPr/>
              </p:nvSpPr>
              <p:spPr>
                <a:xfrm>
                  <a:off x="8097375" y="15985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4" name="Google Shape;923;p29">
                  <a:extLst>
                    <a:ext uri="{FF2B5EF4-FFF2-40B4-BE49-F238E27FC236}">
                      <a16:creationId xmlns:a16="http://schemas.microsoft.com/office/drawing/2014/main" id="{ABD0106E-CC88-42D4-8D63-E62C6ED5EDA7}"/>
                    </a:ext>
                  </a:extLst>
                </p:cNvPr>
                <p:cNvSpPr/>
                <p:nvPr/>
              </p:nvSpPr>
              <p:spPr>
                <a:xfrm>
                  <a:off x="2578125" y="10504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5" name="Google Shape;924;p29">
                  <a:extLst>
                    <a:ext uri="{FF2B5EF4-FFF2-40B4-BE49-F238E27FC236}">
                      <a16:creationId xmlns:a16="http://schemas.microsoft.com/office/drawing/2014/main" id="{0085E896-0A18-44EC-8247-35F603CC37FF}"/>
                    </a:ext>
                  </a:extLst>
                </p:cNvPr>
                <p:cNvSpPr/>
                <p:nvPr/>
              </p:nvSpPr>
              <p:spPr>
                <a:xfrm>
                  <a:off x="3681975" y="10504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6" name="Google Shape;925;p29">
                  <a:extLst>
                    <a:ext uri="{FF2B5EF4-FFF2-40B4-BE49-F238E27FC236}">
                      <a16:creationId xmlns:a16="http://schemas.microsoft.com/office/drawing/2014/main" id="{26D5EAE8-780E-469A-B410-6769E1C14528}"/>
                    </a:ext>
                  </a:extLst>
                </p:cNvPr>
                <p:cNvSpPr/>
                <p:nvPr/>
              </p:nvSpPr>
              <p:spPr>
                <a:xfrm>
                  <a:off x="4785825" y="10504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7" name="Google Shape;926;p29">
                  <a:extLst>
                    <a:ext uri="{FF2B5EF4-FFF2-40B4-BE49-F238E27FC236}">
                      <a16:creationId xmlns:a16="http://schemas.microsoft.com/office/drawing/2014/main" id="{3CE97218-54D5-406D-9CC7-4E4F221C6861}"/>
                    </a:ext>
                  </a:extLst>
                </p:cNvPr>
                <p:cNvSpPr/>
                <p:nvPr/>
              </p:nvSpPr>
              <p:spPr>
                <a:xfrm>
                  <a:off x="5889675" y="10504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8" name="Google Shape;927;p29">
                  <a:extLst>
                    <a:ext uri="{FF2B5EF4-FFF2-40B4-BE49-F238E27FC236}">
                      <a16:creationId xmlns:a16="http://schemas.microsoft.com/office/drawing/2014/main" id="{A3757941-8D70-464C-ADEE-E1E5090926C0}"/>
                    </a:ext>
                  </a:extLst>
                </p:cNvPr>
                <p:cNvSpPr/>
                <p:nvPr/>
              </p:nvSpPr>
              <p:spPr>
                <a:xfrm>
                  <a:off x="6993525" y="10504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9" name="Google Shape;928;p29">
                  <a:extLst>
                    <a:ext uri="{FF2B5EF4-FFF2-40B4-BE49-F238E27FC236}">
                      <a16:creationId xmlns:a16="http://schemas.microsoft.com/office/drawing/2014/main" id="{F5C1698D-EB3B-4D5C-AF81-CE5FD52BAADE}"/>
                    </a:ext>
                  </a:extLst>
                </p:cNvPr>
                <p:cNvSpPr/>
                <p:nvPr/>
              </p:nvSpPr>
              <p:spPr>
                <a:xfrm>
                  <a:off x="8097375" y="1050450"/>
                  <a:ext cx="1103700" cy="548100"/>
                </a:xfrm>
                <a:prstGeom prst="rect">
                  <a:avLst/>
                </a:prstGeom>
                <a:noFill/>
                <a:ln w="9525" cap="flat" cmpd="sng">
                  <a:solidFill>
                    <a:srgbClr val="EFEFEF"/>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60" name="Google Shape;930;p29">
                <a:extLst>
                  <a:ext uri="{FF2B5EF4-FFF2-40B4-BE49-F238E27FC236}">
                    <a16:creationId xmlns:a16="http://schemas.microsoft.com/office/drawing/2014/main" id="{5D5F6545-4F98-4BA7-9352-5176B72BC884}"/>
                  </a:ext>
                </a:extLst>
              </p:cNvPr>
              <p:cNvGrpSpPr/>
              <p:nvPr/>
            </p:nvGrpSpPr>
            <p:grpSpPr>
              <a:xfrm>
                <a:off x="1493270" y="3125479"/>
                <a:ext cx="6836973" cy="2260940"/>
                <a:chOff x="875695" y="2218880"/>
                <a:chExt cx="5766030" cy="1906787"/>
              </a:xfrm>
              <a:solidFill>
                <a:srgbClr val="1CAAC2"/>
              </a:solidFill>
            </p:grpSpPr>
            <p:cxnSp>
              <p:nvCxnSpPr>
                <p:cNvPr id="161" name="Google Shape;931;p29">
                  <a:extLst>
                    <a:ext uri="{FF2B5EF4-FFF2-40B4-BE49-F238E27FC236}">
                      <a16:creationId xmlns:a16="http://schemas.microsoft.com/office/drawing/2014/main" id="{FC99889C-119A-46C9-86F6-E63F7B745D45}"/>
                    </a:ext>
                  </a:extLst>
                </p:cNvPr>
                <p:cNvCxnSpPr/>
                <p:nvPr/>
              </p:nvCxnSpPr>
              <p:spPr>
                <a:xfrm flipH="1">
                  <a:off x="875695" y="3200766"/>
                  <a:ext cx="962100" cy="924900"/>
                </a:xfrm>
                <a:prstGeom prst="straightConnector1">
                  <a:avLst/>
                </a:prstGeom>
                <a:grpFill/>
                <a:ln w="19050" cap="flat" cmpd="sng">
                  <a:solidFill>
                    <a:srgbClr val="1CAAC2"/>
                  </a:solidFill>
                  <a:prstDash val="solid"/>
                  <a:round/>
                  <a:headEnd type="none" w="med" len="med"/>
                  <a:tailEnd type="none" w="med" len="med"/>
                </a:ln>
              </p:spPr>
            </p:cxnSp>
            <p:cxnSp>
              <p:nvCxnSpPr>
                <p:cNvPr id="162" name="Google Shape;932;p29">
                  <a:extLst>
                    <a:ext uri="{FF2B5EF4-FFF2-40B4-BE49-F238E27FC236}">
                      <a16:creationId xmlns:a16="http://schemas.microsoft.com/office/drawing/2014/main" id="{C60C84A1-21F7-49B2-89D8-E6F2BAE7D6F4}"/>
                    </a:ext>
                  </a:extLst>
                </p:cNvPr>
                <p:cNvCxnSpPr/>
                <p:nvPr/>
              </p:nvCxnSpPr>
              <p:spPr>
                <a:xfrm>
                  <a:off x="1835741" y="3202821"/>
                  <a:ext cx="951600" cy="477900"/>
                </a:xfrm>
                <a:prstGeom prst="straightConnector1">
                  <a:avLst/>
                </a:prstGeom>
                <a:grpFill/>
                <a:ln w="19050" cap="flat" cmpd="sng">
                  <a:solidFill>
                    <a:srgbClr val="1CAAC2"/>
                  </a:solidFill>
                  <a:prstDash val="solid"/>
                  <a:round/>
                  <a:headEnd type="none" w="med" len="med"/>
                  <a:tailEnd type="none" w="med" len="med"/>
                </a:ln>
              </p:spPr>
            </p:cxnSp>
            <p:cxnSp>
              <p:nvCxnSpPr>
                <p:cNvPr id="163" name="Google Shape;933;p29">
                  <a:extLst>
                    <a:ext uri="{FF2B5EF4-FFF2-40B4-BE49-F238E27FC236}">
                      <a16:creationId xmlns:a16="http://schemas.microsoft.com/office/drawing/2014/main" id="{576B6BD6-AAD9-407F-B742-658195DB6F41}"/>
                    </a:ext>
                  </a:extLst>
                </p:cNvPr>
                <p:cNvCxnSpPr/>
                <p:nvPr/>
              </p:nvCxnSpPr>
              <p:spPr>
                <a:xfrm flipH="1">
                  <a:off x="2787554" y="2724948"/>
                  <a:ext cx="943200" cy="960000"/>
                </a:xfrm>
                <a:prstGeom prst="straightConnector1">
                  <a:avLst/>
                </a:prstGeom>
                <a:grpFill/>
                <a:ln w="19050" cap="flat" cmpd="sng">
                  <a:solidFill>
                    <a:srgbClr val="1CAAC2"/>
                  </a:solidFill>
                  <a:prstDash val="solid"/>
                  <a:round/>
                  <a:headEnd type="none" w="med" len="med"/>
                  <a:tailEnd type="none" w="med" len="med"/>
                </a:ln>
              </p:spPr>
            </p:cxnSp>
            <p:cxnSp>
              <p:nvCxnSpPr>
                <p:cNvPr id="164" name="Google Shape;934;p29">
                  <a:extLst>
                    <a:ext uri="{FF2B5EF4-FFF2-40B4-BE49-F238E27FC236}">
                      <a16:creationId xmlns:a16="http://schemas.microsoft.com/office/drawing/2014/main" id="{F159EAF8-702D-4883-AB04-59A8BF701DDA}"/>
                    </a:ext>
                  </a:extLst>
                </p:cNvPr>
                <p:cNvCxnSpPr/>
                <p:nvPr/>
              </p:nvCxnSpPr>
              <p:spPr>
                <a:xfrm rot="10800000">
                  <a:off x="3726708" y="2725060"/>
                  <a:ext cx="963900" cy="486000"/>
                </a:xfrm>
                <a:prstGeom prst="straightConnector1">
                  <a:avLst/>
                </a:prstGeom>
                <a:grpFill/>
                <a:ln w="19050" cap="flat" cmpd="sng">
                  <a:solidFill>
                    <a:srgbClr val="1CAAC2"/>
                  </a:solidFill>
                  <a:prstDash val="solid"/>
                  <a:round/>
                  <a:headEnd type="none" w="med" len="med"/>
                  <a:tailEnd type="none" w="med" len="med"/>
                </a:ln>
              </p:spPr>
            </p:cxnSp>
            <p:cxnSp>
              <p:nvCxnSpPr>
                <p:cNvPr id="165" name="Google Shape;935;p29">
                  <a:extLst>
                    <a:ext uri="{FF2B5EF4-FFF2-40B4-BE49-F238E27FC236}">
                      <a16:creationId xmlns:a16="http://schemas.microsoft.com/office/drawing/2014/main" id="{04F15375-2468-48EF-AC20-C998FEDCF3E2}"/>
                    </a:ext>
                  </a:extLst>
                </p:cNvPr>
                <p:cNvCxnSpPr/>
                <p:nvPr/>
              </p:nvCxnSpPr>
              <p:spPr>
                <a:xfrm flipH="1">
                  <a:off x="4688646" y="2255119"/>
                  <a:ext cx="941100" cy="956100"/>
                </a:xfrm>
                <a:prstGeom prst="straightConnector1">
                  <a:avLst/>
                </a:prstGeom>
                <a:grpFill/>
                <a:ln w="19050" cap="flat" cmpd="sng">
                  <a:solidFill>
                    <a:srgbClr val="1CAAC2"/>
                  </a:solidFill>
                  <a:prstDash val="solid"/>
                  <a:round/>
                  <a:headEnd type="none" w="med" len="med"/>
                  <a:tailEnd type="none" w="med" len="med"/>
                </a:ln>
              </p:spPr>
            </p:cxnSp>
            <p:cxnSp>
              <p:nvCxnSpPr>
                <p:cNvPr id="166" name="Google Shape;936;p29">
                  <a:extLst>
                    <a:ext uri="{FF2B5EF4-FFF2-40B4-BE49-F238E27FC236}">
                      <a16:creationId xmlns:a16="http://schemas.microsoft.com/office/drawing/2014/main" id="{8559D988-F93C-4AB3-A043-D6437445917B}"/>
                    </a:ext>
                  </a:extLst>
                </p:cNvPr>
                <p:cNvCxnSpPr/>
                <p:nvPr/>
              </p:nvCxnSpPr>
              <p:spPr>
                <a:xfrm rot="10800000">
                  <a:off x="5627722" y="2257377"/>
                  <a:ext cx="957900" cy="1398600"/>
                </a:xfrm>
                <a:prstGeom prst="straightConnector1">
                  <a:avLst/>
                </a:prstGeom>
                <a:grpFill/>
                <a:ln w="19050" cap="flat" cmpd="sng">
                  <a:solidFill>
                    <a:srgbClr val="1CAAC2"/>
                  </a:solidFill>
                  <a:prstDash val="solid"/>
                  <a:round/>
                  <a:headEnd type="none" w="med" len="med"/>
                  <a:tailEnd type="none" w="med" len="med"/>
                </a:ln>
              </p:spPr>
            </p:cxnSp>
            <p:sp>
              <p:nvSpPr>
                <p:cNvPr id="167" name="Google Shape;937;p29">
                  <a:extLst>
                    <a:ext uri="{FF2B5EF4-FFF2-40B4-BE49-F238E27FC236}">
                      <a16:creationId xmlns:a16="http://schemas.microsoft.com/office/drawing/2014/main" id="{D211A43F-D9AD-467C-9DC7-E406968709D3}"/>
                    </a:ext>
                  </a:extLst>
                </p:cNvPr>
                <p:cNvSpPr/>
                <p:nvPr/>
              </p:nvSpPr>
              <p:spPr>
                <a:xfrm>
                  <a:off x="1790414" y="3161625"/>
                  <a:ext cx="93300" cy="93300"/>
                </a:xfrm>
                <a:prstGeom prst="ellipse">
                  <a:avLst/>
                </a:pr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8" name="Google Shape;938;p29">
                  <a:extLst>
                    <a:ext uri="{FF2B5EF4-FFF2-40B4-BE49-F238E27FC236}">
                      <a16:creationId xmlns:a16="http://schemas.microsoft.com/office/drawing/2014/main" id="{2297AF6C-12D1-4C8B-9C8B-13AADDF5BBBB}"/>
                    </a:ext>
                  </a:extLst>
                </p:cNvPr>
                <p:cNvSpPr/>
                <p:nvPr/>
              </p:nvSpPr>
              <p:spPr>
                <a:xfrm>
                  <a:off x="2737921" y="3616489"/>
                  <a:ext cx="93300" cy="93300"/>
                </a:xfrm>
                <a:prstGeom prst="ellipse">
                  <a:avLst/>
                </a:pr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9" name="Google Shape;939;p29">
                  <a:extLst>
                    <a:ext uri="{FF2B5EF4-FFF2-40B4-BE49-F238E27FC236}">
                      <a16:creationId xmlns:a16="http://schemas.microsoft.com/office/drawing/2014/main" id="{D9B9411A-CACE-4546-9469-82C054A2B039}"/>
                    </a:ext>
                  </a:extLst>
                </p:cNvPr>
                <p:cNvSpPr/>
                <p:nvPr/>
              </p:nvSpPr>
              <p:spPr>
                <a:xfrm>
                  <a:off x="3690877" y="2702955"/>
                  <a:ext cx="93300" cy="93300"/>
                </a:xfrm>
                <a:prstGeom prst="ellipse">
                  <a:avLst/>
                </a:pr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70" name="Google Shape;940;p29">
                  <a:extLst>
                    <a:ext uri="{FF2B5EF4-FFF2-40B4-BE49-F238E27FC236}">
                      <a16:creationId xmlns:a16="http://schemas.microsoft.com/office/drawing/2014/main" id="{5EE2DB53-ECCF-4E0A-B878-9183A914EE71}"/>
                    </a:ext>
                  </a:extLst>
                </p:cNvPr>
                <p:cNvSpPr/>
                <p:nvPr/>
              </p:nvSpPr>
              <p:spPr>
                <a:xfrm>
                  <a:off x="4632567" y="3161625"/>
                  <a:ext cx="93300" cy="93300"/>
                </a:xfrm>
                <a:prstGeom prst="ellipse">
                  <a:avLst/>
                </a:pr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71" name="Google Shape;941;p29">
                  <a:extLst>
                    <a:ext uri="{FF2B5EF4-FFF2-40B4-BE49-F238E27FC236}">
                      <a16:creationId xmlns:a16="http://schemas.microsoft.com/office/drawing/2014/main" id="{59D5279F-E183-4A0A-94A7-6F00FECEE16D}"/>
                    </a:ext>
                  </a:extLst>
                </p:cNvPr>
                <p:cNvSpPr/>
                <p:nvPr/>
              </p:nvSpPr>
              <p:spPr>
                <a:xfrm>
                  <a:off x="5576596" y="2218880"/>
                  <a:ext cx="93300" cy="93300"/>
                </a:xfrm>
                <a:prstGeom prst="ellipse">
                  <a:avLst/>
                </a:pr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72" name="Google Shape;942;p29">
                  <a:extLst>
                    <a:ext uri="{FF2B5EF4-FFF2-40B4-BE49-F238E27FC236}">
                      <a16:creationId xmlns:a16="http://schemas.microsoft.com/office/drawing/2014/main" id="{94E6B828-C456-4E1B-BB63-48A4F4369C34}"/>
                    </a:ext>
                  </a:extLst>
                </p:cNvPr>
                <p:cNvSpPr/>
                <p:nvPr/>
              </p:nvSpPr>
              <p:spPr>
                <a:xfrm>
                  <a:off x="6533725" y="3609150"/>
                  <a:ext cx="108000" cy="108000"/>
                </a:xfrm>
                <a:prstGeom prst="ellipse">
                  <a:avLst/>
                </a:pr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76" name="Google Shape;946;p29">
                <a:extLst>
                  <a:ext uri="{FF2B5EF4-FFF2-40B4-BE49-F238E27FC236}">
                    <a16:creationId xmlns:a16="http://schemas.microsoft.com/office/drawing/2014/main" id="{8645A55C-3819-4C9E-BC33-3800FED4A4B0}"/>
                  </a:ext>
                </a:extLst>
              </p:cNvPr>
              <p:cNvGrpSpPr/>
              <p:nvPr/>
            </p:nvGrpSpPr>
            <p:grpSpPr>
              <a:xfrm>
                <a:off x="1060704" y="2032001"/>
                <a:ext cx="7472840" cy="3749656"/>
                <a:chOff x="1453869" y="892072"/>
                <a:chExt cx="6867900" cy="3275461"/>
              </a:xfrm>
            </p:grpSpPr>
            <p:cxnSp>
              <p:nvCxnSpPr>
                <p:cNvPr id="177" name="Google Shape;947;p29">
                  <a:extLst>
                    <a:ext uri="{FF2B5EF4-FFF2-40B4-BE49-F238E27FC236}">
                      <a16:creationId xmlns:a16="http://schemas.microsoft.com/office/drawing/2014/main" id="{6ED8115A-B39C-42C7-A977-82E13467EF18}"/>
                    </a:ext>
                  </a:extLst>
                </p:cNvPr>
                <p:cNvCxnSpPr/>
                <p:nvPr/>
              </p:nvCxnSpPr>
              <p:spPr>
                <a:xfrm flipH="1">
                  <a:off x="1468593" y="892072"/>
                  <a:ext cx="18600" cy="3275400"/>
                </a:xfrm>
                <a:prstGeom prst="straightConnector1">
                  <a:avLst/>
                </a:prstGeom>
                <a:noFill/>
                <a:ln w="12700" cap="flat" cmpd="sng">
                  <a:solidFill>
                    <a:srgbClr val="003249"/>
                  </a:solidFill>
                  <a:prstDash val="solid"/>
                  <a:round/>
                  <a:headEnd type="none" w="med" len="med"/>
                  <a:tailEnd type="none" w="med" len="med"/>
                </a:ln>
              </p:spPr>
            </p:cxnSp>
            <p:cxnSp>
              <p:nvCxnSpPr>
                <p:cNvPr id="178" name="Google Shape;948;p29">
                  <a:extLst>
                    <a:ext uri="{FF2B5EF4-FFF2-40B4-BE49-F238E27FC236}">
                      <a16:creationId xmlns:a16="http://schemas.microsoft.com/office/drawing/2014/main" id="{59C9C34D-4081-47A6-BF14-F748960C8866}"/>
                    </a:ext>
                  </a:extLst>
                </p:cNvPr>
                <p:cNvCxnSpPr/>
                <p:nvPr/>
              </p:nvCxnSpPr>
              <p:spPr>
                <a:xfrm flipH="1">
                  <a:off x="1453869" y="4162433"/>
                  <a:ext cx="6867900" cy="5100"/>
                </a:xfrm>
                <a:prstGeom prst="straightConnector1">
                  <a:avLst/>
                </a:prstGeom>
                <a:noFill/>
                <a:ln w="12700" cap="flat" cmpd="sng">
                  <a:solidFill>
                    <a:srgbClr val="003249"/>
                  </a:solidFill>
                  <a:prstDash val="solid"/>
                  <a:round/>
                  <a:headEnd type="none" w="med" len="med"/>
                  <a:tailEnd type="none" w="med" len="med"/>
                </a:ln>
              </p:spPr>
            </p:cxnSp>
          </p:grpSp>
          <p:grpSp>
            <p:nvGrpSpPr>
              <p:cNvPr id="195" name="Google Shape;965;p29">
                <a:extLst>
                  <a:ext uri="{FF2B5EF4-FFF2-40B4-BE49-F238E27FC236}">
                    <a16:creationId xmlns:a16="http://schemas.microsoft.com/office/drawing/2014/main" id="{5F30F1DC-44B7-43FA-88BC-DD98AB4F0ED1}"/>
                  </a:ext>
                </a:extLst>
              </p:cNvPr>
              <p:cNvGrpSpPr/>
              <p:nvPr/>
            </p:nvGrpSpPr>
            <p:grpSpPr>
              <a:xfrm>
                <a:off x="1512025" y="3119634"/>
                <a:ext cx="6829135" cy="2311815"/>
                <a:chOff x="1050874" y="2333531"/>
                <a:chExt cx="5453419" cy="1846104"/>
              </a:xfrm>
              <a:solidFill>
                <a:schemeClr val="tx2"/>
              </a:solidFill>
            </p:grpSpPr>
            <p:cxnSp>
              <p:nvCxnSpPr>
                <p:cNvPr id="196" name="Google Shape;966;p29">
                  <a:extLst>
                    <a:ext uri="{FF2B5EF4-FFF2-40B4-BE49-F238E27FC236}">
                      <a16:creationId xmlns:a16="http://schemas.microsoft.com/office/drawing/2014/main" id="{FFF25153-63E2-42B9-9E36-4A6119673BCE}"/>
                    </a:ext>
                  </a:extLst>
                </p:cNvPr>
                <p:cNvCxnSpPr/>
                <p:nvPr/>
              </p:nvCxnSpPr>
              <p:spPr>
                <a:xfrm>
                  <a:off x="5546159" y="3267696"/>
                  <a:ext cx="910800" cy="875700"/>
                </a:xfrm>
                <a:prstGeom prst="straightConnector1">
                  <a:avLst/>
                </a:prstGeom>
                <a:grpFill/>
                <a:ln w="19050" cap="flat" cmpd="sng">
                  <a:solidFill>
                    <a:schemeClr val="tx2"/>
                  </a:solidFill>
                  <a:prstDash val="solid"/>
                  <a:round/>
                  <a:headEnd type="none" w="med" len="med"/>
                  <a:tailEnd type="none" w="med" len="med"/>
                </a:ln>
              </p:spPr>
            </p:cxnSp>
            <p:cxnSp>
              <p:nvCxnSpPr>
                <p:cNvPr id="197" name="Google Shape;967;p29">
                  <a:extLst>
                    <a:ext uri="{FF2B5EF4-FFF2-40B4-BE49-F238E27FC236}">
                      <a16:creationId xmlns:a16="http://schemas.microsoft.com/office/drawing/2014/main" id="{FD6B979A-BAF2-4540-B2DF-7D1AFE84BEE8}"/>
                    </a:ext>
                  </a:extLst>
                </p:cNvPr>
                <p:cNvCxnSpPr/>
                <p:nvPr/>
              </p:nvCxnSpPr>
              <p:spPr>
                <a:xfrm flipH="1">
                  <a:off x="4647204" y="3269641"/>
                  <a:ext cx="900900" cy="452400"/>
                </a:xfrm>
                <a:prstGeom prst="straightConnector1">
                  <a:avLst/>
                </a:prstGeom>
                <a:grpFill/>
                <a:ln w="19050" cap="flat" cmpd="sng">
                  <a:solidFill>
                    <a:schemeClr val="tx2"/>
                  </a:solidFill>
                  <a:prstDash val="solid"/>
                  <a:round/>
                  <a:headEnd type="none" w="med" len="med"/>
                  <a:tailEnd type="none" w="med" len="med"/>
                </a:ln>
              </p:spPr>
            </p:cxnSp>
            <p:cxnSp>
              <p:nvCxnSpPr>
                <p:cNvPr id="198" name="Google Shape;968;p29">
                  <a:extLst>
                    <a:ext uri="{FF2B5EF4-FFF2-40B4-BE49-F238E27FC236}">
                      <a16:creationId xmlns:a16="http://schemas.microsoft.com/office/drawing/2014/main" id="{CFF5DB63-5601-47DA-A2CD-4BEEB040F433}"/>
                    </a:ext>
                  </a:extLst>
                </p:cNvPr>
                <p:cNvCxnSpPr/>
                <p:nvPr/>
              </p:nvCxnSpPr>
              <p:spPr>
                <a:xfrm>
                  <a:off x="3748100" y="2389000"/>
                  <a:ext cx="898800" cy="1337100"/>
                </a:xfrm>
                <a:prstGeom prst="straightConnector1">
                  <a:avLst/>
                </a:prstGeom>
                <a:grpFill/>
                <a:ln w="19050" cap="flat" cmpd="sng">
                  <a:solidFill>
                    <a:schemeClr val="tx2"/>
                  </a:solidFill>
                  <a:prstDash val="solid"/>
                  <a:round/>
                  <a:headEnd type="none" w="med" len="med"/>
                  <a:tailEnd type="none" w="med" len="med"/>
                </a:ln>
              </p:spPr>
            </p:cxnSp>
            <p:cxnSp>
              <p:nvCxnSpPr>
                <p:cNvPr id="199" name="Google Shape;969;p29">
                  <a:extLst>
                    <a:ext uri="{FF2B5EF4-FFF2-40B4-BE49-F238E27FC236}">
                      <a16:creationId xmlns:a16="http://schemas.microsoft.com/office/drawing/2014/main" id="{71AC55F4-D989-426B-A16E-A12DFE82FEBB}"/>
                    </a:ext>
                  </a:extLst>
                </p:cNvPr>
                <p:cNvCxnSpPr/>
                <p:nvPr/>
              </p:nvCxnSpPr>
              <p:spPr>
                <a:xfrm rot="10800000" flipH="1">
                  <a:off x="2845090" y="2383442"/>
                  <a:ext cx="905700" cy="894000"/>
                </a:xfrm>
                <a:prstGeom prst="straightConnector1">
                  <a:avLst/>
                </a:prstGeom>
                <a:grpFill/>
                <a:ln w="19050" cap="flat" cmpd="sng">
                  <a:solidFill>
                    <a:schemeClr val="tx2"/>
                  </a:solidFill>
                  <a:prstDash val="solid"/>
                  <a:round/>
                  <a:headEnd type="none" w="med" len="med"/>
                  <a:tailEnd type="none" w="med" len="med"/>
                </a:ln>
              </p:spPr>
            </p:cxnSp>
            <p:cxnSp>
              <p:nvCxnSpPr>
                <p:cNvPr id="200" name="Google Shape;970;p29">
                  <a:extLst>
                    <a:ext uri="{FF2B5EF4-FFF2-40B4-BE49-F238E27FC236}">
                      <a16:creationId xmlns:a16="http://schemas.microsoft.com/office/drawing/2014/main" id="{43582D64-760E-4566-A720-CD85137043CC}"/>
                    </a:ext>
                  </a:extLst>
                </p:cNvPr>
                <p:cNvCxnSpPr/>
                <p:nvPr/>
              </p:nvCxnSpPr>
              <p:spPr>
                <a:xfrm>
                  <a:off x="1955906" y="2372351"/>
                  <a:ext cx="891000" cy="905100"/>
                </a:xfrm>
                <a:prstGeom prst="straightConnector1">
                  <a:avLst/>
                </a:prstGeom>
                <a:grpFill/>
                <a:ln w="19050" cap="flat" cmpd="sng">
                  <a:solidFill>
                    <a:schemeClr val="tx2"/>
                  </a:solidFill>
                  <a:prstDash val="solid"/>
                  <a:round/>
                  <a:headEnd type="none" w="med" len="med"/>
                  <a:tailEnd type="none" w="med" len="med"/>
                </a:ln>
              </p:spPr>
            </p:cxnSp>
            <p:cxnSp>
              <p:nvCxnSpPr>
                <p:cNvPr id="201" name="Google Shape;971;p29">
                  <a:extLst>
                    <a:ext uri="{FF2B5EF4-FFF2-40B4-BE49-F238E27FC236}">
                      <a16:creationId xmlns:a16="http://schemas.microsoft.com/office/drawing/2014/main" id="{889AE4CE-0878-4A23-BA83-5773B8C0F777}"/>
                    </a:ext>
                  </a:extLst>
                </p:cNvPr>
                <p:cNvCxnSpPr/>
                <p:nvPr/>
              </p:nvCxnSpPr>
              <p:spPr>
                <a:xfrm rot="10800000" flipH="1">
                  <a:off x="1050874" y="2374491"/>
                  <a:ext cx="906900" cy="1324200"/>
                </a:xfrm>
                <a:prstGeom prst="straightConnector1">
                  <a:avLst/>
                </a:prstGeom>
                <a:grpFill/>
                <a:ln w="19050" cap="flat" cmpd="sng">
                  <a:solidFill>
                    <a:schemeClr val="tx2"/>
                  </a:solidFill>
                  <a:prstDash val="solid"/>
                  <a:round/>
                  <a:headEnd type="none" w="med" len="med"/>
                  <a:tailEnd type="none" w="med" len="med"/>
                </a:ln>
              </p:spPr>
            </p:cxnSp>
            <p:sp>
              <p:nvSpPr>
                <p:cNvPr id="202" name="Google Shape;972;p29">
                  <a:extLst>
                    <a:ext uri="{FF2B5EF4-FFF2-40B4-BE49-F238E27FC236}">
                      <a16:creationId xmlns:a16="http://schemas.microsoft.com/office/drawing/2014/main" id="{BCBE0245-1037-4FE7-B883-E29F0B013987}"/>
                    </a:ext>
                  </a:extLst>
                </p:cNvPr>
                <p:cNvSpPr/>
                <p:nvPr/>
              </p:nvSpPr>
              <p:spPr>
                <a:xfrm flipH="1">
                  <a:off x="5502819" y="3230636"/>
                  <a:ext cx="88200" cy="88200"/>
                </a:xfrm>
                <a:prstGeom prst="ellipse">
                  <a:avLst/>
                </a:pr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03" name="Google Shape;973;p29">
                  <a:extLst>
                    <a:ext uri="{FF2B5EF4-FFF2-40B4-BE49-F238E27FC236}">
                      <a16:creationId xmlns:a16="http://schemas.microsoft.com/office/drawing/2014/main" id="{CADD67C6-6D30-4DAE-9019-E8B94B64BC8D}"/>
                    </a:ext>
                  </a:extLst>
                </p:cNvPr>
                <p:cNvSpPr/>
                <p:nvPr/>
              </p:nvSpPr>
              <p:spPr>
                <a:xfrm flipH="1">
                  <a:off x="4605712" y="3661304"/>
                  <a:ext cx="88200" cy="88200"/>
                </a:xfrm>
                <a:prstGeom prst="ellipse">
                  <a:avLst/>
                </a:pr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04" name="Google Shape;974;p29">
                  <a:extLst>
                    <a:ext uri="{FF2B5EF4-FFF2-40B4-BE49-F238E27FC236}">
                      <a16:creationId xmlns:a16="http://schemas.microsoft.com/office/drawing/2014/main" id="{A321CCC5-891C-4A22-B460-0C0DBDC34CFA}"/>
                    </a:ext>
                  </a:extLst>
                </p:cNvPr>
                <p:cNvSpPr/>
                <p:nvPr/>
              </p:nvSpPr>
              <p:spPr>
                <a:xfrm flipH="1">
                  <a:off x="2811844" y="3230636"/>
                  <a:ext cx="88200" cy="88200"/>
                </a:xfrm>
                <a:prstGeom prst="ellipse">
                  <a:avLst/>
                </a:pr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05" name="Google Shape;975;p29">
                  <a:extLst>
                    <a:ext uri="{FF2B5EF4-FFF2-40B4-BE49-F238E27FC236}">
                      <a16:creationId xmlns:a16="http://schemas.microsoft.com/office/drawing/2014/main" id="{708E77B4-6A42-47E1-8459-E4DBFD24E19C}"/>
                    </a:ext>
                  </a:extLst>
                </p:cNvPr>
                <p:cNvSpPr/>
                <p:nvPr/>
              </p:nvSpPr>
              <p:spPr>
                <a:xfrm flipH="1">
                  <a:off x="1922538" y="2333531"/>
                  <a:ext cx="88200" cy="88200"/>
                </a:xfrm>
                <a:prstGeom prst="ellipse">
                  <a:avLst/>
                </a:pr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06" name="Google Shape;976;p29">
                  <a:extLst>
                    <a:ext uri="{FF2B5EF4-FFF2-40B4-BE49-F238E27FC236}">
                      <a16:creationId xmlns:a16="http://schemas.microsoft.com/office/drawing/2014/main" id="{72A8FC4A-9FCE-414D-B9F8-6D9B4EC2935D}"/>
                    </a:ext>
                  </a:extLst>
                </p:cNvPr>
                <p:cNvSpPr/>
                <p:nvPr/>
              </p:nvSpPr>
              <p:spPr>
                <a:xfrm flipH="1">
                  <a:off x="3701431" y="2342556"/>
                  <a:ext cx="88200" cy="88200"/>
                </a:xfrm>
                <a:prstGeom prst="ellipse">
                  <a:avLst/>
                </a:pr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07" name="Google Shape;977;p29">
                  <a:extLst>
                    <a:ext uri="{FF2B5EF4-FFF2-40B4-BE49-F238E27FC236}">
                      <a16:creationId xmlns:a16="http://schemas.microsoft.com/office/drawing/2014/main" id="{908C37F3-4339-4584-B6E6-0F7C652A142B}"/>
                    </a:ext>
                  </a:extLst>
                </p:cNvPr>
                <p:cNvSpPr/>
                <p:nvPr/>
              </p:nvSpPr>
              <p:spPr>
                <a:xfrm>
                  <a:off x="6401993" y="4077335"/>
                  <a:ext cx="102300" cy="102300"/>
                </a:xfrm>
                <a:prstGeom prst="ellipse">
                  <a:avLst/>
                </a:pr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208" name="Google Shape;978;p29">
                <a:extLst>
                  <a:ext uri="{FF2B5EF4-FFF2-40B4-BE49-F238E27FC236}">
                    <a16:creationId xmlns:a16="http://schemas.microsoft.com/office/drawing/2014/main" id="{D2076D38-AD13-4AD6-A5E4-8FDF4044E557}"/>
                  </a:ext>
                </a:extLst>
              </p:cNvPr>
              <p:cNvGrpSpPr/>
              <p:nvPr/>
            </p:nvGrpSpPr>
            <p:grpSpPr>
              <a:xfrm>
                <a:off x="6327098" y="2164744"/>
                <a:ext cx="1682636" cy="1739717"/>
                <a:chOff x="6110037" y="977138"/>
                <a:chExt cx="1774434" cy="1834629"/>
              </a:xfrm>
            </p:grpSpPr>
            <p:grpSp>
              <p:nvGrpSpPr>
                <p:cNvPr id="209" name="Google Shape;979;p29">
                  <a:extLst>
                    <a:ext uri="{FF2B5EF4-FFF2-40B4-BE49-F238E27FC236}">
                      <a16:creationId xmlns:a16="http://schemas.microsoft.com/office/drawing/2014/main" id="{95691E11-D879-46BB-A05D-348C593AB6AD}"/>
                    </a:ext>
                  </a:extLst>
                </p:cNvPr>
                <p:cNvGrpSpPr/>
                <p:nvPr/>
              </p:nvGrpSpPr>
              <p:grpSpPr>
                <a:xfrm rot="5156422">
                  <a:off x="6136423" y="1066100"/>
                  <a:ext cx="1721662" cy="1656706"/>
                  <a:chOff x="-599329" y="453222"/>
                  <a:chExt cx="4564972" cy="4392741"/>
                </a:xfrm>
              </p:grpSpPr>
              <p:sp>
                <p:nvSpPr>
                  <p:cNvPr id="212" name="Google Shape;980;p29">
                    <a:extLst>
                      <a:ext uri="{FF2B5EF4-FFF2-40B4-BE49-F238E27FC236}">
                        <a16:creationId xmlns:a16="http://schemas.microsoft.com/office/drawing/2014/main" id="{D9BA2B57-4C7A-4A57-8F73-C43814322534}"/>
                      </a:ext>
                    </a:extLst>
                  </p:cNvPr>
                  <p:cNvSpPr/>
                  <p:nvPr/>
                </p:nvSpPr>
                <p:spPr>
                  <a:xfrm rot="7957770">
                    <a:off x="95027" y="275411"/>
                    <a:ext cx="425689" cy="2075521"/>
                  </a:xfrm>
                  <a:prstGeom prst="roundRect">
                    <a:avLst>
                      <a:gd name="adj" fmla="val 42523"/>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13" name="Google Shape;981;p29">
                    <a:extLst>
                      <a:ext uri="{FF2B5EF4-FFF2-40B4-BE49-F238E27FC236}">
                        <a16:creationId xmlns:a16="http://schemas.microsoft.com/office/drawing/2014/main" id="{0E852712-C318-4F07-8B12-D58B253A380B}"/>
                      </a:ext>
                    </a:extLst>
                  </p:cNvPr>
                  <p:cNvSpPr/>
                  <p:nvPr/>
                </p:nvSpPr>
                <p:spPr>
                  <a:xfrm rot="7961939">
                    <a:off x="472547" y="1353543"/>
                    <a:ext cx="2895391" cy="2894340"/>
                  </a:xfrm>
                  <a:prstGeom prst="donut">
                    <a:avLst>
                      <a:gd name="adj" fmla="val 10521"/>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210" name="Google Shape;982;p29">
                  <a:extLst>
                    <a:ext uri="{FF2B5EF4-FFF2-40B4-BE49-F238E27FC236}">
                      <a16:creationId xmlns:a16="http://schemas.microsoft.com/office/drawing/2014/main" id="{26D2B048-5D68-49F9-B808-9675C6F85688}"/>
                    </a:ext>
                  </a:extLst>
                </p:cNvPr>
                <p:cNvSpPr/>
                <p:nvPr/>
              </p:nvSpPr>
              <p:spPr>
                <a:xfrm rot="2242640">
                  <a:off x="6551126" y="2085914"/>
                  <a:ext cx="372615" cy="169268"/>
                </a:xfrm>
                <a:prstGeom prst="ellipse">
                  <a:avLst/>
                </a:prstGeom>
                <a:solidFill>
                  <a:srgbClr val="CCDBDC">
                    <a:alpha val="3661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11" name="Google Shape;983;p29">
                  <a:extLst>
                    <a:ext uri="{FF2B5EF4-FFF2-40B4-BE49-F238E27FC236}">
                      <a16:creationId xmlns:a16="http://schemas.microsoft.com/office/drawing/2014/main" id="{5AF0CA5E-97AB-439D-ADBA-4D20FBC405E1}"/>
                    </a:ext>
                  </a:extLst>
                </p:cNvPr>
                <p:cNvSpPr/>
                <p:nvPr/>
              </p:nvSpPr>
              <p:spPr>
                <a:xfrm>
                  <a:off x="6448425" y="1571625"/>
                  <a:ext cx="942900" cy="946200"/>
                </a:xfrm>
                <a:prstGeom prst="ellipse">
                  <a:avLst/>
                </a:prstGeom>
                <a:solidFill>
                  <a:srgbClr val="CCDBDC">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214" name="Google Shape;984;p29">
                <a:extLst>
                  <a:ext uri="{FF2B5EF4-FFF2-40B4-BE49-F238E27FC236}">
                    <a16:creationId xmlns:a16="http://schemas.microsoft.com/office/drawing/2014/main" id="{AF22EFB4-60B9-4238-99D6-C67614930DCE}"/>
                  </a:ext>
                </a:extLst>
              </p:cNvPr>
              <p:cNvGrpSpPr/>
              <p:nvPr/>
            </p:nvGrpSpPr>
            <p:grpSpPr>
              <a:xfrm rot="-3265829">
                <a:off x="1702034" y="2108637"/>
                <a:ext cx="1523223" cy="1849712"/>
                <a:chOff x="6103022" y="789569"/>
                <a:chExt cx="1606315" cy="1950616"/>
              </a:xfrm>
            </p:grpSpPr>
            <p:grpSp>
              <p:nvGrpSpPr>
                <p:cNvPr id="215" name="Google Shape;985;p29">
                  <a:extLst>
                    <a:ext uri="{FF2B5EF4-FFF2-40B4-BE49-F238E27FC236}">
                      <a16:creationId xmlns:a16="http://schemas.microsoft.com/office/drawing/2014/main" id="{716BCAD9-0E1F-43CE-BE8C-BDA63CB3639E}"/>
                    </a:ext>
                  </a:extLst>
                </p:cNvPr>
                <p:cNvGrpSpPr/>
                <p:nvPr/>
              </p:nvGrpSpPr>
              <p:grpSpPr>
                <a:xfrm rot="5156422">
                  <a:off x="5980904" y="1025368"/>
                  <a:ext cx="1850552" cy="1479017"/>
                  <a:chOff x="-1130007" y="905346"/>
                  <a:chExt cx="4906723" cy="3921600"/>
                </a:xfrm>
              </p:grpSpPr>
              <p:sp>
                <p:nvSpPr>
                  <p:cNvPr id="218" name="Google Shape;986;p29">
                    <a:extLst>
                      <a:ext uri="{FF2B5EF4-FFF2-40B4-BE49-F238E27FC236}">
                        <a16:creationId xmlns:a16="http://schemas.microsoft.com/office/drawing/2014/main" id="{3092CB0E-320F-44A7-8A8D-F5654C6D9053}"/>
                      </a:ext>
                    </a:extLst>
                  </p:cNvPr>
                  <p:cNvSpPr/>
                  <p:nvPr/>
                </p:nvSpPr>
                <p:spPr>
                  <a:xfrm rot="7095748">
                    <a:off x="-328285" y="788230"/>
                    <a:ext cx="425755" cy="2075379"/>
                  </a:xfrm>
                  <a:prstGeom prst="roundRect">
                    <a:avLst>
                      <a:gd name="adj" fmla="val 42523"/>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19" name="Google Shape;987;p29">
                    <a:extLst>
                      <a:ext uri="{FF2B5EF4-FFF2-40B4-BE49-F238E27FC236}">
                        <a16:creationId xmlns:a16="http://schemas.microsoft.com/office/drawing/2014/main" id="{94F753E6-5E68-43C3-80BE-7A3269858308}"/>
                      </a:ext>
                    </a:extLst>
                  </p:cNvPr>
                  <p:cNvSpPr/>
                  <p:nvPr/>
                </p:nvSpPr>
                <p:spPr>
                  <a:xfrm rot="7099059">
                    <a:off x="368279" y="1418915"/>
                    <a:ext cx="2895274" cy="2894461"/>
                  </a:xfrm>
                  <a:prstGeom prst="donut">
                    <a:avLst>
                      <a:gd name="adj" fmla="val 10521"/>
                    </a:avLst>
                  </a:prstGeom>
                  <a:solidFill>
                    <a:schemeClr val="tx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216" name="Google Shape;988;p29">
                  <a:extLst>
                    <a:ext uri="{FF2B5EF4-FFF2-40B4-BE49-F238E27FC236}">
                      <a16:creationId xmlns:a16="http://schemas.microsoft.com/office/drawing/2014/main" id="{41200E53-1197-451D-8E5C-E5E0471F308A}"/>
                    </a:ext>
                  </a:extLst>
                </p:cNvPr>
                <p:cNvSpPr/>
                <p:nvPr/>
              </p:nvSpPr>
              <p:spPr>
                <a:xfrm rot="5494161">
                  <a:off x="6475752" y="1829797"/>
                  <a:ext cx="372440" cy="169268"/>
                </a:xfrm>
                <a:prstGeom prst="ellipse">
                  <a:avLst/>
                </a:prstGeom>
                <a:solidFill>
                  <a:srgbClr val="CCDBDC">
                    <a:alpha val="3661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17" name="Google Shape;989;p29">
                  <a:extLst>
                    <a:ext uri="{FF2B5EF4-FFF2-40B4-BE49-F238E27FC236}">
                      <a16:creationId xmlns:a16="http://schemas.microsoft.com/office/drawing/2014/main" id="{720587BE-E9E2-4A30-BFA7-2E3E46E66963}"/>
                    </a:ext>
                  </a:extLst>
                </p:cNvPr>
                <p:cNvSpPr/>
                <p:nvPr/>
              </p:nvSpPr>
              <p:spPr>
                <a:xfrm>
                  <a:off x="6447878" y="1477053"/>
                  <a:ext cx="942900" cy="946200"/>
                </a:xfrm>
                <a:prstGeom prst="ellipse">
                  <a:avLst/>
                </a:prstGeom>
                <a:solidFill>
                  <a:srgbClr val="CCDBDC">
                    <a:alpha val="1027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grpSp>
        <p:nvGrpSpPr>
          <p:cNvPr id="220" name="组合 219">
            <a:extLst>
              <a:ext uri="{FF2B5EF4-FFF2-40B4-BE49-F238E27FC236}">
                <a16:creationId xmlns:a16="http://schemas.microsoft.com/office/drawing/2014/main" id="{CAA6E333-FB86-4450-9565-FA9361BE8508}"/>
              </a:ext>
            </a:extLst>
          </p:cNvPr>
          <p:cNvGrpSpPr/>
          <p:nvPr/>
        </p:nvGrpSpPr>
        <p:grpSpPr>
          <a:xfrm>
            <a:off x="610393" y="421827"/>
            <a:ext cx="3598050" cy="703471"/>
            <a:chOff x="7410821" y="1559296"/>
            <a:chExt cx="3995921" cy="703471"/>
          </a:xfrm>
        </p:grpSpPr>
        <p:sp>
          <p:nvSpPr>
            <p:cNvPr id="221" name="文本框 220">
              <a:extLst>
                <a:ext uri="{FF2B5EF4-FFF2-40B4-BE49-F238E27FC236}">
                  <a16:creationId xmlns:a16="http://schemas.microsoft.com/office/drawing/2014/main" id="{182BA2B6-6D47-4DFF-B91B-4D8EE619E945}"/>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222" name="文本框 221">
              <a:extLst>
                <a:ext uri="{FF2B5EF4-FFF2-40B4-BE49-F238E27FC236}">
                  <a16:creationId xmlns:a16="http://schemas.microsoft.com/office/drawing/2014/main" id="{869B209D-F69D-4852-8B71-71B58A258855}"/>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3" name="文本框 2">
            <a:extLst>
              <a:ext uri="{FF2B5EF4-FFF2-40B4-BE49-F238E27FC236}">
                <a16:creationId xmlns:a16="http://schemas.microsoft.com/office/drawing/2014/main" id="{53134A2F-6BB4-4448-8E7F-32F0BF570C47}"/>
              </a:ext>
            </a:extLst>
          </p:cNvPr>
          <p:cNvSpPr txBox="1"/>
          <p:nvPr/>
        </p:nvSpPr>
        <p:spPr>
          <a:xfrm>
            <a:off x="7963271" y="2349078"/>
            <a:ext cx="2107792" cy="461665"/>
          </a:xfrm>
          <a:prstGeom prst="rect">
            <a:avLst/>
          </a:prstGeom>
          <a:noFill/>
        </p:spPr>
        <p:txBody>
          <a:bodyPr wrap="square" rtlCol="0">
            <a:spAutoFit/>
          </a:bodyPr>
          <a:lstStyle/>
          <a:p>
            <a:r>
              <a:rPr lang="en-US" altLang="zh-CN" sz="2400" b="1" dirty="0">
                <a:solidFill>
                  <a:srgbClr val="1CAAC2"/>
                </a:solidFill>
                <a:cs typeface="+mn-ea"/>
                <a:sym typeface="+mn-lt"/>
              </a:rPr>
              <a:t>YOUR TITLE</a:t>
            </a:r>
            <a:endParaRPr lang="zh-CN" altLang="en-US" sz="2400" b="1" dirty="0">
              <a:solidFill>
                <a:srgbClr val="1CAAC2"/>
              </a:solidFill>
              <a:cs typeface="+mn-ea"/>
              <a:sym typeface="+mn-lt"/>
            </a:endParaRPr>
          </a:p>
        </p:txBody>
      </p:sp>
      <p:sp>
        <p:nvSpPr>
          <p:cNvPr id="5" name="文本框 4">
            <a:extLst>
              <a:ext uri="{FF2B5EF4-FFF2-40B4-BE49-F238E27FC236}">
                <a16:creationId xmlns:a16="http://schemas.microsoft.com/office/drawing/2014/main" id="{AE6A366F-FCC5-4C1D-873D-CF15D9435788}"/>
              </a:ext>
            </a:extLst>
          </p:cNvPr>
          <p:cNvSpPr txBox="1"/>
          <p:nvPr/>
        </p:nvSpPr>
        <p:spPr>
          <a:xfrm>
            <a:off x="7963270" y="2895584"/>
            <a:ext cx="2563287"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225" name="文本框 224">
            <a:extLst>
              <a:ext uri="{FF2B5EF4-FFF2-40B4-BE49-F238E27FC236}">
                <a16:creationId xmlns:a16="http://schemas.microsoft.com/office/drawing/2014/main" id="{D718ABC4-5D66-43EF-9970-A805ADBDC52B}"/>
              </a:ext>
            </a:extLst>
          </p:cNvPr>
          <p:cNvSpPr txBox="1"/>
          <p:nvPr/>
        </p:nvSpPr>
        <p:spPr>
          <a:xfrm>
            <a:off x="8022724" y="3995359"/>
            <a:ext cx="2107792"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226" name="文本框 225">
            <a:extLst>
              <a:ext uri="{FF2B5EF4-FFF2-40B4-BE49-F238E27FC236}">
                <a16:creationId xmlns:a16="http://schemas.microsoft.com/office/drawing/2014/main" id="{DB8CC82E-04AA-43D9-91C5-FAF698EA3AC4}"/>
              </a:ext>
            </a:extLst>
          </p:cNvPr>
          <p:cNvSpPr txBox="1"/>
          <p:nvPr/>
        </p:nvSpPr>
        <p:spPr>
          <a:xfrm>
            <a:off x="8022723" y="4541865"/>
            <a:ext cx="2563287"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66387716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wipe(left)">
                                      <p:cBhvr>
                                        <p:cTn id="19" dur="750"/>
                                        <p:tgtEl>
                                          <p:spTgt spid="220"/>
                                        </p:tgtEl>
                                      </p:cBhvr>
                                    </p:animEffect>
                                  </p:childTnLst>
                                </p:cTn>
                              </p:par>
                              <p:par>
                                <p:cTn id="20" presetID="2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additive="base">
                                        <p:cTn id="33" dur="500" fill="hold"/>
                                        <p:tgtEl>
                                          <p:spTgt spid="225"/>
                                        </p:tgtEl>
                                        <p:attrNameLst>
                                          <p:attrName>ppt_x</p:attrName>
                                        </p:attrNameLst>
                                      </p:cBhvr>
                                      <p:tavLst>
                                        <p:tav tm="0">
                                          <p:val>
                                            <p:strVal val="#ppt_x"/>
                                          </p:val>
                                        </p:tav>
                                        <p:tav tm="100000">
                                          <p:val>
                                            <p:strVal val="#ppt_x"/>
                                          </p:val>
                                        </p:tav>
                                      </p:tavLst>
                                    </p:anim>
                                    <p:anim calcmode="lin" valueType="num">
                                      <p:cBhvr additive="base">
                                        <p:cTn id="34" dur="500" fill="hold"/>
                                        <p:tgtEl>
                                          <p:spTgt spid="2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6"/>
                                        </p:tgtEl>
                                        <p:attrNameLst>
                                          <p:attrName>style.visibility</p:attrName>
                                        </p:attrNameLst>
                                      </p:cBhvr>
                                      <p:to>
                                        <p:strVal val="visible"/>
                                      </p:to>
                                    </p:set>
                                    <p:anim calcmode="lin" valueType="num">
                                      <p:cBhvr additive="base">
                                        <p:cTn id="37" dur="500" fill="hold"/>
                                        <p:tgtEl>
                                          <p:spTgt spid="226"/>
                                        </p:tgtEl>
                                        <p:attrNameLst>
                                          <p:attrName>ppt_x</p:attrName>
                                        </p:attrNameLst>
                                      </p:cBhvr>
                                      <p:tavLst>
                                        <p:tav tm="0">
                                          <p:val>
                                            <p:strVal val="#ppt_x"/>
                                          </p:val>
                                        </p:tav>
                                        <p:tav tm="100000">
                                          <p:val>
                                            <p:strVal val="#ppt_x"/>
                                          </p:val>
                                        </p:tav>
                                      </p:tavLst>
                                    </p:anim>
                                    <p:anim calcmode="lin" valueType="num">
                                      <p:cBhvr additive="base">
                                        <p:cTn id="38"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 grpId="0"/>
      <p:bldP spid="5" grpId="0"/>
      <p:bldP spid="225" grpId="0"/>
      <p:bldP spid="2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37F7F73-E81C-4235-999F-94470CDA246A}"/>
              </a:ext>
            </a:extLst>
          </p:cNvPr>
          <p:cNvSpPr/>
          <p:nvPr/>
        </p:nvSpPr>
        <p:spPr>
          <a:xfrm rot="2758179" flipH="1">
            <a:off x="2561052" y="6126859"/>
            <a:ext cx="2211048" cy="2211048"/>
          </a:xfrm>
          <a:prstGeom prst="roundRect">
            <a:avLst>
              <a:gd name="adj" fmla="val 35368"/>
            </a:avLst>
          </a:prstGeom>
          <a:solidFill>
            <a:srgbClr val="178A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3447983" y="2547220"/>
            <a:ext cx="5676721" cy="5676721"/>
          </a:xfrm>
          <a:prstGeom prst="roundRect">
            <a:avLst>
              <a:gd name="adj" fmla="val 21708"/>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圆角 25">
            <a:extLst>
              <a:ext uri="{FF2B5EF4-FFF2-40B4-BE49-F238E27FC236}">
                <a16:creationId xmlns:a16="http://schemas.microsoft.com/office/drawing/2014/main" id="{FA0FB315-C259-4AF6-AEF5-8F0A7BC14967}"/>
              </a:ext>
            </a:extLst>
          </p:cNvPr>
          <p:cNvSpPr/>
          <p:nvPr/>
        </p:nvSpPr>
        <p:spPr>
          <a:xfrm rot="8168833">
            <a:off x="-341797" y="-4610222"/>
            <a:ext cx="8016747" cy="8016746"/>
          </a:xfrm>
          <a:prstGeom prst="roundRect">
            <a:avLst>
              <a:gd name="adj" fmla="val 13865"/>
            </a:avLst>
          </a:prstGeom>
          <a:blipFill dpi="0" rotWithShape="0">
            <a:blip r:embed="rId2" cstate="screen">
              <a:extLst>
                <a:ext uri="{28A0092B-C50C-407E-A947-70E740481C1C}">
                  <a14:useLocalDpi xmlns:a14="http://schemas.microsoft.com/office/drawing/2010/main"/>
                </a:ext>
              </a:extLst>
            </a:blip>
            <a:srcRect/>
            <a:tile tx="2279650" ty="514985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a:extLst>
              <a:ext uri="{FF2B5EF4-FFF2-40B4-BE49-F238E27FC236}">
                <a16:creationId xmlns:a16="http://schemas.microsoft.com/office/drawing/2014/main" id="{50A05CF2-0ABA-4841-96BC-0E127A70AF62}"/>
              </a:ext>
            </a:extLst>
          </p:cNvPr>
          <p:cNvGrpSpPr/>
          <p:nvPr/>
        </p:nvGrpSpPr>
        <p:grpSpPr>
          <a:xfrm>
            <a:off x="807653" y="-3212006"/>
            <a:ext cx="7108899" cy="6889060"/>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19" name="文本框 18">
            <a:extLst>
              <a:ext uri="{FF2B5EF4-FFF2-40B4-BE49-F238E27FC236}">
                <a16:creationId xmlns:a16="http://schemas.microsoft.com/office/drawing/2014/main" id="{81E7A5BD-22CE-48F5-974F-0F2B68545817}"/>
              </a:ext>
            </a:extLst>
          </p:cNvPr>
          <p:cNvSpPr txBox="1"/>
          <p:nvPr/>
        </p:nvSpPr>
        <p:spPr>
          <a:xfrm>
            <a:off x="5878510" y="2445304"/>
            <a:ext cx="1614545" cy="1569660"/>
          </a:xfrm>
          <a:prstGeom prst="rect">
            <a:avLst/>
          </a:prstGeom>
          <a:noFill/>
        </p:spPr>
        <p:txBody>
          <a:bodyPr wrap="none" rtlCol="0">
            <a:spAutoFit/>
          </a:bodyPr>
          <a:lstStyle/>
          <a:p>
            <a:r>
              <a:rPr lang="en-US" altLang="zh-CN" sz="9600" dirty="0">
                <a:solidFill>
                  <a:srgbClr val="178A9E"/>
                </a:solidFill>
                <a:cs typeface="+mn-ea"/>
                <a:sym typeface="+mn-lt"/>
              </a:rPr>
              <a:t>03</a:t>
            </a:r>
            <a:endParaRPr lang="zh-CN" altLang="en-US" sz="9600" dirty="0">
              <a:solidFill>
                <a:srgbClr val="178A9E"/>
              </a:solidFill>
              <a:cs typeface="+mn-ea"/>
              <a:sym typeface="+mn-lt"/>
            </a:endParaRPr>
          </a:p>
        </p:txBody>
      </p:sp>
      <p:sp>
        <p:nvSpPr>
          <p:cNvPr id="21" name="文本框 20">
            <a:extLst>
              <a:ext uri="{FF2B5EF4-FFF2-40B4-BE49-F238E27FC236}">
                <a16:creationId xmlns:a16="http://schemas.microsoft.com/office/drawing/2014/main" id="{B31FDBC3-3BF1-4E55-B35E-6B4CE25190E2}"/>
              </a:ext>
            </a:extLst>
          </p:cNvPr>
          <p:cNvSpPr txBox="1"/>
          <p:nvPr/>
        </p:nvSpPr>
        <p:spPr>
          <a:xfrm>
            <a:off x="7679099" y="3382646"/>
            <a:ext cx="3748142" cy="523220"/>
          </a:xfrm>
          <a:prstGeom prst="rect">
            <a:avLst/>
          </a:prstGeom>
          <a:noFill/>
        </p:spPr>
        <p:txBody>
          <a:bodyPr wrap="none" rtlCol="0">
            <a:spAutoFit/>
          </a:bodyPr>
          <a:lstStyle/>
          <a:p>
            <a:r>
              <a:rPr lang="en-US" altLang="zh-CN" sz="2800" spc="100" dirty="0">
                <a:cs typeface="+mn-ea"/>
                <a:sym typeface="+mn-lt"/>
              </a:rPr>
              <a:t>BUSINESS REPORT </a:t>
            </a:r>
          </a:p>
        </p:txBody>
      </p:sp>
      <p:grpSp>
        <p:nvGrpSpPr>
          <p:cNvPr id="32" name="组合 31">
            <a:extLst>
              <a:ext uri="{FF2B5EF4-FFF2-40B4-BE49-F238E27FC236}">
                <a16:creationId xmlns:a16="http://schemas.microsoft.com/office/drawing/2014/main" id="{F644DD3F-3BFF-4A72-B379-AFB1E1DD0040}"/>
              </a:ext>
            </a:extLst>
          </p:cNvPr>
          <p:cNvGrpSpPr/>
          <p:nvPr/>
        </p:nvGrpSpPr>
        <p:grpSpPr>
          <a:xfrm>
            <a:off x="8666549" y="508779"/>
            <a:ext cx="2760692" cy="696982"/>
            <a:chOff x="690767" y="227346"/>
            <a:chExt cx="2760692" cy="696982"/>
          </a:xfrm>
        </p:grpSpPr>
        <p:sp>
          <p:nvSpPr>
            <p:cNvPr id="37" name="文本框 36">
              <a:extLst>
                <a:ext uri="{FF2B5EF4-FFF2-40B4-BE49-F238E27FC236}">
                  <a16:creationId xmlns:a16="http://schemas.microsoft.com/office/drawing/2014/main" id="{7210A815-6253-4773-A5B9-BB488D91E015}"/>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40" name="文本框 39">
              <a:extLst>
                <a:ext uri="{FF2B5EF4-FFF2-40B4-BE49-F238E27FC236}">
                  <a16:creationId xmlns:a16="http://schemas.microsoft.com/office/drawing/2014/main" id="{7A135C96-5648-4640-B1AE-C58B745BCB4A}"/>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sp>
        <p:nvSpPr>
          <p:cNvPr id="20" name="文本框 19">
            <a:extLst>
              <a:ext uri="{FF2B5EF4-FFF2-40B4-BE49-F238E27FC236}">
                <a16:creationId xmlns:a16="http://schemas.microsoft.com/office/drawing/2014/main" id="{60FBD765-D152-4074-923F-24E6458E5137}"/>
              </a:ext>
            </a:extLst>
          </p:cNvPr>
          <p:cNvSpPr txBox="1"/>
          <p:nvPr/>
        </p:nvSpPr>
        <p:spPr>
          <a:xfrm>
            <a:off x="5991817"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29" name="文本框 28">
            <a:extLst>
              <a:ext uri="{FF2B5EF4-FFF2-40B4-BE49-F238E27FC236}">
                <a16:creationId xmlns:a16="http://schemas.microsoft.com/office/drawing/2014/main" id="{25320992-67BC-4CD9-8ADF-D2CBF9DEA86B}"/>
              </a:ext>
            </a:extLst>
          </p:cNvPr>
          <p:cNvSpPr txBox="1"/>
          <p:nvPr/>
        </p:nvSpPr>
        <p:spPr>
          <a:xfrm>
            <a:off x="5991817"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33" name="文本框 32">
            <a:extLst>
              <a:ext uri="{FF2B5EF4-FFF2-40B4-BE49-F238E27FC236}">
                <a16:creationId xmlns:a16="http://schemas.microsoft.com/office/drawing/2014/main" id="{89543481-325B-400A-A51D-8EA42C8BE9ED}"/>
              </a:ext>
            </a:extLst>
          </p:cNvPr>
          <p:cNvSpPr txBox="1"/>
          <p:nvPr/>
        </p:nvSpPr>
        <p:spPr>
          <a:xfrm>
            <a:off x="8911781"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34" name="文本框 33">
            <a:extLst>
              <a:ext uri="{FF2B5EF4-FFF2-40B4-BE49-F238E27FC236}">
                <a16:creationId xmlns:a16="http://schemas.microsoft.com/office/drawing/2014/main" id="{7980177F-F41C-469D-A7ED-D018AA0626B6}"/>
              </a:ext>
            </a:extLst>
          </p:cNvPr>
          <p:cNvSpPr txBox="1"/>
          <p:nvPr/>
        </p:nvSpPr>
        <p:spPr>
          <a:xfrm>
            <a:off x="8911781"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grpSp>
        <p:nvGrpSpPr>
          <p:cNvPr id="35" name="组合 34">
            <a:extLst>
              <a:ext uri="{FF2B5EF4-FFF2-40B4-BE49-F238E27FC236}">
                <a16:creationId xmlns:a16="http://schemas.microsoft.com/office/drawing/2014/main" id="{43E58BB5-A498-4213-A8DE-13FD1CCBD63A}"/>
              </a:ext>
            </a:extLst>
          </p:cNvPr>
          <p:cNvGrpSpPr/>
          <p:nvPr/>
        </p:nvGrpSpPr>
        <p:grpSpPr>
          <a:xfrm>
            <a:off x="5911576" y="3956993"/>
            <a:ext cx="5402428" cy="945974"/>
            <a:chOff x="7410821" y="1659342"/>
            <a:chExt cx="3631779" cy="945974"/>
          </a:xfrm>
        </p:grpSpPr>
        <p:sp>
          <p:nvSpPr>
            <p:cNvPr id="36" name="文本框 35">
              <a:extLst>
                <a:ext uri="{FF2B5EF4-FFF2-40B4-BE49-F238E27FC236}">
                  <a16:creationId xmlns:a16="http://schemas.microsoft.com/office/drawing/2014/main" id="{C5145926-BB43-4FC7-B06B-FFB38C5AD129}"/>
                </a:ext>
              </a:extLst>
            </p:cNvPr>
            <p:cNvSpPr txBox="1"/>
            <p:nvPr/>
          </p:nvSpPr>
          <p:spPr>
            <a:xfrm>
              <a:off x="7410821" y="1659342"/>
              <a:ext cx="3604510" cy="707886"/>
            </a:xfrm>
            <a:prstGeom prst="rect">
              <a:avLst/>
            </a:prstGeom>
            <a:noFill/>
          </p:spPr>
          <p:txBody>
            <a:bodyPr wrap="square" rtlCol="0">
              <a:spAutoFit/>
            </a:bodyPr>
            <a:lstStyle/>
            <a:p>
              <a:pPr algn="dist"/>
              <a:r>
                <a:rPr lang="en-US" altLang="zh-CN" sz="4000" b="1" dirty="0">
                  <a:solidFill>
                    <a:schemeClr val="tx1">
                      <a:lumMod val="75000"/>
                      <a:lumOff val="25000"/>
                    </a:schemeClr>
                  </a:solidFill>
                  <a:cs typeface="+mn-ea"/>
                  <a:sym typeface="+mn-lt"/>
                </a:rPr>
                <a:t>ENTER YOUR TITLE</a:t>
              </a:r>
              <a:endParaRPr lang="zh-CN" altLang="en-US" sz="4000" b="1" dirty="0">
                <a:solidFill>
                  <a:schemeClr val="tx1">
                    <a:lumMod val="75000"/>
                    <a:lumOff val="25000"/>
                  </a:schemeClr>
                </a:solidFill>
                <a:cs typeface="+mn-ea"/>
                <a:sym typeface="+mn-lt"/>
              </a:endParaRPr>
            </a:p>
          </p:txBody>
        </p:sp>
        <p:sp>
          <p:nvSpPr>
            <p:cNvPr id="38" name="文本框 37">
              <a:extLst>
                <a:ext uri="{FF2B5EF4-FFF2-40B4-BE49-F238E27FC236}">
                  <a16:creationId xmlns:a16="http://schemas.microsoft.com/office/drawing/2014/main" id="{70E547D7-C872-4C00-B6D3-A0720D1E9B34}"/>
                </a:ext>
              </a:extLst>
            </p:cNvPr>
            <p:cNvSpPr txBox="1"/>
            <p:nvPr/>
          </p:nvSpPr>
          <p:spPr>
            <a:xfrm>
              <a:off x="7438090" y="2297539"/>
              <a:ext cx="3604510" cy="307777"/>
            </a:xfrm>
            <a:prstGeom prst="rect">
              <a:avLst/>
            </a:prstGeom>
            <a:noFill/>
          </p:spPr>
          <p:txBody>
            <a:bodyPr wrap="square">
              <a:spAutoFit/>
            </a:bodyPr>
            <a:lstStyle/>
            <a:p>
              <a:pPr algn="dist"/>
              <a:r>
                <a:rPr lang="en-US" altLang="zh-CN" sz="14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330637222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0-#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1+#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5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000" fill="hold"/>
                                        <p:tgtEl>
                                          <p:spTgt spid="35"/>
                                        </p:tgtEl>
                                        <p:attrNameLst>
                                          <p:attrName>ppt_x</p:attrName>
                                        </p:attrNameLst>
                                      </p:cBhvr>
                                      <p:tavLst>
                                        <p:tav tm="0">
                                          <p:val>
                                            <p:strVal val="1+#ppt_w/2"/>
                                          </p:val>
                                        </p:tav>
                                        <p:tav tm="100000">
                                          <p:val>
                                            <p:strVal val="#ppt_x"/>
                                          </p:val>
                                        </p:tav>
                                      </p:tavLst>
                                    </p:anim>
                                    <p:anim calcmode="lin" valueType="num">
                                      <p:cBhvr additive="base">
                                        <p:cTn id="36" dur="1000" fill="hold"/>
                                        <p:tgtEl>
                                          <p:spTgt spid="35"/>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19" grpId="0"/>
      <p:bldP spid="21" grpId="0"/>
      <p:bldP spid="20" grpId="0"/>
      <p:bldP spid="29"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5" name="组合 94">
            <a:extLst>
              <a:ext uri="{FF2B5EF4-FFF2-40B4-BE49-F238E27FC236}">
                <a16:creationId xmlns:a16="http://schemas.microsoft.com/office/drawing/2014/main" id="{6599161A-07FB-44FF-9F66-65F5D5B8CF85}"/>
              </a:ext>
            </a:extLst>
          </p:cNvPr>
          <p:cNvGrpSpPr/>
          <p:nvPr/>
        </p:nvGrpSpPr>
        <p:grpSpPr>
          <a:xfrm>
            <a:off x="610393" y="421827"/>
            <a:ext cx="3598050" cy="703471"/>
            <a:chOff x="7410821" y="1559296"/>
            <a:chExt cx="3995921" cy="703471"/>
          </a:xfrm>
        </p:grpSpPr>
        <p:sp>
          <p:nvSpPr>
            <p:cNvPr id="96" name="文本框 95">
              <a:extLst>
                <a:ext uri="{FF2B5EF4-FFF2-40B4-BE49-F238E27FC236}">
                  <a16:creationId xmlns:a16="http://schemas.microsoft.com/office/drawing/2014/main" id="{FF3551BF-BD85-49E3-9F96-0BF95CF70A20}"/>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97" name="文本框 96">
              <a:extLst>
                <a:ext uri="{FF2B5EF4-FFF2-40B4-BE49-F238E27FC236}">
                  <a16:creationId xmlns:a16="http://schemas.microsoft.com/office/drawing/2014/main" id="{1FF50D7D-0341-4D8B-8535-3E6E816C4B0C}"/>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9" name="组合 8">
            <a:extLst>
              <a:ext uri="{FF2B5EF4-FFF2-40B4-BE49-F238E27FC236}">
                <a16:creationId xmlns:a16="http://schemas.microsoft.com/office/drawing/2014/main" id="{D8BB9D3E-597D-48EB-9E23-A4DDC92F7129}"/>
              </a:ext>
            </a:extLst>
          </p:cNvPr>
          <p:cNvGrpSpPr/>
          <p:nvPr/>
        </p:nvGrpSpPr>
        <p:grpSpPr>
          <a:xfrm>
            <a:off x="1236983" y="2098883"/>
            <a:ext cx="1861673" cy="3771566"/>
            <a:chOff x="1236983" y="2098883"/>
            <a:chExt cx="1861673" cy="3771566"/>
          </a:xfrm>
        </p:grpSpPr>
        <p:grpSp>
          <p:nvGrpSpPr>
            <p:cNvPr id="3" name="组合 2">
              <a:extLst>
                <a:ext uri="{FF2B5EF4-FFF2-40B4-BE49-F238E27FC236}">
                  <a16:creationId xmlns:a16="http://schemas.microsoft.com/office/drawing/2014/main" id="{CE05AAAF-A1E8-446A-AC5B-870AAC459EC4}"/>
                </a:ext>
              </a:extLst>
            </p:cNvPr>
            <p:cNvGrpSpPr/>
            <p:nvPr/>
          </p:nvGrpSpPr>
          <p:grpSpPr>
            <a:xfrm>
              <a:off x="1267835" y="2098883"/>
              <a:ext cx="1732646" cy="3771566"/>
              <a:chOff x="1258691" y="2582123"/>
              <a:chExt cx="1732646" cy="3771566"/>
            </a:xfrm>
          </p:grpSpPr>
          <p:sp>
            <p:nvSpPr>
              <p:cNvPr id="11" name="Google Shape;450;p21">
                <a:extLst>
                  <a:ext uri="{FF2B5EF4-FFF2-40B4-BE49-F238E27FC236}">
                    <a16:creationId xmlns:a16="http://schemas.microsoft.com/office/drawing/2014/main" id="{5727B595-CA58-4756-A69B-CBAC5A10F5AB}"/>
                  </a:ext>
                </a:extLst>
              </p:cNvPr>
              <p:cNvSpPr/>
              <p:nvPr/>
            </p:nvSpPr>
            <p:spPr>
              <a:xfrm>
                <a:off x="1258691" y="2582123"/>
                <a:ext cx="1732646" cy="3771566"/>
              </a:xfrm>
              <a:prstGeom prst="roundRect">
                <a:avLst>
                  <a:gd name="adj" fmla="val 50000"/>
                </a:avLst>
              </a:prstGeom>
              <a:solidFill>
                <a:srgbClr val="FFFFFF"/>
              </a:solidFill>
              <a:ln w="952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2" name="组合 1">
                <a:extLst>
                  <a:ext uri="{FF2B5EF4-FFF2-40B4-BE49-F238E27FC236}">
                    <a16:creationId xmlns:a16="http://schemas.microsoft.com/office/drawing/2014/main" id="{FFCF119B-4D59-4D2A-BD1F-7299EBD5D956}"/>
                  </a:ext>
                </a:extLst>
              </p:cNvPr>
              <p:cNvGrpSpPr/>
              <p:nvPr/>
            </p:nvGrpSpPr>
            <p:grpSpPr>
              <a:xfrm>
                <a:off x="1320586" y="2709194"/>
                <a:ext cx="1533407" cy="1457900"/>
                <a:chOff x="1081777" y="2234663"/>
                <a:chExt cx="1986437" cy="1888622"/>
              </a:xfrm>
            </p:grpSpPr>
            <p:sp>
              <p:nvSpPr>
                <p:cNvPr id="12" name="Google Shape;451;p21">
                  <a:extLst>
                    <a:ext uri="{FF2B5EF4-FFF2-40B4-BE49-F238E27FC236}">
                      <a16:creationId xmlns:a16="http://schemas.microsoft.com/office/drawing/2014/main" id="{80C2B40C-3BC9-4B10-A897-E880E2434E15}"/>
                    </a:ext>
                  </a:extLst>
                </p:cNvPr>
                <p:cNvSpPr/>
                <p:nvPr/>
              </p:nvSpPr>
              <p:spPr>
                <a:xfrm>
                  <a:off x="1179651" y="2234663"/>
                  <a:ext cx="1888563" cy="1888622"/>
                </a:xfrm>
                <a:custGeom>
                  <a:avLst/>
                  <a:gdLst/>
                  <a:ahLst/>
                  <a:cxnLst/>
                  <a:rect l="l" t="t" r="r" b="b"/>
                  <a:pathLst>
                    <a:path w="32147" h="32148" extrusionOk="0">
                      <a:moveTo>
                        <a:pt x="16073" y="1"/>
                      </a:moveTo>
                      <a:cubicBezTo>
                        <a:pt x="7204" y="1"/>
                        <a:pt x="0" y="7205"/>
                        <a:pt x="0" y="16074"/>
                      </a:cubicBezTo>
                      <a:cubicBezTo>
                        <a:pt x="0" y="24943"/>
                        <a:pt x="7204" y="32147"/>
                        <a:pt x="16073" y="32147"/>
                      </a:cubicBezTo>
                      <a:cubicBezTo>
                        <a:pt x="24942" y="32147"/>
                        <a:pt x="32146" y="24943"/>
                        <a:pt x="32146" y="16074"/>
                      </a:cubicBezTo>
                      <a:cubicBezTo>
                        <a:pt x="32146" y="7205"/>
                        <a:pt x="24942" y="1"/>
                        <a:pt x="16073" y="1"/>
                      </a:cubicBezTo>
                      <a:close/>
                    </a:path>
                  </a:pathLst>
                </a:cu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 name="Google Shape;452;p21">
                  <a:extLst>
                    <a:ext uri="{FF2B5EF4-FFF2-40B4-BE49-F238E27FC236}">
                      <a16:creationId xmlns:a16="http://schemas.microsoft.com/office/drawing/2014/main" id="{073195E6-04D7-4039-9037-FDD9E8727CBF}"/>
                    </a:ext>
                  </a:extLst>
                </p:cNvPr>
                <p:cNvSpPr/>
                <p:nvPr/>
              </p:nvSpPr>
              <p:spPr>
                <a:xfrm>
                  <a:off x="1081777" y="2488218"/>
                  <a:ext cx="1732798" cy="1633872"/>
                </a:xfrm>
                <a:custGeom>
                  <a:avLst/>
                  <a:gdLst/>
                  <a:ahLst/>
                  <a:cxnLst/>
                  <a:rect l="l" t="t" r="r" b="b"/>
                  <a:pathLst>
                    <a:path w="29497" h="27813" extrusionOk="0">
                      <a:moveTo>
                        <a:pt x="6797" y="0"/>
                      </a:moveTo>
                      <a:lnTo>
                        <a:pt x="6797" y="0"/>
                      </a:lnTo>
                      <a:cubicBezTo>
                        <a:pt x="171" y="6219"/>
                        <a:pt x="1" y="16685"/>
                        <a:pt x="6423" y="23108"/>
                      </a:cubicBezTo>
                      <a:cubicBezTo>
                        <a:pt x="9564" y="26248"/>
                        <a:pt x="13671" y="27812"/>
                        <a:pt x="17772" y="27812"/>
                      </a:cubicBezTo>
                      <a:cubicBezTo>
                        <a:pt x="22057" y="27812"/>
                        <a:pt x="26336" y="26104"/>
                        <a:pt x="29497" y="22700"/>
                      </a:cubicBezTo>
                      <a:lnTo>
                        <a:pt x="29497" y="22700"/>
                      </a:lnTo>
                      <a:cubicBezTo>
                        <a:pt x="26403" y="25610"/>
                        <a:pt x="22455" y="27056"/>
                        <a:pt x="18513" y="27056"/>
                      </a:cubicBezTo>
                      <a:cubicBezTo>
                        <a:pt x="14400" y="27056"/>
                        <a:pt x="10294" y="25483"/>
                        <a:pt x="7171" y="22360"/>
                      </a:cubicBezTo>
                      <a:cubicBezTo>
                        <a:pt x="1054" y="16209"/>
                        <a:pt x="884" y="6355"/>
                        <a:pt x="6797" y="0"/>
                      </a:cubicBezTo>
                      <a:close/>
                    </a:path>
                  </a:pathLst>
                </a:custGeom>
                <a:solidFill>
                  <a:srgbClr val="04738C">
                    <a:alpha val="1198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 name="Google Shape;453;p21">
                  <a:extLst>
                    <a:ext uri="{FF2B5EF4-FFF2-40B4-BE49-F238E27FC236}">
                      <a16:creationId xmlns:a16="http://schemas.microsoft.com/office/drawing/2014/main" id="{686F62CE-0575-4D4D-8A3D-4CF0AB60A7D3}"/>
                    </a:ext>
                  </a:extLst>
                </p:cNvPr>
                <p:cNvSpPr/>
                <p:nvPr/>
              </p:nvSpPr>
              <p:spPr>
                <a:xfrm>
                  <a:off x="1413892" y="2487024"/>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8" name="Google Shape;453;p21">
                  <a:extLst>
                    <a:ext uri="{FF2B5EF4-FFF2-40B4-BE49-F238E27FC236}">
                      <a16:creationId xmlns:a16="http://schemas.microsoft.com/office/drawing/2014/main" id="{2C115919-B462-47B2-8F37-40B270052BCE}"/>
                    </a:ext>
                  </a:extLst>
                </p:cNvPr>
                <p:cNvSpPr/>
                <p:nvPr/>
              </p:nvSpPr>
              <p:spPr>
                <a:xfrm>
                  <a:off x="1413820" y="2478632"/>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rgbClr val="1CAAC2">
                    <a:alpha val="26000"/>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5" name="文本框 4">
              <a:extLst>
                <a:ext uri="{FF2B5EF4-FFF2-40B4-BE49-F238E27FC236}">
                  <a16:creationId xmlns:a16="http://schemas.microsoft.com/office/drawing/2014/main" id="{065DCA64-9A54-4C42-A580-B0168F937EA0}"/>
                </a:ext>
              </a:extLst>
            </p:cNvPr>
            <p:cNvSpPr txBox="1"/>
            <p:nvPr/>
          </p:nvSpPr>
          <p:spPr>
            <a:xfrm>
              <a:off x="1236983" y="3717822"/>
              <a:ext cx="1861673" cy="369332"/>
            </a:xfrm>
            <a:prstGeom prst="rect">
              <a:avLst/>
            </a:prstGeom>
            <a:noFill/>
          </p:spPr>
          <p:txBody>
            <a:bodyPr wrap="square" rtlCol="0">
              <a:spAutoFit/>
            </a:bodyPr>
            <a:lstStyle/>
            <a:p>
              <a:pPr algn="ctr"/>
              <a:r>
                <a:rPr lang="en-US" altLang="zh-CN" b="1" dirty="0">
                  <a:solidFill>
                    <a:srgbClr val="178A9E"/>
                  </a:solidFill>
                  <a:cs typeface="+mn-ea"/>
                  <a:sym typeface="+mn-lt"/>
                </a:rPr>
                <a:t>YOUR TITLE</a:t>
              </a:r>
              <a:endParaRPr lang="zh-CN" altLang="en-US" b="1" dirty="0">
                <a:solidFill>
                  <a:srgbClr val="178A9E"/>
                </a:solidFill>
                <a:cs typeface="+mn-ea"/>
                <a:sym typeface="+mn-lt"/>
              </a:endParaRPr>
            </a:p>
          </p:txBody>
        </p:sp>
        <p:sp>
          <p:nvSpPr>
            <p:cNvPr id="6" name="文本框 5">
              <a:extLst>
                <a:ext uri="{FF2B5EF4-FFF2-40B4-BE49-F238E27FC236}">
                  <a16:creationId xmlns:a16="http://schemas.microsoft.com/office/drawing/2014/main" id="{C31368B2-2920-4B4F-9AF8-E766A0658A5E}"/>
                </a:ext>
              </a:extLst>
            </p:cNvPr>
            <p:cNvSpPr txBox="1"/>
            <p:nvPr/>
          </p:nvSpPr>
          <p:spPr>
            <a:xfrm>
              <a:off x="1395592" y="4087154"/>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nvGrpSpPr>
            <p:cNvPr id="101" name="组合 100">
              <a:extLst>
                <a:ext uri="{FF2B5EF4-FFF2-40B4-BE49-F238E27FC236}">
                  <a16:creationId xmlns:a16="http://schemas.microsoft.com/office/drawing/2014/main" id="{967D50DE-DC6D-4D38-8C67-E08C8E948765}"/>
                </a:ext>
              </a:extLst>
            </p:cNvPr>
            <p:cNvGrpSpPr/>
            <p:nvPr/>
          </p:nvGrpSpPr>
          <p:grpSpPr>
            <a:xfrm>
              <a:off x="1860050" y="2708319"/>
              <a:ext cx="509262" cy="509262"/>
              <a:chOff x="1131055" y="7041286"/>
              <a:chExt cx="724539" cy="724539"/>
            </a:xfrm>
          </p:grpSpPr>
          <p:grpSp>
            <p:nvGrpSpPr>
              <p:cNvPr id="102" name="Google Shape;1002;p32">
                <a:extLst>
                  <a:ext uri="{FF2B5EF4-FFF2-40B4-BE49-F238E27FC236}">
                    <a16:creationId xmlns:a16="http://schemas.microsoft.com/office/drawing/2014/main" id="{759558CD-D708-4C1C-B2FB-FE72F40A253C}"/>
                  </a:ext>
                </a:extLst>
              </p:cNvPr>
              <p:cNvGrpSpPr/>
              <p:nvPr/>
            </p:nvGrpSpPr>
            <p:grpSpPr>
              <a:xfrm>
                <a:off x="1344192" y="7225422"/>
                <a:ext cx="323766" cy="378516"/>
                <a:chOff x="-48237000" y="2342650"/>
                <a:chExt cx="256800" cy="300225"/>
              </a:xfrm>
              <a:solidFill>
                <a:srgbClr val="1CAAC2"/>
              </a:solidFill>
            </p:grpSpPr>
            <p:sp>
              <p:nvSpPr>
                <p:cNvPr id="104" name="Google Shape;1003;p32">
                  <a:extLst>
                    <a:ext uri="{FF2B5EF4-FFF2-40B4-BE49-F238E27FC236}">
                      <a16:creationId xmlns:a16="http://schemas.microsoft.com/office/drawing/2014/main" id="{28EA47AE-00F1-4C82-BA5C-CF0539A53A6C}"/>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5" name="Google Shape;1004;p32">
                  <a:extLst>
                    <a:ext uri="{FF2B5EF4-FFF2-40B4-BE49-F238E27FC236}">
                      <a16:creationId xmlns:a16="http://schemas.microsoft.com/office/drawing/2014/main" id="{5CB6DAA7-3C8D-4C7E-A0B6-25D928BC4A4E}"/>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Google Shape;1005;p32">
                  <a:extLst>
                    <a:ext uri="{FF2B5EF4-FFF2-40B4-BE49-F238E27FC236}">
                      <a16:creationId xmlns:a16="http://schemas.microsoft.com/office/drawing/2014/main" id="{749545CB-FB27-4962-B12A-A5C71D8CC548}"/>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3" name="椭圆 102">
                <a:extLst>
                  <a:ext uri="{FF2B5EF4-FFF2-40B4-BE49-F238E27FC236}">
                    <a16:creationId xmlns:a16="http://schemas.microsoft.com/office/drawing/2014/main" id="{E4CBC882-A5E0-4F04-B8F0-206974B5EA8A}"/>
                  </a:ext>
                </a:extLst>
              </p:cNvPr>
              <p:cNvSpPr/>
              <p:nvPr/>
            </p:nvSpPr>
            <p:spPr>
              <a:xfrm>
                <a:off x="1131055" y="7041286"/>
                <a:ext cx="724539" cy="72453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64" name="组合 163">
            <a:extLst>
              <a:ext uri="{FF2B5EF4-FFF2-40B4-BE49-F238E27FC236}">
                <a16:creationId xmlns:a16="http://schemas.microsoft.com/office/drawing/2014/main" id="{04571BEA-DEE5-4BBD-A82A-5EDF60A48C7B}"/>
              </a:ext>
            </a:extLst>
          </p:cNvPr>
          <p:cNvGrpSpPr/>
          <p:nvPr/>
        </p:nvGrpSpPr>
        <p:grpSpPr>
          <a:xfrm>
            <a:off x="6196427" y="2098883"/>
            <a:ext cx="1861673" cy="3771566"/>
            <a:chOff x="6196427" y="2098883"/>
            <a:chExt cx="1861673" cy="3771566"/>
          </a:xfrm>
        </p:grpSpPr>
        <p:grpSp>
          <p:nvGrpSpPr>
            <p:cNvPr id="143" name="组合 142">
              <a:extLst>
                <a:ext uri="{FF2B5EF4-FFF2-40B4-BE49-F238E27FC236}">
                  <a16:creationId xmlns:a16="http://schemas.microsoft.com/office/drawing/2014/main" id="{FBC45796-0A8C-49F1-8F1E-D8D54DBCBD33}"/>
                </a:ext>
              </a:extLst>
            </p:cNvPr>
            <p:cNvGrpSpPr/>
            <p:nvPr/>
          </p:nvGrpSpPr>
          <p:grpSpPr>
            <a:xfrm>
              <a:off x="6196427" y="2098883"/>
              <a:ext cx="1861673" cy="3771566"/>
              <a:chOff x="1236983" y="2098883"/>
              <a:chExt cx="1861673" cy="3771566"/>
            </a:xfrm>
          </p:grpSpPr>
          <p:grpSp>
            <p:nvGrpSpPr>
              <p:cNvPr id="144" name="组合 143">
                <a:extLst>
                  <a:ext uri="{FF2B5EF4-FFF2-40B4-BE49-F238E27FC236}">
                    <a16:creationId xmlns:a16="http://schemas.microsoft.com/office/drawing/2014/main" id="{7DDAE3CF-8064-4A2D-96F5-64E04A1F1E91}"/>
                  </a:ext>
                </a:extLst>
              </p:cNvPr>
              <p:cNvGrpSpPr/>
              <p:nvPr/>
            </p:nvGrpSpPr>
            <p:grpSpPr>
              <a:xfrm>
                <a:off x="1267835" y="2098883"/>
                <a:ext cx="1732646" cy="3771566"/>
                <a:chOff x="1258691" y="2582123"/>
                <a:chExt cx="1732646" cy="3771566"/>
              </a:xfrm>
            </p:grpSpPr>
            <p:sp>
              <p:nvSpPr>
                <p:cNvPr id="147" name="Google Shape;450;p21">
                  <a:extLst>
                    <a:ext uri="{FF2B5EF4-FFF2-40B4-BE49-F238E27FC236}">
                      <a16:creationId xmlns:a16="http://schemas.microsoft.com/office/drawing/2014/main" id="{531AA454-DCE3-4E69-8475-F523C2C03CD6}"/>
                    </a:ext>
                  </a:extLst>
                </p:cNvPr>
                <p:cNvSpPr/>
                <p:nvPr/>
              </p:nvSpPr>
              <p:spPr>
                <a:xfrm>
                  <a:off x="1258691" y="2582123"/>
                  <a:ext cx="1732646" cy="3771566"/>
                </a:xfrm>
                <a:prstGeom prst="roundRect">
                  <a:avLst>
                    <a:gd name="adj" fmla="val 50000"/>
                  </a:avLst>
                </a:prstGeom>
                <a:solidFill>
                  <a:srgbClr val="FFFFFF"/>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48" name="组合 147">
                  <a:extLst>
                    <a:ext uri="{FF2B5EF4-FFF2-40B4-BE49-F238E27FC236}">
                      <a16:creationId xmlns:a16="http://schemas.microsoft.com/office/drawing/2014/main" id="{66E37AEC-3B65-4D98-9933-A159950127DC}"/>
                    </a:ext>
                  </a:extLst>
                </p:cNvPr>
                <p:cNvGrpSpPr/>
                <p:nvPr/>
              </p:nvGrpSpPr>
              <p:grpSpPr>
                <a:xfrm>
                  <a:off x="1320586" y="2709194"/>
                  <a:ext cx="1533407" cy="1457900"/>
                  <a:chOff x="1081777" y="2234663"/>
                  <a:chExt cx="1986437" cy="1888622"/>
                </a:xfrm>
              </p:grpSpPr>
              <p:sp>
                <p:nvSpPr>
                  <p:cNvPr id="149" name="Google Shape;451;p21">
                    <a:extLst>
                      <a:ext uri="{FF2B5EF4-FFF2-40B4-BE49-F238E27FC236}">
                        <a16:creationId xmlns:a16="http://schemas.microsoft.com/office/drawing/2014/main" id="{4FF6B96A-436E-4AE4-BDC2-DA253FB988D5}"/>
                      </a:ext>
                    </a:extLst>
                  </p:cNvPr>
                  <p:cNvSpPr/>
                  <p:nvPr/>
                </p:nvSpPr>
                <p:spPr>
                  <a:xfrm>
                    <a:off x="1179651" y="2234663"/>
                    <a:ext cx="1888563" cy="1888622"/>
                  </a:xfrm>
                  <a:custGeom>
                    <a:avLst/>
                    <a:gdLst/>
                    <a:ahLst/>
                    <a:cxnLst/>
                    <a:rect l="l" t="t" r="r" b="b"/>
                    <a:pathLst>
                      <a:path w="32147" h="32148" extrusionOk="0">
                        <a:moveTo>
                          <a:pt x="16073" y="1"/>
                        </a:moveTo>
                        <a:cubicBezTo>
                          <a:pt x="7204" y="1"/>
                          <a:pt x="0" y="7205"/>
                          <a:pt x="0" y="16074"/>
                        </a:cubicBezTo>
                        <a:cubicBezTo>
                          <a:pt x="0" y="24943"/>
                          <a:pt x="7204" y="32147"/>
                          <a:pt x="16073" y="32147"/>
                        </a:cubicBezTo>
                        <a:cubicBezTo>
                          <a:pt x="24942" y="32147"/>
                          <a:pt x="32146" y="24943"/>
                          <a:pt x="32146" y="16074"/>
                        </a:cubicBezTo>
                        <a:cubicBezTo>
                          <a:pt x="32146" y="7205"/>
                          <a:pt x="24942" y="1"/>
                          <a:pt x="16073" y="1"/>
                        </a:cubicBezTo>
                        <a:close/>
                      </a:path>
                    </a:pathLst>
                  </a:custGeom>
                  <a:solidFill>
                    <a:schemeClr val="tx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0" name="Google Shape;452;p21">
                    <a:extLst>
                      <a:ext uri="{FF2B5EF4-FFF2-40B4-BE49-F238E27FC236}">
                        <a16:creationId xmlns:a16="http://schemas.microsoft.com/office/drawing/2014/main" id="{B2134253-B89C-44F9-9D21-88127437FD7C}"/>
                      </a:ext>
                    </a:extLst>
                  </p:cNvPr>
                  <p:cNvSpPr/>
                  <p:nvPr/>
                </p:nvSpPr>
                <p:spPr>
                  <a:xfrm>
                    <a:off x="1081777" y="2488218"/>
                    <a:ext cx="1732798" cy="1633872"/>
                  </a:xfrm>
                  <a:custGeom>
                    <a:avLst/>
                    <a:gdLst/>
                    <a:ahLst/>
                    <a:cxnLst/>
                    <a:rect l="l" t="t" r="r" b="b"/>
                    <a:pathLst>
                      <a:path w="29497" h="27813" extrusionOk="0">
                        <a:moveTo>
                          <a:pt x="6797" y="0"/>
                        </a:moveTo>
                        <a:lnTo>
                          <a:pt x="6797" y="0"/>
                        </a:lnTo>
                        <a:cubicBezTo>
                          <a:pt x="171" y="6219"/>
                          <a:pt x="1" y="16685"/>
                          <a:pt x="6423" y="23108"/>
                        </a:cubicBezTo>
                        <a:cubicBezTo>
                          <a:pt x="9564" y="26248"/>
                          <a:pt x="13671" y="27812"/>
                          <a:pt x="17772" y="27812"/>
                        </a:cubicBezTo>
                        <a:cubicBezTo>
                          <a:pt x="22057" y="27812"/>
                          <a:pt x="26336" y="26104"/>
                          <a:pt x="29497" y="22700"/>
                        </a:cubicBezTo>
                        <a:lnTo>
                          <a:pt x="29497" y="22700"/>
                        </a:lnTo>
                        <a:cubicBezTo>
                          <a:pt x="26403" y="25610"/>
                          <a:pt x="22455" y="27056"/>
                          <a:pt x="18513" y="27056"/>
                        </a:cubicBezTo>
                        <a:cubicBezTo>
                          <a:pt x="14400" y="27056"/>
                          <a:pt x="10294" y="25483"/>
                          <a:pt x="7171" y="22360"/>
                        </a:cubicBezTo>
                        <a:cubicBezTo>
                          <a:pt x="1054" y="16209"/>
                          <a:pt x="884" y="6355"/>
                          <a:pt x="6797" y="0"/>
                        </a:cubicBezTo>
                        <a:close/>
                      </a:path>
                    </a:pathLst>
                  </a:custGeom>
                  <a:solidFill>
                    <a:srgbClr val="04738C">
                      <a:alpha val="1198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1" name="Google Shape;453;p21">
                    <a:extLst>
                      <a:ext uri="{FF2B5EF4-FFF2-40B4-BE49-F238E27FC236}">
                        <a16:creationId xmlns:a16="http://schemas.microsoft.com/office/drawing/2014/main" id="{C913749B-193F-4111-AC9E-5236FD2E8A08}"/>
                      </a:ext>
                    </a:extLst>
                  </p:cNvPr>
                  <p:cNvSpPr/>
                  <p:nvPr/>
                </p:nvSpPr>
                <p:spPr>
                  <a:xfrm>
                    <a:off x="1413892" y="2487024"/>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2" name="Google Shape;453;p21">
                    <a:extLst>
                      <a:ext uri="{FF2B5EF4-FFF2-40B4-BE49-F238E27FC236}">
                        <a16:creationId xmlns:a16="http://schemas.microsoft.com/office/drawing/2014/main" id="{A609B2F2-D415-48E6-8CE2-A764FF8DD8CC}"/>
                      </a:ext>
                    </a:extLst>
                  </p:cNvPr>
                  <p:cNvSpPr/>
                  <p:nvPr/>
                </p:nvSpPr>
                <p:spPr>
                  <a:xfrm>
                    <a:off x="1413820" y="2478632"/>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chemeClr val="tx2">
                      <a:alpha val="26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145" name="文本框 144">
                <a:extLst>
                  <a:ext uri="{FF2B5EF4-FFF2-40B4-BE49-F238E27FC236}">
                    <a16:creationId xmlns:a16="http://schemas.microsoft.com/office/drawing/2014/main" id="{FFF0D6C7-E028-4DD9-99C2-94B7381217E5}"/>
                  </a:ext>
                </a:extLst>
              </p:cNvPr>
              <p:cNvSpPr txBox="1"/>
              <p:nvPr/>
            </p:nvSpPr>
            <p:spPr>
              <a:xfrm>
                <a:off x="1236983" y="3717822"/>
                <a:ext cx="1861673" cy="369332"/>
              </a:xfrm>
              <a:prstGeom prst="rect">
                <a:avLst/>
              </a:prstGeom>
              <a:noFill/>
            </p:spPr>
            <p:txBody>
              <a:bodyPr wrap="square" rtlCol="0">
                <a:spAutoFit/>
              </a:bodyPr>
              <a:lstStyle/>
              <a:p>
                <a:pPr algn="ctr"/>
                <a:r>
                  <a:rPr lang="en-US" altLang="zh-CN" b="1" dirty="0">
                    <a:solidFill>
                      <a:schemeClr val="tx2"/>
                    </a:solidFill>
                    <a:cs typeface="+mn-ea"/>
                    <a:sym typeface="+mn-lt"/>
                  </a:rPr>
                  <a:t>YOUR TITLE</a:t>
                </a:r>
                <a:endParaRPr lang="zh-CN" altLang="en-US" b="1" dirty="0">
                  <a:solidFill>
                    <a:schemeClr val="tx2"/>
                  </a:solidFill>
                  <a:cs typeface="+mn-ea"/>
                  <a:sym typeface="+mn-lt"/>
                </a:endParaRPr>
              </a:p>
            </p:txBody>
          </p:sp>
          <p:sp>
            <p:nvSpPr>
              <p:cNvPr id="146" name="文本框 145">
                <a:extLst>
                  <a:ext uri="{FF2B5EF4-FFF2-40B4-BE49-F238E27FC236}">
                    <a16:creationId xmlns:a16="http://schemas.microsoft.com/office/drawing/2014/main" id="{8312A72B-2DCB-456F-8200-8AA4892544EF}"/>
                  </a:ext>
                </a:extLst>
              </p:cNvPr>
              <p:cNvSpPr txBox="1"/>
              <p:nvPr/>
            </p:nvSpPr>
            <p:spPr>
              <a:xfrm>
                <a:off x="1395592" y="4087154"/>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sp>
          <p:nvSpPr>
            <p:cNvPr id="108" name="Google Shape;973;p32">
              <a:extLst>
                <a:ext uri="{FF2B5EF4-FFF2-40B4-BE49-F238E27FC236}">
                  <a16:creationId xmlns:a16="http://schemas.microsoft.com/office/drawing/2014/main" id="{94CC0CF6-7F7E-43B1-AA21-BDCE33348C86}"/>
                </a:ext>
              </a:extLst>
            </p:cNvPr>
            <p:cNvSpPr/>
            <p:nvPr/>
          </p:nvSpPr>
          <p:spPr>
            <a:xfrm>
              <a:off x="6982744" y="2841045"/>
              <a:ext cx="260806" cy="25944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9" name="椭圆 108">
              <a:extLst>
                <a:ext uri="{FF2B5EF4-FFF2-40B4-BE49-F238E27FC236}">
                  <a16:creationId xmlns:a16="http://schemas.microsoft.com/office/drawing/2014/main" id="{4A5E6030-BBB0-455A-AD8B-00659BD64909}"/>
                </a:ext>
              </a:extLst>
            </p:cNvPr>
            <p:cNvSpPr/>
            <p:nvPr/>
          </p:nvSpPr>
          <p:spPr>
            <a:xfrm>
              <a:off x="6842728" y="2708319"/>
              <a:ext cx="509262" cy="5092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3" name="组合 162">
            <a:extLst>
              <a:ext uri="{FF2B5EF4-FFF2-40B4-BE49-F238E27FC236}">
                <a16:creationId xmlns:a16="http://schemas.microsoft.com/office/drawing/2014/main" id="{88BB6921-B721-4BD6-9BF9-57D7F477C267}"/>
              </a:ext>
            </a:extLst>
          </p:cNvPr>
          <p:cNvGrpSpPr/>
          <p:nvPr/>
        </p:nvGrpSpPr>
        <p:grpSpPr>
          <a:xfrm>
            <a:off x="3716705" y="2098883"/>
            <a:ext cx="1861673" cy="3771566"/>
            <a:chOff x="3716705" y="2098883"/>
            <a:chExt cx="1861673" cy="3771566"/>
          </a:xfrm>
        </p:grpSpPr>
        <p:grpSp>
          <p:nvGrpSpPr>
            <p:cNvPr id="133" name="组合 132">
              <a:extLst>
                <a:ext uri="{FF2B5EF4-FFF2-40B4-BE49-F238E27FC236}">
                  <a16:creationId xmlns:a16="http://schemas.microsoft.com/office/drawing/2014/main" id="{5787931A-57A0-4E4A-B2F3-428AB6921FF4}"/>
                </a:ext>
              </a:extLst>
            </p:cNvPr>
            <p:cNvGrpSpPr/>
            <p:nvPr/>
          </p:nvGrpSpPr>
          <p:grpSpPr>
            <a:xfrm>
              <a:off x="3716705" y="2098883"/>
              <a:ext cx="1861673" cy="3771566"/>
              <a:chOff x="1236983" y="2098883"/>
              <a:chExt cx="1861673" cy="3771566"/>
            </a:xfrm>
          </p:grpSpPr>
          <p:grpSp>
            <p:nvGrpSpPr>
              <p:cNvPr id="134" name="组合 133">
                <a:extLst>
                  <a:ext uri="{FF2B5EF4-FFF2-40B4-BE49-F238E27FC236}">
                    <a16:creationId xmlns:a16="http://schemas.microsoft.com/office/drawing/2014/main" id="{27A6B0F6-159D-4832-9233-DE0E2E9249DA}"/>
                  </a:ext>
                </a:extLst>
              </p:cNvPr>
              <p:cNvGrpSpPr/>
              <p:nvPr/>
            </p:nvGrpSpPr>
            <p:grpSpPr>
              <a:xfrm>
                <a:off x="1267835" y="2098883"/>
                <a:ext cx="1732646" cy="3771566"/>
                <a:chOff x="1258691" y="2582123"/>
                <a:chExt cx="1732646" cy="3771566"/>
              </a:xfrm>
            </p:grpSpPr>
            <p:sp>
              <p:nvSpPr>
                <p:cNvPr id="137" name="Google Shape;450;p21">
                  <a:extLst>
                    <a:ext uri="{FF2B5EF4-FFF2-40B4-BE49-F238E27FC236}">
                      <a16:creationId xmlns:a16="http://schemas.microsoft.com/office/drawing/2014/main" id="{27651329-5936-4FEF-A119-7FF59D5F143C}"/>
                    </a:ext>
                  </a:extLst>
                </p:cNvPr>
                <p:cNvSpPr/>
                <p:nvPr/>
              </p:nvSpPr>
              <p:spPr>
                <a:xfrm>
                  <a:off x="1258691" y="2582123"/>
                  <a:ext cx="1732646" cy="3771566"/>
                </a:xfrm>
                <a:prstGeom prst="roundRect">
                  <a:avLst>
                    <a:gd name="adj" fmla="val 50000"/>
                  </a:avLst>
                </a:prstGeom>
                <a:solidFill>
                  <a:srgbClr val="FFFFFF"/>
                </a:solidFill>
                <a:ln w="952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38" name="组合 137">
                  <a:extLst>
                    <a:ext uri="{FF2B5EF4-FFF2-40B4-BE49-F238E27FC236}">
                      <a16:creationId xmlns:a16="http://schemas.microsoft.com/office/drawing/2014/main" id="{AB51E743-6E0A-4FD4-A9C0-1A568484EADB}"/>
                    </a:ext>
                  </a:extLst>
                </p:cNvPr>
                <p:cNvGrpSpPr/>
                <p:nvPr/>
              </p:nvGrpSpPr>
              <p:grpSpPr>
                <a:xfrm>
                  <a:off x="1320586" y="2709194"/>
                  <a:ext cx="1533407" cy="1457900"/>
                  <a:chOff x="1081777" y="2234663"/>
                  <a:chExt cx="1986437" cy="1888622"/>
                </a:xfrm>
              </p:grpSpPr>
              <p:sp>
                <p:nvSpPr>
                  <p:cNvPr id="139" name="Google Shape;451;p21">
                    <a:extLst>
                      <a:ext uri="{FF2B5EF4-FFF2-40B4-BE49-F238E27FC236}">
                        <a16:creationId xmlns:a16="http://schemas.microsoft.com/office/drawing/2014/main" id="{1E336C2B-20B8-407C-8F1C-E1BFC40344E2}"/>
                      </a:ext>
                    </a:extLst>
                  </p:cNvPr>
                  <p:cNvSpPr/>
                  <p:nvPr/>
                </p:nvSpPr>
                <p:spPr>
                  <a:xfrm>
                    <a:off x="1179651" y="2234663"/>
                    <a:ext cx="1888563" cy="1888622"/>
                  </a:xfrm>
                  <a:custGeom>
                    <a:avLst/>
                    <a:gdLst/>
                    <a:ahLst/>
                    <a:cxnLst/>
                    <a:rect l="l" t="t" r="r" b="b"/>
                    <a:pathLst>
                      <a:path w="32147" h="32148" extrusionOk="0">
                        <a:moveTo>
                          <a:pt x="16073" y="1"/>
                        </a:moveTo>
                        <a:cubicBezTo>
                          <a:pt x="7204" y="1"/>
                          <a:pt x="0" y="7205"/>
                          <a:pt x="0" y="16074"/>
                        </a:cubicBezTo>
                        <a:cubicBezTo>
                          <a:pt x="0" y="24943"/>
                          <a:pt x="7204" y="32147"/>
                          <a:pt x="16073" y="32147"/>
                        </a:cubicBezTo>
                        <a:cubicBezTo>
                          <a:pt x="24942" y="32147"/>
                          <a:pt x="32146" y="24943"/>
                          <a:pt x="32146" y="16074"/>
                        </a:cubicBezTo>
                        <a:cubicBezTo>
                          <a:pt x="32146" y="7205"/>
                          <a:pt x="24942" y="1"/>
                          <a:pt x="16073" y="1"/>
                        </a:cubicBezTo>
                        <a:close/>
                      </a:path>
                    </a:pathLst>
                  </a:cu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0" name="Google Shape;452;p21">
                    <a:extLst>
                      <a:ext uri="{FF2B5EF4-FFF2-40B4-BE49-F238E27FC236}">
                        <a16:creationId xmlns:a16="http://schemas.microsoft.com/office/drawing/2014/main" id="{B31A16FF-3E78-468F-8D68-0289A53F3D97}"/>
                      </a:ext>
                    </a:extLst>
                  </p:cNvPr>
                  <p:cNvSpPr/>
                  <p:nvPr/>
                </p:nvSpPr>
                <p:spPr>
                  <a:xfrm>
                    <a:off x="1081777" y="2488218"/>
                    <a:ext cx="1732798" cy="1633872"/>
                  </a:xfrm>
                  <a:custGeom>
                    <a:avLst/>
                    <a:gdLst/>
                    <a:ahLst/>
                    <a:cxnLst/>
                    <a:rect l="l" t="t" r="r" b="b"/>
                    <a:pathLst>
                      <a:path w="29497" h="27813" extrusionOk="0">
                        <a:moveTo>
                          <a:pt x="6797" y="0"/>
                        </a:moveTo>
                        <a:lnTo>
                          <a:pt x="6797" y="0"/>
                        </a:lnTo>
                        <a:cubicBezTo>
                          <a:pt x="171" y="6219"/>
                          <a:pt x="1" y="16685"/>
                          <a:pt x="6423" y="23108"/>
                        </a:cubicBezTo>
                        <a:cubicBezTo>
                          <a:pt x="9564" y="26248"/>
                          <a:pt x="13671" y="27812"/>
                          <a:pt x="17772" y="27812"/>
                        </a:cubicBezTo>
                        <a:cubicBezTo>
                          <a:pt x="22057" y="27812"/>
                          <a:pt x="26336" y="26104"/>
                          <a:pt x="29497" y="22700"/>
                        </a:cubicBezTo>
                        <a:lnTo>
                          <a:pt x="29497" y="22700"/>
                        </a:lnTo>
                        <a:cubicBezTo>
                          <a:pt x="26403" y="25610"/>
                          <a:pt x="22455" y="27056"/>
                          <a:pt x="18513" y="27056"/>
                        </a:cubicBezTo>
                        <a:cubicBezTo>
                          <a:pt x="14400" y="27056"/>
                          <a:pt x="10294" y="25483"/>
                          <a:pt x="7171" y="22360"/>
                        </a:cubicBezTo>
                        <a:cubicBezTo>
                          <a:pt x="1054" y="16209"/>
                          <a:pt x="884" y="6355"/>
                          <a:pt x="6797" y="0"/>
                        </a:cubicBezTo>
                        <a:close/>
                      </a:path>
                    </a:pathLst>
                  </a:custGeom>
                  <a:solidFill>
                    <a:srgbClr val="04738C">
                      <a:alpha val="1198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1" name="Google Shape;453;p21">
                    <a:extLst>
                      <a:ext uri="{FF2B5EF4-FFF2-40B4-BE49-F238E27FC236}">
                        <a16:creationId xmlns:a16="http://schemas.microsoft.com/office/drawing/2014/main" id="{DA73BEF4-77CC-45DE-A932-80CB21C17265}"/>
                      </a:ext>
                    </a:extLst>
                  </p:cNvPr>
                  <p:cNvSpPr/>
                  <p:nvPr/>
                </p:nvSpPr>
                <p:spPr>
                  <a:xfrm>
                    <a:off x="1413892" y="2487024"/>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2" name="Google Shape;453;p21">
                    <a:extLst>
                      <a:ext uri="{FF2B5EF4-FFF2-40B4-BE49-F238E27FC236}">
                        <a16:creationId xmlns:a16="http://schemas.microsoft.com/office/drawing/2014/main" id="{5AC842FD-2B2D-4DE1-870D-00DF105EEABC}"/>
                      </a:ext>
                    </a:extLst>
                  </p:cNvPr>
                  <p:cNvSpPr/>
                  <p:nvPr/>
                </p:nvSpPr>
                <p:spPr>
                  <a:xfrm>
                    <a:off x="1413820" y="2478632"/>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rgbClr val="1CAAC2">
                      <a:alpha val="26000"/>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135" name="文本框 134">
                <a:extLst>
                  <a:ext uri="{FF2B5EF4-FFF2-40B4-BE49-F238E27FC236}">
                    <a16:creationId xmlns:a16="http://schemas.microsoft.com/office/drawing/2014/main" id="{97BF405B-7AC1-4329-A9B8-5EF91F28C711}"/>
                  </a:ext>
                </a:extLst>
              </p:cNvPr>
              <p:cNvSpPr txBox="1"/>
              <p:nvPr/>
            </p:nvSpPr>
            <p:spPr>
              <a:xfrm>
                <a:off x="1236983" y="3717822"/>
                <a:ext cx="1861673" cy="369332"/>
              </a:xfrm>
              <a:prstGeom prst="rect">
                <a:avLst/>
              </a:prstGeom>
              <a:noFill/>
            </p:spPr>
            <p:txBody>
              <a:bodyPr wrap="square" rtlCol="0">
                <a:spAutoFit/>
              </a:bodyPr>
              <a:lstStyle>
                <a:defPPr>
                  <a:defRPr lang="zh-CN"/>
                </a:defPPr>
                <a:lvl1pPr algn="ctr">
                  <a:defRPr b="1">
                    <a:solidFill>
                      <a:srgbClr val="178A9E"/>
                    </a:solidFill>
                    <a:cs typeface="+mn-ea"/>
                  </a:defRPr>
                </a:lvl1pPr>
              </a:lstStyle>
              <a:p>
                <a:r>
                  <a:rPr lang="en-US" altLang="zh-CN" dirty="0">
                    <a:sym typeface="+mn-lt"/>
                  </a:rPr>
                  <a:t>YOUR TITLE</a:t>
                </a:r>
                <a:endParaRPr lang="zh-CN" altLang="en-US" dirty="0">
                  <a:sym typeface="+mn-lt"/>
                </a:endParaRPr>
              </a:p>
            </p:txBody>
          </p:sp>
          <p:sp>
            <p:nvSpPr>
              <p:cNvPr id="136" name="文本框 135">
                <a:extLst>
                  <a:ext uri="{FF2B5EF4-FFF2-40B4-BE49-F238E27FC236}">
                    <a16:creationId xmlns:a16="http://schemas.microsoft.com/office/drawing/2014/main" id="{B1C02162-B38A-4E5B-A6BC-BD42D3FC626E}"/>
                  </a:ext>
                </a:extLst>
              </p:cNvPr>
              <p:cNvSpPr txBox="1"/>
              <p:nvPr/>
            </p:nvSpPr>
            <p:spPr>
              <a:xfrm>
                <a:off x="1395592" y="4087154"/>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111" name="Google Shape;1014;p32">
              <a:extLst>
                <a:ext uri="{FF2B5EF4-FFF2-40B4-BE49-F238E27FC236}">
                  <a16:creationId xmlns:a16="http://schemas.microsoft.com/office/drawing/2014/main" id="{9EFB77F3-3991-4013-AED2-3BEA3112DC13}"/>
                </a:ext>
              </a:extLst>
            </p:cNvPr>
            <p:cNvGrpSpPr/>
            <p:nvPr/>
          </p:nvGrpSpPr>
          <p:grpSpPr>
            <a:xfrm>
              <a:off x="4476015" y="2849816"/>
              <a:ext cx="256220" cy="256900"/>
              <a:chOff x="-1700225" y="2768875"/>
              <a:chExt cx="291450" cy="292225"/>
            </a:xfrm>
            <a:solidFill>
              <a:schemeClr val="bg1"/>
            </a:solidFill>
          </p:grpSpPr>
          <p:sp>
            <p:nvSpPr>
              <p:cNvPr id="113" name="Google Shape;1015;p32">
                <a:extLst>
                  <a:ext uri="{FF2B5EF4-FFF2-40B4-BE49-F238E27FC236}">
                    <a16:creationId xmlns:a16="http://schemas.microsoft.com/office/drawing/2014/main" id="{C1FB4266-9C46-4321-AD5F-596619DBB35D}"/>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4" name="Google Shape;1016;p32">
                <a:extLst>
                  <a:ext uri="{FF2B5EF4-FFF2-40B4-BE49-F238E27FC236}">
                    <a16:creationId xmlns:a16="http://schemas.microsoft.com/office/drawing/2014/main" id="{DA433F11-5819-40B9-801F-FA2ADFD26D4B}"/>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5" name="Google Shape;1017;p32">
                <a:extLst>
                  <a:ext uri="{FF2B5EF4-FFF2-40B4-BE49-F238E27FC236}">
                    <a16:creationId xmlns:a16="http://schemas.microsoft.com/office/drawing/2014/main" id="{150F3AF4-5A30-40D7-B92C-6AE9609FCF47}"/>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6" name="Google Shape;1018;p32">
                <a:extLst>
                  <a:ext uri="{FF2B5EF4-FFF2-40B4-BE49-F238E27FC236}">
                    <a16:creationId xmlns:a16="http://schemas.microsoft.com/office/drawing/2014/main" id="{7C811259-720D-4440-938E-D66F3931C156}"/>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7" name="Google Shape;1019;p32">
                <a:extLst>
                  <a:ext uri="{FF2B5EF4-FFF2-40B4-BE49-F238E27FC236}">
                    <a16:creationId xmlns:a16="http://schemas.microsoft.com/office/drawing/2014/main" id="{03BB32D8-0EA5-4F1C-88F4-3FCD8EB745A1}"/>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8" name="Google Shape;1020;p32">
                <a:extLst>
                  <a:ext uri="{FF2B5EF4-FFF2-40B4-BE49-F238E27FC236}">
                    <a16:creationId xmlns:a16="http://schemas.microsoft.com/office/drawing/2014/main" id="{AD51978B-CFCF-4C81-8F84-990281FC4C82}"/>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12" name="椭圆 111">
              <a:extLst>
                <a:ext uri="{FF2B5EF4-FFF2-40B4-BE49-F238E27FC236}">
                  <a16:creationId xmlns:a16="http://schemas.microsoft.com/office/drawing/2014/main" id="{08A82CFE-BE9D-47DB-AA4C-A43D88E12F88}"/>
                </a:ext>
              </a:extLst>
            </p:cNvPr>
            <p:cNvSpPr/>
            <p:nvPr/>
          </p:nvSpPr>
          <p:spPr>
            <a:xfrm>
              <a:off x="4351389" y="2708319"/>
              <a:ext cx="509262" cy="5092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5" name="组合 164">
            <a:extLst>
              <a:ext uri="{FF2B5EF4-FFF2-40B4-BE49-F238E27FC236}">
                <a16:creationId xmlns:a16="http://schemas.microsoft.com/office/drawing/2014/main" id="{5987F109-BF3D-4EE6-8304-B2675BF7A866}"/>
              </a:ext>
            </a:extLst>
          </p:cNvPr>
          <p:cNvGrpSpPr/>
          <p:nvPr/>
        </p:nvGrpSpPr>
        <p:grpSpPr>
          <a:xfrm>
            <a:off x="8676149" y="2098883"/>
            <a:ext cx="1861673" cy="3771566"/>
            <a:chOff x="8676149" y="2098883"/>
            <a:chExt cx="1861673" cy="3771566"/>
          </a:xfrm>
        </p:grpSpPr>
        <p:grpSp>
          <p:nvGrpSpPr>
            <p:cNvPr id="153" name="组合 152">
              <a:extLst>
                <a:ext uri="{FF2B5EF4-FFF2-40B4-BE49-F238E27FC236}">
                  <a16:creationId xmlns:a16="http://schemas.microsoft.com/office/drawing/2014/main" id="{336BB384-91A2-4FC4-9200-E07DC4CB40A3}"/>
                </a:ext>
              </a:extLst>
            </p:cNvPr>
            <p:cNvGrpSpPr/>
            <p:nvPr/>
          </p:nvGrpSpPr>
          <p:grpSpPr>
            <a:xfrm>
              <a:off x="8676149" y="2098883"/>
              <a:ext cx="1861673" cy="3771566"/>
              <a:chOff x="1236983" y="2098883"/>
              <a:chExt cx="1861673" cy="3771566"/>
            </a:xfrm>
          </p:grpSpPr>
          <p:grpSp>
            <p:nvGrpSpPr>
              <p:cNvPr id="154" name="组合 153">
                <a:extLst>
                  <a:ext uri="{FF2B5EF4-FFF2-40B4-BE49-F238E27FC236}">
                    <a16:creationId xmlns:a16="http://schemas.microsoft.com/office/drawing/2014/main" id="{7EDD9E12-8483-4865-982F-D1AC8D35DA9F}"/>
                  </a:ext>
                </a:extLst>
              </p:cNvPr>
              <p:cNvGrpSpPr/>
              <p:nvPr/>
            </p:nvGrpSpPr>
            <p:grpSpPr>
              <a:xfrm>
                <a:off x="1267835" y="2098883"/>
                <a:ext cx="1732646" cy="3771566"/>
                <a:chOff x="1258691" y="2582123"/>
                <a:chExt cx="1732646" cy="3771566"/>
              </a:xfrm>
            </p:grpSpPr>
            <p:sp>
              <p:nvSpPr>
                <p:cNvPr id="157" name="Google Shape;450;p21">
                  <a:extLst>
                    <a:ext uri="{FF2B5EF4-FFF2-40B4-BE49-F238E27FC236}">
                      <a16:creationId xmlns:a16="http://schemas.microsoft.com/office/drawing/2014/main" id="{A7E3DB3F-44DD-476B-A16D-2F0E84E0956A}"/>
                    </a:ext>
                  </a:extLst>
                </p:cNvPr>
                <p:cNvSpPr/>
                <p:nvPr/>
              </p:nvSpPr>
              <p:spPr>
                <a:xfrm>
                  <a:off x="1258691" y="2582123"/>
                  <a:ext cx="1732646" cy="3771566"/>
                </a:xfrm>
                <a:prstGeom prst="roundRect">
                  <a:avLst>
                    <a:gd name="adj" fmla="val 50000"/>
                  </a:avLst>
                </a:prstGeom>
                <a:solidFill>
                  <a:srgbClr val="FFFFFF"/>
                </a:solidFill>
                <a:ln w="952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58" name="组合 157">
                  <a:extLst>
                    <a:ext uri="{FF2B5EF4-FFF2-40B4-BE49-F238E27FC236}">
                      <a16:creationId xmlns:a16="http://schemas.microsoft.com/office/drawing/2014/main" id="{A5609E4F-EED7-46BB-886E-E40BECA17695}"/>
                    </a:ext>
                  </a:extLst>
                </p:cNvPr>
                <p:cNvGrpSpPr/>
                <p:nvPr/>
              </p:nvGrpSpPr>
              <p:grpSpPr>
                <a:xfrm>
                  <a:off x="1320586" y="2709194"/>
                  <a:ext cx="1533407" cy="1457900"/>
                  <a:chOff x="1081777" y="2234663"/>
                  <a:chExt cx="1986437" cy="1888622"/>
                </a:xfrm>
              </p:grpSpPr>
              <p:sp>
                <p:nvSpPr>
                  <p:cNvPr id="159" name="Google Shape;451;p21">
                    <a:extLst>
                      <a:ext uri="{FF2B5EF4-FFF2-40B4-BE49-F238E27FC236}">
                        <a16:creationId xmlns:a16="http://schemas.microsoft.com/office/drawing/2014/main" id="{C12A9A56-6308-447C-B27A-E8E10008213E}"/>
                      </a:ext>
                    </a:extLst>
                  </p:cNvPr>
                  <p:cNvSpPr/>
                  <p:nvPr/>
                </p:nvSpPr>
                <p:spPr>
                  <a:xfrm>
                    <a:off x="1179651" y="2234663"/>
                    <a:ext cx="1888563" cy="1888622"/>
                  </a:xfrm>
                  <a:custGeom>
                    <a:avLst/>
                    <a:gdLst/>
                    <a:ahLst/>
                    <a:cxnLst/>
                    <a:rect l="l" t="t" r="r" b="b"/>
                    <a:pathLst>
                      <a:path w="32147" h="32148" extrusionOk="0">
                        <a:moveTo>
                          <a:pt x="16073" y="1"/>
                        </a:moveTo>
                        <a:cubicBezTo>
                          <a:pt x="7204" y="1"/>
                          <a:pt x="0" y="7205"/>
                          <a:pt x="0" y="16074"/>
                        </a:cubicBezTo>
                        <a:cubicBezTo>
                          <a:pt x="0" y="24943"/>
                          <a:pt x="7204" y="32147"/>
                          <a:pt x="16073" y="32147"/>
                        </a:cubicBezTo>
                        <a:cubicBezTo>
                          <a:pt x="24942" y="32147"/>
                          <a:pt x="32146" y="24943"/>
                          <a:pt x="32146" y="16074"/>
                        </a:cubicBezTo>
                        <a:cubicBezTo>
                          <a:pt x="32146" y="7205"/>
                          <a:pt x="24942" y="1"/>
                          <a:pt x="16073" y="1"/>
                        </a:cubicBezTo>
                        <a:close/>
                      </a:path>
                    </a:pathLst>
                  </a:cu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0" name="Google Shape;452;p21">
                    <a:extLst>
                      <a:ext uri="{FF2B5EF4-FFF2-40B4-BE49-F238E27FC236}">
                        <a16:creationId xmlns:a16="http://schemas.microsoft.com/office/drawing/2014/main" id="{7236AB9B-2FC7-4867-999C-C22AA12E9039}"/>
                      </a:ext>
                    </a:extLst>
                  </p:cNvPr>
                  <p:cNvSpPr/>
                  <p:nvPr/>
                </p:nvSpPr>
                <p:spPr>
                  <a:xfrm>
                    <a:off x="1081777" y="2488218"/>
                    <a:ext cx="1732798" cy="1633872"/>
                  </a:xfrm>
                  <a:custGeom>
                    <a:avLst/>
                    <a:gdLst/>
                    <a:ahLst/>
                    <a:cxnLst/>
                    <a:rect l="l" t="t" r="r" b="b"/>
                    <a:pathLst>
                      <a:path w="29497" h="27813" extrusionOk="0">
                        <a:moveTo>
                          <a:pt x="6797" y="0"/>
                        </a:moveTo>
                        <a:lnTo>
                          <a:pt x="6797" y="0"/>
                        </a:lnTo>
                        <a:cubicBezTo>
                          <a:pt x="171" y="6219"/>
                          <a:pt x="1" y="16685"/>
                          <a:pt x="6423" y="23108"/>
                        </a:cubicBezTo>
                        <a:cubicBezTo>
                          <a:pt x="9564" y="26248"/>
                          <a:pt x="13671" y="27812"/>
                          <a:pt x="17772" y="27812"/>
                        </a:cubicBezTo>
                        <a:cubicBezTo>
                          <a:pt x="22057" y="27812"/>
                          <a:pt x="26336" y="26104"/>
                          <a:pt x="29497" y="22700"/>
                        </a:cubicBezTo>
                        <a:lnTo>
                          <a:pt x="29497" y="22700"/>
                        </a:lnTo>
                        <a:cubicBezTo>
                          <a:pt x="26403" y="25610"/>
                          <a:pt x="22455" y="27056"/>
                          <a:pt x="18513" y="27056"/>
                        </a:cubicBezTo>
                        <a:cubicBezTo>
                          <a:pt x="14400" y="27056"/>
                          <a:pt x="10294" y="25483"/>
                          <a:pt x="7171" y="22360"/>
                        </a:cubicBezTo>
                        <a:cubicBezTo>
                          <a:pt x="1054" y="16209"/>
                          <a:pt x="884" y="6355"/>
                          <a:pt x="6797" y="0"/>
                        </a:cubicBezTo>
                        <a:close/>
                      </a:path>
                    </a:pathLst>
                  </a:custGeom>
                  <a:solidFill>
                    <a:srgbClr val="04738C">
                      <a:alpha val="1198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1" name="Google Shape;453;p21">
                    <a:extLst>
                      <a:ext uri="{FF2B5EF4-FFF2-40B4-BE49-F238E27FC236}">
                        <a16:creationId xmlns:a16="http://schemas.microsoft.com/office/drawing/2014/main" id="{CB1A5831-008D-4692-81F0-4239E5FD19A1}"/>
                      </a:ext>
                    </a:extLst>
                  </p:cNvPr>
                  <p:cNvSpPr/>
                  <p:nvPr/>
                </p:nvSpPr>
                <p:spPr>
                  <a:xfrm>
                    <a:off x="1413892" y="2487024"/>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2" name="Google Shape;453;p21">
                    <a:extLst>
                      <a:ext uri="{FF2B5EF4-FFF2-40B4-BE49-F238E27FC236}">
                        <a16:creationId xmlns:a16="http://schemas.microsoft.com/office/drawing/2014/main" id="{4BA8B288-9D62-4A0D-8932-0F32FBD85D14}"/>
                      </a:ext>
                    </a:extLst>
                  </p:cNvPr>
                  <p:cNvSpPr/>
                  <p:nvPr/>
                </p:nvSpPr>
                <p:spPr>
                  <a:xfrm>
                    <a:off x="1413820" y="2478632"/>
                    <a:ext cx="1400683" cy="1400684"/>
                  </a:xfrm>
                  <a:custGeom>
                    <a:avLst/>
                    <a:gdLst/>
                    <a:ahLst/>
                    <a:cxnLst/>
                    <a:rect l="l" t="t" r="r" b="b"/>
                    <a:pathLst>
                      <a:path w="21443" h="21443" extrusionOk="0">
                        <a:moveTo>
                          <a:pt x="10704" y="1"/>
                        </a:moveTo>
                        <a:cubicBezTo>
                          <a:pt x="4791" y="1"/>
                          <a:pt x="0" y="4792"/>
                          <a:pt x="0" y="10705"/>
                        </a:cubicBezTo>
                        <a:cubicBezTo>
                          <a:pt x="0" y="16618"/>
                          <a:pt x="4791" y="21443"/>
                          <a:pt x="10704" y="21443"/>
                        </a:cubicBezTo>
                        <a:cubicBezTo>
                          <a:pt x="16617" y="21443"/>
                          <a:pt x="21442" y="16618"/>
                          <a:pt x="21442" y="10705"/>
                        </a:cubicBezTo>
                        <a:cubicBezTo>
                          <a:pt x="21442" y="4792"/>
                          <a:pt x="16617" y="1"/>
                          <a:pt x="10704" y="1"/>
                        </a:cubicBezTo>
                        <a:close/>
                      </a:path>
                    </a:pathLst>
                  </a:custGeom>
                  <a:solidFill>
                    <a:srgbClr val="1CAAC2">
                      <a:alpha val="26000"/>
                    </a:srgb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155" name="文本框 154">
                <a:extLst>
                  <a:ext uri="{FF2B5EF4-FFF2-40B4-BE49-F238E27FC236}">
                    <a16:creationId xmlns:a16="http://schemas.microsoft.com/office/drawing/2014/main" id="{34CD1790-F711-4D9D-B0DE-5E4014226D81}"/>
                  </a:ext>
                </a:extLst>
              </p:cNvPr>
              <p:cNvSpPr txBox="1"/>
              <p:nvPr/>
            </p:nvSpPr>
            <p:spPr>
              <a:xfrm>
                <a:off x="1236983" y="3717822"/>
                <a:ext cx="1861673" cy="369332"/>
              </a:xfrm>
              <a:prstGeom prst="rect">
                <a:avLst/>
              </a:prstGeom>
              <a:noFill/>
            </p:spPr>
            <p:txBody>
              <a:bodyPr wrap="square" rtlCol="0">
                <a:spAutoFit/>
              </a:bodyPr>
              <a:lstStyle>
                <a:defPPr>
                  <a:defRPr lang="zh-CN"/>
                </a:defPPr>
                <a:lvl1pPr algn="ctr">
                  <a:defRPr b="1">
                    <a:solidFill>
                      <a:srgbClr val="178A9E"/>
                    </a:solidFill>
                    <a:cs typeface="+mn-ea"/>
                  </a:defRPr>
                </a:lvl1pPr>
              </a:lstStyle>
              <a:p>
                <a:r>
                  <a:rPr lang="en-US" altLang="zh-CN" dirty="0">
                    <a:sym typeface="+mn-lt"/>
                  </a:rPr>
                  <a:t>YOUR TITLE</a:t>
                </a:r>
                <a:endParaRPr lang="zh-CN" altLang="en-US" dirty="0">
                  <a:sym typeface="+mn-lt"/>
                </a:endParaRPr>
              </a:p>
            </p:txBody>
          </p:sp>
          <p:sp>
            <p:nvSpPr>
              <p:cNvPr id="156" name="文本框 155">
                <a:extLst>
                  <a:ext uri="{FF2B5EF4-FFF2-40B4-BE49-F238E27FC236}">
                    <a16:creationId xmlns:a16="http://schemas.microsoft.com/office/drawing/2014/main" id="{9D827D23-743D-4E8B-90E3-6C308EFE6A56}"/>
                  </a:ext>
                </a:extLst>
              </p:cNvPr>
              <p:cNvSpPr txBox="1"/>
              <p:nvPr/>
            </p:nvSpPr>
            <p:spPr>
              <a:xfrm>
                <a:off x="1395592" y="4087154"/>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120" name="Google Shape;982;p32">
              <a:extLst>
                <a:ext uri="{FF2B5EF4-FFF2-40B4-BE49-F238E27FC236}">
                  <a16:creationId xmlns:a16="http://schemas.microsoft.com/office/drawing/2014/main" id="{5AB7AB39-1697-4A98-8F09-35453E0CE9B3}"/>
                </a:ext>
              </a:extLst>
            </p:cNvPr>
            <p:cNvGrpSpPr/>
            <p:nvPr/>
          </p:nvGrpSpPr>
          <p:grpSpPr>
            <a:xfrm>
              <a:off x="9470918" y="2839529"/>
              <a:ext cx="264631" cy="262492"/>
              <a:chOff x="-31166825" y="1939525"/>
              <a:chExt cx="293800" cy="291425"/>
            </a:xfrm>
            <a:solidFill>
              <a:schemeClr val="bg1"/>
            </a:solidFill>
          </p:grpSpPr>
          <p:sp>
            <p:nvSpPr>
              <p:cNvPr id="122" name="Google Shape;983;p32">
                <a:extLst>
                  <a:ext uri="{FF2B5EF4-FFF2-40B4-BE49-F238E27FC236}">
                    <a16:creationId xmlns:a16="http://schemas.microsoft.com/office/drawing/2014/main" id="{2FB98CD8-D881-49CA-BDA9-CA017F5A9CF6}"/>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3" name="Google Shape;984;p32">
                <a:extLst>
                  <a:ext uri="{FF2B5EF4-FFF2-40B4-BE49-F238E27FC236}">
                    <a16:creationId xmlns:a16="http://schemas.microsoft.com/office/drawing/2014/main" id="{FD3B8748-CEA5-4919-9E97-9C144C1B15A3}"/>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4" name="Google Shape;985;p32">
                <a:extLst>
                  <a:ext uri="{FF2B5EF4-FFF2-40B4-BE49-F238E27FC236}">
                    <a16:creationId xmlns:a16="http://schemas.microsoft.com/office/drawing/2014/main" id="{B8A9F36B-A93E-4D7E-9097-8D0D4C23B4E9}"/>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5" name="Google Shape;986;p32">
                <a:extLst>
                  <a:ext uri="{FF2B5EF4-FFF2-40B4-BE49-F238E27FC236}">
                    <a16:creationId xmlns:a16="http://schemas.microsoft.com/office/drawing/2014/main" id="{66DCDA6B-66A2-4776-951B-51ECE958A5F9}"/>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6" name="Google Shape;987;p32">
                <a:extLst>
                  <a:ext uri="{FF2B5EF4-FFF2-40B4-BE49-F238E27FC236}">
                    <a16:creationId xmlns:a16="http://schemas.microsoft.com/office/drawing/2014/main" id="{E34AF3E7-2A96-4BB1-80A2-EDCB3D313CDF}"/>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7" name="Google Shape;988;p32">
                <a:extLst>
                  <a:ext uri="{FF2B5EF4-FFF2-40B4-BE49-F238E27FC236}">
                    <a16:creationId xmlns:a16="http://schemas.microsoft.com/office/drawing/2014/main" id="{977094C9-01C5-4088-A814-149BE6A838F6}"/>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8" name="Google Shape;989;p32">
                <a:extLst>
                  <a:ext uri="{FF2B5EF4-FFF2-40B4-BE49-F238E27FC236}">
                    <a16:creationId xmlns:a16="http://schemas.microsoft.com/office/drawing/2014/main" id="{407712D5-809C-447C-B7DA-03E21E910D9A}"/>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9" name="Google Shape;990;p32">
                <a:extLst>
                  <a:ext uri="{FF2B5EF4-FFF2-40B4-BE49-F238E27FC236}">
                    <a16:creationId xmlns:a16="http://schemas.microsoft.com/office/drawing/2014/main" id="{6469451B-375D-404C-8FF7-A7EF32AACB87}"/>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0" name="Google Shape;991;p32">
                <a:extLst>
                  <a:ext uri="{FF2B5EF4-FFF2-40B4-BE49-F238E27FC236}">
                    <a16:creationId xmlns:a16="http://schemas.microsoft.com/office/drawing/2014/main" id="{3F309B38-DF20-41D0-8BFD-B8C4C1512936}"/>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1" name="Google Shape;992;p32">
                <a:extLst>
                  <a:ext uri="{FF2B5EF4-FFF2-40B4-BE49-F238E27FC236}">
                    <a16:creationId xmlns:a16="http://schemas.microsoft.com/office/drawing/2014/main" id="{EC09C471-29CA-4700-9676-E01B394680F7}"/>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2" name="Google Shape;993;p32">
                <a:extLst>
                  <a:ext uri="{FF2B5EF4-FFF2-40B4-BE49-F238E27FC236}">
                    <a16:creationId xmlns:a16="http://schemas.microsoft.com/office/drawing/2014/main" id="{1A33863F-2573-43B9-ADB9-0014CAC08E8A}"/>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21" name="椭圆 120">
              <a:extLst>
                <a:ext uri="{FF2B5EF4-FFF2-40B4-BE49-F238E27FC236}">
                  <a16:creationId xmlns:a16="http://schemas.microsoft.com/office/drawing/2014/main" id="{C55BE313-1B26-40D8-A239-0884E50AFA77}"/>
                </a:ext>
              </a:extLst>
            </p:cNvPr>
            <p:cNvSpPr/>
            <p:nvPr/>
          </p:nvSpPr>
          <p:spPr>
            <a:xfrm>
              <a:off x="9334066" y="2708319"/>
              <a:ext cx="509262" cy="5092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34595405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750"/>
                                        <p:tgtEl>
                                          <p:spTgt spid="95"/>
                                        </p:tgtEl>
                                      </p:cBhvr>
                                    </p:animEffect>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1000"/>
                                        <p:tgtEl>
                                          <p:spTgt spid="164"/>
                                        </p:tgtEl>
                                      </p:cBhvr>
                                    </p:animEffect>
                                    <p:anim calcmode="lin" valueType="num">
                                      <p:cBhvr>
                                        <p:cTn id="28" dur="1000" fill="hold"/>
                                        <p:tgtEl>
                                          <p:spTgt spid="164"/>
                                        </p:tgtEl>
                                        <p:attrNameLst>
                                          <p:attrName>ppt_x</p:attrName>
                                        </p:attrNameLst>
                                      </p:cBhvr>
                                      <p:tavLst>
                                        <p:tav tm="0">
                                          <p:val>
                                            <p:strVal val="#ppt_x"/>
                                          </p:val>
                                        </p:tav>
                                        <p:tav tm="100000">
                                          <p:val>
                                            <p:strVal val="#ppt_x"/>
                                          </p:val>
                                        </p:tav>
                                      </p:tavLst>
                                    </p:anim>
                                    <p:anim calcmode="lin" valueType="num">
                                      <p:cBhvr>
                                        <p:cTn id="29" dur="1000" fill="hold"/>
                                        <p:tgtEl>
                                          <p:spTgt spid="16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fade">
                                      <p:cBhvr>
                                        <p:cTn id="32" dur="1000"/>
                                        <p:tgtEl>
                                          <p:spTgt spid="163"/>
                                        </p:tgtEl>
                                      </p:cBhvr>
                                    </p:animEffect>
                                    <p:anim calcmode="lin" valueType="num">
                                      <p:cBhvr>
                                        <p:cTn id="33" dur="1000" fill="hold"/>
                                        <p:tgtEl>
                                          <p:spTgt spid="163"/>
                                        </p:tgtEl>
                                        <p:attrNameLst>
                                          <p:attrName>ppt_x</p:attrName>
                                        </p:attrNameLst>
                                      </p:cBhvr>
                                      <p:tavLst>
                                        <p:tav tm="0">
                                          <p:val>
                                            <p:strVal val="#ppt_x"/>
                                          </p:val>
                                        </p:tav>
                                        <p:tav tm="100000">
                                          <p:val>
                                            <p:strVal val="#ppt_x"/>
                                          </p:val>
                                        </p:tav>
                                      </p:tavLst>
                                    </p:anim>
                                    <p:anim calcmode="lin" valueType="num">
                                      <p:cBhvr>
                                        <p:cTn id="34" dur="1000" fill="hold"/>
                                        <p:tgtEl>
                                          <p:spTgt spid="16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fade">
                                      <p:cBhvr>
                                        <p:cTn id="37" dur="1000"/>
                                        <p:tgtEl>
                                          <p:spTgt spid="165"/>
                                        </p:tgtEl>
                                      </p:cBhvr>
                                    </p:animEffect>
                                    <p:anim calcmode="lin" valueType="num">
                                      <p:cBhvr>
                                        <p:cTn id="38" dur="1000" fill="hold"/>
                                        <p:tgtEl>
                                          <p:spTgt spid="165"/>
                                        </p:tgtEl>
                                        <p:attrNameLst>
                                          <p:attrName>ppt_x</p:attrName>
                                        </p:attrNameLst>
                                      </p:cBhvr>
                                      <p:tavLst>
                                        <p:tav tm="0">
                                          <p:val>
                                            <p:strVal val="#ppt_x"/>
                                          </p:val>
                                        </p:tav>
                                        <p:tav tm="100000">
                                          <p:val>
                                            <p:strVal val="#ppt_x"/>
                                          </p:val>
                                        </p:tav>
                                      </p:tavLst>
                                    </p:anim>
                                    <p:anim calcmode="lin" valueType="num">
                                      <p:cBhvr>
                                        <p:cTn id="39"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6" name="图片 25">
            <a:extLst>
              <a:ext uri="{FF2B5EF4-FFF2-40B4-BE49-F238E27FC236}">
                <a16:creationId xmlns:a16="http://schemas.microsoft.com/office/drawing/2014/main" id="{282B707B-2D36-4375-B6C7-12A599A6CA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4968" y="1903453"/>
            <a:ext cx="3030672" cy="4059218"/>
          </a:xfrm>
          <a:custGeom>
            <a:avLst/>
            <a:gdLst>
              <a:gd name="connsiteX0" fmla="*/ 0 w 3030672"/>
              <a:gd name="connsiteY0" fmla="*/ 0 h 4059218"/>
              <a:gd name="connsiteX1" fmla="*/ 3030672 w 3030672"/>
              <a:gd name="connsiteY1" fmla="*/ 0 h 4059218"/>
              <a:gd name="connsiteX2" fmla="*/ 3030672 w 3030672"/>
              <a:gd name="connsiteY2" fmla="*/ 2742809 h 4059218"/>
              <a:gd name="connsiteX3" fmla="*/ 3030672 w 3030672"/>
              <a:gd name="connsiteY3" fmla="*/ 3259997 h 4059218"/>
              <a:gd name="connsiteX4" fmla="*/ 3030672 w 3030672"/>
              <a:gd name="connsiteY4" fmla="*/ 3515707 h 4059218"/>
              <a:gd name="connsiteX5" fmla="*/ 2596494 w 3030672"/>
              <a:gd name="connsiteY5" fmla="*/ 4048425 h 4059218"/>
              <a:gd name="connsiteX6" fmla="*/ 2489430 w 3030672"/>
              <a:gd name="connsiteY6" fmla="*/ 4059218 h 4059218"/>
              <a:gd name="connsiteX7" fmla="*/ 0 w 3030672"/>
              <a:gd name="connsiteY7" fmla="*/ 4059218 h 40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0672" h="4059218">
                <a:moveTo>
                  <a:pt x="0" y="0"/>
                </a:moveTo>
                <a:lnTo>
                  <a:pt x="3030672" y="0"/>
                </a:lnTo>
                <a:lnTo>
                  <a:pt x="3030672" y="2742809"/>
                </a:lnTo>
                <a:lnTo>
                  <a:pt x="3030672" y="3259997"/>
                </a:lnTo>
                <a:lnTo>
                  <a:pt x="3030672" y="3515707"/>
                </a:lnTo>
                <a:cubicBezTo>
                  <a:pt x="3030672" y="3778482"/>
                  <a:pt x="2844278" y="3997721"/>
                  <a:pt x="2596494" y="4048425"/>
                </a:cubicBezTo>
                <a:lnTo>
                  <a:pt x="2489430" y="4059218"/>
                </a:lnTo>
                <a:lnTo>
                  <a:pt x="0" y="4059218"/>
                </a:lnTo>
                <a:close/>
              </a:path>
            </a:pathLst>
          </a:custGeom>
        </p:spPr>
      </p:pic>
      <p:pic>
        <p:nvPicPr>
          <p:cNvPr id="22" name="图片 21">
            <a:extLst>
              <a:ext uri="{FF2B5EF4-FFF2-40B4-BE49-F238E27FC236}">
                <a16:creationId xmlns:a16="http://schemas.microsoft.com/office/drawing/2014/main" id="{87942E0F-17C9-45C5-B222-63714B4898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7771" y="1903453"/>
            <a:ext cx="5703750" cy="2137694"/>
          </a:xfrm>
          <a:custGeom>
            <a:avLst/>
            <a:gdLst>
              <a:gd name="connsiteX0" fmla="*/ 824890 w 5703750"/>
              <a:gd name="connsiteY0" fmla="*/ 0 h 2137694"/>
              <a:gd name="connsiteX1" fmla="*/ 2429641 w 5703750"/>
              <a:gd name="connsiteY1" fmla="*/ 0 h 2137694"/>
              <a:gd name="connsiteX2" fmla="*/ 3823890 w 5703750"/>
              <a:gd name="connsiteY2" fmla="*/ 0 h 2137694"/>
              <a:gd name="connsiteX3" fmla="*/ 5703750 w 5703750"/>
              <a:gd name="connsiteY3" fmla="*/ 0 h 2137694"/>
              <a:gd name="connsiteX4" fmla="*/ 5703750 w 5703750"/>
              <a:gd name="connsiteY4" fmla="*/ 2137694 h 2137694"/>
              <a:gd name="connsiteX5" fmla="*/ 3823890 w 5703750"/>
              <a:gd name="connsiteY5" fmla="*/ 2137694 h 2137694"/>
              <a:gd name="connsiteX6" fmla="*/ 1543541 w 5703750"/>
              <a:gd name="connsiteY6" fmla="*/ 2137694 h 2137694"/>
              <a:gd name="connsiteX7" fmla="*/ 13246 w 5703750"/>
              <a:gd name="connsiteY7" fmla="*/ 2137694 h 2137694"/>
              <a:gd name="connsiteX8" fmla="*/ 0 w 5703750"/>
              <a:gd name="connsiteY8" fmla="*/ 2006298 h 2137694"/>
              <a:gd name="connsiteX9" fmla="*/ 0 w 5703750"/>
              <a:gd name="connsiteY9" fmla="*/ 828334 h 2137694"/>
              <a:gd name="connsiteX10" fmla="*/ 12943 w 5703750"/>
              <a:gd name="connsiteY10" fmla="*/ 681646 h 2137694"/>
              <a:gd name="connsiteX11" fmla="*/ 661712 w 5703750"/>
              <a:gd name="connsiteY11" fmla="*/ 16451 h 213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3750" h="2137694">
                <a:moveTo>
                  <a:pt x="824890" y="0"/>
                </a:moveTo>
                <a:lnTo>
                  <a:pt x="2429641" y="0"/>
                </a:lnTo>
                <a:lnTo>
                  <a:pt x="3823890" y="0"/>
                </a:lnTo>
                <a:lnTo>
                  <a:pt x="5703750" y="0"/>
                </a:lnTo>
                <a:lnTo>
                  <a:pt x="5703750" y="2137694"/>
                </a:lnTo>
                <a:lnTo>
                  <a:pt x="3823890" y="2137694"/>
                </a:lnTo>
                <a:lnTo>
                  <a:pt x="1543541" y="2137694"/>
                </a:lnTo>
                <a:lnTo>
                  <a:pt x="13246" y="2137694"/>
                </a:lnTo>
                <a:lnTo>
                  <a:pt x="0" y="2006298"/>
                </a:lnTo>
                <a:lnTo>
                  <a:pt x="0" y="828334"/>
                </a:lnTo>
                <a:lnTo>
                  <a:pt x="12943" y="681646"/>
                </a:lnTo>
                <a:cubicBezTo>
                  <a:pt x="72480" y="348340"/>
                  <a:pt x="331278" y="84068"/>
                  <a:pt x="661712" y="16451"/>
                </a:cubicBezTo>
                <a:close/>
              </a:path>
            </a:pathLst>
          </a:custGeom>
        </p:spPr>
      </p:pic>
      <p:grpSp>
        <p:nvGrpSpPr>
          <p:cNvPr id="14" name="组合 13">
            <a:extLst>
              <a:ext uri="{FF2B5EF4-FFF2-40B4-BE49-F238E27FC236}">
                <a16:creationId xmlns:a16="http://schemas.microsoft.com/office/drawing/2014/main" id="{BA993341-58B1-455C-8748-53747B33713F}"/>
              </a:ext>
            </a:extLst>
          </p:cNvPr>
          <p:cNvGrpSpPr/>
          <p:nvPr/>
        </p:nvGrpSpPr>
        <p:grpSpPr>
          <a:xfrm>
            <a:off x="610393" y="421827"/>
            <a:ext cx="3598050" cy="703471"/>
            <a:chOff x="7410821" y="1559296"/>
            <a:chExt cx="3995921" cy="703471"/>
          </a:xfrm>
        </p:grpSpPr>
        <p:sp>
          <p:nvSpPr>
            <p:cNvPr id="15" name="文本框 14">
              <a:extLst>
                <a:ext uri="{FF2B5EF4-FFF2-40B4-BE49-F238E27FC236}">
                  <a16:creationId xmlns:a16="http://schemas.microsoft.com/office/drawing/2014/main" id="{1BA0E0E3-9150-405B-BE0F-ABBE8E20DEA5}"/>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96C145A7-3B63-45DC-8C49-8AEC22BD777F}"/>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32" name="任意多边形: 形状 31">
            <a:extLst>
              <a:ext uri="{FF2B5EF4-FFF2-40B4-BE49-F238E27FC236}">
                <a16:creationId xmlns:a16="http://schemas.microsoft.com/office/drawing/2014/main" id="{B7BF24B7-F1B9-4EE3-AAFF-3AA422C1447A}"/>
              </a:ext>
            </a:extLst>
          </p:cNvPr>
          <p:cNvSpPr/>
          <p:nvPr/>
        </p:nvSpPr>
        <p:spPr>
          <a:xfrm>
            <a:off x="7194968" y="4041147"/>
            <a:ext cx="3030672" cy="1921524"/>
          </a:xfrm>
          <a:custGeom>
            <a:avLst/>
            <a:gdLst>
              <a:gd name="connsiteX0" fmla="*/ 0 w 3030672"/>
              <a:gd name="connsiteY0" fmla="*/ 0 h 1921524"/>
              <a:gd name="connsiteX1" fmla="*/ 3030672 w 3030672"/>
              <a:gd name="connsiteY1" fmla="*/ 0 h 1921524"/>
              <a:gd name="connsiteX2" fmla="*/ 3030672 w 3030672"/>
              <a:gd name="connsiteY2" fmla="*/ 494322 h 1921524"/>
              <a:gd name="connsiteX3" fmla="*/ 3023564 w 3030672"/>
              <a:gd name="connsiteY3" fmla="*/ 534601 h 1921524"/>
              <a:gd name="connsiteX4" fmla="*/ 3030672 w 3030672"/>
              <a:gd name="connsiteY4" fmla="*/ 605114 h 1921524"/>
              <a:gd name="connsiteX5" fmla="*/ 3030672 w 3030672"/>
              <a:gd name="connsiteY5" fmla="*/ 1378012 h 1921524"/>
              <a:gd name="connsiteX6" fmla="*/ 2596494 w 3030672"/>
              <a:gd name="connsiteY6" fmla="*/ 1910730 h 1921524"/>
              <a:gd name="connsiteX7" fmla="*/ 2489426 w 3030672"/>
              <a:gd name="connsiteY7" fmla="*/ 1921524 h 1921524"/>
              <a:gd name="connsiteX8" fmla="*/ 2236032 w 3030672"/>
              <a:gd name="connsiteY8" fmla="*/ 1921524 h 1921524"/>
              <a:gd name="connsiteX9" fmla="*/ 521656 w 3030672"/>
              <a:gd name="connsiteY9" fmla="*/ 1921524 h 1921524"/>
              <a:gd name="connsiteX10" fmla="*/ 0 w 3030672"/>
              <a:gd name="connsiteY10" fmla="*/ 1921524 h 192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0672" h="1921524">
                <a:moveTo>
                  <a:pt x="0" y="0"/>
                </a:moveTo>
                <a:lnTo>
                  <a:pt x="3030672" y="0"/>
                </a:lnTo>
                <a:lnTo>
                  <a:pt x="3030672" y="494322"/>
                </a:lnTo>
                <a:lnTo>
                  <a:pt x="3023564" y="534601"/>
                </a:lnTo>
                <a:lnTo>
                  <a:pt x="3030672" y="605114"/>
                </a:lnTo>
                <a:lnTo>
                  <a:pt x="3030672" y="1378012"/>
                </a:lnTo>
                <a:cubicBezTo>
                  <a:pt x="3030672" y="1640787"/>
                  <a:pt x="2844279" y="1860026"/>
                  <a:pt x="2596494" y="1910730"/>
                </a:cubicBezTo>
                <a:lnTo>
                  <a:pt x="2489426" y="1921524"/>
                </a:lnTo>
                <a:lnTo>
                  <a:pt x="2236032" y="1921524"/>
                </a:lnTo>
                <a:lnTo>
                  <a:pt x="521656" y="1921524"/>
                </a:lnTo>
                <a:lnTo>
                  <a:pt x="0" y="1921524"/>
                </a:lnTo>
                <a:close/>
              </a:path>
            </a:pathLst>
          </a:custGeom>
          <a:solidFill>
            <a:srgbClr val="1CAAC2">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EAAF9BCF-7AAE-4D65-9E0E-AD246C088644}"/>
              </a:ext>
            </a:extLst>
          </p:cNvPr>
          <p:cNvSpPr txBox="1"/>
          <p:nvPr/>
        </p:nvSpPr>
        <p:spPr>
          <a:xfrm>
            <a:off x="7656408" y="5152876"/>
            <a:ext cx="2107792" cy="461665"/>
          </a:xfrm>
          <a:prstGeom prst="rect">
            <a:avLst/>
          </a:prstGeom>
          <a:noFill/>
        </p:spPr>
        <p:txBody>
          <a:bodyPr wrap="square" rtlCol="0">
            <a:spAutoFit/>
          </a:bodyPr>
          <a:lstStyle/>
          <a:p>
            <a:r>
              <a:rPr lang="en-US" altLang="zh-CN" sz="2400" dirty="0">
                <a:solidFill>
                  <a:schemeClr val="bg1"/>
                </a:solidFill>
                <a:cs typeface="+mn-ea"/>
                <a:sym typeface="+mn-lt"/>
              </a:rPr>
              <a:t>YOUR TITLE</a:t>
            </a:r>
            <a:endParaRPr lang="zh-CN" altLang="en-US" sz="2400" dirty="0">
              <a:solidFill>
                <a:schemeClr val="bg1"/>
              </a:solidFill>
              <a:cs typeface="+mn-ea"/>
              <a:sym typeface="+mn-lt"/>
            </a:endParaRPr>
          </a:p>
        </p:txBody>
      </p:sp>
      <p:sp>
        <p:nvSpPr>
          <p:cNvPr id="37" name="文本框 36">
            <a:extLst>
              <a:ext uri="{FF2B5EF4-FFF2-40B4-BE49-F238E27FC236}">
                <a16:creationId xmlns:a16="http://schemas.microsoft.com/office/drawing/2014/main" id="{AAFFB0C9-8F38-4214-8D1A-25C3DB38C9F9}"/>
              </a:ext>
            </a:extLst>
          </p:cNvPr>
          <p:cNvSpPr txBox="1"/>
          <p:nvPr/>
        </p:nvSpPr>
        <p:spPr>
          <a:xfrm>
            <a:off x="1156719" y="4869975"/>
            <a:ext cx="5866865" cy="1118255"/>
          </a:xfrm>
          <a:prstGeom prst="rect">
            <a:avLst/>
          </a:prstGeom>
          <a:noFill/>
        </p:spPr>
        <p:txBody>
          <a:bodyPr wrap="square" rtlCol="0">
            <a:spAutoFit/>
          </a:bodyPr>
          <a:lstStyle/>
          <a:p>
            <a:pPr>
              <a:lnSpc>
                <a:spcPts val="2000"/>
              </a:lnSpc>
            </a:pPr>
            <a:r>
              <a:rPr lang="en-US" altLang="zh-CN" sz="1200" dirty="0">
                <a:solidFill>
                  <a:schemeClr val="tx2"/>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tx2"/>
              </a:solidFill>
              <a:cs typeface="+mn-ea"/>
              <a:sym typeface="+mn-lt"/>
            </a:endParaRPr>
          </a:p>
          <a:p>
            <a:pPr>
              <a:lnSpc>
                <a:spcPts val="2000"/>
              </a:lnSpc>
            </a:pPr>
            <a:endParaRPr lang="zh-CN" altLang="en-US" sz="1200" dirty="0">
              <a:solidFill>
                <a:schemeClr val="tx2"/>
              </a:solidFill>
              <a:cs typeface="+mn-ea"/>
              <a:sym typeface="+mn-lt"/>
            </a:endParaRPr>
          </a:p>
        </p:txBody>
      </p:sp>
      <p:grpSp>
        <p:nvGrpSpPr>
          <p:cNvPr id="38" name="组合 37">
            <a:extLst>
              <a:ext uri="{FF2B5EF4-FFF2-40B4-BE49-F238E27FC236}">
                <a16:creationId xmlns:a16="http://schemas.microsoft.com/office/drawing/2014/main" id="{EA8142D6-1527-4351-AE4B-A50ABD75F1BF}"/>
              </a:ext>
            </a:extLst>
          </p:cNvPr>
          <p:cNvGrpSpPr/>
          <p:nvPr/>
        </p:nvGrpSpPr>
        <p:grpSpPr>
          <a:xfrm>
            <a:off x="8266576" y="4276807"/>
            <a:ext cx="724539" cy="724539"/>
            <a:chOff x="4437482" y="1229257"/>
            <a:chExt cx="724539" cy="724539"/>
          </a:xfrm>
        </p:grpSpPr>
        <p:grpSp>
          <p:nvGrpSpPr>
            <p:cNvPr id="39" name="Google Shape;1014;p32">
              <a:extLst>
                <a:ext uri="{FF2B5EF4-FFF2-40B4-BE49-F238E27FC236}">
                  <a16:creationId xmlns:a16="http://schemas.microsoft.com/office/drawing/2014/main" id="{6FDAE0C5-C842-4DED-A8C3-F1EB4E23C163}"/>
                </a:ext>
              </a:extLst>
            </p:cNvPr>
            <p:cNvGrpSpPr/>
            <p:nvPr/>
          </p:nvGrpSpPr>
          <p:grpSpPr>
            <a:xfrm>
              <a:off x="4614790" y="1430568"/>
              <a:ext cx="364530" cy="365498"/>
              <a:chOff x="-1700225" y="2768875"/>
              <a:chExt cx="291450" cy="292225"/>
            </a:xfrm>
            <a:solidFill>
              <a:schemeClr val="bg1"/>
            </a:solidFill>
          </p:grpSpPr>
          <p:sp>
            <p:nvSpPr>
              <p:cNvPr id="41" name="Google Shape;1015;p32">
                <a:extLst>
                  <a:ext uri="{FF2B5EF4-FFF2-40B4-BE49-F238E27FC236}">
                    <a16:creationId xmlns:a16="http://schemas.microsoft.com/office/drawing/2014/main" id="{C07FE7E4-FACC-4FB6-8C81-8681697A85B2}"/>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2" name="Google Shape;1016;p32">
                <a:extLst>
                  <a:ext uri="{FF2B5EF4-FFF2-40B4-BE49-F238E27FC236}">
                    <a16:creationId xmlns:a16="http://schemas.microsoft.com/office/drawing/2014/main" id="{B162F9AB-F088-4F6C-BA80-497697339770}"/>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3" name="Google Shape;1017;p32">
                <a:extLst>
                  <a:ext uri="{FF2B5EF4-FFF2-40B4-BE49-F238E27FC236}">
                    <a16:creationId xmlns:a16="http://schemas.microsoft.com/office/drawing/2014/main" id="{4193AE11-74FF-48D4-91AD-36D803E5C8B4}"/>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4" name="Google Shape;1018;p32">
                <a:extLst>
                  <a:ext uri="{FF2B5EF4-FFF2-40B4-BE49-F238E27FC236}">
                    <a16:creationId xmlns:a16="http://schemas.microsoft.com/office/drawing/2014/main" id="{17FDCF18-04F0-4067-925A-6C50A2F4E1FA}"/>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5" name="Google Shape;1019;p32">
                <a:extLst>
                  <a:ext uri="{FF2B5EF4-FFF2-40B4-BE49-F238E27FC236}">
                    <a16:creationId xmlns:a16="http://schemas.microsoft.com/office/drawing/2014/main" id="{2BC59A69-6598-40A2-AA0C-175EBF27A52A}"/>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46" name="Google Shape;1020;p32">
                <a:extLst>
                  <a:ext uri="{FF2B5EF4-FFF2-40B4-BE49-F238E27FC236}">
                    <a16:creationId xmlns:a16="http://schemas.microsoft.com/office/drawing/2014/main" id="{229D7D31-94DD-44BC-B486-2382097D08C5}"/>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40" name="椭圆 39">
              <a:extLst>
                <a:ext uri="{FF2B5EF4-FFF2-40B4-BE49-F238E27FC236}">
                  <a16:creationId xmlns:a16="http://schemas.microsoft.com/office/drawing/2014/main" id="{C9CC66A7-E5EE-4F35-BD20-E39600D3F468}"/>
                </a:ext>
              </a:extLst>
            </p:cNvPr>
            <p:cNvSpPr/>
            <p:nvPr/>
          </p:nvSpPr>
          <p:spPr>
            <a:xfrm>
              <a:off x="4437482" y="1229257"/>
              <a:ext cx="724539" cy="72453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文本框 46">
            <a:extLst>
              <a:ext uri="{FF2B5EF4-FFF2-40B4-BE49-F238E27FC236}">
                <a16:creationId xmlns:a16="http://schemas.microsoft.com/office/drawing/2014/main" id="{E9EBA76C-E295-454F-9342-FF4956FE219F}"/>
              </a:ext>
            </a:extLst>
          </p:cNvPr>
          <p:cNvSpPr txBox="1"/>
          <p:nvPr/>
        </p:nvSpPr>
        <p:spPr>
          <a:xfrm>
            <a:off x="1143505" y="4346755"/>
            <a:ext cx="3748142" cy="523220"/>
          </a:xfrm>
          <a:prstGeom prst="rect">
            <a:avLst/>
          </a:prstGeom>
          <a:noFill/>
        </p:spPr>
        <p:txBody>
          <a:bodyPr wrap="none" rtlCol="0">
            <a:spAutoFit/>
          </a:bodyPr>
          <a:lstStyle/>
          <a:p>
            <a:r>
              <a:rPr lang="en-US" altLang="zh-CN" sz="2800" spc="100" dirty="0">
                <a:cs typeface="+mn-ea"/>
                <a:sym typeface="+mn-lt"/>
              </a:rPr>
              <a:t>BUSINESS REPORT </a:t>
            </a:r>
          </a:p>
        </p:txBody>
      </p:sp>
    </p:spTree>
    <p:extLst>
      <p:ext uri="{BB962C8B-B14F-4D97-AF65-F5344CB8AC3E}">
        <p14:creationId xmlns:p14="http://schemas.microsoft.com/office/powerpoint/2010/main" val="22924892"/>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2" grpId="0" animBg="1"/>
      <p:bldP spid="36" grpId="0"/>
      <p:bldP spid="37"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3" name="组合 72">
            <a:extLst>
              <a:ext uri="{FF2B5EF4-FFF2-40B4-BE49-F238E27FC236}">
                <a16:creationId xmlns:a16="http://schemas.microsoft.com/office/drawing/2014/main" id="{FB5E826F-BAA8-45E1-B96E-2094134CEB39}"/>
              </a:ext>
            </a:extLst>
          </p:cNvPr>
          <p:cNvGrpSpPr/>
          <p:nvPr/>
        </p:nvGrpSpPr>
        <p:grpSpPr>
          <a:xfrm>
            <a:off x="610393" y="421827"/>
            <a:ext cx="3598050" cy="703471"/>
            <a:chOff x="7410821" y="1559296"/>
            <a:chExt cx="3995921" cy="703471"/>
          </a:xfrm>
        </p:grpSpPr>
        <p:sp>
          <p:nvSpPr>
            <p:cNvPr id="74" name="文本框 73">
              <a:extLst>
                <a:ext uri="{FF2B5EF4-FFF2-40B4-BE49-F238E27FC236}">
                  <a16:creationId xmlns:a16="http://schemas.microsoft.com/office/drawing/2014/main" id="{6A759993-633E-45BA-82D3-9769C682BD4E}"/>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75" name="文本框 74">
              <a:extLst>
                <a:ext uri="{FF2B5EF4-FFF2-40B4-BE49-F238E27FC236}">
                  <a16:creationId xmlns:a16="http://schemas.microsoft.com/office/drawing/2014/main" id="{B4AE12A3-76CD-42EF-8D55-4A21B1241F23}"/>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141" name="组合 140">
            <a:extLst>
              <a:ext uri="{FF2B5EF4-FFF2-40B4-BE49-F238E27FC236}">
                <a16:creationId xmlns:a16="http://schemas.microsoft.com/office/drawing/2014/main" id="{C7E25E63-2C61-41D1-81A1-AD7D6EC177D7}"/>
              </a:ext>
            </a:extLst>
          </p:cNvPr>
          <p:cNvGrpSpPr/>
          <p:nvPr/>
        </p:nvGrpSpPr>
        <p:grpSpPr>
          <a:xfrm>
            <a:off x="1052948" y="2141195"/>
            <a:ext cx="9155963" cy="1084800"/>
            <a:chOff x="1052948" y="2141195"/>
            <a:chExt cx="9155963" cy="1084800"/>
          </a:xfrm>
        </p:grpSpPr>
        <p:grpSp>
          <p:nvGrpSpPr>
            <p:cNvPr id="129" name="组合 128">
              <a:extLst>
                <a:ext uri="{FF2B5EF4-FFF2-40B4-BE49-F238E27FC236}">
                  <a16:creationId xmlns:a16="http://schemas.microsoft.com/office/drawing/2014/main" id="{B8D6AE14-F99E-44E6-9459-026AA2076458}"/>
                </a:ext>
              </a:extLst>
            </p:cNvPr>
            <p:cNvGrpSpPr/>
            <p:nvPr/>
          </p:nvGrpSpPr>
          <p:grpSpPr>
            <a:xfrm>
              <a:off x="1052948" y="2141195"/>
              <a:ext cx="9155963" cy="1084800"/>
              <a:chOff x="1341234" y="2271026"/>
              <a:chExt cx="9155963" cy="1084800"/>
            </a:xfrm>
          </p:grpSpPr>
          <p:grpSp>
            <p:nvGrpSpPr>
              <p:cNvPr id="79" name="组合 78">
                <a:extLst>
                  <a:ext uri="{FF2B5EF4-FFF2-40B4-BE49-F238E27FC236}">
                    <a16:creationId xmlns:a16="http://schemas.microsoft.com/office/drawing/2014/main" id="{2D154A56-1EC6-4B53-BF01-81BC7784F11F}"/>
                  </a:ext>
                </a:extLst>
              </p:cNvPr>
              <p:cNvGrpSpPr/>
              <p:nvPr/>
            </p:nvGrpSpPr>
            <p:grpSpPr>
              <a:xfrm>
                <a:off x="1341234" y="2271026"/>
                <a:ext cx="9155963" cy="1084800"/>
                <a:chOff x="1716253" y="3275683"/>
                <a:chExt cx="9155963" cy="1084800"/>
              </a:xfrm>
            </p:grpSpPr>
            <p:sp>
              <p:nvSpPr>
                <p:cNvPr id="80" name="Google Shape;184;p17">
                  <a:extLst>
                    <a:ext uri="{FF2B5EF4-FFF2-40B4-BE49-F238E27FC236}">
                      <a16:creationId xmlns:a16="http://schemas.microsoft.com/office/drawing/2014/main" id="{7719B732-309B-4D40-A1A0-7CE83A4D5D35}"/>
                    </a:ext>
                  </a:extLst>
                </p:cNvPr>
                <p:cNvSpPr/>
                <p:nvPr/>
              </p:nvSpPr>
              <p:spPr>
                <a:xfrm>
                  <a:off x="2055067" y="3333200"/>
                  <a:ext cx="8817149" cy="1007408"/>
                </a:xfrm>
                <a:prstGeom prst="roundRect">
                  <a:avLst>
                    <a:gd name="adj" fmla="val 50000"/>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81" name="组合 80">
                  <a:extLst>
                    <a:ext uri="{FF2B5EF4-FFF2-40B4-BE49-F238E27FC236}">
                      <a16:creationId xmlns:a16="http://schemas.microsoft.com/office/drawing/2014/main" id="{32E95BD2-5531-4231-BDCF-70F8D3D3C925}"/>
                    </a:ext>
                  </a:extLst>
                </p:cNvPr>
                <p:cNvGrpSpPr/>
                <p:nvPr/>
              </p:nvGrpSpPr>
              <p:grpSpPr>
                <a:xfrm>
                  <a:off x="1716253" y="3275683"/>
                  <a:ext cx="1084800" cy="1084800"/>
                  <a:chOff x="2239493" y="2502449"/>
                  <a:chExt cx="1084800" cy="1084800"/>
                </a:xfrm>
              </p:grpSpPr>
              <p:grpSp>
                <p:nvGrpSpPr>
                  <p:cNvPr id="82" name="组合 81">
                    <a:extLst>
                      <a:ext uri="{FF2B5EF4-FFF2-40B4-BE49-F238E27FC236}">
                        <a16:creationId xmlns:a16="http://schemas.microsoft.com/office/drawing/2014/main" id="{4B4011D0-2706-4C85-99E3-F69BC287992A}"/>
                      </a:ext>
                    </a:extLst>
                  </p:cNvPr>
                  <p:cNvGrpSpPr/>
                  <p:nvPr/>
                </p:nvGrpSpPr>
                <p:grpSpPr>
                  <a:xfrm>
                    <a:off x="2239493" y="2502449"/>
                    <a:ext cx="1084800" cy="1084800"/>
                    <a:chOff x="2081955" y="1964520"/>
                    <a:chExt cx="1084800" cy="1084800"/>
                  </a:xfrm>
                </p:grpSpPr>
                <p:sp>
                  <p:nvSpPr>
                    <p:cNvPr id="84" name="矩形: 圆角 83">
                      <a:extLst>
                        <a:ext uri="{FF2B5EF4-FFF2-40B4-BE49-F238E27FC236}">
                          <a16:creationId xmlns:a16="http://schemas.microsoft.com/office/drawing/2014/main" id="{4A49A793-AA86-403C-B6D6-6FB87DD8BCCD}"/>
                        </a:ext>
                      </a:extLst>
                    </p:cNvPr>
                    <p:cNvSpPr/>
                    <p:nvPr/>
                  </p:nvSpPr>
                  <p:spPr>
                    <a:xfrm rot="2700000">
                      <a:off x="2081955" y="1964520"/>
                      <a:ext cx="1084800" cy="1084800"/>
                    </a:xfrm>
                    <a:prstGeom prst="roundRect">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圆角 84">
                      <a:extLst>
                        <a:ext uri="{FF2B5EF4-FFF2-40B4-BE49-F238E27FC236}">
                          <a16:creationId xmlns:a16="http://schemas.microsoft.com/office/drawing/2014/main" id="{D757FC9F-AB98-4EB3-A3AA-CF48641B1905}"/>
                        </a:ext>
                      </a:extLst>
                    </p:cNvPr>
                    <p:cNvSpPr/>
                    <p:nvPr/>
                  </p:nvSpPr>
                  <p:spPr>
                    <a:xfrm rot="2700000">
                      <a:off x="2268566" y="2151130"/>
                      <a:ext cx="711579" cy="7115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3" name="文本框 82">
                    <a:extLst>
                      <a:ext uri="{FF2B5EF4-FFF2-40B4-BE49-F238E27FC236}">
                        <a16:creationId xmlns:a16="http://schemas.microsoft.com/office/drawing/2014/main" id="{7D16FBE9-F677-40FD-A597-CA95ED5C31D8}"/>
                      </a:ext>
                    </a:extLst>
                  </p:cNvPr>
                  <p:cNvSpPr txBox="1"/>
                  <p:nvPr/>
                </p:nvSpPr>
                <p:spPr>
                  <a:xfrm>
                    <a:off x="2575415" y="2727204"/>
                    <a:ext cx="384862" cy="584775"/>
                  </a:xfrm>
                  <a:prstGeom prst="rect">
                    <a:avLst/>
                  </a:prstGeom>
                  <a:noFill/>
                </p:spPr>
                <p:txBody>
                  <a:bodyPr wrap="square" rtlCol="0">
                    <a:spAutoFit/>
                  </a:bodyPr>
                  <a:lstStyle/>
                  <a:p>
                    <a:r>
                      <a:rPr lang="en-US" altLang="zh-CN" sz="3200" dirty="0">
                        <a:solidFill>
                          <a:srgbClr val="1CAAC2"/>
                        </a:solidFill>
                        <a:cs typeface="+mn-ea"/>
                        <a:sym typeface="+mn-lt"/>
                      </a:rPr>
                      <a:t>1</a:t>
                    </a:r>
                    <a:endParaRPr lang="zh-CN" altLang="en-US" sz="3200" dirty="0">
                      <a:solidFill>
                        <a:srgbClr val="1CAAC2"/>
                      </a:solidFill>
                      <a:cs typeface="+mn-ea"/>
                      <a:sym typeface="+mn-lt"/>
                    </a:endParaRPr>
                  </a:p>
                </p:txBody>
              </p:sp>
            </p:grpSp>
          </p:grpSp>
          <p:grpSp>
            <p:nvGrpSpPr>
              <p:cNvPr id="9" name="组合 8">
                <a:extLst>
                  <a:ext uri="{FF2B5EF4-FFF2-40B4-BE49-F238E27FC236}">
                    <a16:creationId xmlns:a16="http://schemas.microsoft.com/office/drawing/2014/main" id="{32EBD2F3-E05D-4567-BFB3-F6ABC83385D4}"/>
                  </a:ext>
                </a:extLst>
              </p:cNvPr>
              <p:cNvGrpSpPr/>
              <p:nvPr/>
            </p:nvGrpSpPr>
            <p:grpSpPr>
              <a:xfrm>
                <a:off x="9563054" y="2443425"/>
                <a:ext cx="736105" cy="736105"/>
                <a:chOff x="9563054" y="2443425"/>
                <a:chExt cx="736105" cy="736105"/>
              </a:xfrm>
            </p:grpSpPr>
            <p:grpSp>
              <p:nvGrpSpPr>
                <p:cNvPr id="99" name="Google Shape;982;p32">
                  <a:extLst>
                    <a:ext uri="{FF2B5EF4-FFF2-40B4-BE49-F238E27FC236}">
                      <a16:creationId xmlns:a16="http://schemas.microsoft.com/office/drawing/2014/main" id="{1190AF4A-DEB8-4D67-9762-4C1A5032A95F}"/>
                    </a:ext>
                  </a:extLst>
                </p:cNvPr>
                <p:cNvGrpSpPr/>
                <p:nvPr/>
              </p:nvGrpSpPr>
              <p:grpSpPr>
                <a:xfrm>
                  <a:off x="9760864" y="2633081"/>
                  <a:ext cx="382507" cy="379416"/>
                  <a:chOff x="-31166825" y="1939525"/>
                  <a:chExt cx="293800" cy="291425"/>
                </a:xfrm>
                <a:solidFill>
                  <a:srgbClr val="1CAAC2"/>
                </a:solidFill>
              </p:grpSpPr>
              <p:sp>
                <p:nvSpPr>
                  <p:cNvPr id="101" name="Google Shape;983;p32">
                    <a:extLst>
                      <a:ext uri="{FF2B5EF4-FFF2-40B4-BE49-F238E27FC236}">
                        <a16:creationId xmlns:a16="http://schemas.microsoft.com/office/drawing/2014/main" id="{736C848E-4006-454C-8D5B-C9F1901D15C8}"/>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984;p32">
                    <a:extLst>
                      <a:ext uri="{FF2B5EF4-FFF2-40B4-BE49-F238E27FC236}">
                        <a16:creationId xmlns:a16="http://schemas.microsoft.com/office/drawing/2014/main" id="{CE9E7608-A048-4B73-B845-CE4B8AA5759D}"/>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3" name="Google Shape;985;p32">
                    <a:extLst>
                      <a:ext uri="{FF2B5EF4-FFF2-40B4-BE49-F238E27FC236}">
                        <a16:creationId xmlns:a16="http://schemas.microsoft.com/office/drawing/2014/main" id="{1100BDC1-835C-4313-96F8-0E11F28DC58E}"/>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4" name="Google Shape;986;p32">
                    <a:extLst>
                      <a:ext uri="{FF2B5EF4-FFF2-40B4-BE49-F238E27FC236}">
                        <a16:creationId xmlns:a16="http://schemas.microsoft.com/office/drawing/2014/main" id="{44E8787E-3E91-443D-8ED0-533F018F16CF}"/>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5" name="Google Shape;987;p32">
                    <a:extLst>
                      <a:ext uri="{FF2B5EF4-FFF2-40B4-BE49-F238E27FC236}">
                        <a16:creationId xmlns:a16="http://schemas.microsoft.com/office/drawing/2014/main" id="{5AE6ECD6-E084-414E-852F-8FAC20C7EC91}"/>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Google Shape;988;p32">
                    <a:extLst>
                      <a:ext uri="{FF2B5EF4-FFF2-40B4-BE49-F238E27FC236}">
                        <a16:creationId xmlns:a16="http://schemas.microsoft.com/office/drawing/2014/main" id="{1D3F8FED-FF19-4BAD-9E20-ADE34BAE6DCC}"/>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7" name="Google Shape;989;p32">
                    <a:extLst>
                      <a:ext uri="{FF2B5EF4-FFF2-40B4-BE49-F238E27FC236}">
                        <a16:creationId xmlns:a16="http://schemas.microsoft.com/office/drawing/2014/main" id="{130F0291-7FF9-43D4-9921-98CE58D1129E}"/>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8" name="Google Shape;990;p32">
                    <a:extLst>
                      <a:ext uri="{FF2B5EF4-FFF2-40B4-BE49-F238E27FC236}">
                        <a16:creationId xmlns:a16="http://schemas.microsoft.com/office/drawing/2014/main" id="{30E49477-F26B-435E-ABFB-B39C6B4F1CC9}"/>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9" name="Google Shape;991;p32">
                    <a:extLst>
                      <a:ext uri="{FF2B5EF4-FFF2-40B4-BE49-F238E27FC236}">
                        <a16:creationId xmlns:a16="http://schemas.microsoft.com/office/drawing/2014/main" id="{93A85B4A-8899-46FB-AC5C-385BB9F650DE}"/>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0" name="Google Shape;992;p32">
                    <a:extLst>
                      <a:ext uri="{FF2B5EF4-FFF2-40B4-BE49-F238E27FC236}">
                        <a16:creationId xmlns:a16="http://schemas.microsoft.com/office/drawing/2014/main" id="{2CB0CE34-138D-4AE8-B79C-0F63BE0FE180}"/>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1" name="Google Shape;993;p32">
                    <a:extLst>
                      <a:ext uri="{FF2B5EF4-FFF2-40B4-BE49-F238E27FC236}">
                        <a16:creationId xmlns:a16="http://schemas.microsoft.com/office/drawing/2014/main" id="{A083C6B8-251F-4735-8B24-216B892F5875}"/>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0" name="椭圆 99">
                  <a:extLst>
                    <a:ext uri="{FF2B5EF4-FFF2-40B4-BE49-F238E27FC236}">
                      <a16:creationId xmlns:a16="http://schemas.microsoft.com/office/drawing/2014/main" id="{74E84A79-7B57-4885-AE06-4F8497B1376D}"/>
                    </a:ext>
                  </a:extLst>
                </p:cNvPr>
                <p:cNvSpPr/>
                <p:nvPr/>
              </p:nvSpPr>
              <p:spPr>
                <a:xfrm>
                  <a:off x="9563054" y="2443425"/>
                  <a:ext cx="736105" cy="736105"/>
                </a:xfrm>
                <a:prstGeom prst="ellipse">
                  <a:avLst/>
                </a:prstGeom>
                <a:noFill/>
                <a:ln w="12700">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32" name="文本框 131">
              <a:extLst>
                <a:ext uri="{FF2B5EF4-FFF2-40B4-BE49-F238E27FC236}">
                  <a16:creationId xmlns:a16="http://schemas.microsoft.com/office/drawing/2014/main" id="{8552CA4D-4B92-4A12-80B9-DBCD45F8079D}"/>
                </a:ext>
              </a:extLst>
            </p:cNvPr>
            <p:cNvSpPr txBox="1"/>
            <p:nvPr/>
          </p:nvSpPr>
          <p:spPr>
            <a:xfrm>
              <a:off x="2258635" y="2231657"/>
              <a:ext cx="1861673" cy="369332"/>
            </a:xfrm>
            <a:prstGeom prst="rect">
              <a:avLst/>
            </a:prstGeom>
            <a:noFill/>
          </p:spPr>
          <p:txBody>
            <a:bodyPr wrap="square" rtlCol="0">
              <a:spAutoFit/>
            </a:bodyPr>
            <a:lstStyle/>
            <a:p>
              <a:pPr algn="ctr"/>
              <a:r>
                <a:rPr lang="en-US" altLang="zh-CN" b="1" dirty="0">
                  <a:solidFill>
                    <a:srgbClr val="178A9E"/>
                  </a:solidFill>
                  <a:cs typeface="+mn-ea"/>
                  <a:sym typeface="+mn-lt"/>
                </a:rPr>
                <a:t>YOUR TITLE</a:t>
              </a:r>
              <a:endParaRPr lang="zh-CN" altLang="en-US" b="1" dirty="0">
                <a:solidFill>
                  <a:srgbClr val="178A9E"/>
                </a:solidFill>
                <a:cs typeface="+mn-ea"/>
                <a:sym typeface="+mn-lt"/>
              </a:endParaRPr>
            </a:p>
          </p:txBody>
        </p:sp>
        <p:sp>
          <p:nvSpPr>
            <p:cNvPr id="136" name="文本框 135">
              <a:extLst>
                <a:ext uri="{FF2B5EF4-FFF2-40B4-BE49-F238E27FC236}">
                  <a16:creationId xmlns:a16="http://schemas.microsoft.com/office/drawing/2014/main" id="{BCB68574-4882-480F-B330-FCA321CC5C3D}"/>
                </a:ext>
              </a:extLst>
            </p:cNvPr>
            <p:cNvSpPr txBox="1"/>
            <p:nvPr/>
          </p:nvSpPr>
          <p:spPr>
            <a:xfrm>
              <a:off x="2472010" y="2527224"/>
              <a:ext cx="6778646" cy="574773"/>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grpSp>
        <p:nvGrpSpPr>
          <p:cNvPr id="143" name="组合 142">
            <a:extLst>
              <a:ext uri="{FF2B5EF4-FFF2-40B4-BE49-F238E27FC236}">
                <a16:creationId xmlns:a16="http://schemas.microsoft.com/office/drawing/2014/main" id="{A5413B6D-0A85-418E-B71B-231D2BCFA3F2}"/>
              </a:ext>
            </a:extLst>
          </p:cNvPr>
          <p:cNvGrpSpPr/>
          <p:nvPr/>
        </p:nvGrpSpPr>
        <p:grpSpPr>
          <a:xfrm>
            <a:off x="1131424" y="4924901"/>
            <a:ext cx="9155963" cy="1084800"/>
            <a:chOff x="1131424" y="4924901"/>
            <a:chExt cx="9155963" cy="1084800"/>
          </a:xfrm>
        </p:grpSpPr>
        <p:grpSp>
          <p:nvGrpSpPr>
            <p:cNvPr id="130" name="组合 129">
              <a:extLst>
                <a:ext uri="{FF2B5EF4-FFF2-40B4-BE49-F238E27FC236}">
                  <a16:creationId xmlns:a16="http://schemas.microsoft.com/office/drawing/2014/main" id="{86B138AB-5B7D-4BF4-900A-6D74F6F576F4}"/>
                </a:ext>
              </a:extLst>
            </p:cNvPr>
            <p:cNvGrpSpPr/>
            <p:nvPr/>
          </p:nvGrpSpPr>
          <p:grpSpPr>
            <a:xfrm>
              <a:off x="1131424" y="4924901"/>
              <a:ext cx="9155963" cy="1084800"/>
              <a:chOff x="1419710" y="5612194"/>
              <a:chExt cx="9155963" cy="1084800"/>
            </a:xfrm>
          </p:grpSpPr>
          <p:grpSp>
            <p:nvGrpSpPr>
              <p:cNvPr id="121" name="组合 120">
                <a:extLst>
                  <a:ext uri="{FF2B5EF4-FFF2-40B4-BE49-F238E27FC236}">
                    <a16:creationId xmlns:a16="http://schemas.microsoft.com/office/drawing/2014/main" id="{602C2B72-0A1C-47B6-A0EE-FE8D675B5A82}"/>
                  </a:ext>
                </a:extLst>
              </p:cNvPr>
              <p:cNvGrpSpPr/>
              <p:nvPr/>
            </p:nvGrpSpPr>
            <p:grpSpPr>
              <a:xfrm>
                <a:off x="1419710" y="5612194"/>
                <a:ext cx="9155963" cy="1084800"/>
                <a:chOff x="1716253" y="3275683"/>
                <a:chExt cx="9155963" cy="1084800"/>
              </a:xfrm>
            </p:grpSpPr>
            <p:sp>
              <p:nvSpPr>
                <p:cNvPr id="122" name="Google Shape;184;p17">
                  <a:extLst>
                    <a:ext uri="{FF2B5EF4-FFF2-40B4-BE49-F238E27FC236}">
                      <a16:creationId xmlns:a16="http://schemas.microsoft.com/office/drawing/2014/main" id="{4C53D384-1D96-4C58-B163-49AA4A26B5DC}"/>
                    </a:ext>
                  </a:extLst>
                </p:cNvPr>
                <p:cNvSpPr/>
                <p:nvPr/>
              </p:nvSpPr>
              <p:spPr>
                <a:xfrm>
                  <a:off x="2055067" y="3333200"/>
                  <a:ext cx="8817149" cy="1007408"/>
                </a:xfrm>
                <a:prstGeom prst="roundRect">
                  <a:avLst>
                    <a:gd name="adj" fmla="val 50000"/>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23" name="组合 122">
                  <a:extLst>
                    <a:ext uri="{FF2B5EF4-FFF2-40B4-BE49-F238E27FC236}">
                      <a16:creationId xmlns:a16="http://schemas.microsoft.com/office/drawing/2014/main" id="{AE63644D-F24C-4F5E-AF89-11E865604F06}"/>
                    </a:ext>
                  </a:extLst>
                </p:cNvPr>
                <p:cNvGrpSpPr/>
                <p:nvPr/>
              </p:nvGrpSpPr>
              <p:grpSpPr>
                <a:xfrm>
                  <a:off x="1716253" y="3275683"/>
                  <a:ext cx="1084800" cy="1084800"/>
                  <a:chOff x="2239493" y="2502449"/>
                  <a:chExt cx="1084800" cy="1084800"/>
                </a:xfrm>
              </p:grpSpPr>
              <p:grpSp>
                <p:nvGrpSpPr>
                  <p:cNvPr id="124" name="组合 123">
                    <a:extLst>
                      <a:ext uri="{FF2B5EF4-FFF2-40B4-BE49-F238E27FC236}">
                        <a16:creationId xmlns:a16="http://schemas.microsoft.com/office/drawing/2014/main" id="{38F1C6D9-5814-46A8-A923-1DC0846268EE}"/>
                      </a:ext>
                    </a:extLst>
                  </p:cNvPr>
                  <p:cNvGrpSpPr/>
                  <p:nvPr/>
                </p:nvGrpSpPr>
                <p:grpSpPr>
                  <a:xfrm>
                    <a:off x="2239493" y="2502449"/>
                    <a:ext cx="1084800" cy="1084800"/>
                    <a:chOff x="2081955" y="1964520"/>
                    <a:chExt cx="1084800" cy="1084800"/>
                  </a:xfrm>
                </p:grpSpPr>
                <p:sp>
                  <p:nvSpPr>
                    <p:cNvPr id="126" name="矩形: 圆角 125">
                      <a:extLst>
                        <a:ext uri="{FF2B5EF4-FFF2-40B4-BE49-F238E27FC236}">
                          <a16:creationId xmlns:a16="http://schemas.microsoft.com/office/drawing/2014/main" id="{47FD6F48-DCA8-4F7E-A912-59D2B4C4F6F9}"/>
                        </a:ext>
                      </a:extLst>
                    </p:cNvPr>
                    <p:cNvSpPr/>
                    <p:nvPr/>
                  </p:nvSpPr>
                  <p:spPr>
                    <a:xfrm rot="2700000">
                      <a:off x="2081955" y="1964520"/>
                      <a:ext cx="1084800" cy="1084800"/>
                    </a:xfrm>
                    <a:prstGeom prst="roundRect">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矩形: 圆角 126">
                      <a:extLst>
                        <a:ext uri="{FF2B5EF4-FFF2-40B4-BE49-F238E27FC236}">
                          <a16:creationId xmlns:a16="http://schemas.microsoft.com/office/drawing/2014/main" id="{173F186E-5C81-4313-BEE7-0A118C46EA57}"/>
                        </a:ext>
                      </a:extLst>
                    </p:cNvPr>
                    <p:cNvSpPr/>
                    <p:nvPr/>
                  </p:nvSpPr>
                  <p:spPr>
                    <a:xfrm rot="2700000">
                      <a:off x="2268566" y="2151130"/>
                      <a:ext cx="711579" cy="7115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5" name="文本框 124">
                    <a:extLst>
                      <a:ext uri="{FF2B5EF4-FFF2-40B4-BE49-F238E27FC236}">
                        <a16:creationId xmlns:a16="http://schemas.microsoft.com/office/drawing/2014/main" id="{0DF048F0-E445-4D87-BB99-E7FD87DB5AF8}"/>
                      </a:ext>
                    </a:extLst>
                  </p:cNvPr>
                  <p:cNvSpPr txBox="1"/>
                  <p:nvPr/>
                </p:nvSpPr>
                <p:spPr>
                  <a:xfrm>
                    <a:off x="2575415" y="2727204"/>
                    <a:ext cx="384862" cy="584775"/>
                  </a:xfrm>
                  <a:prstGeom prst="rect">
                    <a:avLst/>
                  </a:prstGeom>
                  <a:noFill/>
                </p:spPr>
                <p:txBody>
                  <a:bodyPr wrap="square" rtlCol="0">
                    <a:spAutoFit/>
                  </a:bodyPr>
                  <a:lstStyle/>
                  <a:p>
                    <a:r>
                      <a:rPr lang="en-US" altLang="zh-CN" sz="3200" dirty="0">
                        <a:solidFill>
                          <a:srgbClr val="1CAAC2"/>
                        </a:solidFill>
                        <a:cs typeface="+mn-ea"/>
                        <a:sym typeface="+mn-lt"/>
                      </a:rPr>
                      <a:t>3</a:t>
                    </a:r>
                    <a:endParaRPr lang="zh-CN" altLang="en-US" sz="3200" dirty="0">
                      <a:solidFill>
                        <a:srgbClr val="1CAAC2"/>
                      </a:solidFill>
                      <a:cs typeface="+mn-ea"/>
                      <a:sym typeface="+mn-lt"/>
                    </a:endParaRPr>
                  </a:p>
                </p:txBody>
              </p:sp>
            </p:grpSp>
          </p:grpSp>
          <p:grpSp>
            <p:nvGrpSpPr>
              <p:cNvPr id="113" name="组合 112">
                <a:extLst>
                  <a:ext uri="{FF2B5EF4-FFF2-40B4-BE49-F238E27FC236}">
                    <a16:creationId xmlns:a16="http://schemas.microsoft.com/office/drawing/2014/main" id="{C45E39B9-EA3E-4AFA-9765-1FD310D5FAC3}"/>
                  </a:ext>
                </a:extLst>
              </p:cNvPr>
              <p:cNvGrpSpPr/>
              <p:nvPr/>
            </p:nvGrpSpPr>
            <p:grpSpPr>
              <a:xfrm>
                <a:off x="9621306" y="5836949"/>
                <a:ext cx="736105" cy="736105"/>
                <a:chOff x="7418790" y="4481911"/>
                <a:chExt cx="736105" cy="736105"/>
              </a:xfrm>
            </p:grpSpPr>
            <p:grpSp>
              <p:nvGrpSpPr>
                <p:cNvPr id="90" name="Google Shape;1014;p32">
                  <a:extLst>
                    <a:ext uri="{FF2B5EF4-FFF2-40B4-BE49-F238E27FC236}">
                      <a16:creationId xmlns:a16="http://schemas.microsoft.com/office/drawing/2014/main" id="{9887FAD3-6324-48AF-B3F3-4758324823D1}"/>
                    </a:ext>
                  </a:extLst>
                </p:cNvPr>
                <p:cNvGrpSpPr/>
                <p:nvPr/>
              </p:nvGrpSpPr>
              <p:grpSpPr>
                <a:xfrm>
                  <a:off x="7598928" y="4686436"/>
                  <a:ext cx="370349" cy="371333"/>
                  <a:chOff x="-1700225" y="2768875"/>
                  <a:chExt cx="291450" cy="292225"/>
                </a:xfrm>
                <a:solidFill>
                  <a:srgbClr val="1CAAC2"/>
                </a:solidFill>
              </p:grpSpPr>
              <p:sp>
                <p:nvSpPr>
                  <p:cNvPr id="92" name="Google Shape;1015;p32">
                    <a:extLst>
                      <a:ext uri="{FF2B5EF4-FFF2-40B4-BE49-F238E27FC236}">
                        <a16:creationId xmlns:a16="http://schemas.microsoft.com/office/drawing/2014/main" id="{19E6304F-9CAD-4764-A759-AC9A37CD8035}"/>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3" name="Google Shape;1016;p32">
                    <a:extLst>
                      <a:ext uri="{FF2B5EF4-FFF2-40B4-BE49-F238E27FC236}">
                        <a16:creationId xmlns:a16="http://schemas.microsoft.com/office/drawing/2014/main" id="{3836C509-8565-4FC2-9882-15F365F66FD5}"/>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1017;p32">
                    <a:extLst>
                      <a:ext uri="{FF2B5EF4-FFF2-40B4-BE49-F238E27FC236}">
                        <a16:creationId xmlns:a16="http://schemas.microsoft.com/office/drawing/2014/main" id="{E3DE8C56-2B7A-48E1-A993-1AAD347A300B}"/>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1018;p32">
                    <a:extLst>
                      <a:ext uri="{FF2B5EF4-FFF2-40B4-BE49-F238E27FC236}">
                        <a16:creationId xmlns:a16="http://schemas.microsoft.com/office/drawing/2014/main" id="{FA1D4322-A318-466E-BF7B-9542B8BA9D69}"/>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1019;p32">
                    <a:extLst>
                      <a:ext uri="{FF2B5EF4-FFF2-40B4-BE49-F238E27FC236}">
                        <a16:creationId xmlns:a16="http://schemas.microsoft.com/office/drawing/2014/main" id="{C8115EA5-383B-4759-84D2-E5EB2A1F17A8}"/>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7" name="Google Shape;1020;p32">
                    <a:extLst>
                      <a:ext uri="{FF2B5EF4-FFF2-40B4-BE49-F238E27FC236}">
                        <a16:creationId xmlns:a16="http://schemas.microsoft.com/office/drawing/2014/main" id="{AA0B85CB-A35F-4BC6-BAAE-064BA2E140AB}"/>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91" name="椭圆 90">
                  <a:extLst>
                    <a:ext uri="{FF2B5EF4-FFF2-40B4-BE49-F238E27FC236}">
                      <a16:creationId xmlns:a16="http://schemas.microsoft.com/office/drawing/2014/main" id="{298C1C2F-DA3C-4920-AAF0-A2A988981279}"/>
                    </a:ext>
                  </a:extLst>
                </p:cNvPr>
                <p:cNvSpPr/>
                <p:nvPr/>
              </p:nvSpPr>
              <p:spPr>
                <a:xfrm>
                  <a:off x="7418790" y="4481911"/>
                  <a:ext cx="736105" cy="736105"/>
                </a:xfrm>
                <a:prstGeom prst="ellipse">
                  <a:avLst/>
                </a:prstGeom>
                <a:noFill/>
                <a:ln w="12700">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37" name="文本框 136">
              <a:extLst>
                <a:ext uri="{FF2B5EF4-FFF2-40B4-BE49-F238E27FC236}">
                  <a16:creationId xmlns:a16="http://schemas.microsoft.com/office/drawing/2014/main" id="{D0DA0680-DD3D-42E5-BEBC-31D4F9BC975C}"/>
                </a:ext>
              </a:extLst>
            </p:cNvPr>
            <p:cNvSpPr txBox="1"/>
            <p:nvPr/>
          </p:nvSpPr>
          <p:spPr>
            <a:xfrm>
              <a:off x="2260139" y="5026878"/>
              <a:ext cx="1861673" cy="369332"/>
            </a:xfrm>
            <a:prstGeom prst="rect">
              <a:avLst/>
            </a:prstGeom>
            <a:noFill/>
          </p:spPr>
          <p:txBody>
            <a:bodyPr wrap="square" rtlCol="0">
              <a:spAutoFit/>
            </a:bodyPr>
            <a:lstStyle/>
            <a:p>
              <a:pPr algn="ctr"/>
              <a:r>
                <a:rPr lang="en-US" altLang="zh-CN" b="1" dirty="0">
                  <a:solidFill>
                    <a:srgbClr val="178A9E"/>
                  </a:solidFill>
                  <a:cs typeface="+mn-ea"/>
                  <a:sym typeface="+mn-lt"/>
                </a:rPr>
                <a:t>YOUR TITLE</a:t>
              </a:r>
              <a:endParaRPr lang="zh-CN" altLang="en-US" b="1" dirty="0">
                <a:solidFill>
                  <a:srgbClr val="178A9E"/>
                </a:solidFill>
                <a:cs typeface="+mn-ea"/>
                <a:sym typeface="+mn-lt"/>
              </a:endParaRPr>
            </a:p>
          </p:txBody>
        </p:sp>
        <p:sp>
          <p:nvSpPr>
            <p:cNvPr id="138" name="文本框 137">
              <a:extLst>
                <a:ext uri="{FF2B5EF4-FFF2-40B4-BE49-F238E27FC236}">
                  <a16:creationId xmlns:a16="http://schemas.microsoft.com/office/drawing/2014/main" id="{F5808452-7CD5-4EC1-BD49-C9910C648B76}"/>
                </a:ext>
              </a:extLst>
            </p:cNvPr>
            <p:cNvSpPr txBox="1"/>
            <p:nvPr/>
          </p:nvSpPr>
          <p:spPr>
            <a:xfrm>
              <a:off x="2473514" y="5322445"/>
              <a:ext cx="6778646" cy="574773"/>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grpSp>
        <p:nvGrpSpPr>
          <p:cNvPr id="142" name="组合 141">
            <a:extLst>
              <a:ext uri="{FF2B5EF4-FFF2-40B4-BE49-F238E27FC236}">
                <a16:creationId xmlns:a16="http://schemas.microsoft.com/office/drawing/2014/main" id="{A56696F3-AF1C-47DF-9B8B-F59FA05AD8A9}"/>
              </a:ext>
            </a:extLst>
          </p:cNvPr>
          <p:cNvGrpSpPr/>
          <p:nvPr/>
        </p:nvGrpSpPr>
        <p:grpSpPr>
          <a:xfrm>
            <a:off x="2176987" y="3533048"/>
            <a:ext cx="9155963" cy="1084800"/>
            <a:chOff x="2176987" y="3533048"/>
            <a:chExt cx="9155963" cy="1084800"/>
          </a:xfrm>
        </p:grpSpPr>
        <p:grpSp>
          <p:nvGrpSpPr>
            <p:cNvPr id="128" name="组合 127">
              <a:extLst>
                <a:ext uri="{FF2B5EF4-FFF2-40B4-BE49-F238E27FC236}">
                  <a16:creationId xmlns:a16="http://schemas.microsoft.com/office/drawing/2014/main" id="{CFE58D30-3E8C-4AB2-85F3-2E65891DF3A9}"/>
                </a:ext>
              </a:extLst>
            </p:cNvPr>
            <p:cNvGrpSpPr/>
            <p:nvPr/>
          </p:nvGrpSpPr>
          <p:grpSpPr>
            <a:xfrm flipH="1">
              <a:off x="2176987" y="3533048"/>
              <a:ext cx="9155963" cy="1084800"/>
              <a:chOff x="1380472" y="3941610"/>
              <a:chExt cx="9155963" cy="1084800"/>
            </a:xfrm>
          </p:grpSpPr>
          <p:grpSp>
            <p:nvGrpSpPr>
              <p:cNvPr id="114" name="组合 113">
                <a:extLst>
                  <a:ext uri="{FF2B5EF4-FFF2-40B4-BE49-F238E27FC236}">
                    <a16:creationId xmlns:a16="http://schemas.microsoft.com/office/drawing/2014/main" id="{2264B09D-F404-4276-A700-F87419FDAE7B}"/>
                  </a:ext>
                </a:extLst>
              </p:cNvPr>
              <p:cNvGrpSpPr/>
              <p:nvPr/>
            </p:nvGrpSpPr>
            <p:grpSpPr>
              <a:xfrm>
                <a:off x="1380472" y="3941610"/>
                <a:ext cx="9155963" cy="1084800"/>
                <a:chOff x="1716253" y="3275683"/>
                <a:chExt cx="9155963" cy="1084800"/>
              </a:xfrm>
            </p:grpSpPr>
            <p:sp>
              <p:nvSpPr>
                <p:cNvPr id="115" name="Google Shape;184;p17">
                  <a:extLst>
                    <a:ext uri="{FF2B5EF4-FFF2-40B4-BE49-F238E27FC236}">
                      <a16:creationId xmlns:a16="http://schemas.microsoft.com/office/drawing/2014/main" id="{76AB022C-F98F-4736-B172-B5D6E9ADFD15}"/>
                    </a:ext>
                  </a:extLst>
                </p:cNvPr>
                <p:cNvSpPr/>
                <p:nvPr/>
              </p:nvSpPr>
              <p:spPr>
                <a:xfrm>
                  <a:off x="2055067" y="3333200"/>
                  <a:ext cx="8817149" cy="1007408"/>
                </a:xfrm>
                <a:prstGeom prst="roundRect">
                  <a:avLst>
                    <a:gd name="adj" fmla="val 50000"/>
                  </a:avLst>
                </a:prstGeom>
                <a:solidFill>
                  <a:srgbClr val="FFFFFF"/>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16" name="组合 115">
                  <a:extLst>
                    <a:ext uri="{FF2B5EF4-FFF2-40B4-BE49-F238E27FC236}">
                      <a16:creationId xmlns:a16="http://schemas.microsoft.com/office/drawing/2014/main" id="{45FE90CB-932E-4667-B3C6-DC5D99CFDA3A}"/>
                    </a:ext>
                  </a:extLst>
                </p:cNvPr>
                <p:cNvGrpSpPr/>
                <p:nvPr/>
              </p:nvGrpSpPr>
              <p:grpSpPr>
                <a:xfrm>
                  <a:off x="1716253" y="3275683"/>
                  <a:ext cx="1084800" cy="1084800"/>
                  <a:chOff x="2239493" y="2502449"/>
                  <a:chExt cx="1084800" cy="1084800"/>
                </a:xfrm>
              </p:grpSpPr>
              <p:grpSp>
                <p:nvGrpSpPr>
                  <p:cNvPr id="117" name="组合 116">
                    <a:extLst>
                      <a:ext uri="{FF2B5EF4-FFF2-40B4-BE49-F238E27FC236}">
                        <a16:creationId xmlns:a16="http://schemas.microsoft.com/office/drawing/2014/main" id="{E2332014-D5DF-4E52-B38A-A1D6E939A720}"/>
                      </a:ext>
                    </a:extLst>
                  </p:cNvPr>
                  <p:cNvGrpSpPr/>
                  <p:nvPr/>
                </p:nvGrpSpPr>
                <p:grpSpPr>
                  <a:xfrm>
                    <a:off x="2239493" y="2502449"/>
                    <a:ext cx="1084800" cy="1084800"/>
                    <a:chOff x="2081955" y="1964520"/>
                    <a:chExt cx="1084800" cy="1084800"/>
                  </a:xfrm>
                </p:grpSpPr>
                <p:sp>
                  <p:nvSpPr>
                    <p:cNvPr id="119" name="矩形: 圆角 118">
                      <a:extLst>
                        <a:ext uri="{FF2B5EF4-FFF2-40B4-BE49-F238E27FC236}">
                          <a16:creationId xmlns:a16="http://schemas.microsoft.com/office/drawing/2014/main" id="{B2C00658-353A-45DE-9EFF-86392A8124B4}"/>
                        </a:ext>
                      </a:extLst>
                    </p:cNvPr>
                    <p:cNvSpPr/>
                    <p:nvPr/>
                  </p:nvSpPr>
                  <p:spPr>
                    <a:xfrm rot="2700000">
                      <a:off x="2081955" y="1964520"/>
                      <a:ext cx="1084800" cy="1084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矩形: 圆角 119">
                      <a:extLst>
                        <a:ext uri="{FF2B5EF4-FFF2-40B4-BE49-F238E27FC236}">
                          <a16:creationId xmlns:a16="http://schemas.microsoft.com/office/drawing/2014/main" id="{8E808A74-F8E5-4DA3-B52F-62CA0E68985F}"/>
                        </a:ext>
                      </a:extLst>
                    </p:cNvPr>
                    <p:cNvSpPr/>
                    <p:nvPr/>
                  </p:nvSpPr>
                  <p:spPr>
                    <a:xfrm rot="2700000">
                      <a:off x="2268566" y="2151130"/>
                      <a:ext cx="711579" cy="7115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8" name="文本框 117">
                    <a:extLst>
                      <a:ext uri="{FF2B5EF4-FFF2-40B4-BE49-F238E27FC236}">
                        <a16:creationId xmlns:a16="http://schemas.microsoft.com/office/drawing/2014/main" id="{1E8285FD-763B-4F1D-BAFD-25DDBE34BC74}"/>
                      </a:ext>
                    </a:extLst>
                  </p:cNvPr>
                  <p:cNvSpPr txBox="1"/>
                  <p:nvPr/>
                </p:nvSpPr>
                <p:spPr>
                  <a:xfrm>
                    <a:off x="2575415" y="2727204"/>
                    <a:ext cx="384862" cy="584775"/>
                  </a:xfrm>
                  <a:prstGeom prst="rect">
                    <a:avLst/>
                  </a:prstGeom>
                  <a:noFill/>
                </p:spPr>
                <p:txBody>
                  <a:bodyPr wrap="square" rtlCol="0">
                    <a:spAutoFit/>
                  </a:bodyPr>
                  <a:lstStyle/>
                  <a:p>
                    <a:r>
                      <a:rPr lang="en-US" altLang="zh-CN" sz="3200" dirty="0">
                        <a:solidFill>
                          <a:schemeClr val="tx2"/>
                        </a:solidFill>
                        <a:cs typeface="+mn-ea"/>
                        <a:sym typeface="+mn-lt"/>
                      </a:rPr>
                      <a:t>2</a:t>
                    </a:r>
                    <a:endParaRPr lang="zh-CN" altLang="en-US" sz="3200" dirty="0">
                      <a:solidFill>
                        <a:schemeClr val="tx2"/>
                      </a:solidFill>
                      <a:cs typeface="+mn-ea"/>
                      <a:sym typeface="+mn-lt"/>
                    </a:endParaRPr>
                  </a:p>
                </p:txBody>
              </p:sp>
            </p:grpSp>
          </p:grpSp>
          <p:grpSp>
            <p:nvGrpSpPr>
              <p:cNvPr id="112" name="组合 111">
                <a:extLst>
                  <a:ext uri="{FF2B5EF4-FFF2-40B4-BE49-F238E27FC236}">
                    <a16:creationId xmlns:a16="http://schemas.microsoft.com/office/drawing/2014/main" id="{4E885FFD-3CEA-4C27-913A-51E4DD39A41D}"/>
                  </a:ext>
                </a:extLst>
              </p:cNvPr>
              <p:cNvGrpSpPr/>
              <p:nvPr/>
            </p:nvGrpSpPr>
            <p:grpSpPr>
              <a:xfrm>
                <a:off x="9598486" y="4126172"/>
                <a:ext cx="736105" cy="736105"/>
                <a:chOff x="8224463" y="4171143"/>
                <a:chExt cx="736105" cy="736105"/>
              </a:xfrm>
            </p:grpSpPr>
            <p:sp>
              <p:nvSpPr>
                <p:cNvPr id="87" name="Google Shape;973;p32">
                  <a:extLst>
                    <a:ext uri="{FF2B5EF4-FFF2-40B4-BE49-F238E27FC236}">
                      <a16:creationId xmlns:a16="http://schemas.microsoft.com/office/drawing/2014/main" id="{1EE4578D-6687-48D3-AD9F-4FD54E5AA59F}"/>
                    </a:ext>
                  </a:extLst>
                </p:cNvPr>
                <p:cNvSpPr/>
                <p:nvPr/>
              </p:nvSpPr>
              <p:spPr>
                <a:xfrm>
                  <a:off x="8426847" y="4362989"/>
                  <a:ext cx="376978" cy="375016"/>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8" name="椭圆 87">
                  <a:extLst>
                    <a:ext uri="{FF2B5EF4-FFF2-40B4-BE49-F238E27FC236}">
                      <a16:creationId xmlns:a16="http://schemas.microsoft.com/office/drawing/2014/main" id="{4B372D5D-28C9-417B-AD55-CEDC82469938}"/>
                    </a:ext>
                  </a:extLst>
                </p:cNvPr>
                <p:cNvSpPr/>
                <p:nvPr/>
              </p:nvSpPr>
              <p:spPr>
                <a:xfrm>
                  <a:off x="8224463" y="4171143"/>
                  <a:ext cx="736105" cy="736105"/>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39" name="文本框 138">
              <a:extLst>
                <a:ext uri="{FF2B5EF4-FFF2-40B4-BE49-F238E27FC236}">
                  <a16:creationId xmlns:a16="http://schemas.microsoft.com/office/drawing/2014/main" id="{CCF5C14B-35A4-49E9-931C-90B78F281365}"/>
                </a:ext>
              </a:extLst>
            </p:cNvPr>
            <p:cNvSpPr txBox="1"/>
            <p:nvPr/>
          </p:nvSpPr>
          <p:spPr>
            <a:xfrm>
              <a:off x="7966441" y="3676334"/>
              <a:ext cx="1861673" cy="369332"/>
            </a:xfrm>
            <a:prstGeom prst="rect">
              <a:avLst/>
            </a:prstGeom>
            <a:noFill/>
          </p:spPr>
          <p:txBody>
            <a:bodyPr wrap="square" rtlCol="0">
              <a:spAutoFit/>
            </a:bodyPr>
            <a:lstStyle/>
            <a:p>
              <a:pPr algn="r"/>
              <a:r>
                <a:rPr lang="en-US" altLang="zh-CN" b="1" dirty="0">
                  <a:solidFill>
                    <a:schemeClr val="tx2"/>
                  </a:solidFill>
                  <a:cs typeface="+mn-ea"/>
                  <a:sym typeface="+mn-lt"/>
                </a:rPr>
                <a:t>YOUR TITLE</a:t>
              </a:r>
              <a:endParaRPr lang="zh-CN" altLang="en-US" b="1" dirty="0">
                <a:solidFill>
                  <a:schemeClr val="tx2"/>
                </a:solidFill>
                <a:cs typeface="+mn-ea"/>
                <a:sym typeface="+mn-lt"/>
              </a:endParaRPr>
            </a:p>
          </p:txBody>
        </p:sp>
        <p:sp>
          <p:nvSpPr>
            <p:cNvPr id="140" name="文本框 139">
              <a:extLst>
                <a:ext uri="{FF2B5EF4-FFF2-40B4-BE49-F238E27FC236}">
                  <a16:creationId xmlns:a16="http://schemas.microsoft.com/office/drawing/2014/main" id="{61CDAF85-2C77-4AAA-95AF-0700C03E3D1C}"/>
                </a:ext>
              </a:extLst>
            </p:cNvPr>
            <p:cNvSpPr txBox="1"/>
            <p:nvPr/>
          </p:nvSpPr>
          <p:spPr>
            <a:xfrm>
              <a:off x="3049468" y="3971901"/>
              <a:ext cx="6778646" cy="574773"/>
            </a:xfrm>
            <a:prstGeom prst="rect">
              <a:avLst/>
            </a:prstGeom>
            <a:noFill/>
          </p:spPr>
          <p:txBody>
            <a:bodyPr wrap="square">
              <a:spAutoFit/>
            </a:bodyPr>
            <a:lstStyle/>
            <a:p>
              <a:pPr algn="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spTree>
    <p:extLst>
      <p:ext uri="{BB962C8B-B14F-4D97-AF65-F5344CB8AC3E}">
        <p14:creationId xmlns:p14="http://schemas.microsoft.com/office/powerpoint/2010/main" val="2328851868"/>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750"/>
                                        <p:tgtEl>
                                          <p:spTgt spid="73"/>
                                        </p:tgtEl>
                                      </p:cBhvr>
                                    </p:animEffect>
                                  </p:childTnLst>
                                </p:cTn>
                              </p:par>
                              <p:par>
                                <p:cTn id="20" presetID="2" presetClass="entr" presetSubtype="8" fill="hold" nodeType="withEffect">
                                  <p:stCondLst>
                                    <p:cond delay="0"/>
                                  </p:stCondLst>
                                  <p:childTnLst>
                                    <p:set>
                                      <p:cBhvr>
                                        <p:cTn id="21" dur="1" fill="hold">
                                          <p:stCondLst>
                                            <p:cond delay="0"/>
                                          </p:stCondLst>
                                        </p:cTn>
                                        <p:tgtEl>
                                          <p:spTgt spid="143"/>
                                        </p:tgtEl>
                                        <p:attrNameLst>
                                          <p:attrName>style.visibility</p:attrName>
                                        </p:attrNameLst>
                                      </p:cBhvr>
                                      <p:to>
                                        <p:strVal val="visible"/>
                                      </p:to>
                                    </p:set>
                                    <p:anim calcmode="lin" valueType="num">
                                      <p:cBhvr additive="base">
                                        <p:cTn id="22" dur="500" fill="hold"/>
                                        <p:tgtEl>
                                          <p:spTgt spid="143"/>
                                        </p:tgtEl>
                                        <p:attrNameLst>
                                          <p:attrName>ppt_x</p:attrName>
                                        </p:attrNameLst>
                                      </p:cBhvr>
                                      <p:tavLst>
                                        <p:tav tm="0">
                                          <p:val>
                                            <p:strVal val="0-#ppt_w/2"/>
                                          </p:val>
                                        </p:tav>
                                        <p:tav tm="100000">
                                          <p:val>
                                            <p:strVal val="#ppt_x"/>
                                          </p:val>
                                        </p:tav>
                                      </p:tavLst>
                                    </p:anim>
                                    <p:anim calcmode="lin" valueType="num">
                                      <p:cBhvr additive="base">
                                        <p:cTn id="23" dur="500" fill="hold"/>
                                        <p:tgtEl>
                                          <p:spTgt spid="14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 calcmode="lin" valueType="num">
                                      <p:cBhvr additive="base">
                                        <p:cTn id="26" dur="500" fill="hold"/>
                                        <p:tgtEl>
                                          <p:spTgt spid="142"/>
                                        </p:tgtEl>
                                        <p:attrNameLst>
                                          <p:attrName>ppt_x</p:attrName>
                                        </p:attrNameLst>
                                      </p:cBhvr>
                                      <p:tavLst>
                                        <p:tav tm="0">
                                          <p:val>
                                            <p:strVal val="1+#ppt_w/2"/>
                                          </p:val>
                                        </p:tav>
                                        <p:tav tm="100000">
                                          <p:val>
                                            <p:strVal val="#ppt_x"/>
                                          </p:val>
                                        </p:tav>
                                      </p:tavLst>
                                    </p:anim>
                                    <p:anim calcmode="lin" valueType="num">
                                      <p:cBhvr additive="base">
                                        <p:cTn id="27" dur="500" fill="hold"/>
                                        <p:tgtEl>
                                          <p:spTgt spid="142"/>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41"/>
                                        </p:tgtEl>
                                        <p:attrNameLst>
                                          <p:attrName>style.visibility</p:attrName>
                                        </p:attrNameLst>
                                      </p:cBhvr>
                                      <p:to>
                                        <p:strVal val="visible"/>
                                      </p:to>
                                    </p:set>
                                    <p:anim calcmode="lin" valueType="num">
                                      <p:cBhvr additive="base">
                                        <p:cTn id="30" dur="500" fill="hold"/>
                                        <p:tgtEl>
                                          <p:spTgt spid="141"/>
                                        </p:tgtEl>
                                        <p:attrNameLst>
                                          <p:attrName>ppt_x</p:attrName>
                                        </p:attrNameLst>
                                      </p:cBhvr>
                                      <p:tavLst>
                                        <p:tav tm="0">
                                          <p:val>
                                            <p:strVal val="0-#ppt_w/2"/>
                                          </p:val>
                                        </p:tav>
                                        <p:tav tm="100000">
                                          <p:val>
                                            <p:strVal val="#ppt_x"/>
                                          </p:val>
                                        </p:tav>
                                      </p:tavLst>
                                    </p:anim>
                                    <p:anim calcmode="lin" valueType="num">
                                      <p:cBhvr additive="base">
                                        <p:cTn id="31"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1" name="组合 130">
            <a:extLst>
              <a:ext uri="{FF2B5EF4-FFF2-40B4-BE49-F238E27FC236}">
                <a16:creationId xmlns:a16="http://schemas.microsoft.com/office/drawing/2014/main" id="{9C61D29F-4EC0-4A89-921B-1C3FBFE0A8E0}"/>
              </a:ext>
            </a:extLst>
          </p:cNvPr>
          <p:cNvGrpSpPr/>
          <p:nvPr/>
        </p:nvGrpSpPr>
        <p:grpSpPr>
          <a:xfrm>
            <a:off x="610393" y="421827"/>
            <a:ext cx="3598050" cy="703471"/>
            <a:chOff x="7410821" y="1559296"/>
            <a:chExt cx="3995921" cy="703471"/>
          </a:xfrm>
        </p:grpSpPr>
        <p:sp>
          <p:nvSpPr>
            <p:cNvPr id="132" name="文本框 131">
              <a:extLst>
                <a:ext uri="{FF2B5EF4-FFF2-40B4-BE49-F238E27FC236}">
                  <a16:creationId xmlns:a16="http://schemas.microsoft.com/office/drawing/2014/main" id="{FD6E490A-CE93-4F56-BE83-7BF685000578}"/>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133" name="文本框 132">
              <a:extLst>
                <a:ext uri="{FF2B5EF4-FFF2-40B4-BE49-F238E27FC236}">
                  <a16:creationId xmlns:a16="http://schemas.microsoft.com/office/drawing/2014/main" id="{B6792F7E-2179-4F2B-AAB9-B1C5BDAF301F}"/>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5" name="组合 4">
            <a:extLst>
              <a:ext uri="{FF2B5EF4-FFF2-40B4-BE49-F238E27FC236}">
                <a16:creationId xmlns:a16="http://schemas.microsoft.com/office/drawing/2014/main" id="{3EEC9ABA-241A-44AF-810D-FE93106679D0}"/>
              </a:ext>
            </a:extLst>
          </p:cNvPr>
          <p:cNvGrpSpPr/>
          <p:nvPr/>
        </p:nvGrpSpPr>
        <p:grpSpPr>
          <a:xfrm>
            <a:off x="1071612" y="1991052"/>
            <a:ext cx="2061819" cy="3800699"/>
            <a:chOff x="744353" y="2105948"/>
            <a:chExt cx="2061819" cy="3800699"/>
          </a:xfrm>
        </p:grpSpPr>
        <p:grpSp>
          <p:nvGrpSpPr>
            <p:cNvPr id="74" name="Google Shape;644;p23">
              <a:extLst>
                <a:ext uri="{FF2B5EF4-FFF2-40B4-BE49-F238E27FC236}">
                  <a16:creationId xmlns:a16="http://schemas.microsoft.com/office/drawing/2014/main" id="{F4F78482-B017-47E3-80FC-92AB1328855A}"/>
                </a:ext>
              </a:extLst>
            </p:cNvPr>
            <p:cNvGrpSpPr/>
            <p:nvPr/>
          </p:nvGrpSpPr>
          <p:grpSpPr>
            <a:xfrm>
              <a:off x="744353" y="2105948"/>
              <a:ext cx="2061819" cy="3800699"/>
              <a:chOff x="457200" y="1481825"/>
              <a:chExt cx="1760700" cy="3245625"/>
            </a:xfrm>
          </p:grpSpPr>
          <p:sp>
            <p:nvSpPr>
              <p:cNvPr id="75" name="Google Shape;645;p23">
                <a:extLst>
                  <a:ext uri="{FF2B5EF4-FFF2-40B4-BE49-F238E27FC236}">
                    <a16:creationId xmlns:a16="http://schemas.microsoft.com/office/drawing/2014/main" id="{8495713E-7B3B-43E3-A2C4-BF3AFE9989AF}"/>
                  </a:ext>
                </a:extLst>
              </p:cNvPr>
              <p:cNvSpPr/>
              <p:nvPr/>
            </p:nvSpPr>
            <p:spPr>
              <a:xfrm rot="10800000">
                <a:off x="457200" y="1714850"/>
                <a:ext cx="1760700" cy="3012600"/>
              </a:xfrm>
              <a:prstGeom prst="round2SameRect">
                <a:avLst>
                  <a:gd name="adj1" fmla="val 16667"/>
                  <a:gd name="adj2" fmla="val 0"/>
                </a:avLst>
              </a:prstGeom>
              <a:noFill/>
              <a:ln w="2857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76" name="Google Shape;646;p23">
                <a:extLst>
                  <a:ext uri="{FF2B5EF4-FFF2-40B4-BE49-F238E27FC236}">
                    <a16:creationId xmlns:a16="http://schemas.microsoft.com/office/drawing/2014/main" id="{8C795825-AF4D-4510-BE28-D6A34CEB7F63}"/>
                  </a:ext>
                </a:extLst>
              </p:cNvPr>
              <p:cNvSpPr/>
              <p:nvPr/>
            </p:nvSpPr>
            <p:spPr>
              <a:xfrm>
                <a:off x="584493" y="1481825"/>
                <a:ext cx="1506000" cy="461700"/>
              </a:xfrm>
              <a:prstGeom prst="roundRect">
                <a:avLst>
                  <a:gd name="adj" fmla="val 50000"/>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77" name="Google Shape;647;p23">
                <a:extLst>
                  <a:ext uri="{FF2B5EF4-FFF2-40B4-BE49-F238E27FC236}">
                    <a16:creationId xmlns:a16="http://schemas.microsoft.com/office/drawing/2014/main" id="{C3943B8C-CBBC-43E9-92E9-BD7D40E3C2A2}"/>
                  </a:ext>
                </a:extLst>
              </p:cNvPr>
              <p:cNvSpPr/>
              <p:nvPr/>
            </p:nvSpPr>
            <p:spPr>
              <a:xfrm>
                <a:off x="644614" y="1500206"/>
                <a:ext cx="1385700" cy="425100"/>
              </a:xfrm>
              <a:prstGeom prst="roundRect">
                <a:avLst>
                  <a:gd name="adj" fmla="val 50000"/>
                </a:avLst>
              </a:prstGeom>
              <a:solidFill>
                <a:srgbClr val="FFFFFF"/>
              </a:solidFill>
              <a:ln w="2857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1CAAC2"/>
                    </a:solidFill>
                    <a:effectLst/>
                    <a:uLnTx/>
                    <a:uFillTx/>
                    <a:cs typeface="+mn-ea"/>
                    <a:sym typeface="+mn-lt"/>
                  </a:rPr>
                  <a:t>STATUS 1</a:t>
                </a:r>
                <a:endParaRPr kumimoji="0" sz="1867" b="0" i="0" u="none" strike="noStrike" kern="0" cap="none" spc="0" normalizeH="0" baseline="0" noProof="0" dirty="0">
                  <a:ln>
                    <a:noFill/>
                  </a:ln>
                  <a:solidFill>
                    <a:srgbClr val="1CAAC2"/>
                  </a:solidFill>
                  <a:effectLst/>
                  <a:uLnTx/>
                  <a:uFillTx/>
                  <a:cs typeface="+mn-ea"/>
                  <a:sym typeface="+mn-lt"/>
                </a:endParaRPr>
              </a:p>
            </p:txBody>
          </p:sp>
          <p:grpSp>
            <p:nvGrpSpPr>
              <p:cNvPr id="78" name="Google Shape;648;p23">
                <a:extLst>
                  <a:ext uri="{FF2B5EF4-FFF2-40B4-BE49-F238E27FC236}">
                    <a16:creationId xmlns:a16="http://schemas.microsoft.com/office/drawing/2014/main" id="{7C696F21-36E7-4CEA-922D-04E8724316D7}"/>
                  </a:ext>
                </a:extLst>
              </p:cNvPr>
              <p:cNvGrpSpPr/>
              <p:nvPr/>
            </p:nvGrpSpPr>
            <p:grpSpPr>
              <a:xfrm>
                <a:off x="690266" y="1524905"/>
                <a:ext cx="1294225" cy="375498"/>
                <a:chOff x="2707542" y="1515633"/>
                <a:chExt cx="1013965" cy="294185"/>
              </a:xfrm>
            </p:grpSpPr>
            <p:sp>
              <p:nvSpPr>
                <p:cNvPr id="79" name="Google Shape;649;p23">
                  <a:extLst>
                    <a:ext uri="{FF2B5EF4-FFF2-40B4-BE49-F238E27FC236}">
                      <a16:creationId xmlns:a16="http://schemas.microsoft.com/office/drawing/2014/main" id="{BBFE6CE7-62DB-4A53-9086-FA0B0F6B1ABD}"/>
                    </a:ext>
                  </a:extLst>
                </p:cNvPr>
                <p:cNvSpPr/>
                <p:nvPr/>
              </p:nvSpPr>
              <p:spPr>
                <a:xfrm>
                  <a:off x="3446408" y="1534117"/>
                  <a:ext cx="275100" cy="275700"/>
                </a:xfrm>
                <a:prstGeom prst="arc">
                  <a:avLst>
                    <a:gd name="adj1" fmla="val 16200000"/>
                    <a:gd name="adj2" fmla="val 21475077"/>
                  </a:avLst>
                </a:prstGeom>
                <a:no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80" name="Google Shape;650;p23">
                  <a:extLst>
                    <a:ext uri="{FF2B5EF4-FFF2-40B4-BE49-F238E27FC236}">
                      <a16:creationId xmlns:a16="http://schemas.microsoft.com/office/drawing/2014/main" id="{ED419BC8-9BFB-4360-B20A-B8DF098052AC}"/>
                    </a:ext>
                  </a:extLst>
                </p:cNvPr>
                <p:cNvSpPr/>
                <p:nvPr/>
              </p:nvSpPr>
              <p:spPr>
                <a:xfrm rot="10800000">
                  <a:off x="2707542" y="1515633"/>
                  <a:ext cx="275100" cy="275700"/>
                </a:xfrm>
                <a:prstGeom prst="arc">
                  <a:avLst>
                    <a:gd name="adj1" fmla="val 16200000"/>
                    <a:gd name="adj2" fmla="val 21475077"/>
                  </a:avLst>
                </a:prstGeom>
                <a:no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grpSp>
        </p:grpSp>
        <p:grpSp>
          <p:nvGrpSpPr>
            <p:cNvPr id="110" name="Google Shape;680;p23">
              <a:extLst>
                <a:ext uri="{FF2B5EF4-FFF2-40B4-BE49-F238E27FC236}">
                  <a16:creationId xmlns:a16="http://schemas.microsoft.com/office/drawing/2014/main" id="{67E3076A-888E-49BE-87AA-68B3C1411E27}"/>
                </a:ext>
              </a:extLst>
            </p:cNvPr>
            <p:cNvGrpSpPr/>
            <p:nvPr/>
          </p:nvGrpSpPr>
          <p:grpSpPr>
            <a:xfrm>
              <a:off x="1350794" y="5321549"/>
              <a:ext cx="836549" cy="413830"/>
              <a:chOff x="1190625" y="1556775"/>
              <a:chExt cx="5219200" cy="2581875"/>
            </a:xfrm>
          </p:grpSpPr>
          <p:sp>
            <p:nvSpPr>
              <p:cNvPr id="111" name="Google Shape;681;p23">
                <a:extLst>
                  <a:ext uri="{FF2B5EF4-FFF2-40B4-BE49-F238E27FC236}">
                    <a16:creationId xmlns:a16="http://schemas.microsoft.com/office/drawing/2014/main" id="{6D55F853-88FE-4763-8E91-968D9105014E}"/>
                  </a:ext>
                </a:extLst>
              </p:cNvPr>
              <p:cNvSpPr/>
              <p:nvPr/>
            </p:nvSpPr>
            <p:spPr>
              <a:xfrm>
                <a:off x="1190625" y="1556775"/>
                <a:ext cx="5219200" cy="2581875"/>
              </a:xfrm>
              <a:custGeom>
                <a:avLst/>
                <a:gdLst/>
                <a:ahLst/>
                <a:cxnLst/>
                <a:rect l="l" t="t" r="r" b="b"/>
                <a:pathLst>
                  <a:path w="208768" h="103275" extrusionOk="0">
                    <a:moveTo>
                      <a:pt x="197481" y="36111"/>
                    </a:moveTo>
                    <a:cubicBezTo>
                      <a:pt x="200188" y="36111"/>
                      <a:pt x="202374" y="38296"/>
                      <a:pt x="202374" y="40971"/>
                    </a:cubicBezTo>
                    <a:lnTo>
                      <a:pt x="202374" y="62304"/>
                    </a:lnTo>
                    <a:cubicBezTo>
                      <a:pt x="202374" y="64979"/>
                      <a:pt x="200188" y="67165"/>
                      <a:pt x="197481" y="67165"/>
                    </a:cubicBezTo>
                    <a:lnTo>
                      <a:pt x="190370" y="67165"/>
                    </a:lnTo>
                    <a:lnTo>
                      <a:pt x="190370" y="36111"/>
                    </a:lnTo>
                    <a:close/>
                    <a:moveTo>
                      <a:pt x="13407" y="0"/>
                    </a:moveTo>
                    <a:cubicBezTo>
                      <a:pt x="6002" y="0"/>
                      <a:pt x="0" y="6002"/>
                      <a:pt x="0" y="13407"/>
                    </a:cubicBezTo>
                    <a:lnTo>
                      <a:pt x="0" y="89868"/>
                    </a:lnTo>
                    <a:cubicBezTo>
                      <a:pt x="0" y="97273"/>
                      <a:pt x="6002" y="103275"/>
                      <a:pt x="13407" y="103275"/>
                    </a:cubicBezTo>
                    <a:lnTo>
                      <a:pt x="176963" y="103275"/>
                    </a:lnTo>
                    <a:cubicBezTo>
                      <a:pt x="184367" y="103275"/>
                      <a:pt x="190370" y="97273"/>
                      <a:pt x="190370" y="89868"/>
                    </a:cubicBezTo>
                    <a:lnTo>
                      <a:pt x="190370" y="73558"/>
                    </a:lnTo>
                    <a:lnTo>
                      <a:pt x="197481" y="73558"/>
                    </a:lnTo>
                    <a:cubicBezTo>
                      <a:pt x="203711" y="73558"/>
                      <a:pt x="208767" y="68502"/>
                      <a:pt x="208767" y="62304"/>
                    </a:cubicBezTo>
                    <a:lnTo>
                      <a:pt x="208767" y="40971"/>
                    </a:lnTo>
                    <a:cubicBezTo>
                      <a:pt x="208767" y="34773"/>
                      <a:pt x="203711" y="29717"/>
                      <a:pt x="197481" y="29717"/>
                    </a:cubicBezTo>
                    <a:lnTo>
                      <a:pt x="190370" y="29717"/>
                    </a:lnTo>
                    <a:lnTo>
                      <a:pt x="190370" y="13407"/>
                    </a:lnTo>
                    <a:cubicBezTo>
                      <a:pt x="190370" y="6002"/>
                      <a:pt x="184367" y="0"/>
                      <a:pt x="176963" y="0"/>
                    </a:cubicBezTo>
                    <a:cubicBezTo>
                      <a:pt x="175201" y="0"/>
                      <a:pt x="173766" y="1436"/>
                      <a:pt x="173766" y="3197"/>
                    </a:cubicBezTo>
                    <a:cubicBezTo>
                      <a:pt x="173766" y="4959"/>
                      <a:pt x="175201" y="6394"/>
                      <a:pt x="176963" y="6394"/>
                    </a:cubicBezTo>
                    <a:cubicBezTo>
                      <a:pt x="180845" y="6394"/>
                      <a:pt x="183976" y="9525"/>
                      <a:pt x="183976" y="13407"/>
                    </a:cubicBezTo>
                    <a:lnTo>
                      <a:pt x="183976" y="32914"/>
                    </a:lnTo>
                    <a:lnTo>
                      <a:pt x="183976" y="70361"/>
                    </a:lnTo>
                    <a:lnTo>
                      <a:pt x="183976" y="89868"/>
                    </a:lnTo>
                    <a:cubicBezTo>
                      <a:pt x="183976" y="93750"/>
                      <a:pt x="180845" y="96881"/>
                      <a:pt x="176963" y="96881"/>
                    </a:cubicBezTo>
                    <a:lnTo>
                      <a:pt x="13407" y="96881"/>
                    </a:lnTo>
                    <a:cubicBezTo>
                      <a:pt x="9525" y="96881"/>
                      <a:pt x="6393" y="93750"/>
                      <a:pt x="6393" y="89868"/>
                    </a:cubicBezTo>
                    <a:lnTo>
                      <a:pt x="6393" y="13407"/>
                    </a:lnTo>
                    <a:cubicBezTo>
                      <a:pt x="6393" y="9525"/>
                      <a:pt x="9525" y="6394"/>
                      <a:pt x="13407" y="6394"/>
                    </a:cubicBezTo>
                    <a:lnTo>
                      <a:pt x="159935" y="6394"/>
                    </a:lnTo>
                    <a:cubicBezTo>
                      <a:pt x="161697" y="6394"/>
                      <a:pt x="163132" y="4959"/>
                      <a:pt x="163132" y="3197"/>
                    </a:cubicBezTo>
                    <a:cubicBezTo>
                      <a:pt x="163132" y="1436"/>
                      <a:pt x="161697" y="0"/>
                      <a:pt x="159935" y="0"/>
                    </a:cubicBezTo>
                    <a:close/>
                  </a:path>
                </a:pathLst>
              </a:custGeom>
              <a:solidFill>
                <a:srgbClr val="04738C"/>
              </a:solid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2" name="Google Shape;682;p23">
                <a:extLst>
                  <a:ext uri="{FF2B5EF4-FFF2-40B4-BE49-F238E27FC236}">
                    <a16:creationId xmlns:a16="http://schemas.microsoft.com/office/drawing/2014/main" id="{DE887172-BFF1-452A-9EC3-9D8418AF668C}"/>
                  </a:ext>
                </a:extLst>
              </p:cNvPr>
              <p:cNvSpPr/>
              <p:nvPr/>
            </p:nvSpPr>
            <p:spPr>
              <a:xfrm>
                <a:off x="1496278"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solidFill>
                <a:srgbClr val="04738C"/>
              </a:solid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2" name="文本框 1">
              <a:extLst>
                <a:ext uri="{FF2B5EF4-FFF2-40B4-BE49-F238E27FC236}">
                  <a16:creationId xmlns:a16="http://schemas.microsoft.com/office/drawing/2014/main" id="{B0341067-A312-4388-8DF1-8F7750DC9FF5}"/>
                </a:ext>
              </a:extLst>
            </p:cNvPr>
            <p:cNvSpPr txBox="1"/>
            <p:nvPr/>
          </p:nvSpPr>
          <p:spPr>
            <a:xfrm>
              <a:off x="852885" y="3236599"/>
              <a:ext cx="1861673" cy="369332"/>
            </a:xfrm>
            <a:prstGeom prst="rect">
              <a:avLst/>
            </a:prstGeom>
            <a:noFill/>
          </p:spPr>
          <p:txBody>
            <a:bodyPr wrap="square" rtlCol="0">
              <a:spAutoFit/>
            </a:bodyPr>
            <a:lstStyle>
              <a:defPPr>
                <a:defRPr lang="zh-CN"/>
              </a:defPPr>
              <a:lvl1pPr algn="ctr">
                <a:defRPr b="1">
                  <a:solidFill>
                    <a:srgbClr val="178A9E"/>
                  </a:solidFill>
                  <a:cs typeface="+mn-ea"/>
                </a:defRPr>
              </a:lvl1pPr>
            </a:lstStyle>
            <a:p>
              <a:r>
                <a:rPr lang="en-US" altLang="zh-CN" dirty="0">
                  <a:sym typeface="+mn-lt"/>
                </a:rPr>
                <a:t>YOUR TITLE</a:t>
              </a:r>
              <a:endParaRPr lang="zh-CN" altLang="en-US" dirty="0">
                <a:sym typeface="+mn-lt"/>
              </a:endParaRPr>
            </a:p>
          </p:txBody>
        </p:sp>
        <p:sp>
          <p:nvSpPr>
            <p:cNvPr id="3" name="文本框 2">
              <a:extLst>
                <a:ext uri="{FF2B5EF4-FFF2-40B4-BE49-F238E27FC236}">
                  <a16:creationId xmlns:a16="http://schemas.microsoft.com/office/drawing/2014/main" id="{3C435172-5976-4D8F-8A3C-72E6A632B649}"/>
                </a:ext>
              </a:extLst>
            </p:cNvPr>
            <p:cNvSpPr txBox="1"/>
            <p:nvPr/>
          </p:nvSpPr>
          <p:spPr>
            <a:xfrm>
              <a:off x="1011494" y="3605931"/>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6" name="组合 5">
            <a:extLst>
              <a:ext uri="{FF2B5EF4-FFF2-40B4-BE49-F238E27FC236}">
                <a16:creationId xmlns:a16="http://schemas.microsoft.com/office/drawing/2014/main" id="{96268C20-A339-4EAD-B4A1-19B00B57044C}"/>
              </a:ext>
            </a:extLst>
          </p:cNvPr>
          <p:cNvGrpSpPr/>
          <p:nvPr/>
        </p:nvGrpSpPr>
        <p:grpSpPr>
          <a:xfrm>
            <a:off x="3757564" y="1991052"/>
            <a:ext cx="2061819" cy="3800699"/>
            <a:chOff x="3619420" y="2105948"/>
            <a:chExt cx="2061819" cy="3800699"/>
          </a:xfrm>
        </p:grpSpPr>
        <p:grpSp>
          <p:nvGrpSpPr>
            <p:cNvPr id="83" name="Google Shape;653;p23">
              <a:extLst>
                <a:ext uri="{FF2B5EF4-FFF2-40B4-BE49-F238E27FC236}">
                  <a16:creationId xmlns:a16="http://schemas.microsoft.com/office/drawing/2014/main" id="{24B8507B-4690-4FE9-9D8C-1E4AF5A85916}"/>
                </a:ext>
              </a:extLst>
            </p:cNvPr>
            <p:cNvGrpSpPr/>
            <p:nvPr/>
          </p:nvGrpSpPr>
          <p:grpSpPr>
            <a:xfrm>
              <a:off x="3619420" y="2105948"/>
              <a:ext cx="2061819" cy="3800699"/>
              <a:chOff x="2613500" y="1481825"/>
              <a:chExt cx="1760700" cy="3245625"/>
            </a:xfrm>
          </p:grpSpPr>
          <p:sp>
            <p:nvSpPr>
              <p:cNvPr id="84" name="Google Shape;654;p23">
                <a:extLst>
                  <a:ext uri="{FF2B5EF4-FFF2-40B4-BE49-F238E27FC236}">
                    <a16:creationId xmlns:a16="http://schemas.microsoft.com/office/drawing/2014/main" id="{358F3B7D-F064-44C0-95D8-82E0EA9232F0}"/>
                  </a:ext>
                </a:extLst>
              </p:cNvPr>
              <p:cNvSpPr/>
              <p:nvPr/>
            </p:nvSpPr>
            <p:spPr>
              <a:xfrm rot="10800000">
                <a:off x="2613500" y="1714850"/>
                <a:ext cx="1760700" cy="3012600"/>
              </a:xfrm>
              <a:prstGeom prst="round2SameRect">
                <a:avLst>
                  <a:gd name="adj1" fmla="val 16667"/>
                  <a:gd name="adj2" fmla="val 0"/>
                </a:avLst>
              </a:prstGeom>
              <a:noFill/>
              <a:ln w="28575" cap="rnd"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5" name="Google Shape;655;p23">
                <a:extLst>
                  <a:ext uri="{FF2B5EF4-FFF2-40B4-BE49-F238E27FC236}">
                    <a16:creationId xmlns:a16="http://schemas.microsoft.com/office/drawing/2014/main" id="{A8765FBB-B2C7-4ECF-A911-9140CED713DE}"/>
                  </a:ext>
                </a:extLst>
              </p:cNvPr>
              <p:cNvSpPr/>
              <p:nvPr/>
            </p:nvSpPr>
            <p:spPr>
              <a:xfrm>
                <a:off x="2740793" y="1481825"/>
                <a:ext cx="1506000" cy="461700"/>
              </a:xfrm>
              <a:prstGeom prst="roundRect">
                <a:avLst>
                  <a:gd name="adj" fmla="val 50000"/>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6" name="Google Shape;656;p23">
                <a:extLst>
                  <a:ext uri="{FF2B5EF4-FFF2-40B4-BE49-F238E27FC236}">
                    <a16:creationId xmlns:a16="http://schemas.microsoft.com/office/drawing/2014/main" id="{AFAF3690-96C8-4613-9EE2-F23BEE6F69CC}"/>
                  </a:ext>
                </a:extLst>
              </p:cNvPr>
              <p:cNvSpPr/>
              <p:nvPr/>
            </p:nvSpPr>
            <p:spPr>
              <a:xfrm>
                <a:off x="2800914" y="1500206"/>
                <a:ext cx="1385700" cy="425100"/>
              </a:xfrm>
              <a:prstGeom prst="roundRect">
                <a:avLst>
                  <a:gd name="adj" fmla="val 50000"/>
                </a:avLst>
              </a:prstGeom>
              <a:solidFill>
                <a:srgbClr val="FFFFFF"/>
              </a:solidFill>
              <a:ln w="28575" cap="rnd"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chemeClr val="tx2"/>
                    </a:solidFill>
                    <a:effectLst/>
                    <a:uLnTx/>
                    <a:uFillTx/>
                    <a:cs typeface="+mn-ea"/>
                    <a:sym typeface="+mn-lt"/>
                  </a:rPr>
                  <a:t>STATUS 2</a:t>
                </a:r>
                <a:endParaRPr kumimoji="0" sz="1867" b="0" i="0" u="none" strike="noStrike" kern="0" cap="none" spc="0" normalizeH="0" baseline="0" noProof="0" dirty="0">
                  <a:ln>
                    <a:noFill/>
                  </a:ln>
                  <a:solidFill>
                    <a:schemeClr val="tx2"/>
                  </a:solidFill>
                  <a:effectLst/>
                  <a:uLnTx/>
                  <a:uFillTx/>
                  <a:cs typeface="+mn-ea"/>
                  <a:sym typeface="+mn-lt"/>
                </a:endParaRPr>
              </a:p>
            </p:txBody>
          </p:sp>
          <p:grpSp>
            <p:nvGrpSpPr>
              <p:cNvPr id="87" name="Google Shape;657;p23">
                <a:extLst>
                  <a:ext uri="{FF2B5EF4-FFF2-40B4-BE49-F238E27FC236}">
                    <a16:creationId xmlns:a16="http://schemas.microsoft.com/office/drawing/2014/main" id="{140636CD-E346-4315-B8F3-0E9F394FD6EE}"/>
                  </a:ext>
                </a:extLst>
              </p:cNvPr>
              <p:cNvGrpSpPr/>
              <p:nvPr/>
            </p:nvGrpSpPr>
            <p:grpSpPr>
              <a:xfrm>
                <a:off x="2846566" y="1524905"/>
                <a:ext cx="1294225" cy="375498"/>
                <a:chOff x="2707542" y="1515633"/>
                <a:chExt cx="1013965" cy="294185"/>
              </a:xfrm>
            </p:grpSpPr>
            <p:sp>
              <p:nvSpPr>
                <p:cNvPr id="88" name="Google Shape;658;p23">
                  <a:extLst>
                    <a:ext uri="{FF2B5EF4-FFF2-40B4-BE49-F238E27FC236}">
                      <a16:creationId xmlns:a16="http://schemas.microsoft.com/office/drawing/2014/main" id="{118D7D54-2352-4F05-A9BC-183D1FD8EE9C}"/>
                    </a:ext>
                  </a:extLst>
                </p:cNvPr>
                <p:cNvSpPr/>
                <p:nvPr/>
              </p:nvSpPr>
              <p:spPr>
                <a:xfrm>
                  <a:off x="3446408" y="1534117"/>
                  <a:ext cx="275100" cy="275700"/>
                </a:xfrm>
                <a:prstGeom prst="arc">
                  <a:avLst>
                    <a:gd name="adj1" fmla="val 16200000"/>
                    <a:gd name="adj2" fmla="val 21475077"/>
                  </a:avLst>
                </a:prstGeom>
                <a:noFill/>
                <a:ln w="28575" cap="rnd"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9" name="Google Shape;659;p23">
                  <a:extLst>
                    <a:ext uri="{FF2B5EF4-FFF2-40B4-BE49-F238E27FC236}">
                      <a16:creationId xmlns:a16="http://schemas.microsoft.com/office/drawing/2014/main" id="{B1BDD523-C6B5-4C46-A7EA-2417A4AB05D2}"/>
                    </a:ext>
                  </a:extLst>
                </p:cNvPr>
                <p:cNvSpPr/>
                <p:nvPr/>
              </p:nvSpPr>
              <p:spPr>
                <a:xfrm rot="10800000">
                  <a:off x="2707542" y="1515633"/>
                  <a:ext cx="275100" cy="275700"/>
                </a:xfrm>
                <a:prstGeom prst="arc">
                  <a:avLst>
                    <a:gd name="adj1" fmla="val 16200000"/>
                    <a:gd name="adj2" fmla="val 21475077"/>
                  </a:avLst>
                </a:prstGeom>
                <a:noFill/>
                <a:ln w="28575" cap="rnd"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113" name="Google Shape;683;p23">
              <a:extLst>
                <a:ext uri="{FF2B5EF4-FFF2-40B4-BE49-F238E27FC236}">
                  <a16:creationId xmlns:a16="http://schemas.microsoft.com/office/drawing/2014/main" id="{02699670-0818-4519-B527-C6756DAC02AF}"/>
                </a:ext>
              </a:extLst>
            </p:cNvPr>
            <p:cNvGrpSpPr/>
            <p:nvPr/>
          </p:nvGrpSpPr>
          <p:grpSpPr>
            <a:xfrm>
              <a:off x="4225861" y="5321549"/>
              <a:ext cx="836549" cy="413830"/>
              <a:chOff x="1190625" y="1556775"/>
              <a:chExt cx="5219200" cy="2581875"/>
            </a:xfrm>
            <a:solidFill>
              <a:schemeClr val="tx2"/>
            </a:solidFill>
          </p:grpSpPr>
          <p:sp>
            <p:nvSpPr>
              <p:cNvPr id="114" name="Google Shape;684;p23">
                <a:extLst>
                  <a:ext uri="{FF2B5EF4-FFF2-40B4-BE49-F238E27FC236}">
                    <a16:creationId xmlns:a16="http://schemas.microsoft.com/office/drawing/2014/main" id="{CF7A4E57-E5EF-4596-B828-16161E3873D2}"/>
                  </a:ext>
                </a:extLst>
              </p:cNvPr>
              <p:cNvSpPr/>
              <p:nvPr/>
            </p:nvSpPr>
            <p:spPr>
              <a:xfrm>
                <a:off x="1190625" y="1556775"/>
                <a:ext cx="5219200" cy="2581875"/>
              </a:xfrm>
              <a:custGeom>
                <a:avLst/>
                <a:gdLst/>
                <a:ahLst/>
                <a:cxnLst/>
                <a:rect l="l" t="t" r="r" b="b"/>
                <a:pathLst>
                  <a:path w="208768" h="103275" extrusionOk="0">
                    <a:moveTo>
                      <a:pt x="197481" y="36111"/>
                    </a:moveTo>
                    <a:cubicBezTo>
                      <a:pt x="200188" y="36111"/>
                      <a:pt x="202374" y="38296"/>
                      <a:pt x="202374" y="40971"/>
                    </a:cubicBezTo>
                    <a:lnTo>
                      <a:pt x="202374" y="62304"/>
                    </a:lnTo>
                    <a:cubicBezTo>
                      <a:pt x="202374" y="64979"/>
                      <a:pt x="200188" y="67165"/>
                      <a:pt x="197481" y="67165"/>
                    </a:cubicBezTo>
                    <a:lnTo>
                      <a:pt x="190370" y="67165"/>
                    </a:lnTo>
                    <a:lnTo>
                      <a:pt x="190370" y="36111"/>
                    </a:lnTo>
                    <a:close/>
                    <a:moveTo>
                      <a:pt x="13407" y="0"/>
                    </a:moveTo>
                    <a:cubicBezTo>
                      <a:pt x="6002" y="0"/>
                      <a:pt x="0" y="6002"/>
                      <a:pt x="0" y="13407"/>
                    </a:cubicBezTo>
                    <a:lnTo>
                      <a:pt x="0" y="89868"/>
                    </a:lnTo>
                    <a:cubicBezTo>
                      <a:pt x="0" y="97273"/>
                      <a:pt x="6002" y="103275"/>
                      <a:pt x="13407" y="103275"/>
                    </a:cubicBezTo>
                    <a:lnTo>
                      <a:pt x="176963" y="103275"/>
                    </a:lnTo>
                    <a:cubicBezTo>
                      <a:pt x="184367" y="103275"/>
                      <a:pt x="190370" y="97273"/>
                      <a:pt x="190370" y="89868"/>
                    </a:cubicBezTo>
                    <a:lnTo>
                      <a:pt x="190370" y="73558"/>
                    </a:lnTo>
                    <a:lnTo>
                      <a:pt x="197481" y="73558"/>
                    </a:lnTo>
                    <a:cubicBezTo>
                      <a:pt x="203711" y="73558"/>
                      <a:pt x="208767" y="68502"/>
                      <a:pt x="208767" y="62304"/>
                    </a:cubicBezTo>
                    <a:lnTo>
                      <a:pt x="208767" y="40971"/>
                    </a:lnTo>
                    <a:cubicBezTo>
                      <a:pt x="208767" y="34773"/>
                      <a:pt x="203711" y="29717"/>
                      <a:pt x="197481" y="29717"/>
                    </a:cubicBezTo>
                    <a:lnTo>
                      <a:pt x="190370" y="29717"/>
                    </a:lnTo>
                    <a:lnTo>
                      <a:pt x="190370" y="13407"/>
                    </a:lnTo>
                    <a:cubicBezTo>
                      <a:pt x="190370" y="6002"/>
                      <a:pt x="184367" y="0"/>
                      <a:pt x="176963" y="0"/>
                    </a:cubicBezTo>
                    <a:cubicBezTo>
                      <a:pt x="175201" y="0"/>
                      <a:pt x="173766" y="1436"/>
                      <a:pt x="173766" y="3197"/>
                    </a:cubicBezTo>
                    <a:cubicBezTo>
                      <a:pt x="173766" y="4959"/>
                      <a:pt x="175201" y="6394"/>
                      <a:pt x="176963" y="6394"/>
                    </a:cubicBezTo>
                    <a:cubicBezTo>
                      <a:pt x="180845" y="6394"/>
                      <a:pt x="183976" y="9525"/>
                      <a:pt x="183976" y="13407"/>
                    </a:cubicBezTo>
                    <a:lnTo>
                      <a:pt x="183976" y="32914"/>
                    </a:lnTo>
                    <a:lnTo>
                      <a:pt x="183976" y="70361"/>
                    </a:lnTo>
                    <a:lnTo>
                      <a:pt x="183976" y="89868"/>
                    </a:lnTo>
                    <a:cubicBezTo>
                      <a:pt x="183976" y="93750"/>
                      <a:pt x="180845" y="96881"/>
                      <a:pt x="176963" y="96881"/>
                    </a:cubicBezTo>
                    <a:lnTo>
                      <a:pt x="13407" y="96881"/>
                    </a:lnTo>
                    <a:cubicBezTo>
                      <a:pt x="9525" y="96881"/>
                      <a:pt x="6393" y="93750"/>
                      <a:pt x="6393" y="89868"/>
                    </a:cubicBezTo>
                    <a:lnTo>
                      <a:pt x="6393" y="13407"/>
                    </a:lnTo>
                    <a:cubicBezTo>
                      <a:pt x="6393" y="9525"/>
                      <a:pt x="9525" y="6394"/>
                      <a:pt x="13407" y="6394"/>
                    </a:cubicBezTo>
                    <a:lnTo>
                      <a:pt x="159935" y="6394"/>
                    </a:lnTo>
                    <a:cubicBezTo>
                      <a:pt x="161697" y="6394"/>
                      <a:pt x="163132" y="4959"/>
                      <a:pt x="163132" y="3197"/>
                    </a:cubicBezTo>
                    <a:cubicBezTo>
                      <a:pt x="163132" y="1436"/>
                      <a:pt x="161697" y="0"/>
                      <a:pt x="159935" y="0"/>
                    </a:cubicBezTo>
                    <a:close/>
                  </a:path>
                </a:pathLst>
              </a:cu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15" name="Google Shape;685;p23">
                <a:extLst>
                  <a:ext uri="{FF2B5EF4-FFF2-40B4-BE49-F238E27FC236}">
                    <a16:creationId xmlns:a16="http://schemas.microsoft.com/office/drawing/2014/main" id="{28F49985-6188-4A01-952C-5A1DEDD394CC}"/>
                  </a:ext>
                </a:extLst>
              </p:cNvPr>
              <p:cNvGrpSpPr/>
              <p:nvPr/>
            </p:nvGrpSpPr>
            <p:grpSpPr>
              <a:xfrm>
                <a:off x="1496278" y="1879700"/>
                <a:ext cx="2012575" cy="1936025"/>
                <a:chOff x="1527425" y="1879700"/>
                <a:chExt cx="2012575" cy="1936025"/>
              </a:xfrm>
              <a:grpFill/>
            </p:grpSpPr>
            <p:sp>
              <p:nvSpPr>
                <p:cNvPr id="116" name="Google Shape;686;p23">
                  <a:extLst>
                    <a:ext uri="{FF2B5EF4-FFF2-40B4-BE49-F238E27FC236}">
                      <a16:creationId xmlns:a16="http://schemas.microsoft.com/office/drawing/2014/main" id="{7B709546-0696-4D8C-809B-FBC9C5F3A8EC}"/>
                    </a:ext>
                  </a:extLst>
                </p:cNvPr>
                <p:cNvSpPr/>
                <p:nvPr/>
              </p:nvSpPr>
              <p:spPr>
                <a:xfrm>
                  <a:off x="15274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7" name="Google Shape;687;p23">
                  <a:extLst>
                    <a:ext uri="{FF2B5EF4-FFF2-40B4-BE49-F238E27FC236}">
                      <a16:creationId xmlns:a16="http://schemas.microsoft.com/office/drawing/2014/main" id="{98860BAC-A7C4-4E03-9B24-A9BA36F5FEC3}"/>
                    </a:ext>
                  </a:extLst>
                </p:cNvPr>
                <p:cNvSpPr/>
                <p:nvPr/>
              </p:nvSpPr>
              <p:spPr>
                <a:xfrm>
                  <a:off x="25997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chemeClr val="tx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136" name="文本框 135">
              <a:extLst>
                <a:ext uri="{FF2B5EF4-FFF2-40B4-BE49-F238E27FC236}">
                  <a16:creationId xmlns:a16="http://schemas.microsoft.com/office/drawing/2014/main" id="{57D215F3-AA33-45F1-842A-6DEF1CF91B2D}"/>
                </a:ext>
              </a:extLst>
            </p:cNvPr>
            <p:cNvSpPr txBox="1"/>
            <p:nvPr/>
          </p:nvSpPr>
          <p:spPr>
            <a:xfrm>
              <a:off x="3727952" y="3236599"/>
              <a:ext cx="1861673" cy="369332"/>
            </a:xfrm>
            <a:prstGeom prst="rect">
              <a:avLst/>
            </a:prstGeom>
            <a:noFill/>
          </p:spPr>
          <p:txBody>
            <a:bodyPr wrap="square" rtlCol="0">
              <a:spAutoFit/>
            </a:bodyPr>
            <a:lstStyle/>
            <a:p>
              <a:pPr algn="ctr"/>
              <a:r>
                <a:rPr lang="en-US" altLang="zh-CN" b="1" dirty="0">
                  <a:solidFill>
                    <a:srgbClr val="178A9E"/>
                  </a:solidFill>
                  <a:cs typeface="+mn-ea"/>
                  <a:sym typeface="+mn-lt"/>
                </a:rPr>
                <a:t>YOUR TITLE</a:t>
              </a:r>
              <a:endParaRPr lang="zh-CN" altLang="en-US" b="1" dirty="0">
                <a:solidFill>
                  <a:srgbClr val="178A9E"/>
                </a:solidFill>
                <a:cs typeface="+mn-ea"/>
                <a:sym typeface="+mn-lt"/>
              </a:endParaRPr>
            </a:p>
          </p:txBody>
        </p:sp>
        <p:sp>
          <p:nvSpPr>
            <p:cNvPr id="137" name="文本框 136">
              <a:extLst>
                <a:ext uri="{FF2B5EF4-FFF2-40B4-BE49-F238E27FC236}">
                  <a16:creationId xmlns:a16="http://schemas.microsoft.com/office/drawing/2014/main" id="{9BCCD276-41AB-49A4-BD34-6C7CD819487A}"/>
                </a:ext>
              </a:extLst>
            </p:cNvPr>
            <p:cNvSpPr txBox="1"/>
            <p:nvPr/>
          </p:nvSpPr>
          <p:spPr>
            <a:xfrm>
              <a:off x="3886561" y="3605931"/>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7" name="组合 6">
            <a:extLst>
              <a:ext uri="{FF2B5EF4-FFF2-40B4-BE49-F238E27FC236}">
                <a16:creationId xmlns:a16="http://schemas.microsoft.com/office/drawing/2014/main" id="{D1BE3670-E87E-41F1-A92D-D70E95BCD44E}"/>
              </a:ext>
            </a:extLst>
          </p:cNvPr>
          <p:cNvGrpSpPr/>
          <p:nvPr/>
        </p:nvGrpSpPr>
        <p:grpSpPr>
          <a:xfrm>
            <a:off x="6443516" y="1991052"/>
            <a:ext cx="2061819" cy="3800699"/>
            <a:chOff x="6494486" y="2105948"/>
            <a:chExt cx="2061819" cy="3800699"/>
          </a:xfrm>
        </p:grpSpPr>
        <p:grpSp>
          <p:nvGrpSpPr>
            <p:cNvPr id="92" name="Google Shape;662;p23">
              <a:extLst>
                <a:ext uri="{FF2B5EF4-FFF2-40B4-BE49-F238E27FC236}">
                  <a16:creationId xmlns:a16="http://schemas.microsoft.com/office/drawing/2014/main" id="{637F0F1A-2330-407F-91E1-BA90D00A10F9}"/>
                </a:ext>
              </a:extLst>
            </p:cNvPr>
            <p:cNvGrpSpPr/>
            <p:nvPr/>
          </p:nvGrpSpPr>
          <p:grpSpPr>
            <a:xfrm>
              <a:off x="6494486" y="2105948"/>
              <a:ext cx="2061819" cy="3800699"/>
              <a:chOff x="4769800" y="1481825"/>
              <a:chExt cx="1760700" cy="3245625"/>
            </a:xfrm>
          </p:grpSpPr>
          <p:sp>
            <p:nvSpPr>
              <p:cNvPr id="93" name="Google Shape;663;p23">
                <a:extLst>
                  <a:ext uri="{FF2B5EF4-FFF2-40B4-BE49-F238E27FC236}">
                    <a16:creationId xmlns:a16="http://schemas.microsoft.com/office/drawing/2014/main" id="{2100A5D5-14C2-4E6D-BB11-991D170683B6}"/>
                  </a:ext>
                </a:extLst>
              </p:cNvPr>
              <p:cNvSpPr/>
              <p:nvPr/>
            </p:nvSpPr>
            <p:spPr>
              <a:xfrm rot="10800000">
                <a:off x="4769800" y="1714850"/>
                <a:ext cx="1760700" cy="3012600"/>
              </a:xfrm>
              <a:prstGeom prst="round2SameRect">
                <a:avLst>
                  <a:gd name="adj1" fmla="val 16667"/>
                  <a:gd name="adj2" fmla="val 0"/>
                </a:avLst>
              </a:prstGeom>
              <a:no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94" name="Google Shape;664;p23">
                <a:extLst>
                  <a:ext uri="{FF2B5EF4-FFF2-40B4-BE49-F238E27FC236}">
                    <a16:creationId xmlns:a16="http://schemas.microsoft.com/office/drawing/2014/main" id="{61BE7EF6-8B17-4706-8DBC-F477360B8009}"/>
                  </a:ext>
                </a:extLst>
              </p:cNvPr>
              <p:cNvSpPr/>
              <p:nvPr/>
            </p:nvSpPr>
            <p:spPr>
              <a:xfrm>
                <a:off x="4897093" y="1481825"/>
                <a:ext cx="1506000" cy="461700"/>
              </a:xfrm>
              <a:prstGeom prst="roundRect">
                <a:avLst>
                  <a:gd name="adj" fmla="val 50000"/>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95" name="Google Shape;665;p23">
                <a:extLst>
                  <a:ext uri="{FF2B5EF4-FFF2-40B4-BE49-F238E27FC236}">
                    <a16:creationId xmlns:a16="http://schemas.microsoft.com/office/drawing/2014/main" id="{40C0E174-9138-4CE4-80C9-8A608625F8A6}"/>
                  </a:ext>
                </a:extLst>
              </p:cNvPr>
              <p:cNvSpPr/>
              <p:nvPr/>
            </p:nvSpPr>
            <p:spPr>
              <a:xfrm>
                <a:off x="4957214" y="1500206"/>
                <a:ext cx="1385700" cy="425100"/>
              </a:xfrm>
              <a:prstGeom prst="roundRect">
                <a:avLst>
                  <a:gd name="adj" fmla="val 50000"/>
                </a:avLst>
              </a:prstGeom>
              <a:solidFill>
                <a:srgbClr val="FFFFFF"/>
              </a:solid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1CAAC2"/>
                    </a:solidFill>
                    <a:effectLst/>
                    <a:uLnTx/>
                    <a:uFillTx/>
                    <a:cs typeface="+mn-ea"/>
                    <a:sym typeface="+mn-lt"/>
                  </a:rPr>
                  <a:t>STATUS 3</a:t>
                </a:r>
                <a:endParaRPr kumimoji="0" sz="1867" b="0" i="0" u="none" strike="noStrike" kern="0" cap="none" spc="0" normalizeH="0" baseline="0" noProof="0" dirty="0">
                  <a:ln>
                    <a:noFill/>
                  </a:ln>
                  <a:solidFill>
                    <a:srgbClr val="1CAAC2"/>
                  </a:solidFill>
                  <a:effectLst/>
                  <a:uLnTx/>
                  <a:uFillTx/>
                  <a:cs typeface="+mn-ea"/>
                  <a:sym typeface="+mn-lt"/>
                </a:endParaRPr>
              </a:p>
            </p:txBody>
          </p:sp>
          <p:grpSp>
            <p:nvGrpSpPr>
              <p:cNvPr id="96" name="Google Shape;666;p23">
                <a:extLst>
                  <a:ext uri="{FF2B5EF4-FFF2-40B4-BE49-F238E27FC236}">
                    <a16:creationId xmlns:a16="http://schemas.microsoft.com/office/drawing/2014/main" id="{7D83B45B-6D41-49B4-A378-DDCB55848E2D}"/>
                  </a:ext>
                </a:extLst>
              </p:cNvPr>
              <p:cNvGrpSpPr/>
              <p:nvPr/>
            </p:nvGrpSpPr>
            <p:grpSpPr>
              <a:xfrm>
                <a:off x="5002866" y="1524905"/>
                <a:ext cx="1294225" cy="375498"/>
                <a:chOff x="2707542" y="1515633"/>
                <a:chExt cx="1013965" cy="294185"/>
              </a:xfrm>
            </p:grpSpPr>
            <p:sp>
              <p:nvSpPr>
                <p:cNvPr id="97" name="Google Shape;667;p23">
                  <a:extLst>
                    <a:ext uri="{FF2B5EF4-FFF2-40B4-BE49-F238E27FC236}">
                      <a16:creationId xmlns:a16="http://schemas.microsoft.com/office/drawing/2014/main" id="{C353E9DD-424D-4195-92C3-FB3A35FF2A28}"/>
                    </a:ext>
                  </a:extLst>
                </p:cNvPr>
                <p:cNvSpPr/>
                <p:nvPr/>
              </p:nvSpPr>
              <p:spPr>
                <a:xfrm>
                  <a:off x="3446408" y="1534117"/>
                  <a:ext cx="275100" cy="275700"/>
                </a:xfrm>
                <a:prstGeom prst="arc">
                  <a:avLst>
                    <a:gd name="adj1" fmla="val 16200000"/>
                    <a:gd name="adj2" fmla="val 21475077"/>
                  </a:avLst>
                </a:prstGeom>
                <a:no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98" name="Google Shape;668;p23">
                  <a:extLst>
                    <a:ext uri="{FF2B5EF4-FFF2-40B4-BE49-F238E27FC236}">
                      <a16:creationId xmlns:a16="http://schemas.microsoft.com/office/drawing/2014/main" id="{E917FC81-DD8E-4017-935D-880E45B44A9D}"/>
                    </a:ext>
                  </a:extLst>
                </p:cNvPr>
                <p:cNvSpPr/>
                <p:nvPr/>
              </p:nvSpPr>
              <p:spPr>
                <a:xfrm rot="10800000">
                  <a:off x="2707542" y="1515633"/>
                  <a:ext cx="275100" cy="275700"/>
                </a:xfrm>
                <a:prstGeom prst="arc">
                  <a:avLst>
                    <a:gd name="adj1" fmla="val 16200000"/>
                    <a:gd name="adj2" fmla="val 21475077"/>
                  </a:avLst>
                </a:prstGeom>
                <a:no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grpSp>
        </p:grpSp>
        <p:grpSp>
          <p:nvGrpSpPr>
            <p:cNvPr id="125" name="Google Shape;695;p23">
              <a:extLst>
                <a:ext uri="{FF2B5EF4-FFF2-40B4-BE49-F238E27FC236}">
                  <a16:creationId xmlns:a16="http://schemas.microsoft.com/office/drawing/2014/main" id="{94C778FA-3B1F-44E1-989B-8D837CDED004}"/>
                </a:ext>
              </a:extLst>
            </p:cNvPr>
            <p:cNvGrpSpPr/>
            <p:nvPr/>
          </p:nvGrpSpPr>
          <p:grpSpPr>
            <a:xfrm>
              <a:off x="7100927" y="5321549"/>
              <a:ext cx="836549" cy="413830"/>
              <a:chOff x="1190625" y="1556775"/>
              <a:chExt cx="5219200" cy="2581875"/>
            </a:xfrm>
            <a:solidFill>
              <a:srgbClr val="1CAAC2"/>
            </a:solidFill>
          </p:grpSpPr>
          <p:sp>
            <p:nvSpPr>
              <p:cNvPr id="126" name="Google Shape;696;p23">
                <a:extLst>
                  <a:ext uri="{FF2B5EF4-FFF2-40B4-BE49-F238E27FC236}">
                    <a16:creationId xmlns:a16="http://schemas.microsoft.com/office/drawing/2014/main" id="{D6F82CC4-F2F0-44E6-A1FC-F3BA37ADC9DC}"/>
                  </a:ext>
                </a:extLst>
              </p:cNvPr>
              <p:cNvSpPr/>
              <p:nvPr/>
            </p:nvSpPr>
            <p:spPr>
              <a:xfrm>
                <a:off x="1190625" y="1556775"/>
                <a:ext cx="5219200" cy="2581875"/>
              </a:xfrm>
              <a:custGeom>
                <a:avLst/>
                <a:gdLst/>
                <a:ahLst/>
                <a:cxnLst/>
                <a:rect l="l" t="t" r="r" b="b"/>
                <a:pathLst>
                  <a:path w="208768" h="103275" extrusionOk="0">
                    <a:moveTo>
                      <a:pt x="197481" y="36111"/>
                    </a:moveTo>
                    <a:cubicBezTo>
                      <a:pt x="200188" y="36111"/>
                      <a:pt x="202374" y="38296"/>
                      <a:pt x="202374" y="40971"/>
                    </a:cubicBezTo>
                    <a:lnTo>
                      <a:pt x="202374" y="62304"/>
                    </a:lnTo>
                    <a:cubicBezTo>
                      <a:pt x="202374" y="64979"/>
                      <a:pt x="200188" y="67165"/>
                      <a:pt x="197481" y="67165"/>
                    </a:cubicBezTo>
                    <a:lnTo>
                      <a:pt x="190370" y="67165"/>
                    </a:lnTo>
                    <a:lnTo>
                      <a:pt x="190370" y="36111"/>
                    </a:lnTo>
                    <a:close/>
                    <a:moveTo>
                      <a:pt x="13407" y="0"/>
                    </a:moveTo>
                    <a:cubicBezTo>
                      <a:pt x="6002" y="0"/>
                      <a:pt x="0" y="6002"/>
                      <a:pt x="0" y="13407"/>
                    </a:cubicBezTo>
                    <a:lnTo>
                      <a:pt x="0" y="89868"/>
                    </a:lnTo>
                    <a:cubicBezTo>
                      <a:pt x="0" y="97273"/>
                      <a:pt x="6002" y="103275"/>
                      <a:pt x="13407" y="103275"/>
                    </a:cubicBezTo>
                    <a:lnTo>
                      <a:pt x="176963" y="103275"/>
                    </a:lnTo>
                    <a:cubicBezTo>
                      <a:pt x="184367" y="103275"/>
                      <a:pt x="190370" y="97273"/>
                      <a:pt x="190370" y="89868"/>
                    </a:cubicBezTo>
                    <a:lnTo>
                      <a:pt x="190370" y="73558"/>
                    </a:lnTo>
                    <a:lnTo>
                      <a:pt x="197481" y="73558"/>
                    </a:lnTo>
                    <a:cubicBezTo>
                      <a:pt x="203711" y="73558"/>
                      <a:pt x="208767" y="68502"/>
                      <a:pt x="208767" y="62304"/>
                    </a:cubicBezTo>
                    <a:lnTo>
                      <a:pt x="208767" y="40971"/>
                    </a:lnTo>
                    <a:cubicBezTo>
                      <a:pt x="208767" y="34773"/>
                      <a:pt x="203711" y="29717"/>
                      <a:pt x="197481" y="29717"/>
                    </a:cubicBezTo>
                    <a:lnTo>
                      <a:pt x="190370" y="29717"/>
                    </a:lnTo>
                    <a:lnTo>
                      <a:pt x="190370" y="13407"/>
                    </a:lnTo>
                    <a:cubicBezTo>
                      <a:pt x="190370" y="6002"/>
                      <a:pt x="184367" y="0"/>
                      <a:pt x="176963" y="0"/>
                    </a:cubicBezTo>
                    <a:cubicBezTo>
                      <a:pt x="175201" y="0"/>
                      <a:pt x="173766" y="1436"/>
                      <a:pt x="173766" y="3197"/>
                    </a:cubicBezTo>
                    <a:cubicBezTo>
                      <a:pt x="173766" y="4959"/>
                      <a:pt x="175201" y="6394"/>
                      <a:pt x="176963" y="6394"/>
                    </a:cubicBezTo>
                    <a:cubicBezTo>
                      <a:pt x="180845" y="6394"/>
                      <a:pt x="183976" y="9525"/>
                      <a:pt x="183976" y="13407"/>
                    </a:cubicBezTo>
                    <a:lnTo>
                      <a:pt x="183976" y="32914"/>
                    </a:lnTo>
                    <a:lnTo>
                      <a:pt x="183976" y="70361"/>
                    </a:lnTo>
                    <a:lnTo>
                      <a:pt x="183976" y="89868"/>
                    </a:lnTo>
                    <a:cubicBezTo>
                      <a:pt x="183976" y="93750"/>
                      <a:pt x="180845" y="96881"/>
                      <a:pt x="176963" y="96881"/>
                    </a:cubicBezTo>
                    <a:lnTo>
                      <a:pt x="13407" y="96881"/>
                    </a:lnTo>
                    <a:cubicBezTo>
                      <a:pt x="9525" y="96881"/>
                      <a:pt x="6393" y="93750"/>
                      <a:pt x="6393" y="89868"/>
                    </a:cubicBezTo>
                    <a:lnTo>
                      <a:pt x="6393" y="13407"/>
                    </a:lnTo>
                    <a:cubicBezTo>
                      <a:pt x="6393" y="9525"/>
                      <a:pt x="9525" y="6394"/>
                      <a:pt x="13407" y="6394"/>
                    </a:cubicBezTo>
                    <a:lnTo>
                      <a:pt x="159935" y="6394"/>
                    </a:lnTo>
                    <a:cubicBezTo>
                      <a:pt x="161697" y="6394"/>
                      <a:pt x="163132" y="4959"/>
                      <a:pt x="163132" y="3197"/>
                    </a:cubicBezTo>
                    <a:cubicBezTo>
                      <a:pt x="163132" y="1436"/>
                      <a:pt x="161697" y="0"/>
                      <a:pt x="159935" y="0"/>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27" name="Google Shape;697;p23">
                <a:extLst>
                  <a:ext uri="{FF2B5EF4-FFF2-40B4-BE49-F238E27FC236}">
                    <a16:creationId xmlns:a16="http://schemas.microsoft.com/office/drawing/2014/main" id="{C46DA32C-A4D4-49BA-BBB9-A12C74808F4C}"/>
                  </a:ext>
                </a:extLst>
              </p:cNvPr>
              <p:cNvGrpSpPr/>
              <p:nvPr/>
            </p:nvGrpSpPr>
            <p:grpSpPr>
              <a:xfrm>
                <a:off x="1496278" y="1879700"/>
                <a:ext cx="3084875" cy="1936025"/>
                <a:chOff x="1527425" y="1879700"/>
                <a:chExt cx="3084875" cy="1936025"/>
              </a:xfrm>
              <a:grpFill/>
            </p:grpSpPr>
            <p:sp>
              <p:nvSpPr>
                <p:cNvPr id="128" name="Google Shape;698;p23">
                  <a:extLst>
                    <a:ext uri="{FF2B5EF4-FFF2-40B4-BE49-F238E27FC236}">
                      <a16:creationId xmlns:a16="http://schemas.microsoft.com/office/drawing/2014/main" id="{D13F854A-2092-4DB8-A7E5-A50AFD26DCFD}"/>
                    </a:ext>
                  </a:extLst>
                </p:cNvPr>
                <p:cNvSpPr/>
                <p:nvPr/>
              </p:nvSpPr>
              <p:spPr>
                <a:xfrm>
                  <a:off x="15274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9" name="Google Shape;699;p23">
                  <a:extLst>
                    <a:ext uri="{FF2B5EF4-FFF2-40B4-BE49-F238E27FC236}">
                      <a16:creationId xmlns:a16="http://schemas.microsoft.com/office/drawing/2014/main" id="{5CF398EE-28F6-4BFC-9F18-AB4EC2D0AD2D}"/>
                    </a:ext>
                  </a:extLst>
                </p:cNvPr>
                <p:cNvSpPr/>
                <p:nvPr/>
              </p:nvSpPr>
              <p:spPr>
                <a:xfrm>
                  <a:off x="25997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0" name="Google Shape;700;p23">
                  <a:extLst>
                    <a:ext uri="{FF2B5EF4-FFF2-40B4-BE49-F238E27FC236}">
                      <a16:creationId xmlns:a16="http://schemas.microsoft.com/office/drawing/2014/main" id="{333BB2EC-40AE-4BB4-A9C4-8E60CDBD8535}"/>
                    </a:ext>
                  </a:extLst>
                </p:cNvPr>
                <p:cNvSpPr/>
                <p:nvPr/>
              </p:nvSpPr>
              <p:spPr>
                <a:xfrm>
                  <a:off x="36720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138" name="文本框 137">
              <a:extLst>
                <a:ext uri="{FF2B5EF4-FFF2-40B4-BE49-F238E27FC236}">
                  <a16:creationId xmlns:a16="http://schemas.microsoft.com/office/drawing/2014/main" id="{1FD5571A-79FF-4517-8629-EE0FDBC52771}"/>
                </a:ext>
              </a:extLst>
            </p:cNvPr>
            <p:cNvSpPr txBox="1"/>
            <p:nvPr/>
          </p:nvSpPr>
          <p:spPr>
            <a:xfrm>
              <a:off x="6603019" y="3236599"/>
              <a:ext cx="1861673" cy="369332"/>
            </a:xfrm>
            <a:prstGeom prst="rect">
              <a:avLst/>
            </a:prstGeom>
            <a:noFill/>
          </p:spPr>
          <p:txBody>
            <a:bodyPr wrap="square" rtlCol="0">
              <a:spAutoFit/>
            </a:bodyPr>
            <a:lstStyle>
              <a:defPPr>
                <a:defRPr lang="zh-CN"/>
              </a:defPPr>
              <a:lvl1pPr algn="ctr">
                <a:defRPr b="1">
                  <a:solidFill>
                    <a:srgbClr val="178A9E"/>
                  </a:solidFill>
                  <a:cs typeface="+mn-ea"/>
                </a:defRPr>
              </a:lvl1pPr>
            </a:lstStyle>
            <a:p>
              <a:r>
                <a:rPr lang="en-US" altLang="zh-CN" dirty="0">
                  <a:sym typeface="+mn-lt"/>
                </a:rPr>
                <a:t>YOUR TITLE</a:t>
              </a:r>
              <a:endParaRPr lang="zh-CN" altLang="en-US" dirty="0">
                <a:sym typeface="+mn-lt"/>
              </a:endParaRPr>
            </a:p>
          </p:txBody>
        </p:sp>
        <p:sp>
          <p:nvSpPr>
            <p:cNvPr id="139" name="文本框 138">
              <a:extLst>
                <a:ext uri="{FF2B5EF4-FFF2-40B4-BE49-F238E27FC236}">
                  <a16:creationId xmlns:a16="http://schemas.microsoft.com/office/drawing/2014/main" id="{CC65BF46-A70A-426B-B841-9F9F1009F9D3}"/>
                </a:ext>
              </a:extLst>
            </p:cNvPr>
            <p:cNvSpPr txBox="1"/>
            <p:nvPr/>
          </p:nvSpPr>
          <p:spPr>
            <a:xfrm>
              <a:off x="6761628" y="3605931"/>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8" name="组合 7">
            <a:extLst>
              <a:ext uri="{FF2B5EF4-FFF2-40B4-BE49-F238E27FC236}">
                <a16:creationId xmlns:a16="http://schemas.microsoft.com/office/drawing/2014/main" id="{BC28454E-7D34-4B3A-91C3-40C977F8B976}"/>
              </a:ext>
            </a:extLst>
          </p:cNvPr>
          <p:cNvGrpSpPr/>
          <p:nvPr/>
        </p:nvGrpSpPr>
        <p:grpSpPr>
          <a:xfrm>
            <a:off x="9129467" y="1991052"/>
            <a:ext cx="2061819" cy="3800699"/>
            <a:chOff x="9369553" y="2105948"/>
            <a:chExt cx="2061819" cy="3800699"/>
          </a:xfrm>
        </p:grpSpPr>
        <p:grpSp>
          <p:nvGrpSpPr>
            <p:cNvPr id="101" name="Google Shape;671;p23">
              <a:extLst>
                <a:ext uri="{FF2B5EF4-FFF2-40B4-BE49-F238E27FC236}">
                  <a16:creationId xmlns:a16="http://schemas.microsoft.com/office/drawing/2014/main" id="{6C4311A6-2FB5-4CC7-8A92-B67D63D906A9}"/>
                </a:ext>
              </a:extLst>
            </p:cNvPr>
            <p:cNvGrpSpPr/>
            <p:nvPr/>
          </p:nvGrpSpPr>
          <p:grpSpPr>
            <a:xfrm>
              <a:off x="9369553" y="2105948"/>
              <a:ext cx="2061819" cy="3800699"/>
              <a:chOff x="6926100" y="1481825"/>
              <a:chExt cx="1760700" cy="3245625"/>
            </a:xfrm>
          </p:grpSpPr>
          <p:sp>
            <p:nvSpPr>
              <p:cNvPr id="102" name="Google Shape;672;p23">
                <a:extLst>
                  <a:ext uri="{FF2B5EF4-FFF2-40B4-BE49-F238E27FC236}">
                    <a16:creationId xmlns:a16="http://schemas.microsoft.com/office/drawing/2014/main" id="{AF67A3A6-3CBA-4CBE-B8A1-793CF9AC5769}"/>
                  </a:ext>
                </a:extLst>
              </p:cNvPr>
              <p:cNvSpPr/>
              <p:nvPr/>
            </p:nvSpPr>
            <p:spPr>
              <a:xfrm rot="10800000">
                <a:off x="6926100" y="1714850"/>
                <a:ext cx="1760700" cy="3012600"/>
              </a:xfrm>
              <a:prstGeom prst="round2SameRect">
                <a:avLst>
                  <a:gd name="adj1" fmla="val 16667"/>
                  <a:gd name="adj2" fmla="val 0"/>
                </a:avLst>
              </a:prstGeom>
              <a:noFill/>
              <a:ln w="2857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103" name="Google Shape;673;p23">
                <a:extLst>
                  <a:ext uri="{FF2B5EF4-FFF2-40B4-BE49-F238E27FC236}">
                    <a16:creationId xmlns:a16="http://schemas.microsoft.com/office/drawing/2014/main" id="{AE727E4A-2A3E-437C-B5C1-8925C10A6FED}"/>
                  </a:ext>
                </a:extLst>
              </p:cNvPr>
              <p:cNvSpPr/>
              <p:nvPr/>
            </p:nvSpPr>
            <p:spPr>
              <a:xfrm>
                <a:off x="7053393" y="1481825"/>
                <a:ext cx="1506000" cy="461700"/>
              </a:xfrm>
              <a:prstGeom prst="roundRect">
                <a:avLst>
                  <a:gd name="adj" fmla="val 50000"/>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104" name="Google Shape;674;p23">
                <a:extLst>
                  <a:ext uri="{FF2B5EF4-FFF2-40B4-BE49-F238E27FC236}">
                    <a16:creationId xmlns:a16="http://schemas.microsoft.com/office/drawing/2014/main" id="{0E1BB53D-A2BB-4791-8F16-16C88A1621EB}"/>
                  </a:ext>
                </a:extLst>
              </p:cNvPr>
              <p:cNvSpPr/>
              <p:nvPr/>
            </p:nvSpPr>
            <p:spPr>
              <a:xfrm>
                <a:off x="7113514" y="1500206"/>
                <a:ext cx="1385700" cy="425100"/>
              </a:xfrm>
              <a:prstGeom prst="roundRect">
                <a:avLst>
                  <a:gd name="adj" fmla="val 50000"/>
                </a:avLst>
              </a:prstGeom>
              <a:solidFill>
                <a:srgbClr val="FFFFFF"/>
              </a:solid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1CAAC2"/>
                    </a:solidFill>
                    <a:effectLst/>
                    <a:uLnTx/>
                    <a:uFillTx/>
                    <a:cs typeface="+mn-ea"/>
                    <a:sym typeface="+mn-lt"/>
                  </a:rPr>
                  <a:t>STATUS 4</a:t>
                </a:r>
                <a:endParaRPr kumimoji="0" sz="1867" b="0" i="0" u="none" strike="noStrike" kern="0" cap="none" spc="0" normalizeH="0" baseline="0" noProof="0" dirty="0">
                  <a:ln>
                    <a:noFill/>
                  </a:ln>
                  <a:solidFill>
                    <a:srgbClr val="1CAAC2"/>
                  </a:solidFill>
                  <a:effectLst/>
                  <a:uLnTx/>
                  <a:uFillTx/>
                  <a:cs typeface="+mn-ea"/>
                  <a:sym typeface="+mn-lt"/>
                </a:endParaRPr>
              </a:p>
            </p:txBody>
          </p:sp>
          <p:grpSp>
            <p:nvGrpSpPr>
              <p:cNvPr id="105" name="Google Shape;675;p23">
                <a:extLst>
                  <a:ext uri="{FF2B5EF4-FFF2-40B4-BE49-F238E27FC236}">
                    <a16:creationId xmlns:a16="http://schemas.microsoft.com/office/drawing/2014/main" id="{6FF3DC0A-C726-47AC-AE04-1F2F5346CA91}"/>
                  </a:ext>
                </a:extLst>
              </p:cNvPr>
              <p:cNvGrpSpPr/>
              <p:nvPr/>
            </p:nvGrpSpPr>
            <p:grpSpPr>
              <a:xfrm>
                <a:off x="7159166" y="1524905"/>
                <a:ext cx="1294225" cy="375498"/>
                <a:chOff x="2707542" y="1515633"/>
                <a:chExt cx="1013965" cy="294185"/>
              </a:xfrm>
            </p:grpSpPr>
            <p:sp>
              <p:nvSpPr>
                <p:cNvPr id="106" name="Google Shape;676;p23">
                  <a:extLst>
                    <a:ext uri="{FF2B5EF4-FFF2-40B4-BE49-F238E27FC236}">
                      <a16:creationId xmlns:a16="http://schemas.microsoft.com/office/drawing/2014/main" id="{22B8C1BA-770B-4B72-A248-8317B7C6B44D}"/>
                    </a:ext>
                  </a:extLst>
                </p:cNvPr>
                <p:cNvSpPr/>
                <p:nvPr/>
              </p:nvSpPr>
              <p:spPr>
                <a:xfrm>
                  <a:off x="3446408" y="1534117"/>
                  <a:ext cx="275100" cy="275700"/>
                </a:xfrm>
                <a:prstGeom prst="arc">
                  <a:avLst>
                    <a:gd name="adj1" fmla="val 16200000"/>
                    <a:gd name="adj2" fmla="val 21475077"/>
                  </a:avLst>
                </a:prstGeom>
                <a:noFill/>
                <a:ln w="19050"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sp>
              <p:nvSpPr>
                <p:cNvPr id="107" name="Google Shape;677;p23">
                  <a:extLst>
                    <a:ext uri="{FF2B5EF4-FFF2-40B4-BE49-F238E27FC236}">
                      <a16:creationId xmlns:a16="http://schemas.microsoft.com/office/drawing/2014/main" id="{507C971B-8A19-4A59-AE48-4A68D8EE4F3B}"/>
                    </a:ext>
                  </a:extLst>
                </p:cNvPr>
                <p:cNvSpPr/>
                <p:nvPr/>
              </p:nvSpPr>
              <p:spPr>
                <a:xfrm rot="10800000">
                  <a:off x="2707542" y="1515633"/>
                  <a:ext cx="275100" cy="275700"/>
                </a:xfrm>
                <a:prstGeom prst="arc">
                  <a:avLst>
                    <a:gd name="adj1" fmla="val 16200000"/>
                    <a:gd name="adj2" fmla="val 21475077"/>
                  </a:avLst>
                </a:prstGeom>
                <a:noFill/>
                <a:ln w="28575" cap="rnd"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1CAAC2"/>
                    </a:solidFill>
                    <a:effectLst/>
                    <a:uLnTx/>
                    <a:uFillTx/>
                    <a:cs typeface="+mn-ea"/>
                    <a:sym typeface="+mn-lt"/>
                  </a:endParaRPr>
                </a:p>
              </p:txBody>
            </p:sp>
          </p:grpSp>
        </p:grpSp>
        <p:grpSp>
          <p:nvGrpSpPr>
            <p:cNvPr id="118" name="Google Shape;688;p23">
              <a:extLst>
                <a:ext uri="{FF2B5EF4-FFF2-40B4-BE49-F238E27FC236}">
                  <a16:creationId xmlns:a16="http://schemas.microsoft.com/office/drawing/2014/main" id="{72F47873-8444-4BAB-A84E-7AE54DF8647C}"/>
                </a:ext>
              </a:extLst>
            </p:cNvPr>
            <p:cNvGrpSpPr/>
            <p:nvPr/>
          </p:nvGrpSpPr>
          <p:grpSpPr>
            <a:xfrm>
              <a:off x="9975994" y="5321549"/>
              <a:ext cx="836549" cy="413830"/>
              <a:chOff x="1190625" y="1556775"/>
              <a:chExt cx="5219200" cy="2581875"/>
            </a:xfrm>
            <a:solidFill>
              <a:srgbClr val="1CAAC2"/>
            </a:solidFill>
          </p:grpSpPr>
          <p:sp>
            <p:nvSpPr>
              <p:cNvPr id="119" name="Google Shape;689;p23">
                <a:extLst>
                  <a:ext uri="{FF2B5EF4-FFF2-40B4-BE49-F238E27FC236}">
                    <a16:creationId xmlns:a16="http://schemas.microsoft.com/office/drawing/2014/main" id="{B35BD45B-E9C0-4310-A2FD-35B89F86234D}"/>
                  </a:ext>
                </a:extLst>
              </p:cNvPr>
              <p:cNvSpPr/>
              <p:nvPr/>
            </p:nvSpPr>
            <p:spPr>
              <a:xfrm>
                <a:off x="1190625" y="1556775"/>
                <a:ext cx="5219200" cy="2581875"/>
              </a:xfrm>
              <a:custGeom>
                <a:avLst/>
                <a:gdLst/>
                <a:ahLst/>
                <a:cxnLst/>
                <a:rect l="l" t="t" r="r" b="b"/>
                <a:pathLst>
                  <a:path w="208768" h="103275" extrusionOk="0">
                    <a:moveTo>
                      <a:pt x="197481" y="36111"/>
                    </a:moveTo>
                    <a:cubicBezTo>
                      <a:pt x="200188" y="36111"/>
                      <a:pt x="202374" y="38296"/>
                      <a:pt x="202374" y="40971"/>
                    </a:cubicBezTo>
                    <a:lnTo>
                      <a:pt x="202374" y="62304"/>
                    </a:lnTo>
                    <a:cubicBezTo>
                      <a:pt x="202374" y="64979"/>
                      <a:pt x="200188" y="67165"/>
                      <a:pt x="197481" y="67165"/>
                    </a:cubicBezTo>
                    <a:lnTo>
                      <a:pt x="190370" y="67165"/>
                    </a:lnTo>
                    <a:lnTo>
                      <a:pt x="190370" y="36111"/>
                    </a:lnTo>
                    <a:close/>
                    <a:moveTo>
                      <a:pt x="13407" y="0"/>
                    </a:moveTo>
                    <a:cubicBezTo>
                      <a:pt x="6002" y="0"/>
                      <a:pt x="0" y="6002"/>
                      <a:pt x="0" y="13407"/>
                    </a:cubicBezTo>
                    <a:lnTo>
                      <a:pt x="0" y="89868"/>
                    </a:lnTo>
                    <a:cubicBezTo>
                      <a:pt x="0" y="97273"/>
                      <a:pt x="6002" y="103275"/>
                      <a:pt x="13407" y="103275"/>
                    </a:cubicBezTo>
                    <a:lnTo>
                      <a:pt x="176963" y="103275"/>
                    </a:lnTo>
                    <a:cubicBezTo>
                      <a:pt x="184367" y="103275"/>
                      <a:pt x="190370" y="97273"/>
                      <a:pt x="190370" y="89868"/>
                    </a:cubicBezTo>
                    <a:lnTo>
                      <a:pt x="190370" y="73558"/>
                    </a:lnTo>
                    <a:lnTo>
                      <a:pt x="197481" y="73558"/>
                    </a:lnTo>
                    <a:cubicBezTo>
                      <a:pt x="203711" y="73558"/>
                      <a:pt x="208767" y="68502"/>
                      <a:pt x="208767" y="62304"/>
                    </a:cubicBezTo>
                    <a:lnTo>
                      <a:pt x="208767" y="40971"/>
                    </a:lnTo>
                    <a:cubicBezTo>
                      <a:pt x="208767" y="34773"/>
                      <a:pt x="203711" y="29717"/>
                      <a:pt x="197481" y="29717"/>
                    </a:cubicBezTo>
                    <a:lnTo>
                      <a:pt x="190370" y="29717"/>
                    </a:lnTo>
                    <a:lnTo>
                      <a:pt x="190370" y="13407"/>
                    </a:lnTo>
                    <a:cubicBezTo>
                      <a:pt x="190370" y="6002"/>
                      <a:pt x="184367" y="0"/>
                      <a:pt x="176963" y="0"/>
                    </a:cubicBezTo>
                    <a:cubicBezTo>
                      <a:pt x="175201" y="0"/>
                      <a:pt x="173766" y="1436"/>
                      <a:pt x="173766" y="3197"/>
                    </a:cubicBezTo>
                    <a:cubicBezTo>
                      <a:pt x="173766" y="4959"/>
                      <a:pt x="175201" y="6394"/>
                      <a:pt x="176963" y="6394"/>
                    </a:cubicBezTo>
                    <a:cubicBezTo>
                      <a:pt x="180845" y="6394"/>
                      <a:pt x="183976" y="9525"/>
                      <a:pt x="183976" y="13407"/>
                    </a:cubicBezTo>
                    <a:lnTo>
                      <a:pt x="183976" y="32914"/>
                    </a:lnTo>
                    <a:lnTo>
                      <a:pt x="183976" y="70361"/>
                    </a:lnTo>
                    <a:lnTo>
                      <a:pt x="183976" y="89868"/>
                    </a:lnTo>
                    <a:cubicBezTo>
                      <a:pt x="183976" y="93750"/>
                      <a:pt x="180845" y="96881"/>
                      <a:pt x="176963" y="96881"/>
                    </a:cubicBezTo>
                    <a:lnTo>
                      <a:pt x="13407" y="96881"/>
                    </a:lnTo>
                    <a:cubicBezTo>
                      <a:pt x="9525" y="96881"/>
                      <a:pt x="6393" y="93750"/>
                      <a:pt x="6393" y="89868"/>
                    </a:cubicBezTo>
                    <a:lnTo>
                      <a:pt x="6393" y="13407"/>
                    </a:lnTo>
                    <a:cubicBezTo>
                      <a:pt x="6393" y="9525"/>
                      <a:pt x="9525" y="6394"/>
                      <a:pt x="13407" y="6394"/>
                    </a:cubicBezTo>
                    <a:lnTo>
                      <a:pt x="159935" y="6394"/>
                    </a:lnTo>
                    <a:cubicBezTo>
                      <a:pt x="161697" y="6394"/>
                      <a:pt x="163132" y="4959"/>
                      <a:pt x="163132" y="3197"/>
                    </a:cubicBezTo>
                    <a:cubicBezTo>
                      <a:pt x="163132" y="1436"/>
                      <a:pt x="161697" y="0"/>
                      <a:pt x="159935" y="0"/>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20" name="Google Shape;690;p23">
                <a:extLst>
                  <a:ext uri="{FF2B5EF4-FFF2-40B4-BE49-F238E27FC236}">
                    <a16:creationId xmlns:a16="http://schemas.microsoft.com/office/drawing/2014/main" id="{BF6C4689-2AFD-442F-AA35-6F845798ACDC}"/>
                  </a:ext>
                </a:extLst>
              </p:cNvPr>
              <p:cNvGrpSpPr/>
              <p:nvPr/>
            </p:nvGrpSpPr>
            <p:grpSpPr>
              <a:xfrm>
                <a:off x="1496278" y="1879700"/>
                <a:ext cx="4157175" cy="1936025"/>
                <a:chOff x="1527425" y="1879700"/>
                <a:chExt cx="4157175" cy="1936025"/>
              </a:xfrm>
              <a:grpFill/>
            </p:grpSpPr>
            <p:sp>
              <p:nvSpPr>
                <p:cNvPr id="121" name="Google Shape;691;p23">
                  <a:extLst>
                    <a:ext uri="{FF2B5EF4-FFF2-40B4-BE49-F238E27FC236}">
                      <a16:creationId xmlns:a16="http://schemas.microsoft.com/office/drawing/2014/main" id="{FAAF0C34-B9F9-40BF-9856-7863CC12488F}"/>
                    </a:ext>
                  </a:extLst>
                </p:cNvPr>
                <p:cNvSpPr/>
                <p:nvPr/>
              </p:nvSpPr>
              <p:spPr>
                <a:xfrm>
                  <a:off x="15274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2" name="Google Shape;692;p23">
                  <a:extLst>
                    <a:ext uri="{FF2B5EF4-FFF2-40B4-BE49-F238E27FC236}">
                      <a16:creationId xmlns:a16="http://schemas.microsoft.com/office/drawing/2014/main" id="{26A98F48-1BC4-4000-A457-958B8B511E6A}"/>
                    </a:ext>
                  </a:extLst>
                </p:cNvPr>
                <p:cNvSpPr/>
                <p:nvPr/>
              </p:nvSpPr>
              <p:spPr>
                <a:xfrm>
                  <a:off x="25997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3" name="Google Shape;693;p23">
                  <a:extLst>
                    <a:ext uri="{FF2B5EF4-FFF2-40B4-BE49-F238E27FC236}">
                      <a16:creationId xmlns:a16="http://schemas.microsoft.com/office/drawing/2014/main" id="{B859D583-8438-43C3-B96F-6C0012228949}"/>
                    </a:ext>
                  </a:extLst>
                </p:cNvPr>
                <p:cNvSpPr/>
                <p:nvPr/>
              </p:nvSpPr>
              <p:spPr>
                <a:xfrm>
                  <a:off x="36720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4" name="Google Shape;694;p23">
                  <a:extLst>
                    <a:ext uri="{FF2B5EF4-FFF2-40B4-BE49-F238E27FC236}">
                      <a16:creationId xmlns:a16="http://schemas.microsoft.com/office/drawing/2014/main" id="{9F9879D9-FEDB-491A-9DA7-A54E9FD8DDF8}"/>
                    </a:ext>
                  </a:extLst>
                </p:cNvPr>
                <p:cNvSpPr/>
                <p:nvPr/>
              </p:nvSpPr>
              <p:spPr>
                <a:xfrm>
                  <a:off x="4744325" y="1879700"/>
                  <a:ext cx="940275" cy="1936025"/>
                </a:xfrm>
                <a:custGeom>
                  <a:avLst/>
                  <a:gdLst/>
                  <a:ahLst/>
                  <a:cxnLst/>
                  <a:rect l="l" t="t" r="r" b="b"/>
                  <a:pathLst>
                    <a:path w="37611" h="77441" extrusionOk="0">
                      <a:moveTo>
                        <a:pt x="4306" y="1"/>
                      </a:moveTo>
                      <a:cubicBezTo>
                        <a:pt x="1925" y="1"/>
                        <a:pt x="0" y="1925"/>
                        <a:pt x="0" y="4307"/>
                      </a:cubicBezTo>
                      <a:lnTo>
                        <a:pt x="0" y="73135"/>
                      </a:lnTo>
                      <a:cubicBezTo>
                        <a:pt x="0" y="75516"/>
                        <a:pt x="1925" y="77440"/>
                        <a:pt x="4306" y="77440"/>
                      </a:cubicBezTo>
                      <a:lnTo>
                        <a:pt x="33305" y="77440"/>
                      </a:lnTo>
                      <a:cubicBezTo>
                        <a:pt x="35686" y="77440"/>
                        <a:pt x="37611" y="75516"/>
                        <a:pt x="37611" y="73135"/>
                      </a:cubicBezTo>
                      <a:lnTo>
                        <a:pt x="37611" y="23259"/>
                      </a:lnTo>
                      <a:cubicBezTo>
                        <a:pt x="37611" y="21497"/>
                        <a:pt x="36175" y="20062"/>
                        <a:pt x="34414" y="20062"/>
                      </a:cubicBezTo>
                      <a:cubicBezTo>
                        <a:pt x="32652" y="20062"/>
                        <a:pt x="31250" y="21497"/>
                        <a:pt x="31250" y="23259"/>
                      </a:cubicBezTo>
                      <a:lnTo>
                        <a:pt x="31250" y="71047"/>
                      </a:lnTo>
                      <a:lnTo>
                        <a:pt x="6361" y="71047"/>
                      </a:lnTo>
                      <a:lnTo>
                        <a:pt x="6361" y="6394"/>
                      </a:lnTo>
                      <a:lnTo>
                        <a:pt x="31250" y="6394"/>
                      </a:lnTo>
                      <a:lnTo>
                        <a:pt x="31250" y="11548"/>
                      </a:lnTo>
                      <a:cubicBezTo>
                        <a:pt x="31250" y="13310"/>
                        <a:pt x="32652" y="14745"/>
                        <a:pt x="34414" y="14745"/>
                      </a:cubicBezTo>
                      <a:cubicBezTo>
                        <a:pt x="36175" y="14745"/>
                        <a:pt x="37611" y="13310"/>
                        <a:pt x="37611" y="11548"/>
                      </a:cubicBezTo>
                      <a:lnTo>
                        <a:pt x="37611" y="4307"/>
                      </a:lnTo>
                      <a:cubicBezTo>
                        <a:pt x="37611" y="1925"/>
                        <a:pt x="35686" y="1"/>
                        <a:pt x="33305" y="1"/>
                      </a:cubicBezTo>
                      <a:close/>
                    </a:path>
                  </a:pathLst>
                </a:custGeom>
                <a:grpFill/>
                <a:ln>
                  <a:solidFill>
                    <a:srgbClr val="1CAAC2"/>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140" name="文本框 139">
              <a:extLst>
                <a:ext uri="{FF2B5EF4-FFF2-40B4-BE49-F238E27FC236}">
                  <a16:creationId xmlns:a16="http://schemas.microsoft.com/office/drawing/2014/main" id="{17E4039F-18DD-4391-BFF9-BAF9E6EC28BC}"/>
                </a:ext>
              </a:extLst>
            </p:cNvPr>
            <p:cNvSpPr txBox="1"/>
            <p:nvPr/>
          </p:nvSpPr>
          <p:spPr>
            <a:xfrm>
              <a:off x="9478086" y="3236599"/>
              <a:ext cx="1861673" cy="369332"/>
            </a:xfrm>
            <a:prstGeom prst="rect">
              <a:avLst/>
            </a:prstGeom>
            <a:noFill/>
          </p:spPr>
          <p:txBody>
            <a:bodyPr wrap="square" rtlCol="0">
              <a:spAutoFit/>
            </a:bodyPr>
            <a:lstStyle>
              <a:defPPr>
                <a:defRPr lang="zh-CN"/>
              </a:defPPr>
              <a:lvl1pPr algn="ctr">
                <a:defRPr b="1">
                  <a:solidFill>
                    <a:srgbClr val="178A9E"/>
                  </a:solidFill>
                  <a:cs typeface="+mn-ea"/>
                </a:defRPr>
              </a:lvl1pPr>
            </a:lstStyle>
            <a:p>
              <a:r>
                <a:rPr lang="en-US" altLang="zh-CN" dirty="0">
                  <a:sym typeface="+mn-lt"/>
                </a:rPr>
                <a:t>YOUR TITLE</a:t>
              </a:r>
              <a:endParaRPr lang="zh-CN" altLang="en-US" dirty="0">
                <a:sym typeface="+mn-lt"/>
              </a:endParaRPr>
            </a:p>
          </p:txBody>
        </p:sp>
        <p:sp>
          <p:nvSpPr>
            <p:cNvPr id="141" name="文本框 140">
              <a:extLst>
                <a:ext uri="{FF2B5EF4-FFF2-40B4-BE49-F238E27FC236}">
                  <a16:creationId xmlns:a16="http://schemas.microsoft.com/office/drawing/2014/main" id="{A0032892-4011-4EE6-9D93-6D78894A1D34}"/>
                </a:ext>
              </a:extLst>
            </p:cNvPr>
            <p:cNvSpPr txBox="1"/>
            <p:nvPr/>
          </p:nvSpPr>
          <p:spPr>
            <a:xfrm>
              <a:off x="9636695" y="3605931"/>
              <a:ext cx="1544457" cy="1603709"/>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sp>
        <p:nvSpPr>
          <p:cNvPr id="72" name="TextBox 71"/>
          <p:cNvSpPr txBox="1"/>
          <p:nvPr/>
        </p:nvSpPr>
        <p:spPr>
          <a:xfrm>
            <a:off x="2199" y="65520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93683916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wipe(left)">
                                      <p:cBhvr>
                                        <p:cTn id="19" dur="750"/>
                                        <p:tgtEl>
                                          <p:spTgt spid="131"/>
                                        </p:tgtEl>
                                      </p:cBhvr>
                                    </p:animEffect>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3" name="Google Shape;873;p27">
            <a:extLst>
              <a:ext uri="{FF2B5EF4-FFF2-40B4-BE49-F238E27FC236}">
                <a16:creationId xmlns:a16="http://schemas.microsoft.com/office/drawing/2014/main" id="{22D6AC18-CAF3-48D7-A69F-36DD3E55DE0F}"/>
              </a:ext>
            </a:extLst>
          </p:cNvPr>
          <p:cNvCxnSpPr>
            <a:cxnSpLocks/>
            <a:stCxn id="41" idx="2"/>
          </p:cNvCxnSpPr>
          <p:nvPr/>
        </p:nvCxnSpPr>
        <p:spPr>
          <a:xfrm rot="10800000" flipH="1">
            <a:off x="7191613" y="2488720"/>
            <a:ext cx="2673259" cy="987321"/>
          </a:xfrm>
          <a:prstGeom prst="bentConnector3">
            <a:avLst>
              <a:gd name="adj1" fmla="val 26593"/>
            </a:avLst>
          </a:prstGeom>
          <a:noFill/>
          <a:ln w="19050" cap="flat" cmpd="sng">
            <a:solidFill>
              <a:schemeClr val="dk2"/>
            </a:solidFill>
            <a:prstDash val="solid"/>
            <a:round/>
            <a:headEnd type="none" w="med" len="med"/>
            <a:tailEnd type="oval" w="med" len="med"/>
          </a:ln>
        </p:spPr>
      </p:cxnSp>
      <p:cxnSp>
        <p:nvCxnSpPr>
          <p:cNvPr id="24" name="Google Shape;875;p27">
            <a:extLst>
              <a:ext uri="{FF2B5EF4-FFF2-40B4-BE49-F238E27FC236}">
                <a16:creationId xmlns:a16="http://schemas.microsoft.com/office/drawing/2014/main" id="{708ED069-585B-4849-8AC8-65A66B16B88B}"/>
              </a:ext>
            </a:extLst>
          </p:cNvPr>
          <p:cNvCxnSpPr>
            <a:cxnSpLocks/>
            <a:stCxn id="43" idx="2"/>
          </p:cNvCxnSpPr>
          <p:nvPr/>
        </p:nvCxnSpPr>
        <p:spPr>
          <a:xfrm rot="10800000">
            <a:off x="1977671" y="2488543"/>
            <a:ext cx="2364765" cy="837845"/>
          </a:xfrm>
          <a:prstGeom prst="bentConnector3">
            <a:avLst>
              <a:gd name="adj1" fmla="val 16324"/>
            </a:avLst>
          </a:prstGeom>
          <a:noFill/>
          <a:ln w="19050" cap="flat" cmpd="sng">
            <a:solidFill>
              <a:schemeClr val="dk2"/>
            </a:solidFill>
            <a:prstDash val="solid"/>
            <a:round/>
            <a:headEnd type="none" w="med" len="med"/>
            <a:tailEnd type="oval" w="med" len="med"/>
          </a:ln>
        </p:spPr>
      </p:cxnSp>
      <p:cxnSp>
        <p:nvCxnSpPr>
          <p:cNvPr id="25" name="Google Shape;877;p27">
            <a:extLst>
              <a:ext uri="{FF2B5EF4-FFF2-40B4-BE49-F238E27FC236}">
                <a16:creationId xmlns:a16="http://schemas.microsoft.com/office/drawing/2014/main" id="{59B6F688-E547-4C1B-A6DE-03BB74BB9A82}"/>
              </a:ext>
            </a:extLst>
          </p:cNvPr>
          <p:cNvCxnSpPr>
            <a:cxnSpLocks/>
            <a:stCxn id="39" idx="2"/>
          </p:cNvCxnSpPr>
          <p:nvPr/>
        </p:nvCxnSpPr>
        <p:spPr>
          <a:xfrm rot="16200000">
            <a:off x="7763545" y="3287306"/>
            <a:ext cx="891911" cy="3310742"/>
          </a:xfrm>
          <a:prstGeom prst="bentConnector4">
            <a:avLst>
              <a:gd name="adj1" fmla="val -31448"/>
              <a:gd name="adj2" fmla="val 40727"/>
            </a:avLst>
          </a:prstGeom>
          <a:noFill/>
          <a:ln w="19050" cap="flat" cmpd="sng">
            <a:solidFill>
              <a:schemeClr val="dk2"/>
            </a:solidFill>
            <a:prstDash val="solid"/>
            <a:round/>
            <a:headEnd type="none" w="med" len="med"/>
            <a:tailEnd type="oval" w="med" len="med"/>
          </a:ln>
        </p:spPr>
      </p:cxnSp>
      <p:cxnSp>
        <p:nvCxnSpPr>
          <p:cNvPr id="26" name="Google Shape;879;p27">
            <a:extLst>
              <a:ext uri="{FF2B5EF4-FFF2-40B4-BE49-F238E27FC236}">
                <a16:creationId xmlns:a16="http://schemas.microsoft.com/office/drawing/2014/main" id="{C0071F71-5703-41B2-AA3F-0E9A79699B53}"/>
              </a:ext>
            </a:extLst>
          </p:cNvPr>
          <p:cNvCxnSpPr>
            <a:cxnSpLocks/>
            <a:stCxn id="37" idx="2"/>
          </p:cNvCxnSpPr>
          <p:nvPr/>
        </p:nvCxnSpPr>
        <p:spPr>
          <a:xfrm rot="5400000" flipH="1">
            <a:off x="3395223" y="3078993"/>
            <a:ext cx="608153" cy="3443610"/>
          </a:xfrm>
          <a:prstGeom prst="bentConnector4">
            <a:avLst>
              <a:gd name="adj1" fmla="val -46121"/>
              <a:gd name="adj2" fmla="val 42534"/>
            </a:avLst>
          </a:prstGeom>
          <a:noFill/>
          <a:ln w="19050" cap="flat" cmpd="sng">
            <a:solidFill>
              <a:schemeClr val="dk2"/>
            </a:solidFill>
            <a:prstDash val="solid"/>
            <a:round/>
            <a:headEnd type="none" w="med" len="med"/>
            <a:tailEnd type="oval" w="med" len="med"/>
          </a:ln>
        </p:spPr>
      </p:cxnSp>
      <p:grpSp>
        <p:nvGrpSpPr>
          <p:cNvPr id="27" name="Google Shape;881;p27">
            <a:extLst>
              <a:ext uri="{FF2B5EF4-FFF2-40B4-BE49-F238E27FC236}">
                <a16:creationId xmlns:a16="http://schemas.microsoft.com/office/drawing/2014/main" id="{9CF729F6-54A5-4E51-B85F-0C18FD631E6D}"/>
              </a:ext>
            </a:extLst>
          </p:cNvPr>
          <p:cNvGrpSpPr/>
          <p:nvPr/>
        </p:nvGrpSpPr>
        <p:grpSpPr>
          <a:xfrm>
            <a:off x="4342436" y="2539253"/>
            <a:ext cx="2849178" cy="2849380"/>
            <a:chOff x="3231755" y="1787876"/>
            <a:chExt cx="2418848" cy="2419021"/>
          </a:xfrm>
        </p:grpSpPr>
        <p:grpSp>
          <p:nvGrpSpPr>
            <p:cNvPr id="28" name="Google Shape;882;p27">
              <a:extLst>
                <a:ext uri="{FF2B5EF4-FFF2-40B4-BE49-F238E27FC236}">
                  <a16:creationId xmlns:a16="http://schemas.microsoft.com/office/drawing/2014/main" id="{7AB35EB5-774F-4EB8-8EED-52A75FAF28EF}"/>
                </a:ext>
              </a:extLst>
            </p:cNvPr>
            <p:cNvGrpSpPr/>
            <p:nvPr/>
          </p:nvGrpSpPr>
          <p:grpSpPr>
            <a:xfrm>
              <a:off x="3231755" y="1787876"/>
              <a:ext cx="1336500" cy="1336500"/>
              <a:chOff x="3231755" y="1520389"/>
              <a:chExt cx="1336500" cy="1336500"/>
            </a:xfrm>
          </p:grpSpPr>
          <p:sp>
            <p:nvSpPr>
              <p:cNvPr id="42" name="Google Shape;883;p27">
                <a:extLst>
                  <a:ext uri="{FF2B5EF4-FFF2-40B4-BE49-F238E27FC236}">
                    <a16:creationId xmlns:a16="http://schemas.microsoft.com/office/drawing/2014/main" id="{EB83B48D-F601-4867-938B-3EBB05743FC0}"/>
                  </a:ext>
                </a:extLst>
              </p:cNvPr>
              <p:cNvSpPr/>
              <p:nvPr/>
            </p:nvSpPr>
            <p:spPr>
              <a:xfrm rot="5400000">
                <a:off x="3431255" y="1719889"/>
                <a:ext cx="1137000" cy="1137000"/>
              </a:xfrm>
              <a:prstGeom prst="teardrop">
                <a:avLst>
                  <a:gd name="adj" fmla="val 100000"/>
                </a:avLst>
              </a:prstGeom>
              <a:solidFill>
                <a:srgbClr val="1CAAC2">
                  <a:alpha val="7200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43" name="Google Shape;876;p27">
                <a:extLst>
                  <a:ext uri="{FF2B5EF4-FFF2-40B4-BE49-F238E27FC236}">
                    <a16:creationId xmlns:a16="http://schemas.microsoft.com/office/drawing/2014/main" id="{ABF4DD20-841A-4A09-823F-59E1FB66AA87}"/>
                  </a:ext>
                </a:extLst>
              </p:cNvPr>
              <p:cNvSpPr/>
              <p:nvPr/>
            </p:nvSpPr>
            <p:spPr>
              <a:xfrm rot="5400000">
                <a:off x="3231755" y="1520389"/>
                <a:ext cx="1336500" cy="1336500"/>
              </a:xfrm>
              <a:prstGeom prst="teardrop">
                <a:avLst>
                  <a:gd name="adj" fmla="val 10000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grpSp>
          <p:nvGrpSpPr>
            <p:cNvPr id="30" name="Google Shape;884;p27">
              <a:extLst>
                <a:ext uri="{FF2B5EF4-FFF2-40B4-BE49-F238E27FC236}">
                  <a16:creationId xmlns:a16="http://schemas.microsoft.com/office/drawing/2014/main" id="{AE89B405-43BE-4A37-95C7-40669566DFDC}"/>
                </a:ext>
              </a:extLst>
            </p:cNvPr>
            <p:cNvGrpSpPr/>
            <p:nvPr/>
          </p:nvGrpSpPr>
          <p:grpSpPr>
            <a:xfrm>
              <a:off x="4568203" y="2041976"/>
              <a:ext cx="1082400" cy="1082400"/>
              <a:chOff x="4568203" y="1774489"/>
              <a:chExt cx="1082400" cy="1082400"/>
            </a:xfrm>
          </p:grpSpPr>
          <p:sp>
            <p:nvSpPr>
              <p:cNvPr id="40" name="Google Shape;885;p27">
                <a:extLst>
                  <a:ext uri="{FF2B5EF4-FFF2-40B4-BE49-F238E27FC236}">
                    <a16:creationId xmlns:a16="http://schemas.microsoft.com/office/drawing/2014/main" id="{BEDBB525-DFFD-48BC-89B0-615E4419890F}"/>
                  </a:ext>
                </a:extLst>
              </p:cNvPr>
              <p:cNvSpPr/>
              <p:nvPr/>
            </p:nvSpPr>
            <p:spPr>
              <a:xfrm rot="16200000" flipH="1">
                <a:off x="4568203" y="1936189"/>
                <a:ext cx="920700" cy="920700"/>
              </a:xfrm>
              <a:prstGeom prst="teardrop">
                <a:avLst>
                  <a:gd name="adj" fmla="val 100000"/>
                </a:avLst>
              </a:prstGeom>
              <a:solidFill>
                <a:srgbClr val="178A9E">
                  <a:alpha val="7200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41" name="Google Shape;874;p27">
                <a:extLst>
                  <a:ext uri="{FF2B5EF4-FFF2-40B4-BE49-F238E27FC236}">
                    <a16:creationId xmlns:a16="http://schemas.microsoft.com/office/drawing/2014/main" id="{7B5FE4C2-73BF-4F90-96F8-75B99598B02C}"/>
                  </a:ext>
                </a:extLst>
              </p:cNvPr>
              <p:cNvSpPr/>
              <p:nvPr/>
            </p:nvSpPr>
            <p:spPr>
              <a:xfrm rot="-5400000" flipH="1">
                <a:off x="4568203" y="1774489"/>
                <a:ext cx="1082400" cy="1082400"/>
              </a:xfrm>
              <a:prstGeom prst="teardrop">
                <a:avLst>
                  <a:gd name="adj" fmla="val 10000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grpSp>
          <p:nvGrpSpPr>
            <p:cNvPr id="31" name="Google Shape;886;p27">
              <a:extLst>
                <a:ext uri="{FF2B5EF4-FFF2-40B4-BE49-F238E27FC236}">
                  <a16:creationId xmlns:a16="http://schemas.microsoft.com/office/drawing/2014/main" id="{22E28FBF-C934-4828-8746-61EC44F4C96C}"/>
                </a:ext>
              </a:extLst>
            </p:cNvPr>
            <p:cNvGrpSpPr/>
            <p:nvPr/>
          </p:nvGrpSpPr>
          <p:grpSpPr>
            <a:xfrm>
              <a:off x="4568203" y="3124497"/>
              <a:ext cx="1082400" cy="1082400"/>
              <a:chOff x="4568203" y="2857010"/>
              <a:chExt cx="1082400" cy="1082400"/>
            </a:xfrm>
          </p:grpSpPr>
          <p:sp>
            <p:nvSpPr>
              <p:cNvPr id="38" name="Google Shape;887;p27">
                <a:extLst>
                  <a:ext uri="{FF2B5EF4-FFF2-40B4-BE49-F238E27FC236}">
                    <a16:creationId xmlns:a16="http://schemas.microsoft.com/office/drawing/2014/main" id="{9977EF88-61B9-46C4-90C8-164ECE934512}"/>
                  </a:ext>
                </a:extLst>
              </p:cNvPr>
              <p:cNvSpPr/>
              <p:nvPr/>
            </p:nvSpPr>
            <p:spPr>
              <a:xfrm flipH="1">
                <a:off x="4568203" y="2857010"/>
                <a:ext cx="920700" cy="920700"/>
              </a:xfrm>
              <a:prstGeom prst="teardrop">
                <a:avLst>
                  <a:gd name="adj" fmla="val 100000"/>
                </a:avLst>
              </a:prstGeom>
              <a:solidFill>
                <a:srgbClr val="1CAAC2">
                  <a:alpha val="7200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9" name="Google Shape;878;p27">
                <a:extLst>
                  <a:ext uri="{FF2B5EF4-FFF2-40B4-BE49-F238E27FC236}">
                    <a16:creationId xmlns:a16="http://schemas.microsoft.com/office/drawing/2014/main" id="{1F4A1EE5-E7E7-4E99-BC39-C3C2AC23180A}"/>
                  </a:ext>
                </a:extLst>
              </p:cNvPr>
              <p:cNvSpPr/>
              <p:nvPr/>
            </p:nvSpPr>
            <p:spPr>
              <a:xfrm flipH="1">
                <a:off x="4568203" y="2857010"/>
                <a:ext cx="1082400" cy="1082400"/>
              </a:xfrm>
              <a:prstGeom prst="teardrop">
                <a:avLst>
                  <a:gd name="adj" fmla="val 10000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grpSp>
          <p:nvGrpSpPr>
            <p:cNvPr id="32" name="Google Shape;888;p27">
              <a:extLst>
                <a:ext uri="{FF2B5EF4-FFF2-40B4-BE49-F238E27FC236}">
                  <a16:creationId xmlns:a16="http://schemas.microsoft.com/office/drawing/2014/main" id="{A49E9B90-C7BC-46B3-8A33-669843C98BD1}"/>
                </a:ext>
              </a:extLst>
            </p:cNvPr>
            <p:cNvGrpSpPr/>
            <p:nvPr/>
          </p:nvGrpSpPr>
          <p:grpSpPr>
            <a:xfrm>
              <a:off x="3726755" y="3124497"/>
              <a:ext cx="841500" cy="841500"/>
              <a:chOff x="3726755" y="2857010"/>
              <a:chExt cx="841500" cy="841500"/>
            </a:xfrm>
          </p:grpSpPr>
          <p:sp>
            <p:nvSpPr>
              <p:cNvPr id="36" name="Google Shape;889;p27">
                <a:extLst>
                  <a:ext uri="{FF2B5EF4-FFF2-40B4-BE49-F238E27FC236}">
                    <a16:creationId xmlns:a16="http://schemas.microsoft.com/office/drawing/2014/main" id="{0B9DE30C-3C37-472C-B215-A711F5E67240}"/>
                  </a:ext>
                </a:extLst>
              </p:cNvPr>
              <p:cNvSpPr/>
              <p:nvPr/>
            </p:nvSpPr>
            <p:spPr>
              <a:xfrm>
                <a:off x="3852455" y="2857010"/>
                <a:ext cx="715800" cy="715800"/>
              </a:xfrm>
              <a:prstGeom prst="teardrop">
                <a:avLst>
                  <a:gd name="adj" fmla="val 100000"/>
                </a:avLst>
              </a:prstGeom>
              <a:solidFill>
                <a:srgbClr val="178A9E">
                  <a:alpha val="72000"/>
                </a:srgb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7" name="Google Shape;880;p27">
                <a:extLst>
                  <a:ext uri="{FF2B5EF4-FFF2-40B4-BE49-F238E27FC236}">
                    <a16:creationId xmlns:a16="http://schemas.microsoft.com/office/drawing/2014/main" id="{9A27EC2D-323C-4218-9992-BC0AE2BBBC16}"/>
                  </a:ext>
                </a:extLst>
              </p:cNvPr>
              <p:cNvSpPr/>
              <p:nvPr/>
            </p:nvSpPr>
            <p:spPr>
              <a:xfrm>
                <a:off x="3726755" y="2857010"/>
                <a:ext cx="841500" cy="841500"/>
              </a:xfrm>
              <a:prstGeom prst="teardrop">
                <a:avLst>
                  <a:gd name="adj" fmla="val 100000"/>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grpSp>
      <p:grpSp>
        <p:nvGrpSpPr>
          <p:cNvPr id="64" name="组合 63">
            <a:extLst>
              <a:ext uri="{FF2B5EF4-FFF2-40B4-BE49-F238E27FC236}">
                <a16:creationId xmlns:a16="http://schemas.microsoft.com/office/drawing/2014/main" id="{669C7CD3-72B7-4EDF-8AC7-AAA61F0ABE3B}"/>
              </a:ext>
            </a:extLst>
          </p:cNvPr>
          <p:cNvGrpSpPr/>
          <p:nvPr/>
        </p:nvGrpSpPr>
        <p:grpSpPr>
          <a:xfrm>
            <a:off x="610393" y="421827"/>
            <a:ext cx="3598050" cy="703471"/>
            <a:chOff x="7410821" y="1559296"/>
            <a:chExt cx="3995921" cy="703471"/>
          </a:xfrm>
        </p:grpSpPr>
        <p:sp>
          <p:nvSpPr>
            <p:cNvPr id="65" name="文本框 64">
              <a:extLst>
                <a:ext uri="{FF2B5EF4-FFF2-40B4-BE49-F238E27FC236}">
                  <a16:creationId xmlns:a16="http://schemas.microsoft.com/office/drawing/2014/main" id="{C75B7351-5068-417B-B54D-9435148B9D37}"/>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66" name="文本框 65">
              <a:extLst>
                <a:ext uri="{FF2B5EF4-FFF2-40B4-BE49-F238E27FC236}">
                  <a16:creationId xmlns:a16="http://schemas.microsoft.com/office/drawing/2014/main" id="{34210A3D-401E-40A0-8F91-B95C4196C316}"/>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103" name="组合 102">
            <a:extLst>
              <a:ext uri="{FF2B5EF4-FFF2-40B4-BE49-F238E27FC236}">
                <a16:creationId xmlns:a16="http://schemas.microsoft.com/office/drawing/2014/main" id="{8C788E0A-31F6-4AC6-AA1F-02A3C9847AAD}"/>
              </a:ext>
            </a:extLst>
          </p:cNvPr>
          <p:cNvGrpSpPr/>
          <p:nvPr/>
        </p:nvGrpSpPr>
        <p:grpSpPr>
          <a:xfrm>
            <a:off x="4980476" y="3173103"/>
            <a:ext cx="509262" cy="509262"/>
            <a:chOff x="1131055" y="7041286"/>
            <a:chExt cx="724539" cy="724539"/>
          </a:xfrm>
        </p:grpSpPr>
        <p:grpSp>
          <p:nvGrpSpPr>
            <p:cNvPr id="104" name="Google Shape;1002;p32">
              <a:extLst>
                <a:ext uri="{FF2B5EF4-FFF2-40B4-BE49-F238E27FC236}">
                  <a16:creationId xmlns:a16="http://schemas.microsoft.com/office/drawing/2014/main" id="{F91DC97E-D857-4FC4-AAA0-4A1E8FB7242A}"/>
                </a:ext>
              </a:extLst>
            </p:cNvPr>
            <p:cNvGrpSpPr/>
            <p:nvPr/>
          </p:nvGrpSpPr>
          <p:grpSpPr>
            <a:xfrm>
              <a:off x="1344192" y="7225422"/>
              <a:ext cx="323766" cy="378516"/>
              <a:chOff x="-48237000" y="2342650"/>
              <a:chExt cx="256800" cy="300225"/>
            </a:xfrm>
            <a:solidFill>
              <a:srgbClr val="1CAAC2"/>
            </a:solidFill>
          </p:grpSpPr>
          <p:sp>
            <p:nvSpPr>
              <p:cNvPr id="106" name="Google Shape;1003;p32">
                <a:extLst>
                  <a:ext uri="{FF2B5EF4-FFF2-40B4-BE49-F238E27FC236}">
                    <a16:creationId xmlns:a16="http://schemas.microsoft.com/office/drawing/2014/main" id="{E513A902-A1CC-4638-A5F0-AB83722DA733}"/>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7" name="Google Shape;1004;p32">
                <a:extLst>
                  <a:ext uri="{FF2B5EF4-FFF2-40B4-BE49-F238E27FC236}">
                    <a16:creationId xmlns:a16="http://schemas.microsoft.com/office/drawing/2014/main" id="{F8D4BB7D-48FD-4D01-BCEC-B94BEC92BF43}"/>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8" name="Google Shape;1005;p32">
                <a:extLst>
                  <a:ext uri="{FF2B5EF4-FFF2-40B4-BE49-F238E27FC236}">
                    <a16:creationId xmlns:a16="http://schemas.microsoft.com/office/drawing/2014/main" id="{C0BB9186-4BD2-4262-8670-646C2A397F46}"/>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5" name="椭圆 104">
              <a:extLst>
                <a:ext uri="{FF2B5EF4-FFF2-40B4-BE49-F238E27FC236}">
                  <a16:creationId xmlns:a16="http://schemas.microsoft.com/office/drawing/2014/main" id="{DC0EDE01-A2B2-4713-9C6E-2566BB255A2F}"/>
                </a:ext>
              </a:extLst>
            </p:cNvPr>
            <p:cNvSpPr/>
            <p:nvPr/>
          </p:nvSpPr>
          <p:spPr>
            <a:xfrm>
              <a:off x="1131055" y="7041286"/>
              <a:ext cx="724539" cy="72453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a:extLst>
              <a:ext uri="{FF2B5EF4-FFF2-40B4-BE49-F238E27FC236}">
                <a16:creationId xmlns:a16="http://schemas.microsoft.com/office/drawing/2014/main" id="{F4099E07-99EA-45F2-BD4A-24CF0ADC71E9}"/>
              </a:ext>
            </a:extLst>
          </p:cNvPr>
          <p:cNvGrpSpPr/>
          <p:nvPr/>
        </p:nvGrpSpPr>
        <p:grpSpPr>
          <a:xfrm>
            <a:off x="5304835" y="4324642"/>
            <a:ext cx="395818" cy="395818"/>
            <a:chOff x="5259915" y="4267531"/>
            <a:chExt cx="509262" cy="509262"/>
          </a:xfrm>
        </p:grpSpPr>
        <p:sp>
          <p:nvSpPr>
            <p:cNvPr id="117" name="Google Shape;973;p32">
              <a:extLst>
                <a:ext uri="{FF2B5EF4-FFF2-40B4-BE49-F238E27FC236}">
                  <a16:creationId xmlns:a16="http://schemas.microsoft.com/office/drawing/2014/main" id="{23E5C193-751B-4FE5-8E23-0A37F832000F}"/>
                </a:ext>
              </a:extLst>
            </p:cNvPr>
            <p:cNvSpPr/>
            <p:nvPr/>
          </p:nvSpPr>
          <p:spPr>
            <a:xfrm>
              <a:off x="5399931" y="4400257"/>
              <a:ext cx="260806" cy="25944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8" name="椭圆 117">
              <a:extLst>
                <a:ext uri="{FF2B5EF4-FFF2-40B4-BE49-F238E27FC236}">
                  <a16:creationId xmlns:a16="http://schemas.microsoft.com/office/drawing/2014/main" id="{6D3F9F04-2DF1-4334-8305-ADF5DB1B9DD5}"/>
                </a:ext>
              </a:extLst>
            </p:cNvPr>
            <p:cNvSpPr/>
            <p:nvPr/>
          </p:nvSpPr>
          <p:spPr>
            <a:xfrm>
              <a:off x="5259915" y="4267531"/>
              <a:ext cx="509262" cy="5092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id="{914FB1F6-78B5-4D88-9973-A5841AFB473F}"/>
              </a:ext>
            </a:extLst>
          </p:cNvPr>
          <p:cNvGrpSpPr/>
          <p:nvPr/>
        </p:nvGrpSpPr>
        <p:grpSpPr>
          <a:xfrm>
            <a:off x="6226931" y="3371542"/>
            <a:ext cx="446541" cy="446541"/>
            <a:chOff x="6250531" y="3329564"/>
            <a:chExt cx="509262" cy="509262"/>
          </a:xfrm>
        </p:grpSpPr>
        <p:grpSp>
          <p:nvGrpSpPr>
            <p:cNvPr id="130" name="Google Shape;1014;p32">
              <a:extLst>
                <a:ext uri="{FF2B5EF4-FFF2-40B4-BE49-F238E27FC236}">
                  <a16:creationId xmlns:a16="http://schemas.microsoft.com/office/drawing/2014/main" id="{32F566BF-4099-4347-936F-16F7984CDDE9}"/>
                </a:ext>
              </a:extLst>
            </p:cNvPr>
            <p:cNvGrpSpPr/>
            <p:nvPr/>
          </p:nvGrpSpPr>
          <p:grpSpPr>
            <a:xfrm>
              <a:off x="6375157" y="3471061"/>
              <a:ext cx="256220" cy="256900"/>
              <a:chOff x="-1700225" y="2768875"/>
              <a:chExt cx="291450" cy="292225"/>
            </a:xfrm>
            <a:solidFill>
              <a:schemeClr val="bg1"/>
            </a:solidFill>
          </p:grpSpPr>
          <p:sp>
            <p:nvSpPr>
              <p:cNvPr id="132" name="Google Shape;1015;p32">
                <a:extLst>
                  <a:ext uri="{FF2B5EF4-FFF2-40B4-BE49-F238E27FC236}">
                    <a16:creationId xmlns:a16="http://schemas.microsoft.com/office/drawing/2014/main" id="{C7E752B2-068F-4336-9F6D-615A531BF036}"/>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3" name="Google Shape;1016;p32">
                <a:extLst>
                  <a:ext uri="{FF2B5EF4-FFF2-40B4-BE49-F238E27FC236}">
                    <a16:creationId xmlns:a16="http://schemas.microsoft.com/office/drawing/2014/main" id="{8706B481-3F6C-4AB2-8827-E54ACA24556E}"/>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4" name="Google Shape;1017;p32">
                <a:extLst>
                  <a:ext uri="{FF2B5EF4-FFF2-40B4-BE49-F238E27FC236}">
                    <a16:creationId xmlns:a16="http://schemas.microsoft.com/office/drawing/2014/main" id="{009BD529-8121-4645-A2C8-7382434DF17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5" name="Google Shape;1018;p32">
                <a:extLst>
                  <a:ext uri="{FF2B5EF4-FFF2-40B4-BE49-F238E27FC236}">
                    <a16:creationId xmlns:a16="http://schemas.microsoft.com/office/drawing/2014/main" id="{F435BDFC-C2AD-4702-9DE3-D60E5319C8FB}"/>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6" name="Google Shape;1019;p32">
                <a:extLst>
                  <a:ext uri="{FF2B5EF4-FFF2-40B4-BE49-F238E27FC236}">
                    <a16:creationId xmlns:a16="http://schemas.microsoft.com/office/drawing/2014/main" id="{239C1462-A28A-4C4E-8402-7ABCF7CAD1DD}"/>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7" name="Google Shape;1020;p32">
                <a:extLst>
                  <a:ext uri="{FF2B5EF4-FFF2-40B4-BE49-F238E27FC236}">
                    <a16:creationId xmlns:a16="http://schemas.microsoft.com/office/drawing/2014/main" id="{733CC251-52C9-43E0-A97D-A5450BA2327A}"/>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31" name="椭圆 130">
              <a:extLst>
                <a:ext uri="{FF2B5EF4-FFF2-40B4-BE49-F238E27FC236}">
                  <a16:creationId xmlns:a16="http://schemas.microsoft.com/office/drawing/2014/main" id="{E1BE467C-E96C-4D34-98C3-71EFB63BA434}"/>
                </a:ext>
              </a:extLst>
            </p:cNvPr>
            <p:cNvSpPr/>
            <p:nvPr/>
          </p:nvSpPr>
          <p:spPr>
            <a:xfrm>
              <a:off x="6250531" y="3329564"/>
              <a:ext cx="509262" cy="5092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a:extLst>
              <a:ext uri="{FF2B5EF4-FFF2-40B4-BE49-F238E27FC236}">
                <a16:creationId xmlns:a16="http://schemas.microsoft.com/office/drawing/2014/main" id="{36189A0B-6B53-4153-AD53-4458AF31C5C1}"/>
              </a:ext>
            </a:extLst>
          </p:cNvPr>
          <p:cNvGrpSpPr/>
          <p:nvPr/>
        </p:nvGrpSpPr>
        <p:grpSpPr>
          <a:xfrm>
            <a:off x="6208495" y="4374474"/>
            <a:ext cx="464288" cy="464288"/>
            <a:chOff x="6172140" y="4405563"/>
            <a:chExt cx="509262" cy="509262"/>
          </a:xfrm>
        </p:grpSpPr>
        <p:grpSp>
          <p:nvGrpSpPr>
            <p:cNvPr id="149" name="Google Shape;982;p32">
              <a:extLst>
                <a:ext uri="{FF2B5EF4-FFF2-40B4-BE49-F238E27FC236}">
                  <a16:creationId xmlns:a16="http://schemas.microsoft.com/office/drawing/2014/main" id="{4DD634FE-E746-47E9-94D0-AF605B6F6D36}"/>
                </a:ext>
              </a:extLst>
            </p:cNvPr>
            <p:cNvGrpSpPr/>
            <p:nvPr/>
          </p:nvGrpSpPr>
          <p:grpSpPr>
            <a:xfrm>
              <a:off x="6308992" y="4536773"/>
              <a:ext cx="264631" cy="262492"/>
              <a:chOff x="-31166825" y="1939525"/>
              <a:chExt cx="293800" cy="291425"/>
            </a:xfrm>
            <a:solidFill>
              <a:schemeClr val="bg1"/>
            </a:solidFill>
          </p:grpSpPr>
          <p:sp>
            <p:nvSpPr>
              <p:cNvPr id="151" name="Google Shape;983;p32">
                <a:extLst>
                  <a:ext uri="{FF2B5EF4-FFF2-40B4-BE49-F238E27FC236}">
                    <a16:creationId xmlns:a16="http://schemas.microsoft.com/office/drawing/2014/main" id="{911332CA-F939-4232-B60A-0E879B97CC3D}"/>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2" name="Google Shape;984;p32">
                <a:extLst>
                  <a:ext uri="{FF2B5EF4-FFF2-40B4-BE49-F238E27FC236}">
                    <a16:creationId xmlns:a16="http://schemas.microsoft.com/office/drawing/2014/main" id="{EEB0A99D-C561-4981-B3E6-9F1ED71E50F8}"/>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3" name="Google Shape;985;p32">
                <a:extLst>
                  <a:ext uri="{FF2B5EF4-FFF2-40B4-BE49-F238E27FC236}">
                    <a16:creationId xmlns:a16="http://schemas.microsoft.com/office/drawing/2014/main" id="{5880FA6A-39CD-4B1A-A666-655348F55968}"/>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4" name="Google Shape;986;p32">
                <a:extLst>
                  <a:ext uri="{FF2B5EF4-FFF2-40B4-BE49-F238E27FC236}">
                    <a16:creationId xmlns:a16="http://schemas.microsoft.com/office/drawing/2014/main" id="{AF431816-F7E3-4357-9071-8FC33851DBF5}"/>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5" name="Google Shape;987;p32">
                <a:extLst>
                  <a:ext uri="{FF2B5EF4-FFF2-40B4-BE49-F238E27FC236}">
                    <a16:creationId xmlns:a16="http://schemas.microsoft.com/office/drawing/2014/main" id="{6EDBDD68-A548-4A42-9062-737747AD0962}"/>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6" name="Google Shape;988;p32">
                <a:extLst>
                  <a:ext uri="{FF2B5EF4-FFF2-40B4-BE49-F238E27FC236}">
                    <a16:creationId xmlns:a16="http://schemas.microsoft.com/office/drawing/2014/main" id="{80A8844D-BDD8-40D0-94AE-D0E1166E6CD9}"/>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7" name="Google Shape;989;p32">
                <a:extLst>
                  <a:ext uri="{FF2B5EF4-FFF2-40B4-BE49-F238E27FC236}">
                    <a16:creationId xmlns:a16="http://schemas.microsoft.com/office/drawing/2014/main" id="{E3488DE4-5055-420C-84BF-3127C5EA02D6}"/>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8" name="Google Shape;990;p32">
                <a:extLst>
                  <a:ext uri="{FF2B5EF4-FFF2-40B4-BE49-F238E27FC236}">
                    <a16:creationId xmlns:a16="http://schemas.microsoft.com/office/drawing/2014/main" id="{68670715-07E8-45F4-80F8-1F4956219A90}"/>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9" name="Google Shape;991;p32">
                <a:extLst>
                  <a:ext uri="{FF2B5EF4-FFF2-40B4-BE49-F238E27FC236}">
                    <a16:creationId xmlns:a16="http://schemas.microsoft.com/office/drawing/2014/main" id="{964E6EFE-18F5-40BE-B374-AED07FCA47EF}"/>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0" name="Google Shape;992;p32">
                <a:extLst>
                  <a:ext uri="{FF2B5EF4-FFF2-40B4-BE49-F238E27FC236}">
                    <a16:creationId xmlns:a16="http://schemas.microsoft.com/office/drawing/2014/main" id="{5D1FDE30-B429-43F9-9A37-A5C6BD506586}"/>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1" name="Google Shape;993;p32">
                <a:extLst>
                  <a:ext uri="{FF2B5EF4-FFF2-40B4-BE49-F238E27FC236}">
                    <a16:creationId xmlns:a16="http://schemas.microsoft.com/office/drawing/2014/main" id="{F967A092-1C7C-47A8-8F90-01ADD68FDEC4}"/>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50" name="椭圆 149">
              <a:extLst>
                <a:ext uri="{FF2B5EF4-FFF2-40B4-BE49-F238E27FC236}">
                  <a16:creationId xmlns:a16="http://schemas.microsoft.com/office/drawing/2014/main" id="{E51DFAD4-49CE-42F6-B73D-BFFCA866A313}"/>
                </a:ext>
              </a:extLst>
            </p:cNvPr>
            <p:cNvSpPr/>
            <p:nvPr/>
          </p:nvSpPr>
          <p:spPr>
            <a:xfrm>
              <a:off x="6172140" y="4405563"/>
              <a:ext cx="509262" cy="5092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a:extLst>
              <a:ext uri="{FF2B5EF4-FFF2-40B4-BE49-F238E27FC236}">
                <a16:creationId xmlns:a16="http://schemas.microsoft.com/office/drawing/2014/main" id="{83B2EEDC-20EB-4AAA-9BB9-D6E623A28B89}"/>
              </a:ext>
            </a:extLst>
          </p:cNvPr>
          <p:cNvSpPr txBox="1"/>
          <p:nvPr/>
        </p:nvSpPr>
        <p:spPr>
          <a:xfrm>
            <a:off x="1742733" y="2009665"/>
            <a:ext cx="2130616" cy="461665"/>
          </a:xfrm>
          <a:prstGeom prst="rect">
            <a:avLst/>
          </a:prstGeom>
          <a:noFill/>
        </p:spPr>
        <p:txBody>
          <a:bodyPr wrap="square" rtlCol="0">
            <a:spAutoFit/>
          </a:bodyPr>
          <a:lstStyle/>
          <a:p>
            <a:pPr algn="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8" name="文本框 7">
            <a:extLst>
              <a:ext uri="{FF2B5EF4-FFF2-40B4-BE49-F238E27FC236}">
                <a16:creationId xmlns:a16="http://schemas.microsoft.com/office/drawing/2014/main" id="{CFDC13BE-A946-4F4F-925E-DF193C6CBD25}"/>
              </a:ext>
            </a:extLst>
          </p:cNvPr>
          <p:cNvSpPr txBox="1"/>
          <p:nvPr/>
        </p:nvSpPr>
        <p:spPr>
          <a:xfrm>
            <a:off x="641121" y="2484711"/>
            <a:ext cx="2892511"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73" name="文本框 172">
            <a:extLst>
              <a:ext uri="{FF2B5EF4-FFF2-40B4-BE49-F238E27FC236}">
                <a16:creationId xmlns:a16="http://schemas.microsoft.com/office/drawing/2014/main" id="{7C2D3448-7415-4195-BAAF-7232D983A47D}"/>
              </a:ext>
            </a:extLst>
          </p:cNvPr>
          <p:cNvSpPr txBox="1"/>
          <p:nvPr/>
        </p:nvSpPr>
        <p:spPr>
          <a:xfrm>
            <a:off x="1786145" y="4007811"/>
            <a:ext cx="2130616" cy="461665"/>
          </a:xfrm>
          <a:prstGeom prst="rect">
            <a:avLst/>
          </a:prstGeom>
          <a:noFill/>
        </p:spPr>
        <p:txBody>
          <a:bodyPr wrap="square" rtlCol="0">
            <a:spAutoFit/>
          </a:bodyPr>
          <a:lstStyle/>
          <a:p>
            <a:pPr algn="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74" name="文本框 173">
            <a:extLst>
              <a:ext uri="{FF2B5EF4-FFF2-40B4-BE49-F238E27FC236}">
                <a16:creationId xmlns:a16="http://schemas.microsoft.com/office/drawing/2014/main" id="{8066106B-08F7-4E23-81BC-B43FB5C9A6DE}"/>
              </a:ext>
            </a:extLst>
          </p:cNvPr>
          <p:cNvSpPr txBox="1"/>
          <p:nvPr/>
        </p:nvSpPr>
        <p:spPr>
          <a:xfrm>
            <a:off x="684533" y="4482857"/>
            <a:ext cx="2892511"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75" name="文本框 174">
            <a:extLst>
              <a:ext uri="{FF2B5EF4-FFF2-40B4-BE49-F238E27FC236}">
                <a16:creationId xmlns:a16="http://schemas.microsoft.com/office/drawing/2014/main" id="{69CB6362-9452-4352-BC48-3717F27E277B}"/>
              </a:ext>
            </a:extLst>
          </p:cNvPr>
          <p:cNvSpPr txBox="1"/>
          <p:nvPr/>
        </p:nvSpPr>
        <p:spPr>
          <a:xfrm>
            <a:off x="8148156" y="2009665"/>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76" name="文本框 175">
            <a:extLst>
              <a:ext uri="{FF2B5EF4-FFF2-40B4-BE49-F238E27FC236}">
                <a16:creationId xmlns:a16="http://schemas.microsoft.com/office/drawing/2014/main" id="{6B7E271D-7F34-455C-AE77-047C755A0335}"/>
              </a:ext>
            </a:extLst>
          </p:cNvPr>
          <p:cNvSpPr txBox="1"/>
          <p:nvPr/>
        </p:nvSpPr>
        <p:spPr>
          <a:xfrm>
            <a:off x="8077382" y="2484711"/>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77" name="文本框 176">
            <a:extLst>
              <a:ext uri="{FF2B5EF4-FFF2-40B4-BE49-F238E27FC236}">
                <a16:creationId xmlns:a16="http://schemas.microsoft.com/office/drawing/2014/main" id="{2375FBA6-2D72-4983-8240-65E6471673DD}"/>
              </a:ext>
            </a:extLst>
          </p:cNvPr>
          <p:cNvSpPr txBox="1"/>
          <p:nvPr/>
        </p:nvSpPr>
        <p:spPr>
          <a:xfrm>
            <a:off x="8148156" y="4007811"/>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78" name="文本框 177">
            <a:extLst>
              <a:ext uri="{FF2B5EF4-FFF2-40B4-BE49-F238E27FC236}">
                <a16:creationId xmlns:a16="http://schemas.microsoft.com/office/drawing/2014/main" id="{3AC688CA-6EE6-48C9-A7D6-544C10579909}"/>
              </a:ext>
            </a:extLst>
          </p:cNvPr>
          <p:cNvSpPr txBox="1"/>
          <p:nvPr/>
        </p:nvSpPr>
        <p:spPr>
          <a:xfrm>
            <a:off x="8077382" y="4482857"/>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258694835"/>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750"/>
                                        <p:tgtEl>
                                          <p:spTgt spid="6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73"/>
                                        </p:tgtEl>
                                        <p:attrNameLst>
                                          <p:attrName>style.visibility</p:attrName>
                                        </p:attrNameLst>
                                      </p:cBhvr>
                                      <p:to>
                                        <p:strVal val="visible"/>
                                      </p:to>
                                    </p:set>
                                    <p:animEffect transition="in" filter="wipe(right)">
                                      <p:cBhvr>
                                        <p:cTn id="34" dur="500"/>
                                        <p:tgtEl>
                                          <p:spTgt spid="17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right)">
                                      <p:cBhvr>
                                        <p:cTn id="37" dur="500"/>
                                        <p:tgtEl>
                                          <p:spTgt spid="174"/>
                                        </p:tgtEl>
                                      </p:cBhvr>
                                    </p:animEffect>
                                  </p:childTnLst>
                                </p:cTn>
                              </p:par>
                              <p:par>
                                <p:cTn id="38" presetID="22" presetClass="entr" presetSubtype="2"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500"/>
                                        <p:tgtEl>
                                          <p:spTgt spid="26"/>
                                        </p:tgtEl>
                                      </p:cBhvr>
                                    </p:animEffect>
                                  </p:childTnLst>
                                </p:cTn>
                              </p:par>
                              <p:par>
                                <p:cTn id="41" presetID="22" presetClass="entr" presetSubtype="8"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8"/>
                                        </p:tgtEl>
                                        <p:attrNameLst>
                                          <p:attrName>style.visibility</p:attrName>
                                        </p:attrNameLst>
                                      </p:cBhvr>
                                      <p:to>
                                        <p:strVal val="visible"/>
                                      </p:to>
                                    </p:set>
                                    <p:animEffect transition="in" filter="wipe(left)">
                                      <p:cBhvr>
                                        <p:cTn id="46" dur="500"/>
                                        <p:tgtEl>
                                          <p:spTgt spid="17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77"/>
                                        </p:tgtEl>
                                        <p:attrNameLst>
                                          <p:attrName>style.visibility</p:attrName>
                                        </p:attrNameLst>
                                      </p:cBhvr>
                                      <p:to>
                                        <p:strVal val="visible"/>
                                      </p:to>
                                    </p:set>
                                    <p:animEffect transition="in" filter="wipe(left)">
                                      <p:cBhvr>
                                        <p:cTn id="49" dur="500"/>
                                        <p:tgtEl>
                                          <p:spTgt spid="177"/>
                                        </p:tgtEl>
                                      </p:cBhvr>
                                    </p:animEffect>
                                  </p:childTnLst>
                                </p:cTn>
                              </p:par>
                              <p:par>
                                <p:cTn id="50" presetID="22" presetClass="entr" presetSubtype="8"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5"/>
                                        </p:tgtEl>
                                        <p:attrNameLst>
                                          <p:attrName>style.visibility</p:attrName>
                                        </p:attrNameLst>
                                      </p:cBhvr>
                                      <p:to>
                                        <p:strVal val="visible"/>
                                      </p:to>
                                    </p:set>
                                    <p:animEffect transition="in" filter="wipe(left)">
                                      <p:cBhvr>
                                        <p:cTn id="58"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7" grpId="0"/>
      <p:bldP spid="8" grpId="0"/>
      <p:bldP spid="173" grpId="0"/>
      <p:bldP spid="174" grpId="0"/>
      <p:bldP spid="175" grpId="0"/>
      <p:bldP spid="176" grpId="0"/>
      <p:bldP spid="177" grpId="0"/>
      <p:bldP spid="1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37F7F73-E81C-4235-999F-94470CDA246A}"/>
              </a:ext>
            </a:extLst>
          </p:cNvPr>
          <p:cNvSpPr/>
          <p:nvPr/>
        </p:nvSpPr>
        <p:spPr>
          <a:xfrm rot="2758179" flipH="1">
            <a:off x="2561052" y="6126859"/>
            <a:ext cx="2211048" cy="2211048"/>
          </a:xfrm>
          <a:prstGeom prst="roundRect">
            <a:avLst>
              <a:gd name="adj" fmla="val 35368"/>
            </a:avLst>
          </a:prstGeom>
          <a:solidFill>
            <a:srgbClr val="178A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3447983" y="2547220"/>
            <a:ext cx="5676721" cy="5676721"/>
          </a:xfrm>
          <a:prstGeom prst="roundRect">
            <a:avLst>
              <a:gd name="adj" fmla="val 21708"/>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圆角 25">
            <a:extLst>
              <a:ext uri="{FF2B5EF4-FFF2-40B4-BE49-F238E27FC236}">
                <a16:creationId xmlns:a16="http://schemas.microsoft.com/office/drawing/2014/main" id="{FA0FB315-C259-4AF6-AEF5-8F0A7BC14967}"/>
              </a:ext>
            </a:extLst>
          </p:cNvPr>
          <p:cNvSpPr/>
          <p:nvPr/>
        </p:nvSpPr>
        <p:spPr>
          <a:xfrm rot="8168833">
            <a:off x="-341797" y="-4610222"/>
            <a:ext cx="8016747" cy="8016746"/>
          </a:xfrm>
          <a:prstGeom prst="roundRect">
            <a:avLst>
              <a:gd name="adj" fmla="val 13865"/>
            </a:avLst>
          </a:prstGeom>
          <a:blipFill dpi="0" rotWithShape="0">
            <a:blip r:embed="rId2" cstate="screen">
              <a:extLst>
                <a:ext uri="{28A0092B-C50C-407E-A947-70E740481C1C}">
                  <a14:useLocalDpi xmlns:a14="http://schemas.microsoft.com/office/drawing/2010/main"/>
                </a:ext>
              </a:extLst>
            </a:blip>
            <a:srcRect/>
            <a:tile tx="2279650" ty="514985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a:extLst>
              <a:ext uri="{FF2B5EF4-FFF2-40B4-BE49-F238E27FC236}">
                <a16:creationId xmlns:a16="http://schemas.microsoft.com/office/drawing/2014/main" id="{50A05CF2-0ABA-4841-96BC-0E127A70AF62}"/>
              </a:ext>
            </a:extLst>
          </p:cNvPr>
          <p:cNvGrpSpPr/>
          <p:nvPr/>
        </p:nvGrpSpPr>
        <p:grpSpPr>
          <a:xfrm>
            <a:off x="807653" y="-3212006"/>
            <a:ext cx="7108899" cy="6889060"/>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19" name="文本框 18">
            <a:extLst>
              <a:ext uri="{FF2B5EF4-FFF2-40B4-BE49-F238E27FC236}">
                <a16:creationId xmlns:a16="http://schemas.microsoft.com/office/drawing/2014/main" id="{81E7A5BD-22CE-48F5-974F-0F2B68545817}"/>
              </a:ext>
            </a:extLst>
          </p:cNvPr>
          <p:cNvSpPr txBox="1"/>
          <p:nvPr/>
        </p:nvSpPr>
        <p:spPr>
          <a:xfrm>
            <a:off x="5878510" y="2445304"/>
            <a:ext cx="1659429" cy="1569660"/>
          </a:xfrm>
          <a:prstGeom prst="rect">
            <a:avLst/>
          </a:prstGeom>
          <a:noFill/>
        </p:spPr>
        <p:txBody>
          <a:bodyPr wrap="none" rtlCol="0">
            <a:spAutoFit/>
          </a:bodyPr>
          <a:lstStyle/>
          <a:p>
            <a:r>
              <a:rPr lang="en-US" altLang="zh-CN" sz="9600" dirty="0">
                <a:solidFill>
                  <a:srgbClr val="178A9E"/>
                </a:solidFill>
                <a:cs typeface="+mn-ea"/>
                <a:sym typeface="+mn-lt"/>
              </a:rPr>
              <a:t>04</a:t>
            </a:r>
            <a:endParaRPr lang="zh-CN" altLang="en-US" sz="9600" dirty="0">
              <a:solidFill>
                <a:srgbClr val="178A9E"/>
              </a:solidFill>
              <a:cs typeface="+mn-ea"/>
              <a:sym typeface="+mn-lt"/>
            </a:endParaRPr>
          </a:p>
        </p:txBody>
      </p:sp>
      <p:sp>
        <p:nvSpPr>
          <p:cNvPr id="21" name="文本框 20">
            <a:extLst>
              <a:ext uri="{FF2B5EF4-FFF2-40B4-BE49-F238E27FC236}">
                <a16:creationId xmlns:a16="http://schemas.microsoft.com/office/drawing/2014/main" id="{B31FDBC3-3BF1-4E55-B35E-6B4CE25190E2}"/>
              </a:ext>
            </a:extLst>
          </p:cNvPr>
          <p:cNvSpPr txBox="1"/>
          <p:nvPr/>
        </p:nvSpPr>
        <p:spPr>
          <a:xfrm>
            <a:off x="7679099" y="3382646"/>
            <a:ext cx="3748142" cy="523220"/>
          </a:xfrm>
          <a:prstGeom prst="rect">
            <a:avLst/>
          </a:prstGeom>
          <a:noFill/>
        </p:spPr>
        <p:txBody>
          <a:bodyPr wrap="none" rtlCol="0">
            <a:spAutoFit/>
          </a:bodyPr>
          <a:lstStyle/>
          <a:p>
            <a:r>
              <a:rPr lang="en-US" altLang="zh-CN" sz="2800" spc="100" dirty="0">
                <a:cs typeface="+mn-ea"/>
                <a:sym typeface="+mn-lt"/>
              </a:rPr>
              <a:t>BUSINESS REPORT </a:t>
            </a:r>
          </a:p>
        </p:txBody>
      </p:sp>
      <p:grpSp>
        <p:nvGrpSpPr>
          <p:cNvPr id="32" name="组合 31">
            <a:extLst>
              <a:ext uri="{FF2B5EF4-FFF2-40B4-BE49-F238E27FC236}">
                <a16:creationId xmlns:a16="http://schemas.microsoft.com/office/drawing/2014/main" id="{F644DD3F-3BFF-4A72-B379-AFB1E1DD0040}"/>
              </a:ext>
            </a:extLst>
          </p:cNvPr>
          <p:cNvGrpSpPr/>
          <p:nvPr/>
        </p:nvGrpSpPr>
        <p:grpSpPr>
          <a:xfrm>
            <a:off x="8666549" y="508779"/>
            <a:ext cx="2760692" cy="696982"/>
            <a:chOff x="690767" y="227346"/>
            <a:chExt cx="2760692" cy="696982"/>
          </a:xfrm>
        </p:grpSpPr>
        <p:sp>
          <p:nvSpPr>
            <p:cNvPr id="37" name="文本框 36">
              <a:extLst>
                <a:ext uri="{FF2B5EF4-FFF2-40B4-BE49-F238E27FC236}">
                  <a16:creationId xmlns:a16="http://schemas.microsoft.com/office/drawing/2014/main" id="{7210A815-6253-4773-A5B9-BB488D91E015}"/>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40" name="文本框 39">
              <a:extLst>
                <a:ext uri="{FF2B5EF4-FFF2-40B4-BE49-F238E27FC236}">
                  <a16:creationId xmlns:a16="http://schemas.microsoft.com/office/drawing/2014/main" id="{7A135C96-5648-4640-B1AE-C58B745BCB4A}"/>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sp>
        <p:nvSpPr>
          <p:cNvPr id="20" name="文本框 19">
            <a:extLst>
              <a:ext uri="{FF2B5EF4-FFF2-40B4-BE49-F238E27FC236}">
                <a16:creationId xmlns:a16="http://schemas.microsoft.com/office/drawing/2014/main" id="{FD759FDC-8489-4FCB-9F82-0D7AF3F942AD}"/>
              </a:ext>
            </a:extLst>
          </p:cNvPr>
          <p:cNvSpPr txBox="1"/>
          <p:nvPr/>
        </p:nvSpPr>
        <p:spPr>
          <a:xfrm>
            <a:off x="5991817"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29" name="文本框 28">
            <a:extLst>
              <a:ext uri="{FF2B5EF4-FFF2-40B4-BE49-F238E27FC236}">
                <a16:creationId xmlns:a16="http://schemas.microsoft.com/office/drawing/2014/main" id="{96FA0058-6F6F-4C32-99F1-116A6818696E}"/>
              </a:ext>
            </a:extLst>
          </p:cNvPr>
          <p:cNvSpPr txBox="1"/>
          <p:nvPr/>
        </p:nvSpPr>
        <p:spPr>
          <a:xfrm>
            <a:off x="5991817"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33" name="文本框 32">
            <a:extLst>
              <a:ext uri="{FF2B5EF4-FFF2-40B4-BE49-F238E27FC236}">
                <a16:creationId xmlns:a16="http://schemas.microsoft.com/office/drawing/2014/main" id="{5BCB575D-850E-47CC-9B8C-5BC9A6D30391}"/>
              </a:ext>
            </a:extLst>
          </p:cNvPr>
          <p:cNvSpPr txBox="1"/>
          <p:nvPr/>
        </p:nvSpPr>
        <p:spPr>
          <a:xfrm>
            <a:off x="8911781"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34" name="文本框 33">
            <a:extLst>
              <a:ext uri="{FF2B5EF4-FFF2-40B4-BE49-F238E27FC236}">
                <a16:creationId xmlns:a16="http://schemas.microsoft.com/office/drawing/2014/main" id="{45AB9B08-CD34-45F1-B126-4B5E2891135A}"/>
              </a:ext>
            </a:extLst>
          </p:cNvPr>
          <p:cNvSpPr txBox="1"/>
          <p:nvPr/>
        </p:nvSpPr>
        <p:spPr>
          <a:xfrm>
            <a:off x="8911781"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grpSp>
        <p:nvGrpSpPr>
          <p:cNvPr id="35" name="组合 34">
            <a:extLst>
              <a:ext uri="{FF2B5EF4-FFF2-40B4-BE49-F238E27FC236}">
                <a16:creationId xmlns:a16="http://schemas.microsoft.com/office/drawing/2014/main" id="{158BEB59-3DDE-4824-95EF-1F551ACAEFF0}"/>
              </a:ext>
            </a:extLst>
          </p:cNvPr>
          <p:cNvGrpSpPr/>
          <p:nvPr/>
        </p:nvGrpSpPr>
        <p:grpSpPr>
          <a:xfrm>
            <a:off x="5911576" y="3956993"/>
            <a:ext cx="5402428" cy="945974"/>
            <a:chOff x="7410821" y="1659342"/>
            <a:chExt cx="3631779" cy="945974"/>
          </a:xfrm>
        </p:grpSpPr>
        <p:sp>
          <p:nvSpPr>
            <p:cNvPr id="36" name="文本框 35">
              <a:extLst>
                <a:ext uri="{FF2B5EF4-FFF2-40B4-BE49-F238E27FC236}">
                  <a16:creationId xmlns:a16="http://schemas.microsoft.com/office/drawing/2014/main" id="{69B5D7BF-F6CC-46EE-831D-BBAA3B9CED3B}"/>
                </a:ext>
              </a:extLst>
            </p:cNvPr>
            <p:cNvSpPr txBox="1"/>
            <p:nvPr/>
          </p:nvSpPr>
          <p:spPr>
            <a:xfrm>
              <a:off x="7410821" y="1659342"/>
              <a:ext cx="3604510" cy="707886"/>
            </a:xfrm>
            <a:prstGeom prst="rect">
              <a:avLst/>
            </a:prstGeom>
            <a:noFill/>
          </p:spPr>
          <p:txBody>
            <a:bodyPr wrap="square" rtlCol="0">
              <a:spAutoFit/>
            </a:bodyPr>
            <a:lstStyle/>
            <a:p>
              <a:pPr algn="dist"/>
              <a:r>
                <a:rPr lang="en-US" altLang="zh-CN" sz="4000" b="1" dirty="0">
                  <a:solidFill>
                    <a:schemeClr val="tx1">
                      <a:lumMod val="75000"/>
                      <a:lumOff val="25000"/>
                    </a:schemeClr>
                  </a:solidFill>
                  <a:cs typeface="+mn-ea"/>
                  <a:sym typeface="+mn-lt"/>
                </a:rPr>
                <a:t>ENTER YOUR TITLE</a:t>
              </a:r>
              <a:endParaRPr lang="zh-CN" altLang="en-US" sz="4000" b="1" dirty="0">
                <a:solidFill>
                  <a:schemeClr val="tx1">
                    <a:lumMod val="75000"/>
                    <a:lumOff val="25000"/>
                  </a:schemeClr>
                </a:solidFill>
                <a:cs typeface="+mn-ea"/>
                <a:sym typeface="+mn-lt"/>
              </a:endParaRPr>
            </a:p>
          </p:txBody>
        </p:sp>
        <p:sp>
          <p:nvSpPr>
            <p:cNvPr id="38" name="文本框 37">
              <a:extLst>
                <a:ext uri="{FF2B5EF4-FFF2-40B4-BE49-F238E27FC236}">
                  <a16:creationId xmlns:a16="http://schemas.microsoft.com/office/drawing/2014/main" id="{7DFAA825-A53E-4097-AAF1-8BFC04C77489}"/>
                </a:ext>
              </a:extLst>
            </p:cNvPr>
            <p:cNvSpPr txBox="1"/>
            <p:nvPr/>
          </p:nvSpPr>
          <p:spPr>
            <a:xfrm>
              <a:off x="7438090" y="2297539"/>
              <a:ext cx="3604510" cy="307777"/>
            </a:xfrm>
            <a:prstGeom prst="rect">
              <a:avLst/>
            </a:prstGeom>
            <a:noFill/>
          </p:spPr>
          <p:txBody>
            <a:bodyPr wrap="square">
              <a:spAutoFit/>
            </a:bodyPr>
            <a:lstStyle/>
            <a:p>
              <a:pPr algn="dist"/>
              <a:r>
                <a:rPr lang="en-US" altLang="zh-CN" sz="14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246677276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0-#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1+#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5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000" fill="hold"/>
                                        <p:tgtEl>
                                          <p:spTgt spid="35"/>
                                        </p:tgtEl>
                                        <p:attrNameLst>
                                          <p:attrName>ppt_x</p:attrName>
                                        </p:attrNameLst>
                                      </p:cBhvr>
                                      <p:tavLst>
                                        <p:tav tm="0">
                                          <p:val>
                                            <p:strVal val="1+#ppt_w/2"/>
                                          </p:val>
                                        </p:tav>
                                        <p:tav tm="100000">
                                          <p:val>
                                            <p:strVal val="#ppt_x"/>
                                          </p:val>
                                        </p:tav>
                                      </p:tavLst>
                                    </p:anim>
                                    <p:anim calcmode="lin" valueType="num">
                                      <p:cBhvr additive="base">
                                        <p:cTn id="36" dur="1000" fill="hold"/>
                                        <p:tgtEl>
                                          <p:spTgt spid="35"/>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19" grpId="0"/>
      <p:bldP spid="21" grpId="0"/>
      <p:bldP spid="20" grpId="0"/>
      <p:bldP spid="29"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37F7F73-E81C-4235-999F-94470CDA246A}"/>
              </a:ext>
            </a:extLst>
          </p:cNvPr>
          <p:cNvSpPr/>
          <p:nvPr/>
        </p:nvSpPr>
        <p:spPr>
          <a:xfrm rot="2758179" flipH="1">
            <a:off x="1198171" y="6126859"/>
            <a:ext cx="2211048" cy="2211048"/>
          </a:xfrm>
          <a:prstGeom prst="roundRect">
            <a:avLst>
              <a:gd name="adj" fmla="val 35368"/>
            </a:avLst>
          </a:prstGeom>
          <a:solidFill>
            <a:srgbClr val="178A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4810864" y="2547220"/>
            <a:ext cx="5676721" cy="5676721"/>
          </a:xfrm>
          <a:prstGeom prst="roundRect">
            <a:avLst>
              <a:gd name="adj" fmla="val 21708"/>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圆角 25">
            <a:extLst>
              <a:ext uri="{FF2B5EF4-FFF2-40B4-BE49-F238E27FC236}">
                <a16:creationId xmlns:a16="http://schemas.microsoft.com/office/drawing/2014/main" id="{FA0FB315-C259-4AF6-AEF5-8F0A7BC14967}"/>
              </a:ext>
            </a:extLst>
          </p:cNvPr>
          <p:cNvSpPr/>
          <p:nvPr/>
        </p:nvSpPr>
        <p:spPr>
          <a:xfrm rot="8168833">
            <a:off x="6348232" y="-3253175"/>
            <a:ext cx="6065776" cy="6065775"/>
          </a:xfrm>
          <a:prstGeom prst="roundRect">
            <a:avLst>
              <a:gd name="adj" fmla="val 13865"/>
            </a:avLst>
          </a:prstGeom>
          <a:blipFill dpi="0" rotWithShape="0">
            <a:blip r:embed="rId2" cstate="screen">
              <a:extLst>
                <a:ext uri="{28A0092B-C50C-407E-A947-70E740481C1C}">
                  <a14:useLocalDpi xmlns:a14="http://schemas.microsoft.com/office/drawing/2010/main"/>
                </a:ext>
              </a:extLst>
            </a:blip>
            <a:srcRect/>
            <a:tile tx="412750" ty="-23495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a:extLst>
              <a:ext uri="{FF2B5EF4-FFF2-40B4-BE49-F238E27FC236}">
                <a16:creationId xmlns:a16="http://schemas.microsoft.com/office/drawing/2014/main" id="{CAB43C1E-B74B-429B-BC6C-73D9B669A3A3}"/>
              </a:ext>
            </a:extLst>
          </p:cNvPr>
          <p:cNvGrpSpPr/>
          <p:nvPr/>
        </p:nvGrpSpPr>
        <p:grpSpPr>
          <a:xfrm>
            <a:off x="7217949" y="-2195232"/>
            <a:ext cx="5378864" cy="5212525"/>
            <a:chOff x="7217949" y="-2195232"/>
            <a:chExt cx="5378864" cy="5212525"/>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7217949" y="-2195232"/>
              <a:ext cx="1263784" cy="5212525"/>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8466970" y="187848"/>
              <a:ext cx="4129843" cy="1277426"/>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9" name="文本框 8">
            <a:extLst>
              <a:ext uri="{FF2B5EF4-FFF2-40B4-BE49-F238E27FC236}">
                <a16:creationId xmlns:a16="http://schemas.microsoft.com/office/drawing/2014/main" id="{4BA17F8B-8910-46C5-8EF7-385F7AE1A19E}"/>
              </a:ext>
            </a:extLst>
          </p:cNvPr>
          <p:cNvSpPr txBox="1"/>
          <p:nvPr/>
        </p:nvSpPr>
        <p:spPr>
          <a:xfrm>
            <a:off x="2033005" y="2887326"/>
            <a:ext cx="816249" cy="707886"/>
          </a:xfrm>
          <a:prstGeom prst="rect">
            <a:avLst/>
          </a:prstGeom>
          <a:noFill/>
        </p:spPr>
        <p:txBody>
          <a:bodyPr wrap="none" rtlCol="0">
            <a:spAutoFit/>
          </a:bodyPr>
          <a:lstStyle/>
          <a:p>
            <a:r>
              <a:rPr lang="en-US" altLang="zh-CN" sz="4000" b="1" dirty="0">
                <a:solidFill>
                  <a:schemeClr val="tx1">
                    <a:lumMod val="75000"/>
                    <a:lumOff val="25000"/>
                  </a:schemeClr>
                </a:solidFill>
                <a:cs typeface="+mn-ea"/>
                <a:sym typeface="+mn-lt"/>
              </a:rPr>
              <a:t>01</a:t>
            </a:r>
            <a:endParaRPr lang="zh-CN" altLang="en-US" sz="40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804E99EF-5AC1-43AD-A79F-FEBF661B59B7}"/>
              </a:ext>
            </a:extLst>
          </p:cNvPr>
          <p:cNvSpPr txBox="1"/>
          <p:nvPr/>
        </p:nvSpPr>
        <p:spPr>
          <a:xfrm>
            <a:off x="2838092" y="2933493"/>
            <a:ext cx="3604510" cy="523220"/>
          </a:xfrm>
          <a:prstGeom prst="rect">
            <a:avLst/>
          </a:prstGeom>
          <a:noFill/>
        </p:spPr>
        <p:txBody>
          <a:bodyPr wrap="square" rtlCol="0">
            <a:spAutoFit/>
          </a:bodyPr>
          <a:lstStyle/>
          <a:p>
            <a:pPr algn="dist"/>
            <a:r>
              <a:rPr lang="en-US" altLang="zh-CN" sz="2800" b="1" dirty="0">
                <a:solidFill>
                  <a:schemeClr val="tx1">
                    <a:lumMod val="75000"/>
                    <a:lumOff val="25000"/>
                  </a:schemeClr>
                </a:solidFill>
                <a:cs typeface="+mn-ea"/>
                <a:sym typeface="+mn-lt"/>
              </a:rPr>
              <a:t>ENTER YOUR TITLE</a:t>
            </a:r>
            <a:endParaRPr lang="zh-CN" altLang="en-US" sz="2800" b="1"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BBE50118-901C-41F0-97F2-BE1288E7A808}"/>
              </a:ext>
            </a:extLst>
          </p:cNvPr>
          <p:cNvSpPr txBox="1"/>
          <p:nvPr/>
        </p:nvSpPr>
        <p:spPr>
          <a:xfrm>
            <a:off x="2865361" y="3318213"/>
            <a:ext cx="3604510" cy="276999"/>
          </a:xfrm>
          <a:prstGeom prst="rect">
            <a:avLst/>
          </a:prstGeom>
          <a:noFill/>
        </p:spPr>
        <p:txBody>
          <a:bodyPr wrap="square">
            <a:spAutoFit/>
          </a:bodyPr>
          <a:lstStyle/>
          <a:p>
            <a:pPr algn="dist"/>
            <a:r>
              <a:rPr lang="en-US" altLang="zh-CN" sz="1200" dirty="0">
                <a:solidFill>
                  <a:schemeClr val="bg1">
                    <a:lumMod val="50000"/>
                  </a:schemeClr>
                </a:solidFill>
                <a:cs typeface="+mn-ea"/>
                <a:sym typeface="+mn-lt"/>
              </a:rPr>
              <a:t>Please enter the font and title you think</a:t>
            </a:r>
          </a:p>
        </p:txBody>
      </p:sp>
      <p:sp>
        <p:nvSpPr>
          <p:cNvPr id="27" name="文本框 26">
            <a:extLst>
              <a:ext uri="{FF2B5EF4-FFF2-40B4-BE49-F238E27FC236}">
                <a16:creationId xmlns:a16="http://schemas.microsoft.com/office/drawing/2014/main" id="{DE72AFA9-B0BD-4546-91AC-FAF54F039BA0}"/>
              </a:ext>
            </a:extLst>
          </p:cNvPr>
          <p:cNvSpPr txBox="1"/>
          <p:nvPr/>
        </p:nvSpPr>
        <p:spPr>
          <a:xfrm>
            <a:off x="2981451" y="3816899"/>
            <a:ext cx="816249" cy="707886"/>
          </a:xfrm>
          <a:prstGeom prst="rect">
            <a:avLst/>
          </a:prstGeom>
          <a:noFill/>
        </p:spPr>
        <p:txBody>
          <a:bodyPr wrap="none" rtlCol="0">
            <a:spAutoFit/>
          </a:bodyPr>
          <a:lstStyle/>
          <a:p>
            <a:r>
              <a:rPr lang="en-US" altLang="zh-CN" sz="4000" b="1" dirty="0">
                <a:solidFill>
                  <a:schemeClr val="tx1">
                    <a:lumMod val="75000"/>
                    <a:lumOff val="25000"/>
                  </a:schemeClr>
                </a:solidFill>
                <a:cs typeface="+mn-ea"/>
                <a:sym typeface="+mn-lt"/>
              </a:rPr>
              <a:t>02</a:t>
            </a:r>
            <a:endParaRPr lang="zh-CN" altLang="en-US" sz="4000" b="1"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D3748447-005A-4481-8B63-A11EDE14448E}"/>
              </a:ext>
            </a:extLst>
          </p:cNvPr>
          <p:cNvSpPr txBox="1"/>
          <p:nvPr/>
        </p:nvSpPr>
        <p:spPr>
          <a:xfrm>
            <a:off x="3786538" y="3863066"/>
            <a:ext cx="3604510"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en-US" altLang="zh-CN" dirty="0">
                <a:sym typeface="+mn-lt"/>
              </a:rPr>
              <a:t>ENTER YOUR TITLE</a:t>
            </a:r>
            <a:endParaRPr lang="zh-CN" altLang="en-US" dirty="0">
              <a:sym typeface="+mn-lt"/>
            </a:endParaRPr>
          </a:p>
        </p:txBody>
      </p:sp>
      <p:sp>
        <p:nvSpPr>
          <p:cNvPr id="29" name="文本框 28">
            <a:extLst>
              <a:ext uri="{FF2B5EF4-FFF2-40B4-BE49-F238E27FC236}">
                <a16:creationId xmlns:a16="http://schemas.microsoft.com/office/drawing/2014/main" id="{D769EF1A-33C7-429C-A289-A2787A49999C}"/>
              </a:ext>
            </a:extLst>
          </p:cNvPr>
          <p:cNvSpPr txBox="1"/>
          <p:nvPr/>
        </p:nvSpPr>
        <p:spPr>
          <a:xfrm>
            <a:off x="3813807" y="4247786"/>
            <a:ext cx="3604510" cy="276999"/>
          </a:xfrm>
          <a:prstGeom prst="rect">
            <a:avLst/>
          </a:prstGeom>
          <a:noFill/>
        </p:spPr>
        <p:txBody>
          <a:bodyPr wrap="square">
            <a:spAutoFit/>
          </a:bodyPr>
          <a:lstStyle>
            <a:defPPr>
              <a:defRPr lang="zh-CN"/>
            </a:defPPr>
            <a:lvl1pPr algn="dist">
              <a:defRPr sz="1200">
                <a:solidFill>
                  <a:schemeClr val="bg1">
                    <a:lumMod val="50000"/>
                  </a:schemeClr>
                </a:solidFill>
                <a:cs typeface="+mn-ea"/>
              </a:defRPr>
            </a:lvl1pPr>
          </a:lstStyle>
          <a:p>
            <a:r>
              <a:rPr lang="en-US" altLang="zh-CN" dirty="0">
                <a:sym typeface="+mn-lt"/>
              </a:rPr>
              <a:t>Please enter the font and title you think</a:t>
            </a:r>
          </a:p>
        </p:txBody>
      </p:sp>
      <p:sp>
        <p:nvSpPr>
          <p:cNvPr id="31" name="文本框 30">
            <a:extLst>
              <a:ext uri="{FF2B5EF4-FFF2-40B4-BE49-F238E27FC236}">
                <a16:creationId xmlns:a16="http://schemas.microsoft.com/office/drawing/2014/main" id="{2ED2B62D-950C-42C3-A43E-76E1EC1ABDB7}"/>
              </a:ext>
            </a:extLst>
          </p:cNvPr>
          <p:cNvSpPr txBox="1"/>
          <p:nvPr/>
        </p:nvSpPr>
        <p:spPr>
          <a:xfrm>
            <a:off x="3929897" y="4746472"/>
            <a:ext cx="816249" cy="707886"/>
          </a:xfrm>
          <a:prstGeom prst="rect">
            <a:avLst/>
          </a:prstGeom>
          <a:noFill/>
        </p:spPr>
        <p:txBody>
          <a:bodyPr wrap="none" rtlCol="0">
            <a:spAutoFit/>
          </a:bodyPr>
          <a:lstStyle/>
          <a:p>
            <a:r>
              <a:rPr lang="en-US" altLang="zh-CN" sz="4000" b="1" dirty="0">
                <a:solidFill>
                  <a:schemeClr val="tx1">
                    <a:lumMod val="75000"/>
                    <a:lumOff val="25000"/>
                  </a:schemeClr>
                </a:solidFill>
                <a:cs typeface="+mn-ea"/>
                <a:sym typeface="+mn-lt"/>
              </a:rPr>
              <a:t>03</a:t>
            </a:r>
            <a:endParaRPr lang="zh-CN" altLang="en-US" sz="4000" b="1"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2C10FBB3-F4E4-4E5F-BABB-0D513D8F17F4}"/>
              </a:ext>
            </a:extLst>
          </p:cNvPr>
          <p:cNvSpPr txBox="1"/>
          <p:nvPr/>
        </p:nvSpPr>
        <p:spPr>
          <a:xfrm>
            <a:off x="4734984" y="4792639"/>
            <a:ext cx="3604510"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en-US" altLang="zh-CN" dirty="0">
                <a:sym typeface="+mn-lt"/>
              </a:rPr>
              <a:t>ENTER YOUR TITLE</a:t>
            </a:r>
            <a:endParaRPr lang="zh-CN" altLang="en-US" dirty="0">
              <a:sym typeface="+mn-lt"/>
            </a:endParaRPr>
          </a:p>
        </p:txBody>
      </p:sp>
      <p:sp>
        <p:nvSpPr>
          <p:cNvPr id="33" name="文本框 32">
            <a:extLst>
              <a:ext uri="{FF2B5EF4-FFF2-40B4-BE49-F238E27FC236}">
                <a16:creationId xmlns:a16="http://schemas.microsoft.com/office/drawing/2014/main" id="{00782F40-6544-45D3-A6EB-545233483B44}"/>
              </a:ext>
            </a:extLst>
          </p:cNvPr>
          <p:cNvSpPr txBox="1"/>
          <p:nvPr/>
        </p:nvSpPr>
        <p:spPr>
          <a:xfrm>
            <a:off x="4762253" y="5177359"/>
            <a:ext cx="3604510" cy="276999"/>
          </a:xfrm>
          <a:prstGeom prst="rect">
            <a:avLst/>
          </a:prstGeom>
          <a:noFill/>
        </p:spPr>
        <p:txBody>
          <a:bodyPr wrap="square">
            <a:spAutoFit/>
          </a:bodyPr>
          <a:lstStyle>
            <a:defPPr>
              <a:defRPr lang="zh-CN"/>
            </a:defPPr>
            <a:lvl1pPr algn="dist">
              <a:defRPr sz="1200">
                <a:solidFill>
                  <a:schemeClr val="bg1">
                    <a:lumMod val="50000"/>
                  </a:schemeClr>
                </a:solidFill>
                <a:cs typeface="+mn-ea"/>
              </a:defRPr>
            </a:lvl1pPr>
          </a:lstStyle>
          <a:p>
            <a:r>
              <a:rPr lang="en-US" altLang="zh-CN" dirty="0">
                <a:sym typeface="+mn-lt"/>
              </a:rPr>
              <a:t>Please enter the font and title you think</a:t>
            </a:r>
          </a:p>
        </p:txBody>
      </p:sp>
      <p:sp>
        <p:nvSpPr>
          <p:cNvPr id="35" name="文本框 34">
            <a:extLst>
              <a:ext uri="{FF2B5EF4-FFF2-40B4-BE49-F238E27FC236}">
                <a16:creationId xmlns:a16="http://schemas.microsoft.com/office/drawing/2014/main" id="{3E7D1E98-D0E6-4AE8-A246-B966DEED98EA}"/>
              </a:ext>
            </a:extLst>
          </p:cNvPr>
          <p:cNvSpPr txBox="1"/>
          <p:nvPr/>
        </p:nvSpPr>
        <p:spPr>
          <a:xfrm>
            <a:off x="4878344" y="5676044"/>
            <a:ext cx="816249" cy="707886"/>
          </a:xfrm>
          <a:prstGeom prst="rect">
            <a:avLst/>
          </a:prstGeom>
          <a:noFill/>
        </p:spPr>
        <p:txBody>
          <a:bodyPr wrap="none" rtlCol="0">
            <a:spAutoFit/>
          </a:bodyPr>
          <a:lstStyle/>
          <a:p>
            <a:r>
              <a:rPr lang="en-US" altLang="zh-CN" sz="4000" b="1" dirty="0">
                <a:solidFill>
                  <a:schemeClr val="tx1">
                    <a:lumMod val="75000"/>
                    <a:lumOff val="25000"/>
                  </a:schemeClr>
                </a:solidFill>
                <a:cs typeface="+mn-ea"/>
                <a:sym typeface="+mn-lt"/>
              </a:rPr>
              <a:t>04</a:t>
            </a:r>
            <a:endParaRPr lang="zh-CN" altLang="en-US" sz="4000" b="1"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381256C2-C62D-41BB-97EF-C0A7C7D91E1C}"/>
              </a:ext>
            </a:extLst>
          </p:cNvPr>
          <p:cNvSpPr txBox="1"/>
          <p:nvPr/>
        </p:nvSpPr>
        <p:spPr>
          <a:xfrm>
            <a:off x="5683431" y="5722211"/>
            <a:ext cx="3604510"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en-US" altLang="zh-CN" dirty="0">
                <a:sym typeface="+mn-lt"/>
              </a:rPr>
              <a:t>ENTER YOUR TITLE</a:t>
            </a:r>
            <a:endParaRPr lang="zh-CN" altLang="en-US" dirty="0">
              <a:sym typeface="+mn-lt"/>
            </a:endParaRPr>
          </a:p>
        </p:txBody>
      </p:sp>
      <p:sp>
        <p:nvSpPr>
          <p:cNvPr id="37" name="文本框 36">
            <a:extLst>
              <a:ext uri="{FF2B5EF4-FFF2-40B4-BE49-F238E27FC236}">
                <a16:creationId xmlns:a16="http://schemas.microsoft.com/office/drawing/2014/main" id="{270EE7C8-8D24-449A-AF19-BEDB7C796208}"/>
              </a:ext>
            </a:extLst>
          </p:cNvPr>
          <p:cNvSpPr txBox="1"/>
          <p:nvPr/>
        </p:nvSpPr>
        <p:spPr>
          <a:xfrm>
            <a:off x="5710700" y="6106931"/>
            <a:ext cx="3604510" cy="276999"/>
          </a:xfrm>
          <a:prstGeom prst="rect">
            <a:avLst/>
          </a:prstGeom>
          <a:noFill/>
        </p:spPr>
        <p:txBody>
          <a:bodyPr wrap="square">
            <a:spAutoFit/>
          </a:bodyPr>
          <a:lstStyle>
            <a:defPPr>
              <a:defRPr lang="zh-CN"/>
            </a:defPPr>
            <a:lvl1pPr algn="dist">
              <a:defRPr sz="1200">
                <a:solidFill>
                  <a:schemeClr val="bg1">
                    <a:lumMod val="50000"/>
                  </a:schemeClr>
                </a:solidFill>
                <a:cs typeface="+mn-ea"/>
              </a:defRPr>
            </a:lvl1pPr>
          </a:lstStyle>
          <a:p>
            <a:r>
              <a:rPr lang="en-US" altLang="zh-CN" dirty="0">
                <a:sym typeface="+mn-lt"/>
              </a:rPr>
              <a:t>Please enter the font and title you think</a:t>
            </a:r>
          </a:p>
        </p:txBody>
      </p:sp>
      <p:grpSp>
        <p:nvGrpSpPr>
          <p:cNvPr id="38" name="组合 37">
            <a:extLst>
              <a:ext uri="{FF2B5EF4-FFF2-40B4-BE49-F238E27FC236}">
                <a16:creationId xmlns:a16="http://schemas.microsoft.com/office/drawing/2014/main" id="{19B8F614-2196-4854-BC6D-9C320894AD19}"/>
              </a:ext>
            </a:extLst>
          </p:cNvPr>
          <p:cNvGrpSpPr/>
          <p:nvPr/>
        </p:nvGrpSpPr>
        <p:grpSpPr>
          <a:xfrm>
            <a:off x="660624" y="508779"/>
            <a:ext cx="2760692" cy="696982"/>
            <a:chOff x="690767" y="227346"/>
            <a:chExt cx="2760692" cy="696982"/>
          </a:xfrm>
        </p:grpSpPr>
        <p:sp>
          <p:nvSpPr>
            <p:cNvPr id="39" name="文本框 38">
              <a:extLst>
                <a:ext uri="{FF2B5EF4-FFF2-40B4-BE49-F238E27FC236}">
                  <a16:creationId xmlns:a16="http://schemas.microsoft.com/office/drawing/2014/main" id="{A571F3D5-BD07-407A-AA8C-FDD58F663886}"/>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40" name="文本框 39">
              <a:extLst>
                <a:ext uri="{FF2B5EF4-FFF2-40B4-BE49-F238E27FC236}">
                  <a16:creationId xmlns:a16="http://schemas.microsoft.com/office/drawing/2014/main" id="{B1B0FE0D-26E5-4A7C-9169-A3C4DBE67D27}"/>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sp>
        <p:nvSpPr>
          <p:cNvPr id="45" name="文本框 44">
            <a:extLst>
              <a:ext uri="{FF2B5EF4-FFF2-40B4-BE49-F238E27FC236}">
                <a16:creationId xmlns:a16="http://schemas.microsoft.com/office/drawing/2014/main" id="{C9ABE7F9-D2E0-406B-AEAB-9113DD2F9F0A}"/>
              </a:ext>
            </a:extLst>
          </p:cNvPr>
          <p:cNvSpPr txBox="1"/>
          <p:nvPr/>
        </p:nvSpPr>
        <p:spPr>
          <a:xfrm>
            <a:off x="1922347" y="2076220"/>
            <a:ext cx="2997937" cy="707886"/>
          </a:xfrm>
          <a:prstGeom prst="rect">
            <a:avLst/>
          </a:prstGeom>
          <a:noFill/>
        </p:spPr>
        <p:txBody>
          <a:bodyPr wrap="none" rtlCol="0">
            <a:spAutoFit/>
          </a:bodyPr>
          <a:lstStyle/>
          <a:p>
            <a:r>
              <a:rPr lang="en-US" altLang="zh-CN" sz="4000" dirty="0">
                <a:solidFill>
                  <a:srgbClr val="178A9E"/>
                </a:solidFill>
                <a:cs typeface="+mn-ea"/>
                <a:sym typeface="+mn-lt"/>
              </a:rPr>
              <a:t>CONTENTS</a:t>
            </a:r>
            <a:endParaRPr lang="zh-CN" altLang="en-US" sz="4800" dirty="0">
              <a:solidFill>
                <a:srgbClr val="178A9E"/>
              </a:solidFill>
              <a:cs typeface="+mn-ea"/>
              <a:sym typeface="+mn-lt"/>
            </a:endParaRPr>
          </a:p>
        </p:txBody>
      </p:sp>
    </p:spTree>
    <p:extLst>
      <p:ext uri="{BB962C8B-B14F-4D97-AF65-F5344CB8AC3E}">
        <p14:creationId xmlns:p14="http://schemas.microsoft.com/office/powerpoint/2010/main" val="285045235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750" fill="hold"/>
                                        <p:tgtEl>
                                          <p:spTgt spid="26"/>
                                        </p:tgtEl>
                                        <p:attrNameLst>
                                          <p:attrName>ppt_x</p:attrName>
                                        </p:attrNameLst>
                                      </p:cBhvr>
                                      <p:tavLst>
                                        <p:tav tm="0">
                                          <p:val>
                                            <p:strVal val="#ppt_x"/>
                                          </p:val>
                                        </p:tav>
                                        <p:tav tm="100000">
                                          <p:val>
                                            <p:strVal val="#ppt_x"/>
                                          </p:val>
                                        </p:tav>
                                      </p:tavLst>
                                    </p:anim>
                                    <p:anim calcmode="lin" valueType="num">
                                      <p:cBhvr additive="base">
                                        <p:cTn id="16" dur="75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9" grpId="0"/>
      <p:bldP spid="10" grpId="0"/>
      <p:bldP spid="11" grpId="0"/>
      <p:bldP spid="27" grpId="0"/>
      <p:bldP spid="28" grpId="0"/>
      <p:bldP spid="29" grpId="0"/>
      <p:bldP spid="31" grpId="0"/>
      <p:bldP spid="32" grpId="0"/>
      <p:bldP spid="33" grpId="0"/>
      <p:bldP spid="35" grpId="0"/>
      <p:bldP spid="36" grpId="0"/>
      <p:bldP spid="37"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Google Shape;1182;p38">
            <a:extLst>
              <a:ext uri="{FF2B5EF4-FFF2-40B4-BE49-F238E27FC236}">
                <a16:creationId xmlns:a16="http://schemas.microsoft.com/office/drawing/2014/main" id="{F257EC15-E724-477E-A5A5-8B055DCF3574}"/>
              </a:ext>
            </a:extLst>
          </p:cNvPr>
          <p:cNvSpPr txBox="1"/>
          <p:nvPr/>
        </p:nvSpPr>
        <p:spPr>
          <a:xfrm>
            <a:off x="5035584" y="2341133"/>
            <a:ext cx="2121200" cy="416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n" sz="2133" kern="0" dirty="0">
                <a:solidFill>
                  <a:srgbClr val="FFFFFF"/>
                </a:solidFill>
                <a:cs typeface="+mn-ea"/>
                <a:sym typeface="+mn-lt"/>
              </a:rPr>
              <a:t>EARTH</a:t>
            </a:r>
            <a:endParaRPr sz="2133" kern="0" dirty="0">
              <a:solidFill>
                <a:srgbClr val="FFFFFF"/>
              </a:solidFill>
              <a:cs typeface="+mn-ea"/>
              <a:sym typeface="+mn-lt"/>
            </a:endParaRPr>
          </a:p>
        </p:txBody>
      </p:sp>
      <p:grpSp>
        <p:nvGrpSpPr>
          <p:cNvPr id="24" name="Google Shape;1189;p38">
            <a:extLst>
              <a:ext uri="{FF2B5EF4-FFF2-40B4-BE49-F238E27FC236}">
                <a16:creationId xmlns:a16="http://schemas.microsoft.com/office/drawing/2014/main" id="{A0A64B7D-FD1F-4F48-95A8-6FEC65CADF7E}"/>
              </a:ext>
            </a:extLst>
          </p:cNvPr>
          <p:cNvGrpSpPr/>
          <p:nvPr/>
        </p:nvGrpSpPr>
        <p:grpSpPr>
          <a:xfrm>
            <a:off x="3946088" y="2390295"/>
            <a:ext cx="3988389" cy="4467706"/>
            <a:chOff x="2831150" y="1540087"/>
            <a:chExt cx="3216822" cy="3603413"/>
          </a:xfrm>
        </p:grpSpPr>
        <p:grpSp>
          <p:nvGrpSpPr>
            <p:cNvPr id="25" name="Google Shape;1190;p38">
              <a:extLst>
                <a:ext uri="{FF2B5EF4-FFF2-40B4-BE49-F238E27FC236}">
                  <a16:creationId xmlns:a16="http://schemas.microsoft.com/office/drawing/2014/main" id="{272F31E7-0768-4077-BD19-665FE4ABDCD7}"/>
                </a:ext>
              </a:extLst>
            </p:cNvPr>
            <p:cNvGrpSpPr/>
            <p:nvPr/>
          </p:nvGrpSpPr>
          <p:grpSpPr>
            <a:xfrm>
              <a:off x="3096326" y="1540087"/>
              <a:ext cx="2951646" cy="3603413"/>
              <a:chOff x="2725139" y="1540087"/>
              <a:chExt cx="2951646" cy="3603413"/>
            </a:xfrm>
          </p:grpSpPr>
          <p:grpSp>
            <p:nvGrpSpPr>
              <p:cNvPr id="30" name="Google Shape;1191;p38">
                <a:extLst>
                  <a:ext uri="{FF2B5EF4-FFF2-40B4-BE49-F238E27FC236}">
                    <a16:creationId xmlns:a16="http://schemas.microsoft.com/office/drawing/2014/main" id="{C798BDFA-700C-493C-8585-B50652DBBC67}"/>
                  </a:ext>
                </a:extLst>
              </p:cNvPr>
              <p:cNvGrpSpPr/>
              <p:nvPr/>
            </p:nvGrpSpPr>
            <p:grpSpPr>
              <a:xfrm>
                <a:off x="2725139" y="1540087"/>
                <a:ext cx="2951646" cy="2536621"/>
                <a:chOff x="2379450" y="2900475"/>
                <a:chExt cx="2286325" cy="1964850"/>
              </a:xfrm>
            </p:grpSpPr>
            <p:sp>
              <p:nvSpPr>
                <p:cNvPr id="32" name="Google Shape;1192;p38">
                  <a:extLst>
                    <a:ext uri="{FF2B5EF4-FFF2-40B4-BE49-F238E27FC236}">
                      <a16:creationId xmlns:a16="http://schemas.microsoft.com/office/drawing/2014/main" id="{03EE981F-7CAE-49C8-B140-6EF0A38E03FB}"/>
                    </a:ext>
                  </a:extLst>
                </p:cNvPr>
                <p:cNvSpPr/>
                <p:nvPr/>
              </p:nvSpPr>
              <p:spPr>
                <a:xfrm>
                  <a:off x="2379450" y="2900475"/>
                  <a:ext cx="2286325" cy="1168025"/>
                </a:xfrm>
                <a:custGeom>
                  <a:avLst/>
                  <a:gdLst/>
                  <a:ahLst/>
                  <a:cxnLst/>
                  <a:rect l="l" t="t" r="r" b="b"/>
                  <a:pathLst>
                    <a:path w="91453" h="46721" extrusionOk="0">
                      <a:moveTo>
                        <a:pt x="79892" y="1"/>
                      </a:moveTo>
                      <a:lnTo>
                        <a:pt x="79892" y="5621"/>
                      </a:lnTo>
                      <a:cubicBezTo>
                        <a:pt x="74236" y="5609"/>
                        <a:pt x="68545" y="5597"/>
                        <a:pt x="63020" y="5585"/>
                      </a:cubicBezTo>
                      <a:cubicBezTo>
                        <a:pt x="55306" y="5565"/>
                        <a:pt x="47448" y="5546"/>
                        <a:pt x="39555" y="5546"/>
                      </a:cubicBezTo>
                      <a:cubicBezTo>
                        <a:pt x="33038" y="5546"/>
                        <a:pt x="26496" y="5559"/>
                        <a:pt x="19991" y="5597"/>
                      </a:cubicBezTo>
                      <a:lnTo>
                        <a:pt x="19836" y="5597"/>
                      </a:lnTo>
                      <a:cubicBezTo>
                        <a:pt x="14109" y="5787"/>
                        <a:pt x="8656" y="8490"/>
                        <a:pt x="4882" y="13026"/>
                      </a:cubicBezTo>
                      <a:lnTo>
                        <a:pt x="4846" y="13074"/>
                      </a:lnTo>
                      <a:cubicBezTo>
                        <a:pt x="3382" y="14860"/>
                        <a:pt x="2239" y="16884"/>
                        <a:pt x="1251" y="19468"/>
                      </a:cubicBezTo>
                      <a:lnTo>
                        <a:pt x="1155" y="19730"/>
                      </a:lnTo>
                      <a:cubicBezTo>
                        <a:pt x="310" y="22254"/>
                        <a:pt x="1" y="24944"/>
                        <a:pt x="203" y="27957"/>
                      </a:cubicBezTo>
                      <a:lnTo>
                        <a:pt x="227" y="28195"/>
                      </a:lnTo>
                      <a:cubicBezTo>
                        <a:pt x="786" y="33446"/>
                        <a:pt x="3096" y="38053"/>
                        <a:pt x="6906" y="41494"/>
                      </a:cubicBezTo>
                      <a:lnTo>
                        <a:pt x="7073" y="41649"/>
                      </a:lnTo>
                      <a:lnTo>
                        <a:pt x="7251" y="41780"/>
                      </a:lnTo>
                      <a:cubicBezTo>
                        <a:pt x="8585" y="42828"/>
                        <a:pt x="10228" y="44102"/>
                        <a:pt x="12288" y="44947"/>
                      </a:cubicBezTo>
                      <a:cubicBezTo>
                        <a:pt x="14205" y="45792"/>
                        <a:pt x="15931" y="46269"/>
                        <a:pt x="17729" y="46447"/>
                      </a:cubicBezTo>
                      <a:cubicBezTo>
                        <a:pt x="19872" y="46650"/>
                        <a:pt x="21956" y="46721"/>
                        <a:pt x="23980" y="46721"/>
                      </a:cubicBezTo>
                      <a:cubicBezTo>
                        <a:pt x="25432" y="46721"/>
                        <a:pt x="26849" y="46685"/>
                        <a:pt x="28242" y="46650"/>
                      </a:cubicBezTo>
                      <a:cubicBezTo>
                        <a:pt x="29611" y="46626"/>
                        <a:pt x="30928" y="46597"/>
                        <a:pt x="32227" y="46597"/>
                      </a:cubicBezTo>
                      <a:cubicBezTo>
                        <a:pt x="32906" y="46597"/>
                        <a:pt x="33581" y="46605"/>
                        <a:pt x="34255" y="46626"/>
                      </a:cubicBezTo>
                      <a:lnTo>
                        <a:pt x="34588" y="34720"/>
                      </a:lnTo>
                      <a:cubicBezTo>
                        <a:pt x="33812" y="34699"/>
                        <a:pt x="33042" y="34691"/>
                        <a:pt x="32280" y="34691"/>
                      </a:cubicBezTo>
                      <a:cubicBezTo>
                        <a:pt x="30822" y="34691"/>
                        <a:pt x="29392" y="34720"/>
                        <a:pt x="27992" y="34743"/>
                      </a:cubicBezTo>
                      <a:cubicBezTo>
                        <a:pt x="26612" y="34774"/>
                        <a:pt x="25266" y="34803"/>
                        <a:pt x="23942" y="34803"/>
                      </a:cubicBezTo>
                      <a:cubicBezTo>
                        <a:pt x="22229" y="34803"/>
                        <a:pt x="20555" y="34755"/>
                        <a:pt x="18896" y="34600"/>
                      </a:cubicBezTo>
                      <a:cubicBezTo>
                        <a:pt x="18372" y="34541"/>
                        <a:pt x="17800" y="34374"/>
                        <a:pt x="17027" y="34029"/>
                      </a:cubicBezTo>
                      <a:lnTo>
                        <a:pt x="16812" y="33934"/>
                      </a:lnTo>
                      <a:cubicBezTo>
                        <a:pt x="16312" y="33731"/>
                        <a:pt x="15538" y="33148"/>
                        <a:pt x="14752" y="32541"/>
                      </a:cubicBezTo>
                      <a:cubicBezTo>
                        <a:pt x="13228" y="31100"/>
                        <a:pt x="12335" y="29266"/>
                        <a:pt x="12074" y="27040"/>
                      </a:cubicBezTo>
                      <a:cubicBezTo>
                        <a:pt x="11990" y="25695"/>
                        <a:pt x="12097" y="24599"/>
                        <a:pt x="12407" y="23611"/>
                      </a:cubicBezTo>
                      <a:cubicBezTo>
                        <a:pt x="12919" y="22313"/>
                        <a:pt x="13419" y="21396"/>
                        <a:pt x="14038" y="20634"/>
                      </a:cubicBezTo>
                      <a:cubicBezTo>
                        <a:pt x="15633" y="18729"/>
                        <a:pt x="17848" y="17598"/>
                        <a:pt x="20158" y="17503"/>
                      </a:cubicBezTo>
                      <a:cubicBezTo>
                        <a:pt x="26625" y="17465"/>
                        <a:pt x="33134" y="17452"/>
                        <a:pt x="39621" y="17452"/>
                      </a:cubicBezTo>
                      <a:cubicBezTo>
                        <a:pt x="47478" y="17452"/>
                        <a:pt x="55303" y="17472"/>
                        <a:pt x="62985" y="17491"/>
                      </a:cubicBezTo>
                      <a:cubicBezTo>
                        <a:pt x="68521" y="17503"/>
                        <a:pt x="74224" y="17515"/>
                        <a:pt x="79880" y="17527"/>
                      </a:cubicBezTo>
                      <a:lnTo>
                        <a:pt x="79880" y="23147"/>
                      </a:lnTo>
                      <a:lnTo>
                        <a:pt x="91452" y="11574"/>
                      </a:lnTo>
                      <a:lnTo>
                        <a:pt x="79892" y="1"/>
                      </a:lnTo>
                      <a:close/>
                    </a:path>
                  </a:pathLst>
                </a:custGeom>
                <a:solidFill>
                  <a:schemeClr val="tx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6" name="Google Shape;1193;p38">
                  <a:extLst>
                    <a:ext uri="{FF2B5EF4-FFF2-40B4-BE49-F238E27FC236}">
                      <a16:creationId xmlns:a16="http://schemas.microsoft.com/office/drawing/2014/main" id="{5E0EFFFD-C2D1-4F93-8D70-A774508C6175}"/>
                    </a:ext>
                  </a:extLst>
                </p:cNvPr>
                <p:cNvSpPr/>
                <p:nvPr/>
              </p:nvSpPr>
              <p:spPr>
                <a:xfrm>
                  <a:off x="3045900" y="3627350"/>
                  <a:ext cx="915325" cy="1237975"/>
                </a:xfrm>
                <a:custGeom>
                  <a:avLst/>
                  <a:gdLst/>
                  <a:ahLst/>
                  <a:cxnLst/>
                  <a:rect l="l" t="t" r="r" b="b"/>
                  <a:pathLst>
                    <a:path w="36613" h="49519" extrusionOk="0">
                      <a:moveTo>
                        <a:pt x="11478" y="1"/>
                      </a:moveTo>
                      <a:lnTo>
                        <a:pt x="1" y="11669"/>
                      </a:lnTo>
                      <a:lnTo>
                        <a:pt x="11669" y="23147"/>
                      </a:lnTo>
                      <a:lnTo>
                        <a:pt x="11621" y="17539"/>
                      </a:lnTo>
                      <a:lnTo>
                        <a:pt x="17050" y="17539"/>
                      </a:lnTo>
                      <a:cubicBezTo>
                        <a:pt x="19420" y="17682"/>
                        <a:pt x="21170" y="19003"/>
                        <a:pt x="22277" y="20182"/>
                      </a:cubicBezTo>
                      <a:cubicBezTo>
                        <a:pt x="22884" y="20968"/>
                        <a:pt x="23480" y="21754"/>
                        <a:pt x="23670" y="22254"/>
                      </a:cubicBezTo>
                      <a:lnTo>
                        <a:pt x="23766" y="22456"/>
                      </a:lnTo>
                      <a:cubicBezTo>
                        <a:pt x="24111" y="23230"/>
                        <a:pt x="24289" y="23813"/>
                        <a:pt x="24337" y="24325"/>
                      </a:cubicBezTo>
                      <a:cubicBezTo>
                        <a:pt x="24694" y="28040"/>
                        <a:pt x="24587" y="37470"/>
                        <a:pt x="24516" y="43721"/>
                      </a:cubicBezTo>
                      <a:cubicBezTo>
                        <a:pt x="24480" y="46042"/>
                        <a:pt x="24456" y="48043"/>
                        <a:pt x="24456" y="49519"/>
                      </a:cubicBezTo>
                      <a:lnTo>
                        <a:pt x="36362" y="49519"/>
                      </a:lnTo>
                      <a:cubicBezTo>
                        <a:pt x="36362" y="48126"/>
                        <a:pt x="36386" y="46149"/>
                        <a:pt x="36422" y="43863"/>
                      </a:cubicBezTo>
                      <a:cubicBezTo>
                        <a:pt x="36505" y="36589"/>
                        <a:pt x="36612" y="27540"/>
                        <a:pt x="36184" y="23147"/>
                      </a:cubicBezTo>
                      <a:cubicBezTo>
                        <a:pt x="36005" y="21361"/>
                        <a:pt x="35529" y="19634"/>
                        <a:pt x="34684" y="17717"/>
                      </a:cubicBezTo>
                      <a:cubicBezTo>
                        <a:pt x="33838" y="15670"/>
                        <a:pt x="32552" y="14015"/>
                        <a:pt x="31517" y="12681"/>
                      </a:cubicBezTo>
                      <a:lnTo>
                        <a:pt x="31386" y="12502"/>
                      </a:lnTo>
                      <a:lnTo>
                        <a:pt x="31231" y="12348"/>
                      </a:lnTo>
                      <a:cubicBezTo>
                        <a:pt x="27314" y="8014"/>
                        <a:pt x="22134" y="5621"/>
                        <a:pt x="16634" y="5621"/>
                      </a:cubicBezTo>
                      <a:lnTo>
                        <a:pt x="16634" y="5633"/>
                      </a:lnTo>
                      <a:cubicBezTo>
                        <a:pt x="15788" y="5627"/>
                        <a:pt x="14937" y="5624"/>
                        <a:pt x="14084" y="5624"/>
                      </a:cubicBezTo>
                      <a:cubicBezTo>
                        <a:pt x="13231" y="5624"/>
                        <a:pt x="12377" y="5627"/>
                        <a:pt x="11526" y="5633"/>
                      </a:cubicBezTo>
                      <a:lnTo>
                        <a:pt x="11478" y="1"/>
                      </a:lnTo>
                      <a:close/>
                    </a:path>
                  </a:pathLst>
                </a:cu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31" name="Google Shape;1194;p38">
                <a:extLst>
                  <a:ext uri="{FF2B5EF4-FFF2-40B4-BE49-F238E27FC236}">
                    <a16:creationId xmlns:a16="http://schemas.microsoft.com/office/drawing/2014/main" id="{C727F29A-9B2A-468C-8612-4ADCD198B4E3}"/>
                  </a:ext>
                </a:extLst>
              </p:cNvPr>
              <p:cNvSpPr/>
              <p:nvPr/>
            </p:nvSpPr>
            <p:spPr>
              <a:xfrm>
                <a:off x="4375013" y="3911700"/>
                <a:ext cx="384600" cy="1231800"/>
              </a:xfrm>
              <a:prstGeom prst="rect">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26" name="Google Shape;1195;p38">
              <a:extLst>
                <a:ext uri="{FF2B5EF4-FFF2-40B4-BE49-F238E27FC236}">
                  <a16:creationId xmlns:a16="http://schemas.microsoft.com/office/drawing/2014/main" id="{B707393F-216D-452D-BDC4-4A274AB2542C}"/>
                </a:ext>
              </a:extLst>
            </p:cNvPr>
            <p:cNvSpPr/>
            <p:nvPr/>
          </p:nvSpPr>
          <p:spPr>
            <a:xfrm flipH="1">
              <a:off x="4743863" y="3517982"/>
              <a:ext cx="1181685" cy="1598226"/>
            </a:xfrm>
            <a:custGeom>
              <a:avLst/>
              <a:gdLst/>
              <a:ahLst/>
              <a:cxnLst/>
              <a:rect l="l" t="t" r="r" b="b"/>
              <a:pathLst>
                <a:path w="36613" h="49519" extrusionOk="0">
                  <a:moveTo>
                    <a:pt x="11478" y="1"/>
                  </a:moveTo>
                  <a:lnTo>
                    <a:pt x="1" y="11669"/>
                  </a:lnTo>
                  <a:lnTo>
                    <a:pt x="11669" y="23147"/>
                  </a:lnTo>
                  <a:lnTo>
                    <a:pt x="11621" y="17539"/>
                  </a:lnTo>
                  <a:lnTo>
                    <a:pt x="17050" y="17539"/>
                  </a:lnTo>
                  <a:cubicBezTo>
                    <a:pt x="19420" y="17682"/>
                    <a:pt x="21170" y="19003"/>
                    <a:pt x="22277" y="20182"/>
                  </a:cubicBezTo>
                  <a:cubicBezTo>
                    <a:pt x="22884" y="20968"/>
                    <a:pt x="23480" y="21754"/>
                    <a:pt x="23670" y="22254"/>
                  </a:cubicBezTo>
                  <a:lnTo>
                    <a:pt x="23766" y="22456"/>
                  </a:lnTo>
                  <a:cubicBezTo>
                    <a:pt x="24111" y="23230"/>
                    <a:pt x="24289" y="23813"/>
                    <a:pt x="24337" y="24325"/>
                  </a:cubicBezTo>
                  <a:cubicBezTo>
                    <a:pt x="24694" y="28040"/>
                    <a:pt x="24587" y="37470"/>
                    <a:pt x="24516" y="43721"/>
                  </a:cubicBezTo>
                  <a:cubicBezTo>
                    <a:pt x="24480" y="46042"/>
                    <a:pt x="24456" y="48043"/>
                    <a:pt x="24456" y="49519"/>
                  </a:cubicBezTo>
                  <a:lnTo>
                    <a:pt x="36362" y="49519"/>
                  </a:lnTo>
                  <a:cubicBezTo>
                    <a:pt x="36362" y="48126"/>
                    <a:pt x="36386" y="46149"/>
                    <a:pt x="36422" y="43863"/>
                  </a:cubicBezTo>
                  <a:cubicBezTo>
                    <a:pt x="36505" y="36589"/>
                    <a:pt x="36612" y="27540"/>
                    <a:pt x="36184" y="23147"/>
                  </a:cubicBezTo>
                  <a:cubicBezTo>
                    <a:pt x="36005" y="21361"/>
                    <a:pt x="35529" y="19634"/>
                    <a:pt x="34684" y="17717"/>
                  </a:cubicBezTo>
                  <a:cubicBezTo>
                    <a:pt x="33838" y="15670"/>
                    <a:pt x="32552" y="14015"/>
                    <a:pt x="31517" y="12681"/>
                  </a:cubicBezTo>
                  <a:lnTo>
                    <a:pt x="31386" y="12502"/>
                  </a:lnTo>
                  <a:lnTo>
                    <a:pt x="31231" y="12348"/>
                  </a:lnTo>
                  <a:cubicBezTo>
                    <a:pt x="27314" y="8014"/>
                    <a:pt x="22134" y="5621"/>
                    <a:pt x="16634" y="5621"/>
                  </a:cubicBezTo>
                  <a:lnTo>
                    <a:pt x="16634" y="5633"/>
                  </a:lnTo>
                  <a:cubicBezTo>
                    <a:pt x="15788" y="5627"/>
                    <a:pt x="14937" y="5624"/>
                    <a:pt x="14084" y="5624"/>
                  </a:cubicBezTo>
                  <a:cubicBezTo>
                    <a:pt x="13231" y="5624"/>
                    <a:pt x="12377" y="5627"/>
                    <a:pt x="11526" y="5633"/>
                  </a:cubicBezTo>
                  <a:lnTo>
                    <a:pt x="11478" y="1"/>
                  </a:lnTo>
                  <a:close/>
                </a:path>
              </a:pathLst>
            </a:cu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6B94B5"/>
                </a:solidFill>
                <a:effectLst/>
                <a:uLnTx/>
                <a:uFillTx/>
                <a:cs typeface="+mn-ea"/>
                <a:sym typeface="+mn-lt"/>
              </a:endParaRPr>
            </a:p>
          </p:txBody>
        </p:sp>
        <p:cxnSp>
          <p:nvCxnSpPr>
            <p:cNvPr id="27" name="Google Shape;1196;p38">
              <a:extLst>
                <a:ext uri="{FF2B5EF4-FFF2-40B4-BE49-F238E27FC236}">
                  <a16:creationId xmlns:a16="http://schemas.microsoft.com/office/drawing/2014/main" id="{CAEF86C0-2233-45B3-BAEF-E5173D2C4C3B}"/>
                </a:ext>
              </a:extLst>
            </p:cNvPr>
            <p:cNvCxnSpPr/>
            <p:nvPr/>
          </p:nvCxnSpPr>
          <p:spPr>
            <a:xfrm>
              <a:off x="2831150" y="1906125"/>
              <a:ext cx="792000" cy="0"/>
            </a:xfrm>
            <a:prstGeom prst="straightConnector1">
              <a:avLst/>
            </a:prstGeom>
            <a:noFill/>
            <a:ln w="19050" cap="flat" cmpd="sng">
              <a:solidFill>
                <a:srgbClr val="1B4D77"/>
              </a:solidFill>
              <a:prstDash val="solid"/>
              <a:round/>
              <a:headEnd type="none" w="med" len="med"/>
              <a:tailEnd type="oval" w="med" len="med"/>
            </a:ln>
          </p:spPr>
        </p:cxnSp>
        <p:cxnSp>
          <p:nvCxnSpPr>
            <p:cNvPr id="28" name="Google Shape;1197;p38">
              <a:extLst>
                <a:ext uri="{FF2B5EF4-FFF2-40B4-BE49-F238E27FC236}">
                  <a16:creationId xmlns:a16="http://schemas.microsoft.com/office/drawing/2014/main" id="{854B0701-CB8D-4CF9-A306-42064218F5A0}"/>
                </a:ext>
              </a:extLst>
            </p:cNvPr>
            <p:cNvCxnSpPr/>
            <p:nvPr/>
          </p:nvCxnSpPr>
          <p:spPr>
            <a:xfrm>
              <a:off x="2831150" y="3809038"/>
              <a:ext cx="2138100" cy="0"/>
            </a:xfrm>
            <a:prstGeom prst="straightConnector1">
              <a:avLst/>
            </a:prstGeom>
            <a:noFill/>
            <a:ln w="19050" cap="flat" cmpd="sng">
              <a:solidFill>
                <a:srgbClr val="1B4D77"/>
              </a:solidFill>
              <a:prstDash val="solid"/>
              <a:round/>
              <a:headEnd type="none" w="med" len="med"/>
              <a:tailEnd type="oval" w="med" len="med"/>
            </a:ln>
          </p:spPr>
        </p:cxnSp>
      </p:grpSp>
      <p:grpSp>
        <p:nvGrpSpPr>
          <p:cNvPr id="37" name="Google Shape;1198;p38">
            <a:extLst>
              <a:ext uri="{FF2B5EF4-FFF2-40B4-BE49-F238E27FC236}">
                <a16:creationId xmlns:a16="http://schemas.microsoft.com/office/drawing/2014/main" id="{6E136FD4-9022-4EEE-A50A-FD1B17ADFCA2}"/>
              </a:ext>
            </a:extLst>
          </p:cNvPr>
          <p:cNvGrpSpPr/>
          <p:nvPr/>
        </p:nvGrpSpPr>
        <p:grpSpPr>
          <a:xfrm>
            <a:off x="5262283" y="1892657"/>
            <a:ext cx="678000" cy="678028"/>
            <a:chOff x="3946712" y="1245172"/>
            <a:chExt cx="508500" cy="508521"/>
          </a:xfrm>
        </p:grpSpPr>
        <p:grpSp>
          <p:nvGrpSpPr>
            <p:cNvPr id="38" name="Google Shape;1199;p38">
              <a:extLst>
                <a:ext uri="{FF2B5EF4-FFF2-40B4-BE49-F238E27FC236}">
                  <a16:creationId xmlns:a16="http://schemas.microsoft.com/office/drawing/2014/main" id="{3CA9E552-0749-478D-9B71-5E997FB1EA96}"/>
                </a:ext>
              </a:extLst>
            </p:cNvPr>
            <p:cNvGrpSpPr/>
            <p:nvPr/>
          </p:nvGrpSpPr>
          <p:grpSpPr>
            <a:xfrm rot="-5400000">
              <a:off x="3946681" y="1287419"/>
              <a:ext cx="508521" cy="424027"/>
              <a:chOff x="4679475" y="4247100"/>
              <a:chExt cx="586800" cy="489300"/>
            </a:xfrm>
          </p:grpSpPr>
          <p:sp>
            <p:nvSpPr>
              <p:cNvPr id="40" name="Google Shape;1200;p38">
                <a:extLst>
                  <a:ext uri="{FF2B5EF4-FFF2-40B4-BE49-F238E27FC236}">
                    <a16:creationId xmlns:a16="http://schemas.microsoft.com/office/drawing/2014/main" id="{59F86199-A0DD-435E-9431-643689EFAF5B}"/>
                  </a:ext>
                </a:extLst>
              </p:cNvPr>
              <p:cNvSpPr/>
              <p:nvPr/>
            </p:nvSpPr>
            <p:spPr>
              <a:xfrm rot="-5400000">
                <a:off x="4668825" y="4424250"/>
                <a:ext cx="156300" cy="135000"/>
              </a:xfrm>
              <a:prstGeom prst="triangle">
                <a:avLst>
                  <a:gd name="adj" fmla="val 50000"/>
                </a:avLst>
              </a:prstGeom>
              <a:solidFill>
                <a:srgbClr val="1B4D7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1" name="Google Shape;1201;p38">
                <a:extLst>
                  <a:ext uri="{FF2B5EF4-FFF2-40B4-BE49-F238E27FC236}">
                    <a16:creationId xmlns:a16="http://schemas.microsoft.com/office/drawing/2014/main" id="{9EE538CF-4D62-417B-BE16-7D08706191B9}"/>
                  </a:ext>
                </a:extLst>
              </p:cNvPr>
              <p:cNvSpPr/>
              <p:nvPr/>
            </p:nvSpPr>
            <p:spPr>
              <a:xfrm>
                <a:off x="4776975" y="4247100"/>
                <a:ext cx="489300" cy="489300"/>
              </a:xfrm>
              <a:prstGeom prst="ellipse">
                <a:avLst/>
              </a:prstGeom>
              <a:solidFill>
                <a:schemeClr val="tx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dirty="0">
                  <a:ln>
                    <a:noFill/>
                  </a:ln>
                  <a:solidFill>
                    <a:srgbClr val="FFFFFF"/>
                  </a:solidFill>
                  <a:effectLst/>
                  <a:uLnTx/>
                  <a:uFillTx/>
                  <a:cs typeface="+mn-ea"/>
                  <a:sym typeface="+mn-lt"/>
                </a:endParaRPr>
              </a:p>
            </p:txBody>
          </p:sp>
        </p:grpSp>
        <p:sp>
          <p:nvSpPr>
            <p:cNvPr id="39" name="Google Shape;1202;p38">
              <a:extLst>
                <a:ext uri="{FF2B5EF4-FFF2-40B4-BE49-F238E27FC236}">
                  <a16:creationId xmlns:a16="http://schemas.microsoft.com/office/drawing/2014/main" id="{FCED6F67-6B42-425F-846D-366F1F32A58C}"/>
                </a:ext>
              </a:extLst>
            </p:cNvPr>
            <p:cNvSpPr txBox="1"/>
            <p:nvPr/>
          </p:nvSpPr>
          <p:spPr>
            <a:xfrm>
              <a:off x="3946712" y="1335002"/>
              <a:ext cx="508500" cy="2214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FFFFFF"/>
                  </a:solidFill>
                  <a:effectLst/>
                  <a:uLnTx/>
                  <a:uFillTx/>
                  <a:cs typeface="+mn-ea"/>
                  <a:sym typeface="+mn-lt"/>
                </a:rPr>
                <a:t>03</a:t>
              </a:r>
              <a:endParaRPr kumimoji="0" sz="2533" b="0" i="0" u="none" strike="noStrike" kern="0" cap="none" spc="0" normalizeH="0" baseline="0" noProof="0" dirty="0">
                <a:ln>
                  <a:noFill/>
                </a:ln>
                <a:solidFill>
                  <a:srgbClr val="FFFFFF"/>
                </a:solidFill>
                <a:effectLst/>
                <a:uLnTx/>
                <a:uFillTx/>
                <a:cs typeface="+mn-ea"/>
                <a:sym typeface="+mn-lt"/>
              </a:endParaRPr>
            </a:p>
          </p:txBody>
        </p:sp>
      </p:grpSp>
      <p:grpSp>
        <p:nvGrpSpPr>
          <p:cNvPr id="42" name="Google Shape;1203;p38">
            <a:extLst>
              <a:ext uri="{FF2B5EF4-FFF2-40B4-BE49-F238E27FC236}">
                <a16:creationId xmlns:a16="http://schemas.microsoft.com/office/drawing/2014/main" id="{6A86ABF6-D90A-4780-84E0-71DAA17FFC16}"/>
              </a:ext>
            </a:extLst>
          </p:cNvPr>
          <p:cNvGrpSpPr/>
          <p:nvPr/>
        </p:nvGrpSpPr>
        <p:grpSpPr>
          <a:xfrm>
            <a:off x="6806738" y="4017914"/>
            <a:ext cx="726112" cy="565369"/>
            <a:chOff x="5086568" y="3013435"/>
            <a:chExt cx="544584" cy="424027"/>
          </a:xfrm>
        </p:grpSpPr>
        <p:grpSp>
          <p:nvGrpSpPr>
            <p:cNvPr id="43" name="Google Shape;1204;p38">
              <a:extLst>
                <a:ext uri="{FF2B5EF4-FFF2-40B4-BE49-F238E27FC236}">
                  <a16:creationId xmlns:a16="http://schemas.microsoft.com/office/drawing/2014/main" id="{A760D055-EBB1-46B0-8CB0-E3A9C0693267}"/>
                </a:ext>
              </a:extLst>
            </p:cNvPr>
            <p:cNvGrpSpPr/>
            <p:nvPr/>
          </p:nvGrpSpPr>
          <p:grpSpPr>
            <a:xfrm>
              <a:off x="5086568" y="3013435"/>
              <a:ext cx="508521" cy="424027"/>
              <a:chOff x="4679475" y="4247100"/>
              <a:chExt cx="586800" cy="489300"/>
            </a:xfrm>
          </p:grpSpPr>
          <p:sp>
            <p:nvSpPr>
              <p:cNvPr id="45" name="Google Shape;1205;p38">
                <a:extLst>
                  <a:ext uri="{FF2B5EF4-FFF2-40B4-BE49-F238E27FC236}">
                    <a16:creationId xmlns:a16="http://schemas.microsoft.com/office/drawing/2014/main" id="{3D8BCF52-699E-4B2E-A7F9-C9E8C19809EA}"/>
                  </a:ext>
                </a:extLst>
              </p:cNvPr>
              <p:cNvSpPr/>
              <p:nvPr/>
            </p:nvSpPr>
            <p:spPr>
              <a:xfrm rot="-5400000">
                <a:off x="4668825" y="4424250"/>
                <a:ext cx="156300" cy="135000"/>
              </a:xfrm>
              <a:prstGeom prst="triangle">
                <a:avLst>
                  <a:gd name="adj" fmla="val 50000"/>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6" name="Google Shape;1206;p38">
                <a:extLst>
                  <a:ext uri="{FF2B5EF4-FFF2-40B4-BE49-F238E27FC236}">
                    <a16:creationId xmlns:a16="http://schemas.microsoft.com/office/drawing/2014/main" id="{BB2BB512-6F0A-4871-AC6E-A0C20DFD8375}"/>
                  </a:ext>
                </a:extLst>
              </p:cNvPr>
              <p:cNvSpPr/>
              <p:nvPr/>
            </p:nvSpPr>
            <p:spPr>
              <a:xfrm>
                <a:off x="4776975" y="4247100"/>
                <a:ext cx="489300" cy="489300"/>
              </a:xfrm>
              <a:prstGeom prst="ellipse">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dirty="0">
                  <a:ln>
                    <a:noFill/>
                  </a:ln>
                  <a:solidFill>
                    <a:srgbClr val="FFFFFF"/>
                  </a:solidFill>
                  <a:effectLst/>
                  <a:uLnTx/>
                  <a:uFillTx/>
                  <a:cs typeface="+mn-ea"/>
                  <a:sym typeface="+mn-lt"/>
                </a:endParaRPr>
              </a:p>
            </p:txBody>
          </p:sp>
        </p:grpSp>
        <p:sp>
          <p:nvSpPr>
            <p:cNvPr id="44" name="Google Shape;1207;p38">
              <a:extLst>
                <a:ext uri="{FF2B5EF4-FFF2-40B4-BE49-F238E27FC236}">
                  <a16:creationId xmlns:a16="http://schemas.microsoft.com/office/drawing/2014/main" id="{56F63264-5CF4-41A5-A9A2-B3C4883EDEAE}"/>
                </a:ext>
              </a:extLst>
            </p:cNvPr>
            <p:cNvSpPr txBox="1"/>
            <p:nvPr/>
          </p:nvSpPr>
          <p:spPr>
            <a:xfrm>
              <a:off x="5122651" y="3103079"/>
              <a:ext cx="508500" cy="2214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FFFFFF"/>
                  </a:solidFill>
                  <a:effectLst/>
                  <a:uLnTx/>
                  <a:uFillTx/>
                  <a:cs typeface="+mn-ea"/>
                  <a:sym typeface="+mn-lt"/>
                </a:rPr>
                <a:t>02</a:t>
              </a:r>
              <a:endParaRPr kumimoji="0" sz="2533" b="0" i="0" u="none" strike="noStrike" kern="0" cap="none" spc="0" normalizeH="0" baseline="0" noProof="0" dirty="0">
                <a:ln>
                  <a:noFill/>
                </a:ln>
                <a:solidFill>
                  <a:srgbClr val="FFFFFF"/>
                </a:solidFill>
                <a:effectLst/>
                <a:uLnTx/>
                <a:uFillTx/>
                <a:cs typeface="+mn-ea"/>
                <a:sym typeface="+mn-lt"/>
              </a:endParaRPr>
            </a:p>
          </p:txBody>
        </p:sp>
      </p:grpSp>
      <p:grpSp>
        <p:nvGrpSpPr>
          <p:cNvPr id="47" name="Google Shape;1208;p38">
            <a:extLst>
              <a:ext uri="{FF2B5EF4-FFF2-40B4-BE49-F238E27FC236}">
                <a16:creationId xmlns:a16="http://schemas.microsoft.com/office/drawing/2014/main" id="{68FC1F87-CD28-4E10-ABC7-87914B332908}"/>
              </a:ext>
            </a:extLst>
          </p:cNvPr>
          <p:cNvGrpSpPr/>
          <p:nvPr/>
        </p:nvGrpSpPr>
        <p:grpSpPr>
          <a:xfrm>
            <a:off x="5425038" y="5751837"/>
            <a:ext cx="742080" cy="565369"/>
            <a:chOff x="4229374" y="4313877"/>
            <a:chExt cx="556560" cy="424027"/>
          </a:xfrm>
        </p:grpSpPr>
        <p:grpSp>
          <p:nvGrpSpPr>
            <p:cNvPr id="48" name="Google Shape;1209;p38">
              <a:extLst>
                <a:ext uri="{FF2B5EF4-FFF2-40B4-BE49-F238E27FC236}">
                  <a16:creationId xmlns:a16="http://schemas.microsoft.com/office/drawing/2014/main" id="{CCAC6D14-6412-435A-9F78-90E595922E19}"/>
                </a:ext>
              </a:extLst>
            </p:cNvPr>
            <p:cNvGrpSpPr/>
            <p:nvPr/>
          </p:nvGrpSpPr>
          <p:grpSpPr>
            <a:xfrm rot="10800000">
              <a:off x="4277413" y="4313877"/>
              <a:ext cx="508521" cy="424027"/>
              <a:chOff x="4679475" y="4247100"/>
              <a:chExt cx="586800" cy="489300"/>
            </a:xfrm>
          </p:grpSpPr>
          <p:sp>
            <p:nvSpPr>
              <p:cNvPr id="50" name="Google Shape;1210;p38">
                <a:extLst>
                  <a:ext uri="{FF2B5EF4-FFF2-40B4-BE49-F238E27FC236}">
                    <a16:creationId xmlns:a16="http://schemas.microsoft.com/office/drawing/2014/main" id="{43DA2F6C-29CA-4D02-8511-049CEC9DC4F7}"/>
                  </a:ext>
                </a:extLst>
              </p:cNvPr>
              <p:cNvSpPr/>
              <p:nvPr/>
            </p:nvSpPr>
            <p:spPr>
              <a:xfrm rot="-5400000">
                <a:off x="4668825" y="4424250"/>
                <a:ext cx="156300" cy="135000"/>
              </a:xfrm>
              <a:prstGeom prst="triangle">
                <a:avLst>
                  <a:gd name="adj" fmla="val 50000"/>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1" name="Google Shape;1211;p38">
                <a:extLst>
                  <a:ext uri="{FF2B5EF4-FFF2-40B4-BE49-F238E27FC236}">
                    <a16:creationId xmlns:a16="http://schemas.microsoft.com/office/drawing/2014/main" id="{8F8C0AB3-8ECB-4783-BF1F-5AEB04E3CE82}"/>
                  </a:ext>
                </a:extLst>
              </p:cNvPr>
              <p:cNvSpPr/>
              <p:nvPr/>
            </p:nvSpPr>
            <p:spPr>
              <a:xfrm>
                <a:off x="4776975" y="4247100"/>
                <a:ext cx="489300" cy="489300"/>
              </a:xfrm>
              <a:prstGeom prst="ellipse">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133" b="0" i="0" u="none" strike="noStrike" kern="0" cap="none" spc="0" normalizeH="0" baseline="0" noProof="0" dirty="0">
                  <a:ln>
                    <a:noFill/>
                  </a:ln>
                  <a:solidFill>
                    <a:srgbClr val="FFFFFF"/>
                  </a:solidFill>
                  <a:effectLst/>
                  <a:uLnTx/>
                  <a:uFillTx/>
                  <a:cs typeface="+mn-ea"/>
                  <a:sym typeface="+mn-lt"/>
                </a:endParaRPr>
              </a:p>
            </p:txBody>
          </p:sp>
        </p:grpSp>
        <p:sp>
          <p:nvSpPr>
            <p:cNvPr id="49" name="Google Shape;1212;p38">
              <a:extLst>
                <a:ext uri="{FF2B5EF4-FFF2-40B4-BE49-F238E27FC236}">
                  <a16:creationId xmlns:a16="http://schemas.microsoft.com/office/drawing/2014/main" id="{E61E544E-9D5F-4448-A783-5DD5761707FA}"/>
                </a:ext>
              </a:extLst>
            </p:cNvPr>
            <p:cNvSpPr txBox="1"/>
            <p:nvPr/>
          </p:nvSpPr>
          <p:spPr>
            <a:xfrm>
              <a:off x="4229374" y="4403522"/>
              <a:ext cx="508500" cy="2214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FFFFFF"/>
                  </a:solidFill>
                  <a:effectLst/>
                  <a:uLnTx/>
                  <a:uFillTx/>
                  <a:cs typeface="+mn-ea"/>
                  <a:sym typeface="+mn-lt"/>
                </a:rPr>
                <a:t>01</a:t>
              </a:r>
              <a:endParaRPr kumimoji="0" sz="2533" b="0" i="0" u="none" strike="noStrike" kern="0" cap="none" spc="0" normalizeH="0" baseline="0" noProof="0" dirty="0">
                <a:ln>
                  <a:noFill/>
                </a:ln>
                <a:solidFill>
                  <a:srgbClr val="FFFFFF"/>
                </a:solidFill>
                <a:effectLst/>
                <a:uLnTx/>
                <a:uFillTx/>
                <a:cs typeface="+mn-ea"/>
                <a:sym typeface="+mn-lt"/>
              </a:endParaRPr>
            </a:p>
          </p:txBody>
        </p:sp>
      </p:grpSp>
      <p:grpSp>
        <p:nvGrpSpPr>
          <p:cNvPr id="53" name="组合 52">
            <a:extLst>
              <a:ext uri="{FF2B5EF4-FFF2-40B4-BE49-F238E27FC236}">
                <a16:creationId xmlns:a16="http://schemas.microsoft.com/office/drawing/2014/main" id="{49CBCC8E-B9C1-44C9-8868-B79F7A315CF0}"/>
              </a:ext>
            </a:extLst>
          </p:cNvPr>
          <p:cNvGrpSpPr/>
          <p:nvPr/>
        </p:nvGrpSpPr>
        <p:grpSpPr>
          <a:xfrm>
            <a:off x="610393" y="421827"/>
            <a:ext cx="3598050" cy="703471"/>
            <a:chOff x="7410821" y="1559296"/>
            <a:chExt cx="3995921" cy="703471"/>
          </a:xfrm>
        </p:grpSpPr>
        <p:sp>
          <p:nvSpPr>
            <p:cNvPr id="54" name="文本框 53">
              <a:extLst>
                <a:ext uri="{FF2B5EF4-FFF2-40B4-BE49-F238E27FC236}">
                  <a16:creationId xmlns:a16="http://schemas.microsoft.com/office/drawing/2014/main" id="{B6CDC54C-2F67-4142-92DC-792C1AB6F628}"/>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56" name="文本框 55">
              <a:extLst>
                <a:ext uri="{FF2B5EF4-FFF2-40B4-BE49-F238E27FC236}">
                  <a16:creationId xmlns:a16="http://schemas.microsoft.com/office/drawing/2014/main" id="{6CC6B4DB-3DC5-4FA0-87D1-70213ED9C115}"/>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2" name="文本框 1">
            <a:extLst>
              <a:ext uri="{FF2B5EF4-FFF2-40B4-BE49-F238E27FC236}">
                <a16:creationId xmlns:a16="http://schemas.microsoft.com/office/drawing/2014/main" id="{C5DCEE5F-ACCF-47F4-8011-CE01449539A1}"/>
              </a:ext>
            </a:extLst>
          </p:cNvPr>
          <p:cNvSpPr txBox="1"/>
          <p:nvPr/>
        </p:nvSpPr>
        <p:spPr>
          <a:xfrm>
            <a:off x="1558762" y="2526300"/>
            <a:ext cx="2130616" cy="461665"/>
          </a:xfrm>
          <a:prstGeom prst="rect">
            <a:avLst/>
          </a:prstGeom>
          <a:noFill/>
        </p:spPr>
        <p:txBody>
          <a:bodyPr wrap="square" rtlCol="0">
            <a:spAutoFit/>
          </a:bodyPr>
          <a:lstStyle/>
          <a:p>
            <a:pPr algn="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3" name="文本框 2">
            <a:extLst>
              <a:ext uri="{FF2B5EF4-FFF2-40B4-BE49-F238E27FC236}">
                <a16:creationId xmlns:a16="http://schemas.microsoft.com/office/drawing/2014/main" id="{782F1328-35F5-4CFD-B90B-494E6AF53E66}"/>
              </a:ext>
            </a:extLst>
          </p:cNvPr>
          <p:cNvSpPr txBox="1"/>
          <p:nvPr/>
        </p:nvSpPr>
        <p:spPr>
          <a:xfrm>
            <a:off x="796867" y="3001346"/>
            <a:ext cx="2892511"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59" name="文本框 58">
            <a:extLst>
              <a:ext uri="{FF2B5EF4-FFF2-40B4-BE49-F238E27FC236}">
                <a16:creationId xmlns:a16="http://schemas.microsoft.com/office/drawing/2014/main" id="{116E598F-F220-40C9-AE99-B7DFB05BE670}"/>
              </a:ext>
            </a:extLst>
          </p:cNvPr>
          <p:cNvSpPr txBox="1"/>
          <p:nvPr/>
        </p:nvSpPr>
        <p:spPr>
          <a:xfrm>
            <a:off x="1574968" y="4914522"/>
            <a:ext cx="2130616" cy="461665"/>
          </a:xfrm>
          <a:prstGeom prst="rect">
            <a:avLst/>
          </a:prstGeom>
          <a:noFill/>
        </p:spPr>
        <p:txBody>
          <a:bodyPr wrap="square" rtlCol="0">
            <a:spAutoFit/>
          </a:bodyPr>
          <a:lstStyle/>
          <a:p>
            <a:pPr algn="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60" name="文本框 59">
            <a:extLst>
              <a:ext uri="{FF2B5EF4-FFF2-40B4-BE49-F238E27FC236}">
                <a16:creationId xmlns:a16="http://schemas.microsoft.com/office/drawing/2014/main" id="{814C7DDB-CAED-40E2-92C2-0BA478A96669}"/>
              </a:ext>
            </a:extLst>
          </p:cNvPr>
          <p:cNvSpPr txBox="1"/>
          <p:nvPr/>
        </p:nvSpPr>
        <p:spPr>
          <a:xfrm>
            <a:off x="813073" y="5389568"/>
            <a:ext cx="2892511" cy="861774"/>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61" name="文本框 60">
            <a:extLst>
              <a:ext uri="{FF2B5EF4-FFF2-40B4-BE49-F238E27FC236}">
                <a16:creationId xmlns:a16="http://schemas.microsoft.com/office/drawing/2014/main" id="{484F882E-5DE0-4861-8F66-4596ECD1E540}"/>
              </a:ext>
            </a:extLst>
          </p:cNvPr>
          <p:cNvSpPr txBox="1"/>
          <p:nvPr/>
        </p:nvSpPr>
        <p:spPr>
          <a:xfrm>
            <a:off x="8113018" y="2159462"/>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62" name="文本框 61">
            <a:extLst>
              <a:ext uri="{FF2B5EF4-FFF2-40B4-BE49-F238E27FC236}">
                <a16:creationId xmlns:a16="http://schemas.microsoft.com/office/drawing/2014/main" id="{D0392F28-3B73-4983-B2CA-7C80EFA1141C}"/>
              </a:ext>
            </a:extLst>
          </p:cNvPr>
          <p:cNvSpPr txBox="1"/>
          <p:nvPr/>
        </p:nvSpPr>
        <p:spPr>
          <a:xfrm>
            <a:off x="8113018" y="2634508"/>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63" name="文本框 62">
            <a:extLst>
              <a:ext uri="{FF2B5EF4-FFF2-40B4-BE49-F238E27FC236}">
                <a16:creationId xmlns:a16="http://schemas.microsoft.com/office/drawing/2014/main" id="{964B0A17-591C-48B3-B5BA-3856EBB879B3}"/>
              </a:ext>
            </a:extLst>
          </p:cNvPr>
          <p:cNvSpPr txBox="1"/>
          <p:nvPr/>
        </p:nvSpPr>
        <p:spPr>
          <a:xfrm>
            <a:off x="7782429" y="4933787"/>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64" name="文本框 63">
            <a:extLst>
              <a:ext uri="{FF2B5EF4-FFF2-40B4-BE49-F238E27FC236}">
                <a16:creationId xmlns:a16="http://schemas.microsoft.com/office/drawing/2014/main" id="{9BE4D7D5-56C8-4735-8AFD-319751A97D12}"/>
              </a:ext>
            </a:extLst>
          </p:cNvPr>
          <p:cNvSpPr txBox="1"/>
          <p:nvPr/>
        </p:nvSpPr>
        <p:spPr>
          <a:xfrm>
            <a:off x="7782429" y="5408833"/>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069014547"/>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750"/>
                                        <p:tgtEl>
                                          <p:spTgt spid="53"/>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ppt_x"/>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ppt_x"/>
                                          </p:val>
                                        </p:tav>
                                        <p:tav tm="100000">
                                          <p:val>
                                            <p:strVal val="#ppt_x"/>
                                          </p:val>
                                        </p:tav>
                                      </p:tavLst>
                                    </p:anim>
                                    <p:anim calcmode="lin" valueType="num">
                                      <p:cBhvr additive="base">
                                        <p:cTn id="46" dur="500" fill="hold"/>
                                        <p:tgtEl>
                                          <p:spTgt spid="6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 grpId="0"/>
      <p:bldP spid="3" grpId="0"/>
      <p:bldP spid="59" grpId="0"/>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6" name="Google Shape;1720;p39">
            <a:extLst>
              <a:ext uri="{FF2B5EF4-FFF2-40B4-BE49-F238E27FC236}">
                <a16:creationId xmlns:a16="http://schemas.microsoft.com/office/drawing/2014/main" id="{9E24624F-6D13-4BE9-9714-1978CA5624E0}"/>
              </a:ext>
            </a:extLst>
          </p:cNvPr>
          <p:cNvGrpSpPr/>
          <p:nvPr/>
        </p:nvGrpSpPr>
        <p:grpSpPr>
          <a:xfrm>
            <a:off x="1597600" y="3628033"/>
            <a:ext cx="8996800" cy="1049400"/>
            <a:chOff x="1198200" y="2721025"/>
            <a:chExt cx="6747600" cy="787050"/>
          </a:xfrm>
        </p:grpSpPr>
        <p:cxnSp>
          <p:nvCxnSpPr>
            <p:cNvPr id="77" name="Google Shape;1721;p39">
              <a:extLst>
                <a:ext uri="{FF2B5EF4-FFF2-40B4-BE49-F238E27FC236}">
                  <a16:creationId xmlns:a16="http://schemas.microsoft.com/office/drawing/2014/main" id="{B931E5F7-18F1-489B-91B7-ACE078CE1764}"/>
                </a:ext>
              </a:extLst>
            </p:cNvPr>
            <p:cNvCxnSpPr/>
            <p:nvPr/>
          </p:nvCxnSpPr>
          <p:spPr>
            <a:xfrm>
              <a:off x="1198200" y="3114550"/>
              <a:ext cx="6747600" cy="0"/>
            </a:xfrm>
            <a:prstGeom prst="straightConnector1">
              <a:avLst/>
            </a:prstGeom>
            <a:noFill/>
            <a:ln w="9525" cap="rnd" cmpd="sng">
              <a:solidFill>
                <a:schemeClr val="tx1">
                  <a:lumMod val="50000"/>
                  <a:lumOff val="50000"/>
                </a:schemeClr>
              </a:solidFill>
              <a:prstDash val="solid"/>
              <a:round/>
              <a:headEnd type="none" w="med" len="med"/>
              <a:tailEnd type="none" w="med" len="med"/>
            </a:ln>
          </p:spPr>
        </p:cxnSp>
        <p:grpSp>
          <p:nvGrpSpPr>
            <p:cNvPr id="78" name="Google Shape;1722;p39">
              <a:extLst>
                <a:ext uri="{FF2B5EF4-FFF2-40B4-BE49-F238E27FC236}">
                  <a16:creationId xmlns:a16="http://schemas.microsoft.com/office/drawing/2014/main" id="{2E732439-1F9D-4DAD-BAE0-03D4A78A7441}"/>
                </a:ext>
              </a:extLst>
            </p:cNvPr>
            <p:cNvGrpSpPr/>
            <p:nvPr/>
          </p:nvGrpSpPr>
          <p:grpSpPr>
            <a:xfrm>
              <a:off x="1537244" y="2721025"/>
              <a:ext cx="87000" cy="507189"/>
              <a:chOff x="2130675" y="2721025"/>
              <a:chExt cx="87000" cy="507189"/>
            </a:xfrm>
          </p:grpSpPr>
          <p:sp>
            <p:nvSpPr>
              <p:cNvPr id="91" name="Google Shape;1723;p39">
                <a:extLst>
                  <a:ext uri="{FF2B5EF4-FFF2-40B4-BE49-F238E27FC236}">
                    <a16:creationId xmlns:a16="http://schemas.microsoft.com/office/drawing/2014/main" id="{6143082C-51C0-471D-9041-B214996453F5}"/>
                  </a:ext>
                </a:extLst>
              </p:cNvPr>
              <p:cNvSpPr/>
              <p:nvPr/>
            </p:nvSpPr>
            <p:spPr>
              <a:xfrm>
                <a:off x="2174150" y="2747004"/>
                <a:ext cx="23" cy="481209"/>
              </a:xfrm>
              <a:custGeom>
                <a:avLst/>
                <a:gdLst/>
                <a:ahLst/>
                <a:cxnLst/>
                <a:rect l="l" t="t" r="r" b="b"/>
                <a:pathLst>
                  <a:path w="1" h="9091" fill="none" extrusionOk="0">
                    <a:moveTo>
                      <a:pt x="0" y="0"/>
                    </a:moveTo>
                    <a:lnTo>
                      <a:pt x="0"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2" name="Google Shape;1724;p39">
                <a:extLst>
                  <a:ext uri="{FF2B5EF4-FFF2-40B4-BE49-F238E27FC236}">
                    <a16:creationId xmlns:a16="http://schemas.microsoft.com/office/drawing/2014/main" id="{8F46ECFC-47EC-4D0C-B2B3-83251EC2F327}"/>
                  </a:ext>
                </a:extLst>
              </p:cNvPr>
              <p:cNvSpPr/>
              <p:nvPr/>
            </p:nvSpPr>
            <p:spPr>
              <a:xfrm>
                <a:off x="2130675" y="2721025"/>
                <a:ext cx="87000" cy="87000"/>
              </a:xfrm>
              <a:prstGeom prst="ellipse">
                <a:avLst/>
              </a:pr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79" name="Google Shape;1725;p39">
              <a:extLst>
                <a:ext uri="{FF2B5EF4-FFF2-40B4-BE49-F238E27FC236}">
                  <a16:creationId xmlns:a16="http://schemas.microsoft.com/office/drawing/2014/main" id="{ADC9B2ED-8330-4095-9381-8279501888E8}"/>
                </a:ext>
              </a:extLst>
            </p:cNvPr>
            <p:cNvGrpSpPr/>
            <p:nvPr/>
          </p:nvGrpSpPr>
          <p:grpSpPr>
            <a:xfrm>
              <a:off x="4528500" y="2721025"/>
              <a:ext cx="87000" cy="507189"/>
              <a:chOff x="5121931" y="2721025"/>
              <a:chExt cx="87000" cy="507189"/>
            </a:xfrm>
          </p:grpSpPr>
          <p:sp>
            <p:nvSpPr>
              <p:cNvPr id="89" name="Google Shape;1726;p39">
                <a:extLst>
                  <a:ext uri="{FF2B5EF4-FFF2-40B4-BE49-F238E27FC236}">
                    <a16:creationId xmlns:a16="http://schemas.microsoft.com/office/drawing/2014/main" id="{DFA7FB6A-66F9-46AA-AD2C-DB78EFC17AEC}"/>
                  </a:ext>
                </a:extLst>
              </p:cNvPr>
              <p:cNvSpPr/>
              <p:nvPr/>
            </p:nvSpPr>
            <p:spPr>
              <a:xfrm>
                <a:off x="5165901" y="2747004"/>
                <a:ext cx="23" cy="481209"/>
              </a:xfrm>
              <a:custGeom>
                <a:avLst/>
                <a:gdLst/>
                <a:ahLst/>
                <a:cxnLst/>
                <a:rect l="l" t="t" r="r" b="b"/>
                <a:pathLst>
                  <a:path w="1" h="9091" fill="none" extrusionOk="0">
                    <a:moveTo>
                      <a:pt x="1" y="0"/>
                    </a:moveTo>
                    <a:lnTo>
                      <a:pt x="1"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0" name="Google Shape;1727;p39">
                <a:extLst>
                  <a:ext uri="{FF2B5EF4-FFF2-40B4-BE49-F238E27FC236}">
                    <a16:creationId xmlns:a16="http://schemas.microsoft.com/office/drawing/2014/main" id="{79630C85-FFB4-495D-A010-85A454342D30}"/>
                  </a:ext>
                </a:extLst>
              </p:cNvPr>
              <p:cNvSpPr/>
              <p:nvPr/>
            </p:nvSpPr>
            <p:spPr>
              <a:xfrm>
                <a:off x="5121931" y="2721025"/>
                <a:ext cx="87000" cy="87000"/>
              </a:xfrm>
              <a:prstGeom prst="ellipse">
                <a:avLst/>
              </a:pr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80" name="Google Shape;1728;p39">
              <a:extLst>
                <a:ext uri="{FF2B5EF4-FFF2-40B4-BE49-F238E27FC236}">
                  <a16:creationId xmlns:a16="http://schemas.microsoft.com/office/drawing/2014/main" id="{BB3CBE5D-DF0E-4B57-81C7-9555BBEA4279}"/>
                </a:ext>
              </a:extLst>
            </p:cNvPr>
            <p:cNvGrpSpPr/>
            <p:nvPr/>
          </p:nvGrpSpPr>
          <p:grpSpPr>
            <a:xfrm>
              <a:off x="7520240" y="2721025"/>
              <a:ext cx="87000" cy="507189"/>
              <a:chOff x="8113188" y="2721025"/>
              <a:chExt cx="87000" cy="507189"/>
            </a:xfrm>
          </p:grpSpPr>
          <p:sp>
            <p:nvSpPr>
              <p:cNvPr id="87" name="Google Shape;1729;p39">
                <a:extLst>
                  <a:ext uri="{FF2B5EF4-FFF2-40B4-BE49-F238E27FC236}">
                    <a16:creationId xmlns:a16="http://schemas.microsoft.com/office/drawing/2014/main" id="{C53A2A0E-B548-4AB3-AFE9-D7812E2BF079}"/>
                  </a:ext>
                </a:extLst>
              </p:cNvPr>
              <p:cNvSpPr/>
              <p:nvPr/>
            </p:nvSpPr>
            <p:spPr>
              <a:xfrm>
                <a:off x="8157652" y="2747004"/>
                <a:ext cx="23" cy="481209"/>
              </a:xfrm>
              <a:custGeom>
                <a:avLst/>
                <a:gdLst/>
                <a:ahLst/>
                <a:cxnLst/>
                <a:rect l="l" t="t" r="r" b="b"/>
                <a:pathLst>
                  <a:path w="1" h="9091" fill="none" extrusionOk="0">
                    <a:moveTo>
                      <a:pt x="0" y="0"/>
                    </a:moveTo>
                    <a:lnTo>
                      <a:pt x="0"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8" name="Google Shape;1730;p39">
                <a:extLst>
                  <a:ext uri="{FF2B5EF4-FFF2-40B4-BE49-F238E27FC236}">
                    <a16:creationId xmlns:a16="http://schemas.microsoft.com/office/drawing/2014/main" id="{C5F90DCC-8748-4D69-8AE6-E48DE4E75355}"/>
                  </a:ext>
                </a:extLst>
              </p:cNvPr>
              <p:cNvSpPr/>
              <p:nvPr/>
            </p:nvSpPr>
            <p:spPr>
              <a:xfrm>
                <a:off x="8113188" y="2721025"/>
                <a:ext cx="87000" cy="87000"/>
              </a:xfrm>
              <a:prstGeom prst="ellipse">
                <a:avLst/>
              </a:pr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81" name="Google Shape;1731;p39">
              <a:extLst>
                <a:ext uri="{FF2B5EF4-FFF2-40B4-BE49-F238E27FC236}">
                  <a16:creationId xmlns:a16="http://schemas.microsoft.com/office/drawing/2014/main" id="{1D6A5BC1-2197-40A1-9659-9FCFC78CA0A8}"/>
                </a:ext>
              </a:extLst>
            </p:cNvPr>
            <p:cNvGrpSpPr/>
            <p:nvPr/>
          </p:nvGrpSpPr>
          <p:grpSpPr>
            <a:xfrm>
              <a:off x="3033119" y="3000929"/>
              <a:ext cx="87000" cy="507146"/>
              <a:chOff x="3626550" y="3000929"/>
              <a:chExt cx="87000" cy="507146"/>
            </a:xfrm>
          </p:grpSpPr>
          <p:sp>
            <p:nvSpPr>
              <p:cNvPr id="85" name="Google Shape;1732;p39">
                <a:extLst>
                  <a:ext uri="{FF2B5EF4-FFF2-40B4-BE49-F238E27FC236}">
                    <a16:creationId xmlns:a16="http://schemas.microsoft.com/office/drawing/2014/main" id="{45CBE3DA-20C5-4EC3-9CCB-D64D2329A11E}"/>
                  </a:ext>
                </a:extLst>
              </p:cNvPr>
              <p:cNvSpPr/>
              <p:nvPr/>
            </p:nvSpPr>
            <p:spPr>
              <a:xfrm>
                <a:off x="3670025" y="3000929"/>
                <a:ext cx="23" cy="481232"/>
              </a:xfrm>
              <a:custGeom>
                <a:avLst/>
                <a:gdLst/>
                <a:ahLst/>
                <a:cxnLst/>
                <a:rect l="l" t="t" r="r" b="b"/>
                <a:pathLst>
                  <a:path w="1" h="9091" fill="none" extrusionOk="0">
                    <a:moveTo>
                      <a:pt x="0" y="0"/>
                    </a:moveTo>
                    <a:lnTo>
                      <a:pt x="0"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6" name="Google Shape;1733;p39">
                <a:extLst>
                  <a:ext uri="{FF2B5EF4-FFF2-40B4-BE49-F238E27FC236}">
                    <a16:creationId xmlns:a16="http://schemas.microsoft.com/office/drawing/2014/main" id="{4FC6B4DF-CA00-4315-AE75-15C8C2BAA110}"/>
                  </a:ext>
                </a:extLst>
              </p:cNvPr>
              <p:cNvSpPr/>
              <p:nvPr/>
            </p:nvSpPr>
            <p:spPr>
              <a:xfrm>
                <a:off x="3626550" y="3421075"/>
                <a:ext cx="87000" cy="87000"/>
              </a:xfrm>
              <a:prstGeom prst="ellipse">
                <a:avLst/>
              </a:pr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82" name="Google Shape;1734;p39">
              <a:extLst>
                <a:ext uri="{FF2B5EF4-FFF2-40B4-BE49-F238E27FC236}">
                  <a16:creationId xmlns:a16="http://schemas.microsoft.com/office/drawing/2014/main" id="{27667B16-A1C5-49ED-8D68-B4E1E75FDB22}"/>
                </a:ext>
              </a:extLst>
            </p:cNvPr>
            <p:cNvGrpSpPr/>
            <p:nvPr/>
          </p:nvGrpSpPr>
          <p:grpSpPr>
            <a:xfrm>
              <a:off x="6023881" y="3000929"/>
              <a:ext cx="87000" cy="507146"/>
              <a:chOff x="6617313" y="3000929"/>
              <a:chExt cx="87000" cy="507146"/>
            </a:xfrm>
          </p:grpSpPr>
          <p:sp>
            <p:nvSpPr>
              <p:cNvPr id="83" name="Google Shape;1735;p39">
                <a:extLst>
                  <a:ext uri="{FF2B5EF4-FFF2-40B4-BE49-F238E27FC236}">
                    <a16:creationId xmlns:a16="http://schemas.microsoft.com/office/drawing/2014/main" id="{E9AD79A0-36D3-4649-8434-B51BF9B16B5E}"/>
                  </a:ext>
                </a:extLst>
              </p:cNvPr>
              <p:cNvSpPr/>
              <p:nvPr/>
            </p:nvSpPr>
            <p:spPr>
              <a:xfrm>
                <a:off x="6661777" y="3000929"/>
                <a:ext cx="23" cy="481232"/>
              </a:xfrm>
              <a:custGeom>
                <a:avLst/>
                <a:gdLst/>
                <a:ahLst/>
                <a:cxnLst/>
                <a:rect l="l" t="t" r="r" b="b"/>
                <a:pathLst>
                  <a:path w="1" h="9091" fill="none" extrusionOk="0">
                    <a:moveTo>
                      <a:pt x="1" y="0"/>
                    </a:moveTo>
                    <a:lnTo>
                      <a:pt x="1" y="9091"/>
                    </a:lnTo>
                  </a:path>
                </a:pathLst>
              </a:custGeom>
              <a:solidFill>
                <a:srgbClr val="04738C"/>
              </a:solidFill>
              <a:ln w="9525" cap="rnd"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4" name="Google Shape;1736;p39">
                <a:extLst>
                  <a:ext uri="{FF2B5EF4-FFF2-40B4-BE49-F238E27FC236}">
                    <a16:creationId xmlns:a16="http://schemas.microsoft.com/office/drawing/2014/main" id="{F3FE1A17-64F0-49EB-9BC3-73705D7BDC5C}"/>
                  </a:ext>
                </a:extLst>
              </p:cNvPr>
              <p:cNvSpPr/>
              <p:nvPr/>
            </p:nvSpPr>
            <p:spPr>
              <a:xfrm>
                <a:off x="6617313" y="3421075"/>
                <a:ext cx="87000" cy="87000"/>
              </a:xfrm>
              <a:prstGeom prst="ellipse">
                <a:avLst/>
              </a:prstGeom>
              <a:solidFill>
                <a:schemeClr val="tx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93" name="Google Shape;1737;p39">
            <a:extLst>
              <a:ext uri="{FF2B5EF4-FFF2-40B4-BE49-F238E27FC236}">
                <a16:creationId xmlns:a16="http://schemas.microsoft.com/office/drawing/2014/main" id="{F95480E6-AC40-4CF8-9A7D-0F1BDE5D7E42}"/>
              </a:ext>
            </a:extLst>
          </p:cNvPr>
          <p:cNvSpPr/>
          <p:nvPr/>
        </p:nvSpPr>
        <p:spPr>
          <a:xfrm>
            <a:off x="3637500" y="2503584"/>
            <a:ext cx="928000" cy="928000"/>
          </a:xfrm>
          <a:prstGeom prst="ellipse">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i="0" u="none" strike="noStrike" kern="0" normalizeH="0" baseline="0" noProof="0" dirty="0">
              <a:ln w="0"/>
              <a:effectLst>
                <a:outerShdw blurRad="38100" dist="19050" dir="2700000" algn="tl" rotWithShape="0">
                  <a:schemeClr val="dk1">
                    <a:alpha val="40000"/>
                  </a:schemeClr>
                </a:outerShdw>
              </a:effectLst>
              <a:uLnTx/>
              <a:uFillTx/>
              <a:cs typeface="+mn-ea"/>
              <a:sym typeface="+mn-lt"/>
            </a:endParaRPr>
          </a:p>
        </p:txBody>
      </p:sp>
      <p:sp>
        <p:nvSpPr>
          <p:cNvPr id="94" name="Google Shape;1738;p39">
            <a:extLst>
              <a:ext uri="{FF2B5EF4-FFF2-40B4-BE49-F238E27FC236}">
                <a16:creationId xmlns:a16="http://schemas.microsoft.com/office/drawing/2014/main" id="{82B35839-FA8C-4A84-92A3-DE42215EAC83}"/>
              </a:ext>
            </a:extLst>
          </p:cNvPr>
          <p:cNvSpPr/>
          <p:nvPr/>
        </p:nvSpPr>
        <p:spPr>
          <a:xfrm>
            <a:off x="1643667" y="4879032"/>
            <a:ext cx="928000" cy="928000"/>
          </a:xfrm>
          <a:prstGeom prst="ellipse">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i="0" u="none" strike="noStrike" kern="0" normalizeH="0" baseline="0" noProof="0" dirty="0">
              <a:ln w="0"/>
              <a:effectLst>
                <a:outerShdw blurRad="38100" dist="19050" dir="2700000" algn="tl" rotWithShape="0">
                  <a:schemeClr val="dk1">
                    <a:alpha val="40000"/>
                  </a:schemeClr>
                </a:outerShdw>
              </a:effectLst>
              <a:uLnTx/>
              <a:uFillTx/>
              <a:cs typeface="+mn-ea"/>
              <a:sym typeface="+mn-lt"/>
            </a:endParaRPr>
          </a:p>
        </p:txBody>
      </p:sp>
      <p:sp>
        <p:nvSpPr>
          <p:cNvPr id="95" name="Google Shape;1739;p39">
            <a:extLst>
              <a:ext uri="{FF2B5EF4-FFF2-40B4-BE49-F238E27FC236}">
                <a16:creationId xmlns:a16="http://schemas.microsoft.com/office/drawing/2014/main" id="{1E7162AE-4EC6-4CDD-A5B6-B9F3C6D6438E}"/>
              </a:ext>
            </a:extLst>
          </p:cNvPr>
          <p:cNvSpPr/>
          <p:nvPr/>
        </p:nvSpPr>
        <p:spPr>
          <a:xfrm>
            <a:off x="7626500" y="2503584"/>
            <a:ext cx="928000" cy="928000"/>
          </a:xfrm>
          <a:prstGeom prst="ellipse">
            <a:avLst/>
          </a:prstGeom>
          <a:solidFill>
            <a:schemeClr val="tx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i="0" u="none" strike="noStrike" kern="0" normalizeH="0" baseline="0" noProof="0" dirty="0">
              <a:ln w="0"/>
              <a:effectLst>
                <a:outerShdw blurRad="38100" dist="19050" dir="2700000" algn="tl" rotWithShape="0">
                  <a:schemeClr val="dk1">
                    <a:alpha val="40000"/>
                  </a:schemeClr>
                </a:outerShdw>
              </a:effectLst>
              <a:uLnTx/>
              <a:uFillTx/>
              <a:cs typeface="+mn-ea"/>
              <a:sym typeface="+mn-lt"/>
            </a:endParaRPr>
          </a:p>
        </p:txBody>
      </p:sp>
      <p:sp>
        <p:nvSpPr>
          <p:cNvPr id="96" name="Google Shape;1740;p39">
            <a:extLst>
              <a:ext uri="{FF2B5EF4-FFF2-40B4-BE49-F238E27FC236}">
                <a16:creationId xmlns:a16="http://schemas.microsoft.com/office/drawing/2014/main" id="{42309E1C-F029-48C0-9C8C-9ED19371E443}"/>
              </a:ext>
            </a:extLst>
          </p:cNvPr>
          <p:cNvSpPr/>
          <p:nvPr/>
        </p:nvSpPr>
        <p:spPr>
          <a:xfrm>
            <a:off x="5632327" y="4879032"/>
            <a:ext cx="928000" cy="928000"/>
          </a:xfrm>
          <a:prstGeom prst="ellipse">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i="0" u="none" strike="noStrike" kern="0" normalizeH="0" baseline="0" noProof="0" dirty="0">
              <a:ln w="0"/>
              <a:effectLst>
                <a:outerShdw blurRad="38100" dist="19050" dir="2700000" algn="tl" rotWithShape="0">
                  <a:schemeClr val="dk1">
                    <a:alpha val="40000"/>
                  </a:schemeClr>
                </a:outerShdw>
              </a:effectLst>
              <a:uLnTx/>
              <a:uFillTx/>
              <a:cs typeface="+mn-ea"/>
              <a:sym typeface="+mn-lt"/>
            </a:endParaRPr>
          </a:p>
        </p:txBody>
      </p:sp>
      <p:sp>
        <p:nvSpPr>
          <p:cNvPr id="97" name="Google Shape;1741;p39">
            <a:extLst>
              <a:ext uri="{FF2B5EF4-FFF2-40B4-BE49-F238E27FC236}">
                <a16:creationId xmlns:a16="http://schemas.microsoft.com/office/drawing/2014/main" id="{44C6E46B-6183-4EC3-84E5-DC95C576BC0E}"/>
              </a:ext>
            </a:extLst>
          </p:cNvPr>
          <p:cNvSpPr/>
          <p:nvPr/>
        </p:nvSpPr>
        <p:spPr>
          <a:xfrm>
            <a:off x="9620987" y="4879032"/>
            <a:ext cx="928000" cy="928000"/>
          </a:xfrm>
          <a:prstGeom prst="ellipse">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i="0" u="none" strike="noStrike" kern="0" normalizeH="0" baseline="0" noProof="0" dirty="0">
              <a:ln w="0"/>
              <a:effectLst>
                <a:outerShdw blurRad="38100" dist="19050" dir="2700000" algn="tl" rotWithShape="0">
                  <a:schemeClr val="dk1">
                    <a:alpha val="40000"/>
                  </a:schemeClr>
                </a:outerShdw>
              </a:effectLst>
              <a:uLnTx/>
              <a:uFillTx/>
              <a:cs typeface="+mn-ea"/>
              <a:sym typeface="+mn-lt"/>
            </a:endParaRPr>
          </a:p>
        </p:txBody>
      </p:sp>
      <p:grpSp>
        <p:nvGrpSpPr>
          <p:cNvPr id="115" name="组合 114">
            <a:extLst>
              <a:ext uri="{FF2B5EF4-FFF2-40B4-BE49-F238E27FC236}">
                <a16:creationId xmlns:a16="http://schemas.microsoft.com/office/drawing/2014/main" id="{3E7E59B3-3BD7-4E59-8555-88B86F0F0D07}"/>
              </a:ext>
            </a:extLst>
          </p:cNvPr>
          <p:cNvGrpSpPr/>
          <p:nvPr/>
        </p:nvGrpSpPr>
        <p:grpSpPr>
          <a:xfrm>
            <a:off x="610393" y="421827"/>
            <a:ext cx="3598050" cy="703471"/>
            <a:chOff x="7410821" y="1559296"/>
            <a:chExt cx="3995921" cy="703471"/>
          </a:xfrm>
        </p:grpSpPr>
        <p:sp>
          <p:nvSpPr>
            <p:cNvPr id="116" name="文本框 115">
              <a:extLst>
                <a:ext uri="{FF2B5EF4-FFF2-40B4-BE49-F238E27FC236}">
                  <a16:creationId xmlns:a16="http://schemas.microsoft.com/office/drawing/2014/main" id="{FD2A75B7-9000-44EE-A558-B54FE152D635}"/>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117" name="文本框 116">
              <a:extLst>
                <a:ext uri="{FF2B5EF4-FFF2-40B4-BE49-F238E27FC236}">
                  <a16:creationId xmlns:a16="http://schemas.microsoft.com/office/drawing/2014/main" id="{3D11599E-F548-4B0C-B22F-B0EA8DAD97F3}"/>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6" name="组合 5">
            <a:extLst>
              <a:ext uri="{FF2B5EF4-FFF2-40B4-BE49-F238E27FC236}">
                <a16:creationId xmlns:a16="http://schemas.microsoft.com/office/drawing/2014/main" id="{D505673F-5B63-4F2E-AEA8-F9468360524D}"/>
              </a:ext>
            </a:extLst>
          </p:cNvPr>
          <p:cNvGrpSpPr/>
          <p:nvPr/>
        </p:nvGrpSpPr>
        <p:grpSpPr>
          <a:xfrm>
            <a:off x="5829772" y="5067463"/>
            <a:ext cx="532456" cy="532456"/>
            <a:chOff x="2844757" y="7811043"/>
            <a:chExt cx="369930" cy="369930"/>
          </a:xfrm>
        </p:grpSpPr>
        <p:grpSp>
          <p:nvGrpSpPr>
            <p:cNvPr id="119" name="Google Shape;1002;p32">
              <a:extLst>
                <a:ext uri="{FF2B5EF4-FFF2-40B4-BE49-F238E27FC236}">
                  <a16:creationId xmlns:a16="http://schemas.microsoft.com/office/drawing/2014/main" id="{924CF6C8-B9FA-4783-AFC2-FD4EB48C8411}"/>
                </a:ext>
              </a:extLst>
            </p:cNvPr>
            <p:cNvGrpSpPr/>
            <p:nvPr/>
          </p:nvGrpSpPr>
          <p:grpSpPr>
            <a:xfrm>
              <a:off x="2953579" y="7905058"/>
              <a:ext cx="165306" cy="193260"/>
              <a:chOff x="-48237000" y="2342650"/>
              <a:chExt cx="256800" cy="300225"/>
            </a:xfrm>
            <a:solidFill>
              <a:schemeClr val="bg1"/>
            </a:solidFill>
          </p:grpSpPr>
          <p:sp>
            <p:nvSpPr>
              <p:cNvPr id="121" name="Google Shape;1003;p32">
                <a:extLst>
                  <a:ext uri="{FF2B5EF4-FFF2-40B4-BE49-F238E27FC236}">
                    <a16:creationId xmlns:a16="http://schemas.microsoft.com/office/drawing/2014/main" id="{BAE2AE4F-3070-4F31-8391-046A4E7C5D77}"/>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2" name="Google Shape;1004;p32">
                <a:extLst>
                  <a:ext uri="{FF2B5EF4-FFF2-40B4-BE49-F238E27FC236}">
                    <a16:creationId xmlns:a16="http://schemas.microsoft.com/office/drawing/2014/main" id="{A5943B71-A571-42EF-9133-178520AF924E}"/>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3" name="Google Shape;1005;p32">
                <a:extLst>
                  <a:ext uri="{FF2B5EF4-FFF2-40B4-BE49-F238E27FC236}">
                    <a16:creationId xmlns:a16="http://schemas.microsoft.com/office/drawing/2014/main" id="{88909AD1-7F10-44F2-B2C6-8AE62F37D17F}"/>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20" name="椭圆 119">
              <a:extLst>
                <a:ext uri="{FF2B5EF4-FFF2-40B4-BE49-F238E27FC236}">
                  <a16:creationId xmlns:a16="http://schemas.microsoft.com/office/drawing/2014/main" id="{33E7665E-BB3A-40E8-B42C-6272BFC9CFF7}"/>
                </a:ext>
              </a:extLst>
            </p:cNvPr>
            <p:cNvSpPr/>
            <p:nvPr/>
          </p:nvSpPr>
          <p:spPr>
            <a:xfrm>
              <a:off x="2844757" y="7811043"/>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a:extLst>
              <a:ext uri="{FF2B5EF4-FFF2-40B4-BE49-F238E27FC236}">
                <a16:creationId xmlns:a16="http://schemas.microsoft.com/office/drawing/2014/main" id="{20BA036A-6A0F-4213-8BAF-4B5CD202D203}"/>
              </a:ext>
            </a:extLst>
          </p:cNvPr>
          <p:cNvGrpSpPr/>
          <p:nvPr/>
        </p:nvGrpSpPr>
        <p:grpSpPr>
          <a:xfrm>
            <a:off x="7823613" y="2695240"/>
            <a:ext cx="532456" cy="532456"/>
            <a:chOff x="4456104" y="7186013"/>
            <a:chExt cx="369930" cy="369930"/>
          </a:xfrm>
        </p:grpSpPr>
        <p:sp>
          <p:nvSpPr>
            <p:cNvPr id="125" name="Google Shape;973;p32">
              <a:extLst>
                <a:ext uri="{FF2B5EF4-FFF2-40B4-BE49-F238E27FC236}">
                  <a16:creationId xmlns:a16="http://schemas.microsoft.com/office/drawing/2014/main" id="{16245349-47E0-4A4D-9B54-C12BE76AED32}"/>
                </a:ext>
              </a:extLst>
            </p:cNvPr>
            <p:cNvSpPr/>
            <p:nvPr/>
          </p:nvSpPr>
          <p:spPr>
            <a:xfrm>
              <a:off x="4557812" y="7282426"/>
              <a:ext cx="189451" cy="18846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6" name="椭圆 125">
              <a:extLst>
                <a:ext uri="{FF2B5EF4-FFF2-40B4-BE49-F238E27FC236}">
                  <a16:creationId xmlns:a16="http://schemas.microsoft.com/office/drawing/2014/main" id="{63A3233A-0748-4956-9794-B6B051CEAEBC}"/>
                </a:ext>
              </a:extLst>
            </p:cNvPr>
            <p:cNvSpPr/>
            <p:nvPr/>
          </p:nvSpPr>
          <p:spPr>
            <a:xfrm>
              <a:off x="4456104" y="7186013"/>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a:extLst>
              <a:ext uri="{FF2B5EF4-FFF2-40B4-BE49-F238E27FC236}">
                <a16:creationId xmlns:a16="http://schemas.microsoft.com/office/drawing/2014/main" id="{F70CD508-01B6-42C3-9897-49CBAC8B1198}"/>
              </a:ext>
            </a:extLst>
          </p:cNvPr>
          <p:cNvGrpSpPr/>
          <p:nvPr/>
        </p:nvGrpSpPr>
        <p:grpSpPr>
          <a:xfrm>
            <a:off x="1861718" y="5081901"/>
            <a:ext cx="532456" cy="532456"/>
            <a:chOff x="2044586" y="8103932"/>
            <a:chExt cx="369930" cy="369930"/>
          </a:xfrm>
        </p:grpSpPr>
        <p:grpSp>
          <p:nvGrpSpPr>
            <p:cNvPr id="128" name="Google Shape;982;p32">
              <a:extLst>
                <a:ext uri="{FF2B5EF4-FFF2-40B4-BE49-F238E27FC236}">
                  <a16:creationId xmlns:a16="http://schemas.microsoft.com/office/drawing/2014/main" id="{152C45A7-C526-4E8F-A290-2B930A8DBB7A}"/>
                </a:ext>
              </a:extLst>
            </p:cNvPr>
            <p:cNvGrpSpPr/>
            <p:nvPr/>
          </p:nvGrpSpPr>
          <p:grpSpPr>
            <a:xfrm>
              <a:off x="2143996" y="8199244"/>
              <a:ext cx="192229" cy="190676"/>
              <a:chOff x="-31166825" y="1939525"/>
              <a:chExt cx="293800" cy="291425"/>
            </a:xfrm>
            <a:solidFill>
              <a:schemeClr val="bg1"/>
            </a:solidFill>
          </p:grpSpPr>
          <p:sp>
            <p:nvSpPr>
              <p:cNvPr id="130" name="Google Shape;983;p32">
                <a:extLst>
                  <a:ext uri="{FF2B5EF4-FFF2-40B4-BE49-F238E27FC236}">
                    <a16:creationId xmlns:a16="http://schemas.microsoft.com/office/drawing/2014/main" id="{86ADB33B-2DA6-458C-BC43-86DB640B8A07}"/>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1" name="Google Shape;984;p32">
                <a:extLst>
                  <a:ext uri="{FF2B5EF4-FFF2-40B4-BE49-F238E27FC236}">
                    <a16:creationId xmlns:a16="http://schemas.microsoft.com/office/drawing/2014/main" id="{6262827B-8DD6-4A1A-A4D3-CFA36ED3002F}"/>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2" name="Google Shape;985;p32">
                <a:extLst>
                  <a:ext uri="{FF2B5EF4-FFF2-40B4-BE49-F238E27FC236}">
                    <a16:creationId xmlns:a16="http://schemas.microsoft.com/office/drawing/2014/main" id="{4168D6DC-5B87-43E9-AC76-78FC912AB28B}"/>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3" name="Google Shape;986;p32">
                <a:extLst>
                  <a:ext uri="{FF2B5EF4-FFF2-40B4-BE49-F238E27FC236}">
                    <a16:creationId xmlns:a16="http://schemas.microsoft.com/office/drawing/2014/main" id="{5EC0756E-3A73-4B20-84C8-3CA7676DF4E0}"/>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4" name="Google Shape;987;p32">
                <a:extLst>
                  <a:ext uri="{FF2B5EF4-FFF2-40B4-BE49-F238E27FC236}">
                    <a16:creationId xmlns:a16="http://schemas.microsoft.com/office/drawing/2014/main" id="{90DE8878-48CA-44E5-9FCB-47B78C657B1B}"/>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5" name="Google Shape;988;p32">
                <a:extLst>
                  <a:ext uri="{FF2B5EF4-FFF2-40B4-BE49-F238E27FC236}">
                    <a16:creationId xmlns:a16="http://schemas.microsoft.com/office/drawing/2014/main" id="{6C47C5FE-D2D9-4136-B3C3-1C2DD8AB69CD}"/>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6" name="Google Shape;989;p32">
                <a:extLst>
                  <a:ext uri="{FF2B5EF4-FFF2-40B4-BE49-F238E27FC236}">
                    <a16:creationId xmlns:a16="http://schemas.microsoft.com/office/drawing/2014/main" id="{531EC046-8695-4A27-A18D-339A34DBB002}"/>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7" name="Google Shape;990;p32">
                <a:extLst>
                  <a:ext uri="{FF2B5EF4-FFF2-40B4-BE49-F238E27FC236}">
                    <a16:creationId xmlns:a16="http://schemas.microsoft.com/office/drawing/2014/main" id="{39176733-E1F3-4639-8EB0-CE855E60674F}"/>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8" name="Google Shape;991;p32">
                <a:extLst>
                  <a:ext uri="{FF2B5EF4-FFF2-40B4-BE49-F238E27FC236}">
                    <a16:creationId xmlns:a16="http://schemas.microsoft.com/office/drawing/2014/main" id="{49F978AA-6D34-4330-A6ED-23880AB04ECC}"/>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39" name="Google Shape;992;p32">
                <a:extLst>
                  <a:ext uri="{FF2B5EF4-FFF2-40B4-BE49-F238E27FC236}">
                    <a16:creationId xmlns:a16="http://schemas.microsoft.com/office/drawing/2014/main" id="{6C63154C-BDA8-464C-B315-27C2E925132A}"/>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0" name="Google Shape;993;p32">
                <a:extLst>
                  <a:ext uri="{FF2B5EF4-FFF2-40B4-BE49-F238E27FC236}">
                    <a16:creationId xmlns:a16="http://schemas.microsoft.com/office/drawing/2014/main" id="{F17623B5-9450-42A6-A1BD-416449225EB5}"/>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29" name="椭圆 128">
              <a:extLst>
                <a:ext uri="{FF2B5EF4-FFF2-40B4-BE49-F238E27FC236}">
                  <a16:creationId xmlns:a16="http://schemas.microsoft.com/office/drawing/2014/main" id="{3675E030-92E2-4260-A43A-95D4FDC83CF4}"/>
                </a:ext>
              </a:extLst>
            </p:cNvPr>
            <p:cNvSpPr/>
            <p:nvPr/>
          </p:nvSpPr>
          <p:spPr>
            <a:xfrm>
              <a:off x="2044586" y="8103932"/>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a:extLst>
              <a:ext uri="{FF2B5EF4-FFF2-40B4-BE49-F238E27FC236}">
                <a16:creationId xmlns:a16="http://schemas.microsoft.com/office/drawing/2014/main" id="{33938DCE-B288-4174-87C2-76121A22E77B}"/>
              </a:ext>
            </a:extLst>
          </p:cNvPr>
          <p:cNvGrpSpPr/>
          <p:nvPr/>
        </p:nvGrpSpPr>
        <p:grpSpPr>
          <a:xfrm>
            <a:off x="9809618" y="5075638"/>
            <a:ext cx="532456" cy="532456"/>
            <a:chOff x="3650431" y="7496781"/>
            <a:chExt cx="369930" cy="369930"/>
          </a:xfrm>
        </p:grpSpPr>
        <p:grpSp>
          <p:nvGrpSpPr>
            <p:cNvPr id="142" name="Google Shape;1014;p32">
              <a:extLst>
                <a:ext uri="{FF2B5EF4-FFF2-40B4-BE49-F238E27FC236}">
                  <a16:creationId xmlns:a16="http://schemas.microsoft.com/office/drawing/2014/main" id="{A6B4C365-21E1-415E-A805-816BE572B2CD}"/>
                </a:ext>
              </a:extLst>
            </p:cNvPr>
            <p:cNvGrpSpPr/>
            <p:nvPr/>
          </p:nvGrpSpPr>
          <p:grpSpPr>
            <a:xfrm>
              <a:off x="3740960" y="7599565"/>
              <a:ext cx="186119" cy="186613"/>
              <a:chOff x="-1700225" y="2768875"/>
              <a:chExt cx="291450" cy="292225"/>
            </a:xfrm>
            <a:solidFill>
              <a:schemeClr val="bg1"/>
            </a:solidFill>
          </p:grpSpPr>
          <p:sp>
            <p:nvSpPr>
              <p:cNvPr id="144" name="Google Shape;1015;p32">
                <a:extLst>
                  <a:ext uri="{FF2B5EF4-FFF2-40B4-BE49-F238E27FC236}">
                    <a16:creationId xmlns:a16="http://schemas.microsoft.com/office/drawing/2014/main" id="{37A4795A-AC6F-4394-B56E-EA52E642C25B}"/>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5" name="Google Shape;1016;p32">
                <a:extLst>
                  <a:ext uri="{FF2B5EF4-FFF2-40B4-BE49-F238E27FC236}">
                    <a16:creationId xmlns:a16="http://schemas.microsoft.com/office/drawing/2014/main" id="{D6B11653-BBED-4C49-BD0A-06DFF994E1D1}"/>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6" name="Google Shape;1017;p32">
                <a:extLst>
                  <a:ext uri="{FF2B5EF4-FFF2-40B4-BE49-F238E27FC236}">
                    <a16:creationId xmlns:a16="http://schemas.microsoft.com/office/drawing/2014/main" id="{3E9BFE8E-4253-4EBE-BC46-97AA81D4B34F}"/>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7" name="Google Shape;1018;p32">
                <a:extLst>
                  <a:ext uri="{FF2B5EF4-FFF2-40B4-BE49-F238E27FC236}">
                    <a16:creationId xmlns:a16="http://schemas.microsoft.com/office/drawing/2014/main" id="{76DFAC99-37F9-4859-A867-DF6EE6C152D5}"/>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8" name="Google Shape;1019;p32">
                <a:extLst>
                  <a:ext uri="{FF2B5EF4-FFF2-40B4-BE49-F238E27FC236}">
                    <a16:creationId xmlns:a16="http://schemas.microsoft.com/office/drawing/2014/main" id="{B5388F75-8A5A-4112-B02D-8640FAE8DEA6}"/>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9" name="Google Shape;1020;p32">
                <a:extLst>
                  <a:ext uri="{FF2B5EF4-FFF2-40B4-BE49-F238E27FC236}">
                    <a16:creationId xmlns:a16="http://schemas.microsoft.com/office/drawing/2014/main" id="{ECB06796-A6A8-4779-A028-BC0F406A838D}"/>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43" name="椭圆 142">
              <a:extLst>
                <a:ext uri="{FF2B5EF4-FFF2-40B4-BE49-F238E27FC236}">
                  <a16:creationId xmlns:a16="http://schemas.microsoft.com/office/drawing/2014/main" id="{85DAC7C1-145F-49AD-B6B6-4E7D0C9BFB7C}"/>
                </a:ext>
              </a:extLst>
            </p:cNvPr>
            <p:cNvSpPr/>
            <p:nvPr/>
          </p:nvSpPr>
          <p:spPr>
            <a:xfrm>
              <a:off x="3650431" y="7496781"/>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16715AF0-06E0-439F-BFD8-941F3480E067}"/>
              </a:ext>
            </a:extLst>
          </p:cNvPr>
          <p:cNvGrpSpPr/>
          <p:nvPr/>
        </p:nvGrpSpPr>
        <p:grpSpPr>
          <a:xfrm>
            <a:off x="3835272" y="2710777"/>
            <a:ext cx="532456" cy="532456"/>
            <a:chOff x="5262397" y="6858000"/>
            <a:chExt cx="369930" cy="369930"/>
          </a:xfrm>
        </p:grpSpPr>
        <p:grpSp>
          <p:nvGrpSpPr>
            <p:cNvPr id="151" name="Google Shape;982;p32">
              <a:extLst>
                <a:ext uri="{FF2B5EF4-FFF2-40B4-BE49-F238E27FC236}">
                  <a16:creationId xmlns:a16="http://schemas.microsoft.com/office/drawing/2014/main" id="{C1719F17-4E32-4ECD-919F-BC5755C69540}"/>
                </a:ext>
              </a:extLst>
            </p:cNvPr>
            <p:cNvGrpSpPr/>
            <p:nvPr/>
          </p:nvGrpSpPr>
          <p:grpSpPr>
            <a:xfrm>
              <a:off x="5361807" y="6953312"/>
              <a:ext cx="192229" cy="190676"/>
              <a:chOff x="-31166825" y="1939525"/>
              <a:chExt cx="293800" cy="291425"/>
            </a:xfrm>
            <a:solidFill>
              <a:schemeClr val="bg1"/>
            </a:solidFill>
          </p:grpSpPr>
          <p:sp>
            <p:nvSpPr>
              <p:cNvPr id="153" name="Google Shape;983;p32">
                <a:extLst>
                  <a:ext uri="{FF2B5EF4-FFF2-40B4-BE49-F238E27FC236}">
                    <a16:creationId xmlns:a16="http://schemas.microsoft.com/office/drawing/2014/main" id="{A4133C41-D949-44A5-B91D-9ED670EB640F}"/>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4" name="Google Shape;984;p32">
                <a:extLst>
                  <a:ext uri="{FF2B5EF4-FFF2-40B4-BE49-F238E27FC236}">
                    <a16:creationId xmlns:a16="http://schemas.microsoft.com/office/drawing/2014/main" id="{F29548FF-93CF-45EA-95BB-3D841AFF748D}"/>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5" name="Google Shape;985;p32">
                <a:extLst>
                  <a:ext uri="{FF2B5EF4-FFF2-40B4-BE49-F238E27FC236}">
                    <a16:creationId xmlns:a16="http://schemas.microsoft.com/office/drawing/2014/main" id="{88943BF6-674E-4C86-A073-E52A587E5961}"/>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6" name="Google Shape;986;p32">
                <a:extLst>
                  <a:ext uri="{FF2B5EF4-FFF2-40B4-BE49-F238E27FC236}">
                    <a16:creationId xmlns:a16="http://schemas.microsoft.com/office/drawing/2014/main" id="{149D2010-6549-490C-9606-09D1FC700159}"/>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7" name="Google Shape;987;p32">
                <a:extLst>
                  <a:ext uri="{FF2B5EF4-FFF2-40B4-BE49-F238E27FC236}">
                    <a16:creationId xmlns:a16="http://schemas.microsoft.com/office/drawing/2014/main" id="{6D059146-8EAC-4B46-AE7F-F0A0BFDC474F}"/>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8" name="Google Shape;988;p32">
                <a:extLst>
                  <a:ext uri="{FF2B5EF4-FFF2-40B4-BE49-F238E27FC236}">
                    <a16:creationId xmlns:a16="http://schemas.microsoft.com/office/drawing/2014/main" id="{56510C4C-2F00-4A94-B67A-81C41635346D}"/>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59" name="Google Shape;989;p32">
                <a:extLst>
                  <a:ext uri="{FF2B5EF4-FFF2-40B4-BE49-F238E27FC236}">
                    <a16:creationId xmlns:a16="http://schemas.microsoft.com/office/drawing/2014/main" id="{A02FB420-6158-4177-A6E1-5F4E56EFCFF7}"/>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0" name="Google Shape;990;p32">
                <a:extLst>
                  <a:ext uri="{FF2B5EF4-FFF2-40B4-BE49-F238E27FC236}">
                    <a16:creationId xmlns:a16="http://schemas.microsoft.com/office/drawing/2014/main" id="{212734D7-E6F7-4D0D-8352-6FE6A102D931}"/>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1" name="Google Shape;991;p32">
                <a:extLst>
                  <a:ext uri="{FF2B5EF4-FFF2-40B4-BE49-F238E27FC236}">
                    <a16:creationId xmlns:a16="http://schemas.microsoft.com/office/drawing/2014/main" id="{EE58F193-B36E-4AF8-A89D-7C96A3A2CE50}"/>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2" name="Google Shape;992;p32">
                <a:extLst>
                  <a:ext uri="{FF2B5EF4-FFF2-40B4-BE49-F238E27FC236}">
                    <a16:creationId xmlns:a16="http://schemas.microsoft.com/office/drawing/2014/main" id="{AAF94D47-2C6E-44B7-9457-CF9A05B6C783}"/>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3" name="Google Shape;993;p32">
                <a:extLst>
                  <a:ext uri="{FF2B5EF4-FFF2-40B4-BE49-F238E27FC236}">
                    <a16:creationId xmlns:a16="http://schemas.microsoft.com/office/drawing/2014/main" id="{97907DF1-C1DA-43DC-AD1D-87DD8EEF7D1A}"/>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52" name="椭圆 151">
              <a:extLst>
                <a:ext uri="{FF2B5EF4-FFF2-40B4-BE49-F238E27FC236}">
                  <a16:creationId xmlns:a16="http://schemas.microsoft.com/office/drawing/2014/main" id="{75B17D9B-948F-4E74-9B68-C19F1F626CCB}"/>
                </a:ext>
              </a:extLst>
            </p:cNvPr>
            <p:cNvSpPr/>
            <p:nvPr/>
          </p:nvSpPr>
          <p:spPr>
            <a:xfrm>
              <a:off x="5262397" y="6858000"/>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a:extLst>
              <a:ext uri="{FF2B5EF4-FFF2-40B4-BE49-F238E27FC236}">
                <a16:creationId xmlns:a16="http://schemas.microsoft.com/office/drawing/2014/main" id="{00B8B31B-C211-42DB-9DA8-622457790D6B}"/>
              </a:ext>
            </a:extLst>
          </p:cNvPr>
          <p:cNvSpPr txBox="1"/>
          <p:nvPr/>
        </p:nvSpPr>
        <p:spPr>
          <a:xfrm>
            <a:off x="9046931" y="2099213"/>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9" name="文本框 8">
            <a:extLst>
              <a:ext uri="{FF2B5EF4-FFF2-40B4-BE49-F238E27FC236}">
                <a16:creationId xmlns:a16="http://schemas.microsoft.com/office/drawing/2014/main" id="{EE4F0F30-33A3-43F8-BF21-194CAE7C7E46}"/>
              </a:ext>
            </a:extLst>
          </p:cNvPr>
          <p:cNvSpPr txBox="1"/>
          <p:nvPr/>
        </p:nvSpPr>
        <p:spPr>
          <a:xfrm>
            <a:off x="9046931" y="2574259"/>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66" name="文本框 165">
            <a:extLst>
              <a:ext uri="{FF2B5EF4-FFF2-40B4-BE49-F238E27FC236}">
                <a16:creationId xmlns:a16="http://schemas.microsoft.com/office/drawing/2014/main" id="{48AEAB1D-D8EB-4024-A637-4E4B3435E5C3}"/>
              </a:ext>
            </a:extLst>
          </p:cNvPr>
          <p:cNvSpPr txBox="1"/>
          <p:nvPr/>
        </p:nvSpPr>
        <p:spPr>
          <a:xfrm>
            <a:off x="7002761" y="4690146"/>
            <a:ext cx="2130616" cy="461665"/>
          </a:xfrm>
          <a:prstGeom prst="rect">
            <a:avLst/>
          </a:prstGeom>
          <a:noFill/>
        </p:spPr>
        <p:txBody>
          <a:bodyPr wrap="square" rtlCol="0">
            <a:spAutoFit/>
          </a:bodyPr>
          <a:lstStyle/>
          <a:p>
            <a:r>
              <a:rPr lang="en-US" altLang="zh-CN" sz="2400" b="1" dirty="0">
                <a:solidFill>
                  <a:schemeClr val="tx2"/>
                </a:solidFill>
                <a:cs typeface="+mn-ea"/>
                <a:sym typeface="+mn-lt"/>
              </a:rPr>
              <a:t>YOUR TITLE</a:t>
            </a:r>
            <a:endParaRPr lang="zh-CN" altLang="en-US" sz="2400" b="1" dirty="0">
              <a:solidFill>
                <a:schemeClr val="tx2"/>
              </a:solidFill>
              <a:cs typeface="+mn-ea"/>
              <a:sym typeface="+mn-lt"/>
            </a:endParaRPr>
          </a:p>
        </p:txBody>
      </p:sp>
      <p:sp>
        <p:nvSpPr>
          <p:cNvPr id="167" name="文本框 166">
            <a:extLst>
              <a:ext uri="{FF2B5EF4-FFF2-40B4-BE49-F238E27FC236}">
                <a16:creationId xmlns:a16="http://schemas.microsoft.com/office/drawing/2014/main" id="{EC21FFA8-1314-42D7-8752-275D13105B35}"/>
              </a:ext>
            </a:extLst>
          </p:cNvPr>
          <p:cNvSpPr txBox="1"/>
          <p:nvPr/>
        </p:nvSpPr>
        <p:spPr>
          <a:xfrm>
            <a:off x="7002761" y="5165192"/>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68" name="文本框 167">
            <a:extLst>
              <a:ext uri="{FF2B5EF4-FFF2-40B4-BE49-F238E27FC236}">
                <a16:creationId xmlns:a16="http://schemas.microsoft.com/office/drawing/2014/main" id="{59B96E79-B1A1-4C9F-9F4B-89B2B1914014}"/>
              </a:ext>
            </a:extLst>
          </p:cNvPr>
          <p:cNvSpPr txBox="1"/>
          <p:nvPr/>
        </p:nvSpPr>
        <p:spPr>
          <a:xfrm>
            <a:off x="4955806" y="2112594"/>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69" name="文本框 168">
            <a:extLst>
              <a:ext uri="{FF2B5EF4-FFF2-40B4-BE49-F238E27FC236}">
                <a16:creationId xmlns:a16="http://schemas.microsoft.com/office/drawing/2014/main" id="{985F94D3-5CB7-4735-80FE-A50B0F4650BD}"/>
              </a:ext>
            </a:extLst>
          </p:cNvPr>
          <p:cNvSpPr txBox="1"/>
          <p:nvPr/>
        </p:nvSpPr>
        <p:spPr>
          <a:xfrm>
            <a:off x="4955806" y="2587640"/>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70" name="文本框 169">
            <a:extLst>
              <a:ext uri="{FF2B5EF4-FFF2-40B4-BE49-F238E27FC236}">
                <a16:creationId xmlns:a16="http://schemas.microsoft.com/office/drawing/2014/main" id="{5CCA46A8-D469-4FDE-B7C1-DCC4063BA0D9}"/>
              </a:ext>
            </a:extLst>
          </p:cNvPr>
          <p:cNvSpPr txBox="1"/>
          <p:nvPr/>
        </p:nvSpPr>
        <p:spPr>
          <a:xfrm>
            <a:off x="896528" y="2155910"/>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71" name="文本框 170">
            <a:extLst>
              <a:ext uri="{FF2B5EF4-FFF2-40B4-BE49-F238E27FC236}">
                <a16:creationId xmlns:a16="http://schemas.microsoft.com/office/drawing/2014/main" id="{872A3B67-91DC-4EA1-989F-CF4308140AFD}"/>
              </a:ext>
            </a:extLst>
          </p:cNvPr>
          <p:cNvSpPr txBox="1"/>
          <p:nvPr/>
        </p:nvSpPr>
        <p:spPr>
          <a:xfrm>
            <a:off x="896528" y="2630956"/>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72" name="文本框 171">
            <a:extLst>
              <a:ext uri="{FF2B5EF4-FFF2-40B4-BE49-F238E27FC236}">
                <a16:creationId xmlns:a16="http://schemas.microsoft.com/office/drawing/2014/main" id="{E9E1CC2A-DEC9-40D8-AFD1-B622D9778CEF}"/>
              </a:ext>
            </a:extLst>
          </p:cNvPr>
          <p:cNvSpPr txBox="1"/>
          <p:nvPr/>
        </p:nvSpPr>
        <p:spPr>
          <a:xfrm>
            <a:off x="2945689" y="4685323"/>
            <a:ext cx="2130616" cy="461665"/>
          </a:xfrm>
          <a:prstGeom prst="rect">
            <a:avLst/>
          </a:prstGeom>
          <a:noFill/>
        </p:spPr>
        <p:txBody>
          <a:bodyPr wrap="square" rtlCol="0">
            <a:spAutoFit/>
          </a:bodyPr>
          <a:lstStyle/>
          <a:p>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73" name="文本框 172">
            <a:extLst>
              <a:ext uri="{FF2B5EF4-FFF2-40B4-BE49-F238E27FC236}">
                <a16:creationId xmlns:a16="http://schemas.microsoft.com/office/drawing/2014/main" id="{99A56CFD-2E8C-4A2B-BA14-77FA11C7E313}"/>
              </a:ext>
            </a:extLst>
          </p:cNvPr>
          <p:cNvSpPr txBox="1"/>
          <p:nvPr/>
        </p:nvSpPr>
        <p:spPr>
          <a:xfrm>
            <a:off x="2945689" y="5160369"/>
            <a:ext cx="2892511" cy="861774"/>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697033540"/>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left)">
                                      <p:cBhvr>
                                        <p:cTn id="19" dur="750"/>
                                        <p:tgtEl>
                                          <p:spTgt spid="115"/>
                                        </p:tgtEl>
                                      </p:cBhvr>
                                    </p:animEffect>
                                  </p:childTnLst>
                                </p:cTn>
                              </p:par>
                              <p:par>
                                <p:cTn id="20" presetID="22" presetClass="entr" presetSubtype="8"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1000"/>
                                        <p:tgtEl>
                                          <p:spTgt spid="93"/>
                                        </p:tgtEl>
                                      </p:cBhvr>
                                    </p:animEffect>
                                    <p:anim calcmode="lin" valueType="num">
                                      <p:cBhvr>
                                        <p:cTn id="26" dur="1000" fill="hold"/>
                                        <p:tgtEl>
                                          <p:spTgt spid="93"/>
                                        </p:tgtEl>
                                        <p:attrNameLst>
                                          <p:attrName>ppt_x</p:attrName>
                                        </p:attrNameLst>
                                      </p:cBhvr>
                                      <p:tavLst>
                                        <p:tav tm="0">
                                          <p:val>
                                            <p:strVal val="#ppt_x"/>
                                          </p:val>
                                        </p:tav>
                                        <p:tav tm="100000">
                                          <p:val>
                                            <p:strVal val="#ppt_x"/>
                                          </p:val>
                                        </p:tav>
                                      </p:tavLst>
                                    </p:anim>
                                    <p:anim calcmode="lin" valueType="num">
                                      <p:cBhvr>
                                        <p:cTn id="27" dur="1000" fill="hold"/>
                                        <p:tgtEl>
                                          <p:spTgt spid="9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1000"/>
                                        <p:tgtEl>
                                          <p:spTgt spid="95"/>
                                        </p:tgtEl>
                                      </p:cBhvr>
                                    </p:animEffect>
                                    <p:anim calcmode="lin" valueType="num">
                                      <p:cBhvr>
                                        <p:cTn id="31" dur="1000" fill="hold"/>
                                        <p:tgtEl>
                                          <p:spTgt spid="95"/>
                                        </p:tgtEl>
                                        <p:attrNameLst>
                                          <p:attrName>ppt_x</p:attrName>
                                        </p:attrNameLst>
                                      </p:cBhvr>
                                      <p:tavLst>
                                        <p:tav tm="0">
                                          <p:val>
                                            <p:strVal val="#ppt_x"/>
                                          </p:val>
                                        </p:tav>
                                        <p:tav tm="100000">
                                          <p:val>
                                            <p:strVal val="#ppt_x"/>
                                          </p:val>
                                        </p:tav>
                                      </p:tavLst>
                                    </p:anim>
                                    <p:anim calcmode="lin" valueType="num">
                                      <p:cBhvr>
                                        <p:cTn id="32" dur="1000" fill="hold"/>
                                        <p:tgtEl>
                                          <p:spTgt spid="95"/>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68"/>
                                        </p:tgtEl>
                                        <p:attrNameLst>
                                          <p:attrName>style.visibility</p:attrName>
                                        </p:attrNameLst>
                                      </p:cBhvr>
                                      <p:to>
                                        <p:strVal val="visible"/>
                                      </p:to>
                                    </p:set>
                                    <p:animEffect transition="in" filter="fade">
                                      <p:cBhvr>
                                        <p:cTn id="55" dur="1000"/>
                                        <p:tgtEl>
                                          <p:spTgt spid="168"/>
                                        </p:tgtEl>
                                      </p:cBhvr>
                                    </p:animEffect>
                                    <p:anim calcmode="lin" valueType="num">
                                      <p:cBhvr>
                                        <p:cTn id="56" dur="1000" fill="hold"/>
                                        <p:tgtEl>
                                          <p:spTgt spid="168"/>
                                        </p:tgtEl>
                                        <p:attrNameLst>
                                          <p:attrName>ppt_x</p:attrName>
                                        </p:attrNameLst>
                                      </p:cBhvr>
                                      <p:tavLst>
                                        <p:tav tm="0">
                                          <p:val>
                                            <p:strVal val="#ppt_x"/>
                                          </p:val>
                                        </p:tav>
                                        <p:tav tm="100000">
                                          <p:val>
                                            <p:strVal val="#ppt_x"/>
                                          </p:val>
                                        </p:tav>
                                      </p:tavLst>
                                    </p:anim>
                                    <p:anim calcmode="lin" valueType="num">
                                      <p:cBhvr>
                                        <p:cTn id="57" dur="1000" fill="hold"/>
                                        <p:tgtEl>
                                          <p:spTgt spid="16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69"/>
                                        </p:tgtEl>
                                        <p:attrNameLst>
                                          <p:attrName>style.visibility</p:attrName>
                                        </p:attrNameLst>
                                      </p:cBhvr>
                                      <p:to>
                                        <p:strVal val="visible"/>
                                      </p:to>
                                    </p:set>
                                    <p:animEffect transition="in" filter="fade">
                                      <p:cBhvr>
                                        <p:cTn id="60" dur="1000"/>
                                        <p:tgtEl>
                                          <p:spTgt spid="169"/>
                                        </p:tgtEl>
                                      </p:cBhvr>
                                    </p:animEffect>
                                    <p:anim calcmode="lin" valueType="num">
                                      <p:cBhvr>
                                        <p:cTn id="61" dur="1000" fill="hold"/>
                                        <p:tgtEl>
                                          <p:spTgt spid="169"/>
                                        </p:tgtEl>
                                        <p:attrNameLst>
                                          <p:attrName>ppt_x</p:attrName>
                                        </p:attrNameLst>
                                      </p:cBhvr>
                                      <p:tavLst>
                                        <p:tav tm="0">
                                          <p:val>
                                            <p:strVal val="#ppt_x"/>
                                          </p:val>
                                        </p:tav>
                                        <p:tav tm="100000">
                                          <p:val>
                                            <p:strVal val="#ppt_x"/>
                                          </p:val>
                                        </p:tav>
                                      </p:tavLst>
                                    </p:anim>
                                    <p:anim calcmode="lin" valueType="num">
                                      <p:cBhvr>
                                        <p:cTn id="62" dur="1000" fill="hold"/>
                                        <p:tgtEl>
                                          <p:spTgt spid="16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1000"/>
                                        <p:tgtEl>
                                          <p:spTgt spid="170"/>
                                        </p:tgtEl>
                                      </p:cBhvr>
                                    </p:animEffect>
                                    <p:anim calcmode="lin" valueType="num">
                                      <p:cBhvr>
                                        <p:cTn id="66" dur="1000" fill="hold"/>
                                        <p:tgtEl>
                                          <p:spTgt spid="170"/>
                                        </p:tgtEl>
                                        <p:attrNameLst>
                                          <p:attrName>ppt_x</p:attrName>
                                        </p:attrNameLst>
                                      </p:cBhvr>
                                      <p:tavLst>
                                        <p:tav tm="0">
                                          <p:val>
                                            <p:strVal val="#ppt_x"/>
                                          </p:val>
                                        </p:tav>
                                        <p:tav tm="100000">
                                          <p:val>
                                            <p:strVal val="#ppt_x"/>
                                          </p:val>
                                        </p:tav>
                                      </p:tavLst>
                                    </p:anim>
                                    <p:anim calcmode="lin" valueType="num">
                                      <p:cBhvr>
                                        <p:cTn id="67" dur="1000" fill="hold"/>
                                        <p:tgtEl>
                                          <p:spTgt spid="17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71"/>
                                        </p:tgtEl>
                                        <p:attrNameLst>
                                          <p:attrName>style.visibility</p:attrName>
                                        </p:attrNameLst>
                                      </p:cBhvr>
                                      <p:to>
                                        <p:strVal val="visible"/>
                                      </p:to>
                                    </p:set>
                                    <p:animEffect transition="in" filter="fade">
                                      <p:cBhvr>
                                        <p:cTn id="70" dur="1000"/>
                                        <p:tgtEl>
                                          <p:spTgt spid="171"/>
                                        </p:tgtEl>
                                      </p:cBhvr>
                                    </p:animEffect>
                                    <p:anim calcmode="lin" valueType="num">
                                      <p:cBhvr>
                                        <p:cTn id="71" dur="1000" fill="hold"/>
                                        <p:tgtEl>
                                          <p:spTgt spid="171"/>
                                        </p:tgtEl>
                                        <p:attrNameLst>
                                          <p:attrName>ppt_x</p:attrName>
                                        </p:attrNameLst>
                                      </p:cBhvr>
                                      <p:tavLst>
                                        <p:tav tm="0">
                                          <p:val>
                                            <p:strVal val="#ppt_x"/>
                                          </p:val>
                                        </p:tav>
                                        <p:tav tm="100000">
                                          <p:val>
                                            <p:strVal val="#ppt_x"/>
                                          </p:val>
                                        </p:tav>
                                      </p:tavLst>
                                    </p:anim>
                                    <p:anim calcmode="lin" valueType="num">
                                      <p:cBhvr>
                                        <p:cTn id="72" dur="1000" fill="hold"/>
                                        <p:tgtEl>
                                          <p:spTgt spid="17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1000"/>
                                        <p:tgtEl>
                                          <p:spTgt spid="96"/>
                                        </p:tgtEl>
                                      </p:cBhvr>
                                    </p:animEffect>
                                    <p:anim calcmode="lin" valueType="num">
                                      <p:cBhvr>
                                        <p:cTn id="81" dur="1000" fill="hold"/>
                                        <p:tgtEl>
                                          <p:spTgt spid="96"/>
                                        </p:tgtEl>
                                        <p:attrNameLst>
                                          <p:attrName>ppt_x</p:attrName>
                                        </p:attrNameLst>
                                      </p:cBhvr>
                                      <p:tavLst>
                                        <p:tav tm="0">
                                          <p:val>
                                            <p:strVal val="#ppt_x"/>
                                          </p:val>
                                        </p:tav>
                                        <p:tav tm="100000">
                                          <p:val>
                                            <p:strVal val="#ppt_x"/>
                                          </p:val>
                                        </p:tav>
                                      </p:tavLst>
                                    </p:anim>
                                    <p:anim calcmode="lin" valueType="num">
                                      <p:cBhvr>
                                        <p:cTn id="82" dur="1000" fill="hold"/>
                                        <p:tgtEl>
                                          <p:spTgt spid="9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1000"/>
                                        <p:tgtEl>
                                          <p:spTgt spid="97"/>
                                        </p:tgtEl>
                                      </p:cBhvr>
                                    </p:animEffect>
                                    <p:anim calcmode="lin" valueType="num">
                                      <p:cBhvr>
                                        <p:cTn id="86" dur="1000" fill="hold"/>
                                        <p:tgtEl>
                                          <p:spTgt spid="97"/>
                                        </p:tgtEl>
                                        <p:attrNameLst>
                                          <p:attrName>ppt_x</p:attrName>
                                        </p:attrNameLst>
                                      </p:cBhvr>
                                      <p:tavLst>
                                        <p:tav tm="0">
                                          <p:val>
                                            <p:strVal val="#ppt_x"/>
                                          </p:val>
                                        </p:tav>
                                        <p:tav tm="100000">
                                          <p:val>
                                            <p:strVal val="#ppt_x"/>
                                          </p:val>
                                        </p:tav>
                                      </p:tavLst>
                                    </p:anim>
                                    <p:anim calcmode="lin" valueType="num">
                                      <p:cBhvr>
                                        <p:cTn id="87" dur="1000" fill="hold"/>
                                        <p:tgtEl>
                                          <p:spTgt spid="97"/>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1000"/>
                                        <p:tgtEl>
                                          <p:spTgt spid="6"/>
                                        </p:tgtEl>
                                      </p:cBhvr>
                                    </p:animEffect>
                                    <p:anim calcmode="lin" valueType="num">
                                      <p:cBhvr>
                                        <p:cTn id="91" dur="1000" fill="hold"/>
                                        <p:tgtEl>
                                          <p:spTgt spid="6"/>
                                        </p:tgtEl>
                                        <p:attrNameLst>
                                          <p:attrName>ppt_x</p:attrName>
                                        </p:attrNameLst>
                                      </p:cBhvr>
                                      <p:tavLst>
                                        <p:tav tm="0">
                                          <p:val>
                                            <p:strVal val="#ppt_x"/>
                                          </p:val>
                                        </p:tav>
                                        <p:tav tm="100000">
                                          <p:val>
                                            <p:strVal val="#ppt_x"/>
                                          </p:val>
                                        </p:tav>
                                      </p:tavLst>
                                    </p:anim>
                                    <p:anim calcmode="lin" valueType="num">
                                      <p:cBhvr>
                                        <p:cTn id="92" dur="1000" fill="hold"/>
                                        <p:tgtEl>
                                          <p:spTgt spid="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1000" fill="hold"/>
                                        <p:tgtEl>
                                          <p:spTgt spid="7"/>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1000"/>
                                        <p:tgtEl>
                                          <p:spTgt spid="5"/>
                                        </p:tgtEl>
                                      </p:cBhvr>
                                    </p:animEffect>
                                    <p:anim calcmode="lin" valueType="num">
                                      <p:cBhvr>
                                        <p:cTn id="101" dur="1000" fill="hold"/>
                                        <p:tgtEl>
                                          <p:spTgt spid="5"/>
                                        </p:tgtEl>
                                        <p:attrNameLst>
                                          <p:attrName>ppt_x</p:attrName>
                                        </p:attrNameLst>
                                      </p:cBhvr>
                                      <p:tavLst>
                                        <p:tav tm="0">
                                          <p:val>
                                            <p:strVal val="#ppt_x"/>
                                          </p:val>
                                        </p:tav>
                                        <p:tav tm="100000">
                                          <p:val>
                                            <p:strVal val="#ppt_x"/>
                                          </p:val>
                                        </p:tav>
                                      </p:tavLst>
                                    </p:anim>
                                    <p:anim calcmode="lin" valueType="num">
                                      <p:cBhvr>
                                        <p:cTn id="102" dur="1000" fill="hold"/>
                                        <p:tgtEl>
                                          <p:spTgt spid="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66"/>
                                        </p:tgtEl>
                                        <p:attrNameLst>
                                          <p:attrName>style.visibility</p:attrName>
                                        </p:attrNameLst>
                                      </p:cBhvr>
                                      <p:to>
                                        <p:strVal val="visible"/>
                                      </p:to>
                                    </p:set>
                                    <p:animEffect transition="in" filter="fade">
                                      <p:cBhvr>
                                        <p:cTn id="105" dur="1000"/>
                                        <p:tgtEl>
                                          <p:spTgt spid="166"/>
                                        </p:tgtEl>
                                      </p:cBhvr>
                                    </p:animEffect>
                                    <p:anim calcmode="lin" valueType="num">
                                      <p:cBhvr>
                                        <p:cTn id="106" dur="1000" fill="hold"/>
                                        <p:tgtEl>
                                          <p:spTgt spid="166"/>
                                        </p:tgtEl>
                                        <p:attrNameLst>
                                          <p:attrName>ppt_x</p:attrName>
                                        </p:attrNameLst>
                                      </p:cBhvr>
                                      <p:tavLst>
                                        <p:tav tm="0">
                                          <p:val>
                                            <p:strVal val="#ppt_x"/>
                                          </p:val>
                                        </p:tav>
                                        <p:tav tm="100000">
                                          <p:val>
                                            <p:strVal val="#ppt_x"/>
                                          </p:val>
                                        </p:tav>
                                      </p:tavLst>
                                    </p:anim>
                                    <p:anim calcmode="lin" valueType="num">
                                      <p:cBhvr>
                                        <p:cTn id="107" dur="1000" fill="hold"/>
                                        <p:tgtEl>
                                          <p:spTgt spid="16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67"/>
                                        </p:tgtEl>
                                        <p:attrNameLst>
                                          <p:attrName>style.visibility</p:attrName>
                                        </p:attrNameLst>
                                      </p:cBhvr>
                                      <p:to>
                                        <p:strVal val="visible"/>
                                      </p:to>
                                    </p:set>
                                    <p:animEffect transition="in" filter="fade">
                                      <p:cBhvr>
                                        <p:cTn id="110" dur="1000"/>
                                        <p:tgtEl>
                                          <p:spTgt spid="167"/>
                                        </p:tgtEl>
                                      </p:cBhvr>
                                    </p:animEffect>
                                    <p:anim calcmode="lin" valueType="num">
                                      <p:cBhvr>
                                        <p:cTn id="111" dur="1000" fill="hold"/>
                                        <p:tgtEl>
                                          <p:spTgt spid="167"/>
                                        </p:tgtEl>
                                        <p:attrNameLst>
                                          <p:attrName>ppt_x</p:attrName>
                                        </p:attrNameLst>
                                      </p:cBhvr>
                                      <p:tavLst>
                                        <p:tav tm="0">
                                          <p:val>
                                            <p:strVal val="#ppt_x"/>
                                          </p:val>
                                        </p:tav>
                                        <p:tav tm="100000">
                                          <p:val>
                                            <p:strVal val="#ppt_x"/>
                                          </p:val>
                                        </p:tav>
                                      </p:tavLst>
                                    </p:anim>
                                    <p:anim calcmode="lin" valueType="num">
                                      <p:cBhvr>
                                        <p:cTn id="112" dur="1000" fill="hold"/>
                                        <p:tgtEl>
                                          <p:spTgt spid="167"/>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fade">
                                      <p:cBhvr>
                                        <p:cTn id="115" dur="1000"/>
                                        <p:tgtEl>
                                          <p:spTgt spid="172"/>
                                        </p:tgtEl>
                                      </p:cBhvr>
                                    </p:animEffect>
                                    <p:anim calcmode="lin" valueType="num">
                                      <p:cBhvr>
                                        <p:cTn id="116" dur="1000" fill="hold"/>
                                        <p:tgtEl>
                                          <p:spTgt spid="172"/>
                                        </p:tgtEl>
                                        <p:attrNameLst>
                                          <p:attrName>ppt_x</p:attrName>
                                        </p:attrNameLst>
                                      </p:cBhvr>
                                      <p:tavLst>
                                        <p:tav tm="0">
                                          <p:val>
                                            <p:strVal val="#ppt_x"/>
                                          </p:val>
                                        </p:tav>
                                        <p:tav tm="100000">
                                          <p:val>
                                            <p:strVal val="#ppt_x"/>
                                          </p:val>
                                        </p:tav>
                                      </p:tavLst>
                                    </p:anim>
                                    <p:anim calcmode="lin" valueType="num">
                                      <p:cBhvr>
                                        <p:cTn id="117" dur="1000" fill="hold"/>
                                        <p:tgtEl>
                                          <p:spTgt spid="17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73"/>
                                        </p:tgtEl>
                                        <p:attrNameLst>
                                          <p:attrName>style.visibility</p:attrName>
                                        </p:attrNameLst>
                                      </p:cBhvr>
                                      <p:to>
                                        <p:strVal val="visible"/>
                                      </p:to>
                                    </p:set>
                                    <p:animEffect transition="in" filter="fade">
                                      <p:cBhvr>
                                        <p:cTn id="120" dur="1000"/>
                                        <p:tgtEl>
                                          <p:spTgt spid="173"/>
                                        </p:tgtEl>
                                      </p:cBhvr>
                                    </p:animEffect>
                                    <p:anim calcmode="lin" valueType="num">
                                      <p:cBhvr>
                                        <p:cTn id="121" dur="1000" fill="hold"/>
                                        <p:tgtEl>
                                          <p:spTgt spid="173"/>
                                        </p:tgtEl>
                                        <p:attrNameLst>
                                          <p:attrName>ppt_x</p:attrName>
                                        </p:attrNameLst>
                                      </p:cBhvr>
                                      <p:tavLst>
                                        <p:tav tm="0">
                                          <p:val>
                                            <p:strVal val="#ppt_x"/>
                                          </p:val>
                                        </p:tav>
                                        <p:tav tm="100000">
                                          <p:val>
                                            <p:strVal val="#ppt_x"/>
                                          </p:val>
                                        </p:tav>
                                      </p:tavLst>
                                    </p:anim>
                                    <p:anim calcmode="lin" valueType="num">
                                      <p:cBhvr>
                                        <p:cTn id="122"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93" grpId="0" animBg="1"/>
      <p:bldP spid="94" grpId="0" animBg="1"/>
      <p:bldP spid="95" grpId="0" animBg="1"/>
      <p:bldP spid="96" grpId="0" animBg="1"/>
      <p:bldP spid="97" grpId="0" animBg="1"/>
      <p:bldP spid="8" grpId="0"/>
      <p:bldP spid="9" grpId="0"/>
      <p:bldP spid="166" grpId="0"/>
      <p:bldP spid="167" grpId="0"/>
      <p:bldP spid="168" grpId="0"/>
      <p:bldP spid="169" grpId="0"/>
      <p:bldP spid="170" grpId="0"/>
      <p:bldP spid="171" grpId="0"/>
      <p:bldP spid="172" grpId="0"/>
      <p:bldP spid="1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309;p19">
            <a:extLst>
              <a:ext uri="{FF2B5EF4-FFF2-40B4-BE49-F238E27FC236}">
                <a16:creationId xmlns:a16="http://schemas.microsoft.com/office/drawing/2014/main" id="{FE1361EC-D9FC-4A90-972F-473AC1BE4373}"/>
              </a:ext>
            </a:extLst>
          </p:cNvPr>
          <p:cNvSpPr/>
          <p:nvPr/>
        </p:nvSpPr>
        <p:spPr>
          <a:xfrm>
            <a:off x="7580367" y="2748758"/>
            <a:ext cx="2389632" cy="2368674"/>
          </a:xfrm>
          <a:prstGeom prst="rect">
            <a:avLst/>
          </a:prstGeom>
          <a:solidFill>
            <a:srgbClr val="FFFFFF"/>
          </a:solidFill>
          <a:ln w="9525" cap="flat" cmpd="sng">
            <a:solidFill>
              <a:srgbClr val="04738C"/>
            </a:solidFill>
            <a:prstDash val="solid"/>
            <a:round/>
            <a:headEnd type="none" w="sm" len="sm"/>
            <a:tailEnd type="none" w="sm" len="sm"/>
          </a:ln>
          <a:effectLst>
            <a:outerShdw dist="85725" dir="2700000" algn="bl" rotWithShape="0">
              <a:srgbClr val="178A9E">
                <a:alpha val="48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5" name="Google Shape;309;p19">
            <a:extLst>
              <a:ext uri="{FF2B5EF4-FFF2-40B4-BE49-F238E27FC236}">
                <a16:creationId xmlns:a16="http://schemas.microsoft.com/office/drawing/2014/main" id="{03F1E9B3-F449-49C2-AD58-2AE99F46E11F}"/>
              </a:ext>
            </a:extLst>
          </p:cNvPr>
          <p:cNvSpPr/>
          <p:nvPr/>
        </p:nvSpPr>
        <p:spPr>
          <a:xfrm>
            <a:off x="4441025" y="2748758"/>
            <a:ext cx="2389632" cy="2368674"/>
          </a:xfrm>
          <a:prstGeom prst="rect">
            <a:avLst/>
          </a:prstGeom>
          <a:solidFill>
            <a:srgbClr val="FFFFFF"/>
          </a:solidFill>
          <a:ln w="9525" cap="flat" cmpd="sng">
            <a:solidFill>
              <a:srgbClr val="04738C"/>
            </a:solidFill>
            <a:prstDash val="solid"/>
            <a:round/>
            <a:headEnd type="none" w="sm" len="sm"/>
            <a:tailEnd type="none" w="sm" len="sm"/>
          </a:ln>
          <a:effectLst>
            <a:outerShdw dist="85725" dir="2700000" algn="bl" rotWithShape="0">
              <a:schemeClr val="tx2">
                <a:alpha val="48000"/>
              </a:scheme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Google Shape;309;p19">
            <a:extLst>
              <a:ext uri="{FF2B5EF4-FFF2-40B4-BE49-F238E27FC236}">
                <a16:creationId xmlns:a16="http://schemas.microsoft.com/office/drawing/2014/main" id="{47B48DE0-C6F4-4566-A552-CA910947FDE2}"/>
              </a:ext>
            </a:extLst>
          </p:cNvPr>
          <p:cNvSpPr/>
          <p:nvPr/>
        </p:nvSpPr>
        <p:spPr>
          <a:xfrm>
            <a:off x="1301683" y="2748758"/>
            <a:ext cx="2389632" cy="2368674"/>
          </a:xfrm>
          <a:prstGeom prst="rect">
            <a:avLst/>
          </a:prstGeom>
          <a:solidFill>
            <a:srgbClr val="FFFFFF"/>
          </a:solidFill>
          <a:ln w="9525" cap="flat" cmpd="sng">
            <a:solidFill>
              <a:srgbClr val="04738C"/>
            </a:solidFill>
            <a:prstDash val="solid"/>
            <a:round/>
            <a:headEnd type="none" w="sm" len="sm"/>
            <a:tailEnd type="none" w="sm" len="sm"/>
          </a:ln>
          <a:effectLst>
            <a:outerShdw dist="85725" dir="2700000" algn="bl" rotWithShape="0">
              <a:srgbClr val="178A9E">
                <a:alpha val="48000"/>
              </a:srgbClr>
            </a:outerShdw>
          </a:effectLst>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 name="Google Shape;310;p19">
            <a:extLst>
              <a:ext uri="{FF2B5EF4-FFF2-40B4-BE49-F238E27FC236}">
                <a16:creationId xmlns:a16="http://schemas.microsoft.com/office/drawing/2014/main" id="{04AEC16D-A4C2-4146-B539-EC5E447FF773}"/>
              </a:ext>
            </a:extLst>
          </p:cNvPr>
          <p:cNvSpPr/>
          <p:nvPr/>
        </p:nvSpPr>
        <p:spPr>
          <a:xfrm>
            <a:off x="1301683" y="5359469"/>
            <a:ext cx="2389632" cy="540295"/>
          </a:xfrm>
          <a:prstGeom prst="chevron">
            <a:avLst>
              <a:gd name="adj" fmla="val 50000"/>
            </a:avLst>
          </a:prstGeom>
          <a:solidFill>
            <a:srgbClr val="FFFFFF"/>
          </a:solidFill>
          <a:ln w="9525" cap="flat" cmpd="sng">
            <a:solidFill>
              <a:srgbClr val="04738C"/>
            </a:solidFill>
            <a:prstDash val="solid"/>
            <a:round/>
            <a:headEnd type="none" w="sm" len="sm"/>
            <a:tailEnd type="none" w="sm" len="sm"/>
          </a:ln>
          <a:effectLst>
            <a:outerShdw dist="85725" dir="2700000" algn="bl" rotWithShape="0">
              <a:srgbClr val="178A9E">
                <a:alpha val="48000"/>
              </a:srgbClr>
            </a:outerShdw>
          </a:effectLst>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178A9E"/>
                </a:solidFill>
                <a:effectLst/>
                <a:uLnTx/>
                <a:uFillTx/>
                <a:cs typeface="+mn-ea"/>
                <a:sym typeface="+mn-lt"/>
              </a:rPr>
              <a:t>STEP 1</a:t>
            </a:r>
            <a:endParaRPr kumimoji="0" sz="2133" b="1" i="0" u="none" strike="noStrike" kern="0" cap="none" spc="0" normalizeH="0" baseline="0" noProof="0" dirty="0">
              <a:ln>
                <a:noFill/>
              </a:ln>
              <a:solidFill>
                <a:srgbClr val="178A9E"/>
              </a:solidFill>
              <a:effectLst/>
              <a:uLnTx/>
              <a:uFillTx/>
              <a:cs typeface="+mn-ea"/>
              <a:sym typeface="+mn-lt"/>
            </a:endParaRPr>
          </a:p>
        </p:txBody>
      </p:sp>
      <p:sp>
        <p:nvSpPr>
          <p:cNvPr id="12" name="Google Shape;311;p19">
            <a:extLst>
              <a:ext uri="{FF2B5EF4-FFF2-40B4-BE49-F238E27FC236}">
                <a16:creationId xmlns:a16="http://schemas.microsoft.com/office/drawing/2014/main" id="{7204E873-57C7-4ABF-B50F-01334C421540}"/>
              </a:ext>
            </a:extLst>
          </p:cNvPr>
          <p:cNvSpPr/>
          <p:nvPr/>
        </p:nvSpPr>
        <p:spPr>
          <a:xfrm>
            <a:off x="1301683" y="2045177"/>
            <a:ext cx="2389632" cy="540295"/>
          </a:xfrm>
          <a:prstGeom prst="rect">
            <a:avLst/>
          </a:prstGeom>
          <a:solidFill>
            <a:srgbClr val="FFFFFF"/>
          </a:solidFill>
          <a:ln w="9525" cap="flat" cmpd="sng">
            <a:solidFill>
              <a:srgbClr val="04738C"/>
            </a:solidFill>
            <a:prstDash val="solid"/>
            <a:round/>
            <a:headEnd type="none" w="sm" len="sm"/>
            <a:tailEnd type="none" w="sm" len="sm"/>
          </a:ln>
          <a:effectLst>
            <a:outerShdw dist="85725" dir="2700000" algn="bl" rotWithShape="0">
              <a:srgbClr val="178A9E">
                <a:alpha val="48000"/>
              </a:srgbClr>
            </a:outerShdw>
          </a:effectLst>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dirty="0">
              <a:ln>
                <a:noFill/>
              </a:ln>
              <a:solidFill>
                <a:srgbClr val="04738C"/>
              </a:solidFill>
              <a:effectLst/>
              <a:uLnTx/>
              <a:uFillTx/>
              <a:cs typeface="+mn-ea"/>
              <a:sym typeface="+mn-lt"/>
            </a:endParaRPr>
          </a:p>
        </p:txBody>
      </p:sp>
      <p:grpSp>
        <p:nvGrpSpPr>
          <p:cNvPr id="66" name="组合 65">
            <a:extLst>
              <a:ext uri="{FF2B5EF4-FFF2-40B4-BE49-F238E27FC236}">
                <a16:creationId xmlns:a16="http://schemas.microsoft.com/office/drawing/2014/main" id="{BEF27932-0DB7-42F2-B40C-5A45D3A5D4BF}"/>
              </a:ext>
            </a:extLst>
          </p:cNvPr>
          <p:cNvGrpSpPr/>
          <p:nvPr/>
        </p:nvGrpSpPr>
        <p:grpSpPr>
          <a:xfrm>
            <a:off x="610393" y="421827"/>
            <a:ext cx="3598050" cy="703471"/>
            <a:chOff x="7410821" y="1559296"/>
            <a:chExt cx="3995921" cy="703471"/>
          </a:xfrm>
        </p:grpSpPr>
        <p:sp>
          <p:nvSpPr>
            <p:cNvPr id="67" name="文本框 66">
              <a:extLst>
                <a:ext uri="{FF2B5EF4-FFF2-40B4-BE49-F238E27FC236}">
                  <a16:creationId xmlns:a16="http://schemas.microsoft.com/office/drawing/2014/main" id="{0961A944-2C87-44DC-9C5C-5DD468AC4496}"/>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68" name="文本框 67">
              <a:extLst>
                <a:ext uri="{FF2B5EF4-FFF2-40B4-BE49-F238E27FC236}">
                  <a16:creationId xmlns:a16="http://schemas.microsoft.com/office/drawing/2014/main" id="{AD17437C-4FF9-4A35-98BE-14D47904A8DC}"/>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3" name="文本框 2">
            <a:extLst>
              <a:ext uri="{FF2B5EF4-FFF2-40B4-BE49-F238E27FC236}">
                <a16:creationId xmlns:a16="http://schemas.microsoft.com/office/drawing/2014/main" id="{346A5C52-1E55-4D4B-9125-C090918341B4}"/>
              </a:ext>
            </a:extLst>
          </p:cNvPr>
          <p:cNvSpPr txBox="1"/>
          <p:nvPr/>
        </p:nvSpPr>
        <p:spPr>
          <a:xfrm>
            <a:off x="1462798" y="2045177"/>
            <a:ext cx="2130616"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5" name="文本框 4">
            <a:extLst>
              <a:ext uri="{FF2B5EF4-FFF2-40B4-BE49-F238E27FC236}">
                <a16:creationId xmlns:a16="http://schemas.microsoft.com/office/drawing/2014/main" id="{BD6A86E0-9775-4D40-B90F-8871EB4F4A5B}"/>
              </a:ext>
            </a:extLst>
          </p:cNvPr>
          <p:cNvSpPr txBox="1"/>
          <p:nvPr/>
        </p:nvSpPr>
        <p:spPr>
          <a:xfrm>
            <a:off x="1359321" y="3818083"/>
            <a:ext cx="2274355"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nvGrpSpPr>
          <p:cNvPr id="71" name="组合 70">
            <a:extLst>
              <a:ext uri="{FF2B5EF4-FFF2-40B4-BE49-F238E27FC236}">
                <a16:creationId xmlns:a16="http://schemas.microsoft.com/office/drawing/2014/main" id="{993E74A3-8A3B-4178-AF7C-B1D20D8F626D}"/>
              </a:ext>
            </a:extLst>
          </p:cNvPr>
          <p:cNvGrpSpPr/>
          <p:nvPr/>
        </p:nvGrpSpPr>
        <p:grpSpPr>
          <a:xfrm>
            <a:off x="5296485" y="3011329"/>
            <a:ext cx="678709" cy="678709"/>
            <a:chOff x="3522980" y="7041286"/>
            <a:chExt cx="724539" cy="724539"/>
          </a:xfrm>
        </p:grpSpPr>
        <p:sp>
          <p:nvSpPr>
            <p:cNvPr id="72" name="Google Shape;973;p32">
              <a:extLst>
                <a:ext uri="{FF2B5EF4-FFF2-40B4-BE49-F238E27FC236}">
                  <a16:creationId xmlns:a16="http://schemas.microsoft.com/office/drawing/2014/main" id="{D768561A-22F3-4C17-9171-49031B9CE472}"/>
                </a:ext>
              </a:extLst>
            </p:cNvPr>
            <p:cNvSpPr/>
            <p:nvPr/>
          </p:nvSpPr>
          <p:spPr>
            <a:xfrm>
              <a:off x="3722184" y="7230118"/>
              <a:ext cx="371055" cy="36912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1CA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椭圆 72">
              <a:extLst>
                <a:ext uri="{FF2B5EF4-FFF2-40B4-BE49-F238E27FC236}">
                  <a16:creationId xmlns:a16="http://schemas.microsoft.com/office/drawing/2014/main" id="{ADF3719E-9D53-43DA-B7AE-E0C7160C0414}"/>
                </a:ext>
              </a:extLst>
            </p:cNvPr>
            <p:cNvSpPr/>
            <p:nvPr/>
          </p:nvSpPr>
          <p:spPr>
            <a:xfrm>
              <a:off x="3522980"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4" name="组合 73">
            <a:extLst>
              <a:ext uri="{FF2B5EF4-FFF2-40B4-BE49-F238E27FC236}">
                <a16:creationId xmlns:a16="http://schemas.microsoft.com/office/drawing/2014/main" id="{B50D12B2-E55C-46FC-A021-9C764698296F}"/>
              </a:ext>
            </a:extLst>
          </p:cNvPr>
          <p:cNvGrpSpPr/>
          <p:nvPr/>
        </p:nvGrpSpPr>
        <p:grpSpPr>
          <a:xfrm>
            <a:off x="2149294" y="3011330"/>
            <a:ext cx="678709" cy="678709"/>
            <a:chOff x="8219256" y="7096325"/>
            <a:chExt cx="724539" cy="724539"/>
          </a:xfrm>
        </p:grpSpPr>
        <p:grpSp>
          <p:nvGrpSpPr>
            <p:cNvPr id="75" name="Google Shape;1014;p32">
              <a:extLst>
                <a:ext uri="{FF2B5EF4-FFF2-40B4-BE49-F238E27FC236}">
                  <a16:creationId xmlns:a16="http://schemas.microsoft.com/office/drawing/2014/main" id="{558D63E2-478C-4D31-938E-2758AE9BF322}"/>
                </a:ext>
              </a:extLst>
            </p:cNvPr>
            <p:cNvGrpSpPr/>
            <p:nvPr/>
          </p:nvGrpSpPr>
          <p:grpSpPr>
            <a:xfrm>
              <a:off x="8396564" y="7297636"/>
              <a:ext cx="364530" cy="365498"/>
              <a:chOff x="-1700225" y="2768875"/>
              <a:chExt cx="291450" cy="292225"/>
            </a:xfrm>
            <a:solidFill>
              <a:srgbClr val="1CAAC2"/>
            </a:solidFill>
          </p:grpSpPr>
          <p:sp>
            <p:nvSpPr>
              <p:cNvPr id="77" name="Google Shape;1015;p32">
                <a:extLst>
                  <a:ext uri="{FF2B5EF4-FFF2-40B4-BE49-F238E27FC236}">
                    <a16:creationId xmlns:a16="http://schemas.microsoft.com/office/drawing/2014/main" id="{AB31B888-9061-4F45-855E-A25DF28DC630}"/>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8" name="Google Shape;1016;p32">
                <a:extLst>
                  <a:ext uri="{FF2B5EF4-FFF2-40B4-BE49-F238E27FC236}">
                    <a16:creationId xmlns:a16="http://schemas.microsoft.com/office/drawing/2014/main" id="{B0833F34-538E-49DC-94FC-07878BD3906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9" name="Google Shape;1017;p32">
                <a:extLst>
                  <a:ext uri="{FF2B5EF4-FFF2-40B4-BE49-F238E27FC236}">
                    <a16:creationId xmlns:a16="http://schemas.microsoft.com/office/drawing/2014/main" id="{17C02BBF-D811-496C-A6F4-8EDEAC11BADD}"/>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0" name="Google Shape;1018;p32">
                <a:extLst>
                  <a:ext uri="{FF2B5EF4-FFF2-40B4-BE49-F238E27FC236}">
                    <a16:creationId xmlns:a16="http://schemas.microsoft.com/office/drawing/2014/main" id="{1336C7ED-DA7C-465B-8AEF-1548B99A6638}"/>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1" name="Google Shape;1019;p32">
                <a:extLst>
                  <a:ext uri="{FF2B5EF4-FFF2-40B4-BE49-F238E27FC236}">
                    <a16:creationId xmlns:a16="http://schemas.microsoft.com/office/drawing/2014/main" id="{02EE8E9F-D126-468A-B17E-FBE2416387F7}"/>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2" name="Google Shape;1020;p32">
                <a:extLst>
                  <a:ext uri="{FF2B5EF4-FFF2-40B4-BE49-F238E27FC236}">
                    <a16:creationId xmlns:a16="http://schemas.microsoft.com/office/drawing/2014/main" id="{C832C87A-4A7A-469D-8AA6-4EBCEE7553EA}"/>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76" name="椭圆 75">
              <a:extLst>
                <a:ext uri="{FF2B5EF4-FFF2-40B4-BE49-F238E27FC236}">
                  <a16:creationId xmlns:a16="http://schemas.microsoft.com/office/drawing/2014/main" id="{3BE7E3D9-AA8A-455C-B2E9-EB09FB33EECF}"/>
                </a:ext>
              </a:extLst>
            </p:cNvPr>
            <p:cNvSpPr/>
            <p:nvPr/>
          </p:nvSpPr>
          <p:spPr>
            <a:xfrm>
              <a:off x="8219256" y="7096325"/>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3" name="组合 82">
            <a:extLst>
              <a:ext uri="{FF2B5EF4-FFF2-40B4-BE49-F238E27FC236}">
                <a16:creationId xmlns:a16="http://schemas.microsoft.com/office/drawing/2014/main" id="{A8CBD940-A906-4023-9472-F31B47B051B1}"/>
              </a:ext>
            </a:extLst>
          </p:cNvPr>
          <p:cNvGrpSpPr/>
          <p:nvPr/>
        </p:nvGrpSpPr>
        <p:grpSpPr>
          <a:xfrm>
            <a:off x="8484048" y="3012976"/>
            <a:ext cx="678709" cy="678709"/>
            <a:chOff x="5925915" y="7041286"/>
            <a:chExt cx="724539" cy="724539"/>
          </a:xfrm>
        </p:grpSpPr>
        <p:grpSp>
          <p:nvGrpSpPr>
            <p:cNvPr id="84" name="Google Shape;982;p32">
              <a:extLst>
                <a:ext uri="{FF2B5EF4-FFF2-40B4-BE49-F238E27FC236}">
                  <a16:creationId xmlns:a16="http://schemas.microsoft.com/office/drawing/2014/main" id="{E341619B-18DE-40B4-891F-1613F1671776}"/>
                </a:ext>
              </a:extLst>
            </p:cNvPr>
            <p:cNvGrpSpPr/>
            <p:nvPr/>
          </p:nvGrpSpPr>
          <p:grpSpPr>
            <a:xfrm>
              <a:off x="6120617" y="7227962"/>
              <a:ext cx="376497" cy="373454"/>
              <a:chOff x="-31166825" y="1939525"/>
              <a:chExt cx="293800" cy="291425"/>
            </a:xfrm>
            <a:solidFill>
              <a:srgbClr val="1CAAC2"/>
            </a:solidFill>
          </p:grpSpPr>
          <p:sp>
            <p:nvSpPr>
              <p:cNvPr id="86" name="Google Shape;983;p32">
                <a:extLst>
                  <a:ext uri="{FF2B5EF4-FFF2-40B4-BE49-F238E27FC236}">
                    <a16:creationId xmlns:a16="http://schemas.microsoft.com/office/drawing/2014/main" id="{971D187C-96F6-4DD0-95DD-11B1FF8058E6}"/>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7" name="Google Shape;984;p32">
                <a:extLst>
                  <a:ext uri="{FF2B5EF4-FFF2-40B4-BE49-F238E27FC236}">
                    <a16:creationId xmlns:a16="http://schemas.microsoft.com/office/drawing/2014/main" id="{BE008BFE-4F4D-475D-86D1-175F2DFC1B77}"/>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8" name="Google Shape;985;p32">
                <a:extLst>
                  <a:ext uri="{FF2B5EF4-FFF2-40B4-BE49-F238E27FC236}">
                    <a16:creationId xmlns:a16="http://schemas.microsoft.com/office/drawing/2014/main" id="{C17E468E-D050-4C8C-BE69-B844DA61B9D2}"/>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89" name="Google Shape;986;p32">
                <a:extLst>
                  <a:ext uri="{FF2B5EF4-FFF2-40B4-BE49-F238E27FC236}">
                    <a16:creationId xmlns:a16="http://schemas.microsoft.com/office/drawing/2014/main" id="{DEA3C5D2-753D-4FD7-8C1A-6E08BCBE9A2A}"/>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0" name="Google Shape;987;p32">
                <a:extLst>
                  <a:ext uri="{FF2B5EF4-FFF2-40B4-BE49-F238E27FC236}">
                    <a16:creationId xmlns:a16="http://schemas.microsoft.com/office/drawing/2014/main" id="{C7FCD8C3-848F-4B4C-BF4A-BEADC71EC7D2}"/>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1" name="Google Shape;988;p32">
                <a:extLst>
                  <a:ext uri="{FF2B5EF4-FFF2-40B4-BE49-F238E27FC236}">
                    <a16:creationId xmlns:a16="http://schemas.microsoft.com/office/drawing/2014/main" id="{F78E1879-C8E7-4F9E-844D-AAC8AB2741FF}"/>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2" name="Google Shape;989;p32">
                <a:extLst>
                  <a:ext uri="{FF2B5EF4-FFF2-40B4-BE49-F238E27FC236}">
                    <a16:creationId xmlns:a16="http://schemas.microsoft.com/office/drawing/2014/main" id="{225E3308-86DC-4FE1-9F65-EA4118FF858E}"/>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3" name="Google Shape;990;p32">
                <a:extLst>
                  <a:ext uri="{FF2B5EF4-FFF2-40B4-BE49-F238E27FC236}">
                    <a16:creationId xmlns:a16="http://schemas.microsoft.com/office/drawing/2014/main" id="{64354F2F-0F52-4AD3-AB28-5514063C5C0F}"/>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4" name="Google Shape;991;p32">
                <a:extLst>
                  <a:ext uri="{FF2B5EF4-FFF2-40B4-BE49-F238E27FC236}">
                    <a16:creationId xmlns:a16="http://schemas.microsoft.com/office/drawing/2014/main" id="{F7F0D0A7-A09C-4557-AC61-002F6B538786}"/>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5" name="Google Shape;992;p32">
                <a:extLst>
                  <a:ext uri="{FF2B5EF4-FFF2-40B4-BE49-F238E27FC236}">
                    <a16:creationId xmlns:a16="http://schemas.microsoft.com/office/drawing/2014/main" id="{8A0C62EF-B7C5-44B6-95B5-0D9166A8C6AB}"/>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96" name="Google Shape;993;p32">
                <a:extLst>
                  <a:ext uri="{FF2B5EF4-FFF2-40B4-BE49-F238E27FC236}">
                    <a16:creationId xmlns:a16="http://schemas.microsoft.com/office/drawing/2014/main" id="{B99450B0-BFEC-491F-A68B-92223D580E6F}"/>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85" name="椭圆 84">
              <a:extLst>
                <a:ext uri="{FF2B5EF4-FFF2-40B4-BE49-F238E27FC236}">
                  <a16:creationId xmlns:a16="http://schemas.microsoft.com/office/drawing/2014/main" id="{5CC4E81E-E906-4FB2-A2D7-9C051FCFBFB1}"/>
                </a:ext>
              </a:extLst>
            </p:cNvPr>
            <p:cNvSpPr/>
            <p:nvPr/>
          </p:nvSpPr>
          <p:spPr>
            <a:xfrm>
              <a:off x="592591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6" name="Google Shape;310;p19">
            <a:extLst>
              <a:ext uri="{FF2B5EF4-FFF2-40B4-BE49-F238E27FC236}">
                <a16:creationId xmlns:a16="http://schemas.microsoft.com/office/drawing/2014/main" id="{73BFFD75-58A4-4C87-88C0-286915C6EC1C}"/>
              </a:ext>
            </a:extLst>
          </p:cNvPr>
          <p:cNvSpPr/>
          <p:nvPr/>
        </p:nvSpPr>
        <p:spPr>
          <a:xfrm>
            <a:off x="4441025" y="5359469"/>
            <a:ext cx="2389632" cy="540295"/>
          </a:xfrm>
          <a:prstGeom prst="chevron">
            <a:avLst>
              <a:gd name="adj" fmla="val 50000"/>
            </a:avLst>
          </a:prstGeom>
          <a:solidFill>
            <a:srgbClr val="FFFFFF"/>
          </a:solidFill>
          <a:ln w="9525" cap="flat" cmpd="sng">
            <a:solidFill>
              <a:srgbClr val="04738C"/>
            </a:solidFill>
            <a:prstDash val="solid"/>
            <a:round/>
            <a:headEnd type="none" w="sm" len="sm"/>
            <a:tailEnd type="none" w="sm" len="sm"/>
          </a:ln>
          <a:effectLst>
            <a:outerShdw dist="85725" dir="2700000" algn="bl" rotWithShape="0">
              <a:schemeClr val="tx2">
                <a:alpha val="48000"/>
              </a:schemeClr>
            </a:outerShdw>
          </a:effectLst>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178A9E"/>
                </a:solidFill>
                <a:effectLst/>
                <a:uLnTx/>
                <a:uFillTx/>
                <a:cs typeface="+mn-ea"/>
                <a:sym typeface="+mn-lt"/>
              </a:rPr>
              <a:t>STEP 1</a:t>
            </a:r>
            <a:endParaRPr kumimoji="0" sz="2133" b="1" i="0" u="none" strike="noStrike" kern="0" cap="none" spc="0" normalizeH="0" baseline="0" noProof="0" dirty="0">
              <a:ln>
                <a:noFill/>
              </a:ln>
              <a:solidFill>
                <a:srgbClr val="178A9E"/>
              </a:solidFill>
              <a:effectLst/>
              <a:uLnTx/>
              <a:uFillTx/>
              <a:cs typeface="+mn-ea"/>
              <a:sym typeface="+mn-lt"/>
            </a:endParaRPr>
          </a:p>
        </p:txBody>
      </p:sp>
      <p:sp>
        <p:nvSpPr>
          <p:cNvPr id="127" name="Google Shape;311;p19">
            <a:extLst>
              <a:ext uri="{FF2B5EF4-FFF2-40B4-BE49-F238E27FC236}">
                <a16:creationId xmlns:a16="http://schemas.microsoft.com/office/drawing/2014/main" id="{C15EF3CE-82BA-4993-8B18-66DFFC02507B}"/>
              </a:ext>
            </a:extLst>
          </p:cNvPr>
          <p:cNvSpPr/>
          <p:nvPr/>
        </p:nvSpPr>
        <p:spPr>
          <a:xfrm>
            <a:off x="4441025" y="2045177"/>
            <a:ext cx="2389632" cy="540295"/>
          </a:xfrm>
          <a:prstGeom prst="rect">
            <a:avLst/>
          </a:prstGeom>
          <a:solidFill>
            <a:srgbClr val="FFFFFF"/>
          </a:solidFill>
          <a:ln w="9525" cap="flat" cmpd="sng">
            <a:solidFill>
              <a:srgbClr val="04738C"/>
            </a:solidFill>
            <a:prstDash val="solid"/>
            <a:round/>
            <a:headEnd type="none" w="sm" len="sm"/>
            <a:tailEnd type="none" w="sm" len="sm"/>
          </a:ln>
          <a:effectLst>
            <a:outerShdw dist="85725" dir="2700000" algn="bl" rotWithShape="0">
              <a:schemeClr val="tx2">
                <a:alpha val="48000"/>
              </a:schemeClr>
            </a:outerShdw>
          </a:effectLst>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dirty="0">
              <a:ln>
                <a:noFill/>
              </a:ln>
              <a:solidFill>
                <a:srgbClr val="04738C"/>
              </a:solidFill>
              <a:effectLst/>
              <a:uLnTx/>
              <a:uFillTx/>
              <a:cs typeface="+mn-ea"/>
              <a:sym typeface="+mn-lt"/>
            </a:endParaRPr>
          </a:p>
        </p:txBody>
      </p:sp>
      <p:sp>
        <p:nvSpPr>
          <p:cNvPr id="128" name="文本框 127">
            <a:extLst>
              <a:ext uri="{FF2B5EF4-FFF2-40B4-BE49-F238E27FC236}">
                <a16:creationId xmlns:a16="http://schemas.microsoft.com/office/drawing/2014/main" id="{CEE37C84-E9E6-426D-90AA-D7877D2DCF64}"/>
              </a:ext>
            </a:extLst>
          </p:cNvPr>
          <p:cNvSpPr txBox="1"/>
          <p:nvPr/>
        </p:nvSpPr>
        <p:spPr>
          <a:xfrm>
            <a:off x="4602140" y="2045177"/>
            <a:ext cx="2130616"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29" name="文本框 128">
            <a:extLst>
              <a:ext uri="{FF2B5EF4-FFF2-40B4-BE49-F238E27FC236}">
                <a16:creationId xmlns:a16="http://schemas.microsoft.com/office/drawing/2014/main" id="{0BC06E2F-3A97-470C-B344-0CF6537DA828}"/>
              </a:ext>
            </a:extLst>
          </p:cNvPr>
          <p:cNvSpPr txBox="1"/>
          <p:nvPr/>
        </p:nvSpPr>
        <p:spPr>
          <a:xfrm>
            <a:off x="4498663" y="3818083"/>
            <a:ext cx="2274355"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140" name="Google Shape;310;p19">
            <a:extLst>
              <a:ext uri="{FF2B5EF4-FFF2-40B4-BE49-F238E27FC236}">
                <a16:creationId xmlns:a16="http://schemas.microsoft.com/office/drawing/2014/main" id="{5E02778A-3CD9-4292-861E-33A872010DCE}"/>
              </a:ext>
            </a:extLst>
          </p:cNvPr>
          <p:cNvSpPr/>
          <p:nvPr/>
        </p:nvSpPr>
        <p:spPr>
          <a:xfrm>
            <a:off x="7580367" y="5359469"/>
            <a:ext cx="2389632" cy="540295"/>
          </a:xfrm>
          <a:prstGeom prst="chevron">
            <a:avLst>
              <a:gd name="adj" fmla="val 50000"/>
            </a:avLst>
          </a:prstGeom>
          <a:solidFill>
            <a:srgbClr val="FFFFFF"/>
          </a:solidFill>
          <a:ln w="9525" cap="flat" cmpd="sng">
            <a:solidFill>
              <a:srgbClr val="04738C"/>
            </a:solidFill>
            <a:prstDash val="solid"/>
            <a:round/>
            <a:headEnd type="none" w="sm" len="sm"/>
            <a:tailEnd type="none" w="sm" len="sm"/>
          </a:ln>
          <a:effectLst>
            <a:outerShdw dist="85725" dir="2700000" algn="bl" rotWithShape="0">
              <a:srgbClr val="178A9E">
                <a:alpha val="48000"/>
              </a:srgbClr>
            </a:outerShdw>
          </a:effectLst>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178A9E"/>
                </a:solidFill>
                <a:effectLst/>
                <a:uLnTx/>
                <a:uFillTx/>
                <a:cs typeface="+mn-ea"/>
                <a:sym typeface="+mn-lt"/>
              </a:rPr>
              <a:t>STEP 1</a:t>
            </a:r>
            <a:endParaRPr kumimoji="0" sz="2133" b="1" i="0" u="none" strike="noStrike" kern="0" cap="none" spc="0" normalizeH="0" baseline="0" noProof="0" dirty="0">
              <a:ln>
                <a:noFill/>
              </a:ln>
              <a:solidFill>
                <a:srgbClr val="178A9E"/>
              </a:solidFill>
              <a:effectLst/>
              <a:uLnTx/>
              <a:uFillTx/>
              <a:cs typeface="+mn-ea"/>
              <a:sym typeface="+mn-lt"/>
            </a:endParaRPr>
          </a:p>
        </p:txBody>
      </p:sp>
      <p:sp>
        <p:nvSpPr>
          <p:cNvPr id="141" name="Google Shape;311;p19">
            <a:extLst>
              <a:ext uri="{FF2B5EF4-FFF2-40B4-BE49-F238E27FC236}">
                <a16:creationId xmlns:a16="http://schemas.microsoft.com/office/drawing/2014/main" id="{E1924E03-3760-471E-94CD-3C405F02C37D}"/>
              </a:ext>
            </a:extLst>
          </p:cNvPr>
          <p:cNvSpPr/>
          <p:nvPr/>
        </p:nvSpPr>
        <p:spPr>
          <a:xfrm>
            <a:off x="7580367" y="2045177"/>
            <a:ext cx="2389632" cy="540295"/>
          </a:xfrm>
          <a:prstGeom prst="rect">
            <a:avLst/>
          </a:prstGeom>
          <a:solidFill>
            <a:srgbClr val="FFFFFF"/>
          </a:solidFill>
          <a:ln w="9525" cap="flat" cmpd="sng">
            <a:solidFill>
              <a:srgbClr val="04738C"/>
            </a:solidFill>
            <a:prstDash val="solid"/>
            <a:round/>
            <a:headEnd type="none" w="sm" len="sm"/>
            <a:tailEnd type="none" w="sm" len="sm"/>
          </a:ln>
          <a:effectLst>
            <a:outerShdw dist="85725" dir="2700000" algn="bl" rotWithShape="0">
              <a:srgbClr val="178A9E">
                <a:alpha val="48000"/>
              </a:srgbClr>
            </a:outerShdw>
          </a:effectLst>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dirty="0">
              <a:ln>
                <a:noFill/>
              </a:ln>
              <a:solidFill>
                <a:srgbClr val="04738C"/>
              </a:solidFill>
              <a:effectLst/>
              <a:uLnTx/>
              <a:uFillTx/>
              <a:cs typeface="+mn-ea"/>
              <a:sym typeface="+mn-lt"/>
            </a:endParaRPr>
          </a:p>
        </p:txBody>
      </p:sp>
      <p:sp>
        <p:nvSpPr>
          <p:cNvPr id="142" name="文本框 141">
            <a:extLst>
              <a:ext uri="{FF2B5EF4-FFF2-40B4-BE49-F238E27FC236}">
                <a16:creationId xmlns:a16="http://schemas.microsoft.com/office/drawing/2014/main" id="{62E65835-0E78-41C0-A82C-37BC3B146A8B}"/>
              </a:ext>
            </a:extLst>
          </p:cNvPr>
          <p:cNvSpPr txBox="1"/>
          <p:nvPr/>
        </p:nvSpPr>
        <p:spPr>
          <a:xfrm>
            <a:off x="7741482" y="2045177"/>
            <a:ext cx="2130616"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43" name="文本框 142">
            <a:extLst>
              <a:ext uri="{FF2B5EF4-FFF2-40B4-BE49-F238E27FC236}">
                <a16:creationId xmlns:a16="http://schemas.microsoft.com/office/drawing/2014/main" id="{FF88F2D4-EA77-4968-9B0E-6361B00230FC}"/>
              </a:ext>
            </a:extLst>
          </p:cNvPr>
          <p:cNvSpPr txBox="1"/>
          <p:nvPr/>
        </p:nvSpPr>
        <p:spPr>
          <a:xfrm>
            <a:off x="7638005" y="3818083"/>
            <a:ext cx="2274355"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56741023"/>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750"/>
                                        <p:tgtEl>
                                          <p:spTgt spid="66"/>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left)">
                                      <p:cBhvr>
                                        <p:cTn id="27" dur="500"/>
                                        <p:tgtEl>
                                          <p:spTgt spid="126"/>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wipe(left)">
                                      <p:cBhvr>
                                        <p:cTn id="31" dur="500"/>
                                        <p:tgtEl>
                                          <p:spTgt spid="140"/>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1000"/>
                                        <p:tgtEl>
                                          <p:spTgt spid="139"/>
                                        </p:tgtEl>
                                      </p:cBhvr>
                                    </p:animEffect>
                                    <p:anim calcmode="lin" valueType="num">
                                      <p:cBhvr>
                                        <p:cTn id="35" dur="1000" fill="hold"/>
                                        <p:tgtEl>
                                          <p:spTgt spid="139"/>
                                        </p:tgtEl>
                                        <p:attrNameLst>
                                          <p:attrName>ppt_x</p:attrName>
                                        </p:attrNameLst>
                                      </p:cBhvr>
                                      <p:tavLst>
                                        <p:tav tm="0">
                                          <p:val>
                                            <p:strVal val="#ppt_x"/>
                                          </p:val>
                                        </p:tav>
                                        <p:tav tm="100000">
                                          <p:val>
                                            <p:strVal val="#ppt_x"/>
                                          </p:val>
                                        </p:tav>
                                      </p:tavLst>
                                    </p:anim>
                                    <p:anim calcmode="lin" valueType="num">
                                      <p:cBhvr>
                                        <p:cTn id="36" dur="1000" fill="hold"/>
                                        <p:tgtEl>
                                          <p:spTgt spid="1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1000"/>
                                        <p:tgtEl>
                                          <p:spTgt spid="125"/>
                                        </p:tgtEl>
                                      </p:cBhvr>
                                    </p:animEffect>
                                    <p:anim calcmode="lin" valueType="num">
                                      <p:cBhvr>
                                        <p:cTn id="40" dur="1000" fill="hold"/>
                                        <p:tgtEl>
                                          <p:spTgt spid="125"/>
                                        </p:tgtEl>
                                        <p:attrNameLst>
                                          <p:attrName>ppt_x</p:attrName>
                                        </p:attrNameLst>
                                      </p:cBhvr>
                                      <p:tavLst>
                                        <p:tav tm="0">
                                          <p:val>
                                            <p:strVal val="#ppt_x"/>
                                          </p:val>
                                        </p:tav>
                                        <p:tav tm="100000">
                                          <p:val>
                                            <p:strVal val="#ppt_x"/>
                                          </p:val>
                                        </p:tav>
                                      </p:tavLst>
                                    </p:anim>
                                    <p:anim calcmode="lin" valueType="num">
                                      <p:cBhvr>
                                        <p:cTn id="41" dur="1000" fill="hold"/>
                                        <p:tgtEl>
                                          <p:spTgt spid="1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1000"/>
                                        <p:tgtEl>
                                          <p:spTgt spid="71"/>
                                        </p:tgtEl>
                                      </p:cBhvr>
                                    </p:animEffect>
                                    <p:anim calcmode="lin" valueType="num">
                                      <p:cBhvr>
                                        <p:cTn id="65" dur="1000" fill="hold"/>
                                        <p:tgtEl>
                                          <p:spTgt spid="71"/>
                                        </p:tgtEl>
                                        <p:attrNameLst>
                                          <p:attrName>ppt_x</p:attrName>
                                        </p:attrNameLst>
                                      </p:cBhvr>
                                      <p:tavLst>
                                        <p:tav tm="0">
                                          <p:val>
                                            <p:strVal val="#ppt_x"/>
                                          </p:val>
                                        </p:tav>
                                        <p:tav tm="100000">
                                          <p:val>
                                            <p:strVal val="#ppt_x"/>
                                          </p:val>
                                        </p:tav>
                                      </p:tavLst>
                                    </p:anim>
                                    <p:anim calcmode="lin" valueType="num">
                                      <p:cBhvr>
                                        <p:cTn id="66" dur="10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1000"/>
                                        <p:tgtEl>
                                          <p:spTgt spid="74"/>
                                        </p:tgtEl>
                                      </p:cBhvr>
                                    </p:animEffect>
                                    <p:anim calcmode="lin" valueType="num">
                                      <p:cBhvr>
                                        <p:cTn id="70" dur="1000" fill="hold"/>
                                        <p:tgtEl>
                                          <p:spTgt spid="74"/>
                                        </p:tgtEl>
                                        <p:attrNameLst>
                                          <p:attrName>ppt_x</p:attrName>
                                        </p:attrNameLst>
                                      </p:cBhvr>
                                      <p:tavLst>
                                        <p:tav tm="0">
                                          <p:val>
                                            <p:strVal val="#ppt_x"/>
                                          </p:val>
                                        </p:tav>
                                        <p:tav tm="100000">
                                          <p:val>
                                            <p:strVal val="#ppt_x"/>
                                          </p:val>
                                        </p:tav>
                                      </p:tavLst>
                                    </p:anim>
                                    <p:anim calcmode="lin" valueType="num">
                                      <p:cBhvr>
                                        <p:cTn id="71" dur="1000" fill="hold"/>
                                        <p:tgtEl>
                                          <p:spTgt spid="7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1000"/>
                                        <p:tgtEl>
                                          <p:spTgt spid="83"/>
                                        </p:tgtEl>
                                      </p:cBhvr>
                                    </p:animEffect>
                                    <p:anim calcmode="lin" valueType="num">
                                      <p:cBhvr>
                                        <p:cTn id="75" dur="1000" fill="hold"/>
                                        <p:tgtEl>
                                          <p:spTgt spid="83"/>
                                        </p:tgtEl>
                                        <p:attrNameLst>
                                          <p:attrName>ppt_x</p:attrName>
                                        </p:attrNameLst>
                                      </p:cBhvr>
                                      <p:tavLst>
                                        <p:tav tm="0">
                                          <p:val>
                                            <p:strVal val="#ppt_x"/>
                                          </p:val>
                                        </p:tav>
                                        <p:tav tm="100000">
                                          <p:val>
                                            <p:strVal val="#ppt_x"/>
                                          </p:val>
                                        </p:tav>
                                      </p:tavLst>
                                    </p:anim>
                                    <p:anim calcmode="lin" valueType="num">
                                      <p:cBhvr>
                                        <p:cTn id="76" dur="1000" fill="hold"/>
                                        <p:tgtEl>
                                          <p:spTgt spid="8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p:cTn id="79" dur="1000"/>
                                        <p:tgtEl>
                                          <p:spTgt spid="127"/>
                                        </p:tgtEl>
                                      </p:cBhvr>
                                    </p:animEffect>
                                    <p:anim calcmode="lin" valueType="num">
                                      <p:cBhvr>
                                        <p:cTn id="80" dur="1000" fill="hold"/>
                                        <p:tgtEl>
                                          <p:spTgt spid="127"/>
                                        </p:tgtEl>
                                        <p:attrNameLst>
                                          <p:attrName>ppt_x</p:attrName>
                                        </p:attrNameLst>
                                      </p:cBhvr>
                                      <p:tavLst>
                                        <p:tav tm="0">
                                          <p:val>
                                            <p:strVal val="#ppt_x"/>
                                          </p:val>
                                        </p:tav>
                                        <p:tav tm="100000">
                                          <p:val>
                                            <p:strVal val="#ppt_x"/>
                                          </p:val>
                                        </p:tav>
                                      </p:tavLst>
                                    </p:anim>
                                    <p:anim calcmode="lin" valueType="num">
                                      <p:cBhvr>
                                        <p:cTn id="81" dur="1000" fill="hold"/>
                                        <p:tgtEl>
                                          <p:spTgt spid="1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28"/>
                                        </p:tgtEl>
                                        <p:attrNameLst>
                                          <p:attrName>style.visibility</p:attrName>
                                        </p:attrNameLst>
                                      </p:cBhvr>
                                      <p:to>
                                        <p:strVal val="visible"/>
                                      </p:to>
                                    </p:set>
                                    <p:animEffect transition="in" filter="fade">
                                      <p:cBhvr>
                                        <p:cTn id="84" dur="1000"/>
                                        <p:tgtEl>
                                          <p:spTgt spid="128"/>
                                        </p:tgtEl>
                                      </p:cBhvr>
                                    </p:animEffect>
                                    <p:anim calcmode="lin" valueType="num">
                                      <p:cBhvr>
                                        <p:cTn id="85" dur="1000" fill="hold"/>
                                        <p:tgtEl>
                                          <p:spTgt spid="128"/>
                                        </p:tgtEl>
                                        <p:attrNameLst>
                                          <p:attrName>ppt_x</p:attrName>
                                        </p:attrNameLst>
                                      </p:cBhvr>
                                      <p:tavLst>
                                        <p:tav tm="0">
                                          <p:val>
                                            <p:strVal val="#ppt_x"/>
                                          </p:val>
                                        </p:tav>
                                        <p:tav tm="100000">
                                          <p:val>
                                            <p:strVal val="#ppt_x"/>
                                          </p:val>
                                        </p:tav>
                                      </p:tavLst>
                                    </p:anim>
                                    <p:anim calcmode="lin" valueType="num">
                                      <p:cBhvr>
                                        <p:cTn id="86" dur="1000" fill="hold"/>
                                        <p:tgtEl>
                                          <p:spTgt spid="1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29"/>
                                        </p:tgtEl>
                                        <p:attrNameLst>
                                          <p:attrName>style.visibility</p:attrName>
                                        </p:attrNameLst>
                                      </p:cBhvr>
                                      <p:to>
                                        <p:strVal val="visible"/>
                                      </p:to>
                                    </p:set>
                                    <p:animEffect transition="in" filter="fade">
                                      <p:cBhvr>
                                        <p:cTn id="89" dur="1000"/>
                                        <p:tgtEl>
                                          <p:spTgt spid="129"/>
                                        </p:tgtEl>
                                      </p:cBhvr>
                                    </p:animEffect>
                                    <p:anim calcmode="lin" valueType="num">
                                      <p:cBhvr>
                                        <p:cTn id="90" dur="1000" fill="hold"/>
                                        <p:tgtEl>
                                          <p:spTgt spid="129"/>
                                        </p:tgtEl>
                                        <p:attrNameLst>
                                          <p:attrName>ppt_x</p:attrName>
                                        </p:attrNameLst>
                                      </p:cBhvr>
                                      <p:tavLst>
                                        <p:tav tm="0">
                                          <p:val>
                                            <p:strVal val="#ppt_x"/>
                                          </p:val>
                                        </p:tav>
                                        <p:tav tm="100000">
                                          <p:val>
                                            <p:strVal val="#ppt_x"/>
                                          </p:val>
                                        </p:tav>
                                      </p:tavLst>
                                    </p:anim>
                                    <p:anim calcmode="lin" valueType="num">
                                      <p:cBhvr>
                                        <p:cTn id="91" dur="1000" fill="hold"/>
                                        <p:tgtEl>
                                          <p:spTgt spid="1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fade">
                                      <p:cBhvr>
                                        <p:cTn id="94" dur="1000"/>
                                        <p:tgtEl>
                                          <p:spTgt spid="141"/>
                                        </p:tgtEl>
                                      </p:cBhvr>
                                    </p:animEffect>
                                    <p:anim calcmode="lin" valueType="num">
                                      <p:cBhvr>
                                        <p:cTn id="95" dur="1000" fill="hold"/>
                                        <p:tgtEl>
                                          <p:spTgt spid="141"/>
                                        </p:tgtEl>
                                        <p:attrNameLst>
                                          <p:attrName>ppt_x</p:attrName>
                                        </p:attrNameLst>
                                      </p:cBhvr>
                                      <p:tavLst>
                                        <p:tav tm="0">
                                          <p:val>
                                            <p:strVal val="#ppt_x"/>
                                          </p:val>
                                        </p:tav>
                                        <p:tav tm="100000">
                                          <p:val>
                                            <p:strVal val="#ppt_x"/>
                                          </p:val>
                                        </p:tav>
                                      </p:tavLst>
                                    </p:anim>
                                    <p:anim calcmode="lin" valueType="num">
                                      <p:cBhvr>
                                        <p:cTn id="96" dur="1000" fill="hold"/>
                                        <p:tgtEl>
                                          <p:spTgt spid="14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fade">
                                      <p:cBhvr>
                                        <p:cTn id="99" dur="1000"/>
                                        <p:tgtEl>
                                          <p:spTgt spid="142"/>
                                        </p:tgtEl>
                                      </p:cBhvr>
                                    </p:animEffect>
                                    <p:anim calcmode="lin" valueType="num">
                                      <p:cBhvr>
                                        <p:cTn id="100" dur="1000" fill="hold"/>
                                        <p:tgtEl>
                                          <p:spTgt spid="142"/>
                                        </p:tgtEl>
                                        <p:attrNameLst>
                                          <p:attrName>ppt_x</p:attrName>
                                        </p:attrNameLst>
                                      </p:cBhvr>
                                      <p:tavLst>
                                        <p:tav tm="0">
                                          <p:val>
                                            <p:strVal val="#ppt_x"/>
                                          </p:val>
                                        </p:tav>
                                        <p:tav tm="100000">
                                          <p:val>
                                            <p:strVal val="#ppt_x"/>
                                          </p:val>
                                        </p:tav>
                                      </p:tavLst>
                                    </p:anim>
                                    <p:anim calcmode="lin" valueType="num">
                                      <p:cBhvr>
                                        <p:cTn id="101" dur="1000" fill="hold"/>
                                        <p:tgtEl>
                                          <p:spTgt spid="14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43"/>
                                        </p:tgtEl>
                                        <p:attrNameLst>
                                          <p:attrName>style.visibility</p:attrName>
                                        </p:attrNameLst>
                                      </p:cBhvr>
                                      <p:to>
                                        <p:strVal val="visible"/>
                                      </p:to>
                                    </p:set>
                                    <p:animEffect transition="in" filter="fade">
                                      <p:cBhvr>
                                        <p:cTn id="104" dur="1000"/>
                                        <p:tgtEl>
                                          <p:spTgt spid="143"/>
                                        </p:tgtEl>
                                      </p:cBhvr>
                                    </p:animEffect>
                                    <p:anim calcmode="lin" valueType="num">
                                      <p:cBhvr>
                                        <p:cTn id="105" dur="1000" fill="hold"/>
                                        <p:tgtEl>
                                          <p:spTgt spid="143"/>
                                        </p:tgtEl>
                                        <p:attrNameLst>
                                          <p:attrName>ppt_x</p:attrName>
                                        </p:attrNameLst>
                                      </p:cBhvr>
                                      <p:tavLst>
                                        <p:tav tm="0">
                                          <p:val>
                                            <p:strVal val="#ppt_x"/>
                                          </p:val>
                                        </p:tav>
                                        <p:tav tm="100000">
                                          <p:val>
                                            <p:strVal val="#ppt_x"/>
                                          </p:val>
                                        </p:tav>
                                      </p:tavLst>
                                    </p:anim>
                                    <p:anim calcmode="lin" valueType="num">
                                      <p:cBhvr>
                                        <p:cTn id="106"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25" grpId="0" animBg="1"/>
      <p:bldP spid="34" grpId="0" animBg="1"/>
      <p:bldP spid="35" grpId="0" animBg="1"/>
      <p:bldP spid="10" grpId="0" animBg="1"/>
      <p:bldP spid="11" grpId="0" animBg="1"/>
      <p:bldP spid="12" grpId="0" animBg="1"/>
      <p:bldP spid="3" grpId="0"/>
      <p:bldP spid="5" grpId="0"/>
      <p:bldP spid="126" grpId="0" animBg="1"/>
      <p:bldP spid="127" grpId="0" animBg="1"/>
      <p:bldP spid="128" grpId="0"/>
      <p:bldP spid="129" grpId="0"/>
      <p:bldP spid="140" grpId="0" animBg="1"/>
      <p:bldP spid="141" grpId="0" animBg="1"/>
      <p:bldP spid="142" grpId="0"/>
      <p:bldP spid="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Google Shape;745;p25">
            <a:extLst>
              <a:ext uri="{FF2B5EF4-FFF2-40B4-BE49-F238E27FC236}">
                <a16:creationId xmlns:a16="http://schemas.microsoft.com/office/drawing/2014/main" id="{8C7624E6-907C-4534-BAE9-054CF1676BC3}"/>
              </a:ext>
            </a:extLst>
          </p:cNvPr>
          <p:cNvGrpSpPr/>
          <p:nvPr/>
        </p:nvGrpSpPr>
        <p:grpSpPr>
          <a:xfrm>
            <a:off x="1530051" y="2018965"/>
            <a:ext cx="1695151" cy="2222948"/>
            <a:chOff x="456853" y="1285325"/>
            <a:chExt cx="1848600" cy="2424175"/>
          </a:xfrm>
        </p:grpSpPr>
        <p:sp>
          <p:nvSpPr>
            <p:cNvPr id="13" name="Google Shape;746;p25">
              <a:extLst>
                <a:ext uri="{FF2B5EF4-FFF2-40B4-BE49-F238E27FC236}">
                  <a16:creationId xmlns:a16="http://schemas.microsoft.com/office/drawing/2014/main" id="{0EE6A2D9-1B28-4129-BA75-F25967B1206E}"/>
                </a:ext>
              </a:extLst>
            </p:cNvPr>
            <p:cNvSpPr/>
            <p:nvPr/>
          </p:nvSpPr>
          <p:spPr>
            <a:xfrm rot="2700000">
              <a:off x="727574" y="1708446"/>
              <a:ext cx="1307158" cy="1307158"/>
            </a:xfrm>
            <a:prstGeom prst="roundRect">
              <a:avLst>
                <a:gd name="adj" fmla="val 16667"/>
              </a:avLst>
            </a:prstGeom>
            <a:solidFill>
              <a:srgbClr val="1CAAC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14" name="Google Shape;747;p25">
              <a:extLst>
                <a:ext uri="{FF2B5EF4-FFF2-40B4-BE49-F238E27FC236}">
                  <a16:creationId xmlns:a16="http://schemas.microsoft.com/office/drawing/2014/main" id="{3CF5AB49-4941-4830-BEB4-55BA6A096FD2}"/>
                </a:ext>
              </a:extLst>
            </p:cNvPr>
            <p:cNvSpPr/>
            <p:nvPr/>
          </p:nvSpPr>
          <p:spPr>
            <a:xfrm rot="2700000">
              <a:off x="727574" y="1556046"/>
              <a:ext cx="1307158" cy="1307158"/>
            </a:xfrm>
            <a:prstGeom prst="roundRect">
              <a:avLst>
                <a:gd name="adj" fmla="val 16667"/>
              </a:avLst>
            </a:prstGeom>
            <a:solidFill>
              <a:srgbClr val="FFFFFF"/>
            </a:solidFill>
            <a:ln w="19050" cap="flat" cmpd="sng">
              <a:solidFill>
                <a:srgbClr val="178A9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cxnSp>
          <p:nvCxnSpPr>
            <p:cNvPr id="15" name="Google Shape;748;p25">
              <a:extLst>
                <a:ext uri="{FF2B5EF4-FFF2-40B4-BE49-F238E27FC236}">
                  <a16:creationId xmlns:a16="http://schemas.microsoft.com/office/drawing/2014/main" id="{C7462590-616B-46B1-B994-D601D3ED6A5A}"/>
                </a:ext>
              </a:extLst>
            </p:cNvPr>
            <p:cNvCxnSpPr/>
            <p:nvPr/>
          </p:nvCxnSpPr>
          <p:spPr>
            <a:xfrm>
              <a:off x="1381153" y="3058800"/>
              <a:ext cx="0" cy="650700"/>
            </a:xfrm>
            <a:prstGeom prst="straightConnector1">
              <a:avLst/>
            </a:prstGeom>
            <a:noFill/>
            <a:ln w="19050" cap="flat" cmpd="sng">
              <a:solidFill>
                <a:srgbClr val="178A9E"/>
              </a:solidFill>
              <a:prstDash val="solid"/>
              <a:round/>
              <a:headEnd type="none" w="med" len="med"/>
              <a:tailEnd type="none" w="med" len="med"/>
            </a:ln>
          </p:spPr>
        </p:cxnSp>
      </p:grpSp>
      <p:grpSp>
        <p:nvGrpSpPr>
          <p:cNvPr id="75" name="组合 74">
            <a:extLst>
              <a:ext uri="{FF2B5EF4-FFF2-40B4-BE49-F238E27FC236}">
                <a16:creationId xmlns:a16="http://schemas.microsoft.com/office/drawing/2014/main" id="{6C3F20F6-2A77-4A2A-8421-0861606C6910}"/>
              </a:ext>
            </a:extLst>
          </p:cNvPr>
          <p:cNvGrpSpPr/>
          <p:nvPr/>
        </p:nvGrpSpPr>
        <p:grpSpPr>
          <a:xfrm>
            <a:off x="610393" y="421827"/>
            <a:ext cx="3598050" cy="703471"/>
            <a:chOff x="7410821" y="1559296"/>
            <a:chExt cx="3995921" cy="703471"/>
          </a:xfrm>
        </p:grpSpPr>
        <p:sp>
          <p:nvSpPr>
            <p:cNvPr id="76" name="文本框 75">
              <a:extLst>
                <a:ext uri="{FF2B5EF4-FFF2-40B4-BE49-F238E27FC236}">
                  <a16:creationId xmlns:a16="http://schemas.microsoft.com/office/drawing/2014/main" id="{50B85B41-763A-4890-B68D-056E062D0193}"/>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77" name="文本框 76">
              <a:extLst>
                <a:ext uri="{FF2B5EF4-FFF2-40B4-BE49-F238E27FC236}">
                  <a16:creationId xmlns:a16="http://schemas.microsoft.com/office/drawing/2014/main" id="{6CCA4F26-E02D-4FA8-AEAD-78D26D961D52}"/>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78" name="Google Shape;745;p25">
            <a:extLst>
              <a:ext uri="{FF2B5EF4-FFF2-40B4-BE49-F238E27FC236}">
                <a16:creationId xmlns:a16="http://schemas.microsoft.com/office/drawing/2014/main" id="{18C5EAE6-3B32-4380-814D-569DE9522F5F}"/>
              </a:ext>
            </a:extLst>
          </p:cNvPr>
          <p:cNvGrpSpPr/>
          <p:nvPr/>
        </p:nvGrpSpPr>
        <p:grpSpPr>
          <a:xfrm>
            <a:off x="3829101" y="2018965"/>
            <a:ext cx="1695151" cy="2222948"/>
            <a:chOff x="456853" y="1285325"/>
            <a:chExt cx="1848600" cy="2424175"/>
          </a:xfrm>
        </p:grpSpPr>
        <p:sp>
          <p:nvSpPr>
            <p:cNvPr id="79" name="Google Shape;746;p25">
              <a:extLst>
                <a:ext uri="{FF2B5EF4-FFF2-40B4-BE49-F238E27FC236}">
                  <a16:creationId xmlns:a16="http://schemas.microsoft.com/office/drawing/2014/main" id="{95E65154-CE92-4BE5-AA26-6ECDD6549E9F}"/>
                </a:ext>
              </a:extLst>
            </p:cNvPr>
            <p:cNvSpPr/>
            <p:nvPr/>
          </p:nvSpPr>
          <p:spPr>
            <a:xfrm rot="2700000">
              <a:off x="727574" y="1708446"/>
              <a:ext cx="1307158" cy="1307158"/>
            </a:xfrm>
            <a:prstGeom prst="roundRect">
              <a:avLst>
                <a:gd name="adj" fmla="val 16667"/>
              </a:avLst>
            </a:prstGeom>
            <a:solidFill>
              <a:srgbClr val="1CAAC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80" name="Google Shape;747;p25">
              <a:extLst>
                <a:ext uri="{FF2B5EF4-FFF2-40B4-BE49-F238E27FC236}">
                  <a16:creationId xmlns:a16="http://schemas.microsoft.com/office/drawing/2014/main" id="{8DDDFB74-CA20-406E-91EB-1E4C2EEEE113}"/>
                </a:ext>
              </a:extLst>
            </p:cNvPr>
            <p:cNvSpPr/>
            <p:nvPr/>
          </p:nvSpPr>
          <p:spPr>
            <a:xfrm rot="2700000">
              <a:off x="727574" y="1556046"/>
              <a:ext cx="1307158" cy="1307158"/>
            </a:xfrm>
            <a:prstGeom prst="roundRect">
              <a:avLst>
                <a:gd name="adj" fmla="val 16667"/>
              </a:avLst>
            </a:prstGeom>
            <a:solidFill>
              <a:srgbClr val="FFFFFF"/>
            </a:solidFill>
            <a:ln w="19050" cap="flat" cmpd="sng">
              <a:solidFill>
                <a:srgbClr val="178A9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cxnSp>
          <p:nvCxnSpPr>
            <p:cNvPr id="81" name="Google Shape;748;p25">
              <a:extLst>
                <a:ext uri="{FF2B5EF4-FFF2-40B4-BE49-F238E27FC236}">
                  <a16:creationId xmlns:a16="http://schemas.microsoft.com/office/drawing/2014/main" id="{56A1DFA1-BF2A-4D4F-BA39-7575D647F374}"/>
                </a:ext>
              </a:extLst>
            </p:cNvPr>
            <p:cNvCxnSpPr/>
            <p:nvPr/>
          </p:nvCxnSpPr>
          <p:spPr>
            <a:xfrm>
              <a:off x="1381153" y="3058800"/>
              <a:ext cx="0" cy="650700"/>
            </a:xfrm>
            <a:prstGeom prst="straightConnector1">
              <a:avLst/>
            </a:prstGeom>
            <a:noFill/>
            <a:ln w="19050" cap="flat" cmpd="sng">
              <a:solidFill>
                <a:srgbClr val="178A9E"/>
              </a:solidFill>
              <a:prstDash val="solid"/>
              <a:round/>
              <a:headEnd type="none" w="med" len="med"/>
              <a:tailEnd type="none" w="med" len="med"/>
            </a:ln>
          </p:spPr>
        </p:cxnSp>
      </p:grpSp>
      <p:grpSp>
        <p:nvGrpSpPr>
          <p:cNvPr id="82" name="Google Shape;745;p25">
            <a:extLst>
              <a:ext uri="{FF2B5EF4-FFF2-40B4-BE49-F238E27FC236}">
                <a16:creationId xmlns:a16="http://schemas.microsoft.com/office/drawing/2014/main" id="{7AE1189B-4C86-40CC-9D27-C9CBAFFB4CD6}"/>
              </a:ext>
            </a:extLst>
          </p:cNvPr>
          <p:cNvGrpSpPr/>
          <p:nvPr/>
        </p:nvGrpSpPr>
        <p:grpSpPr>
          <a:xfrm>
            <a:off x="6128151" y="2018965"/>
            <a:ext cx="1695151" cy="2222948"/>
            <a:chOff x="456853" y="1285325"/>
            <a:chExt cx="1848600" cy="2424175"/>
          </a:xfrm>
        </p:grpSpPr>
        <p:sp>
          <p:nvSpPr>
            <p:cNvPr id="83" name="Google Shape;746;p25">
              <a:extLst>
                <a:ext uri="{FF2B5EF4-FFF2-40B4-BE49-F238E27FC236}">
                  <a16:creationId xmlns:a16="http://schemas.microsoft.com/office/drawing/2014/main" id="{98C10271-D7EE-4EF2-9CEF-AD6EE0D87CE2}"/>
                </a:ext>
              </a:extLst>
            </p:cNvPr>
            <p:cNvSpPr/>
            <p:nvPr/>
          </p:nvSpPr>
          <p:spPr>
            <a:xfrm rot="2700000">
              <a:off x="727574" y="1708446"/>
              <a:ext cx="1307158" cy="1307158"/>
            </a:xfrm>
            <a:prstGeom prst="roundRect">
              <a:avLst>
                <a:gd name="adj" fmla="val 16667"/>
              </a:avLst>
            </a:pr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84" name="Google Shape;747;p25">
              <a:extLst>
                <a:ext uri="{FF2B5EF4-FFF2-40B4-BE49-F238E27FC236}">
                  <a16:creationId xmlns:a16="http://schemas.microsoft.com/office/drawing/2014/main" id="{EFCF64E0-BE43-4179-8837-E33DD5AA50DB}"/>
                </a:ext>
              </a:extLst>
            </p:cNvPr>
            <p:cNvSpPr/>
            <p:nvPr/>
          </p:nvSpPr>
          <p:spPr>
            <a:xfrm rot="2700000">
              <a:off x="727574" y="1556046"/>
              <a:ext cx="1307158" cy="1307158"/>
            </a:xfrm>
            <a:prstGeom prst="roundRect">
              <a:avLst>
                <a:gd name="adj" fmla="val 16667"/>
              </a:avLst>
            </a:prstGeom>
            <a:solidFill>
              <a:srgbClr val="FFFFFF"/>
            </a:solidFill>
            <a:ln w="19050"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cxnSp>
          <p:nvCxnSpPr>
            <p:cNvPr id="85" name="Google Shape;748;p25">
              <a:extLst>
                <a:ext uri="{FF2B5EF4-FFF2-40B4-BE49-F238E27FC236}">
                  <a16:creationId xmlns:a16="http://schemas.microsoft.com/office/drawing/2014/main" id="{185A5425-31C2-4DBD-983B-08A38DE6B035}"/>
                </a:ext>
              </a:extLst>
            </p:cNvPr>
            <p:cNvCxnSpPr/>
            <p:nvPr/>
          </p:nvCxnSpPr>
          <p:spPr>
            <a:xfrm>
              <a:off x="1381153" y="3058800"/>
              <a:ext cx="0" cy="650700"/>
            </a:xfrm>
            <a:prstGeom prst="straightConnector1">
              <a:avLst/>
            </a:prstGeom>
            <a:noFill/>
            <a:ln w="19050" cap="flat" cmpd="sng">
              <a:solidFill>
                <a:schemeClr val="tx2"/>
              </a:solidFill>
              <a:prstDash val="solid"/>
              <a:round/>
              <a:headEnd type="none" w="med" len="med"/>
              <a:tailEnd type="none" w="med" len="med"/>
            </a:ln>
          </p:spPr>
        </p:cxnSp>
      </p:grpSp>
      <p:grpSp>
        <p:nvGrpSpPr>
          <p:cNvPr id="86" name="Google Shape;745;p25">
            <a:extLst>
              <a:ext uri="{FF2B5EF4-FFF2-40B4-BE49-F238E27FC236}">
                <a16:creationId xmlns:a16="http://schemas.microsoft.com/office/drawing/2014/main" id="{C6C856F8-756C-4849-A55C-2613511C64FF}"/>
              </a:ext>
            </a:extLst>
          </p:cNvPr>
          <p:cNvGrpSpPr/>
          <p:nvPr/>
        </p:nvGrpSpPr>
        <p:grpSpPr>
          <a:xfrm>
            <a:off x="8427201" y="2018965"/>
            <a:ext cx="1695151" cy="2222948"/>
            <a:chOff x="456853" y="1285325"/>
            <a:chExt cx="1848600" cy="2424175"/>
          </a:xfrm>
        </p:grpSpPr>
        <p:sp>
          <p:nvSpPr>
            <p:cNvPr id="87" name="Google Shape;746;p25">
              <a:extLst>
                <a:ext uri="{FF2B5EF4-FFF2-40B4-BE49-F238E27FC236}">
                  <a16:creationId xmlns:a16="http://schemas.microsoft.com/office/drawing/2014/main" id="{2953B4DE-49BC-40B1-AEFA-796B0CA6ED78}"/>
                </a:ext>
              </a:extLst>
            </p:cNvPr>
            <p:cNvSpPr/>
            <p:nvPr/>
          </p:nvSpPr>
          <p:spPr>
            <a:xfrm rot="2700000">
              <a:off x="727574" y="1708446"/>
              <a:ext cx="1307158" cy="1307158"/>
            </a:xfrm>
            <a:prstGeom prst="roundRect">
              <a:avLst>
                <a:gd name="adj" fmla="val 16667"/>
              </a:avLst>
            </a:prstGeom>
            <a:solidFill>
              <a:srgbClr val="1CAAC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88" name="Google Shape;747;p25">
              <a:extLst>
                <a:ext uri="{FF2B5EF4-FFF2-40B4-BE49-F238E27FC236}">
                  <a16:creationId xmlns:a16="http://schemas.microsoft.com/office/drawing/2014/main" id="{A5BC4328-572E-4FDA-AAFA-936C93BCAC47}"/>
                </a:ext>
              </a:extLst>
            </p:cNvPr>
            <p:cNvSpPr/>
            <p:nvPr/>
          </p:nvSpPr>
          <p:spPr>
            <a:xfrm rot="2700000">
              <a:off x="727574" y="1556046"/>
              <a:ext cx="1307158" cy="1307158"/>
            </a:xfrm>
            <a:prstGeom prst="roundRect">
              <a:avLst>
                <a:gd name="adj" fmla="val 16667"/>
              </a:avLst>
            </a:prstGeom>
            <a:solidFill>
              <a:srgbClr val="FFFFFF"/>
            </a:solidFill>
            <a:ln w="19050" cap="flat" cmpd="sng">
              <a:solidFill>
                <a:srgbClr val="178A9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cxnSp>
          <p:nvCxnSpPr>
            <p:cNvPr id="89" name="Google Shape;748;p25">
              <a:extLst>
                <a:ext uri="{FF2B5EF4-FFF2-40B4-BE49-F238E27FC236}">
                  <a16:creationId xmlns:a16="http://schemas.microsoft.com/office/drawing/2014/main" id="{F2FD874B-55FA-43DE-80D3-0262335E056C}"/>
                </a:ext>
              </a:extLst>
            </p:cNvPr>
            <p:cNvCxnSpPr/>
            <p:nvPr/>
          </p:nvCxnSpPr>
          <p:spPr>
            <a:xfrm>
              <a:off x="1381153" y="3058800"/>
              <a:ext cx="0" cy="650700"/>
            </a:xfrm>
            <a:prstGeom prst="straightConnector1">
              <a:avLst/>
            </a:prstGeom>
            <a:noFill/>
            <a:ln w="19050" cap="flat" cmpd="sng">
              <a:solidFill>
                <a:srgbClr val="178A9E"/>
              </a:solidFill>
              <a:prstDash val="solid"/>
              <a:round/>
              <a:headEnd type="none" w="med" len="med"/>
              <a:tailEnd type="none" w="med" len="med"/>
            </a:ln>
          </p:spPr>
        </p:cxnSp>
      </p:grpSp>
      <p:sp>
        <p:nvSpPr>
          <p:cNvPr id="2" name="文本框 1">
            <a:extLst>
              <a:ext uri="{FF2B5EF4-FFF2-40B4-BE49-F238E27FC236}">
                <a16:creationId xmlns:a16="http://schemas.microsoft.com/office/drawing/2014/main" id="{414B8283-4C97-43F8-A1D0-E76C4AC5A00E}"/>
              </a:ext>
            </a:extLst>
          </p:cNvPr>
          <p:cNvSpPr txBox="1"/>
          <p:nvPr/>
        </p:nvSpPr>
        <p:spPr>
          <a:xfrm>
            <a:off x="1276314" y="4459993"/>
            <a:ext cx="2202626"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3" name="文本框 2">
            <a:extLst>
              <a:ext uri="{FF2B5EF4-FFF2-40B4-BE49-F238E27FC236}">
                <a16:creationId xmlns:a16="http://schemas.microsoft.com/office/drawing/2014/main" id="{D6150516-7909-457B-BA40-638C3984E34B}"/>
              </a:ext>
            </a:extLst>
          </p:cNvPr>
          <p:cNvSpPr txBox="1"/>
          <p:nvPr/>
        </p:nvSpPr>
        <p:spPr>
          <a:xfrm>
            <a:off x="1447057" y="4829325"/>
            <a:ext cx="1861141"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92" name="文本框 91">
            <a:extLst>
              <a:ext uri="{FF2B5EF4-FFF2-40B4-BE49-F238E27FC236}">
                <a16:creationId xmlns:a16="http://schemas.microsoft.com/office/drawing/2014/main" id="{3B4ED5D4-98C6-4E3E-ADA7-AF1E00DA3D85}"/>
              </a:ext>
            </a:extLst>
          </p:cNvPr>
          <p:cNvSpPr txBox="1"/>
          <p:nvPr/>
        </p:nvSpPr>
        <p:spPr>
          <a:xfrm>
            <a:off x="3533012" y="4478591"/>
            <a:ext cx="2202626"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93" name="文本框 92">
            <a:extLst>
              <a:ext uri="{FF2B5EF4-FFF2-40B4-BE49-F238E27FC236}">
                <a16:creationId xmlns:a16="http://schemas.microsoft.com/office/drawing/2014/main" id="{DF618CD0-007D-4180-AE54-FC8117E42CE2}"/>
              </a:ext>
            </a:extLst>
          </p:cNvPr>
          <p:cNvSpPr txBox="1"/>
          <p:nvPr/>
        </p:nvSpPr>
        <p:spPr>
          <a:xfrm>
            <a:off x="3703755" y="4847923"/>
            <a:ext cx="1861141"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94" name="文本框 93">
            <a:extLst>
              <a:ext uri="{FF2B5EF4-FFF2-40B4-BE49-F238E27FC236}">
                <a16:creationId xmlns:a16="http://schemas.microsoft.com/office/drawing/2014/main" id="{FD12096F-A9C3-4294-990F-F5A39CC8A21A}"/>
              </a:ext>
            </a:extLst>
          </p:cNvPr>
          <p:cNvSpPr txBox="1"/>
          <p:nvPr/>
        </p:nvSpPr>
        <p:spPr>
          <a:xfrm>
            <a:off x="5907504" y="4497189"/>
            <a:ext cx="2202626" cy="461665"/>
          </a:xfrm>
          <a:prstGeom prst="rect">
            <a:avLst/>
          </a:prstGeom>
          <a:noFill/>
        </p:spPr>
        <p:txBody>
          <a:bodyPr wrap="square" rtlCol="0">
            <a:spAutoFit/>
          </a:bodyPr>
          <a:lstStyle/>
          <a:p>
            <a:pPr algn="ctr"/>
            <a:r>
              <a:rPr lang="en-US" altLang="zh-CN" sz="2400" b="1" dirty="0">
                <a:solidFill>
                  <a:schemeClr val="tx2"/>
                </a:solidFill>
                <a:cs typeface="+mn-ea"/>
                <a:sym typeface="+mn-lt"/>
              </a:rPr>
              <a:t>YOUR TITLE</a:t>
            </a:r>
            <a:endParaRPr lang="zh-CN" altLang="en-US" sz="2400" b="1" dirty="0">
              <a:solidFill>
                <a:schemeClr val="tx2"/>
              </a:solidFill>
              <a:cs typeface="+mn-ea"/>
              <a:sym typeface="+mn-lt"/>
            </a:endParaRPr>
          </a:p>
        </p:txBody>
      </p:sp>
      <p:sp>
        <p:nvSpPr>
          <p:cNvPr id="95" name="文本框 94">
            <a:extLst>
              <a:ext uri="{FF2B5EF4-FFF2-40B4-BE49-F238E27FC236}">
                <a16:creationId xmlns:a16="http://schemas.microsoft.com/office/drawing/2014/main" id="{043DD312-C71E-4F9E-8F22-7942A7CC5C10}"/>
              </a:ext>
            </a:extLst>
          </p:cNvPr>
          <p:cNvSpPr txBox="1"/>
          <p:nvPr/>
        </p:nvSpPr>
        <p:spPr>
          <a:xfrm>
            <a:off x="6078247" y="4866521"/>
            <a:ext cx="1861141"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sp>
        <p:nvSpPr>
          <p:cNvPr id="96" name="文本框 95">
            <a:extLst>
              <a:ext uri="{FF2B5EF4-FFF2-40B4-BE49-F238E27FC236}">
                <a16:creationId xmlns:a16="http://schemas.microsoft.com/office/drawing/2014/main" id="{6CD5C1C1-5A90-4304-9310-076FD818E558}"/>
              </a:ext>
            </a:extLst>
          </p:cNvPr>
          <p:cNvSpPr txBox="1"/>
          <p:nvPr/>
        </p:nvSpPr>
        <p:spPr>
          <a:xfrm>
            <a:off x="8217150" y="4515787"/>
            <a:ext cx="2202626"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97" name="文本框 96">
            <a:extLst>
              <a:ext uri="{FF2B5EF4-FFF2-40B4-BE49-F238E27FC236}">
                <a16:creationId xmlns:a16="http://schemas.microsoft.com/office/drawing/2014/main" id="{D2ACFDC7-8569-4FE8-923F-4184C05EFF41}"/>
              </a:ext>
            </a:extLst>
          </p:cNvPr>
          <p:cNvSpPr txBox="1"/>
          <p:nvPr/>
        </p:nvSpPr>
        <p:spPr>
          <a:xfrm>
            <a:off x="8387893" y="4885119"/>
            <a:ext cx="1861141"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nvGrpSpPr>
          <p:cNvPr id="98" name="组合 97">
            <a:extLst>
              <a:ext uri="{FF2B5EF4-FFF2-40B4-BE49-F238E27FC236}">
                <a16:creationId xmlns:a16="http://schemas.microsoft.com/office/drawing/2014/main" id="{20A38238-9DD6-4264-B44E-22FCA904A5DE}"/>
              </a:ext>
            </a:extLst>
          </p:cNvPr>
          <p:cNvGrpSpPr/>
          <p:nvPr/>
        </p:nvGrpSpPr>
        <p:grpSpPr>
          <a:xfrm>
            <a:off x="2069647" y="2535363"/>
            <a:ext cx="641960" cy="641960"/>
            <a:chOff x="1131055" y="7041286"/>
            <a:chExt cx="724539" cy="724539"/>
          </a:xfrm>
        </p:grpSpPr>
        <p:grpSp>
          <p:nvGrpSpPr>
            <p:cNvPr id="99" name="Google Shape;1002;p32">
              <a:extLst>
                <a:ext uri="{FF2B5EF4-FFF2-40B4-BE49-F238E27FC236}">
                  <a16:creationId xmlns:a16="http://schemas.microsoft.com/office/drawing/2014/main" id="{502F431B-0859-48A6-9DF8-E34277AF08EC}"/>
                </a:ext>
              </a:extLst>
            </p:cNvPr>
            <p:cNvGrpSpPr/>
            <p:nvPr/>
          </p:nvGrpSpPr>
          <p:grpSpPr>
            <a:xfrm>
              <a:off x="1344192" y="7225422"/>
              <a:ext cx="323766" cy="378516"/>
              <a:chOff x="-48237000" y="2342650"/>
              <a:chExt cx="256800" cy="300225"/>
            </a:xfrm>
            <a:solidFill>
              <a:srgbClr val="1CAAC2"/>
            </a:solidFill>
          </p:grpSpPr>
          <p:sp>
            <p:nvSpPr>
              <p:cNvPr id="101" name="Google Shape;1003;p32">
                <a:extLst>
                  <a:ext uri="{FF2B5EF4-FFF2-40B4-BE49-F238E27FC236}">
                    <a16:creationId xmlns:a16="http://schemas.microsoft.com/office/drawing/2014/main" id="{C5EDF9CE-BCCE-4E97-A67E-FE34C40EB299}"/>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2" name="Google Shape;1004;p32">
                <a:extLst>
                  <a:ext uri="{FF2B5EF4-FFF2-40B4-BE49-F238E27FC236}">
                    <a16:creationId xmlns:a16="http://schemas.microsoft.com/office/drawing/2014/main" id="{113FA5A0-E580-489B-87A0-8AA40421254D}"/>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3" name="Google Shape;1005;p32">
                <a:extLst>
                  <a:ext uri="{FF2B5EF4-FFF2-40B4-BE49-F238E27FC236}">
                    <a16:creationId xmlns:a16="http://schemas.microsoft.com/office/drawing/2014/main" id="{56A5FF86-25BF-4D84-980C-A0EC2E8B8D43}"/>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0" name="椭圆 99">
              <a:extLst>
                <a:ext uri="{FF2B5EF4-FFF2-40B4-BE49-F238E27FC236}">
                  <a16:creationId xmlns:a16="http://schemas.microsoft.com/office/drawing/2014/main" id="{9F367722-8F6B-4EFA-8121-4E831ECF5CA4}"/>
                </a:ext>
              </a:extLst>
            </p:cNvPr>
            <p:cNvSpPr/>
            <p:nvPr/>
          </p:nvSpPr>
          <p:spPr>
            <a:xfrm>
              <a:off x="113105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4" name="组合 103">
            <a:extLst>
              <a:ext uri="{FF2B5EF4-FFF2-40B4-BE49-F238E27FC236}">
                <a16:creationId xmlns:a16="http://schemas.microsoft.com/office/drawing/2014/main" id="{311EB750-1493-46AE-84A1-7D7D25BA6124}"/>
              </a:ext>
            </a:extLst>
          </p:cNvPr>
          <p:cNvGrpSpPr/>
          <p:nvPr/>
        </p:nvGrpSpPr>
        <p:grpSpPr>
          <a:xfrm>
            <a:off x="6664805" y="2523229"/>
            <a:ext cx="641960" cy="641960"/>
            <a:chOff x="3522980" y="7041286"/>
            <a:chExt cx="724539" cy="724539"/>
          </a:xfrm>
        </p:grpSpPr>
        <p:sp>
          <p:nvSpPr>
            <p:cNvPr id="105" name="Google Shape;973;p32">
              <a:extLst>
                <a:ext uri="{FF2B5EF4-FFF2-40B4-BE49-F238E27FC236}">
                  <a16:creationId xmlns:a16="http://schemas.microsoft.com/office/drawing/2014/main" id="{E4314D9F-CA08-444F-8E5A-68C4803E5C0D}"/>
                </a:ext>
              </a:extLst>
            </p:cNvPr>
            <p:cNvSpPr/>
            <p:nvPr/>
          </p:nvSpPr>
          <p:spPr>
            <a:xfrm>
              <a:off x="3722184" y="7230118"/>
              <a:ext cx="371055" cy="36912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06" name="椭圆 105">
              <a:extLst>
                <a:ext uri="{FF2B5EF4-FFF2-40B4-BE49-F238E27FC236}">
                  <a16:creationId xmlns:a16="http://schemas.microsoft.com/office/drawing/2014/main" id="{4AD9DF6F-2BA7-41A8-869A-5C229F741C04}"/>
                </a:ext>
              </a:extLst>
            </p:cNvPr>
            <p:cNvSpPr/>
            <p:nvPr/>
          </p:nvSpPr>
          <p:spPr>
            <a:xfrm>
              <a:off x="3522980" y="7041286"/>
              <a:ext cx="724539" cy="724539"/>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7" name="组合 106">
            <a:extLst>
              <a:ext uri="{FF2B5EF4-FFF2-40B4-BE49-F238E27FC236}">
                <a16:creationId xmlns:a16="http://schemas.microsoft.com/office/drawing/2014/main" id="{E3FB0F32-993F-4D53-B5E2-BFE4D158220A}"/>
              </a:ext>
            </a:extLst>
          </p:cNvPr>
          <p:cNvGrpSpPr/>
          <p:nvPr/>
        </p:nvGrpSpPr>
        <p:grpSpPr>
          <a:xfrm>
            <a:off x="4378259" y="2523229"/>
            <a:ext cx="641960" cy="641960"/>
            <a:chOff x="8219256" y="7096325"/>
            <a:chExt cx="724539" cy="724539"/>
          </a:xfrm>
        </p:grpSpPr>
        <p:grpSp>
          <p:nvGrpSpPr>
            <p:cNvPr id="108" name="Google Shape;1014;p32">
              <a:extLst>
                <a:ext uri="{FF2B5EF4-FFF2-40B4-BE49-F238E27FC236}">
                  <a16:creationId xmlns:a16="http://schemas.microsoft.com/office/drawing/2014/main" id="{DDF114ED-294A-43D6-9730-102563C4307D}"/>
                </a:ext>
              </a:extLst>
            </p:cNvPr>
            <p:cNvGrpSpPr/>
            <p:nvPr/>
          </p:nvGrpSpPr>
          <p:grpSpPr>
            <a:xfrm>
              <a:off x="8396564" y="7297636"/>
              <a:ext cx="364530" cy="365498"/>
              <a:chOff x="-1700225" y="2768875"/>
              <a:chExt cx="291450" cy="292225"/>
            </a:xfrm>
            <a:solidFill>
              <a:srgbClr val="1CAAC2"/>
            </a:solidFill>
          </p:grpSpPr>
          <p:sp>
            <p:nvSpPr>
              <p:cNvPr id="110" name="Google Shape;1015;p32">
                <a:extLst>
                  <a:ext uri="{FF2B5EF4-FFF2-40B4-BE49-F238E27FC236}">
                    <a16:creationId xmlns:a16="http://schemas.microsoft.com/office/drawing/2014/main" id="{FB593C07-4C94-4750-99F2-200D8C4E0095}"/>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1" name="Google Shape;1016;p32">
                <a:extLst>
                  <a:ext uri="{FF2B5EF4-FFF2-40B4-BE49-F238E27FC236}">
                    <a16:creationId xmlns:a16="http://schemas.microsoft.com/office/drawing/2014/main" id="{EB9CE7AC-E5F7-4488-9E58-A4127E6E0AD1}"/>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2" name="Google Shape;1017;p32">
                <a:extLst>
                  <a:ext uri="{FF2B5EF4-FFF2-40B4-BE49-F238E27FC236}">
                    <a16:creationId xmlns:a16="http://schemas.microsoft.com/office/drawing/2014/main" id="{DF68D287-9F31-4746-9A48-2837F5119AE4}"/>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3" name="Google Shape;1018;p32">
                <a:extLst>
                  <a:ext uri="{FF2B5EF4-FFF2-40B4-BE49-F238E27FC236}">
                    <a16:creationId xmlns:a16="http://schemas.microsoft.com/office/drawing/2014/main" id="{91F34406-F12E-4552-AB1E-77F10694461B}"/>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4" name="Google Shape;1019;p32">
                <a:extLst>
                  <a:ext uri="{FF2B5EF4-FFF2-40B4-BE49-F238E27FC236}">
                    <a16:creationId xmlns:a16="http://schemas.microsoft.com/office/drawing/2014/main" id="{01FEDDEE-B7B3-40AE-AB5E-653668997480}"/>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5" name="Google Shape;1020;p32">
                <a:extLst>
                  <a:ext uri="{FF2B5EF4-FFF2-40B4-BE49-F238E27FC236}">
                    <a16:creationId xmlns:a16="http://schemas.microsoft.com/office/drawing/2014/main" id="{5867DA8E-A3DE-4111-9BB3-39E08526691F}"/>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09" name="椭圆 108">
              <a:extLst>
                <a:ext uri="{FF2B5EF4-FFF2-40B4-BE49-F238E27FC236}">
                  <a16:creationId xmlns:a16="http://schemas.microsoft.com/office/drawing/2014/main" id="{40F04A54-383C-498F-9C1B-BF3D6DD43092}"/>
                </a:ext>
              </a:extLst>
            </p:cNvPr>
            <p:cNvSpPr/>
            <p:nvPr/>
          </p:nvSpPr>
          <p:spPr>
            <a:xfrm>
              <a:off x="8219256" y="7096325"/>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6" name="组合 115">
            <a:extLst>
              <a:ext uri="{FF2B5EF4-FFF2-40B4-BE49-F238E27FC236}">
                <a16:creationId xmlns:a16="http://schemas.microsoft.com/office/drawing/2014/main" id="{898EA33C-29B1-4608-A900-B4CA19BD23DA}"/>
              </a:ext>
            </a:extLst>
          </p:cNvPr>
          <p:cNvGrpSpPr/>
          <p:nvPr/>
        </p:nvGrpSpPr>
        <p:grpSpPr>
          <a:xfrm>
            <a:off x="8953796" y="2520644"/>
            <a:ext cx="641960" cy="641960"/>
            <a:chOff x="5925915" y="7041286"/>
            <a:chExt cx="724539" cy="724539"/>
          </a:xfrm>
        </p:grpSpPr>
        <p:grpSp>
          <p:nvGrpSpPr>
            <p:cNvPr id="117" name="Google Shape;982;p32">
              <a:extLst>
                <a:ext uri="{FF2B5EF4-FFF2-40B4-BE49-F238E27FC236}">
                  <a16:creationId xmlns:a16="http://schemas.microsoft.com/office/drawing/2014/main" id="{E47C146C-F87F-491D-8998-FBD61A217974}"/>
                </a:ext>
              </a:extLst>
            </p:cNvPr>
            <p:cNvGrpSpPr/>
            <p:nvPr/>
          </p:nvGrpSpPr>
          <p:grpSpPr>
            <a:xfrm>
              <a:off x="6120617" y="7227962"/>
              <a:ext cx="376497" cy="373454"/>
              <a:chOff x="-31166825" y="1939525"/>
              <a:chExt cx="293800" cy="291425"/>
            </a:xfrm>
            <a:solidFill>
              <a:srgbClr val="1CAAC2"/>
            </a:solidFill>
          </p:grpSpPr>
          <p:sp>
            <p:nvSpPr>
              <p:cNvPr id="119" name="Google Shape;983;p32">
                <a:extLst>
                  <a:ext uri="{FF2B5EF4-FFF2-40B4-BE49-F238E27FC236}">
                    <a16:creationId xmlns:a16="http://schemas.microsoft.com/office/drawing/2014/main" id="{EA9CC5F3-D4D8-461A-AB21-FA9B257D30CF}"/>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0" name="Google Shape;984;p32">
                <a:extLst>
                  <a:ext uri="{FF2B5EF4-FFF2-40B4-BE49-F238E27FC236}">
                    <a16:creationId xmlns:a16="http://schemas.microsoft.com/office/drawing/2014/main" id="{24F9A868-F56E-4971-8D7C-7A791D04ABB3}"/>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1" name="Google Shape;985;p32">
                <a:extLst>
                  <a:ext uri="{FF2B5EF4-FFF2-40B4-BE49-F238E27FC236}">
                    <a16:creationId xmlns:a16="http://schemas.microsoft.com/office/drawing/2014/main" id="{F6F231E5-278A-4DBF-AF1E-5B95D57ABB45}"/>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2" name="Google Shape;986;p32">
                <a:extLst>
                  <a:ext uri="{FF2B5EF4-FFF2-40B4-BE49-F238E27FC236}">
                    <a16:creationId xmlns:a16="http://schemas.microsoft.com/office/drawing/2014/main" id="{D51E35C2-E8EB-4B97-B398-0C2DD38B493D}"/>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3" name="Google Shape;987;p32">
                <a:extLst>
                  <a:ext uri="{FF2B5EF4-FFF2-40B4-BE49-F238E27FC236}">
                    <a16:creationId xmlns:a16="http://schemas.microsoft.com/office/drawing/2014/main" id="{EEABB597-F7A4-4CA4-AD98-51D3EFED0EEE}"/>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4" name="Google Shape;988;p32">
                <a:extLst>
                  <a:ext uri="{FF2B5EF4-FFF2-40B4-BE49-F238E27FC236}">
                    <a16:creationId xmlns:a16="http://schemas.microsoft.com/office/drawing/2014/main" id="{389B953F-E064-4504-837E-2CD36AFB9536}"/>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5" name="Google Shape;989;p32">
                <a:extLst>
                  <a:ext uri="{FF2B5EF4-FFF2-40B4-BE49-F238E27FC236}">
                    <a16:creationId xmlns:a16="http://schemas.microsoft.com/office/drawing/2014/main" id="{842F1D81-F1FA-4650-A2A9-2C07167DB130}"/>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6" name="Google Shape;990;p32">
                <a:extLst>
                  <a:ext uri="{FF2B5EF4-FFF2-40B4-BE49-F238E27FC236}">
                    <a16:creationId xmlns:a16="http://schemas.microsoft.com/office/drawing/2014/main" id="{35C43F06-DD39-403A-8C64-FA1D108F1888}"/>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7" name="Google Shape;991;p32">
                <a:extLst>
                  <a:ext uri="{FF2B5EF4-FFF2-40B4-BE49-F238E27FC236}">
                    <a16:creationId xmlns:a16="http://schemas.microsoft.com/office/drawing/2014/main" id="{B03F4D5D-EA2D-400D-AD4F-132C209150CA}"/>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8" name="Google Shape;992;p32">
                <a:extLst>
                  <a:ext uri="{FF2B5EF4-FFF2-40B4-BE49-F238E27FC236}">
                    <a16:creationId xmlns:a16="http://schemas.microsoft.com/office/drawing/2014/main" id="{D5194502-11EE-4E57-BE4D-829C61CA2F17}"/>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29" name="Google Shape;993;p32">
                <a:extLst>
                  <a:ext uri="{FF2B5EF4-FFF2-40B4-BE49-F238E27FC236}">
                    <a16:creationId xmlns:a16="http://schemas.microsoft.com/office/drawing/2014/main" id="{02D80B84-77A5-44D8-BE8B-6E804F75C1A4}"/>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18" name="椭圆 117">
              <a:extLst>
                <a:ext uri="{FF2B5EF4-FFF2-40B4-BE49-F238E27FC236}">
                  <a16:creationId xmlns:a16="http://schemas.microsoft.com/office/drawing/2014/main" id="{2EB9AC34-C26D-46E3-96BE-45A088F95D46}"/>
                </a:ext>
              </a:extLst>
            </p:cNvPr>
            <p:cNvSpPr/>
            <p:nvPr/>
          </p:nvSpPr>
          <p:spPr>
            <a:xfrm>
              <a:off x="592591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597577752"/>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750"/>
                                        <p:tgtEl>
                                          <p:spTgt spid="75"/>
                                        </p:tgtEl>
                                      </p:cBhvr>
                                    </p:animEffect>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anim calcmode="lin" valueType="num">
                                      <p:cBhvr>
                                        <p:cTn id="28" dur="1000" fill="hold"/>
                                        <p:tgtEl>
                                          <p:spTgt spid="78"/>
                                        </p:tgtEl>
                                        <p:attrNameLst>
                                          <p:attrName>ppt_x</p:attrName>
                                        </p:attrNameLst>
                                      </p:cBhvr>
                                      <p:tavLst>
                                        <p:tav tm="0">
                                          <p:val>
                                            <p:strVal val="#ppt_x"/>
                                          </p:val>
                                        </p:tav>
                                        <p:tav tm="100000">
                                          <p:val>
                                            <p:strVal val="#ppt_x"/>
                                          </p:val>
                                        </p:tav>
                                      </p:tavLst>
                                    </p:anim>
                                    <p:anim calcmode="lin" valueType="num">
                                      <p:cBhvr>
                                        <p:cTn id="29" dur="1000" fill="hold"/>
                                        <p:tgtEl>
                                          <p:spTgt spid="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1000" fill="hold"/>
                                        <p:tgtEl>
                                          <p:spTgt spid="8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anim calcmode="lin" valueType="num">
                                      <p:cBhvr>
                                        <p:cTn id="53" dur="1000" fill="hold"/>
                                        <p:tgtEl>
                                          <p:spTgt spid="92"/>
                                        </p:tgtEl>
                                        <p:attrNameLst>
                                          <p:attrName>ppt_x</p:attrName>
                                        </p:attrNameLst>
                                      </p:cBhvr>
                                      <p:tavLst>
                                        <p:tav tm="0">
                                          <p:val>
                                            <p:strVal val="#ppt_x"/>
                                          </p:val>
                                        </p:tav>
                                        <p:tav tm="100000">
                                          <p:val>
                                            <p:strVal val="#ppt_x"/>
                                          </p:val>
                                        </p:tav>
                                      </p:tavLst>
                                    </p:anim>
                                    <p:anim calcmode="lin" valueType="num">
                                      <p:cBhvr>
                                        <p:cTn id="54" dur="1000" fill="hold"/>
                                        <p:tgtEl>
                                          <p:spTgt spid="9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anim calcmode="lin" valueType="num">
                                      <p:cBhvr>
                                        <p:cTn id="58" dur="1000" fill="hold"/>
                                        <p:tgtEl>
                                          <p:spTgt spid="93"/>
                                        </p:tgtEl>
                                        <p:attrNameLst>
                                          <p:attrName>ppt_x</p:attrName>
                                        </p:attrNameLst>
                                      </p:cBhvr>
                                      <p:tavLst>
                                        <p:tav tm="0">
                                          <p:val>
                                            <p:strVal val="#ppt_x"/>
                                          </p:val>
                                        </p:tav>
                                        <p:tav tm="100000">
                                          <p:val>
                                            <p:strVal val="#ppt_x"/>
                                          </p:val>
                                        </p:tav>
                                      </p:tavLst>
                                    </p:anim>
                                    <p:anim calcmode="lin" valueType="num">
                                      <p:cBhvr>
                                        <p:cTn id="59" dur="1000" fill="hold"/>
                                        <p:tgtEl>
                                          <p:spTgt spid="9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1000"/>
                                        <p:tgtEl>
                                          <p:spTgt spid="94"/>
                                        </p:tgtEl>
                                      </p:cBhvr>
                                    </p:animEffect>
                                    <p:anim calcmode="lin" valueType="num">
                                      <p:cBhvr>
                                        <p:cTn id="63" dur="1000" fill="hold"/>
                                        <p:tgtEl>
                                          <p:spTgt spid="94"/>
                                        </p:tgtEl>
                                        <p:attrNameLst>
                                          <p:attrName>ppt_x</p:attrName>
                                        </p:attrNameLst>
                                      </p:cBhvr>
                                      <p:tavLst>
                                        <p:tav tm="0">
                                          <p:val>
                                            <p:strVal val="#ppt_x"/>
                                          </p:val>
                                        </p:tav>
                                        <p:tav tm="100000">
                                          <p:val>
                                            <p:strVal val="#ppt_x"/>
                                          </p:val>
                                        </p:tav>
                                      </p:tavLst>
                                    </p:anim>
                                    <p:anim calcmode="lin" valueType="num">
                                      <p:cBhvr>
                                        <p:cTn id="64" dur="1000" fill="hold"/>
                                        <p:tgtEl>
                                          <p:spTgt spid="9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fade">
                                      <p:cBhvr>
                                        <p:cTn id="72" dur="1000"/>
                                        <p:tgtEl>
                                          <p:spTgt spid="96"/>
                                        </p:tgtEl>
                                      </p:cBhvr>
                                    </p:animEffect>
                                    <p:anim calcmode="lin" valueType="num">
                                      <p:cBhvr>
                                        <p:cTn id="73" dur="1000" fill="hold"/>
                                        <p:tgtEl>
                                          <p:spTgt spid="96"/>
                                        </p:tgtEl>
                                        <p:attrNameLst>
                                          <p:attrName>ppt_x</p:attrName>
                                        </p:attrNameLst>
                                      </p:cBhvr>
                                      <p:tavLst>
                                        <p:tav tm="0">
                                          <p:val>
                                            <p:strVal val="#ppt_x"/>
                                          </p:val>
                                        </p:tav>
                                        <p:tav tm="100000">
                                          <p:val>
                                            <p:strVal val="#ppt_x"/>
                                          </p:val>
                                        </p:tav>
                                      </p:tavLst>
                                    </p:anim>
                                    <p:anim calcmode="lin" valueType="num">
                                      <p:cBhvr>
                                        <p:cTn id="74" dur="1000" fill="hold"/>
                                        <p:tgtEl>
                                          <p:spTgt spid="9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fade">
                                      <p:cBhvr>
                                        <p:cTn id="82" dur="1000"/>
                                        <p:tgtEl>
                                          <p:spTgt spid="98"/>
                                        </p:tgtEl>
                                      </p:cBhvr>
                                    </p:animEffect>
                                    <p:anim calcmode="lin" valueType="num">
                                      <p:cBhvr>
                                        <p:cTn id="83" dur="1000" fill="hold"/>
                                        <p:tgtEl>
                                          <p:spTgt spid="98"/>
                                        </p:tgtEl>
                                        <p:attrNameLst>
                                          <p:attrName>ppt_x</p:attrName>
                                        </p:attrNameLst>
                                      </p:cBhvr>
                                      <p:tavLst>
                                        <p:tav tm="0">
                                          <p:val>
                                            <p:strVal val="#ppt_x"/>
                                          </p:val>
                                        </p:tav>
                                        <p:tav tm="100000">
                                          <p:val>
                                            <p:strVal val="#ppt_x"/>
                                          </p:val>
                                        </p:tav>
                                      </p:tavLst>
                                    </p:anim>
                                    <p:anim calcmode="lin" valueType="num">
                                      <p:cBhvr>
                                        <p:cTn id="84" dur="1000" fill="hold"/>
                                        <p:tgtEl>
                                          <p:spTgt spid="9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1000"/>
                                        <p:tgtEl>
                                          <p:spTgt spid="104"/>
                                        </p:tgtEl>
                                      </p:cBhvr>
                                    </p:animEffect>
                                    <p:anim calcmode="lin" valueType="num">
                                      <p:cBhvr>
                                        <p:cTn id="88" dur="1000" fill="hold"/>
                                        <p:tgtEl>
                                          <p:spTgt spid="104"/>
                                        </p:tgtEl>
                                        <p:attrNameLst>
                                          <p:attrName>ppt_x</p:attrName>
                                        </p:attrNameLst>
                                      </p:cBhvr>
                                      <p:tavLst>
                                        <p:tav tm="0">
                                          <p:val>
                                            <p:strVal val="#ppt_x"/>
                                          </p:val>
                                        </p:tav>
                                        <p:tav tm="100000">
                                          <p:val>
                                            <p:strVal val="#ppt_x"/>
                                          </p:val>
                                        </p:tav>
                                      </p:tavLst>
                                    </p:anim>
                                    <p:anim calcmode="lin" valueType="num">
                                      <p:cBhvr>
                                        <p:cTn id="89" dur="1000" fill="hold"/>
                                        <p:tgtEl>
                                          <p:spTgt spid="10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1000"/>
                                        <p:tgtEl>
                                          <p:spTgt spid="107"/>
                                        </p:tgtEl>
                                      </p:cBhvr>
                                    </p:animEffect>
                                    <p:anim calcmode="lin" valueType="num">
                                      <p:cBhvr>
                                        <p:cTn id="93" dur="1000" fill="hold"/>
                                        <p:tgtEl>
                                          <p:spTgt spid="107"/>
                                        </p:tgtEl>
                                        <p:attrNameLst>
                                          <p:attrName>ppt_x</p:attrName>
                                        </p:attrNameLst>
                                      </p:cBhvr>
                                      <p:tavLst>
                                        <p:tav tm="0">
                                          <p:val>
                                            <p:strVal val="#ppt_x"/>
                                          </p:val>
                                        </p:tav>
                                        <p:tav tm="100000">
                                          <p:val>
                                            <p:strVal val="#ppt_x"/>
                                          </p:val>
                                        </p:tav>
                                      </p:tavLst>
                                    </p:anim>
                                    <p:anim calcmode="lin" valueType="num">
                                      <p:cBhvr>
                                        <p:cTn id="94" dur="1000" fill="hold"/>
                                        <p:tgtEl>
                                          <p:spTgt spid="10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fade">
                                      <p:cBhvr>
                                        <p:cTn id="97" dur="1000"/>
                                        <p:tgtEl>
                                          <p:spTgt spid="116"/>
                                        </p:tgtEl>
                                      </p:cBhvr>
                                    </p:animEffect>
                                    <p:anim calcmode="lin" valueType="num">
                                      <p:cBhvr>
                                        <p:cTn id="98" dur="1000" fill="hold"/>
                                        <p:tgtEl>
                                          <p:spTgt spid="116"/>
                                        </p:tgtEl>
                                        <p:attrNameLst>
                                          <p:attrName>ppt_x</p:attrName>
                                        </p:attrNameLst>
                                      </p:cBhvr>
                                      <p:tavLst>
                                        <p:tav tm="0">
                                          <p:val>
                                            <p:strVal val="#ppt_x"/>
                                          </p:val>
                                        </p:tav>
                                        <p:tav tm="100000">
                                          <p:val>
                                            <p:strVal val="#ppt_x"/>
                                          </p:val>
                                        </p:tav>
                                      </p:tavLst>
                                    </p:anim>
                                    <p:anim calcmode="lin" valueType="num">
                                      <p:cBhvr>
                                        <p:cTn id="9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 grpId="0"/>
      <p:bldP spid="3" grpId="0"/>
      <p:bldP spid="92" grpId="0"/>
      <p:bldP spid="93" grpId="0"/>
      <p:bldP spid="94" grpId="0"/>
      <p:bldP spid="95" grpId="0"/>
      <p:bldP spid="96" grpId="0"/>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3" name="组合 42">
            <a:extLst>
              <a:ext uri="{FF2B5EF4-FFF2-40B4-BE49-F238E27FC236}">
                <a16:creationId xmlns:a16="http://schemas.microsoft.com/office/drawing/2014/main" id="{B77E1A9D-3237-482D-85E3-0FEDBD68FD68}"/>
              </a:ext>
            </a:extLst>
          </p:cNvPr>
          <p:cNvGrpSpPr/>
          <p:nvPr/>
        </p:nvGrpSpPr>
        <p:grpSpPr>
          <a:xfrm>
            <a:off x="610393" y="421827"/>
            <a:ext cx="3598050" cy="703471"/>
            <a:chOff x="7410821" y="1559296"/>
            <a:chExt cx="3995921" cy="703471"/>
          </a:xfrm>
        </p:grpSpPr>
        <p:sp>
          <p:nvSpPr>
            <p:cNvPr id="44" name="文本框 43">
              <a:extLst>
                <a:ext uri="{FF2B5EF4-FFF2-40B4-BE49-F238E27FC236}">
                  <a16:creationId xmlns:a16="http://schemas.microsoft.com/office/drawing/2014/main" id="{05AFB223-C342-4013-BA92-FB2E44B4A613}"/>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45" name="文本框 44">
              <a:extLst>
                <a:ext uri="{FF2B5EF4-FFF2-40B4-BE49-F238E27FC236}">
                  <a16:creationId xmlns:a16="http://schemas.microsoft.com/office/drawing/2014/main" id="{CB025039-A782-4D8B-A597-1D1929839D33}"/>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9" name="组合 8">
            <a:extLst>
              <a:ext uri="{FF2B5EF4-FFF2-40B4-BE49-F238E27FC236}">
                <a16:creationId xmlns:a16="http://schemas.microsoft.com/office/drawing/2014/main" id="{401A50F9-AFF7-46DC-998D-C6F8860DDA9B}"/>
              </a:ext>
            </a:extLst>
          </p:cNvPr>
          <p:cNvGrpSpPr/>
          <p:nvPr/>
        </p:nvGrpSpPr>
        <p:grpSpPr>
          <a:xfrm>
            <a:off x="809462" y="2120232"/>
            <a:ext cx="9983796" cy="1190253"/>
            <a:chOff x="809462" y="2120232"/>
            <a:chExt cx="9983796" cy="1190253"/>
          </a:xfrm>
        </p:grpSpPr>
        <p:grpSp>
          <p:nvGrpSpPr>
            <p:cNvPr id="2" name="组合 1">
              <a:extLst>
                <a:ext uri="{FF2B5EF4-FFF2-40B4-BE49-F238E27FC236}">
                  <a16:creationId xmlns:a16="http://schemas.microsoft.com/office/drawing/2014/main" id="{A871CEB0-3345-44B7-A6FF-B898255DE492}"/>
                </a:ext>
              </a:extLst>
            </p:cNvPr>
            <p:cNvGrpSpPr/>
            <p:nvPr/>
          </p:nvGrpSpPr>
          <p:grpSpPr>
            <a:xfrm>
              <a:off x="809462" y="2120232"/>
              <a:ext cx="9983796" cy="987810"/>
              <a:chOff x="614101" y="2878799"/>
              <a:chExt cx="10968301" cy="1085219"/>
            </a:xfrm>
          </p:grpSpPr>
          <p:grpSp>
            <p:nvGrpSpPr>
              <p:cNvPr id="10" name="Google Shape;997;p29">
                <a:extLst>
                  <a:ext uri="{FF2B5EF4-FFF2-40B4-BE49-F238E27FC236}">
                    <a16:creationId xmlns:a16="http://schemas.microsoft.com/office/drawing/2014/main" id="{DF76119C-E2CB-4955-9C0C-AADD4F46DAD4}"/>
                  </a:ext>
                </a:extLst>
              </p:cNvPr>
              <p:cNvGrpSpPr/>
              <p:nvPr/>
            </p:nvGrpSpPr>
            <p:grpSpPr>
              <a:xfrm>
                <a:off x="614101" y="2878799"/>
                <a:ext cx="10968301" cy="1085219"/>
                <a:chOff x="460575" y="1204925"/>
                <a:chExt cx="8226226" cy="813914"/>
              </a:xfrm>
            </p:grpSpPr>
            <p:sp>
              <p:nvSpPr>
                <p:cNvPr id="11" name="Google Shape;998;p29">
                  <a:extLst>
                    <a:ext uri="{FF2B5EF4-FFF2-40B4-BE49-F238E27FC236}">
                      <a16:creationId xmlns:a16="http://schemas.microsoft.com/office/drawing/2014/main" id="{AC9083BD-60D6-44DF-92F6-662D618D776C}"/>
                    </a:ext>
                  </a:extLst>
                </p:cNvPr>
                <p:cNvSpPr/>
                <p:nvPr/>
              </p:nvSpPr>
              <p:spPr>
                <a:xfrm rot="5400000">
                  <a:off x="5430449" y="-1245323"/>
                  <a:ext cx="806103" cy="5706600"/>
                </a:xfrm>
                <a:prstGeom prst="round2SameRect">
                  <a:avLst>
                    <a:gd name="adj1" fmla="val 50000"/>
                    <a:gd name="adj2" fmla="val 0"/>
                  </a:avLst>
                </a:prstGeom>
                <a:noFill/>
                <a:ln w="952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 name="Google Shape;999;p29">
                  <a:extLst>
                    <a:ext uri="{FF2B5EF4-FFF2-40B4-BE49-F238E27FC236}">
                      <a16:creationId xmlns:a16="http://schemas.microsoft.com/office/drawing/2014/main" id="{0AC63DDA-CFE1-4310-A6C1-045FD1391268}"/>
                    </a:ext>
                  </a:extLst>
                </p:cNvPr>
                <p:cNvSpPr/>
                <p:nvPr/>
              </p:nvSpPr>
              <p:spPr>
                <a:xfrm rot="-5400000">
                  <a:off x="2396568" y="1105192"/>
                  <a:ext cx="811768" cy="1015525"/>
                </a:xfrm>
                <a:prstGeom prst="flowChartOffpageConnector">
                  <a:avLst/>
                </a:prstGeom>
                <a:solidFill>
                  <a:srgbClr val="1CAAC2"/>
                </a:solidFill>
                <a:ln w="952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 name="Google Shape;1000;p29">
                  <a:extLst>
                    <a:ext uri="{FF2B5EF4-FFF2-40B4-BE49-F238E27FC236}">
                      <a16:creationId xmlns:a16="http://schemas.microsoft.com/office/drawing/2014/main" id="{31113E6E-994C-466A-927D-91E96CC34C30}"/>
                    </a:ext>
                  </a:extLst>
                </p:cNvPr>
                <p:cNvSpPr/>
                <p:nvPr/>
              </p:nvSpPr>
              <p:spPr>
                <a:xfrm rot="-5400000">
                  <a:off x="1313775" y="351725"/>
                  <a:ext cx="813900" cy="2520300"/>
                </a:xfrm>
                <a:prstGeom prst="round2SameRect">
                  <a:avLst>
                    <a:gd name="adj1" fmla="val 50000"/>
                    <a:gd name="adj2" fmla="val 0"/>
                  </a:avLst>
                </a:prstGeom>
                <a:solidFill>
                  <a:srgbClr val="1CAAC2"/>
                </a:solidFill>
                <a:ln w="9525" cap="flat" cmpd="sng">
                  <a:solidFill>
                    <a:srgbClr val="1CAAC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6" name="Google Shape;1003;p29">
                <a:extLst>
                  <a:ext uri="{FF2B5EF4-FFF2-40B4-BE49-F238E27FC236}">
                    <a16:creationId xmlns:a16="http://schemas.microsoft.com/office/drawing/2014/main" id="{DAE36E45-1255-4240-94CD-A7BCA758C080}"/>
                  </a:ext>
                </a:extLst>
              </p:cNvPr>
              <p:cNvSpPr/>
              <p:nvPr/>
            </p:nvSpPr>
            <p:spPr>
              <a:xfrm>
                <a:off x="767151" y="3026998"/>
                <a:ext cx="788800" cy="788800"/>
              </a:xfrm>
              <a:prstGeom prst="ellipse">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FFFFF"/>
                    </a:solidFill>
                    <a:effectLst/>
                    <a:uLnTx/>
                    <a:uFillTx/>
                    <a:cs typeface="+mn-ea"/>
                    <a:sym typeface="+mn-lt"/>
                  </a:rPr>
                  <a:t>1</a:t>
                </a:r>
                <a:endParaRPr kumimoji="0" sz="2933" b="1" i="0" u="none" strike="noStrike" kern="0" cap="none" spc="0" normalizeH="0" baseline="0" noProof="0" dirty="0">
                  <a:ln>
                    <a:noFill/>
                  </a:ln>
                  <a:solidFill>
                    <a:srgbClr val="FFFFFF"/>
                  </a:solidFill>
                  <a:effectLst/>
                  <a:uLnTx/>
                  <a:uFillTx/>
                  <a:cs typeface="+mn-ea"/>
                  <a:sym typeface="+mn-lt"/>
                </a:endParaRPr>
              </a:p>
            </p:txBody>
          </p:sp>
        </p:grpSp>
        <p:sp>
          <p:nvSpPr>
            <p:cNvPr id="3" name="文本框 2">
              <a:extLst>
                <a:ext uri="{FF2B5EF4-FFF2-40B4-BE49-F238E27FC236}">
                  <a16:creationId xmlns:a16="http://schemas.microsoft.com/office/drawing/2014/main" id="{A6190DED-E9B6-4074-AA0C-672C7C8A7243}"/>
                </a:ext>
              </a:extLst>
            </p:cNvPr>
            <p:cNvSpPr txBox="1"/>
            <p:nvPr/>
          </p:nvSpPr>
          <p:spPr>
            <a:xfrm>
              <a:off x="1711437" y="2354279"/>
              <a:ext cx="2202626" cy="461665"/>
            </a:xfrm>
            <a:prstGeom prst="rect">
              <a:avLst/>
            </a:prstGeom>
            <a:noFill/>
          </p:spPr>
          <p:txBody>
            <a:bodyPr wrap="square" rtlCol="0">
              <a:spAutoFit/>
            </a:bodyPr>
            <a:lstStyle/>
            <a:p>
              <a:pPr algn="ctr"/>
              <a:r>
                <a:rPr lang="en-US" altLang="zh-CN" sz="2400" dirty="0">
                  <a:solidFill>
                    <a:schemeClr val="bg1"/>
                  </a:solidFill>
                  <a:cs typeface="+mn-ea"/>
                  <a:sym typeface="+mn-lt"/>
                </a:rPr>
                <a:t>YOUR TITLE</a:t>
              </a:r>
              <a:endParaRPr lang="zh-CN" altLang="en-US" sz="2400" dirty="0">
                <a:solidFill>
                  <a:schemeClr val="bg1"/>
                </a:solidFill>
                <a:cs typeface="+mn-ea"/>
                <a:sym typeface="+mn-lt"/>
              </a:endParaRPr>
            </a:p>
          </p:txBody>
        </p:sp>
        <p:sp>
          <p:nvSpPr>
            <p:cNvPr id="6" name="文本框 5">
              <a:extLst>
                <a:ext uri="{FF2B5EF4-FFF2-40B4-BE49-F238E27FC236}">
                  <a16:creationId xmlns:a16="http://schemas.microsoft.com/office/drawing/2014/main" id="{524BF9E7-8979-4F70-8894-A79BF12C143A}"/>
                </a:ext>
              </a:extLst>
            </p:cNvPr>
            <p:cNvSpPr txBox="1"/>
            <p:nvPr/>
          </p:nvSpPr>
          <p:spPr>
            <a:xfrm>
              <a:off x="4403997" y="2192230"/>
              <a:ext cx="5866865"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50000"/>
                    <a:lumOff val="50000"/>
                  </a:schemeClr>
                </a:solidFill>
                <a:cs typeface="+mn-ea"/>
                <a:sym typeface="+mn-lt"/>
              </a:endParaRPr>
            </a:p>
            <a:p>
              <a:pPr>
                <a:lnSpc>
                  <a:spcPts val="2000"/>
                </a:lnSpc>
              </a:pPr>
              <a:endParaRPr lang="zh-CN" altLang="en-US" sz="1200" dirty="0">
                <a:solidFill>
                  <a:schemeClr val="tx1">
                    <a:lumMod val="50000"/>
                    <a:lumOff val="50000"/>
                  </a:schemeClr>
                </a:solidFill>
                <a:cs typeface="+mn-ea"/>
                <a:sym typeface="+mn-lt"/>
              </a:endParaRPr>
            </a:p>
          </p:txBody>
        </p:sp>
      </p:grpSp>
      <p:grpSp>
        <p:nvGrpSpPr>
          <p:cNvPr id="8" name="组合 7">
            <a:extLst>
              <a:ext uri="{FF2B5EF4-FFF2-40B4-BE49-F238E27FC236}">
                <a16:creationId xmlns:a16="http://schemas.microsoft.com/office/drawing/2014/main" id="{F4EBB553-890C-4A9A-AB9A-FF826E77574D}"/>
              </a:ext>
            </a:extLst>
          </p:cNvPr>
          <p:cNvGrpSpPr/>
          <p:nvPr/>
        </p:nvGrpSpPr>
        <p:grpSpPr>
          <a:xfrm>
            <a:off x="809462" y="3599592"/>
            <a:ext cx="9983796" cy="1199169"/>
            <a:chOff x="809462" y="3599592"/>
            <a:chExt cx="9983796" cy="1199169"/>
          </a:xfrm>
        </p:grpSpPr>
        <p:grpSp>
          <p:nvGrpSpPr>
            <p:cNvPr id="66" name="组合 65">
              <a:extLst>
                <a:ext uri="{FF2B5EF4-FFF2-40B4-BE49-F238E27FC236}">
                  <a16:creationId xmlns:a16="http://schemas.microsoft.com/office/drawing/2014/main" id="{D46716A0-8E9A-4926-A7DD-5D1B8B579F58}"/>
                </a:ext>
              </a:extLst>
            </p:cNvPr>
            <p:cNvGrpSpPr/>
            <p:nvPr/>
          </p:nvGrpSpPr>
          <p:grpSpPr>
            <a:xfrm>
              <a:off x="809462" y="3599592"/>
              <a:ext cx="9983796" cy="987810"/>
              <a:chOff x="614101" y="2878799"/>
              <a:chExt cx="10968301" cy="1085219"/>
            </a:xfrm>
          </p:grpSpPr>
          <p:grpSp>
            <p:nvGrpSpPr>
              <p:cNvPr id="67" name="Google Shape;997;p29">
                <a:extLst>
                  <a:ext uri="{FF2B5EF4-FFF2-40B4-BE49-F238E27FC236}">
                    <a16:creationId xmlns:a16="http://schemas.microsoft.com/office/drawing/2014/main" id="{07EC22FE-C612-4CBF-AD6D-1F03D8D6AF46}"/>
                  </a:ext>
                </a:extLst>
              </p:cNvPr>
              <p:cNvGrpSpPr/>
              <p:nvPr/>
            </p:nvGrpSpPr>
            <p:grpSpPr>
              <a:xfrm>
                <a:off x="614101" y="2878799"/>
                <a:ext cx="10968301" cy="1085219"/>
                <a:chOff x="460575" y="1204925"/>
                <a:chExt cx="8226226" cy="813914"/>
              </a:xfrm>
            </p:grpSpPr>
            <p:sp>
              <p:nvSpPr>
                <p:cNvPr id="69" name="Google Shape;998;p29">
                  <a:extLst>
                    <a:ext uri="{FF2B5EF4-FFF2-40B4-BE49-F238E27FC236}">
                      <a16:creationId xmlns:a16="http://schemas.microsoft.com/office/drawing/2014/main" id="{F5D11C57-3E66-4215-AAD7-5DF7DAD2F4B1}"/>
                    </a:ext>
                  </a:extLst>
                </p:cNvPr>
                <p:cNvSpPr/>
                <p:nvPr/>
              </p:nvSpPr>
              <p:spPr>
                <a:xfrm rot="5400000">
                  <a:off x="5430449" y="-1245323"/>
                  <a:ext cx="806103" cy="5706600"/>
                </a:xfrm>
                <a:prstGeom prst="round2SameRect">
                  <a:avLst>
                    <a:gd name="adj1" fmla="val 50000"/>
                    <a:gd name="adj2" fmla="val 0"/>
                  </a:avLst>
                </a:prstGeom>
                <a:noFill/>
                <a:ln w="9525" cap="flat" cmpd="sng">
                  <a:solidFill>
                    <a:srgbClr val="178A9E"/>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0" name="Google Shape;999;p29">
                  <a:extLst>
                    <a:ext uri="{FF2B5EF4-FFF2-40B4-BE49-F238E27FC236}">
                      <a16:creationId xmlns:a16="http://schemas.microsoft.com/office/drawing/2014/main" id="{71E7ED98-35D1-437F-9DC8-79EA28D24AC9}"/>
                    </a:ext>
                  </a:extLst>
                </p:cNvPr>
                <p:cNvSpPr/>
                <p:nvPr/>
              </p:nvSpPr>
              <p:spPr>
                <a:xfrm rot="-5400000">
                  <a:off x="2396568" y="1105192"/>
                  <a:ext cx="811768" cy="1015525"/>
                </a:xfrm>
                <a:prstGeom prst="flowChartOffpageConnector">
                  <a:avLst/>
                </a:prstGeom>
                <a:solidFill>
                  <a:srgbClr val="178A9E"/>
                </a:solidFill>
                <a:ln w="9525" cap="flat" cmpd="sng">
                  <a:solidFill>
                    <a:srgbClr val="178A9E"/>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1" name="Google Shape;1000;p29">
                  <a:extLst>
                    <a:ext uri="{FF2B5EF4-FFF2-40B4-BE49-F238E27FC236}">
                      <a16:creationId xmlns:a16="http://schemas.microsoft.com/office/drawing/2014/main" id="{A2C70F61-5A92-4D99-8F5C-8013CD09D318}"/>
                    </a:ext>
                  </a:extLst>
                </p:cNvPr>
                <p:cNvSpPr/>
                <p:nvPr/>
              </p:nvSpPr>
              <p:spPr>
                <a:xfrm rot="-5400000">
                  <a:off x="1313775" y="351725"/>
                  <a:ext cx="813900" cy="2520300"/>
                </a:xfrm>
                <a:prstGeom prst="round2SameRect">
                  <a:avLst>
                    <a:gd name="adj1" fmla="val 50000"/>
                    <a:gd name="adj2" fmla="val 0"/>
                  </a:avLst>
                </a:prstGeom>
                <a:solidFill>
                  <a:srgbClr val="178A9E"/>
                </a:solidFill>
                <a:ln w="9525" cap="flat" cmpd="sng">
                  <a:solidFill>
                    <a:srgbClr val="178A9E"/>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68" name="Google Shape;1003;p29">
                <a:extLst>
                  <a:ext uri="{FF2B5EF4-FFF2-40B4-BE49-F238E27FC236}">
                    <a16:creationId xmlns:a16="http://schemas.microsoft.com/office/drawing/2014/main" id="{0EF3F5B5-E40B-4398-95EB-A33BA370E3F3}"/>
                  </a:ext>
                </a:extLst>
              </p:cNvPr>
              <p:cNvSpPr/>
              <p:nvPr/>
            </p:nvSpPr>
            <p:spPr>
              <a:xfrm>
                <a:off x="767151" y="3026998"/>
                <a:ext cx="788800" cy="788800"/>
              </a:xfrm>
              <a:prstGeom prst="ellipse">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 sz="2933" b="1" kern="0" dirty="0">
                    <a:solidFill>
                      <a:srgbClr val="FFFFFF"/>
                    </a:solidFill>
                    <a:cs typeface="+mn-ea"/>
                    <a:sym typeface="+mn-lt"/>
                  </a:rPr>
                  <a:t>2</a:t>
                </a:r>
                <a:endParaRPr kumimoji="0" sz="2933" b="1" i="0" u="none" strike="noStrike" kern="0" cap="none" spc="0" normalizeH="0" baseline="0" noProof="0" dirty="0">
                  <a:ln>
                    <a:noFill/>
                  </a:ln>
                  <a:solidFill>
                    <a:srgbClr val="FFFFFF"/>
                  </a:solidFill>
                  <a:effectLst/>
                  <a:uLnTx/>
                  <a:uFillTx/>
                  <a:cs typeface="+mn-ea"/>
                  <a:sym typeface="+mn-lt"/>
                </a:endParaRPr>
              </a:p>
            </p:txBody>
          </p:sp>
        </p:grpSp>
        <p:sp>
          <p:nvSpPr>
            <p:cNvPr id="81" name="文本框 80">
              <a:extLst>
                <a:ext uri="{FF2B5EF4-FFF2-40B4-BE49-F238E27FC236}">
                  <a16:creationId xmlns:a16="http://schemas.microsoft.com/office/drawing/2014/main" id="{EDA61F9F-666F-4DB7-A511-F49B888AE435}"/>
                </a:ext>
              </a:extLst>
            </p:cNvPr>
            <p:cNvSpPr txBox="1"/>
            <p:nvPr/>
          </p:nvSpPr>
          <p:spPr>
            <a:xfrm>
              <a:off x="1711437" y="3842555"/>
              <a:ext cx="2202626" cy="461665"/>
            </a:xfrm>
            <a:prstGeom prst="rect">
              <a:avLst/>
            </a:prstGeom>
            <a:noFill/>
          </p:spPr>
          <p:txBody>
            <a:bodyPr wrap="square" rtlCol="0">
              <a:spAutoFit/>
            </a:bodyPr>
            <a:lstStyle/>
            <a:p>
              <a:pPr algn="ctr"/>
              <a:r>
                <a:rPr lang="en-US" altLang="zh-CN" sz="2400" dirty="0">
                  <a:solidFill>
                    <a:schemeClr val="bg1"/>
                  </a:solidFill>
                  <a:cs typeface="+mn-ea"/>
                  <a:sym typeface="+mn-lt"/>
                </a:rPr>
                <a:t>YOUR TITLE</a:t>
              </a:r>
              <a:endParaRPr lang="zh-CN" altLang="en-US" sz="2400" dirty="0">
                <a:solidFill>
                  <a:schemeClr val="bg1"/>
                </a:solidFill>
                <a:cs typeface="+mn-ea"/>
                <a:sym typeface="+mn-lt"/>
              </a:endParaRPr>
            </a:p>
          </p:txBody>
        </p:sp>
        <p:sp>
          <p:nvSpPr>
            <p:cNvPr id="82" name="文本框 81">
              <a:extLst>
                <a:ext uri="{FF2B5EF4-FFF2-40B4-BE49-F238E27FC236}">
                  <a16:creationId xmlns:a16="http://schemas.microsoft.com/office/drawing/2014/main" id="{083A5DA4-7387-443E-8E13-43698454CC35}"/>
                </a:ext>
              </a:extLst>
            </p:cNvPr>
            <p:cNvSpPr txBox="1"/>
            <p:nvPr/>
          </p:nvSpPr>
          <p:spPr>
            <a:xfrm>
              <a:off x="4403997" y="3680506"/>
              <a:ext cx="5866865"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50000"/>
                    <a:lumOff val="50000"/>
                  </a:schemeClr>
                </a:solidFill>
                <a:cs typeface="+mn-ea"/>
                <a:sym typeface="+mn-lt"/>
              </a:endParaRPr>
            </a:p>
            <a:p>
              <a:pPr>
                <a:lnSpc>
                  <a:spcPts val="2000"/>
                </a:lnSpc>
              </a:pPr>
              <a:endParaRPr lang="zh-CN" altLang="en-US" sz="1200" dirty="0">
                <a:solidFill>
                  <a:schemeClr val="tx1">
                    <a:lumMod val="50000"/>
                    <a:lumOff val="50000"/>
                  </a:schemeClr>
                </a:solidFill>
                <a:cs typeface="+mn-ea"/>
                <a:sym typeface="+mn-lt"/>
              </a:endParaRPr>
            </a:p>
          </p:txBody>
        </p:sp>
      </p:grpSp>
      <p:grpSp>
        <p:nvGrpSpPr>
          <p:cNvPr id="7" name="组合 6">
            <a:extLst>
              <a:ext uri="{FF2B5EF4-FFF2-40B4-BE49-F238E27FC236}">
                <a16:creationId xmlns:a16="http://schemas.microsoft.com/office/drawing/2014/main" id="{F9694D1B-9647-4D70-A548-C43A0C69E459}"/>
              </a:ext>
            </a:extLst>
          </p:cNvPr>
          <p:cNvGrpSpPr/>
          <p:nvPr/>
        </p:nvGrpSpPr>
        <p:grpSpPr>
          <a:xfrm>
            <a:off x="809462" y="5078952"/>
            <a:ext cx="9983796" cy="1208085"/>
            <a:chOff x="809462" y="5078952"/>
            <a:chExt cx="9983796" cy="1208085"/>
          </a:xfrm>
        </p:grpSpPr>
        <p:grpSp>
          <p:nvGrpSpPr>
            <p:cNvPr id="72" name="组合 71">
              <a:extLst>
                <a:ext uri="{FF2B5EF4-FFF2-40B4-BE49-F238E27FC236}">
                  <a16:creationId xmlns:a16="http://schemas.microsoft.com/office/drawing/2014/main" id="{C5C7A126-25B8-40D0-96D6-E8981B6F32F3}"/>
                </a:ext>
              </a:extLst>
            </p:cNvPr>
            <p:cNvGrpSpPr/>
            <p:nvPr/>
          </p:nvGrpSpPr>
          <p:grpSpPr>
            <a:xfrm>
              <a:off x="809462" y="5078952"/>
              <a:ext cx="9983796" cy="987810"/>
              <a:chOff x="614101" y="2878799"/>
              <a:chExt cx="10968301" cy="1085219"/>
            </a:xfrm>
          </p:grpSpPr>
          <p:grpSp>
            <p:nvGrpSpPr>
              <p:cNvPr id="73" name="Google Shape;997;p29">
                <a:extLst>
                  <a:ext uri="{FF2B5EF4-FFF2-40B4-BE49-F238E27FC236}">
                    <a16:creationId xmlns:a16="http://schemas.microsoft.com/office/drawing/2014/main" id="{E60A0DDF-F287-441D-BFFF-7A62830047E8}"/>
                  </a:ext>
                </a:extLst>
              </p:cNvPr>
              <p:cNvGrpSpPr/>
              <p:nvPr/>
            </p:nvGrpSpPr>
            <p:grpSpPr>
              <a:xfrm>
                <a:off x="614101" y="2878799"/>
                <a:ext cx="10968301" cy="1085219"/>
                <a:chOff x="460575" y="1204925"/>
                <a:chExt cx="8226226" cy="813914"/>
              </a:xfrm>
            </p:grpSpPr>
            <p:sp>
              <p:nvSpPr>
                <p:cNvPr id="75" name="Google Shape;998;p29">
                  <a:extLst>
                    <a:ext uri="{FF2B5EF4-FFF2-40B4-BE49-F238E27FC236}">
                      <a16:creationId xmlns:a16="http://schemas.microsoft.com/office/drawing/2014/main" id="{8BE42764-C447-4F9D-8609-4516A0D55539}"/>
                    </a:ext>
                  </a:extLst>
                </p:cNvPr>
                <p:cNvSpPr/>
                <p:nvPr/>
              </p:nvSpPr>
              <p:spPr>
                <a:xfrm rot="5400000">
                  <a:off x="5430449" y="-1245323"/>
                  <a:ext cx="806103" cy="5706600"/>
                </a:xfrm>
                <a:prstGeom prst="round2SameRect">
                  <a:avLst>
                    <a:gd name="adj1" fmla="val 50000"/>
                    <a:gd name="adj2" fmla="val 0"/>
                  </a:avLst>
                </a:prstGeom>
                <a:no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6" name="Google Shape;999;p29">
                  <a:extLst>
                    <a:ext uri="{FF2B5EF4-FFF2-40B4-BE49-F238E27FC236}">
                      <a16:creationId xmlns:a16="http://schemas.microsoft.com/office/drawing/2014/main" id="{C30AE3EE-D437-4CD1-92B4-9D3AEC3A0870}"/>
                    </a:ext>
                  </a:extLst>
                </p:cNvPr>
                <p:cNvSpPr/>
                <p:nvPr/>
              </p:nvSpPr>
              <p:spPr>
                <a:xfrm rot="-5400000">
                  <a:off x="2396568" y="1105192"/>
                  <a:ext cx="811768" cy="1015525"/>
                </a:xfrm>
                <a:prstGeom prst="flowChartOffpageConnector">
                  <a:avLst/>
                </a:prstGeom>
                <a:solidFill>
                  <a:schemeClr val="tx2"/>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7" name="Google Shape;1000;p29">
                  <a:extLst>
                    <a:ext uri="{FF2B5EF4-FFF2-40B4-BE49-F238E27FC236}">
                      <a16:creationId xmlns:a16="http://schemas.microsoft.com/office/drawing/2014/main" id="{06DF4D4B-774F-4DC9-8813-F543872A2306}"/>
                    </a:ext>
                  </a:extLst>
                </p:cNvPr>
                <p:cNvSpPr/>
                <p:nvPr/>
              </p:nvSpPr>
              <p:spPr>
                <a:xfrm rot="-5400000">
                  <a:off x="1313775" y="351725"/>
                  <a:ext cx="813900" cy="2520300"/>
                </a:xfrm>
                <a:prstGeom prst="round2SameRect">
                  <a:avLst>
                    <a:gd name="adj1" fmla="val 50000"/>
                    <a:gd name="adj2" fmla="val 0"/>
                  </a:avLst>
                </a:prstGeom>
                <a:solidFill>
                  <a:schemeClr val="tx2"/>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74" name="Google Shape;1003;p29">
                <a:extLst>
                  <a:ext uri="{FF2B5EF4-FFF2-40B4-BE49-F238E27FC236}">
                    <a16:creationId xmlns:a16="http://schemas.microsoft.com/office/drawing/2014/main" id="{3A8A7D42-AE4C-4BD6-B0DE-2981062623CA}"/>
                  </a:ext>
                </a:extLst>
              </p:cNvPr>
              <p:cNvSpPr/>
              <p:nvPr/>
            </p:nvSpPr>
            <p:spPr>
              <a:xfrm>
                <a:off x="767151" y="3026998"/>
                <a:ext cx="788800" cy="788800"/>
              </a:xfrm>
              <a:prstGeom prst="ellipse">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933" b="1" i="0" u="none" strike="noStrike" kern="0" cap="none" spc="0" normalizeH="0" baseline="0" noProof="0" dirty="0">
                    <a:ln>
                      <a:noFill/>
                    </a:ln>
                    <a:solidFill>
                      <a:srgbClr val="FFFFFF"/>
                    </a:solidFill>
                    <a:effectLst/>
                    <a:uLnTx/>
                    <a:uFillTx/>
                    <a:cs typeface="+mn-ea"/>
                    <a:sym typeface="+mn-lt"/>
                  </a:rPr>
                  <a:t>1</a:t>
                </a:r>
                <a:endParaRPr kumimoji="0" sz="2933" b="1" i="0" u="none" strike="noStrike" kern="0" cap="none" spc="0" normalizeH="0" baseline="0" noProof="0" dirty="0">
                  <a:ln>
                    <a:noFill/>
                  </a:ln>
                  <a:solidFill>
                    <a:srgbClr val="FFFFFF"/>
                  </a:solidFill>
                  <a:effectLst/>
                  <a:uLnTx/>
                  <a:uFillTx/>
                  <a:cs typeface="+mn-ea"/>
                  <a:sym typeface="+mn-lt"/>
                </a:endParaRPr>
              </a:p>
            </p:txBody>
          </p:sp>
        </p:grpSp>
        <p:sp>
          <p:nvSpPr>
            <p:cNvPr id="83" name="文本框 82">
              <a:extLst>
                <a:ext uri="{FF2B5EF4-FFF2-40B4-BE49-F238E27FC236}">
                  <a16:creationId xmlns:a16="http://schemas.microsoft.com/office/drawing/2014/main" id="{A92CE322-E553-4EAB-8B7E-EB175B30B000}"/>
                </a:ext>
              </a:extLst>
            </p:cNvPr>
            <p:cNvSpPr txBox="1"/>
            <p:nvPr/>
          </p:nvSpPr>
          <p:spPr>
            <a:xfrm>
              <a:off x="1711437" y="5330831"/>
              <a:ext cx="2202626" cy="461665"/>
            </a:xfrm>
            <a:prstGeom prst="rect">
              <a:avLst/>
            </a:prstGeom>
            <a:noFill/>
          </p:spPr>
          <p:txBody>
            <a:bodyPr wrap="square" rtlCol="0">
              <a:spAutoFit/>
            </a:bodyPr>
            <a:lstStyle/>
            <a:p>
              <a:pPr algn="ctr"/>
              <a:r>
                <a:rPr lang="en-US" altLang="zh-CN" sz="2400" dirty="0">
                  <a:solidFill>
                    <a:schemeClr val="bg1"/>
                  </a:solidFill>
                  <a:cs typeface="+mn-ea"/>
                  <a:sym typeface="+mn-lt"/>
                </a:rPr>
                <a:t>YOUR TITLE</a:t>
              </a:r>
              <a:endParaRPr lang="zh-CN" altLang="en-US" sz="2400" dirty="0">
                <a:solidFill>
                  <a:schemeClr val="bg1"/>
                </a:solidFill>
                <a:cs typeface="+mn-ea"/>
                <a:sym typeface="+mn-lt"/>
              </a:endParaRPr>
            </a:p>
          </p:txBody>
        </p:sp>
        <p:sp>
          <p:nvSpPr>
            <p:cNvPr id="84" name="文本框 83">
              <a:extLst>
                <a:ext uri="{FF2B5EF4-FFF2-40B4-BE49-F238E27FC236}">
                  <a16:creationId xmlns:a16="http://schemas.microsoft.com/office/drawing/2014/main" id="{902EA63D-F05D-44CB-8203-E2EC201C3C0D}"/>
                </a:ext>
              </a:extLst>
            </p:cNvPr>
            <p:cNvSpPr txBox="1"/>
            <p:nvPr/>
          </p:nvSpPr>
          <p:spPr>
            <a:xfrm>
              <a:off x="4403997" y="5168782"/>
              <a:ext cx="5866865" cy="111825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50000"/>
                    <a:lumOff val="50000"/>
                  </a:schemeClr>
                </a:solidFill>
                <a:cs typeface="+mn-ea"/>
                <a:sym typeface="+mn-lt"/>
              </a:endParaRPr>
            </a:p>
            <a:p>
              <a:pPr>
                <a:lnSpc>
                  <a:spcPts val="2000"/>
                </a:lnSpc>
              </a:pPr>
              <a:endParaRPr lang="zh-CN" altLang="en-US" sz="12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4058520695"/>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750"/>
                                        <p:tgtEl>
                                          <p:spTgt spid="43"/>
                                        </p:tgtEl>
                                      </p:cBhvr>
                                    </p:animEffect>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a:extLst>
              <a:ext uri="{FF2B5EF4-FFF2-40B4-BE49-F238E27FC236}">
                <a16:creationId xmlns:a16="http://schemas.microsoft.com/office/drawing/2014/main" id="{FA0FB315-C259-4AF6-AEF5-8F0A7BC14967}"/>
              </a:ext>
            </a:extLst>
          </p:cNvPr>
          <p:cNvSpPr/>
          <p:nvPr/>
        </p:nvSpPr>
        <p:spPr>
          <a:xfrm rot="2768833">
            <a:off x="-4405854" y="-1994680"/>
            <a:ext cx="8618706" cy="8618706"/>
          </a:xfrm>
          <a:prstGeom prst="roundRect">
            <a:avLst>
              <a:gd name="adj" fmla="val 13865"/>
            </a:avLst>
          </a:prstGeom>
          <a:blipFill dpi="0" rotWithShape="0">
            <a:blip r:embed="rId2"/>
            <a:srcRect/>
            <a:tile tx="2279650" ty="32766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圆角 5">
            <a:extLst>
              <a:ext uri="{FF2B5EF4-FFF2-40B4-BE49-F238E27FC236}">
                <a16:creationId xmlns:a16="http://schemas.microsoft.com/office/drawing/2014/main" id="{D37F7F73-E81C-4235-999F-94470CDA246A}"/>
              </a:ext>
            </a:extLst>
          </p:cNvPr>
          <p:cNvSpPr/>
          <p:nvPr/>
        </p:nvSpPr>
        <p:spPr>
          <a:xfrm rot="2758179" flipH="1">
            <a:off x="4281379" y="-3440724"/>
            <a:ext cx="4556253" cy="4556253"/>
          </a:xfrm>
          <a:prstGeom prst="roundRect">
            <a:avLst>
              <a:gd name="adj" fmla="val 25330"/>
            </a:avLst>
          </a:prstGeom>
          <a:solidFill>
            <a:srgbClr val="178A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1666617" y="5718439"/>
            <a:ext cx="5676721" cy="5676721"/>
          </a:xfrm>
          <a:prstGeom prst="roundRect">
            <a:avLst>
              <a:gd name="adj" fmla="val 25330"/>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文本框 32">
            <a:extLst>
              <a:ext uri="{FF2B5EF4-FFF2-40B4-BE49-F238E27FC236}">
                <a16:creationId xmlns:a16="http://schemas.microsoft.com/office/drawing/2014/main" id="{F5919242-0E1A-4DA2-B841-76D8D8D43CEB}"/>
              </a:ext>
            </a:extLst>
          </p:cNvPr>
          <p:cNvSpPr txBox="1"/>
          <p:nvPr/>
        </p:nvSpPr>
        <p:spPr>
          <a:xfrm>
            <a:off x="6345788" y="1864082"/>
            <a:ext cx="3126177" cy="1938992"/>
          </a:xfrm>
          <a:prstGeom prst="rect">
            <a:avLst/>
          </a:prstGeom>
          <a:noFill/>
        </p:spPr>
        <p:txBody>
          <a:bodyPr wrap="none" rtlCol="0">
            <a:spAutoFit/>
          </a:bodyPr>
          <a:lstStyle/>
          <a:p>
            <a:r>
              <a:rPr lang="en-US" altLang="zh-CN" sz="6000" b="1" spc="100" dirty="0">
                <a:cs typeface="+mn-ea"/>
                <a:sym typeface="+mn-lt"/>
              </a:rPr>
              <a:t>THANK</a:t>
            </a:r>
          </a:p>
          <a:p>
            <a:r>
              <a:rPr lang="en-US" altLang="zh-CN" sz="6000" b="1" spc="100" dirty="0">
                <a:cs typeface="+mn-ea"/>
                <a:sym typeface="+mn-lt"/>
              </a:rPr>
              <a:t>YOU</a:t>
            </a:r>
          </a:p>
        </p:txBody>
      </p:sp>
      <p:sp>
        <p:nvSpPr>
          <p:cNvPr id="34" name="文本框 33">
            <a:extLst>
              <a:ext uri="{FF2B5EF4-FFF2-40B4-BE49-F238E27FC236}">
                <a16:creationId xmlns:a16="http://schemas.microsoft.com/office/drawing/2014/main" id="{0D8F5DE8-B0DC-450A-A1CB-A6B007F5FD3A}"/>
              </a:ext>
            </a:extLst>
          </p:cNvPr>
          <p:cNvSpPr txBox="1"/>
          <p:nvPr/>
        </p:nvSpPr>
        <p:spPr>
          <a:xfrm>
            <a:off x="6345788" y="4147855"/>
            <a:ext cx="3888160" cy="646331"/>
          </a:xfrm>
          <a:prstGeom prst="rect">
            <a:avLst/>
          </a:prstGeom>
          <a:noFill/>
        </p:spPr>
        <p:txBody>
          <a:bodyPr wrap="square">
            <a:spAutoFit/>
          </a:bodyPr>
          <a:lstStyle/>
          <a:p>
            <a:r>
              <a:rPr lang="en-US" altLang="zh-CN" sz="3600" spc="100" dirty="0">
                <a:cs typeface="+mn-ea"/>
                <a:sym typeface="+mn-lt"/>
              </a:rPr>
              <a:t>Power Point</a:t>
            </a:r>
            <a:endParaRPr lang="zh-CN" altLang="en-US" sz="3600" spc="100" dirty="0">
              <a:cs typeface="+mn-ea"/>
              <a:sym typeface="+mn-lt"/>
            </a:endParaRPr>
          </a:p>
        </p:txBody>
      </p:sp>
      <p:sp>
        <p:nvSpPr>
          <p:cNvPr id="35" name="文本框 34">
            <a:extLst>
              <a:ext uri="{FF2B5EF4-FFF2-40B4-BE49-F238E27FC236}">
                <a16:creationId xmlns:a16="http://schemas.microsoft.com/office/drawing/2014/main" id="{9EACCA31-AF56-48B6-BBE1-569BD3C21E82}"/>
              </a:ext>
            </a:extLst>
          </p:cNvPr>
          <p:cNvSpPr txBox="1"/>
          <p:nvPr/>
        </p:nvSpPr>
        <p:spPr>
          <a:xfrm>
            <a:off x="6345787" y="4796675"/>
            <a:ext cx="5354709"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nvGrpSpPr>
          <p:cNvPr id="36" name="组合 35">
            <a:extLst>
              <a:ext uri="{FF2B5EF4-FFF2-40B4-BE49-F238E27FC236}">
                <a16:creationId xmlns:a16="http://schemas.microsoft.com/office/drawing/2014/main" id="{19487392-414E-4442-9E81-A84CCD36D418}"/>
              </a:ext>
            </a:extLst>
          </p:cNvPr>
          <p:cNvGrpSpPr/>
          <p:nvPr/>
        </p:nvGrpSpPr>
        <p:grpSpPr>
          <a:xfrm>
            <a:off x="8967415" y="508779"/>
            <a:ext cx="2760692" cy="696982"/>
            <a:chOff x="690767" y="227346"/>
            <a:chExt cx="2760692" cy="696982"/>
          </a:xfrm>
        </p:grpSpPr>
        <p:sp>
          <p:nvSpPr>
            <p:cNvPr id="38" name="文本框 37">
              <a:extLst>
                <a:ext uri="{FF2B5EF4-FFF2-40B4-BE49-F238E27FC236}">
                  <a16:creationId xmlns:a16="http://schemas.microsoft.com/office/drawing/2014/main" id="{99A009FC-6FD4-45A1-BDE5-9B106848059B}"/>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39" name="文本框 38">
              <a:extLst>
                <a:ext uri="{FF2B5EF4-FFF2-40B4-BE49-F238E27FC236}">
                  <a16:creationId xmlns:a16="http://schemas.microsoft.com/office/drawing/2014/main" id="{95FCFB4F-003E-440D-B84D-C7D425AAACF1}"/>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cxnSp>
        <p:nvCxnSpPr>
          <p:cNvPr id="20" name="直接连接符 19">
            <a:extLst>
              <a:ext uri="{FF2B5EF4-FFF2-40B4-BE49-F238E27FC236}">
                <a16:creationId xmlns:a16="http://schemas.microsoft.com/office/drawing/2014/main" id="{DCDE07D6-440C-446B-90AA-8F5186BCB163}"/>
              </a:ext>
            </a:extLst>
          </p:cNvPr>
          <p:cNvCxnSpPr/>
          <p:nvPr/>
        </p:nvCxnSpPr>
        <p:spPr>
          <a:xfrm>
            <a:off x="6422789" y="4072329"/>
            <a:ext cx="1153559" cy="0"/>
          </a:xfrm>
          <a:prstGeom prst="line">
            <a:avLst/>
          </a:prstGeom>
          <a:ln w="76200">
            <a:solidFill>
              <a:srgbClr val="178A9E"/>
            </a:solidFill>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a16="http://schemas.microsoft.com/office/drawing/2014/main" id="{12F57033-EF00-46F7-83F1-70D16C9BBE16}"/>
              </a:ext>
            </a:extLst>
          </p:cNvPr>
          <p:cNvGrpSpPr/>
          <p:nvPr/>
        </p:nvGrpSpPr>
        <p:grpSpPr>
          <a:xfrm>
            <a:off x="-2902649" y="-2254422"/>
            <a:ext cx="7406344" cy="7642689"/>
            <a:chOff x="-2902649" y="-2254422"/>
            <a:chExt cx="7406344" cy="7642689"/>
          </a:xfrm>
        </p:grpSpPr>
        <p:sp>
          <p:nvSpPr>
            <p:cNvPr id="52" name="任意多边形: 形状 51">
              <a:extLst>
                <a:ext uri="{FF2B5EF4-FFF2-40B4-BE49-F238E27FC236}">
                  <a16:creationId xmlns:a16="http://schemas.microsoft.com/office/drawing/2014/main" id="{510E5F47-1CB5-4F2E-9CC3-A79ED4043C28}"/>
                </a:ext>
              </a:extLst>
            </p:cNvPr>
            <p:cNvSpPr/>
            <p:nvPr/>
          </p:nvSpPr>
          <p:spPr>
            <a:xfrm rot="2758179" flipH="1">
              <a:off x="-97316" y="787256"/>
              <a:ext cx="1795678" cy="7406344"/>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2758179" flipH="1">
              <a:off x="-1543055" y="-227959"/>
              <a:ext cx="5867988" cy="181506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Tree>
    <p:extLst>
      <p:ext uri="{BB962C8B-B14F-4D97-AF65-F5344CB8AC3E}">
        <p14:creationId xmlns:p14="http://schemas.microsoft.com/office/powerpoint/2010/main" val="112739813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1+#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750" fill="hold"/>
                                        <p:tgtEl>
                                          <p:spTgt spid="33"/>
                                        </p:tgtEl>
                                        <p:attrNameLst>
                                          <p:attrName>ppt_x</p:attrName>
                                        </p:attrNameLst>
                                      </p:cBhvr>
                                      <p:tavLst>
                                        <p:tav tm="0">
                                          <p:val>
                                            <p:strVal val="1+#ppt_w/2"/>
                                          </p:val>
                                        </p:tav>
                                        <p:tav tm="100000">
                                          <p:val>
                                            <p:strVal val="#ppt_x"/>
                                          </p:val>
                                        </p:tav>
                                      </p:tavLst>
                                    </p:anim>
                                    <p:anim calcmode="lin" valueType="num">
                                      <p:cBhvr additive="base">
                                        <p:cTn id="28" dur="75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750" fill="hold"/>
                                        <p:tgtEl>
                                          <p:spTgt spid="34"/>
                                        </p:tgtEl>
                                        <p:attrNameLst>
                                          <p:attrName>ppt_x</p:attrName>
                                        </p:attrNameLst>
                                      </p:cBhvr>
                                      <p:tavLst>
                                        <p:tav tm="0">
                                          <p:val>
                                            <p:strVal val="#ppt_x"/>
                                          </p:val>
                                        </p:tav>
                                        <p:tav tm="100000">
                                          <p:val>
                                            <p:strVal val="#ppt_x"/>
                                          </p:val>
                                        </p:tav>
                                      </p:tavLst>
                                    </p:anim>
                                    <p:anim calcmode="lin" valueType="num">
                                      <p:cBhvr additive="base">
                                        <p:cTn id="32" dur="75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750" fill="hold"/>
                                        <p:tgtEl>
                                          <p:spTgt spid="35"/>
                                        </p:tgtEl>
                                        <p:attrNameLst>
                                          <p:attrName>ppt_x</p:attrName>
                                        </p:attrNameLst>
                                      </p:cBhvr>
                                      <p:tavLst>
                                        <p:tav tm="0">
                                          <p:val>
                                            <p:strVal val="#ppt_x"/>
                                          </p:val>
                                        </p:tav>
                                        <p:tav tm="100000">
                                          <p:val>
                                            <p:strVal val="#ppt_x"/>
                                          </p:val>
                                        </p:tav>
                                      </p:tavLst>
                                    </p:anim>
                                    <p:anim calcmode="lin" valueType="num">
                                      <p:cBhvr additive="base">
                                        <p:cTn id="36" dur="75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25" grpId="0" animBg="1"/>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37F7F73-E81C-4235-999F-94470CDA246A}"/>
              </a:ext>
            </a:extLst>
          </p:cNvPr>
          <p:cNvSpPr/>
          <p:nvPr/>
        </p:nvSpPr>
        <p:spPr>
          <a:xfrm rot="2758179" flipH="1">
            <a:off x="2561052" y="6126859"/>
            <a:ext cx="2211048" cy="2211048"/>
          </a:xfrm>
          <a:prstGeom prst="roundRect">
            <a:avLst>
              <a:gd name="adj" fmla="val 35368"/>
            </a:avLst>
          </a:prstGeom>
          <a:solidFill>
            <a:srgbClr val="178A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3447983" y="2547220"/>
            <a:ext cx="5676721" cy="5676721"/>
          </a:xfrm>
          <a:prstGeom prst="roundRect">
            <a:avLst>
              <a:gd name="adj" fmla="val 21708"/>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圆角 25">
            <a:extLst>
              <a:ext uri="{FF2B5EF4-FFF2-40B4-BE49-F238E27FC236}">
                <a16:creationId xmlns:a16="http://schemas.microsoft.com/office/drawing/2014/main" id="{FA0FB315-C259-4AF6-AEF5-8F0A7BC14967}"/>
              </a:ext>
            </a:extLst>
          </p:cNvPr>
          <p:cNvSpPr/>
          <p:nvPr/>
        </p:nvSpPr>
        <p:spPr>
          <a:xfrm rot="8168833">
            <a:off x="-341797" y="-4610222"/>
            <a:ext cx="8016747" cy="8016746"/>
          </a:xfrm>
          <a:prstGeom prst="roundRect">
            <a:avLst>
              <a:gd name="adj" fmla="val 13865"/>
            </a:avLst>
          </a:prstGeom>
          <a:blipFill dpi="0" rotWithShape="0">
            <a:blip r:embed="rId2" cstate="screen">
              <a:extLst>
                <a:ext uri="{28A0092B-C50C-407E-A947-70E740481C1C}">
                  <a14:useLocalDpi xmlns:a14="http://schemas.microsoft.com/office/drawing/2010/main"/>
                </a:ext>
              </a:extLst>
            </a:blip>
            <a:srcRect/>
            <a:tile tx="2279650" ty="514985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a:extLst>
              <a:ext uri="{FF2B5EF4-FFF2-40B4-BE49-F238E27FC236}">
                <a16:creationId xmlns:a16="http://schemas.microsoft.com/office/drawing/2014/main" id="{50A05CF2-0ABA-4841-96BC-0E127A70AF62}"/>
              </a:ext>
            </a:extLst>
          </p:cNvPr>
          <p:cNvGrpSpPr/>
          <p:nvPr/>
        </p:nvGrpSpPr>
        <p:grpSpPr>
          <a:xfrm>
            <a:off x="807653" y="-3212006"/>
            <a:ext cx="7108899" cy="6889060"/>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19" name="文本框 18">
            <a:extLst>
              <a:ext uri="{FF2B5EF4-FFF2-40B4-BE49-F238E27FC236}">
                <a16:creationId xmlns:a16="http://schemas.microsoft.com/office/drawing/2014/main" id="{81E7A5BD-22CE-48F5-974F-0F2B68545817}"/>
              </a:ext>
            </a:extLst>
          </p:cNvPr>
          <p:cNvSpPr txBox="1"/>
          <p:nvPr/>
        </p:nvSpPr>
        <p:spPr>
          <a:xfrm>
            <a:off x="5878510" y="2445304"/>
            <a:ext cx="1614545" cy="1569660"/>
          </a:xfrm>
          <a:prstGeom prst="rect">
            <a:avLst/>
          </a:prstGeom>
          <a:noFill/>
        </p:spPr>
        <p:txBody>
          <a:bodyPr wrap="none" rtlCol="0">
            <a:spAutoFit/>
          </a:bodyPr>
          <a:lstStyle/>
          <a:p>
            <a:r>
              <a:rPr lang="en-US" altLang="zh-CN" sz="9600" dirty="0">
                <a:solidFill>
                  <a:srgbClr val="178A9E"/>
                </a:solidFill>
                <a:cs typeface="+mn-ea"/>
                <a:sym typeface="+mn-lt"/>
              </a:rPr>
              <a:t>01</a:t>
            </a:r>
            <a:endParaRPr lang="zh-CN" altLang="en-US" sz="9600" dirty="0">
              <a:solidFill>
                <a:srgbClr val="178A9E"/>
              </a:solidFill>
              <a:cs typeface="+mn-ea"/>
              <a:sym typeface="+mn-lt"/>
            </a:endParaRPr>
          </a:p>
        </p:txBody>
      </p:sp>
      <p:sp>
        <p:nvSpPr>
          <p:cNvPr id="21" name="文本框 20">
            <a:extLst>
              <a:ext uri="{FF2B5EF4-FFF2-40B4-BE49-F238E27FC236}">
                <a16:creationId xmlns:a16="http://schemas.microsoft.com/office/drawing/2014/main" id="{B31FDBC3-3BF1-4E55-B35E-6B4CE25190E2}"/>
              </a:ext>
            </a:extLst>
          </p:cNvPr>
          <p:cNvSpPr txBox="1"/>
          <p:nvPr/>
        </p:nvSpPr>
        <p:spPr>
          <a:xfrm>
            <a:off x="7679099" y="3382646"/>
            <a:ext cx="3748142" cy="523220"/>
          </a:xfrm>
          <a:prstGeom prst="rect">
            <a:avLst/>
          </a:prstGeom>
          <a:noFill/>
        </p:spPr>
        <p:txBody>
          <a:bodyPr wrap="none" rtlCol="0">
            <a:spAutoFit/>
          </a:bodyPr>
          <a:lstStyle/>
          <a:p>
            <a:r>
              <a:rPr lang="en-US" altLang="zh-CN" sz="2800" spc="100" dirty="0">
                <a:cs typeface="+mn-ea"/>
                <a:sym typeface="+mn-lt"/>
              </a:rPr>
              <a:t>BUSINESS REPORT </a:t>
            </a:r>
          </a:p>
        </p:txBody>
      </p:sp>
      <p:sp>
        <p:nvSpPr>
          <p:cNvPr id="22" name="文本框 21">
            <a:extLst>
              <a:ext uri="{FF2B5EF4-FFF2-40B4-BE49-F238E27FC236}">
                <a16:creationId xmlns:a16="http://schemas.microsoft.com/office/drawing/2014/main" id="{4593146B-8946-4AA0-BE84-2AB723E0048E}"/>
              </a:ext>
            </a:extLst>
          </p:cNvPr>
          <p:cNvSpPr txBox="1"/>
          <p:nvPr/>
        </p:nvSpPr>
        <p:spPr>
          <a:xfrm>
            <a:off x="5991817"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23" name="文本框 22">
            <a:extLst>
              <a:ext uri="{FF2B5EF4-FFF2-40B4-BE49-F238E27FC236}">
                <a16:creationId xmlns:a16="http://schemas.microsoft.com/office/drawing/2014/main" id="{4540602E-E410-427F-A59A-504574E61126}"/>
              </a:ext>
            </a:extLst>
          </p:cNvPr>
          <p:cNvSpPr txBox="1"/>
          <p:nvPr/>
        </p:nvSpPr>
        <p:spPr>
          <a:xfrm>
            <a:off x="5991817"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24" name="文本框 23">
            <a:extLst>
              <a:ext uri="{FF2B5EF4-FFF2-40B4-BE49-F238E27FC236}">
                <a16:creationId xmlns:a16="http://schemas.microsoft.com/office/drawing/2014/main" id="{C248E763-8FE8-4B35-9071-9F9007FD9731}"/>
              </a:ext>
            </a:extLst>
          </p:cNvPr>
          <p:cNvSpPr txBox="1"/>
          <p:nvPr/>
        </p:nvSpPr>
        <p:spPr>
          <a:xfrm>
            <a:off x="8911781"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27" name="文本框 26">
            <a:extLst>
              <a:ext uri="{FF2B5EF4-FFF2-40B4-BE49-F238E27FC236}">
                <a16:creationId xmlns:a16="http://schemas.microsoft.com/office/drawing/2014/main" id="{2570D8E3-69D8-44A8-8838-9E77C230951B}"/>
              </a:ext>
            </a:extLst>
          </p:cNvPr>
          <p:cNvSpPr txBox="1"/>
          <p:nvPr/>
        </p:nvSpPr>
        <p:spPr>
          <a:xfrm>
            <a:off x="8911781"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grpSp>
        <p:nvGrpSpPr>
          <p:cNvPr id="28" name="组合 27">
            <a:extLst>
              <a:ext uri="{FF2B5EF4-FFF2-40B4-BE49-F238E27FC236}">
                <a16:creationId xmlns:a16="http://schemas.microsoft.com/office/drawing/2014/main" id="{B56EBE20-E7B5-4634-B760-FB6445B4C258}"/>
              </a:ext>
            </a:extLst>
          </p:cNvPr>
          <p:cNvGrpSpPr/>
          <p:nvPr/>
        </p:nvGrpSpPr>
        <p:grpSpPr>
          <a:xfrm>
            <a:off x="5911576" y="3956993"/>
            <a:ext cx="5402428" cy="945974"/>
            <a:chOff x="7410821" y="1659342"/>
            <a:chExt cx="3631779" cy="945974"/>
          </a:xfrm>
        </p:grpSpPr>
        <p:sp>
          <p:nvSpPr>
            <p:cNvPr id="30" name="文本框 29">
              <a:extLst>
                <a:ext uri="{FF2B5EF4-FFF2-40B4-BE49-F238E27FC236}">
                  <a16:creationId xmlns:a16="http://schemas.microsoft.com/office/drawing/2014/main" id="{87F451DE-373E-4E08-A809-F245EDEAA90B}"/>
                </a:ext>
              </a:extLst>
            </p:cNvPr>
            <p:cNvSpPr txBox="1"/>
            <p:nvPr/>
          </p:nvSpPr>
          <p:spPr>
            <a:xfrm>
              <a:off x="7410821" y="1659342"/>
              <a:ext cx="3604510" cy="707886"/>
            </a:xfrm>
            <a:prstGeom prst="rect">
              <a:avLst/>
            </a:prstGeom>
            <a:noFill/>
          </p:spPr>
          <p:txBody>
            <a:bodyPr wrap="square" rtlCol="0">
              <a:spAutoFit/>
            </a:bodyPr>
            <a:lstStyle/>
            <a:p>
              <a:pPr algn="dist"/>
              <a:r>
                <a:rPr lang="en-US" altLang="zh-CN" sz="4000" b="1" dirty="0">
                  <a:solidFill>
                    <a:schemeClr val="tx1">
                      <a:lumMod val="75000"/>
                      <a:lumOff val="25000"/>
                    </a:schemeClr>
                  </a:solidFill>
                  <a:cs typeface="+mn-ea"/>
                  <a:sym typeface="+mn-lt"/>
                </a:rPr>
                <a:t>ENTER YOUR TITLE</a:t>
              </a:r>
              <a:endParaRPr lang="zh-CN" altLang="en-US" sz="4000" b="1" dirty="0">
                <a:solidFill>
                  <a:schemeClr val="tx1">
                    <a:lumMod val="75000"/>
                    <a:lumOff val="25000"/>
                  </a:schemeClr>
                </a:solidFill>
                <a:cs typeface="+mn-ea"/>
                <a:sym typeface="+mn-lt"/>
              </a:endParaRPr>
            </a:p>
          </p:txBody>
        </p:sp>
        <p:sp>
          <p:nvSpPr>
            <p:cNvPr id="31" name="文本框 30">
              <a:extLst>
                <a:ext uri="{FF2B5EF4-FFF2-40B4-BE49-F238E27FC236}">
                  <a16:creationId xmlns:a16="http://schemas.microsoft.com/office/drawing/2014/main" id="{81A41D4B-07EE-40F6-9962-DD422AE7924B}"/>
                </a:ext>
              </a:extLst>
            </p:cNvPr>
            <p:cNvSpPr txBox="1"/>
            <p:nvPr/>
          </p:nvSpPr>
          <p:spPr>
            <a:xfrm>
              <a:off x="7438090" y="2297539"/>
              <a:ext cx="3604510" cy="307777"/>
            </a:xfrm>
            <a:prstGeom prst="rect">
              <a:avLst/>
            </a:prstGeom>
            <a:noFill/>
          </p:spPr>
          <p:txBody>
            <a:bodyPr wrap="square">
              <a:spAutoFit/>
            </a:bodyPr>
            <a:lstStyle/>
            <a:p>
              <a:pPr algn="dist"/>
              <a:r>
                <a:rPr lang="en-US" altLang="zh-CN" sz="1400" dirty="0">
                  <a:solidFill>
                    <a:schemeClr val="tx1">
                      <a:lumMod val="75000"/>
                      <a:lumOff val="25000"/>
                    </a:schemeClr>
                  </a:solidFill>
                  <a:cs typeface="+mn-ea"/>
                  <a:sym typeface="+mn-lt"/>
                </a:rPr>
                <a:t>Please enter the font and title you think</a:t>
              </a:r>
            </a:p>
          </p:txBody>
        </p:sp>
      </p:grpSp>
      <p:grpSp>
        <p:nvGrpSpPr>
          <p:cNvPr id="32" name="组合 31">
            <a:extLst>
              <a:ext uri="{FF2B5EF4-FFF2-40B4-BE49-F238E27FC236}">
                <a16:creationId xmlns:a16="http://schemas.microsoft.com/office/drawing/2014/main" id="{F644DD3F-3BFF-4A72-B379-AFB1E1DD0040}"/>
              </a:ext>
            </a:extLst>
          </p:cNvPr>
          <p:cNvGrpSpPr/>
          <p:nvPr/>
        </p:nvGrpSpPr>
        <p:grpSpPr>
          <a:xfrm>
            <a:off x="8666549" y="508779"/>
            <a:ext cx="2760692" cy="696982"/>
            <a:chOff x="690767" y="227346"/>
            <a:chExt cx="2760692" cy="696982"/>
          </a:xfrm>
        </p:grpSpPr>
        <p:sp>
          <p:nvSpPr>
            <p:cNvPr id="37" name="文本框 36">
              <a:extLst>
                <a:ext uri="{FF2B5EF4-FFF2-40B4-BE49-F238E27FC236}">
                  <a16:creationId xmlns:a16="http://schemas.microsoft.com/office/drawing/2014/main" id="{7210A815-6253-4773-A5B9-BB488D91E015}"/>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40" name="文本框 39">
              <a:extLst>
                <a:ext uri="{FF2B5EF4-FFF2-40B4-BE49-F238E27FC236}">
                  <a16:creationId xmlns:a16="http://schemas.microsoft.com/office/drawing/2014/main" id="{7A135C96-5648-4640-B1AE-C58B745BCB4A}"/>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0764799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0-#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1+#ppt_w/2"/>
                                          </p:val>
                                        </p:tav>
                                        <p:tav tm="100000">
                                          <p:val>
                                            <p:strVal val="#ppt_x"/>
                                          </p:val>
                                        </p:tav>
                                      </p:tavLst>
                                    </p:anim>
                                    <p:anim calcmode="lin" valueType="num">
                                      <p:cBhvr additive="base">
                                        <p:cTn id="36" dur="750" fill="hold"/>
                                        <p:tgtEl>
                                          <p:spTgt spid="32"/>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5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19" grpId="0"/>
      <p:bldP spid="21" grpId="0"/>
      <p:bldP spid="22" grpId="0"/>
      <p:bldP spid="23" grpId="0"/>
      <p:bldP spid="2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a:extLst>
              <a:ext uri="{FF2B5EF4-FFF2-40B4-BE49-F238E27FC236}">
                <a16:creationId xmlns:a16="http://schemas.microsoft.com/office/drawing/2014/main" id="{C49D1617-DABC-4B97-A614-5537E1A7FD12}"/>
              </a:ext>
            </a:extLst>
          </p:cNvPr>
          <p:cNvSpPr/>
          <p:nvPr/>
        </p:nvSpPr>
        <p:spPr>
          <a:xfrm>
            <a:off x="4041360" y="4370832"/>
            <a:ext cx="6315247" cy="1402631"/>
          </a:xfrm>
          <a:custGeom>
            <a:avLst/>
            <a:gdLst>
              <a:gd name="connsiteX0" fmla="*/ 0 w 6315247"/>
              <a:gd name="connsiteY0" fmla="*/ 0 h 1402631"/>
              <a:gd name="connsiteX1" fmla="*/ 3806231 w 6315247"/>
              <a:gd name="connsiteY1" fmla="*/ 0 h 1402631"/>
              <a:gd name="connsiteX2" fmla="*/ 5520607 w 6315247"/>
              <a:gd name="connsiteY2" fmla="*/ 0 h 1402631"/>
              <a:gd name="connsiteX3" fmla="*/ 6306555 w 6315247"/>
              <a:gd name="connsiteY3" fmla="*/ 0 h 1402631"/>
              <a:gd name="connsiteX4" fmla="*/ 6315247 w 6315247"/>
              <a:gd name="connsiteY4" fmla="*/ 86221 h 1402631"/>
              <a:gd name="connsiteX5" fmla="*/ 6315247 w 6315247"/>
              <a:gd name="connsiteY5" fmla="*/ 859119 h 1402631"/>
              <a:gd name="connsiteX6" fmla="*/ 5881069 w 6315247"/>
              <a:gd name="connsiteY6" fmla="*/ 1391837 h 1402631"/>
              <a:gd name="connsiteX7" fmla="*/ 5774001 w 6315247"/>
              <a:gd name="connsiteY7" fmla="*/ 1402631 h 1402631"/>
              <a:gd name="connsiteX8" fmla="*/ 5520607 w 6315247"/>
              <a:gd name="connsiteY8" fmla="*/ 1402631 h 1402631"/>
              <a:gd name="connsiteX9" fmla="*/ 3806231 w 6315247"/>
              <a:gd name="connsiteY9" fmla="*/ 1402631 h 1402631"/>
              <a:gd name="connsiteX10" fmla="*/ 0 w 6315247"/>
              <a:gd name="connsiteY10" fmla="*/ 1402631 h 14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5247" h="1402631">
                <a:moveTo>
                  <a:pt x="0" y="0"/>
                </a:moveTo>
                <a:lnTo>
                  <a:pt x="3806231" y="0"/>
                </a:lnTo>
                <a:lnTo>
                  <a:pt x="5520607" y="0"/>
                </a:lnTo>
                <a:lnTo>
                  <a:pt x="6306555" y="0"/>
                </a:lnTo>
                <a:lnTo>
                  <a:pt x="6315247" y="86221"/>
                </a:lnTo>
                <a:lnTo>
                  <a:pt x="6315247" y="859119"/>
                </a:lnTo>
                <a:cubicBezTo>
                  <a:pt x="6315247" y="1121894"/>
                  <a:pt x="6128854" y="1341133"/>
                  <a:pt x="5881069" y="1391837"/>
                </a:cubicBezTo>
                <a:lnTo>
                  <a:pt x="5774001" y="1402631"/>
                </a:lnTo>
                <a:lnTo>
                  <a:pt x="5520607" y="1402631"/>
                </a:lnTo>
                <a:lnTo>
                  <a:pt x="3806231" y="1402631"/>
                </a:lnTo>
                <a:lnTo>
                  <a:pt x="0" y="1402631"/>
                </a:lnTo>
                <a:close/>
              </a:path>
            </a:pathLst>
          </a:cu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45" name="图片 44">
            <a:extLst>
              <a:ext uri="{FF2B5EF4-FFF2-40B4-BE49-F238E27FC236}">
                <a16:creationId xmlns:a16="http://schemas.microsoft.com/office/drawing/2014/main" id="{B6B7C7CB-7E27-4ED2-BC16-05DFA84EF3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0671" y="2169664"/>
            <a:ext cx="2509016" cy="3603799"/>
          </a:xfrm>
          <a:custGeom>
            <a:avLst/>
            <a:gdLst>
              <a:gd name="connsiteX0" fmla="*/ 541558 w 2509016"/>
              <a:gd name="connsiteY0" fmla="*/ 0 h 3603799"/>
              <a:gd name="connsiteX1" fmla="*/ 2509016 w 2509016"/>
              <a:gd name="connsiteY1" fmla="*/ 0 h 3603799"/>
              <a:gd name="connsiteX2" fmla="*/ 2509016 w 2509016"/>
              <a:gd name="connsiteY2" fmla="*/ 3603799 h 3603799"/>
              <a:gd name="connsiteX3" fmla="*/ 0 w 2509016"/>
              <a:gd name="connsiteY3" fmla="*/ 3603799 h 3603799"/>
              <a:gd name="connsiteX4" fmla="*/ 0 w 2509016"/>
              <a:gd name="connsiteY4" fmla="*/ 546464 h 3603799"/>
              <a:gd name="connsiteX5" fmla="*/ 436772 w 2509016"/>
              <a:gd name="connsiteY5" fmla="*/ 10564 h 36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016" h="3603799">
                <a:moveTo>
                  <a:pt x="541558" y="0"/>
                </a:moveTo>
                <a:lnTo>
                  <a:pt x="2509016" y="0"/>
                </a:lnTo>
                <a:lnTo>
                  <a:pt x="2509016" y="3603799"/>
                </a:lnTo>
                <a:lnTo>
                  <a:pt x="0" y="3603799"/>
                </a:lnTo>
                <a:lnTo>
                  <a:pt x="0" y="546464"/>
                </a:lnTo>
                <a:cubicBezTo>
                  <a:pt x="0" y="282121"/>
                  <a:pt x="187507" y="61571"/>
                  <a:pt x="436772" y="10564"/>
                </a:cubicBezTo>
                <a:close/>
              </a:path>
            </a:pathLst>
          </a:custGeom>
        </p:spPr>
      </p:pic>
      <p:sp>
        <p:nvSpPr>
          <p:cNvPr id="44" name="任意多边形: 形状 43">
            <a:extLst>
              <a:ext uri="{FF2B5EF4-FFF2-40B4-BE49-F238E27FC236}">
                <a16:creationId xmlns:a16="http://schemas.microsoft.com/office/drawing/2014/main" id="{5E3D7920-7A29-41FD-8DDF-84478BD713ED}"/>
              </a:ext>
            </a:extLst>
          </p:cNvPr>
          <p:cNvSpPr/>
          <p:nvPr/>
        </p:nvSpPr>
        <p:spPr>
          <a:xfrm>
            <a:off x="1320671" y="2169665"/>
            <a:ext cx="2509016" cy="1402631"/>
          </a:xfrm>
          <a:custGeom>
            <a:avLst/>
            <a:gdLst>
              <a:gd name="connsiteX0" fmla="*/ 541246 w 2509016"/>
              <a:gd name="connsiteY0" fmla="*/ 0 h 1402631"/>
              <a:gd name="connsiteX1" fmla="*/ 2509016 w 2509016"/>
              <a:gd name="connsiteY1" fmla="*/ 0 h 1402631"/>
              <a:gd name="connsiteX2" fmla="*/ 2509016 w 2509016"/>
              <a:gd name="connsiteY2" fmla="*/ 1402631 h 1402631"/>
              <a:gd name="connsiteX3" fmla="*/ 8692 w 2509016"/>
              <a:gd name="connsiteY3" fmla="*/ 1402631 h 1402631"/>
              <a:gd name="connsiteX4" fmla="*/ 0 w 2509016"/>
              <a:gd name="connsiteY4" fmla="*/ 1316410 h 1402631"/>
              <a:gd name="connsiteX5" fmla="*/ 0 w 2509016"/>
              <a:gd name="connsiteY5" fmla="*/ 543512 h 1402631"/>
              <a:gd name="connsiteX6" fmla="*/ 434178 w 2509016"/>
              <a:gd name="connsiteY6" fmla="*/ 10794 h 14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9016" h="1402631">
                <a:moveTo>
                  <a:pt x="541246" y="0"/>
                </a:moveTo>
                <a:lnTo>
                  <a:pt x="2509016" y="0"/>
                </a:lnTo>
                <a:lnTo>
                  <a:pt x="2509016" y="1402631"/>
                </a:lnTo>
                <a:lnTo>
                  <a:pt x="8692" y="1402631"/>
                </a:lnTo>
                <a:lnTo>
                  <a:pt x="0" y="1316410"/>
                </a:lnTo>
                <a:lnTo>
                  <a:pt x="0" y="543512"/>
                </a:lnTo>
                <a:cubicBezTo>
                  <a:pt x="0" y="280737"/>
                  <a:pt x="186393" y="61498"/>
                  <a:pt x="434178" y="10794"/>
                </a:cubicBezTo>
                <a:close/>
              </a:path>
            </a:pathLst>
          </a:custGeom>
          <a:solidFill>
            <a:srgbClr val="1CAA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id="{6787AE70-6733-4CF9-96D2-79B0979EA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1361" y="2150803"/>
            <a:ext cx="3047075" cy="2031384"/>
          </a:xfrm>
          <a:prstGeom prst="rect">
            <a:avLst/>
          </a:prstGeom>
        </p:spPr>
      </p:pic>
      <p:pic>
        <p:nvPicPr>
          <p:cNvPr id="8" name="图片 7">
            <a:extLst>
              <a:ext uri="{FF2B5EF4-FFF2-40B4-BE49-F238E27FC236}">
                <a16:creationId xmlns:a16="http://schemas.microsoft.com/office/drawing/2014/main" id="{2A906E57-8C59-45FA-B305-DB0A56BE65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0110" y="2150803"/>
            <a:ext cx="3047077" cy="2031384"/>
          </a:xfrm>
          <a:prstGeom prst="rect">
            <a:avLst/>
          </a:prstGeom>
        </p:spPr>
      </p:pic>
      <p:grpSp>
        <p:nvGrpSpPr>
          <p:cNvPr id="18" name="组合 17">
            <a:extLst>
              <a:ext uri="{FF2B5EF4-FFF2-40B4-BE49-F238E27FC236}">
                <a16:creationId xmlns:a16="http://schemas.microsoft.com/office/drawing/2014/main" id="{48CD84F7-D18D-4B95-814E-D293F0C1687C}"/>
              </a:ext>
            </a:extLst>
          </p:cNvPr>
          <p:cNvGrpSpPr/>
          <p:nvPr/>
        </p:nvGrpSpPr>
        <p:grpSpPr>
          <a:xfrm>
            <a:off x="610393" y="421827"/>
            <a:ext cx="3598050" cy="703471"/>
            <a:chOff x="7410821" y="1559296"/>
            <a:chExt cx="3995921" cy="703471"/>
          </a:xfrm>
        </p:grpSpPr>
        <p:sp>
          <p:nvSpPr>
            <p:cNvPr id="19" name="文本框 18">
              <a:extLst>
                <a:ext uri="{FF2B5EF4-FFF2-40B4-BE49-F238E27FC236}">
                  <a16:creationId xmlns:a16="http://schemas.microsoft.com/office/drawing/2014/main" id="{6A7185BB-D5FC-4DA6-8CC4-36879387C537}"/>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422E9D76-0EB6-4E36-85E6-0C5B88A32608}"/>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22" name="文本框 21">
            <a:extLst>
              <a:ext uri="{FF2B5EF4-FFF2-40B4-BE49-F238E27FC236}">
                <a16:creationId xmlns:a16="http://schemas.microsoft.com/office/drawing/2014/main" id="{6E451F04-BCF1-42DB-A32C-610C7ECF85E1}"/>
              </a:ext>
            </a:extLst>
          </p:cNvPr>
          <p:cNvSpPr txBox="1"/>
          <p:nvPr/>
        </p:nvSpPr>
        <p:spPr>
          <a:xfrm>
            <a:off x="4301263" y="4422047"/>
            <a:ext cx="2107792" cy="461665"/>
          </a:xfrm>
          <a:prstGeom prst="rect">
            <a:avLst/>
          </a:prstGeom>
          <a:noFill/>
        </p:spPr>
        <p:txBody>
          <a:bodyPr wrap="square" rtlCol="0">
            <a:spAutoFit/>
          </a:bodyPr>
          <a:lstStyle/>
          <a:p>
            <a:r>
              <a:rPr lang="en-US" altLang="zh-CN" sz="2400" dirty="0">
                <a:solidFill>
                  <a:schemeClr val="bg1"/>
                </a:solidFill>
                <a:cs typeface="+mn-ea"/>
                <a:sym typeface="+mn-lt"/>
              </a:rPr>
              <a:t>YOUR TITLE</a:t>
            </a:r>
            <a:endParaRPr lang="zh-CN" altLang="en-US" sz="2400" dirty="0">
              <a:solidFill>
                <a:schemeClr val="bg1"/>
              </a:solidFill>
              <a:cs typeface="+mn-ea"/>
              <a:sym typeface="+mn-lt"/>
            </a:endParaRPr>
          </a:p>
        </p:txBody>
      </p:sp>
      <p:sp>
        <p:nvSpPr>
          <p:cNvPr id="23" name="文本框 22">
            <a:extLst>
              <a:ext uri="{FF2B5EF4-FFF2-40B4-BE49-F238E27FC236}">
                <a16:creationId xmlns:a16="http://schemas.microsoft.com/office/drawing/2014/main" id="{74C51D77-67B3-4B42-85F1-BE7EB0886C4B}"/>
              </a:ext>
            </a:extLst>
          </p:cNvPr>
          <p:cNvSpPr txBox="1"/>
          <p:nvPr/>
        </p:nvSpPr>
        <p:spPr>
          <a:xfrm>
            <a:off x="4301263" y="4877196"/>
            <a:ext cx="5866865" cy="1118255"/>
          </a:xfrm>
          <a:prstGeom prst="rect">
            <a:avLst/>
          </a:prstGeom>
          <a:noFill/>
        </p:spPr>
        <p:txBody>
          <a:bodyPr wrap="square" rtlCol="0">
            <a:spAutoFit/>
          </a:bodyPr>
          <a:lstStyle/>
          <a:p>
            <a:pPr>
              <a:lnSpc>
                <a:spcPts val="2000"/>
              </a:lnSpc>
            </a:pPr>
            <a:r>
              <a:rPr lang="en-US" altLang="zh-CN" sz="1200" dirty="0">
                <a:solidFill>
                  <a:schemeClr val="bg1"/>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bg1"/>
              </a:solidFill>
              <a:cs typeface="+mn-ea"/>
              <a:sym typeface="+mn-lt"/>
            </a:endParaRPr>
          </a:p>
          <a:p>
            <a:pPr>
              <a:lnSpc>
                <a:spcPts val="2000"/>
              </a:lnSpc>
            </a:pPr>
            <a:endParaRPr lang="zh-CN" altLang="en-US" sz="1200" dirty="0">
              <a:solidFill>
                <a:schemeClr val="bg1"/>
              </a:solidFill>
              <a:cs typeface="+mn-ea"/>
              <a:sym typeface="+mn-lt"/>
            </a:endParaRPr>
          </a:p>
        </p:txBody>
      </p:sp>
      <p:grpSp>
        <p:nvGrpSpPr>
          <p:cNvPr id="12" name="组合 11">
            <a:extLst>
              <a:ext uri="{FF2B5EF4-FFF2-40B4-BE49-F238E27FC236}">
                <a16:creationId xmlns:a16="http://schemas.microsoft.com/office/drawing/2014/main" id="{4D6241DF-8169-4187-9EC6-3271977CC120}"/>
              </a:ext>
            </a:extLst>
          </p:cNvPr>
          <p:cNvGrpSpPr/>
          <p:nvPr/>
        </p:nvGrpSpPr>
        <p:grpSpPr>
          <a:xfrm>
            <a:off x="2212909" y="2493821"/>
            <a:ext cx="724539" cy="724539"/>
            <a:chOff x="4437482" y="1229257"/>
            <a:chExt cx="724539" cy="724539"/>
          </a:xfrm>
        </p:grpSpPr>
        <p:grpSp>
          <p:nvGrpSpPr>
            <p:cNvPr id="26" name="Google Shape;1014;p32">
              <a:extLst>
                <a:ext uri="{FF2B5EF4-FFF2-40B4-BE49-F238E27FC236}">
                  <a16:creationId xmlns:a16="http://schemas.microsoft.com/office/drawing/2014/main" id="{672F3055-DA63-45FA-B43F-F6FBDC905371}"/>
                </a:ext>
              </a:extLst>
            </p:cNvPr>
            <p:cNvGrpSpPr/>
            <p:nvPr/>
          </p:nvGrpSpPr>
          <p:grpSpPr>
            <a:xfrm>
              <a:off x="4614790" y="1430568"/>
              <a:ext cx="364530" cy="365498"/>
              <a:chOff x="-1700225" y="2768875"/>
              <a:chExt cx="291450" cy="292225"/>
            </a:xfrm>
            <a:solidFill>
              <a:schemeClr val="bg1"/>
            </a:solidFill>
          </p:grpSpPr>
          <p:sp>
            <p:nvSpPr>
              <p:cNvPr id="28" name="Google Shape;1015;p32">
                <a:extLst>
                  <a:ext uri="{FF2B5EF4-FFF2-40B4-BE49-F238E27FC236}">
                    <a16:creationId xmlns:a16="http://schemas.microsoft.com/office/drawing/2014/main" id="{907D2CD3-2728-4EBB-8784-B8C640EFF57B}"/>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0" name="Google Shape;1016;p32">
                <a:extLst>
                  <a:ext uri="{FF2B5EF4-FFF2-40B4-BE49-F238E27FC236}">
                    <a16:creationId xmlns:a16="http://schemas.microsoft.com/office/drawing/2014/main" id="{D8AB85F8-2804-4A3C-B21C-165E3609F249}"/>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1" name="Google Shape;1017;p32">
                <a:extLst>
                  <a:ext uri="{FF2B5EF4-FFF2-40B4-BE49-F238E27FC236}">
                    <a16:creationId xmlns:a16="http://schemas.microsoft.com/office/drawing/2014/main" id="{7829FAD0-96F6-4EFA-96D6-D0875C95D846}"/>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2" name="Google Shape;1018;p32">
                <a:extLst>
                  <a:ext uri="{FF2B5EF4-FFF2-40B4-BE49-F238E27FC236}">
                    <a16:creationId xmlns:a16="http://schemas.microsoft.com/office/drawing/2014/main" id="{DDB13FA0-4DFA-40A9-83CB-02C8BE0922CD}"/>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6" name="Google Shape;1019;p32">
                <a:extLst>
                  <a:ext uri="{FF2B5EF4-FFF2-40B4-BE49-F238E27FC236}">
                    <a16:creationId xmlns:a16="http://schemas.microsoft.com/office/drawing/2014/main" id="{50D74B09-5633-4F81-B6A1-E918CAC306D8}"/>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37" name="Google Shape;1020;p32">
                <a:extLst>
                  <a:ext uri="{FF2B5EF4-FFF2-40B4-BE49-F238E27FC236}">
                    <a16:creationId xmlns:a16="http://schemas.microsoft.com/office/drawing/2014/main" id="{65637A12-D48C-4F7F-BEC4-26D795BF0161}"/>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7" name="椭圆 26">
              <a:extLst>
                <a:ext uri="{FF2B5EF4-FFF2-40B4-BE49-F238E27FC236}">
                  <a16:creationId xmlns:a16="http://schemas.microsoft.com/office/drawing/2014/main" id="{97522A93-CE6F-4A79-AC71-A701F9AED98A}"/>
                </a:ext>
              </a:extLst>
            </p:cNvPr>
            <p:cNvSpPr/>
            <p:nvPr/>
          </p:nvSpPr>
          <p:spPr>
            <a:xfrm>
              <a:off x="4437482" y="1229257"/>
              <a:ext cx="724539" cy="72453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5900759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750"/>
                                        <p:tgtEl>
                                          <p:spTgt spid="18"/>
                                        </p:tgtEl>
                                      </p:cBhvr>
                                    </p:animEffect>
                                  </p:childTnLst>
                                </p:cTn>
                              </p:par>
                              <p:par>
                                <p:cTn id="20" presetID="2" presetClass="entr" presetSubtype="4" fill="hold" grpId="0" nodeType="withEffect">
                                  <p:stCondLst>
                                    <p:cond delay="50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50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50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500" fill="hold"/>
                                        <p:tgtEl>
                                          <p:spTgt spid="44"/>
                                        </p:tgtEl>
                                        <p:attrNameLst>
                                          <p:attrName>ppt_x</p:attrName>
                                        </p:attrNameLst>
                                      </p:cBhvr>
                                      <p:tavLst>
                                        <p:tav tm="0">
                                          <p:val>
                                            <p:strVal val="#ppt_x"/>
                                          </p:val>
                                        </p:tav>
                                        <p:tav tm="100000">
                                          <p:val>
                                            <p:strVal val="#ppt_x"/>
                                          </p:val>
                                        </p:tav>
                                      </p:tavLst>
                                    </p:anim>
                                    <p:anim calcmode="lin" valueType="num">
                                      <p:cBhvr additive="base">
                                        <p:cTn id="31" dur="500" fill="hold"/>
                                        <p:tgtEl>
                                          <p:spTgt spid="4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4" grpId="0" animBg="1"/>
      <p:bldP spid="34" grpId="0" animBg="1"/>
      <p:bldP spid="35" grpId="0" animBg="1"/>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grpSp>
        <p:nvGrpSpPr>
          <p:cNvPr id="20" name="组合 19">
            <a:extLst>
              <a:ext uri="{FF2B5EF4-FFF2-40B4-BE49-F238E27FC236}">
                <a16:creationId xmlns:a16="http://schemas.microsoft.com/office/drawing/2014/main" id="{370D47A9-4BC6-48CD-ABAC-54AE2B0A5F6A}"/>
              </a:ext>
            </a:extLst>
          </p:cNvPr>
          <p:cNvGrpSpPr/>
          <p:nvPr/>
        </p:nvGrpSpPr>
        <p:grpSpPr>
          <a:xfrm>
            <a:off x="610393" y="421827"/>
            <a:ext cx="3598050" cy="703471"/>
            <a:chOff x="7410821" y="1559296"/>
            <a:chExt cx="3995921" cy="703471"/>
          </a:xfrm>
        </p:grpSpPr>
        <p:sp>
          <p:nvSpPr>
            <p:cNvPr id="29" name="文本框 28">
              <a:extLst>
                <a:ext uri="{FF2B5EF4-FFF2-40B4-BE49-F238E27FC236}">
                  <a16:creationId xmlns:a16="http://schemas.microsoft.com/office/drawing/2014/main" id="{06A95125-B302-4111-95C8-AD1FAF66CC37}"/>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33" name="文本框 32">
              <a:extLst>
                <a:ext uri="{FF2B5EF4-FFF2-40B4-BE49-F238E27FC236}">
                  <a16:creationId xmlns:a16="http://schemas.microsoft.com/office/drawing/2014/main" id="{B0F7E58B-5315-48D0-BBD0-446F9CD099A5}"/>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73" name="组合 172">
            <a:extLst>
              <a:ext uri="{FF2B5EF4-FFF2-40B4-BE49-F238E27FC236}">
                <a16:creationId xmlns:a16="http://schemas.microsoft.com/office/drawing/2014/main" id="{9213FCCA-FD29-4DCD-99CC-23ECC8C1591B}"/>
              </a:ext>
            </a:extLst>
          </p:cNvPr>
          <p:cNvGrpSpPr/>
          <p:nvPr/>
        </p:nvGrpSpPr>
        <p:grpSpPr>
          <a:xfrm>
            <a:off x="2929139" y="1840978"/>
            <a:ext cx="8016607" cy="1099843"/>
            <a:chOff x="2929139" y="1840978"/>
            <a:chExt cx="8016607" cy="1099843"/>
          </a:xfrm>
        </p:grpSpPr>
        <p:grpSp>
          <p:nvGrpSpPr>
            <p:cNvPr id="8" name="组合 7">
              <a:extLst>
                <a:ext uri="{FF2B5EF4-FFF2-40B4-BE49-F238E27FC236}">
                  <a16:creationId xmlns:a16="http://schemas.microsoft.com/office/drawing/2014/main" id="{1244B811-69A6-4A95-B602-7EB58946ACE8}"/>
                </a:ext>
              </a:extLst>
            </p:cNvPr>
            <p:cNvGrpSpPr/>
            <p:nvPr/>
          </p:nvGrpSpPr>
          <p:grpSpPr>
            <a:xfrm>
              <a:off x="2929139" y="1840978"/>
              <a:ext cx="8016607" cy="1099843"/>
              <a:chOff x="1222074" y="2065161"/>
              <a:chExt cx="8016607" cy="1099843"/>
            </a:xfrm>
          </p:grpSpPr>
          <p:grpSp>
            <p:nvGrpSpPr>
              <p:cNvPr id="5" name="组合 4">
                <a:extLst>
                  <a:ext uri="{FF2B5EF4-FFF2-40B4-BE49-F238E27FC236}">
                    <a16:creationId xmlns:a16="http://schemas.microsoft.com/office/drawing/2014/main" id="{7F8EE006-F9B8-41AB-B8ED-5688F193976C}"/>
                  </a:ext>
                </a:extLst>
              </p:cNvPr>
              <p:cNvGrpSpPr/>
              <p:nvPr/>
            </p:nvGrpSpPr>
            <p:grpSpPr>
              <a:xfrm>
                <a:off x="1222074" y="2065161"/>
                <a:ext cx="8016607" cy="1099843"/>
                <a:chOff x="1222074" y="2065161"/>
                <a:chExt cx="8016607" cy="1099843"/>
              </a:xfrm>
            </p:grpSpPr>
            <p:sp>
              <p:nvSpPr>
                <p:cNvPr id="38" name="Google Shape;268;p18">
                  <a:extLst>
                    <a:ext uri="{FF2B5EF4-FFF2-40B4-BE49-F238E27FC236}">
                      <a16:creationId xmlns:a16="http://schemas.microsoft.com/office/drawing/2014/main" id="{8586EDE4-190E-4655-9996-354E7F07DA8C}"/>
                    </a:ext>
                  </a:extLst>
                </p:cNvPr>
                <p:cNvSpPr/>
                <p:nvPr/>
              </p:nvSpPr>
              <p:spPr>
                <a:xfrm>
                  <a:off x="1731330" y="2065161"/>
                  <a:ext cx="1420491" cy="1051901"/>
                </a:xfrm>
                <a:custGeom>
                  <a:avLst/>
                  <a:gdLst/>
                  <a:ahLst/>
                  <a:cxnLst/>
                  <a:rect l="l" t="t" r="r" b="b"/>
                  <a:pathLst>
                    <a:path w="26711" h="18486" extrusionOk="0">
                      <a:moveTo>
                        <a:pt x="1" y="0"/>
                      </a:moveTo>
                      <a:lnTo>
                        <a:pt x="1768" y="18486"/>
                      </a:lnTo>
                      <a:lnTo>
                        <a:pt x="26710" y="18486"/>
                      </a:lnTo>
                      <a:lnTo>
                        <a:pt x="25181" y="2175"/>
                      </a:lnTo>
                      <a:cubicBezTo>
                        <a:pt x="25045" y="951"/>
                        <a:pt x="23992" y="0"/>
                        <a:pt x="22768" y="0"/>
                      </a:cubicBezTo>
                      <a:close/>
                    </a:path>
                  </a:pathLst>
                </a:custGeom>
                <a:solidFill>
                  <a:srgbClr val="178A9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6" name="Google Shape;270;p18">
                  <a:extLst>
                    <a:ext uri="{FF2B5EF4-FFF2-40B4-BE49-F238E27FC236}">
                      <a16:creationId xmlns:a16="http://schemas.microsoft.com/office/drawing/2014/main" id="{7C537DA1-3CFF-4CEB-A74E-AB8D1016D57C}"/>
                    </a:ext>
                  </a:extLst>
                </p:cNvPr>
                <p:cNvSpPr/>
                <p:nvPr/>
              </p:nvSpPr>
              <p:spPr>
                <a:xfrm>
                  <a:off x="1222074" y="2147659"/>
                  <a:ext cx="8016607" cy="916647"/>
                </a:xfrm>
                <a:prstGeom prst="roundRect">
                  <a:avLst>
                    <a:gd name="adj" fmla="val 50000"/>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1" name="Google Shape;273;p18">
                  <a:extLst>
                    <a:ext uri="{FF2B5EF4-FFF2-40B4-BE49-F238E27FC236}">
                      <a16:creationId xmlns:a16="http://schemas.microsoft.com/office/drawing/2014/main" id="{34195017-D26D-4693-9169-4EFD3878EBE6}"/>
                    </a:ext>
                  </a:extLst>
                </p:cNvPr>
                <p:cNvSpPr/>
                <p:nvPr/>
              </p:nvSpPr>
              <p:spPr>
                <a:xfrm>
                  <a:off x="1731329" y="2065163"/>
                  <a:ext cx="327163" cy="976506"/>
                </a:xfrm>
                <a:custGeom>
                  <a:avLst/>
                  <a:gdLst/>
                  <a:ahLst/>
                  <a:cxnLst/>
                  <a:rect l="l" t="t" r="r" b="b"/>
                  <a:pathLst>
                    <a:path w="6152" h="17161" extrusionOk="0">
                      <a:moveTo>
                        <a:pt x="1" y="0"/>
                      </a:moveTo>
                      <a:lnTo>
                        <a:pt x="3059" y="17161"/>
                      </a:lnTo>
                      <a:lnTo>
                        <a:pt x="6152" y="17161"/>
                      </a:lnTo>
                      <a:lnTo>
                        <a:pt x="1" y="0"/>
                      </a:lnTo>
                      <a:close/>
                    </a:path>
                  </a:pathLst>
                </a:custGeom>
                <a:solidFill>
                  <a:schemeClr val="bg1">
                    <a:lumMod val="50000"/>
                    <a:alpha val="1198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2" name="Google Shape;274;p18">
                  <a:extLst>
                    <a:ext uri="{FF2B5EF4-FFF2-40B4-BE49-F238E27FC236}">
                      <a16:creationId xmlns:a16="http://schemas.microsoft.com/office/drawing/2014/main" id="{1DC0AEFE-02FD-467F-972F-CFDC155B88B7}"/>
                    </a:ext>
                  </a:extLst>
                </p:cNvPr>
                <p:cNvSpPr/>
                <p:nvPr/>
              </p:nvSpPr>
              <p:spPr>
                <a:xfrm>
                  <a:off x="1727176" y="2070540"/>
                  <a:ext cx="1693357" cy="1094464"/>
                </a:xfrm>
                <a:custGeom>
                  <a:avLst/>
                  <a:gdLst/>
                  <a:ahLst/>
                  <a:cxnLst/>
                  <a:rect l="l" t="t" r="r" b="b"/>
                  <a:pathLst>
                    <a:path w="31842" h="19234" extrusionOk="0">
                      <a:moveTo>
                        <a:pt x="1" y="0"/>
                      </a:moveTo>
                      <a:lnTo>
                        <a:pt x="1156" y="3262"/>
                      </a:lnTo>
                      <a:lnTo>
                        <a:pt x="1564" y="4418"/>
                      </a:lnTo>
                      <a:lnTo>
                        <a:pt x="6899" y="19233"/>
                      </a:lnTo>
                      <a:lnTo>
                        <a:pt x="31841" y="19233"/>
                      </a:lnTo>
                      <a:lnTo>
                        <a:pt x="26540" y="4418"/>
                      </a:lnTo>
                      <a:lnTo>
                        <a:pt x="26133" y="3262"/>
                      </a:lnTo>
                      <a:lnTo>
                        <a:pt x="25759" y="2277"/>
                      </a:lnTo>
                      <a:cubicBezTo>
                        <a:pt x="25283" y="917"/>
                        <a:pt x="23992" y="0"/>
                        <a:pt x="22531" y="0"/>
                      </a:cubicBezTo>
                      <a:close/>
                    </a:path>
                  </a:pathLst>
                </a:cu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3" name="Google Shape;275;p18">
                  <a:extLst>
                    <a:ext uri="{FF2B5EF4-FFF2-40B4-BE49-F238E27FC236}">
                      <a16:creationId xmlns:a16="http://schemas.microsoft.com/office/drawing/2014/main" id="{50C38957-1079-4296-8BD9-BFEA8A282CC4}"/>
                    </a:ext>
                  </a:extLst>
                </p:cNvPr>
                <p:cNvSpPr/>
                <p:nvPr/>
              </p:nvSpPr>
              <p:spPr>
                <a:xfrm>
                  <a:off x="1997037" y="2237290"/>
                  <a:ext cx="1180117" cy="725167"/>
                </a:xfrm>
                <a:custGeom>
                  <a:avLst/>
                  <a:gdLst/>
                  <a:ahLst/>
                  <a:cxnLst/>
                  <a:rect l="l" t="t" r="r" b="b"/>
                  <a:pathLst>
                    <a:path w="22191" h="12744" extrusionOk="0">
                      <a:moveTo>
                        <a:pt x="0" y="0"/>
                      </a:moveTo>
                      <a:lnTo>
                        <a:pt x="4452" y="12743"/>
                      </a:lnTo>
                      <a:lnTo>
                        <a:pt x="22190" y="12743"/>
                      </a:lnTo>
                      <a:lnTo>
                        <a:pt x="18078" y="1156"/>
                      </a:lnTo>
                      <a:lnTo>
                        <a:pt x="17705" y="0"/>
                      </a:ln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1AB89B"/>
                    </a:solidFill>
                    <a:effectLst/>
                    <a:uLnTx/>
                    <a:uFillTx/>
                    <a:cs typeface="+mn-ea"/>
                    <a:sym typeface="+mn-lt"/>
                  </a:endParaRPr>
                </a:p>
              </p:txBody>
            </p:sp>
            <p:sp>
              <p:nvSpPr>
                <p:cNvPr id="2" name="文本框 1">
                  <a:extLst>
                    <a:ext uri="{FF2B5EF4-FFF2-40B4-BE49-F238E27FC236}">
                      <a16:creationId xmlns:a16="http://schemas.microsoft.com/office/drawing/2014/main" id="{ED8BEF24-97BD-40CA-A7B2-9B690AA709F4}"/>
                    </a:ext>
                  </a:extLst>
                </p:cNvPr>
                <p:cNvSpPr txBox="1"/>
                <p:nvPr/>
              </p:nvSpPr>
              <p:spPr>
                <a:xfrm>
                  <a:off x="1927098" y="2393125"/>
                  <a:ext cx="1319996" cy="372158"/>
                </a:xfrm>
                <a:prstGeom prst="rect">
                  <a:avLst/>
                </a:prstGeom>
                <a:noFill/>
              </p:spPr>
              <p:txBody>
                <a:bodyPr wrap="square" rtlCol="0">
                  <a:spAutoFit/>
                </a:bodyPr>
                <a:lstStyle/>
                <a:p>
                  <a:pPr algn="ctr"/>
                  <a:r>
                    <a:rPr lang="en-US" altLang="zh-CN" dirty="0">
                      <a:solidFill>
                        <a:schemeClr val="tx1">
                          <a:lumMod val="75000"/>
                          <a:lumOff val="25000"/>
                        </a:schemeClr>
                      </a:solidFill>
                      <a:cs typeface="+mn-ea"/>
                      <a:sym typeface="+mn-lt"/>
                    </a:rPr>
                    <a:t>TITLE</a:t>
                  </a:r>
                  <a:endParaRPr lang="zh-CN" altLang="en-US" dirty="0">
                    <a:solidFill>
                      <a:schemeClr val="tx1">
                        <a:lumMod val="75000"/>
                        <a:lumOff val="25000"/>
                      </a:schemeClr>
                    </a:solidFill>
                    <a:cs typeface="+mn-ea"/>
                    <a:sym typeface="+mn-lt"/>
                  </a:endParaRPr>
                </a:p>
              </p:txBody>
            </p:sp>
            <p:sp>
              <p:nvSpPr>
                <p:cNvPr id="85" name="文本框 84">
                  <a:extLst>
                    <a:ext uri="{FF2B5EF4-FFF2-40B4-BE49-F238E27FC236}">
                      <a16:creationId xmlns:a16="http://schemas.microsoft.com/office/drawing/2014/main" id="{41777B16-E05E-4BD0-B730-61D6DD6ED1E0}"/>
                    </a:ext>
                  </a:extLst>
                </p:cNvPr>
                <p:cNvSpPr txBox="1"/>
                <p:nvPr/>
              </p:nvSpPr>
              <p:spPr>
                <a:xfrm>
                  <a:off x="3490472" y="2176241"/>
                  <a:ext cx="4827263"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sp>
            <p:nvSpPr>
              <p:cNvPr id="74" name="Google Shape;302;p18">
                <a:extLst>
                  <a:ext uri="{FF2B5EF4-FFF2-40B4-BE49-F238E27FC236}">
                    <a16:creationId xmlns:a16="http://schemas.microsoft.com/office/drawing/2014/main" id="{FA0BFE4E-2E52-4CB8-947C-A3BE8F716D28}"/>
                  </a:ext>
                </a:extLst>
              </p:cNvPr>
              <p:cNvSpPr/>
              <p:nvPr/>
            </p:nvSpPr>
            <p:spPr>
              <a:xfrm>
                <a:off x="8627134" y="2503909"/>
                <a:ext cx="916" cy="1355"/>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solidFill>
                <a:srgbClr val="04738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72" name="组合 171">
              <a:extLst>
                <a:ext uri="{FF2B5EF4-FFF2-40B4-BE49-F238E27FC236}">
                  <a16:creationId xmlns:a16="http://schemas.microsoft.com/office/drawing/2014/main" id="{C0CD5FB7-91AF-4A89-B5DC-90EE414A91F7}"/>
                </a:ext>
              </a:extLst>
            </p:cNvPr>
            <p:cNvGrpSpPr/>
            <p:nvPr/>
          </p:nvGrpSpPr>
          <p:grpSpPr>
            <a:xfrm>
              <a:off x="10024800" y="2012115"/>
              <a:ext cx="724539" cy="724539"/>
              <a:chOff x="1131055" y="7041286"/>
              <a:chExt cx="724539" cy="724539"/>
            </a:xfrm>
          </p:grpSpPr>
          <p:grpSp>
            <p:nvGrpSpPr>
              <p:cNvPr id="113" name="Google Shape;1002;p32">
                <a:extLst>
                  <a:ext uri="{FF2B5EF4-FFF2-40B4-BE49-F238E27FC236}">
                    <a16:creationId xmlns:a16="http://schemas.microsoft.com/office/drawing/2014/main" id="{204AD5E0-921A-4955-87CC-9A94B3E685C0}"/>
                  </a:ext>
                </a:extLst>
              </p:cNvPr>
              <p:cNvGrpSpPr/>
              <p:nvPr/>
            </p:nvGrpSpPr>
            <p:grpSpPr>
              <a:xfrm>
                <a:off x="1344192" y="7225422"/>
                <a:ext cx="323766" cy="378516"/>
                <a:chOff x="-48237000" y="2342650"/>
                <a:chExt cx="256800" cy="300225"/>
              </a:xfrm>
              <a:solidFill>
                <a:srgbClr val="1CAAC2"/>
              </a:solidFill>
            </p:grpSpPr>
            <p:sp>
              <p:nvSpPr>
                <p:cNvPr id="116" name="Google Shape;1003;p32">
                  <a:extLst>
                    <a:ext uri="{FF2B5EF4-FFF2-40B4-BE49-F238E27FC236}">
                      <a16:creationId xmlns:a16="http://schemas.microsoft.com/office/drawing/2014/main" id="{672CD324-C591-4579-B1C7-97B1B9C1E482}"/>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7" name="Google Shape;1004;p32">
                  <a:extLst>
                    <a:ext uri="{FF2B5EF4-FFF2-40B4-BE49-F238E27FC236}">
                      <a16:creationId xmlns:a16="http://schemas.microsoft.com/office/drawing/2014/main" id="{92D8BD58-902D-4F35-A57E-F2B76AB003FF}"/>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18" name="Google Shape;1005;p32">
                  <a:extLst>
                    <a:ext uri="{FF2B5EF4-FFF2-40B4-BE49-F238E27FC236}">
                      <a16:creationId xmlns:a16="http://schemas.microsoft.com/office/drawing/2014/main" id="{A0AEEE78-CE69-45B4-8BF1-B55E0B4045E2}"/>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9" name="椭圆 8">
                <a:extLst>
                  <a:ext uri="{FF2B5EF4-FFF2-40B4-BE49-F238E27FC236}">
                    <a16:creationId xmlns:a16="http://schemas.microsoft.com/office/drawing/2014/main" id="{F64329AF-98BF-4EF2-8FDC-77782D90E1C3}"/>
                  </a:ext>
                </a:extLst>
              </p:cNvPr>
              <p:cNvSpPr/>
              <p:nvPr/>
            </p:nvSpPr>
            <p:spPr>
              <a:xfrm>
                <a:off x="1131055" y="7041286"/>
                <a:ext cx="724539" cy="724539"/>
              </a:xfrm>
              <a:prstGeom prst="ellipse">
                <a:avLst/>
              </a:prstGeom>
              <a:noFill/>
              <a:ln w="19050">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74" name="组合 173">
            <a:extLst>
              <a:ext uri="{FF2B5EF4-FFF2-40B4-BE49-F238E27FC236}">
                <a16:creationId xmlns:a16="http://schemas.microsoft.com/office/drawing/2014/main" id="{6207E157-B4DF-40DA-9E13-5BE9B4088188}"/>
              </a:ext>
            </a:extLst>
          </p:cNvPr>
          <p:cNvGrpSpPr/>
          <p:nvPr/>
        </p:nvGrpSpPr>
        <p:grpSpPr>
          <a:xfrm>
            <a:off x="945855" y="3375418"/>
            <a:ext cx="8016607" cy="1099843"/>
            <a:chOff x="945855" y="3375418"/>
            <a:chExt cx="8016607" cy="1099843"/>
          </a:xfrm>
        </p:grpSpPr>
        <p:grpSp>
          <p:nvGrpSpPr>
            <p:cNvPr id="86" name="组合 85">
              <a:extLst>
                <a:ext uri="{FF2B5EF4-FFF2-40B4-BE49-F238E27FC236}">
                  <a16:creationId xmlns:a16="http://schemas.microsoft.com/office/drawing/2014/main" id="{701096F6-2EFE-414B-90B5-F3B2227DD7F4}"/>
                </a:ext>
              </a:extLst>
            </p:cNvPr>
            <p:cNvGrpSpPr/>
            <p:nvPr/>
          </p:nvGrpSpPr>
          <p:grpSpPr>
            <a:xfrm>
              <a:off x="945855" y="3375418"/>
              <a:ext cx="8016607" cy="1099843"/>
              <a:chOff x="1222074" y="2065161"/>
              <a:chExt cx="8016607" cy="1099843"/>
            </a:xfrm>
          </p:grpSpPr>
          <p:sp>
            <p:nvSpPr>
              <p:cNvPr id="87" name="Google Shape;268;p18">
                <a:extLst>
                  <a:ext uri="{FF2B5EF4-FFF2-40B4-BE49-F238E27FC236}">
                    <a16:creationId xmlns:a16="http://schemas.microsoft.com/office/drawing/2014/main" id="{E550B83F-7F51-4844-B31E-E5D9E5426BFF}"/>
                  </a:ext>
                </a:extLst>
              </p:cNvPr>
              <p:cNvSpPr/>
              <p:nvPr/>
            </p:nvSpPr>
            <p:spPr>
              <a:xfrm>
                <a:off x="1731330" y="2065161"/>
                <a:ext cx="1420491" cy="1051901"/>
              </a:xfrm>
              <a:custGeom>
                <a:avLst/>
                <a:gdLst/>
                <a:ahLst/>
                <a:cxnLst/>
                <a:rect l="l" t="t" r="r" b="b"/>
                <a:pathLst>
                  <a:path w="26711" h="18486" extrusionOk="0">
                    <a:moveTo>
                      <a:pt x="1" y="0"/>
                    </a:moveTo>
                    <a:lnTo>
                      <a:pt x="1768" y="18486"/>
                    </a:lnTo>
                    <a:lnTo>
                      <a:pt x="26710" y="18486"/>
                    </a:lnTo>
                    <a:lnTo>
                      <a:pt x="25181" y="2175"/>
                    </a:lnTo>
                    <a:cubicBezTo>
                      <a:pt x="25045" y="951"/>
                      <a:pt x="23992" y="0"/>
                      <a:pt x="22768" y="0"/>
                    </a:cubicBezTo>
                    <a:close/>
                  </a:path>
                </a:pathLst>
              </a:custGeom>
              <a:solidFill>
                <a:schemeClr val="tx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4" name="Google Shape;270;p18">
                <a:extLst>
                  <a:ext uri="{FF2B5EF4-FFF2-40B4-BE49-F238E27FC236}">
                    <a16:creationId xmlns:a16="http://schemas.microsoft.com/office/drawing/2014/main" id="{5FF9FD38-CCF2-4FCB-8211-892B48836A12}"/>
                  </a:ext>
                </a:extLst>
              </p:cNvPr>
              <p:cNvSpPr/>
              <p:nvPr/>
            </p:nvSpPr>
            <p:spPr>
              <a:xfrm>
                <a:off x="1222074" y="2147657"/>
                <a:ext cx="8016607" cy="916647"/>
              </a:xfrm>
              <a:prstGeom prst="roundRect">
                <a:avLst>
                  <a:gd name="adj" fmla="val 50000"/>
                </a:avLst>
              </a:prstGeom>
              <a:solidFill>
                <a:srgbClr val="FFFFFF"/>
              </a:solidFill>
              <a:ln w="9525" cap="flat" cmpd="sng">
                <a:solidFill>
                  <a:schemeClr val="tx2"/>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9" name="Google Shape;273;p18">
                <a:extLst>
                  <a:ext uri="{FF2B5EF4-FFF2-40B4-BE49-F238E27FC236}">
                    <a16:creationId xmlns:a16="http://schemas.microsoft.com/office/drawing/2014/main" id="{402DF952-79B7-44FC-A67B-197BD81614A4}"/>
                  </a:ext>
                </a:extLst>
              </p:cNvPr>
              <p:cNvSpPr/>
              <p:nvPr/>
            </p:nvSpPr>
            <p:spPr>
              <a:xfrm>
                <a:off x="1731329" y="2065163"/>
                <a:ext cx="327163" cy="976506"/>
              </a:xfrm>
              <a:custGeom>
                <a:avLst/>
                <a:gdLst/>
                <a:ahLst/>
                <a:cxnLst/>
                <a:rect l="l" t="t" r="r" b="b"/>
                <a:pathLst>
                  <a:path w="6152" h="17161" extrusionOk="0">
                    <a:moveTo>
                      <a:pt x="1" y="0"/>
                    </a:moveTo>
                    <a:lnTo>
                      <a:pt x="3059" y="17161"/>
                    </a:lnTo>
                    <a:lnTo>
                      <a:pt x="6152" y="17161"/>
                    </a:lnTo>
                    <a:lnTo>
                      <a:pt x="1" y="0"/>
                    </a:lnTo>
                    <a:close/>
                  </a:path>
                </a:pathLst>
              </a:custGeom>
              <a:solidFill>
                <a:schemeClr val="bg1">
                  <a:lumMod val="50000"/>
                  <a:alpha val="1198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0" name="Google Shape;274;p18">
                <a:extLst>
                  <a:ext uri="{FF2B5EF4-FFF2-40B4-BE49-F238E27FC236}">
                    <a16:creationId xmlns:a16="http://schemas.microsoft.com/office/drawing/2014/main" id="{D4C1F276-87DB-4DA7-9DF6-20A1DD0FB83E}"/>
                  </a:ext>
                </a:extLst>
              </p:cNvPr>
              <p:cNvSpPr/>
              <p:nvPr/>
            </p:nvSpPr>
            <p:spPr>
              <a:xfrm>
                <a:off x="1727176" y="2070540"/>
                <a:ext cx="1693357" cy="1094464"/>
              </a:xfrm>
              <a:custGeom>
                <a:avLst/>
                <a:gdLst/>
                <a:ahLst/>
                <a:cxnLst/>
                <a:rect l="l" t="t" r="r" b="b"/>
                <a:pathLst>
                  <a:path w="31842" h="19234" extrusionOk="0">
                    <a:moveTo>
                      <a:pt x="1" y="0"/>
                    </a:moveTo>
                    <a:lnTo>
                      <a:pt x="1156" y="3262"/>
                    </a:lnTo>
                    <a:lnTo>
                      <a:pt x="1564" y="4418"/>
                    </a:lnTo>
                    <a:lnTo>
                      <a:pt x="6899" y="19233"/>
                    </a:lnTo>
                    <a:lnTo>
                      <a:pt x="31841" y="19233"/>
                    </a:lnTo>
                    <a:lnTo>
                      <a:pt x="26540" y="4418"/>
                    </a:lnTo>
                    <a:lnTo>
                      <a:pt x="26133" y="3262"/>
                    </a:lnTo>
                    <a:lnTo>
                      <a:pt x="25759" y="2277"/>
                    </a:lnTo>
                    <a:cubicBezTo>
                      <a:pt x="25283" y="917"/>
                      <a:pt x="23992" y="0"/>
                      <a:pt x="22531" y="0"/>
                    </a:cubicBezTo>
                    <a:close/>
                  </a:path>
                </a:pathLst>
              </a:custGeom>
              <a:solidFill>
                <a:schemeClr val="tx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1" name="Google Shape;275;p18">
                <a:extLst>
                  <a:ext uri="{FF2B5EF4-FFF2-40B4-BE49-F238E27FC236}">
                    <a16:creationId xmlns:a16="http://schemas.microsoft.com/office/drawing/2014/main" id="{919A37B0-7051-49E9-9BA4-695993083393}"/>
                  </a:ext>
                </a:extLst>
              </p:cNvPr>
              <p:cNvSpPr/>
              <p:nvPr/>
            </p:nvSpPr>
            <p:spPr>
              <a:xfrm>
                <a:off x="1997037" y="2237290"/>
                <a:ext cx="1180117" cy="725167"/>
              </a:xfrm>
              <a:custGeom>
                <a:avLst/>
                <a:gdLst/>
                <a:ahLst/>
                <a:cxnLst/>
                <a:rect l="l" t="t" r="r" b="b"/>
                <a:pathLst>
                  <a:path w="22191" h="12744" extrusionOk="0">
                    <a:moveTo>
                      <a:pt x="0" y="0"/>
                    </a:moveTo>
                    <a:lnTo>
                      <a:pt x="4452" y="12743"/>
                    </a:lnTo>
                    <a:lnTo>
                      <a:pt x="22190" y="12743"/>
                    </a:lnTo>
                    <a:lnTo>
                      <a:pt x="18078" y="1156"/>
                    </a:lnTo>
                    <a:lnTo>
                      <a:pt x="17705" y="0"/>
                    </a:ln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1AB89B"/>
                  </a:solidFill>
                  <a:effectLst/>
                  <a:uLnTx/>
                  <a:uFillTx/>
                  <a:cs typeface="+mn-ea"/>
                  <a:sym typeface="+mn-lt"/>
                </a:endParaRPr>
              </a:p>
            </p:txBody>
          </p:sp>
          <p:sp>
            <p:nvSpPr>
              <p:cNvPr id="92" name="文本框 91">
                <a:extLst>
                  <a:ext uri="{FF2B5EF4-FFF2-40B4-BE49-F238E27FC236}">
                    <a16:creationId xmlns:a16="http://schemas.microsoft.com/office/drawing/2014/main" id="{E7150E4F-D257-4AB3-B3F2-65EA6293AA0E}"/>
                  </a:ext>
                </a:extLst>
              </p:cNvPr>
              <p:cNvSpPr txBox="1"/>
              <p:nvPr/>
            </p:nvSpPr>
            <p:spPr>
              <a:xfrm>
                <a:off x="1927098" y="2393125"/>
                <a:ext cx="1319996" cy="372158"/>
              </a:xfrm>
              <a:prstGeom prst="rect">
                <a:avLst/>
              </a:prstGeom>
              <a:noFill/>
            </p:spPr>
            <p:txBody>
              <a:bodyPr wrap="square" rtlCol="0">
                <a:spAutoFit/>
              </a:bodyPr>
              <a:lstStyle/>
              <a:p>
                <a:pPr algn="ctr"/>
                <a:r>
                  <a:rPr lang="en-US" altLang="zh-CN" dirty="0">
                    <a:solidFill>
                      <a:schemeClr val="tx1">
                        <a:lumMod val="75000"/>
                        <a:lumOff val="25000"/>
                      </a:schemeClr>
                    </a:solidFill>
                    <a:cs typeface="+mn-ea"/>
                    <a:sym typeface="+mn-lt"/>
                  </a:rPr>
                  <a:t>TITLE</a:t>
                </a:r>
                <a:endParaRPr lang="zh-CN" altLang="en-US" dirty="0">
                  <a:solidFill>
                    <a:schemeClr val="tx1">
                      <a:lumMod val="75000"/>
                      <a:lumOff val="25000"/>
                    </a:schemeClr>
                  </a:solidFill>
                  <a:cs typeface="+mn-ea"/>
                  <a:sym typeface="+mn-lt"/>
                </a:endParaRPr>
              </a:p>
            </p:txBody>
          </p:sp>
          <p:sp>
            <p:nvSpPr>
              <p:cNvPr id="93" name="文本框 92">
                <a:extLst>
                  <a:ext uri="{FF2B5EF4-FFF2-40B4-BE49-F238E27FC236}">
                    <a16:creationId xmlns:a16="http://schemas.microsoft.com/office/drawing/2014/main" id="{D0C1227B-2222-4150-A0C7-F776E4C7E732}"/>
                  </a:ext>
                </a:extLst>
              </p:cNvPr>
              <p:cNvSpPr txBox="1"/>
              <p:nvPr/>
            </p:nvSpPr>
            <p:spPr>
              <a:xfrm>
                <a:off x="3490472" y="2176241"/>
                <a:ext cx="4827263"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grpSp>
          <p:nvGrpSpPr>
            <p:cNvPr id="171" name="组合 170">
              <a:extLst>
                <a:ext uri="{FF2B5EF4-FFF2-40B4-BE49-F238E27FC236}">
                  <a16:creationId xmlns:a16="http://schemas.microsoft.com/office/drawing/2014/main" id="{CABBD125-321C-4AA1-9D4D-59BBF6D5A9F5}"/>
                </a:ext>
              </a:extLst>
            </p:cNvPr>
            <p:cNvGrpSpPr/>
            <p:nvPr/>
          </p:nvGrpSpPr>
          <p:grpSpPr>
            <a:xfrm>
              <a:off x="8046001" y="3554214"/>
              <a:ext cx="724539" cy="724539"/>
              <a:chOff x="3522980" y="7041286"/>
              <a:chExt cx="724539" cy="724539"/>
            </a:xfrm>
          </p:grpSpPr>
          <p:sp>
            <p:nvSpPr>
              <p:cNvPr id="126" name="Google Shape;973;p32">
                <a:extLst>
                  <a:ext uri="{FF2B5EF4-FFF2-40B4-BE49-F238E27FC236}">
                    <a16:creationId xmlns:a16="http://schemas.microsoft.com/office/drawing/2014/main" id="{DD865EA6-1519-4A4F-A1A4-778045518D0E}"/>
                  </a:ext>
                </a:extLst>
              </p:cNvPr>
              <p:cNvSpPr/>
              <p:nvPr/>
            </p:nvSpPr>
            <p:spPr>
              <a:xfrm>
                <a:off x="3722184" y="7230118"/>
                <a:ext cx="371055" cy="36912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2"/>
              </a:solidFill>
              <a:ln>
                <a:solidFill>
                  <a:schemeClr val="tx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66" name="椭圆 165">
                <a:extLst>
                  <a:ext uri="{FF2B5EF4-FFF2-40B4-BE49-F238E27FC236}">
                    <a16:creationId xmlns:a16="http://schemas.microsoft.com/office/drawing/2014/main" id="{807C1BE1-AFB4-47CD-8211-338312703201}"/>
                  </a:ext>
                </a:extLst>
              </p:cNvPr>
              <p:cNvSpPr/>
              <p:nvPr/>
            </p:nvSpPr>
            <p:spPr>
              <a:xfrm>
                <a:off x="3522980" y="7041286"/>
                <a:ext cx="724539" cy="724539"/>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75" name="组合 174">
            <a:extLst>
              <a:ext uri="{FF2B5EF4-FFF2-40B4-BE49-F238E27FC236}">
                <a16:creationId xmlns:a16="http://schemas.microsoft.com/office/drawing/2014/main" id="{E2B7D560-8BD0-46DB-AA9B-82EF422D6E44}"/>
              </a:ext>
            </a:extLst>
          </p:cNvPr>
          <p:cNvGrpSpPr/>
          <p:nvPr/>
        </p:nvGrpSpPr>
        <p:grpSpPr>
          <a:xfrm>
            <a:off x="2409418" y="4909858"/>
            <a:ext cx="8016607" cy="1099843"/>
            <a:chOff x="2409418" y="4909858"/>
            <a:chExt cx="8016607" cy="1099843"/>
          </a:xfrm>
        </p:grpSpPr>
        <p:grpSp>
          <p:nvGrpSpPr>
            <p:cNvPr id="96" name="组合 95">
              <a:extLst>
                <a:ext uri="{FF2B5EF4-FFF2-40B4-BE49-F238E27FC236}">
                  <a16:creationId xmlns:a16="http://schemas.microsoft.com/office/drawing/2014/main" id="{98941A5C-93E7-4E65-B6CD-4F17D5A1F363}"/>
                </a:ext>
              </a:extLst>
            </p:cNvPr>
            <p:cNvGrpSpPr/>
            <p:nvPr/>
          </p:nvGrpSpPr>
          <p:grpSpPr>
            <a:xfrm>
              <a:off x="2409418" y="4909858"/>
              <a:ext cx="8016607" cy="1099843"/>
              <a:chOff x="1222074" y="2065161"/>
              <a:chExt cx="8016607" cy="1099843"/>
            </a:xfrm>
          </p:grpSpPr>
          <p:sp>
            <p:nvSpPr>
              <p:cNvPr id="97" name="Google Shape;268;p18">
                <a:extLst>
                  <a:ext uri="{FF2B5EF4-FFF2-40B4-BE49-F238E27FC236}">
                    <a16:creationId xmlns:a16="http://schemas.microsoft.com/office/drawing/2014/main" id="{444D3177-9C85-4A1F-B026-5000ACE401F2}"/>
                  </a:ext>
                </a:extLst>
              </p:cNvPr>
              <p:cNvSpPr/>
              <p:nvPr/>
            </p:nvSpPr>
            <p:spPr>
              <a:xfrm>
                <a:off x="1731330" y="2065161"/>
                <a:ext cx="1420491" cy="1051901"/>
              </a:xfrm>
              <a:custGeom>
                <a:avLst/>
                <a:gdLst/>
                <a:ahLst/>
                <a:cxnLst/>
                <a:rect l="l" t="t" r="r" b="b"/>
                <a:pathLst>
                  <a:path w="26711" h="18486" extrusionOk="0">
                    <a:moveTo>
                      <a:pt x="1" y="0"/>
                    </a:moveTo>
                    <a:lnTo>
                      <a:pt x="1768" y="18486"/>
                    </a:lnTo>
                    <a:lnTo>
                      <a:pt x="26710" y="18486"/>
                    </a:lnTo>
                    <a:lnTo>
                      <a:pt x="25181" y="2175"/>
                    </a:lnTo>
                    <a:cubicBezTo>
                      <a:pt x="25045" y="951"/>
                      <a:pt x="23992" y="0"/>
                      <a:pt x="22768" y="0"/>
                    </a:cubicBezTo>
                    <a:close/>
                  </a:path>
                </a:pathLst>
              </a:custGeom>
              <a:solidFill>
                <a:srgbClr val="178A9E"/>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04" name="Google Shape;270;p18">
                <a:extLst>
                  <a:ext uri="{FF2B5EF4-FFF2-40B4-BE49-F238E27FC236}">
                    <a16:creationId xmlns:a16="http://schemas.microsoft.com/office/drawing/2014/main" id="{AEDBD68C-7B8F-459B-BAD0-AAF7DF1E7E3A}"/>
                  </a:ext>
                </a:extLst>
              </p:cNvPr>
              <p:cNvSpPr/>
              <p:nvPr/>
            </p:nvSpPr>
            <p:spPr>
              <a:xfrm>
                <a:off x="1222074" y="2147657"/>
                <a:ext cx="8016607" cy="916647"/>
              </a:xfrm>
              <a:prstGeom prst="roundRect">
                <a:avLst>
                  <a:gd name="adj" fmla="val 50000"/>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9" name="Google Shape;273;p18">
                <a:extLst>
                  <a:ext uri="{FF2B5EF4-FFF2-40B4-BE49-F238E27FC236}">
                    <a16:creationId xmlns:a16="http://schemas.microsoft.com/office/drawing/2014/main" id="{A3F4E006-669C-4523-A7AB-431375178E50}"/>
                  </a:ext>
                </a:extLst>
              </p:cNvPr>
              <p:cNvSpPr/>
              <p:nvPr/>
            </p:nvSpPr>
            <p:spPr>
              <a:xfrm>
                <a:off x="1731329" y="2065163"/>
                <a:ext cx="327163" cy="976506"/>
              </a:xfrm>
              <a:custGeom>
                <a:avLst/>
                <a:gdLst/>
                <a:ahLst/>
                <a:cxnLst/>
                <a:rect l="l" t="t" r="r" b="b"/>
                <a:pathLst>
                  <a:path w="6152" h="17161" extrusionOk="0">
                    <a:moveTo>
                      <a:pt x="1" y="0"/>
                    </a:moveTo>
                    <a:lnTo>
                      <a:pt x="3059" y="17161"/>
                    </a:lnTo>
                    <a:lnTo>
                      <a:pt x="6152" y="17161"/>
                    </a:lnTo>
                    <a:lnTo>
                      <a:pt x="1" y="0"/>
                    </a:lnTo>
                    <a:close/>
                  </a:path>
                </a:pathLst>
              </a:custGeom>
              <a:solidFill>
                <a:schemeClr val="bg1">
                  <a:lumMod val="50000"/>
                  <a:alpha val="11980"/>
                </a:scheme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00" name="Google Shape;274;p18">
                <a:extLst>
                  <a:ext uri="{FF2B5EF4-FFF2-40B4-BE49-F238E27FC236}">
                    <a16:creationId xmlns:a16="http://schemas.microsoft.com/office/drawing/2014/main" id="{07DE9863-BB57-4D38-9CCC-A7F5184CC9B1}"/>
                  </a:ext>
                </a:extLst>
              </p:cNvPr>
              <p:cNvSpPr/>
              <p:nvPr/>
            </p:nvSpPr>
            <p:spPr>
              <a:xfrm>
                <a:off x="1727176" y="2070540"/>
                <a:ext cx="1693357" cy="1094464"/>
              </a:xfrm>
              <a:custGeom>
                <a:avLst/>
                <a:gdLst/>
                <a:ahLst/>
                <a:cxnLst/>
                <a:rect l="l" t="t" r="r" b="b"/>
                <a:pathLst>
                  <a:path w="31842" h="19234" extrusionOk="0">
                    <a:moveTo>
                      <a:pt x="1" y="0"/>
                    </a:moveTo>
                    <a:lnTo>
                      <a:pt x="1156" y="3262"/>
                    </a:lnTo>
                    <a:lnTo>
                      <a:pt x="1564" y="4418"/>
                    </a:lnTo>
                    <a:lnTo>
                      <a:pt x="6899" y="19233"/>
                    </a:lnTo>
                    <a:lnTo>
                      <a:pt x="31841" y="19233"/>
                    </a:lnTo>
                    <a:lnTo>
                      <a:pt x="26540" y="4418"/>
                    </a:lnTo>
                    <a:lnTo>
                      <a:pt x="26133" y="3262"/>
                    </a:lnTo>
                    <a:lnTo>
                      <a:pt x="25759" y="2277"/>
                    </a:lnTo>
                    <a:cubicBezTo>
                      <a:pt x="25283" y="917"/>
                      <a:pt x="23992" y="0"/>
                      <a:pt x="22531" y="0"/>
                    </a:cubicBezTo>
                    <a:close/>
                  </a:path>
                </a:pathLst>
              </a:custGeom>
              <a:solidFill>
                <a:srgbClr val="1CAAC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01" name="Google Shape;275;p18">
                <a:extLst>
                  <a:ext uri="{FF2B5EF4-FFF2-40B4-BE49-F238E27FC236}">
                    <a16:creationId xmlns:a16="http://schemas.microsoft.com/office/drawing/2014/main" id="{CFE94F6E-BB96-44A4-83C9-709053FC8853}"/>
                  </a:ext>
                </a:extLst>
              </p:cNvPr>
              <p:cNvSpPr/>
              <p:nvPr/>
            </p:nvSpPr>
            <p:spPr>
              <a:xfrm>
                <a:off x="1997037" y="2237290"/>
                <a:ext cx="1180117" cy="725167"/>
              </a:xfrm>
              <a:custGeom>
                <a:avLst/>
                <a:gdLst/>
                <a:ahLst/>
                <a:cxnLst/>
                <a:rect l="l" t="t" r="r" b="b"/>
                <a:pathLst>
                  <a:path w="22191" h="12744" extrusionOk="0">
                    <a:moveTo>
                      <a:pt x="0" y="0"/>
                    </a:moveTo>
                    <a:lnTo>
                      <a:pt x="4452" y="12743"/>
                    </a:lnTo>
                    <a:lnTo>
                      <a:pt x="22190" y="12743"/>
                    </a:lnTo>
                    <a:lnTo>
                      <a:pt x="18078" y="1156"/>
                    </a:lnTo>
                    <a:lnTo>
                      <a:pt x="17705" y="0"/>
                    </a:lnTo>
                    <a:close/>
                  </a:path>
                </a:pathLst>
              </a:custGeom>
              <a:solidFill>
                <a:schemeClr val="bg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1AB89B"/>
                  </a:solidFill>
                  <a:effectLst/>
                  <a:uLnTx/>
                  <a:uFillTx/>
                  <a:cs typeface="+mn-ea"/>
                  <a:sym typeface="+mn-lt"/>
                </a:endParaRPr>
              </a:p>
            </p:txBody>
          </p:sp>
          <p:sp>
            <p:nvSpPr>
              <p:cNvPr id="102" name="文本框 101">
                <a:extLst>
                  <a:ext uri="{FF2B5EF4-FFF2-40B4-BE49-F238E27FC236}">
                    <a16:creationId xmlns:a16="http://schemas.microsoft.com/office/drawing/2014/main" id="{8E08C290-7B4B-43DE-9919-3C058E434082}"/>
                  </a:ext>
                </a:extLst>
              </p:cNvPr>
              <p:cNvSpPr txBox="1"/>
              <p:nvPr/>
            </p:nvSpPr>
            <p:spPr>
              <a:xfrm>
                <a:off x="1927098" y="2393125"/>
                <a:ext cx="1319996" cy="372158"/>
              </a:xfrm>
              <a:prstGeom prst="rect">
                <a:avLst/>
              </a:prstGeom>
              <a:noFill/>
            </p:spPr>
            <p:txBody>
              <a:bodyPr wrap="square" rtlCol="0">
                <a:spAutoFit/>
              </a:bodyPr>
              <a:lstStyle/>
              <a:p>
                <a:pPr algn="ctr"/>
                <a:r>
                  <a:rPr lang="en-US" altLang="zh-CN" dirty="0">
                    <a:solidFill>
                      <a:schemeClr val="tx1">
                        <a:lumMod val="75000"/>
                        <a:lumOff val="25000"/>
                      </a:schemeClr>
                    </a:solidFill>
                    <a:cs typeface="+mn-ea"/>
                    <a:sym typeface="+mn-lt"/>
                  </a:rPr>
                  <a:t>TITLE</a:t>
                </a:r>
                <a:endParaRPr lang="zh-CN" altLang="en-US" dirty="0">
                  <a:solidFill>
                    <a:schemeClr val="tx1">
                      <a:lumMod val="75000"/>
                      <a:lumOff val="25000"/>
                    </a:schemeClr>
                  </a:solidFill>
                  <a:cs typeface="+mn-ea"/>
                  <a:sym typeface="+mn-lt"/>
                </a:endParaRPr>
              </a:p>
            </p:txBody>
          </p:sp>
          <p:sp>
            <p:nvSpPr>
              <p:cNvPr id="103" name="文本框 102">
                <a:extLst>
                  <a:ext uri="{FF2B5EF4-FFF2-40B4-BE49-F238E27FC236}">
                    <a16:creationId xmlns:a16="http://schemas.microsoft.com/office/drawing/2014/main" id="{E9837565-3600-4FA2-83DD-D1EF10E36D42}"/>
                  </a:ext>
                </a:extLst>
              </p:cNvPr>
              <p:cNvSpPr txBox="1"/>
              <p:nvPr/>
            </p:nvSpPr>
            <p:spPr>
              <a:xfrm>
                <a:off x="3490472" y="2176241"/>
                <a:ext cx="4827263"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grpSp>
        <p:grpSp>
          <p:nvGrpSpPr>
            <p:cNvPr id="170" name="组合 169">
              <a:extLst>
                <a:ext uri="{FF2B5EF4-FFF2-40B4-BE49-F238E27FC236}">
                  <a16:creationId xmlns:a16="http://schemas.microsoft.com/office/drawing/2014/main" id="{95D2DC2A-274B-4049-BCC3-3BAF83D67F9E}"/>
                </a:ext>
              </a:extLst>
            </p:cNvPr>
            <p:cNvGrpSpPr/>
            <p:nvPr/>
          </p:nvGrpSpPr>
          <p:grpSpPr>
            <a:xfrm>
              <a:off x="9555533" y="5100199"/>
              <a:ext cx="724539" cy="724539"/>
              <a:chOff x="5925915" y="7041286"/>
              <a:chExt cx="724539" cy="724539"/>
            </a:xfrm>
          </p:grpSpPr>
          <p:grpSp>
            <p:nvGrpSpPr>
              <p:cNvPr id="136" name="Google Shape;982;p32">
                <a:extLst>
                  <a:ext uri="{FF2B5EF4-FFF2-40B4-BE49-F238E27FC236}">
                    <a16:creationId xmlns:a16="http://schemas.microsoft.com/office/drawing/2014/main" id="{7EEE9505-B9BD-494A-B9AE-8288B8F70CFF}"/>
                  </a:ext>
                </a:extLst>
              </p:cNvPr>
              <p:cNvGrpSpPr/>
              <p:nvPr/>
            </p:nvGrpSpPr>
            <p:grpSpPr>
              <a:xfrm>
                <a:off x="6120617" y="7227962"/>
                <a:ext cx="376497" cy="373454"/>
                <a:chOff x="-31166825" y="1939525"/>
                <a:chExt cx="293800" cy="291425"/>
              </a:xfrm>
              <a:solidFill>
                <a:srgbClr val="1CAAC2"/>
              </a:solidFill>
            </p:grpSpPr>
            <p:sp>
              <p:nvSpPr>
                <p:cNvPr id="139" name="Google Shape;983;p32">
                  <a:extLst>
                    <a:ext uri="{FF2B5EF4-FFF2-40B4-BE49-F238E27FC236}">
                      <a16:creationId xmlns:a16="http://schemas.microsoft.com/office/drawing/2014/main" id="{BF6A690D-BBD1-4E56-97C9-9A5BBC3F9B4E}"/>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0" name="Google Shape;984;p32">
                  <a:extLst>
                    <a:ext uri="{FF2B5EF4-FFF2-40B4-BE49-F238E27FC236}">
                      <a16:creationId xmlns:a16="http://schemas.microsoft.com/office/drawing/2014/main" id="{82916417-A26E-4CC3-908F-FDEB543397E0}"/>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1" name="Google Shape;985;p32">
                  <a:extLst>
                    <a:ext uri="{FF2B5EF4-FFF2-40B4-BE49-F238E27FC236}">
                      <a16:creationId xmlns:a16="http://schemas.microsoft.com/office/drawing/2014/main" id="{4AA59868-B54A-4765-8078-69974AAE5EDA}"/>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2" name="Google Shape;986;p32">
                  <a:extLst>
                    <a:ext uri="{FF2B5EF4-FFF2-40B4-BE49-F238E27FC236}">
                      <a16:creationId xmlns:a16="http://schemas.microsoft.com/office/drawing/2014/main" id="{80B4C4D1-3D57-49BC-A94C-864BA3905CAD}"/>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3" name="Google Shape;987;p32">
                  <a:extLst>
                    <a:ext uri="{FF2B5EF4-FFF2-40B4-BE49-F238E27FC236}">
                      <a16:creationId xmlns:a16="http://schemas.microsoft.com/office/drawing/2014/main" id="{B5D6CD89-CE8E-444B-949D-1C77456F8E60}"/>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4" name="Google Shape;988;p32">
                  <a:extLst>
                    <a:ext uri="{FF2B5EF4-FFF2-40B4-BE49-F238E27FC236}">
                      <a16:creationId xmlns:a16="http://schemas.microsoft.com/office/drawing/2014/main" id="{9BF7E0E0-D421-4DD1-BF83-365DC42EFB60}"/>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5" name="Google Shape;989;p32">
                  <a:extLst>
                    <a:ext uri="{FF2B5EF4-FFF2-40B4-BE49-F238E27FC236}">
                      <a16:creationId xmlns:a16="http://schemas.microsoft.com/office/drawing/2014/main" id="{A0BB1226-A79A-4D2C-8C9F-30885FD0FA37}"/>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6" name="Google Shape;990;p32">
                  <a:extLst>
                    <a:ext uri="{FF2B5EF4-FFF2-40B4-BE49-F238E27FC236}">
                      <a16:creationId xmlns:a16="http://schemas.microsoft.com/office/drawing/2014/main" id="{09033121-68C1-444D-91F3-273BF5CF9F3B}"/>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7" name="Google Shape;991;p32">
                  <a:extLst>
                    <a:ext uri="{FF2B5EF4-FFF2-40B4-BE49-F238E27FC236}">
                      <a16:creationId xmlns:a16="http://schemas.microsoft.com/office/drawing/2014/main" id="{E6BCE67B-F666-4EBD-9153-8E931A3E18B3}"/>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8" name="Google Shape;992;p32">
                  <a:extLst>
                    <a:ext uri="{FF2B5EF4-FFF2-40B4-BE49-F238E27FC236}">
                      <a16:creationId xmlns:a16="http://schemas.microsoft.com/office/drawing/2014/main" id="{9B305EF9-65CE-4A3C-9F32-746854DA0E9B}"/>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9" name="Google Shape;993;p32">
                  <a:extLst>
                    <a:ext uri="{FF2B5EF4-FFF2-40B4-BE49-F238E27FC236}">
                      <a16:creationId xmlns:a16="http://schemas.microsoft.com/office/drawing/2014/main" id="{205C90A0-A81F-4F72-B1EB-99B00387CAA0}"/>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67" name="椭圆 166">
                <a:extLst>
                  <a:ext uri="{FF2B5EF4-FFF2-40B4-BE49-F238E27FC236}">
                    <a16:creationId xmlns:a16="http://schemas.microsoft.com/office/drawing/2014/main" id="{A03253EB-2197-452F-A50F-BCC56AD03C0D}"/>
                  </a:ext>
                </a:extLst>
              </p:cNvPr>
              <p:cNvSpPr/>
              <p:nvPr/>
            </p:nvSpPr>
            <p:spPr>
              <a:xfrm>
                <a:off x="5925915" y="7041286"/>
                <a:ext cx="724539" cy="724539"/>
              </a:xfrm>
              <a:prstGeom prst="ellipse">
                <a:avLst/>
              </a:prstGeom>
              <a:noFill/>
              <a:ln w="19050">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909181190"/>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par>
                                <p:cTn id="12" presetID="2" presetClass="entr" presetSubtype="2" decel="100000" fill="hold" grpId="0" nodeType="withEffect">
                                  <p:stCondLst>
                                    <p:cond delay="5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1+#ppt_w/2"/>
                                          </p:val>
                                        </p:tav>
                                        <p:tav tm="100000">
                                          <p:val>
                                            <p:strVal val="#ppt_x"/>
                                          </p:val>
                                        </p:tav>
                                      </p:tavLst>
                                    </p:anim>
                                    <p:anim calcmode="lin" valueType="num">
                                      <p:cBhvr additive="base">
                                        <p:cTn id="15" dur="75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50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750" fill="hold"/>
                                        <p:tgtEl>
                                          <p:spTgt spid="34"/>
                                        </p:tgtEl>
                                        <p:attrNameLst>
                                          <p:attrName>ppt_x</p:attrName>
                                        </p:attrNameLst>
                                      </p:cBhvr>
                                      <p:tavLst>
                                        <p:tav tm="0">
                                          <p:val>
                                            <p:strVal val="#ppt_x"/>
                                          </p:val>
                                        </p:tav>
                                        <p:tav tm="100000">
                                          <p:val>
                                            <p:strVal val="#ppt_x"/>
                                          </p:val>
                                        </p:tav>
                                      </p:tavLst>
                                    </p:anim>
                                    <p:anim calcmode="lin" valueType="num">
                                      <p:cBhvr additive="base">
                                        <p:cTn id="19" dur="75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175"/>
                                        </p:tgtEl>
                                        <p:attrNameLst>
                                          <p:attrName>style.visibility</p:attrName>
                                        </p:attrNameLst>
                                      </p:cBhvr>
                                      <p:to>
                                        <p:strVal val="visible"/>
                                      </p:to>
                                    </p:set>
                                    <p:anim calcmode="lin" valueType="num">
                                      <p:cBhvr additive="base">
                                        <p:cTn id="22" dur="500" fill="hold"/>
                                        <p:tgtEl>
                                          <p:spTgt spid="175"/>
                                        </p:tgtEl>
                                        <p:attrNameLst>
                                          <p:attrName>ppt_x</p:attrName>
                                        </p:attrNameLst>
                                      </p:cBhvr>
                                      <p:tavLst>
                                        <p:tav tm="0">
                                          <p:val>
                                            <p:strVal val="0-#ppt_w/2"/>
                                          </p:val>
                                        </p:tav>
                                        <p:tav tm="100000">
                                          <p:val>
                                            <p:strVal val="#ppt_x"/>
                                          </p:val>
                                        </p:tav>
                                      </p:tavLst>
                                    </p:anim>
                                    <p:anim calcmode="lin" valueType="num">
                                      <p:cBhvr additive="base">
                                        <p:cTn id="23" dur="500" fill="hold"/>
                                        <p:tgtEl>
                                          <p:spTgt spid="17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50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173"/>
                                        </p:tgtEl>
                                        <p:attrNameLst>
                                          <p:attrName>style.visibility</p:attrName>
                                        </p:attrNameLst>
                                      </p:cBhvr>
                                      <p:to>
                                        <p:strVal val="visible"/>
                                      </p:to>
                                    </p:set>
                                    <p:anim calcmode="lin" valueType="num">
                                      <p:cBhvr additive="base">
                                        <p:cTn id="30" dur="500" fill="hold"/>
                                        <p:tgtEl>
                                          <p:spTgt spid="173"/>
                                        </p:tgtEl>
                                        <p:attrNameLst>
                                          <p:attrName>ppt_x</p:attrName>
                                        </p:attrNameLst>
                                      </p:cBhvr>
                                      <p:tavLst>
                                        <p:tav tm="0">
                                          <p:val>
                                            <p:strVal val="0-#ppt_w/2"/>
                                          </p:val>
                                        </p:tav>
                                        <p:tav tm="100000">
                                          <p:val>
                                            <p:strVal val="#ppt_x"/>
                                          </p:val>
                                        </p:tav>
                                      </p:tavLst>
                                    </p:anim>
                                    <p:anim calcmode="lin" valueType="num">
                                      <p:cBhvr additive="base">
                                        <p:cTn id="31" dur="50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9" name="组合 98">
            <a:extLst>
              <a:ext uri="{FF2B5EF4-FFF2-40B4-BE49-F238E27FC236}">
                <a16:creationId xmlns:a16="http://schemas.microsoft.com/office/drawing/2014/main" id="{A82BC9E0-2D79-40D0-9EC3-842669C87B0E}"/>
              </a:ext>
            </a:extLst>
          </p:cNvPr>
          <p:cNvGrpSpPr/>
          <p:nvPr/>
        </p:nvGrpSpPr>
        <p:grpSpPr>
          <a:xfrm>
            <a:off x="610393" y="421827"/>
            <a:ext cx="3598050" cy="703471"/>
            <a:chOff x="7410821" y="1559296"/>
            <a:chExt cx="3995921" cy="703471"/>
          </a:xfrm>
        </p:grpSpPr>
        <p:sp>
          <p:nvSpPr>
            <p:cNvPr id="100" name="文本框 99">
              <a:extLst>
                <a:ext uri="{FF2B5EF4-FFF2-40B4-BE49-F238E27FC236}">
                  <a16:creationId xmlns:a16="http://schemas.microsoft.com/office/drawing/2014/main" id="{4C344CE4-6B5E-4A7F-8115-C8F910F816FA}"/>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101" name="文本框 100">
              <a:extLst>
                <a:ext uri="{FF2B5EF4-FFF2-40B4-BE49-F238E27FC236}">
                  <a16:creationId xmlns:a16="http://schemas.microsoft.com/office/drawing/2014/main" id="{9559F090-1FF3-4374-8824-1FBD3C1FEC2C}"/>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5" name="组合 4">
            <a:extLst>
              <a:ext uri="{FF2B5EF4-FFF2-40B4-BE49-F238E27FC236}">
                <a16:creationId xmlns:a16="http://schemas.microsoft.com/office/drawing/2014/main" id="{C5C06B5D-E7B4-40C5-9897-F1D2A7610CBD}"/>
              </a:ext>
            </a:extLst>
          </p:cNvPr>
          <p:cNvGrpSpPr/>
          <p:nvPr/>
        </p:nvGrpSpPr>
        <p:grpSpPr>
          <a:xfrm>
            <a:off x="634947" y="1932711"/>
            <a:ext cx="3206777" cy="3576821"/>
            <a:chOff x="493299" y="2135911"/>
            <a:chExt cx="3206777" cy="3576821"/>
          </a:xfrm>
        </p:grpSpPr>
        <p:grpSp>
          <p:nvGrpSpPr>
            <p:cNvPr id="78" name="Google Shape;424;p20">
              <a:extLst>
                <a:ext uri="{FF2B5EF4-FFF2-40B4-BE49-F238E27FC236}">
                  <a16:creationId xmlns:a16="http://schemas.microsoft.com/office/drawing/2014/main" id="{B21DA3BD-FCF6-42C9-8ADB-F35D1FC17A77}"/>
                </a:ext>
              </a:extLst>
            </p:cNvPr>
            <p:cNvGrpSpPr/>
            <p:nvPr/>
          </p:nvGrpSpPr>
          <p:grpSpPr>
            <a:xfrm>
              <a:off x="493299" y="2135911"/>
              <a:ext cx="3206777" cy="3576821"/>
              <a:chOff x="350012" y="1451500"/>
              <a:chExt cx="2611767" cy="2913150"/>
            </a:xfrm>
          </p:grpSpPr>
          <p:grpSp>
            <p:nvGrpSpPr>
              <p:cNvPr id="79" name="Google Shape;425;p20">
                <a:extLst>
                  <a:ext uri="{FF2B5EF4-FFF2-40B4-BE49-F238E27FC236}">
                    <a16:creationId xmlns:a16="http://schemas.microsoft.com/office/drawing/2014/main" id="{BA012026-7309-4B60-B38D-D077BC660154}"/>
                  </a:ext>
                </a:extLst>
              </p:cNvPr>
              <p:cNvGrpSpPr/>
              <p:nvPr/>
            </p:nvGrpSpPr>
            <p:grpSpPr>
              <a:xfrm>
                <a:off x="350012" y="1451500"/>
                <a:ext cx="2087235" cy="2913150"/>
                <a:chOff x="350012" y="1451500"/>
                <a:chExt cx="2087235" cy="2913150"/>
              </a:xfrm>
            </p:grpSpPr>
            <p:grpSp>
              <p:nvGrpSpPr>
                <p:cNvPr id="81" name="Google Shape;426;p20">
                  <a:extLst>
                    <a:ext uri="{FF2B5EF4-FFF2-40B4-BE49-F238E27FC236}">
                      <a16:creationId xmlns:a16="http://schemas.microsoft.com/office/drawing/2014/main" id="{B8D3E77E-7250-4B8C-A982-980A8F0D62AA}"/>
                    </a:ext>
                  </a:extLst>
                </p:cNvPr>
                <p:cNvGrpSpPr/>
                <p:nvPr/>
              </p:nvGrpSpPr>
              <p:grpSpPr>
                <a:xfrm>
                  <a:off x="667450" y="1866850"/>
                  <a:ext cx="1769797" cy="2497800"/>
                  <a:chOff x="667450" y="1866850"/>
                  <a:chExt cx="1769797" cy="2497800"/>
                </a:xfrm>
              </p:grpSpPr>
              <p:sp>
                <p:nvSpPr>
                  <p:cNvPr id="90" name="Google Shape;427;p20">
                    <a:extLst>
                      <a:ext uri="{FF2B5EF4-FFF2-40B4-BE49-F238E27FC236}">
                        <a16:creationId xmlns:a16="http://schemas.microsoft.com/office/drawing/2014/main" id="{328BA252-C2EE-42DE-979A-4007CE05EADA}"/>
                      </a:ext>
                    </a:extLst>
                  </p:cNvPr>
                  <p:cNvSpPr/>
                  <p:nvPr/>
                </p:nvSpPr>
                <p:spPr>
                  <a:xfrm>
                    <a:off x="667450" y="1866850"/>
                    <a:ext cx="1739100" cy="2497800"/>
                  </a:xfrm>
                  <a:prstGeom prst="roundRect">
                    <a:avLst>
                      <a:gd name="adj" fmla="val 11390"/>
                    </a:avLst>
                  </a:prstGeom>
                  <a:no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1" name="Google Shape;428;p20">
                    <a:extLst>
                      <a:ext uri="{FF2B5EF4-FFF2-40B4-BE49-F238E27FC236}">
                        <a16:creationId xmlns:a16="http://schemas.microsoft.com/office/drawing/2014/main" id="{1634EA80-5E31-4D3B-9E98-11C7E5F3D96E}"/>
                      </a:ext>
                    </a:extLst>
                  </p:cNvPr>
                  <p:cNvSpPr/>
                  <p:nvPr/>
                </p:nvSpPr>
                <p:spPr>
                  <a:xfrm>
                    <a:off x="2384147" y="2152900"/>
                    <a:ext cx="45600" cy="1468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92" name="Google Shape;429;p20">
                    <a:extLst>
                      <a:ext uri="{FF2B5EF4-FFF2-40B4-BE49-F238E27FC236}">
                        <a16:creationId xmlns:a16="http://schemas.microsoft.com/office/drawing/2014/main" id="{5015B0FB-A53E-40DC-9473-663C54CE02D3}"/>
                      </a:ext>
                    </a:extLst>
                  </p:cNvPr>
                  <p:cNvSpPr/>
                  <p:nvPr/>
                </p:nvSpPr>
                <p:spPr>
                  <a:xfrm>
                    <a:off x="2376647" y="2112975"/>
                    <a:ext cx="60600" cy="60600"/>
                  </a:xfrm>
                  <a:prstGeom prst="ellipse">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93" name="Google Shape;430;p20">
                    <a:extLst>
                      <a:ext uri="{FF2B5EF4-FFF2-40B4-BE49-F238E27FC236}">
                        <a16:creationId xmlns:a16="http://schemas.microsoft.com/office/drawing/2014/main" id="{0A5C96F2-CF12-4B77-93AD-C08F197F0A78}"/>
                      </a:ext>
                    </a:extLst>
                  </p:cNvPr>
                  <p:cNvGrpSpPr/>
                  <p:nvPr/>
                </p:nvGrpSpPr>
                <p:grpSpPr>
                  <a:xfrm rot="10800000">
                    <a:off x="2384900" y="3248600"/>
                    <a:ext cx="44100" cy="613196"/>
                    <a:chOff x="-337003" y="1841679"/>
                    <a:chExt cx="44100" cy="613196"/>
                  </a:xfrm>
                </p:grpSpPr>
                <p:cxnSp>
                  <p:nvCxnSpPr>
                    <p:cNvPr id="94" name="Google Shape;431;p20">
                      <a:extLst>
                        <a:ext uri="{FF2B5EF4-FFF2-40B4-BE49-F238E27FC236}">
                          <a16:creationId xmlns:a16="http://schemas.microsoft.com/office/drawing/2014/main" id="{0365D457-24E0-4F2F-9A70-D29809F44E01}"/>
                        </a:ext>
                      </a:extLst>
                    </p:cNvPr>
                    <p:cNvCxnSpPr/>
                    <p:nvPr/>
                  </p:nvCxnSpPr>
                  <p:spPr>
                    <a:xfrm>
                      <a:off x="-314953" y="1880975"/>
                      <a:ext cx="0" cy="573900"/>
                    </a:xfrm>
                    <a:prstGeom prst="straightConnector1">
                      <a:avLst/>
                    </a:prstGeom>
                    <a:solidFill>
                      <a:srgbClr val="178A9E"/>
                    </a:solidFill>
                    <a:ln w="9525" cap="flat" cmpd="sng">
                      <a:solidFill>
                        <a:srgbClr val="04738C"/>
                      </a:solidFill>
                      <a:prstDash val="solid"/>
                      <a:round/>
                      <a:headEnd type="none" w="med" len="med"/>
                      <a:tailEnd type="oval" w="med" len="med"/>
                    </a:ln>
                  </p:spPr>
                </p:cxnSp>
                <p:sp>
                  <p:nvSpPr>
                    <p:cNvPr id="95" name="Google Shape;432;p20">
                      <a:extLst>
                        <a:ext uri="{FF2B5EF4-FFF2-40B4-BE49-F238E27FC236}">
                          <a16:creationId xmlns:a16="http://schemas.microsoft.com/office/drawing/2014/main" id="{64286598-F013-421F-B84E-3FB0B800DB45}"/>
                        </a:ext>
                      </a:extLst>
                    </p:cNvPr>
                    <p:cNvSpPr/>
                    <p:nvPr/>
                  </p:nvSpPr>
                  <p:spPr>
                    <a:xfrm>
                      <a:off x="-337003" y="1841679"/>
                      <a:ext cx="44100" cy="345900"/>
                    </a:xfrm>
                    <a:prstGeom prst="rect">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82" name="Google Shape;433;p20">
                  <a:extLst>
                    <a:ext uri="{FF2B5EF4-FFF2-40B4-BE49-F238E27FC236}">
                      <a16:creationId xmlns:a16="http://schemas.microsoft.com/office/drawing/2014/main" id="{F5D01C40-C93C-4F75-8995-CFEB70898C29}"/>
                    </a:ext>
                  </a:extLst>
                </p:cNvPr>
                <p:cNvGrpSpPr/>
                <p:nvPr/>
              </p:nvGrpSpPr>
              <p:grpSpPr>
                <a:xfrm>
                  <a:off x="350012" y="1451500"/>
                  <a:ext cx="1293900" cy="1293300"/>
                  <a:chOff x="350012" y="1451500"/>
                  <a:chExt cx="1293900" cy="1293300"/>
                </a:xfrm>
              </p:grpSpPr>
              <p:sp>
                <p:nvSpPr>
                  <p:cNvPr id="84" name="Google Shape;434;p20">
                    <a:extLst>
                      <a:ext uri="{FF2B5EF4-FFF2-40B4-BE49-F238E27FC236}">
                        <a16:creationId xmlns:a16="http://schemas.microsoft.com/office/drawing/2014/main" id="{C674C24A-DF1C-4A8B-8F09-E6517398368A}"/>
                      </a:ext>
                    </a:extLst>
                  </p:cNvPr>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85" name="Google Shape;435;p20">
                    <a:extLst>
                      <a:ext uri="{FF2B5EF4-FFF2-40B4-BE49-F238E27FC236}">
                        <a16:creationId xmlns:a16="http://schemas.microsoft.com/office/drawing/2014/main" id="{E1BFBAE8-6837-4E6F-8E35-6D568177BC4F}"/>
                      </a:ext>
                    </a:extLst>
                  </p:cNvPr>
                  <p:cNvGrpSpPr/>
                  <p:nvPr/>
                </p:nvGrpSpPr>
                <p:grpSpPr>
                  <a:xfrm>
                    <a:off x="350012" y="1451500"/>
                    <a:ext cx="1293900" cy="1293300"/>
                    <a:chOff x="682922" y="1676875"/>
                    <a:chExt cx="1293900" cy="1293300"/>
                  </a:xfrm>
                </p:grpSpPr>
                <p:grpSp>
                  <p:nvGrpSpPr>
                    <p:cNvPr id="86" name="Google Shape;436;p20">
                      <a:extLst>
                        <a:ext uri="{FF2B5EF4-FFF2-40B4-BE49-F238E27FC236}">
                          <a16:creationId xmlns:a16="http://schemas.microsoft.com/office/drawing/2014/main" id="{CAC30710-B68F-4497-BF48-DFF81A9BB575}"/>
                        </a:ext>
                      </a:extLst>
                    </p:cNvPr>
                    <p:cNvGrpSpPr/>
                    <p:nvPr/>
                  </p:nvGrpSpPr>
                  <p:grpSpPr>
                    <a:xfrm>
                      <a:off x="773828" y="1767628"/>
                      <a:ext cx="1112087" cy="1111794"/>
                      <a:chOff x="835419" y="1542400"/>
                      <a:chExt cx="1138500" cy="1138200"/>
                    </a:xfrm>
                  </p:grpSpPr>
                  <p:sp>
                    <p:nvSpPr>
                      <p:cNvPr id="88" name="Google Shape;437;p20">
                        <a:extLst>
                          <a:ext uri="{FF2B5EF4-FFF2-40B4-BE49-F238E27FC236}">
                            <a16:creationId xmlns:a16="http://schemas.microsoft.com/office/drawing/2014/main" id="{1FEC1C49-DB55-4756-8FEF-E3794F70ADAE}"/>
                          </a:ext>
                        </a:extLst>
                      </p:cNvPr>
                      <p:cNvSpPr/>
                      <p:nvPr/>
                    </p:nvSpPr>
                    <p:spPr>
                      <a:xfrm>
                        <a:off x="961869" y="1668700"/>
                        <a:ext cx="885600" cy="885600"/>
                      </a:xfrm>
                      <a:prstGeom prst="ellipse">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89" name="Google Shape;438;p20">
                        <a:extLst>
                          <a:ext uri="{FF2B5EF4-FFF2-40B4-BE49-F238E27FC236}">
                            <a16:creationId xmlns:a16="http://schemas.microsoft.com/office/drawing/2014/main" id="{37019C86-8E5C-428F-BBCE-C7BF720905F7}"/>
                          </a:ext>
                        </a:extLst>
                      </p:cNvPr>
                      <p:cNvSpPr/>
                      <p:nvPr/>
                    </p:nvSpPr>
                    <p:spPr>
                      <a:xfrm rot="4499683">
                        <a:off x="940026" y="1646711"/>
                        <a:ext cx="929287" cy="929577"/>
                      </a:xfrm>
                      <a:prstGeom prst="blockArc">
                        <a:avLst>
                          <a:gd name="adj1" fmla="val 10800000"/>
                          <a:gd name="adj2" fmla="val 19833901"/>
                          <a:gd name="adj3" fmla="val 4764"/>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87" name="Google Shape;439;p20">
                      <a:extLst>
                        <a:ext uri="{FF2B5EF4-FFF2-40B4-BE49-F238E27FC236}">
                          <a16:creationId xmlns:a16="http://schemas.microsoft.com/office/drawing/2014/main" id="{CE66A772-B8B9-45EE-B255-5CFF538D4C1E}"/>
                        </a:ext>
                      </a:extLst>
                    </p:cNvPr>
                    <p:cNvSpPr/>
                    <p:nvPr/>
                  </p:nvSpPr>
                  <p:spPr>
                    <a:xfrm rot="-6379966">
                      <a:off x="808741" y="1802107"/>
                      <a:ext cx="1042261" cy="1042837"/>
                    </a:xfrm>
                    <a:prstGeom prst="blockArc">
                      <a:avLst>
                        <a:gd name="adj1" fmla="val 10800000"/>
                        <a:gd name="adj2" fmla="val 20072142"/>
                        <a:gd name="adj3" fmla="val 4718"/>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cxnSp>
              <p:nvCxnSpPr>
                <p:cNvPr id="83" name="Google Shape;440;p20">
                  <a:extLst>
                    <a:ext uri="{FF2B5EF4-FFF2-40B4-BE49-F238E27FC236}">
                      <a16:creationId xmlns:a16="http://schemas.microsoft.com/office/drawing/2014/main" id="{9FF11CCF-1915-439F-8964-94932F043716}"/>
                    </a:ext>
                  </a:extLst>
                </p:cNvPr>
                <p:cNvCxnSpPr/>
                <p:nvPr/>
              </p:nvCxnSpPr>
              <p:spPr>
                <a:xfrm>
                  <a:off x="937450" y="4181197"/>
                  <a:ext cx="1199100" cy="0"/>
                </a:xfrm>
                <a:prstGeom prst="straightConnector1">
                  <a:avLst/>
                </a:prstGeom>
                <a:noFill/>
                <a:ln w="19050" cap="flat" cmpd="sng">
                  <a:solidFill>
                    <a:srgbClr val="1CAAC2"/>
                  </a:solidFill>
                  <a:prstDash val="dot"/>
                  <a:round/>
                  <a:headEnd type="none" w="med" len="med"/>
                  <a:tailEnd type="none" w="med" len="med"/>
                </a:ln>
              </p:spPr>
            </p:cxnSp>
          </p:grpSp>
          <p:sp>
            <p:nvSpPr>
              <p:cNvPr id="80" name="Google Shape;441;p20">
                <a:extLst>
                  <a:ext uri="{FF2B5EF4-FFF2-40B4-BE49-F238E27FC236}">
                    <a16:creationId xmlns:a16="http://schemas.microsoft.com/office/drawing/2014/main" id="{F070861E-B76F-47C7-AE4C-CDFCAD23FAC8}"/>
                  </a:ext>
                </a:extLst>
              </p:cNvPr>
              <p:cNvSpPr/>
              <p:nvPr/>
            </p:nvSpPr>
            <p:spPr>
              <a:xfrm rot="10800000">
                <a:off x="2404979" y="1918000"/>
                <a:ext cx="556800" cy="556800"/>
              </a:xfrm>
              <a:prstGeom prst="arc">
                <a:avLst>
                  <a:gd name="adj1" fmla="val 16200000"/>
                  <a:gd name="adj2" fmla="val 0"/>
                </a:avLst>
              </a:prstGeom>
              <a:noFill/>
              <a:ln w="19050" cap="flat" cmpd="sng">
                <a:solidFill>
                  <a:srgbClr val="1CAAC2"/>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98" name="Google Shape;444;p20">
              <a:extLst>
                <a:ext uri="{FF2B5EF4-FFF2-40B4-BE49-F238E27FC236}">
                  <a16:creationId xmlns:a16="http://schemas.microsoft.com/office/drawing/2014/main" id="{24D04F7C-ED0B-400A-82EA-6D644CEEA7B2}"/>
                </a:ext>
              </a:extLst>
            </p:cNvPr>
            <p:cNvSpPr txBox="1"/>
            <p:nvPr/>
          </p:nvSpPr>
          <p:spPr>
            <a:xfrm>
              <a:off x="903971" y="2489200"/>
              <a:ext cx="757200" cy="787948"/>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dirty="0">
                  <a:solidFill>
                    <a:srgbClr val="178A9E"/>
                  </a:solidFill>
                  <a:cs typeface="+mn-ea"/>
                  <a:sym typeface="+mn-lt"/>
                </a:rPr>
                <a:t>1</a:t>
              </a:r>
              <a:endParaRPr sz="4000" kern="0" dirty="0">
                <a:solidFill>
                  <a:srgbClr val="178A9E"/>
                </a:solidFill>
                <a:cs typeface="+mn-ea"/>
                <a:sym typeface="+mn-lt"/>
              </a:endParaRPr>
            </a:p>
          </p:txBody>
        </p:sp>
        <p:sp>
          <p:nvSpPr>
            <p:cNvPr id="2" name="文本框 1">
              <a:extLst>
                <a:ext uri="{FF2B5EF4-FFF2-40B4-BE49-F238E27FC236}">
                  <a16:creationId xmlns:a16="http://schemas.microsoft.com/office/drawing/2014/main" id="{15EE1C10-50A8-4548-8D21-6CE0CB7158E5}"/>
                </a:ext>
              </a:extLst>
            </p:cNvPr>
            <p:cNvSpPr txBox="1"/>
            <p:nvPr/>
          </p:nvSpPr>
          <p:spPr>
            <a:xfrm>
              <a:off x="889654" y="3657281"/>
              <a:ext cx="2107792" cy="461665"/>
            </a:xfrm>
            <a:prstGeom prst="rect">
              <a:avLst/>
            </a:prstGeom>
            <a:noFill/>
          </p:spPr>
          <p:txBody>
            <a:bodyPr wrap="square" rtlCol="0">
              <a:spAutoFit/>
            </a:bodyPr>
            <a:lstStyle>
              <a:defPPr>
                <a:defRPr lang="zh-CN"/>
              </a:defPPr>
              <a:lvl1pPr algn="ctr">
                <a:defRPr sz="2400" b="1">
                  <a:solidFill>
                    <a:srgbClr val="178A9E"/>
                  </a:solidFill>
                  <a:cs typeface="+mn-ea"/>
                </a:defRPr>
              </a:lvl1pPr>
            </a:lstStyle>
            <a:p>
              <a:r>
                <a:rPr lang="en-US" altLang="zh-CN" dirty="0">
                  <a:sym typeface="+mn-lt"/>
                </a:rPr>
                <a:t>YOUR TITLE</a:t>
              </a:r>
              <a:endParaRPr lang="zh-CN" altLang="en-US" dirty="0">
                <a:sym typeface="+mn-lt"/>
              </a:endParaRPr>
            </a:p>
          </p:txBody>
        </p:sp>
        <p:sp>
          <p:nvSpPr>
            <p:cNvPr id="3" name="文本框 2">
              <a:extLst>
                <a:ext uri="{FF2B5EF4-FFF2-40B4-BE49-F238E27FC236}">
                  <a16:creationId xmlns:a16="http://schemas.microsoft.com/office/drawing/2014/main" id="{2657FDE3-0B78-4DD5-B278-A52E7CC0A481}"/>
                </a:ext>
              </a:extLst>
            </p:cNvPr>
            <p:cNvSpPr txBox="1"/>
            <p:nvPr/>
          </p:nvSpPr>
          <p:spPr>
            <a:xfrm>
              <a:off x="999550" y="4162402"/>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104" name="组合 103">
            <a:extLst>
              <a:ext uri="{FF2B5EF4-FFF2-40B4-BE49-F238E27FC236}">
                <a16:creationId xmlns:a16="http://schemas.microsoft.com/office/drawing/2014/main" id="{01F8231E-A55F-4F4D-9062-4774A3FBE779}"/>
              </a:ext>
            </a:extLst>
          </p:cNvPr>
          <p:cNvGrpSpPr/>
          <p:nvPr/>
        </p:nvGrpSpPr>
        <p:grpSpPr>
          <a:xfrm>
            <a:off x="3240870" y="1932711"/>
            <a:ext cx="3206777" cy="3576821"/>
            <a:chOff x="493299" y="2135911"/>
            <a:chExt cx="3206777" cy="3576821"/>
          </a:xfrm>
        </p:grpSpPr>
        <p:grpSp>
          <p:nvGrpSpPr>
            <p:cNvPr id="105" name="Google Shape;424;p20">
              <a:extLst>
                <a:ext uri="{FF2B5EF4-FFF2-40B4-BE49-F238E27FC236}">
                  <a16:creationId xmlns:a16="http://schemas.microsoft.com/office/drawing/2014/main" id="{90FC834B-B783-48F2-960C-5FC78A7DDE40}"/>
                </a:ext>
              </a:extLst>
            </p:cNvPr>
            <p:cNvGrpSpPr/>
            <p:nvPr/>
          </p:nvGrpSpPr>
          <p:grpSpPr>
            <a:xfrm>
              <a:off x="493299" y="2135911"/>
              <a:ext cx="3206777" cy="3576821"/>
              <a:chOff x="350012" y="1451500"/>
              <a:chExt cx="2611767" cy="2913150"/>
            </a:xfrm>
          </p:grpSpPr>
          <p:grpSp>
            <p:nvGrpSpPr>
              <p:cNvPr id="109" name="Google Shape;425;p20">
                <a:extLst>
                  <a:ext uri="{FF2B5EF4-FFF2-40B4-BE49-F238E27FC236}">
                    <a16:creationId xmlns:a16="http://schemas.microsoft.com/office/drawing/2014/main" id="{00767FAB-D8CA-4CA6-82AB-D908A803A013}"/>
                  </a:ext>
                </a:extLst>
              </p:cNvPr>
              <p:cNvGrpSpPr/>
              <p:nvPr/>
            </p:nvGrpSpPr>
            <p:grpSpPr>
              <a:xfrm>
                <a:off x="350012" y="1451500"/>
                <a:ext cx="2087235" cy="2913150"/>
                <a:chOff x="350012" y="1451500"/>
                <a:chExt cx="2087235" cy="2913150"/>
              </a:xfrm>
            </p:grpSpPr>
            <p:grpSp>
              <p:nvGrpSpPr>
                <p:cNvPr id="111" name="Google Shape;426;p20">
                  <a:extLst>
                    <a:ext uri="{FF2B5EF4-FFF2-40B4-BE49-F238E27FC236}">
                      <a16:creationId xmlns:a16="http://schemas.microsoft.com/office/drawing/2014/main" id="{112A3B3C-02C0-497B-A96B-DF1E6A7688FB}"/>
                    </a:ext>
                  </a:extLst>
                </p:cNvPr>
                <p:cNvGrpSpPr/>
                <p:nvPr/>
              </p:nvGrpSpPr>
              <p:grpSpPr>
                <a:xfrm>
                  <a:off x="667450" y="1866850"/>
                  <a:ext cx="1769797" cy="2497800"/>
                  <a:chOff x="667450" y="1866850"/>
                  <a:chExt cx="1769797" cy="2497800"/>
                </a:xfrm>
              </p:grpSpPr>
              <p:sp>
                <p:nvSpPr>
                  <p:cNvPr id="120" name="Google Shape;427;p20">
                    <a:extLst>
                      <a:ext uri="{FF2B5EF4-FFF2-40B4-BE49-F238E27FC236}">
                        <a16:creationId xmlns:a16="http://schemas.microsoft.com/office/drawing/2014/main" id="{4DF53F1C-37B7-492F-A929-7A5CA3703D24}"/>
                      </a:ext>
                    </a:extLst>
                  </p:cNvPr>
                  <p:cNvSpPr/>
                  <p:nvPr/>
                </p:nvSpPr>
                <p:spPr>
                  <a:xfrm>
                    <a:off x="667450" y="1866850"/>
                    <a:ext cx="1739100" cy="2497800"/>
                  </a:xfrm>
                  <a:prstGeom prst="roundRect">
                    <a:avLst>
                      <a:gd name="adj" fmla="val 11390"/>
                    </a:avLst>
                  </a:prstGeom>
                  <a:no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1" name="Google Shape;428;p20">
                    <a:extLst>
                      <a:ext uri="{FF2B5EF4-FFF2-40B4-BE49-F238E27FC236}">
                        <a16:creationId xmlns:a16="http://schemas.microsoft.com/office/drawing/2014/main" id="{BF4D7D42-2710-42DF-B66E-89DCCC3B4CF2}"/>
                      </a:ext>
                    </a:extLst>
                  </p:cNvPr>
                  <p:cNvSpPr/>
                  <p:nvPr/>
                </p:nvSpPr>
                <p:spPr>
                  <a:xfrm>
                    <a:off x="2384147" y="2152900"/>
                    <a:ext cx="45600" cy="1468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2" name="Google Shape;429;p20">
                    <a:extLst>
                      <a:ext uri="{FF2B5EF4-FFF2-40B4-BE49-F238E27FC236}">
                        <a16:creationId xmlns:a16="http://schemas.microsoft.com/office/drawing/2014/main" id="{C56411D6-D212-4B77-BFF5-F1A552E13C3D}"/>
                      </a:ext>
                    </a:extLst>
                  </p:cNvPr>
                  <p:cNvSpPr/>
                  <p:nvPr/>
                </p:nvSpPr>
                <p:spPr>
                  <a:xfrm>
                    <a:off x="2376647" y="2112975"/>
                    <a:ext cx="60600" cy="60600"/>
                  </a:xfrm>
                  <a:prstGeom prst="ellipse">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23" name="Google Shape;430;p20">
                    <a:extLst>
                      <a:ext uri="{FF2B5EF4-FFF2-40B4-BE49-F238E27FC236}">
                        <a16:creationId xmlns:a16="http://schemas.microsoft.com/office/drawing/2014/main" id="{E41A8F8E-6048-47BB-B5D6-79D44B72A559}"/>
                      </a:ext>
                    </a:extLst>
                  </p:cNvPr>
                  <p:cNvGrpSpPr/>
                  <p:nvPr/>
                </p:nvGrpSpPr>
                <p:grpSpPr>
                  <a:xfrm rot="10800000">
                    <a:off x="2384900" y="3248600"/>
                    <a:ext cx="44100" cy="613196"/>
                    <a:chOff x="-337003" y="1841679"/>
                    <a:chExt cx="44100" cy="613196"/>
                  </a:xfrm>
                </p:grpSpPr>
                <p:cxnSp>
                  <p:nvCxnSpPr>
                    <p:cNvPr id="124" name="Google Shape;431;p20">
                      <a:extLst>
                        <a:ext uri="{FF2B5EF4-FFF2-40B4-BE49-F238E27FC236}">
                          <a16:creationId xmlns:a16="http://schemas.microsoft.com/office/drawing/2014/main" id="{68CC8A7D-4CA6-4116-92FD-6971B16D5885}"/>
                        </a:ext>
                      </a:extLst>
                    </p:cNvPr>
                    <p:cNvCxnSpPr/>
                    <p:nvPr/>
                  </p:nvCxnSpPr>
                  <p:spPr>
                    <a:xfrm>
                      <a:off x="-314953" y="1880975"/>
                      <a:ext cx="0" cy="573900"/>
                    </a:xfrm>
                    <a:prstGeom prst="straightConnector1">
                      <a:avLst/>
                    </a:prstGeom>
                    <a:solidFill>
                      <a:srgbClr val="178A9E"/>
                    </a:solidFill>
                    <a:ln w="9525" cap="flat" cmpd="sng">
                      <a:solidFill>
                        <a:srgbClr val="04738C"/>
                      </a:solidFill>
                      <a:prstDash val="solid"/>
                      <a:round/>
                      <a:headEnd type="none" w="med" len="med"/>
                      <a:tailEnd type="oval" w="med" len="med"/>
                    </a:ln>
                  </p:spPr>
                </p:cxnSp>
                <p:sp>
                  <p:nvSpPr>
                    <p:cNvPr id="125" name="Google Shape;432;p20">
                      <a:extLst>
                        <a:ext uri="{FF2B5EF4-FFF2-40B4-BE49-F238E27FC236}">
                          <a16:creationId xmlns:a16="http://schemas.microsoft.com/office/drawing/2014/main" id="{9324D7E3-B223-4869-AE3D-02A5C3B80E90}"/>
                        </a:ext>
                      </a:extLst>
                    </p:cNvPr>
                    <p:cNvSpPr/>
                    <p:nvPr/>
                  </p:nvSpPr>
                  <p:spPr>
                    <a:xfrm>
                      <a:off x="-337003" y="1841679"/>
                      <a:ext cx="44100" cy="345900"/>
                    </a:xfrm>
                    <a:prstGeom prst="rect">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112" name="Google Shape;433;p20">
                  <a:extLst>
                    <a:ext uri="{FF2B5EF4-FFF2-40B4-BE49-F238E27FC236}">
                      <a16:creationId xmlns:a16="http://schemas.microsoft.com/office/drawing/2014/main" id="{4F955540-04B7-435E-BC39-910041FDF3F1}"/>
                    </a:ext>
                  </a:extLst>
                </p:cNvPr>
                <p:cNvGrpSpPr/>
                <p:nvPr/>
              </p:nvGrpSpPr>
              <p:grpSpPr>
                <a:xfrm>
                  <a:off x="350012" y="1451500"/>
                  <a:ext cx="1293900" cy="1293300"/>
                  <a:chOff x="350012" y="1451500"/>
                  <a:chExt cx="1293900" cy="1293300"/>
                </a:xfrm>
              </p:grpSpPr>
              <p:sp>
                <p:nvSpPr>
                  <p:cNvPr id="114" name="Google Shape;434;p20">
                    <a:extLst>
                      <a:ext uri="{FF2B5EF4-FFF2-40B4-BE49-F238E27FC236}">
                        <a16:creationId xmlns:a16="http://schemas.microsoft.com/office/drawing/2014/main" id="{72697C11-32B7-4464-A5A2-7660FFA3565E}"/>
                      </a:ext>
                    </a:extLst>
                  </p:cNvPr>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15" name="Google Shape;435;p20">
                    <a:extLst>
                      <a:ext uri="{FF2B5EF4-FFF2-40B4-BE49-F238E27FC236}">
                        <a16:creationId xmlns:a16="http://schemas.microsoft.com/office/drawing/2014/main" id="{2390726C-F321-45BC-9E99-10DFD36FCBCD}"/>
                      </a:ext>
                    </a:extLst>
                  </p:cNvPr>
                  <p:cNvGrpSpPr/>
                  <p:nvPr/>
                </p:nvGrpSpPr>
                <p:grpSpPr>
                  <a:xfrm>
                    <a:off x="350012" y="1451500"/>
                    <a:ext cx="1293900" cy="1293300"/>
                    <a:chOff x="682922" y="1676875"/>
                    <a:chExt cx="1293900" cy="1293300"/>
                  </a:xfrm>
                </p:grpSpPr>
                <p:grpSp>
                  <p:nvGrpSpPr>
                    <p:cNvPr id="116" name="Google Shape;436;p20">
                      <a:extLst>
                        <a:ext uri="{FF2B5EF4-FFF2-40B4-BE49-F238E27FC236}">
                          <a16:creationId xmlns:a16="http://schemas.microsoft.com/office/drawing/2014/main" id="{4175FDB0-303D-452F-8FD5-5D82618A0E5B}"/>
                        </a:ext>
                      </a:extLst>
                    </p:cNvPr>
                    <p:cNvGrpSpPr/>
                    <p:nvPr/>
                  </p:nvGrpSpPr>
                  <p:grpSpPr>
                    <a:xfrm>
                      <a:off x="773828" y="1767628"/>
                      <a:ext cx="1112087" cy="1111794"/>
                      <a:chOff x="835419" y="1542400"/>
                      <a:chExt cx="1138500" cy="1138200"/>
                    </a:xfrm>
                  </p:grpSpPr>
                  <p:sp>
                    <p:nvSpPr>
                      <p:cNvPr id="118" name="Google Shape;437;p20">
                        <a:extLst>
                          <a:ext uri="{FF2B5EF4-FFF2-40B4-BE49-F238E27FC236}">
                            <a16:creationId xmlns:a16="http://schemas.microsoft.com/office/drawing/2014/main" id="{E09BAE59-5601-40B6-8E19-4467F3BA2EA1}"/>
                          </a:ext>
                        </a:extLst>
                      </p:cNvPr>
                      <p:cNvSpPr/>
                      <p:nvPr/>
                    </p:nvSpPr>
                    <p:spPr>
                      <a:xfrm>
                        <a:off x="961869" y="1668700"/>
                        <a:ext cx="885600" cy="885600"/>
                      </a:xfrm>
                      <a:prstGeom prst="ellipse">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9" name="Google Shape;438;p20">
                        <a:extLst>
                          <a:ext uri="{FF2B5EF4-FFF2-40B4-BE49-F238E27FC236}">
                            <a16:creationId xmlns:a16="http://schemas.microsoft.com/office/drawing/2014/main" id="{745A26DF-D73C-456A-BD70-9164B65B9948}"/>
                          </a:ext>
                        </a:extLst>
                      </p:cNvPr>
                      <p:cNvSpPr/>
                      <p:nvPr/>
                    </p:nvSpPr>
                    <p:spPr>
                      <a:xfrm rot="4499683">
                        <a:off x="940026" y="1646711"/>
                        <a:ext cx="929287" cy="929577"/>
                      </a:xfrm>
                      <a:prstGeom prst="blockArc">
                        <a:avLst>
                          <a:gd name="adj1" fmla="val 10800000"/>
                          <a:gd name="adj2" fmla="val 19833901"/>
                          <a:gd name="adj3" fmla="val 4764"/>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17" name="Google Shape;439;p20">
                      <a:extLst>
                        <a:ext uri="{FF2B5EF4-FFF2-40B4-BE49-F238E27FC236}">
                          <a16:creationId xmlns:a16="http://schemas.microsoft.com/office/drawing/2014/main" id="{15681F01-FBB6-4E93-9943-26548DA4310C}"/>
                        </a:ext>
                      </a:extLst>
                    </p:cNvPr>
                    <p:cNvSpPr/>
                    <p:nvPr/>
                  </p:nvSpPr>
                  <p:spPr>
                    <a:xfrm rot="-6379966">
                      <a:off x="808741" y="1802107"/>
                      <a:ext cx="1042261" cy="1042837"/>
                    </a:xfrm>
                    <a:prstGeom prst="blockArc">
                      <a:avLst>
                        <a:gd name="adj1" fmla="val 10800000"/>
                        <a:gd name="adj2" fmla="val 20072142"/>
                        <a:gd name="adj3" fmla="val 4718"/>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cxnSp>
              <p:nvCxnSpPr>
                <p:cNvPr id="113" name="Google Shape;440;p20">
                  <a:extLst>
                    <a:ext uri="{FF2B5EF4-FFF2-40B4-BE49-F238E27FC236}">
                      <a16:creationId xmlns:a16="http://schemas.microsoft.com/office/drawing/2014/main" id="{D805BFD4-FB02-4AC7-8B9C-1E4641DD3C19}"/>
                    </a:ext>
                  </a:extLst>
                </p:cNvPr>
                <p:cNvCxnSpPr/>
                <p:nvPr/>
              </p:nvCxnSpPr>
              <p:spPr>
                <a:xfrm>
                  <a:off x="937450" y="4181197"/>
                  <a:ext cx="1199100" cy="0"/>
                </a:xfrm>
                <a:prstGeom prst="straightConnector1">
                  <a:avLst/>
                </a:prstGeom>
                <a:noFill/>
                <a:ln w="19050" cap="flat" cmpd="sng">
                  <a:solidFill>
                    <a:srgbClr val="1CAAC2"/>
                  </a:solidFill>
                  <a:prstDash val="dot"/>
                  <a:round/>
                  <a:headEnd type="none" w="med" len="med"/>
                  <a:tailEnd type="none" w="med" len="med"/>
                </a:ln>
              </p:spPr>
            </p:cxnSp>
          </p:grpSp>
          <p:sp>
            <p:nvSpPr>
              <p:cNvPr id="110" name="Google Shape;441;p20">
                <a:extLst>
                  <a:ext uri="{FF2B5EF4-FFF2-40B4-BE49-F238E27FC236}">
                    <a16:creationId xmlns:a16="http://schemas.microsoft.com/office/drawing/2014/main" id="{C7316B43-7DEA-4968-8BC0-7222D9B54D13}"/>
                  </a:ext>
                </a:extLst>
              </p:cNvPr>
              <p:cNvSpPr/>
              <p:nvPr/>
            </p:nvSpPr>
            <p:spPr>
              <a:xfrm rot="10800000">
                <a:off x="2404979" y="1918000"/>
                <a:ext cx="556800" cy="556800"/>
              </a:xfrm>
              <a:prstGeom prst="arc">
                <a:avLst>
                  <a:gd name="adj1" fmla="val 16200000"/>
                  <a:gd name="adj2" fmla="val 0"/>
                </a:avLst>
              </a:prstGeom>
              <a:noFill/>
              <a:ln w="19050" cap="flat" cmpd="sng">
                <a:solidFill>
                  <a:srgbClr val="1CAAC2"/>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06" name="Google Shape;444;p20">
              <a:extLst>
                <a:ext uri="{FF2B5EF4-FFF2-40B4-BE49-F238E27FC236}">
                  <a16:creationId xmlns:a16="http://schemas.microsoft.com/office/drawing/2014/main" id="{BE9F67F2-183B-4C6F-82AD-8E18D862E984}"/>
                </a:ext>
              </a:extLst>
            </p:cNvPr>
            <p:cNvSpPr txBox="1"/>
            <p:nvPr/>
          </p:nvSpPr>
          <p:spPr>
            <a:xfrm>
              <a:off x="914525" y="2478348"/>
              <a:ext cx="757200" cy="798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altLang="zh-CN" sz="4000" kern="0" dirty="0">
                  <a:solidFill>
                    <a:srgbClr val="178A9E"/>
                  </a:solidFill>
                  <a:cs typeface="+mn-ea"/>
                  <a:sym typeface="+mn-lt"/>
                </a:rPr>
                <a:t>2</a:t>
              </a:r>
              <a:endParaRPr sz="4000" kern="0" dirty="0">
                <a:solidFill>
                  <a:srgbClr val="178A9E"/>
                </a:solidFill>
                <a:cs typeface="+mn-ea"/>
                <a:sym typeface="+mn-lt"/>
              </a:endParaRPr>
            </a:p>
          </p:txBody>
        </p:sp>
        <p:sp>
          <p:nvSpPr>
            <p:cNvPr id="107" name="文本框 106">
              <a:extLst>
                <a:ext uri="{FF2B5EF4-FFF2-40B4-BE49-F238E27FC236}">
                  <a16:creationId xmlns:a16="http://schemas.microsoft.com/office/drawing/2014/main" id="{58425242-BC51-4622-B26A-ECA3D5D23636}"/>
                </a:ext>
              </a:extLst>
            </p:cNvPr>
            <p:cNvSpPr txBox="1"/>
            <p:nvPr/>
          </p:nvSpPr>
          <p:spPr>
            <a:xfrm>
              <a:off x="889654" y="3657281"/>
              <a:ext cx="2107792" cy="461665"/>
            </a:xfrm>
            <a:prstGeom prst="rect">
              <a:avLst/>
            </a:prstGeom>
            <a:noFill/>
          </p:spPr>
          <p:txBody>
            <a:bodyPr wrap="square" rtlCol="0">
              <a:spAutoFit/>
            </a:bodyPr>
            <a:lstStyle>
              <a:defPPr>
                <a:defRPr lang="zh-CN"/>
              </a:defPPr>
              <a:lvl1pPr algn="ctr">
                <a:defRPr sz="2400" b="1">
                  <a:solidFill>
                    <a:srgbClr val="178A9E"/>
                  </a:solidFill>
                  <a:cs typeface="+mn-ea"/>
                </a:defRPr>
              </a:lvl1pPr>
            </a:lstStyle>
            <a:p>
              <a:r>
                <a:rPr lang="en-US" altLang="zh-CN" dirty="0">
                  <a:sym typeface="+mn-lt"/>
                </a:rPr>
                <a:t>YOUR TITLE</a:t>
              </a:r>
              <a:endParaRPr lang="zh-CN" altLang="en-US" dirty="0">
                <a:sym typeface="+mn-lt"/>
              </a:endParaRPr>
            </a:p>
          </p:txBody>
        </p:sp>
        <p:sp>
          <p:nvSpPr>
            <p:cNvPr id="108" name="文本框 107">
              <a:extLst>
                <a:ext uri="{FF2B5EF4-FFF2-40B4-BE49-F238E27FC236}">
                  <a16:creationId xmlns:a16="http://schemas.microsoft.com/office/drawing/2014/main" id="{9B369D8C-EF90-4126-8D12-5CEAB362635B}"/>
                </a:ext>
              </a:extLst>
            </p:cNvPr>
            <p:cNvSpPr txBox="1"/>
            <p:nvPr/>
          </p:nvSpPr>
          <p:spPr>
            <a:xfrm>
              <a:off x="999550" y="4162402"/>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126" name="组合 125">
            <a:extLst>
              <a:ext uri="{FF2B5EF4-FFF2-40B4-BE49-F238E27FC236}">
                <a16:creationId xmlns:a16="http://schemas.microsoft.com/office/drawing/2014/main" id="{6492D025-492C-450E-909A-18B433E772C5}"/>
              </a:ext>
            </a:extLst>
          </p:cNvPr>
          <p:cNvGrpSpPr/>
          <p:nvPr/>
        </p:nvGrpSpPr>
        <p:grpSpPr>
          <a:xfrm>
            <a:off x="5846793" y="1932711"/>
            <a:ext cx="3206777" cy="3576821"/>
            <a:chOff x="493299" y="2135911"/>
            <a:chExt cx="3206777" cy="3576821"/>
          </a:xfrm>
        </p:grpSpPr>
        <p:grpSp>
          <p:nvGrpSpPr>
            <p:cNvPr id="127" name="Google Shape;424;p20">
              <a:extLst>
                <a:ext uri="{FF2B5EF4-FFF2-40B4-BE49-F238E27FC236}">
                  <a16:creationId xmlns:a16="http://schemas.microsoft.com/office/drawing/2014/main" id="{3181F677-8EC8-4F8D-9276-8CDF251319FC}"/>
                </a:ext>
              </a:extLst>
            </p:cNvPr>
            <p:cNvGrpSpPr/>
            <p:nvPr/>
          </p:nvGrpSpPr>
          <p:grpSpPr>
            <a:xfrm>
              <a:off x="493299" y="2135911"/>
              <a:ext cx="3206777" cy="3576821"/>
              <a:chOff x="350012" y="1451500"/>
              <a:chExt cx="2611767" cy="2913150"/>
            </a:xfrm>
          </p:grpSpPr>
          <p:grpSp>
            <p:nvGrpSpPr>
              <p:cNvPr id="131" name="Google Shape;425;p20">
                <a:extLst>
                  <a:ext uri="{FF2B5EF4-FFF2-40B4-BE49-F238E27FC236}">
                    <a16:creationId xmlns:a16="http://schemas.microsoft.com/office/drawing/2014/main" id="{3387F64A-5F4D-48DB-A339-C120B301DCC9}"/>
                  </a:ext>
                </a:extLst>
              </p:cNvPr>
              <p:cNvGrpSpPr/>
              <p:nvPr/>
            </p:nvGrpSpPr>
            <p:grpSpPr>
              <a:xfrm>
                <a:off x="350012" y="1451500"/>
                <a:ext cx="2087235" cy="2913150"/>
                <a:chOff x="350012" y="1451500"/>
                <a:chExt cx="2087235" cy="2913150"/>
              </a:xfrm>
            </p:grpSpPr>
            <p:grpSp>
              <p:nvGrpSpPr>
                <p:cNvPr id="133" name="Google Shape;426;p20">
                  <a:extLst>
                    <a:ext uri="{FF2B5EF4-FFF2-40B4-BE49-F238E27FC236}">
                      <a16:creationId xmlns:a16="http://schemas.microsoft.com/office/drawing/2014/main" id="{AFB0A9D4-14C2-4B9B-A00B-4213057CA00B}"/>
                    </a:ext>
                  </a:extLst>
                </p:cNvPr>
                <p:cNvGrpSpPr/>
                <p:nvPr/>
              </p:nvGrpSpPr>
              <p:grpSpPr>
                <a:xfrm>
                  <a:off x="667450" y="1866850"/>
                  <a:ext cx="1769797" cy="2497800"/>
                  <a:chOff x="667450" y="1866850"/>
                  <a:chExt cx="1769797" cy="2497800"/>
                </a:xfrm>
              </p:grpSpPr>
              <p:sp>
                <p:nvSpPr>
                  <p:cNvPr id="142" name="Google Shape;427;p20">
                    <a:extLst>
                      <a:ext uri="{FF2B5EF4-FFF2-40B4-BE49-F238E27FC236}">
                        <a16:creationId xmlns:a16="http://schemas.microsoft.com/office/drawing/2014/main" id="{0FCD7942-F477-4899-B9B4-99A528FB43C3}"/>
                      </a:ext>
                    </a:extLst>
                  </p:cNvPr>
                  <p:cNvSpPr/>
                  <p:nvPr/>
                </p:nvSpPr>
                <p:spPr>
                  <a:xfrm>
                    <a:off x="667450" y="1866850"/>
                    <a:ext cx="1739100" cy="2497800"/>
                  </a:xfrm>
                  <a:prstGeom prst="roundRect">
                    <a:avLst>
                      <a:gd name="adj" fmla="val 11390"/>
                    </a:avLst>
                  </a:prstGeom>
                  <a:no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3" name="Google Shape;428;p20">
                    <a:extLst>
                      <a:ext uri="{FF2B5EF4-FFF2-40B4-BE49-F238E27FC236}">
                        <a16:creationId xmlns:a16="http://schemas.microsoft.com/office/drawing/2014/main" id="{5CDBE762-053F-4DCB-9AB6-80B6D1E8BD31}"/>
                      </a:ext>
                    </a:extLst>
                  </p:cNvPr>
                  <p:cNvSpPr/>
                  <p:nvPr/>
                </p:nvSpPr>
                <p:spPr>
                  <a:xfrm>
                    <a:off x="2384147" y="2152900"/>
                    <a:ext cx="45600" cy="1468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4" name="Google Shape;429;p20">
                    <a:extLst>
                      <a:ext uri="{FF2B5EF4-FFF2-40B4-BE49-F238E27FC236}">
                        <a16:creationId xmlns:a16="http://schemas.microsoft.com/office/drawing/2014/main" id="{A0B04E1E-810F-47E2-823B-479FABEE61E7}"/>
                      </a:ext>
                    </a:extLst>
                  </p:cNvPr>
                  <p:cNvSpPr/>
                  <p:nvPr/>
                </p:nvSpPr>
                <p:spPr>
                  <a:xfrm>
                    <a:off x="2376647" y="2112975"/>
                    <a:ext cx="60600" cy="60600"/>
                  </a:xfrm>
                  <a:prstGeom prst="ellipse">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45" name="Google Shape;430;p20">
                    <a:extLst>
                      <a:ext uri="{FF2B5EF4-FFF2-40B4-BE49-F238E27FC236}">
                        <a16:creationId xmlns:a16="http://schemas.microsoft.com/office/drawing/2014/main" id="{AA0CF538-A402-4124-9663-0C70D8639219}"/>
                      </a:ext>
                    </a:extLst>
                  </p:cNvPr>
                  <p:cNvGrpSpPr/>
                  <p:nvPr/>
                </p:nvGrpSpPr>
                <p:grpSpPr>
                  <a:xfrm rot="10800000">
                    <a:off x="2384900" y="3248600"/>
                    <a:ext cx="44100" cy="613196"/>
                    <a:chOff x="-337003" y="1841679"/>
                    <a:chExt cx="44100" cy="613196"/>
                  </a:xfrm>
                </p:grpSpPr>
                <p:cxnSp>
                  <p:nvCxnSpPr>
                    <p:cNvPr id="146" name="Google Shape;431;p20">
                      <a:extLst>
                        <a:ext uri="{FF2B5EF4-FFF2-40B4-BE49-F238E27FC236}">
                          <a16:creationId xmlns:a16="http://schemas.microsoft.com/office/drawing/2014/main" id="{D0C211FF-DE16-439A-B241-431EE1C3D491}"/>
                        </a:ext>
                      </a:extLst>
                    </p:cNvPr>
                    <p:cNvCxnSpPr/>
                    <p:nvPr/>
                  </p:nvCxnSpPr>
                  <p:spPr>
                    <a:xfrm>
                      <a:off x="-314953" y="1880975"/>
                      <a:ext cx="0" cy="573900"/>
                    </a:xfrm>
                    <a:prstGeom prst="straightConnector1">
                      <a:avLst/>
                    </a:prstGeom>
                    <a:solidFill>
                      <a:srgbClr val="178A9E"/>
                    </a:solidFill>
                    <a:ln w="9525" cap="flat" cmpd="sng">
                      <a:solidFill>
                        <a:srgbClr val="04738C"/>
                      </a:solidFill>
                      <a:prstDash val="solid"/>
                      <a:round/>
                      <a:headEnd type="none" w="med" len="med"/>
                      <a:tailEnd type="oval" w="med" len="med"/>
                    </a:ln>
                  </p:spPr>
                </p:cxnSp>
                <p:sp>
                  <p:nvSpPr>
                    <p:cNvPr id="147" name="Google Shape;432;p20">
                      <a:extLst>
                        <a:ext uri="{FF2B5EF4-FFF2-40B4-BE49-F238E27FC236}">
                          <a16:creationId xmlns:a16="http://schemas.microsoft.com/office/drawing/2014/main" id="{56033D6A-ECAD-4F9E-8722-0798BBAD1BA5}"/>
                        </a:ext>
                      </a:extLst>
                    </p:cNvPr>
                    <p:cNvSpPr/>
                    <p:nvPr/>
                  </p:nvSpPr>
                  <p:spPr>
                    <a:xfrm>
                      <a:off x="-337003" y="1841679"/>
                      <a:ext cx="44100" cy="345900"/>
                    </a:xfrm>
                    <a:prstGeom prst="rect">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134" name="Google Shape;433;p20">
                  <a:extLst>
                    <a:ext uri="{FF2B5EF4-FFF2-40B4-BE49-F238E27FC236}">
                      <a16:creationId xmlns:a16="http://schemas.microsoft.com/office/drawing/2014/main" id="{6E1D2DD1-736C-48B1-A679-20B6A62859C3}"/>
                    </a:ext>
                  </a:extLst>
                </p:cNvPr>
                <p:cNvGrpSpPr/>
                <p:nvPr/>
              </p:nvGrpSpPr>
              <p:grpSpPr>
                <a:xfrm>
                  <a:off x="350012" y="1451500"/>
                  <a:ext cx="1293900" cy="1293300"/>
                  <a:chOff x="350012" y="1451500"/>
                  <a:chExt cx="1293900" cy="1293300"/>
                </a:xfrm>
              </p:grpSpPr>
              <p:sp>
                <p:nvSpPr>
                  <p:cNvPr id="136" name="Google Shape;434;p20">
                    <a:extLst>
                      <a:ext uri="{FF2B5EF4-FFF2-40B4-BE49-F238E27FC236}">
                        <a16:creationId xmlns:a16="http://schemas.microsoft.com/office/drawing/2014/main" id="{0CBDF930-3E7C-41E2-97DF-A62FA0EEEBBB}"/>
                      </a:ext>
                    </a:extLst>
                  </p:cNvPr>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37" name="Google Shape;435;p20">
                    <a:extLst>
                      <a:ext uri="{FF2B5EF4-FFF2-40B4-BE49-F238E27FC236}">
                        <a16:creationId xmlns:a16="http://schemas.microsoft.com/office/drawing/2014/main" id="{B6B199A6-E4B7-4C63-97EC-0C4A90B98968}"/>
                      </a:ext>
                    </a:extLst>
                  </p:cNvPr>
                  <p:cNvGrpSpPr/>
                  <p:nvPr/>
                </p:nvGrpSpPr>
                <p:grpSpPr>
                  <a:xfrm>
                    <a:off x="350012" y="1451500"/>
                    <a:ext cx="1293900" cy="1293300"/>
                    <a:chOff x="682922" y="1676875"/>
                    <a:chExt cx="1293900" cy="1293300"/>
                  </a:xfrm>
                </p:grpSpPr>
                <p:grpSp>
                  <p:nvGrpSpPr>
                    <p:cNvPr id="138" name="Google Shape;436;p20">
                      <a:extLst>
                        <a:ext uri="{FF2B5EF4-FFF2-40B4-BE49-F238E27FC236}">
                          <a16:creationId xmlns:a16="http://schemas.microsoft.com/office/drawing/2014/main" id="{02334248-8A1B-4735-AD26-F777F5E79252}"/>
                        </a:ext>
                      </a:extLst>
                    </p:cNvPr>
                    <p:cNvGrpSpPr/>
                    <p:nvPr/>
                  </p:nvGrpSpPr>
                  <p:grpSpPr>
                    <a:xfrm>
                      <a:off x="773828" y="1767628"/>
                      <a:ext cx="1112087" cy="1111794"/>
                      <a:chOff x="835419" y="1542400"/>
                      <a:chExt cx="1138500" cy="1138200"/>
                    </a:xfrm>
                  </p:grpSpPr>
                  <p:sp>
                    <p:nvSpPr>
                      <p:cNvPr id="140" name="Google Shape;437;p20">
                        <a:extLst>
                          <a:ext uri="{FF2B5EF4-FFF2-40B4-BE49-F238E27FC236}">
                            <a16:creationId xmlns:a16="http://schemas.microsoft.com/office/drawing/2014/main" id="{234E0E2A-4A85-4418-AF18-8277CF425F7D}"/>
                          </a:ext>
                        </a:extLst>
                      </p:cNvPr>
                      <p:cNvSpPr/>
                      <p:nvPr/>
                    </p:nvSpPr>
                    <p:spPr>
                      <a:xfrm>
                        <a:off x="961869" y="1668700"/>
                        <a:ext cx="885600" cy="885600"/>
                      </a:xfrm>
                      <a:prstGeom prst="ellipse">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1" name="Google Shape;438;p20">
                        <a:extLst>
                          <a:ext uri="{FF2B5EF4-FFF2-40B4-BE49-F238E27FC236}">
                            <a16:creationId xmlns:a16="http://schemas.microsoft.com/office/drawing/2014/main" id="{D0DEF2F6-9875-4ABD-89C3-4BBE0A3C6600}"/>
                          </a:ext>
                        </a:extLst>
                      </p:cNvPr>
                      <p:cNvSpPr/>
                      <p:nvPr/>
                    </p:nvSpPr>
                    <p:spPr>
                      <a:xfrm rot="4499683">
                        <a:off x="940026" y="1646711"/>
                        <a:ext cx="929287" cy="929577"/>
                      </a:xfrm>
                      <a:prstGeom prst="blockArc">
                        <a:avLst>
                          <a:gd name="adj1" fmla="val 10800000"/>
                          <a:gd name="adj2" fmla="val 19833901"/>
                          <a:gd name="adj3" fmla="val 4764"/>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39" name="Google Shape;439;p20">
                      <a:extLst>
                        <a:ext uri="{FF2B5EF4-FFF2-40B4-BE49-F238E27FC236}">
                          <a16:creationId xmlns:a16="http://schemas.microsoft.com/office/drawing/2014/main" id="{ADDF34E5-466F-409D-A12D-194BED4BA9BE}"/>
                        </a:ext>
                      </a:extLst>
                    </p:cNvPr>
                    <p:cNvSpPr/>
                    <p:nvPr/>
                  </p:nvSpPr>
                  <p:spPr>
                    <a:xfrm rot="-6379966">
                      <a:off x="808741" y="1802107"/>
                      <a:ext cx="1042261" cy="1042837"/>
                    </a:xfrm>
                    <a:prstGeom prst="blockArc">
                      <a:avLst>
                        <a:gd name="adj1" fmla="val 10800000"/>
                        <a:gd name="adj2" fmla="val 20072142"/>
                        <a:gd name="adj3" fmla="val 4718"/>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cxnSp>
              <p:nvCxnSpPr>
                <p:cNvPr id="135" name="Google Shape;440;p20">
                  <a:extLst>
                    <a:ext uri="{FF2B5EF4-FFF2-40B4-BE49-F238E27FC236}">
                      <a16:creationId xmlns:a16="http://schemas.microsoft.com/office/drawing/2014/main" id="{3428B09D-E1A0-4347-96F3-E92DA1FFF8E6}"/>
                    </a:ext>
                  </a:extLst>
                </p:cNvPr>
                <p:cNvCxnSpPr/>
                <p:nvPr/>
              </p:nvCxnSpPr>
              <p:spPr>
                <a:xfrm>
                  <a:off x="937450" y="4181197"/>
                  <a:ext cx="1199100" cy="0"/>
                </a:xfrm>
                <a:prstGeom prst="straightConnector1">
                  <a:avLst/>
                </a:prstGeom>
                <a:noFill/>
                <a:ln w="19050" cap="flat" cmpd="sng">
                  <a:solidFill>
                    <a:srgbClr val="1CAAC2"/>
                  </a:solidFill>
                  <a:prstDash val="dot"/>
                  <a:round/>
                  <a:headEnd type="none" w="med" len="med"/>
                  <a:tailEnd type="none" w="med" len="med"/>
                </a:ln>
              </p:spPr>
            </p:cxnSp>
          </p:grpSp>
          <p:sp>
            <p:nvSpPr>
              <p:cNvPr id="132" name="Google Shape;441;p20">
                <a:extLst>
                  <a:ext uri="{FF2B5EF4-FFF2-40B4-BE49-F238E27FC236}">
                    <a16:creationId xmlns:a16="http://schemas.microsoft.com/office/drawing/2014/main" id="{387CAB33-A81E-4FF5-A5FE-3461520D7857}"/>
                  </a:ext>
                </a:extLst>
              </p:cNvPr>
              <p:cNvSpPr/>
              <p:nvPr/>
            </p:nvSpPr>
            <p:spPr>
              <a:xfrm rot="10800000">
                <a:off x="2404979" y="1918000"/>
                <a:ext cx="556800" cy="556800"/>
              </a:xfrm>
              <a:prstGeom prst="arc">
                <a:avLst>
                  <a:gd name="adj1" fmla="val 16200000"/>
                  <a:gd name="adj2" fmla="val 0"/>
                </a:avLst>
              </a:prstGeom>
              <a:noFill/>
              <a:ln w="19050" cap="flat" cmpd="sng">
                <a:solidFill>
                  <a:srgbClr val="1CAAC2"/>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28" name="Google Shape;444;p20">
              <a:extLst>
                <a:ext uri="{FF2B5EF4-FFF2-40B4-BE49-F238E27FC236}">
                  <a16:creationId xmlns:a16="http://schemas.microsoft.com/office/drawing/2014/main" id="{BF2B1BD8-678B-47E4-AEB4-2DF4BE2CD475}"/>
                </a:ext>
              </a:extLst>
            </p:cNvPr>
            <p:cNvSpPr txBox="1"/>
            <p:nvPr/>
          </p:nvSpPr>
          <p:spPr>
            <a:xfrm>
              <a:off x="912853" y="2478348"/>
              <a:ext cx="757200" cy="798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altLang="zh-CN" sz="4000" kern="0" dirty="0">
                  <a:solidFill>
                    <a:srgbClr val="178A9E"/>
                  </a:solidFill>
                  <a:cs typeface="+mn-ea"/>
                  <a:sym typeface="+mn-lt"/>
                </a:rPr>
                <a:t>3</a:t>
              </a:r>
              <a:endParaRPr sz="4000" kern="0" dirty="0">
                <a:solidFill>
                  <a:srgbClr val="178A9E"/>
                </a:solidFill>
                <a:cs typeface="+mn-ea"/>
                <a:sym typeface="+mn-lt"/>
              </a:endParaRPr>
            </a:p>
          </p:txBody>
        </p:sp>
        <p:sp>
          <p:nvSpPr>
            <p:cNvPr id="129" name="文本框 128">
              <a:extLst>
                <a:ext uri="{FF2B5EF4-FFF2-40B4-BE49-F238E27FC236}">
                  <a16:creationId xmlns:a16="http://schemas.microsoft.com/office/drawing/2014/main" id="{0738C493-E6F0-413D-BD39-8C55B9158000}"/>
                </a:ext>
              </a:extLst>
            </p:cNvPr>
            <p:cNvSpPr txBox="1"/>
            <p:nvPr/>
          </p:nvSpPr>
          <p:spPr>
            <a:xfrm>
              <a:off x="889654" y="3657281"/>
              <a:ext cx="2107792" cy="461665"/>
            </a:xfrm>
            <a:prstGeom prst="rect">
              <a:avLst/>
            </a:prstGeom>
            <a:noFill/>
          </p:spPr>
          <p:txBody>
            <a:bodyPr wrap="square" rtlCol="0">
              <a:spAutoFit/>
            </a:bodyPr>
            <a:lstStyle>
              <a:defPPr>
                <a:defRPr lang="zh-CN"/>
              </a:defPPr>
              <a:lvl1pPr algn="ctr">
                <a:defRPr sz="2400" b="1">
                  <a:solidFill>
                    <a:srgbClr val="178A9E"/>
                  </a:solidFill>
                  <a:cs typeface="+mn-ea"/>
                </a:defRPr>
              </a:lvl1pPr>
            </a:lstStyle>
            <a:p>
              <a:r>
                <a:rPr lang="en-US" altLang="zh-CN" dirty="0">
                  <a:sym typeface="+mn-lt"/>
                </a:rPr>
                <a:t>YOUR TITLE</a:t>
              </a:r>
              <a:endParaRPr lang="zh-CN" altLang="en-US" dirty="0">
                <a:sym typeface="+mn-lt"/>
              </a:endParaRPr>
            </a:p>
          </p:txBody>
        </p:sp>
        <p:sp>
          <p:nvSpPr>
            <p:cNvPr id="130" name="文本框 129">
              <a:extLst>
                <a:ext uri="{FF2B5EF4-FFF2-40B4-BE49-F238E27FC236}">
                  <a16:creationId xmlns:a16="http://schemas.microsoft.com/office/drawing/2014/main" id="{480BEB7A-71BB-4D6A-A901-B65D7673B9AB}"/>
                </a:ext>
              </a:extLst>
            </p:cNvPr>
            <p:cNvSpPr txBox="1"/>
            <p:nvPr/>
          </p:nvSpPr>
          <p:spPr>
            <a:xfrm>
              <a:off x="999550" y="4162402"/>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grpSp>
        <p:nvGrpSpPr>
          <p:cNvPr id="148" name="组合 147">
            <a:extLst>
              <a:ext uri="{FF2B5EF4-FFF2-40B4-BE49-F238E27FC236}">
                <a16:creationId xmlns:a16="http://schemas.microsoft.com/office/drawing/2014/main" id="{9ECDF4A7-F085-4D3D-B53B-05F2288239DC}"/>
              </a:ext>
            </a:extLst>
          </p:cNvPr>
          <p:cNvGrpSpPr/>
          <p:nvPr/>
        </p:nvGrpSpPr>
        <p:grpSpPr>
          <a:xfrm>
            <a:off x="8452716" y="1932711"/>
            <a:ext cx="3206777" cy="3576821"/>
            <a:chOff x="493299" y="2135911"/>
            <a:chExt cx="3206777" cy="3576821"/>
          </a:xfrm>
        </p:grpSpPr>
        <p:grpSp>
          <p:nvGrpSpPr>
            <p:cNvPr id="149" name="Google Shape;424;p20">
              <a:extLst>
                <a:ext uri="{FF2B5EF4-FFF2-40B4-BE49-F238E27FC236}">
                  <a16:creationId xmlns:a16="http://schemas.microsoft.com/office/drawing/2014/main" id="{24BCE855-6CA7-4017-BFFD-F7CC4626F953}"/>
                </a:ext>
              </a:extLst>
            </p:cNvPr>
            <p:cNvGrpSpPr/>
            <p:nvPr/>
          </p:nvGrpSpPr>
          <p:grpSpPr>
            <a:xfrm>
              <a:off x="493299" y="2135911"/>
              <a:ext cx="3206777" cy="3576821"/>
              <a:chOff x="350012" y="1451500"/>
              <a:chExt cx="2611767" cy="2913150"/>
            </a:xfrm>
          </p:grpSpPr>
          <p:grpSp>
            <p:nvGrpSpPr>
              <p:cNvPr id="153" name="Google Shape;425;p20">
                <a:extLst>
                  <a:ext uri="{FF2B5EF4-FFF2-40B4-BE49-F238E27FC236}">
                    <a16:creationId xmlns:a16="http://schemas.microsoft.com/office/drawing/2014/main" id="{B033560E-4368-4284-9A7D-5D1C9C1337FE}"/>
                  </a:ext>
                </a:extLst>
              </p:cNvPr>
              <p:cNvGrpSpPr/>
              <p:nvPr/>
            </p:nvGrpSpPr>
            <p:grpSpPr>
              <a:xfrm>
                <a:off x="350012" y="1451500"/>
                <a:ext cx="2087235" cy="2913150"/>
                <a:chOff x="350012" y="1451500"/>
                <a:chExt cx="2087235" cy="2913150"/>
              </a:xfrm>
            </p:grpSpPr>
            <p:grpSp>
              <p:nvGrpSpPr>
                <p:cNvPr id="155" name="Google Shape;426;p20">
                  <a:extLst>
                    <a:ext uri="{FF2B5EF4-FFF2-40B4-BE49-F238E27FC236}">
                      <a16:creationId xmlns:a16="http://schemas.microsoft.com/office/drawing/2014/main" id="{06421CDC-91F6-466D-B4DB-B9A2E781F11C}"/>
                    </a:ext>
                  </a:extLst>
                </p:cNvPr>
                <p:cNvGrpSpPr/>
                <p:nvPr/>
              </p:nvGrpSpPr>
              <p:grpSpPr>
                <a:xfrm>
                  <a:off x="667450" y="1866850"/>
                  <a:ext cx="1769797" cy="2497800"/>
                  <a:chOff x="667450" y="1866850"/>
                  <a:chExt cx="1769797" cy="2497800"/>
                </a:xfrm>
              </p:grpSpPr>
              <p:sp>
                <p:nvSpPr>
                  <p:cNvPr id="164" name="Google Shape;427;p20">
                    <a:extLst>
                      <a:ext uri="{FF2B5EF4-FFF2-40B4-BE49-F238E27FC236}">
                        <a16:creationId xmlns:a16="http://schemas.microsoft.com/office/drawing/2014/main" id="{8774D0F8-8CC6-4F0B-9A2A-86C7ABE269BC}"/>
                      </a:ext>
                    </a:extLst>
                  </p:cNvPr>
                  <p:cNvSpPr/>
                  <p:nvPr/>
                </p:nvSpPr>
                <p:spPr>
                  <a:xfrm>
                    <a:off x="667450" y="1866850"/>
                    <a:ext cx="1739100" cy="2497800"/>
                  </a:xfrm>
                  <a:prstGeom prst="roundRect">
                    <a:avLst>
                      <a:gd name="adj" fmla="val 11390"/>
                    </a:avLst>
                  </a:prstGeom>
                  <a:noFill/>
                  <a:ln w="9525" cap="flat" cmpd="sng">
                    <a:solidFill>
                      <a:schemeClr val="tx1">
                        <a:lumMod val="50000"/>
                        <a:lumOff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5" name="Google Shape;428;p20">
                    <a:extLst>
                      <a:ext uri="{FF2B5EF4-FFF2-40B4-BE49-F238E27FC236}">
                        <a16:creationId xmlns:a16="http://schemas.microsoft.com/office/drawing/2014/main" id="{C5A29026-A042-4D9C-BD6C-331D7A4F2030}"/>
                      </a:ext>
                    </a:extLst>
                  </p:cNvPr>
                  <p:cNvSpPr/>
                  <p:nvPr/>
                </p:nvSpPr>
                <p:spPr>
                  <a:xfrm>
                    <a:off x="2384147" y="2152900"/>
                    <a:ext cx="45600" cy="1468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6" name="Google Shape;429;p20">
                    <a:extLst>
                      <a:ext uri="{FF2B5EF4-FFF2-40B4-BE49-F238E27FC236}">
                        <a16:creationId xmlns:a16="http://schemas.microsoft.com/office/drawing/2014/main" id="{B2616E9F-5F34-4E8A-AF78-DC544D236E4F}"/>
                      </a:ext>
                    </a:extLst>
                  </p:cNvPr>
                  <p:cNvSpPr/>
                  <p:nvPr/>
                </p:nvSpPr>
                <p:spPr>
                  <a:xfrm>
                    <a:off x="2376647" y="2112975"/>
                    <a:ext cx="60600" cy="60600"/>
                  </a:xfrm>
                  <a:prstGeom prst="ellipse">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67" name="Google Shape;430;p20">
                    <a:extLst>
                      <a:ext uri="{FF2B5EF4-FFF2-40B4-BE49-F238E27FC236}">
                        <a16:creationId xmlns:a16="http://schemas.microsoft.com/office/drawing/2014/main" id="{B9542B77-67EC-45A1-A6AE-2CC0BD9009AC}"/>
                      </a:ext>
                    </a:extLst>
                  </p:cNvPr>
                  <p:cNvGrpSpPr/>
                  <p:nvPr/>
                </p:nvGrpSpPr>
                <p:grpSpPr>
                  <a:xfrm rot="10800000">
                    <a:off x="2384900" y="3248600"/>
                    <a:ext cx="44100" cy="613196"/>
                    <a:chOff x="-337003" y="1841679"/>
                    <a:chExt cx="44100" cy="613196"/>
                  </a:xfrm>
                </p:grpSpPr>
                <p:cxnSp>
                  <p:nvCxnSpPr>
                    <p:cNvPr id="168" name="Google Shape;431;p20">
                      <a:extLst>
                        <a:ext uri="{FF2B5EF4-FFF2-40B4-BE49-F238E27FC236}">
                          <a16:creationId xmlns:a16="http://schemas.microsoft.com/office/drawing/2014/main" id="{D160DDC9-E12E-42E3-AF8E-540753D39B56}"/>
                        </a:ext>
                      </a:extLst>
                    </p:cNvPr>
                    <p:cNvCxnSpPr/>
                    <p:nvPr/>
                  </p:nvCxnSpPr>
                  <p:spPr>
                    <a:xfrm>
                      <a:off x="-314953" y="1880975"/>
                      <a:ext cx="0" cy="573900"/>
                    </a:xfrm>
                    <a:prstGeom prst="straightConnector1">
                      <a:avLst/>
                    </a:prstGeom>
                    <a:solidFill>
                      <a:srgbClr val="178A9E"/>
                    </a:solidFill>
                    <a:ln w="9525" cap="flat" cmpd="sng">
                      <a:solidFill>
                        <a:srgbClr val="04738C"/>
                      </a:solidFill>
                      <a:prstDash val="solid"/>
                      <a:round/>
                      <a:headEnd type="none" w="med" len="med"/>
                      <a:tailEnd type="oval" w="med" len="med"/>
                    </a:ln>
                  </p:spPr>
                </p:cxnSp>
                <p:sp>
                  <p:nvSpPr>
                    <p:cNvPr id="169" name="Google Shape;432;p20">
                      <a:extLst>
                        <a:ext uri="{FF2B5EF4-FFF2-40B4-BE49-F238E27FC236}">
                          <a16:creationId xmlns:a16="http://schemas.microsoft.com/office/drawing/2014/main" id="{8E0AA34C-5496-4402-9F82-ECFB8274244E}"/>
                        </a:ext>
                      </a:extLst>
                    </p:cNvPr>
                    <p:cNvSpPr/>
                    <p:nvPr/>
                  </p:nvSpPr>
                  <p:spPr>
                    <a:xfrm>
                      <a:off x="-337003" y="1841679"/>
                      <a:ext cx="44100" cy="345900"/>
                    </a:xfrm>
                    <a:prstGeom prst="rect">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156" name="Google Shape;433;p20">
                  <a:extLst>
                    <a:ext uri="{FF2B5EF4-FFF2-40B4-BE49-F238E27FC236}">
                      <a16:creationId xmlns:a16="http://schemas.microsoft.com/office/drawing/2014/main" id="{65F662A6-5A76-443A-9251-C71B1CC25E9D}"/>
                    </a:ext>
                  </a:extLst>
                </p:cNvPr>
                <p:cNvGrpSpPr/>
                <p:nvPr/>
              </p:nvGrpSpPr>
              <p:grpSpPr>
                <a:xfrm>
                  <a:off x="350012" y="1451500"/>
                  <a:ext cx="1293900" cy="1293300"/>
                  <a:chOff x="350012" y="1451500"/>
                  <a:chExt cx="1293900" cy="1293300"/>
                </a:xfrm>
              </p:grpSpPr>
              <p:sp>
                <p:nvSpPr>
                  <p:cNvPr id="158" name="Google Shape;434;p20">
                    <a:extLst>
                      <a:ext uri="{FF2B5EF4-FFF2-40B4-BE49-F238E27FC236}">
                        <a16:creationId xmlns:a16="http://schemas.microsoft.com/office/drawing/2014/main" id="{6750AF2D-F1FB-4246-8C73-38B21E913641}"/>
                      </a:ext>
                    </a:extLst>
                  </p:cNvPr>
                  <p:cNvSpPr/>
                  <p:nvPr/>
                </p:nvSpPr>
                <p:spPr>
                  <a:xfrm>
                    <a:off x="441050" y="1542250"/>
                    <a:ext cx="1111800" cy="11118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nvGrpSpPr>
                  <p:cNvPr id="159" name="Google Shape;435;p20">
                    <a:extLst>
                      <a:ext uri="{FF2B5EF4-FFF2-40B4-BE49-F238E27FC236}">
                        <a16:creationId xmlns:a16="http://schemas.microsoft.com/office/drawing/2014/main" id="{B557F8F1-8741-4968-9240-6410A18590DF}"/>
                      </a:ext>
                    </a:extLst>
                  </p:cNvPr>
                  <p:cNvGrpSpPr/>
                  <p:nvPr/>
                </p:nvGrpSpPr>
                <p:grpSpPr>
                  <a:xfrm>
                    <a:off x="350012" y="1451500"/>
                    <a:ext cx="1293900" cy="1293300"/>
                    <a:chOff x="682922" y="1676875"/>
                    <a:chExt cx="1293900" cy="1293300"/>
                  </a:xfrm>
                </p:grpSpPr>
                <p:grpSp>
                  <p:nvGrpSpPr>
                    <p:cNvPr id="160" name="Google Shape;436;p20">
                      <a:extLst>
                        <a:ext uri="{FF2B5EF4-FFF2-40B4-BE49-F238E27FC236}">
                          <a16:creationId xmlns:a16="http://schemas.microsoft.com/office/drawing/2014/main" id="{B87B562F-FB66-4699-B31D-1E0B016F79C3}"/>
                        </a:ext>
                      </a:extLst>
                    </p:cNvPr>
                    <p:cNvGrpSpPr/>
                    <p:nvPr/>
                  </p:nvGrpSpPr>
                  <p:grpSpPr>
                    <a:xfrm>
                      <a:off x="773828" y="1767628"/>
                      <a:ext cx="1112087" cy="1111794"/>
                      <a:chOff x="835419" y="1542400"/>
                      <a:chExt cx="1138500" cy="1138200"/>
                    </a:xfrm>
                  </p:grpSpPr>
                  <p:sp>
                    <p:nvSpPr>
                      <p:cNvPr id="162" name="Google Shape;437;p20">
                        <a:extLst>
                          <a:ext uri="{FF2B5EF4-FFF2-40B4-BE49-F238E27FC236}">
                            <a16:creationId xmlns:a16="http://schemas.microsoft.com/office/drawing/2014/main" id="{5AFD86EA-4F1E-4B33-A033-DF88FDC2D13F}"/>
                          </a:ext>
                        </a:extLst>
                      </p:cNvPr>
                      <p:cNvSpPr/>
                      <p:nvPr/>
                    </p:nvSpPr>
                    <p:spPr>
                      <a:xfrm>
                        <a:off x="961869" y="1668700"/>
                        <a:ext cx="885600" cy="885600"/>
                      </a:xfrm>
                      <a:prstGeom prst="ellipse">
                        <a:avLst/>
                      </a:pr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3" name="Google Shape;438;p20">
                        <a:extLst>
                          <a:ext uri="{FF2B5EF4-FFF2-40B4-BE49-F238E27FC236}">
                            <a16:creationId xmlns:a16="http://schemas.microsoft.com/office/drawing/2014/main" id="{3B94C03D-1946-48F7-8AF0-CDD1548F0274}"/>
                          </a:ext>
                        </a:extLst>
                      </p:cNvPr>
                      <p:cNvSpPr/>
                      <p:nvPr/>
                    </p:nvSpPr>
                    <p:spPr>
                      <a:xfrm rot="4499683">
                        <a:off x="940026" y="1646711"/>
                        <a:ext cx="929287" cy="929577"/>
                      </a:xfrm>
                      <a:prstGeom prst="blockArc">
                        <a:avLst>
                          <a:gd name="adj1" fmla="val 10800000"/>
                          <a:gd name="adj2" fmla="val 19833901"/>
                          <a:gd name="adj3" fmla="val 4764"/>
                        </a:avLst>
                      </a:pr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61" name="Google Shape;439;p20">
                      <a:extLst>
                        <a:ext uri="{FF2B5EF4-FFF2-40B4-BE49-F238E27FC236}">
                          <a16:creationId xmlns:a16="http://schemas.microsoft.com/office/drawing/2014/main" id="{E711DED8-2C63-40EA-9818-A1EF6B30FC9B}"/>
                        </a:ext>
                      </a:extLst>
                    </p:cNvPr>
                    <p:cNvSpPr/>
                    <p:nvPr/>
                  </p:nvSpPr>
                  <p:spPr>
                    <a:xfrm rot="-6379966">
                      <a:off x="808741" y="1802107"/>
                      <a:ext cx="1042261" cy="1042837"/>
                    </a:xfrm>
                    <a:prstGeom prst="blockArc">
                      <a:avLst>
                        <a:gd name="adj1" fmla="val 10800000"/>
                        <a:gd name="adj2" fmla="val 20072142"/>
                        <a:gd name="adj3" fmla="val 4718"/>
                      </a:avLst>
                    </a:pr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cxnSp>
              <p:nvCxnSpPr>
                <p:cNvPr id="157" name="Google Shape;440;p20">
                  <a:extLst>
                    <a:ext uri="{FF2B5EF4-FFF2-40B4-BE49-F238E27FC236}">
                      <a16:creationId xmlns:a16="http://schemas.microsoft.com/office/drawing/2014/main" id="{47E867AC-E2B2-47E6-95F5-91A0B62B5A52}"/>
                    </a:ext>
                  </a:extLst>
                </p:cNvPr>
                <p:cNvCxnSpPr/>
                <p:nvPr/>
              </p:nvCxnSpPr>
              <p:spPr>
                <a:xfrm>
                  <a:off x="937450" y="4181197"/>
                  <a:ext cx="1199100" cy="0"/>
                </a:xfrm>
                <a:prstGeom prst="straightConnector1">
                  <a:avLst/>
                </a:prstGeom>
                <a:noFill/>
                <a:ln w="19050" cap="flat" cmpd="sng">
                  <a:solidFill>
                    <a:srgbClr val="1CAAC2"/>
                  </a:solidFill>
                  <a:prstDash val="dot"/>
                  <a:round/>
                  <a:headEnd type="none" w="med" len="med"/>
                  <a:tailEnd type="none" w="med" len="med"/>
                </a:ln>
              </p:spPr>
            </p:cxnSp>
          </p:grpSp>
          <p:sp>
            <p:nvSpPr>
              <p:cNvPr id="154" name="Google Shape;441;p20">
                <a:extLst>
                  <a:ext uri="{FF2B5EF4-FFF2-40B4-BE49-F238E27FC236}">
                    <a16:creationId xmlns:a16="http://schemas.microsoft.com/office/drawing/2014/main" id="{65D6A870-1A9C-4298-9399-F17018229038}"/>
                  </a:ext>
                </a:extLst>
              </p:cNvPr>
              <p:cNvSpPr/>
              <p:nvPr/>
            </p:nvSpPr>
            <p:spPr>
              <a:xfrm rot="10800000">
                <a:off x="2404979" y="1918000"/>
                <a:ext cx="556800" cy="556800"/>
              </a:xfrm>
              <a:prstGeom prst="arc">
                <a:avLst>
                  <a:gd name="adj1" fmla="val 16200000"/>
                  <a:gd name="adj2" fmla="val 0"/>
                </a:avLst>
              </a:prstGeom>
              <a:noFill/>
              <a:ln w="19050" cap="flat" cmpd="sng">
                <a:solidFill>
                  <a:srgbClr val="1CAAC2"/>
                </a:solidFill>
                <a:prstDash val="dot"/>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50" name="Google Shape;444;p20">
              <a:extLst>
                <a:ext uri="{FF2B5EF4-FFF2-40B4-BE49-F238E27FC236}">
                  <a16:creationId xmlns:a16="http://schemas.microsoft.com/office/drawing/2014/main" id="{2806B3A0-56F1-4C10-928B-71560FAD10AA}"/>
                </a:ext>
              </a:extLst>
            </p:cNvPr>
            <p:cNvSpPr txBox="1"/>
            <p:nvPr/>
          </p:nvSpPr>
          <p:spPr>
            <a:xfrm>
              <a:off x="903917" y="2478348"/>
              <a:ext cx="757200" cy="798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altLang="zh-CN" sz="4000" kern="0" dirty="0">
                  <a:solidFill>
                    <a:srgbClr val="178A9E"/>
                  </a:solidFill>
                  <a:cs typeface="+mn-ea"/>
                  <a:sym typeface="+mn-lt"/>
                </a:rPr>
                <a:t>4</a:t>
              </a:r>
              <a:endParaRPr sz="4000" kern="0" dirty="0">
                <a:solidFill>
                  <a:srgbClr val="178A9E"/>
                </a:solidFill>
                <a:cs typeface="+mn-ea"/>
                <a:sym typeface="+mn-lt"/>
              </a:endParaRPr>
            </a:p>
          </p:txBody>
        </p:sp>
        <p:sp>
          <p:nvSpPr>
            <p:cNvPr id="151" name="文本框 150">
              <a:extLst>
                <a:ext uri="{FF2B5EF4-FFF2-40B4-BE49-F238E27FC236}">
                  <a16:creationId xmlns:a16="http://schemas.microsoft.com/office/drawing/2014/main" id="{CE64DD19-84A0-4685-95E3-2629C3FD2359}"/>
                </a:ext>
              </a:extLst>
            </p:cNvPr>
            <p:cNvSpPr txBox="1"/>
            <p:nvPr/>
          </p:nvSpPr>
          <p:spPr>
            <a:xfrm>
              <a:off x="889654" y="3657281"/>
              <a:ext cx="2107792" cy="461665"/>
            </a:xfrm>
            <a:prstGeom prst="rect">
              <a:avLst/>
            </a:prstGeom>
            <a:noFill/>
          </p:spPr>
          <p:txBody>
            <a:bodyPr wrap="square" rtlCol="0">
              <a:spAutoFit/>
            </a:bodyPr>
            <a:lstStyle/>
            <a:p>
              <a:pPr algn="ctr"/>
              <a:r>
                <a:rPr lang="en-US" altLang="zh-CN" sz="2400" b="1" dirty="0">
                  <a:solidFill>
                    <a:srgbClr val="178A9E"/>
                  </a:solidFill>
                  <a:cs typeface="+mn-ea"/>
                  <a:sym typeface="+mn-lt"/>
                </a:rPr>
                <a:t>YOUR TITLE</a:t>
              </a:r>
              <a:endParaRPr lang="zh-CN" altLang="en-US" sz="2400" b="1" dirty="0">
                <a:solidFill>
                  <a:srgbClr val="178A9E"/>
                </a:solidFill>
                <a:cs typeface="+mn-ea"/>
                <a:sym typeface="+mn-lt"/>
              </a:endParaRPr>
            </a:p>
          </p:txBody>
        </p:sp>
        <p:sp>
          <p:nvSpPr>
            <p:cNvPr id="152" name="文本框 151">
              <a:extLst>
                <a:ext uri="{FF2B5EF4-FFF2-40B4-BE49-F238E27FC236}">
                  <a16:creationId xmlns:a16="http://schemas.microsoft.com/office/drawing/2014/main" id="{7896E0DE-D391-4558-A093-D708BFB3E08E}"/>
                </a:ext>
              </a:extLst>
            </p:cNvPr>
            <p:cNvSpPr txBox="1"/>
            <p:nvPr/>
          </p:nvSpPr>
          <p:spPr>
            <a:xfrm>
              <a:off x="999550" y="4162402"/>
              <a:ext cx="1888000" cy="1118255"/>
            </a:xfrm>
            <a:prstGeom prst="rect">
              <a:avLst/>
            </a:prstGeom>
            <a:noFill/>
          </p:spPr>
          <p:txBody>
            <a:bodyPr wrap="square" rtlCol="0">
              <a:spAutoFit/>
            </a:bodyPr>
            <a:lstStyle/>
            <a:p>
              <a:pPr algn="ct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736923479"/>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750"/>
                                        <p:tgtEl>
                                          <p:spTgt spid="99"/>
                                        </p:tgtEl>
                                      </p:cBhvr>
                                    </p:animEffect>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1000"/>
                                        <p:tgtEl>
                                          <p:spTgt spid="104"/>
                                        </p:tgtEl>
                                      </p:cBhvr>
                                    </p:animEffect>
                                    <p:anim calcmode="lin" valueType="num">
                                      <p:cBhvr>
                                        <p:cTn id="28" dur="1000" fill="hold"/>
                                        <p:tgtEl>
                                          <p:spTgt spid="104"/>
                                        </p:tgtEl>
                                        <p:attrNameLst>
                                          <p:attrName>ppt_x</p:attrName>
                                        </p:attrNameLst>
                                      </p:cBhvr>
                                      <p:tavLst>
                                        <p:tav tm="0">
                                          <p:val>
                                            <p:strVal val="#ppt_x"/>
                                          </p:val>
                                        </p:tav>
                                        <p:tav tm="100000">
                                          <p:val>
                                            <p:strVal val="#ppt_x"/>
                                          </p:val>
                                        </p:tav>
                                      </p:tavLst>
                                    </p:anim>
                                    <p:anim calcmode="lin" valueType="num">
                                      <p:cBhvr>
                                        <p:cTn id="29" dur="1000" fill="hold"/>
                                        <p:tgtEl>
                                          <p:spTgt spid="10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1000"/>
                                        <p:tgtEl>
                                          <p:spTgt spid="126"/>
                                        </p:tgtEl>
                                      </p:cBhvr>
                                    </p:animEffect>
                                    <p:anim calcmode="lin" valueType="num">
                                      <p:cBhvr>
                                        <p:cTn id="33" dur="1000" fill="hold"/>
                                        <p:tgtEl>
                                          <p:spTgt spid="126"/>
                                        </p:tgtEl>
                                        <p:attrNameLst>
                                          <p:attrName>ppt_x</p:attrName>
                                        </p:attrNameLst>
                                      </p:cBhvr>
                                      <p:tavLst>
                                        <p:tav tm="0">
                                          <p:val>
                                            <p:strVal val="#ppt_x"/>
                                          </p:val>
                                        </p:tav>
                                        <p:tav tm="100000">
                                          <p:val>
                                            <p:strVal val="#ppt_x"/>
                                          </p:val>
                                        </p:tav>
                                      </p:tavLst>
                                    </p:anim>
                                    <p:anim calcmode="lin" valueType="num">
                                      <p:cBhvr>
                                        <p:cTn id="34" dur="1000" fill="hold"/>
                                        <p:tgtEl>
                                          <p:spTgt spid="1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fade">
                                      <p:cBhvr>
                                        <p:cTn id="37" dur="1000"/>
                                        <p:tgtEl>
                                          <p:spTgt spid="148"/>
                                        </p:tgtEl>
                                      </p:cBhvr>
                                    </p:animEffect>
                                    <p:anim calcmode="lin" valueType="num">
                                      <p:cBhvr>
                                        <p:cTn id="38" dur="1000" fill="hold"/>
                                        <p:tgtEl>
                                          <p:spTgt spid="148"/>
                                        </p:tgtEl>
                                        <p:attrNameLst>
                                          <p:attrName>ppt_x</p:attrName>
                                        </p:attrNameLst>
                                      </p:cBhvr>
                                      <p:tavLst>
                                        <p:tav tm="0">
                                          <p:val>
                                            <p:strVal val="#ppt_x"/>
                                          </p:val>
                                        </p:tav>
                                        <p:tav tm="100000">
                                          <p:val>
                                            <p:strVal val="#ppt_x"/>
                                          </p:val>
                                        </p:tav>
                                      </p:tavLst>
                                    </p:anim>
                                    <p:anim calcmode="lin" valueType="num">
                                      <p:cBhvr>
                                        <p:cTn id="3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4" name="Google Shape;125;p16">
            <a:extLst>
              <a:ext uri="{FF2B5EF4-FFF2-40B4-BE49-F238E27FC236}">
                <a16:creationId xmlns:a16="http://schemas.microsoft.com/office/drawing/2014/main" id="{46E96A26-B542-44BE-8ECB-F4C428890094}"/>
              </a:ext>
            </a:extLst>
          </p:cNvPr>
          <p:cNvSpPr/>
          <p:nvPr/>
        </p:nvSpPr>
        <p:spPr>
          <a:xfrm>
            <a:off x="1356206" y="3704419"/>
            <a:ext cx="9503701" cy="37"/>
          </a:xfrm>
          <a:custGeom>
            <a:avLst/>
            <a:gdLst/>
            <a:ahLst/>
            <a:cxnLst/>
            <a:rect l="l" t="t" r="r" b="b"/>
            <a:pathLst>
              <a:path w="256464" h="1" extrusionOk="0">
                <a:moveTo>
                  <a:pt x="0" y="0"/>
                </a:moveTo>
                <a:lnTo>
                  <a:pt x="256463"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nvGrpSpPr>
          <p:cNvPr id="135" name="Google Shape;126;p16">
            <a:extLst>
              <a:ext uri="{FF2B5EF4-FFF2-40B4-BE49-F238E27FC236}">
                <a16:creationId xmlns:a16="http://schemas.microsoft.com/office/drawing/2014/main" id="{3CEE5F64-BBF8-496F-989E-2F1238CE50E2}"/>
              </a:ext>
            </a:extLst>
          </p:cNvPr>
          <p:cNvGrpSpPr/>
          <p:nvPr/>
        </p:nvGrpSpPr>
        <p:grpSpPr>
          <a:xfrm>
            <a:off x="609579" y="3494205"/>
            <a:ext cx="10971989" cy="418489"/>
            <a:chOff x="457184" y="2867959"/>
            <a:chExt cx="8228992" cy="313867"/>
          </a:xfrm>
        </p:grpSpPr>
        <p:grpSp>
          <p:nvGrpSpPr>
            <p:cNvPr id="136" name="Google Shape;127;p16">
              <a:extLst>
                <a:ext uri="{FF2B5EF4-FFF2-40B4-BE49-F238E27FC236}">
                  <a16:creationId xmlns:a16="http://schemas.microsoft.com/office/drawing/2014/main" id="{094BA2B9-08EF-4814-8D04-50787170E104}"/>
                </a:ext>
              </a:extLst>
            </p:cNvPr>
            <p:cNvGrpSpPr/>
            <p:nvPr/>
          </p:nvGrpSpPr>
          <p:grpSpPr>
            <a:xfrm>
              <a:off x="457184" y="2867959"/>
              <a:ext cx="313866" cy="313867"/>
              <a:chOff x="461568" y="2744715"/>
              <a:chExt cx="325182" cy="325183"/>
            </a:xfrm>
          </p:grpSpPr>
          <p:sp>
            <p:nvSpPr>
              <p:cNvPr id="140" name="Google Shape;128;p16">
                <a:extLst>
                  <a:ext uri="{FF2B5EF4-FFF2-40B4-BE49-F238E27FC236}">
                    <a16:creationId xmlns:a16="http://schemas.microsoft.com/office/drawing/2014/main" id="{DD33362E-B52D-4934-8115-8794948FA562}"/>
                  </a:ext>
                </a:extLst>
              </p:cNvPr>
              <p:cNvSpPr/>
              <p:nvPr/>
            </p:nvSpPr>
            <p:spPr>
              <a:xfrm>
                <a:off x="461568" y="2744715"/>
                <a:ext cx="325182" cy="325183"/>
              </a:xfrm>
              <a:custGeom>
                <a:avLst/>
                <a:gdLst/>
                <a:ahLst/>
                <a:cxnLst/>
                <a:rect l="l" t="t" r="r" b="b"/>
                <a:pathLst>
                  <a:path w="11294" h="11295" extrusionOk="0">
                    <a:moveTo>
                      <a:pt x="5666" y="0"/>
                    </a:moveTo>
                    <a:cubicBezTo>
                      <a:pt x="2527" y="0"/>
                      <a:pt x="0" y="2527"/>
                      <a:pt x="0" y="5666"/>
                    </a:cubicBezTo>
                    <a:cubicBezTo>
                      <a:pt x="0" y="8767"/>
                      <a:pt x="2527" y="11294"/>
                      <a:pt x="5666" y="11294"/>
                    </a:cubicBezTo>
                    <a:cubicBezTo>
                      <a:pt x="8767" y="11294"/>
                      <a:pt x="11294" y="8767"/>
                      <a:pt x="11294" y="5666"/>
                    </a:cubicBezTo>
                    <a:cubicBezTo>
                      <a:pt x="11294" y="2527"/>
                      <a:pt x="8767" y="0"/>
                      <a:pt x="5666" y="0"/>
                    </a:cubicBezTo>
                    <a:close/>
                  </a:path>
                </a:pathLst>
              </a:custGeom>
              <a:solidFill>
                <a:schemeClr val="tx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1" name="Google Shape;129;p16">
                <a:extLst>
                  <a:ext uri="{FF2B5EF4-FFF2-40B4-BE49-F238E27FC236}">
                    <a16:creationId xmlns:a16="http://schemas.microsoft.com/office/drawing/2014/main" id="{F4BC0633-6655-4DC6-BD4F-D827197BDF5E}"/>
                  </a:ext>
                </a:extLst>
              </p:cNvPr>
              <p:cNvSpPr/>
              <p:nvPr/>
            </p:nvSpPr>
            <p:spPr>
              <a:xfrm>
                <a:off x="555259" y="2842803"/>
                <a:ext cx="137801" cy="134507"/>
              </a:xfrm>
              <a:custGeom>
                <a:avLst/>
                <a:gdLst/>
                <a:ahLst/>
                <a:cxnLst/>
                <a:rect l="l" t="t" r="r" b="b"/>
                <a:pathLst>
                  <a:path w="4786" h="4672" extrusionOk="0">
                    <a:moveTo>
                      <a:pt x="1761" y="1"/>
                    </a:moveTo>
                    <a:lnTo>
                      <a:pt x="1761" y="1723"/>
                    </a:lnTo>
                    <a:lnTo>
                      <a:pt x="0" y="1723"/>
                    </a:lnTo>
                    <a:lnTo>
                      <a:pt x="0" y="2948"/>
                    </a:lnTo>
                    <a:lnTo>
                      <a:pt x="1761" y="2948"/>
                    </a:lnTo>
                    <a:lnTo>
                      <a:pt x="1761" y="4671"/>
                    </a:lnTo>
                    <a:lnTo>
                      <a:pt x="3025" y="4671"/>
                    </a:lnTo>
                    <a:lnTo>
                      <a:pt x="3025" y="2948"/>
                    </a:lnTo>
                    <a:lnTo>
                      <a:pt x="4786" y="2948"/>
                    </a:lnTo>
                    <a:lnTo>
                      <a:pt x="4786" y="1723"/>
                    </a:lnTo>
                    <a:lnTo>
                      <a:pt x="3025" y="1723"/>
                    </a:lnTo>
                    <a:lnTo>
                      <a:pt x="3025" y="1"/>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37" name="Google Shape;130;p16">
              <a:extLst>
                <a:ext uri="{FF2B5EF4-FFF2-40B4-BE49-F238E27FC236}">
                  <a16:creationId xmlns:a16="http://schemas.microsoft.com/office/drawing/2014/main" id="{48BE0935-8DA2-4AAB-A16B-64463BAD9FD4}"/>
                </a:ext>
              </a:extLst>
            </p:cNvPr>
            <p:cNvGrpSpPr/>
            <p:nvPr/>
          </p:nvGrpSpPr>
          <p:grpSpPr>
            <a:xfrm>
              <a:off x="8372282" y="2867959"/>
              <a:ext cx="313894" cy="313867"/>
              <a:chOff x="8357220" y="2744715"/>
              <a:chExt cx="325211" cy="325183"/>
            </a:xfrm>
          </p:grpSpPr>
          <p:sp>
            <p:nvSpPr>
              <p:cNvPr id="138" name="Google Shape;131;p16">
                <a:extLst>
                  <a:ext uri="{FF2B5EF4-FFF2-40B4-BE49-F238E27FC236}">
                    <a16:creationId xmlns:a16="http://schemas.microsoft.com/office/drawing/2014/main" id="{48F2DBAC-BD9C-4102-BE3C-F0015D9D4639}"/>
                  </a:ext>
                </a:extLst>
              </p:cNvPr>
              <p:cNvSpPr/>
              <p:nvPr/>
            </p:nvSpPr>
            <p:spPr>
              <a:xfrm>
                <a:off x="8357220" y="2744715"/>
                <a:ext cx="325211" cy="325183"/>
              </a:xfrm>
              <a:custGeom>
                <a:avLst/>
                <a:gdLst/>
                <a:ahLst/>
                <a:cxnLst/>
                <a:rect l="l" t="t" r="r" b="b"/>
                <a:pathLst>
                  <a:path w="11295" h="11295" extrusionOk="0">
                    <a:moveTo>
                      <a:pt x="5628" y="0"/>
                    </a:moveTo>
                    <a:cubicBezTo>
                      <a:pt x="2527" y="0"/>
                      <a:pt x="1" y="2527"/>
                      <a:pt x="1" y="5666"/>
                    </a:cubicBezTo>
                    <a:cubicBezTo>
                      <a:pt x="1" y="8767"/>
                      <a:pt x="2527" y="11294"/>
                      <a:pt x="5628" y="11294"/>
                    </a:cubicBezTo>
                    <a:cubicBezTo>
                      <a:pt x="8768" y="11294"/>
                      <a:pt x="11294" y="8767"/>
                      <a:pt x="11294" y="5666"/>
                    </a:cubicBezTo>
                    <a:cubicBezTo>
                      <a:pt x="11294" y="2527"/>
                      <a:pt x="8768" y="0"/>
                      <a:pt x="5628" y="0"/>
                    </a:cubicBezTo>
                    <a:close/>
                  </a:path>
                </a:pathLst>
              </a:custGeom>
              <a:solidFill>
                <a:schemeClr val="tx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9" name="Google Shape;132;p16">
                <a:extLst>
                  <a:ext uri="{FF2B5EF4-FFF2-40B4-BE49-F238E27FC236}">
                    <a16:creationId xmlns:a16="http://schemas.microsoft.com/office/drawing/2014/main" id="{DC1F3EA2-B120-4F04-B516-556843EB7AF5}"/>
                  </a:ext>
                </a:extLst>
              </p:cNvPr>
              <p:cNvSpPr/>
              <p:nvPr/>
            </p:nvSpPr>
            <p:spPr>
              <a:xfrm>
                <a:off x="8450911" y="2876976"/>
                <a:ext cx="137830" cy="60661"/>
              </a:xfrm>
              <a:custGeom>
                <a:avLst/>
                <a:gdLst/>
                <a:ahLst/>
                <a:cxnLst/>
                <a:rect l="l" t="t" r="r" b="b"/>
                <a:pathLst>
                  <a:path w="4787" h="2107" extrusionOk="0">
                    <a:moveTo>
                      <a:pt x="1" y="0"/>
                    </a:moveTo>
                    <a:lnTo>
                      <a:pt x="1" y="2106"/>
                    </a:lnTo>
                    <a:lnTo>
                      <a:pt x="4786" y="2106"/>
                    </a:lnTo>
                    <a:lnTo>
                      <a:pt x="4786" y="0"/>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142" name="Google Shape;133;p16">
            <a:extLst>
              <a:ext uri="{FF2B5EF4-FFF2-40B4-BE49-F238E27FC236}">
                <a16:creationId xmlns:a16="http://schemas.microsoft.com/office/drawing/2014/main" id="{E3519074-0557-4BA6-84B7-C32A04A626D7}"/>
              </a:ext>
            </a:extLst>
          </p:cNvPr>
          <p:cNvGrpSpPr/>
          <p:nvPr/>
        </p:nvGrpSpPr>
        <p:grpSpPr>
          <a:xfrm>
            <a:off x="1222840" y="1950638"/>
            <a:ext cx="9753401" cy="3505600"/>
            <a:chOff x="917129" y="1710284"/>
            <a:chExt cx="7315051" cy="2629200"/>
          </a:xfrm>
        </p:grpSpPr>
        <p:sp>
          <p:nvSpPr>
            <p:cNvPr id="143" name="Google Shape;134;p16">
              <a:extLst>
                <a:ext uri="{FF2B5EF4-FFF2-40B4-BE49-F238E27FC236}">
                  <a16:creationId xmlns:a16="http://schemas.microsoft.com/office/drawing/2014/main" id="{DF16943C-C886-4BA9-8F9E-B532D5F02257}"/>
                </a:ext>
              </a:extLst>
            </p:cNvPr>
            <p:cNvSpPr/>
            <p:nvPr/>
          </p:nvSpPr>
          <p:spPr>
            <a:xfrm>
              <a:off x="1008112" y="3024870"/>
              <a:ext cx="7127776" cy="28"/>
            </a:xfrm>
            <a:custGeom>
              <a:avLst/>
              <a:gdLst/>
              <a:ahLst/>
              <a:cxnLst/>
              <a:rect l="l" t="t" r="r" b="b"/>
              <a:pathLst>
                <a:path w="256464" h="1" fill="none" extrusionOk="0">
                  <a:moveTo>
                    <a:pt x="0" y="0"/>
                  </a:moveTo>
                  <a:lnTo>
                    <a:pt x="256463" y="0"/>
                  </a:lnTo>
                </a:path>
              </a:pathLst>
            </a:custGeom>
            <a:noFill/>
            <a:ln w="9525" cap="rnd" cmpd="sng">
              <a:solidFill>
                <a:srgbClr val="1CAAC2"/>
              </a:solidFill>
              <a:prstDash val="solid"/>
              <a:miter lim="38283"/>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4" name="Google Shape;135;p16">
              <a:extLst>
                <a:ext uri="{FF2B5EF4-FFF2-40B4-BE49-F238E27FC236}">
                  <a16:creationId xmlns:a16="http://schemas.microsoft.com/office/drawing/2014/main" id="{26D89579-E2D2-453D-88E0-241586414808}"/>
                </a:ext>
              </a:extLst>
            </p:cNvPr>
            <p:cNvSpPr/>
            <p:nvPr/>
          </p:nvSpPr>
          <p:spPr>
            <a:xfrm>
              <a:off x="917129" y="2963453"/>
              <a:ext cx="105361" cy="124555"/>
            </a:xfrm>
            <a:custGeom>
              <a:avLst/>
              <a:gdLst/>
              <a:ahLst/>
              <a:cxnLst/>
              <a:rect l="l" t="t" r="r" b="b"/>
              <a:pathLst>
                <a:path w="3791" h="4482" extrusionOk="0">
                  <a:moveTo>
                    <a:pt x="3451" y="0"/>
                  </a:moveTo>
                  <a:cubicBezTo>
                    <a:pt x="3396" y="0"/>
                    <a:pt x="3341" y="17"/>
                    <a:pt x="3293" y="55"/>
                  </a:cubicBezTo>
                  <a:lnTo>
                    <a:pt x="192" y="1969"/>
                  </a:lnTo>
                  <a:cubicBezTo>
                    <a:pt x="0" y="2123"/>
                    <a:pt x="0" y="2391"/>
                    <a:pt x="192" y="2505"/>
                  </a:cubicBezTo>
                  <a:lnTo>
                    <a:pt x="3293" y="4420"/>
                  </a:lnTo>
                  <a:cubicBezTo>
                    <a:pt x="3346" y="4462"/>
                    <a:pt x="3406" y="4481"/>
                    <a:pt x="3464" y="4481"/>
                  </a:cubicBezTo>
                  <a:cubicBezTo>
                    <a:pt x="3616" y="4481"/>
                    <a:pt x="3763" y="4355"/>
                    <a:pt x="3791" y="4190"/>
                  </a:cubicBezTo>
                  <a:lnTo>
                    <a:pt x="3791" y="323"/>
                  </a:lnTo>
                  <a:cubicBezTo>
                    <a:pt x="3791" y="151"/>
                    <a:pt x="3618" y="0"/>
                    <a:pt x="3451" y="0"/>
                  </a:cubicBezTo>
                  <a:close/>
                </a:path>
              </a:pathLst>
            </a:custGeom>
            <a:solidFill>
              <a:srgbClr val="1CAAC2"/>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45" name="Google Shape;136;p16">
              <a:extLst>
                <a:ext uri="{FF2B5EF4-FFF2-40B4-BE49-F238E27FC236}">
                  <a16:creationId xmlns:a16="http://schemas.microsoft.com/office/drawing/2014/main" id="{45AA8410-3872-4CFA-B698-46DB6C1B1F8D}"/>
                </a:ext>
              </a:extLst>
            </p:cNvPr>
            <p:cNvSpPr/>
            <p:nvPr/>
          </p:nvSpPr>
          <p:spPr>
            <a:xfrm>
              <a:off x="8126818" y="2963453"/>
              <a:ext cx="105361" cy="124082"/>
            </a:xfrm>
            <a:custGeom>
              <a:avLst/>
              <a:gdLst/>
              <a:ahLst/>
              <a:cxnLst/>
              <a:rect l="l" t="t" r="r" b="b"/>
              <a:pathLst>
                <a:path w="3791" h="4465" extrusionOk="0">
                  <a:moveTo>
                    <a:pt x="323" y="0"/>
                  </a:moveTo>
                  <a:cubicBezTo>
                    <a:pt x="151" y="0"/>
                    <a:pt x="0" y="151"/>
                    <a:pt x="0" y="323"/>
                  </a:cubicBezTo>
                  <a:lnTo>
                    <a:pt x="0" y="4190"/>
                  </a:lnTo>
                  <a:cubicBezTo>
                    <a:pt x="28" y="4358"/>
                    <a:pt x="179" y="4465"/>
                    <a:pt x="333" y="4465"/>
                  </a:cubicBezTo>
                  <a:cubicBezTo>
                    <a:pt x="390" y="4465"/>
                    <a:pt x="447" y="4450"/>
                    <a:pt x="498" y="4420"/>
                  </a:cubicBezTo>
                  <a:lnTo>
                    <a:pt x="3599" y="2505"/>
                  </a:lnTo>
                  <a:cubicBezTo>
                    <a:pt x="3790" y="2391"/>
                    <a:pt x="3790" y="2123"/>
                    <a:pt x="3599" y="1969"/>
                  </a:cubicBezTo>
                  <a:lnTo>
                    <a:pt x="498" y="55"/>
                  </a:lnTo>
                  <a:cubicBezTo>
                    <a:pt x="440" y="17"/>
                    <a:pt x="381" y="0"/>
                    <a:pt x="323" y="0"/>
                  </a:cubicBezTo>
                  <a:close/>
                </a:path>
              </a:pathLst>
            </a:custGeom>
            <a:solidFill>
              <a:srgbClr val="178A9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cxnSp>
          <p:nvCxnSpPr>
            <p:cNvPr id="146" name="Google Shape;137;p16">
              <a:extLst>
                <a:ext uri="{FF2B5EF4-FFF2-40B4-BE49-F238E27FC236}">
                  <a16:creationId xmlns:a16="http://schemas.microsoft.com/office/drawing/2014/main" id="{E6A73425-67D7-4740-A1D6-B6E1E2373CA5}"/>
                </a:ext>
              </a:extLst>
            </p:cNvPr>
            <p:cNvCxnSpPr/>
            <p:nvPr/>
          </p:nvCxnSpPr>
          <p:spPr>
            <a:xfrm>
              <a:off x="4572000" y="1710284"/>
              <a:ext cx="0" cy="2629200"/>
            </a:xfrm>
            <a:prstGeom prst="straightConnector1">
              <a:avLst/>
            </a:prstGeom>
            <a:noFill/>
            <a:ln w="9525" cap="flat" cmpd="sng">
              <a:solidFill>
                <a:srgbClr val="1CAAC2"/>
              </a:solidFill>
              <a:prstDash val="solid"/>
              <a:round/>
              <a:headEnd type="none" w="med" len="med"/>
              <a:tailEnd type="none" w="med" len="med"/>
            </a:ln>
          </p:spPr>
        </p:cxnSp>
      </p:grpSp>
      <p:grpSp>
        <p:nvGrpSpPr>
          <p:cNvPr id="187" name="组合 186">
            <a:extLst>
              <a:ext uri="{FF2B5EF4-FFF2-40B4-BE49-F238E27FC236}">
                <a16:creationId xmlns:a16="http://schemas.microsoft.com/office/drawing/2014/main" id="{210D0704-4358-4854-81E4-3A04E4BDB7E2}"/>
              </a:ext>
            </a:extLst>
          </p:cNvPr>
          <p:cNvGrpSpPr/>
          <p:nvPr/>
        </p:nvGrpSpPr>
        <p:grpSpPr>
          <a:xfrm>
            <a:off x="610393" y="421827"/>
            <a:ext cx="3598050" cy="703471"/>
            <a:chOff x="7410821" y="1559296"/>
            <a:chExt cx="3995921" cy="703471"/>
          </a:xfrm>
        </p:grpSpPr>
        <p:sp>
          <p:nvSpPr>
            <p:cNvPr id="188" name="文本框 187">
              <a:extLst>
                <a:ext uri="{FF2B5EF4-FFF2-40B4-BE49-F238E27FC236}">
                  <a16:creationId xmlns:a16="http://schemas.microsoft.com/office/drawing/2014/main" id="{E5B0E029-194F-4550-8770-7DF304BB07B5}"/>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189" name="文本框 188">
              <a:extLst>
                <a:ext uri="{FF2B5EF4-FFF2-40B4-BE49-F238E27FC236}">
                  <a16:creationId xmlns:a16="http://schemas.microsoft.com/office/drawing/2014/main" id="{DD89F301-BE44-4664-9299-D874F840BEE3}"/>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5" name="组合 4">
            <a:extLst>
              <a:ext uri="{FF2B5EF4-FFF2-40B4-BE49-F238E27FC236}">
                <a16:creationId xmlns:a16="http://schemas.microsoft.com/office/drawing/2014/main" id="{86533221-7BDE-4C93-80AB-EA01D417605D}"/>
              </a:ext>
            </a:extLst>
          </p:cNvPr>
          <p:cNvGrpSpPr/>
          <p:nvPr/>
        </p:nvGrpSpPr>
        <p:grpSpPr>
          <a:xfrm>
            <a:off x="1883185" y="1885800"/>
            <a:ext cx="3801133" cy="1817619"/>
            <a:chOff x="1883185" y="1885800"/>
            <a:chExt cx="3801133" cy="1817619"/>
          </a:xfrm>
        </p:grpSpPr>
        <p:grpSp>
          <p:nvGrpSpPr>
            <p:cNvPr id="102" name="Google Shape;93;p16">
              <a:extLst>
                <a:ext uri="{FF2B5EF4-FFF2-40B4-BE49-F238E27FC236}">
                  <a16:creationId xmlns:a16="http://schemas.microsoft.com/office/drawing/2014/main" id="{E4C5E1AD-C52A-427A-BB6D-2B1EB97A8401}"/>
                </a:ext>
              </a:extLst>
            </p:cNvPr>
            <p:cNvGrpSpPr/>
            <p:nvPr/>
          </p:nvGrpSpPr>
          <p:grpSpPr>
            <a:xfrm>
              <a:off x="1883185" y="1885800"/>
              <a:ext cx="3801133" cy="1817619"/>
              <a:chOff x="1185530" y="1480446"/>
              <a:chExt cx="3231435" cy="1545202"/>
            </a:xfrm>
          </p:grpSpPr>
          <p:grpSp>
            <p:nvGrpSpPr>
              <p:cNvPr id="103" name="Google Shape;94;p16">
                <a:extLst>
                  <a:ext uri="{FF2B5EF4-FFF2-40B4-BE49-F238E27FC236}">
                    <a16:creationId xmlns:a16="http://schemas.microsoft.com/office/drawing/2014/main" id="{58337444-119B-4716-9984-36334EC8AFE4}"/>
                  </a:ext>
                </a:extLst>
              </p:cNvPr>
              <p:cNvGrpSpPr/>
              <p:nvPr/>
            </p:nvGrpSpPr>
            <p:grpSpPr>
              <a:xfrm>
                <a:off x="1185530" y="2534671"/>
                <a:ext cx="490691" cy="490977"/>
                <a:chOff x="1185530" y="2534671"/>
                <a:chExt cx="490691" cy="490977"/>
              </a:xfrm>
            </p:grpSpPr>
            <p:sp>
              <p:nvSpPr>
                <p:cNvPr id="116" name="Google Shape;95;p16">
                  <a:extLst>
                    <a:ext uri="{FF2B5EF4-FFF2-40B4-BE49-F238E27FC236}">
                      <a16:creationId xmlns:a16="http://schemas.microsoft.com/office/drawing/2014/main" id="{25F57916-144F-47B7-B1C3-576F475FDAC6}"/>
                    </a:ext>
                  </a:extLst>
                </p:cNvPr>
                <p:cNvSpPr/>
                <p:nvPr/>
              </p:nvSpPr>
              <p:spPr>
                <a:xfrm>
                  <a:off x="1261718" y="2534671"/>
                  <a:ext cx="414504" cy="490977"/>
                </a:xfrm>
                <a:custGeom>
                  <a:avLst/>
                  <a:gdLst/>
                  <a:ahLst/>
                  <a:cxnLst/>
                  <a:rect l="l" t="t" r="r" b="b"/>
                  <a:pathLst>
                    <a:path w="15352" h="18186" extrusionOk="0">
                      <a:moveTo>
                        <a:pt x="7657" y="1"/>
                      </a:moveTo>
                      <a:cubicBezTo>
                        <a:pt x="3407" y="1"/>
                        <a:pt x="0" y="3408"/>
                        <a:pt x="0" y="7657"/>
                      </a:cubicBezTo>
                      <a:lnTo>
                        <a:pt x="0" y="18185"/>
                      </a:lnTo>
                      <a:lnTo>
                        <a:pt x="15352" y="18185"/>
                      </a:lnTo>
                      <a:lnTo>
                        <a:pt x="15314" y="7657"/>
                      </a:lnTo>
                      <a:cubicBezTo>
                        <a:pt x="15314" y="3408"/>
                        <a:pt x="11868" y="1"/>
                        <a:pt x="7657" y="1"/>
                      </a:cubicBezTo>
                      <a:close/>
                    </a:path>
                  </a:pathLst>
                </a:custGeom>
                <a:solidFill>
                  <a:srgbClr val="1CAAC2">
                    <a:alpha val="44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7" name="Google Shape;96;p16">
                  <a:extLst>
                    <a:ext uri="{FF2B5EF4-FFF2-40B4-BE49-F238E27FC236}">
                      <a16:creationId xmlns:a16="http://schemas.microsoft.com/office/drawing/2014/main" id="{4E60349E-EA4A-4BF7-87B5-BAC92682DC69}"/>
                    </a:ext>
                  </a:extLst>
                </p:cNvPr>
                <p:cNvSpPr/>
                <p:nvPr/>
              </p:nvSpPr>
              <p:spPr>
                <a:xfrm>
                  <a:off x="1185530" y="2534671"/>
                  <a:ext cx="414504" cy="490977"/>
                </a:xfrm>
                <a:custGeom>
                  <a:avLst/>
                  <a:gdLst/>
                  <a:ahLst/>
                  <a:cxnLst/>
                  <a:rect l="l" t="t" r="r" b="b"/>
                  <a:pathLst>
                    <a:path w="15352" h="18186" extrusionOk="0">
                      <a:moveTo>
                        <a:pt x="7657" y="1"/>
                      </a:moveTo>
                      <a:cubicBezTo>
                        <a:pt x="3407" y="1"/>
                        <a:pt x="0" y="3408"/>
                        <a:pt x="0" y="7657"/>
                      </a:cubicBezTo>
                      <a:lnTo>
                        <a:pt x="0" y="18185"/>
                      </a:lnTo>
                      <a:lnTo>
                        <a:pt x="15352" y="18185"/>
                      </a:lnTo>
                      <a:lnTo>
                        <a:pt x="15314" y="7657"/>
                      </a:lnTo>
                      <a:cubicBezTo>
                        <a:pt x="15314" y="3408"/>
                        <a:pt x="11868" y="1"/>
                        <a:pt x="7657" y="1"/>
                      </a:cubicBez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04" name="Google Shape;97;p16">
                <a:extLst>
                  <a:ext uri="{FF2B5EF4-FFF2-40B4-BE49-F238E27FC236}">
                    <a16:creationId xmlns:a16="http://schemas.microsoft.com/office/drawing/2014/main" id="{9425960A-41FA-47EA-8967-1D9C0CB48F00}"/>
                  </a:ext>
                </a:extLst>
              </p:cNvPr>
              <p:cNvGrpSpPr/>
              <p:nvPr/>
            </p:nvGrpSpPr>
            <p:grpSpPr>
              <a:xfrm>
                <a:off x="1870953" y="2279383"/>
                <a:ext cx="490719" cy="746265"/>
                <a:chOff x="1870953" y="2279383"/>
                <a:chExt cx="490719" cy="746265"/>
              </a:xfrm>
            </p:grpSpPr>
            <p:sp>
              <p:nvSpPr>
                <p:cNvPr id="114" name="Google Shape;98;p16">
                  <a:extLst>
                    <a:ext uri="{FF2B5EF4-FFF2-40B4-BE49-F238E27FC236}">
                      <a16:creationId xmlns:a16="http://schemas.microsoft.com/office/drawing/2014/main" id="{B084C757-3507-41CA-8561-8422D3622FE9}"/>
                    </a:ext>
                  </a:extLst>
                </p:cNvPr>
                <p:cNvSpPr/>
                <p:nvPr/>
              </p:nvSpPr>
              <p:spPr>
                <a:xfrm>
                  <a:off x="1947140" y="2279383"/>
                  <a:ext cx="414531" cy="746265"/>
                </a:xfrm>
                <a:custGeom>
                  <a:avLst/>
                  <a:gdLst/>
                  <a:ahLst/>
                  <a:cxnLst/>
                  <a:rect l="l" t="t" r="r" b="b"/>
                  <a:pathLst>
                    <a:path w="15353" h="27642" extrusionOk="0">
                      <a:moveTo>
                        <a:pt x="7657" y="1"/>
                      </a:moveTo>
                      <a:cubicBezTo>
                        <a:pt x="3408" y="1"/>
                        <a:pt x="1" y="3446"/>
                        <a:pt x="1" y="7657"/>
                      </a:cubicBezTo>
                      <a:lnTo>
                        <a:pt x="1" y="27641"/>
                      </a:lnTo>
                      <a:lnTo>
                        <a:pt x="15353" y="27641"/>
                      </a:lnTo>
                      <a:lnTo>
                        <a:pt x="15314" y="7657"/>
                      </a:lnTo>
                      <a:cubicBezTo>
                        <a:pt x="15314" y="3446"/>
                        <a:pt x="11869" y="1"/>
                        <a:pt x="7657" y="1"/>
                      </a:cubicBezTo>
                      <a:close/>
                    </a:path>
                  </a:pathLst>
                </a:custGeom>
                <a:solidFill>
                  <a:srgbClr val="1CAAC2">
                    <a:alpha val="44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5" name="Google Shape;99;p16">
                  <a:extLst>
                    <a:ext uri="{FF2B5EF4-FFF2-40B4-BE49-F238E27FC236}">
                      <a16:creationId xmlns:a16="http://schemas.microsoft.com/office/drawing/2014/main" id="{23254986-0BF1-4036-B329-6579946F94FA}"/>
                    </a:ext>
                  </a:extLst>
                </p:cNvPr>
                <p:cNvSpPr/>
                <p:nvPr/>
              </p:nvSpPr>
              <p:spPr>
                <a:xfrm>
                  <a:off x="1870953" y="2279383"/>
                  <a:ext cx="414531" cy="746265"/>
                </a:xfrm>
                <a:custGeom>
                  <a:avLst/>
                  <a:gdLst/>
                  <a:ahLst/>
                  <a:cxnLst/>
                  <a:rect l="l" t="t" r="r" b="b"/>
                  <a:pathLst>
                    <a:path w="15353" h="27642" extrusionOk="0">
                      <a:moveTo>
                        <a:pt x="7657" y="1"/>
                      </a:moveTo>
                      <a:cubicBezTo>
                        <a:pt x="3408" y="1"/>
                        <a:pt x="1" y="3446"/>
                        <a:pt x="1" y="7657"/>
                      </a:cubicBezTo>
                      <a:lnTo>
                        <a:pt x="1" y="27641"/>
                      </a:lnTo>
                      <a:lnTo>
                        <a:pt x="15353" y="27641"/>
                      </a:lnTo>
                      <a:lnTo>
                        <a:pt x="15314" y="7657"/>
                      </a:lnTo>
                      <a:cubicBezTo>
                        <a:pt x="15314" y="3446"/>
                        <a:pt x="11869" y="1"/>
                        <a:pt x="7657" y="1"/>
                      </a:cubicBez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05" name="Google Shape;100;p16">
                <a:extLst>
                  <a:ext uri="{FF2B5EF4-FFF2-40B4-BE49-F238E27FC236}">
                    <a16:creationId xmlns:a16="http://schemas.microsoft.com/office/drawing/2014/main" id="{08AF955E-6F0B-4BC8-9E7E-277CC5E4075C}"/>
                  </a:ext>
                </a:extLst>
              </p:cNvPr>
              <p:cNvGrpSpPr/>
              <p:nvPr/>
            </p:nvGrpSpPr>
            <p:grpSpPr>
              <a:xfrm>
                <a:off x="2556402" y="2016859"/>
                <a:ext cx="489666" cy="1008789"/>
                <a:chOff x="2556402" y="2016859"/>
                <a:chExt cx="489666" cy="1008789"/>
              </a:xfrm>
            </p:grpSpPr>
            <p:sp>
              <p:nvSpPr>
                <p:cNvPr id="112" name="Google Shape;101;p16">
                  <a:extLst>
                    <a:ext uri="{FF2B5EF4-FFF2-40B4-BE49-F238E27FC236}">
                      <a16:creationId xmlns:a16="http://schemas.microsoft.com/office/drawing/2014/main" id="{79DAA412-7075-4CED-B23E-5E1413ED9BCB}"/>
                    </a:ext>
                  </a:extLst>
                </p:cNvPr>
                <p:cNvSpPr/>
                <p:nvPr/>
              </p:nvSpPr>
              <p:spPr>
                <a:xfrm>
                  <a:off x="2632589" y="2016859"/>
                  <a:ext cx="413478" cy="1008789"/>
                </a:xfrm>
                <a:custGeom>
                  <a:avLst/>
                  <a:gdLst/>
                  <a:ahLst/>
                  <a:cxnLst/>
                  <a:rect l="l" t="t" r="r" b="b"/>
                  <a:pathLst>
                    <a:path w="15314" h="37366" extrusionOk="0">
                      <a:moveTo>
                        <a:pt x="7657" y="0"/>
                      </a:moveTo>
                      <a:cubicBezTo>
                        <a:pt x="3408" y="0"/>
                        <a:pt x="0" y="3408"/>
                        <a:pt x="0" y="7657"/>
                      </a:cubicBezTo>
                      <a:lnTo>
                        <a:pt x="0" y="37365"/>
                      </a:lnTo>
                      <a:lnTo>
                        <a:pt x="15314" y="37365"/>
                      </a:lnTo>
                      <a:lnTo>
                        <a:pt x="15314" y="7657"/>
                      </a:lnTo>
                      <a:cubicBezTo>
                        <a:pt x="15314" y="3408"/>
                        <a:pt x="11868" y="0"/>
                        <a:pt x="7657" y="0"/>
                      </a:cubicBezTo>
                      <a:close/>
                    </a:path>
                  </a:pathLst>
                </a:custGeom>
                <a:solidFill>
                  <a:srgbClr val="1CAAC2">
                    <a:alpha val="44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3" name="Google Shape;102;p16">
                  <a:extLst>
                    <a:ext uri="{FF2B5EF4-FFF2-40B4-BE49-F238E27FC236}">
                      <a16:creationId xmlns:a16="http://schemas.microsoft.com/office/drawing/2014/main" id="{7044CB92-188B-46A6-9BA8-07E30159FB44}"/>
                    </a:ext>
                  </a:extLst>
                </p:cNvPr>
                <p:cNvSpPr/>
                <p:nvPr/>
              </p:nvSpPr>
              <p:spPr>
                <a:xfrm>
                  <a:off x="2556402" y="2016859"/>
                  <a:ext cx="413478" cy="1008789"/>
                </a:xfrm>
                <a:custGeom>
                  <a:avLst/>
                  <a:gdLst/>
                  <a:ahLst/>
                  <a:cxnLst/>
                  <a:rect l="l" t="t" r="r" b="b"/>
                  <a:pathLst>
                    <a:path w="15314" h="37366" extrusionOk="0">
                      <a:moveTo>
                        <a:pt x="7657" y="0"/>
                      </a:moveTo>
                      <a:cubicBezTo>
                        <a:pt x="3408" y="0"/>
                        <a:pt x="0" y="3408"/>
                        <a:pt x="0" y="7657"/>
                      </a:cubicBezTo>
                      <a:lnTo>
                        <a:pt x="0" y="37365"/>
                      </a:lnTo>
                      <a:lnTo>
                        <a:pt x="15314" y="37365"/>
                      </a:lnTo>
                      <a:lnTo>
                        <a:pt x="15314" y="7657"/>
                      </a:lnTo>
                      <a:cubicBezTo>
                        <a:pt x="15314" y="3408"/>
                        <a:pt x="11868" y="0"/>
                        <a:pt x="7657" y="0"/>
                      </a:cubicBez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06" name="Google Shape;103;p16">
                <a:extLst>
                  <a:ext uri="{FF2B5EF4-FFF2-40B4-BE49-F238E27FC236}">
                    <a16:creationId xmlns:a16="http://schemas.microsoft.com/office/drawing/2014/main" id="{91D72108-DC14-4733-8708-3D628760D084}"/>
                  </a:ext>
                </a:extLst>
              </p:cNvPr>
              <p:cNvGrpSpPr/>
              <p:nvPr/>
            </p:nvGrpSpPr>
            <p:grpSpPr>
              <a:xfrm>
                <a:off x="3240798" y="1760545"/>
                <a:ext cx="490719" cy="1265103"/>
                <a:chOff x="3240798" y="1760545"/>
                <a:chExt cx="490719" cy="1265103"/>
              </a:xfrm>
            </p:grpSpPr>
            <p:sp>
              <p:nvSpPr>
                <p:cNvPr id="110" name="Google Shape;104;p16">
                  <a:extLst>
                    <a:ext uri="{FF2B5EF4-FFF2-40B4-BE49-F238E27FC236}">
                      <a16:creationId xmlns:a16="http://schemas.microsoft.com/office/drawing/2014/main" id="{1760C906-068E-43C8-BA34-2F4FD87D4058}"/>
                    </a:ext>
                  </a:extLst>
                </p:cNvPr>
                <p:cNvSpPr/>
                <p:nvPr/>
              </p:nvSpPr>
              <p:spPr>
                <a:xfrm>
                  <a:off x="3316985" y="1760545"/>
                  <a:ext cx="414531" cy="1265103"/>
                </a:xfrm>
                <a:custGeom>
                  <a:avLst/>
                  <a:gdLst/>
                  <a:ahLst/>
                  <a:cxnLst/>
                  <a:rect l="l" t="t" r="r" b="b"/>
                  <a:pathLst>
                    <a:path w="15353" h="46860" extrusionOk="0">
                      <a:moveTo>
                        <a:pt x="7696" y="0"/>
                      </a:moveTo>
                      <a:cubicBezTo>
                        <a:pt x="3446" y="0"/>
                        <a:pt x="1" y="3446"/>
                        <a:pt x="39" y="7695"/>
                      </a:cubicBezTo>
                      <a:lnTo>
                        <a:pt x="39" y="46859"/>
                      </a:lnTo>
                      <a:lnTo>
                        <a:pt x="15353" y="46859"/>
                      </a:lnTo>
                      <a:lnTo>
                        <a:pt x="15353" y="7657"/>
                      </a:lnTo>
                      <a:cubicBezTo>
                        <a:pt x="15353" y="3446"/>
                        <a:pt x="11907" y="0"/>
                        <a:pt x="7696" y="0"/>
                      </a:cubicBezTo>
                      <a:close/>
                    </a:path>
                  </a:pathLst>
                </a:custGeom>
                <a:solidFill>
                  <a:srgbClr val="1CAAC2">
                    <a:alpha val="44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11" name="Google Shape;105;p16">
                  <a:extLst>
                    <a:ext uri="{FF2B5EF4-FFF2-40B4-BE49-F238E27FC236}">
                      <a16:creationId xmlns:a16="http://schemas.microsoft.com/office/drawing/2014/main" id="{0B52DBEF-FC34-4134-83FC-5B5E9FD35AA4}"/>
                    </a:ext>
                  </a:extLst>
                </p:cNvPr>
                <p:cNvSpPr/>
                <p:nvPr/>
              </p:nvSpPr>
              <p:spPr>
                <a:xfrm>
                  <a:off x="3240798" y="1760545"/>
                  <a:ext cx="414531" cy="1265103"/>
                </a:xfrm>
                <a:custGeom>
                  <a:avLst/>
                  <a:gdLst/>
                  <a:ahLst/>
                  <a:cxnLst/>
                  <a:rect l="l" t="t" r="r" b="b"/>
                  <a:pathLst>
                    <a:path w="15353" h="46860" extrusionOk="0">
                      <a:moveTo>
                        <a:pt x="7696" y="0"/>
                      </a:moveTo>
                      <a:cubicBezTo>
                        <a:pt x="3446" y="0"/>
                        <a:pt x="1" y="3446"/>
                        <a:pt x="39" y="7695"/>
                      </a:cubicBezTo>
                      <a:lnTo>
                        <a:pt x="39" y="46859"/>
                      </a:lnTo>
                      <a:lnTo>
                        <a:pt x="15353" y="46859"/>
                      </a:lnTo>
                      <a:lnTo>
                        <a:pt x="15353" y="7657"/>
                      </a:lnTo>
                      <a:cubicBezTo>
                        <a:pt x="15353" y="3446"/>
                        <a:pt x="11907" y="0"/>
                        <a:pt x="7696" y="0"/>
                      </a:cubicBez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07" name="Google Shape;106;p16">
                <a:extLst>
                  <a:ext uri="{FF2B5EF4-FFF2-40B4-BE49-F238E27FC236}">
                    <a16:creationId xmlns:a16="http://schemas.microsoft.com/office/drawing/2014/main" id="{A0F8EC0B-0C65-4584-B9EF-5274071BC5C1}"/>
                  </a:ext>
                </a:extLst>
              </p:cNvPr>
              <p:cNvGrpSpPr/>
              <p:nvPr/>
            </p:nvGrpSpPr>
            <p:grpSpPr>
              <a:xfrm>
                <a:off x="3926247" y="1480446"/>
                <a:ext cx="490718" cy="1545202"/>
                <a:chOff x="3926247" y="1480446"/>
                <a:chExt cx="490718" cy="1545202"/>
              </a:xfrm>
            </p:grpSpPr>
            <p:sp>
              <p:nvSpPr>
                <p:cNvPr id="108" name="Google Shape;107;p16">
                  <a:extLst>
                    <a:ext uri="{FF2B5EF4-FFF2-40B4-BE49-F238E27FC236}">
                      <a16:creationId xmlns:a16="http://schemas.microsoft.com/office/drawing/2014/main" id="{E2C4E203-85B6-449B-9C29-F979D1BA806D}"/>
                    </a:ext>
                  </a:extLst>
                </p:cNvPr>
                <p:cNvSpPr/>
                <p:nvPr/>
              </p:nvSpPr>
              <p:spPr>
                <a:xfrm>
                  <a:off x="4002434" y="1480446"/>
                  <a:ext cx="414531" cy="1545202"/>
                </a:xfrm>
                <a:custGeom>
                  <a:avLst/>
                  <a:gdLst/>
                  <a:ahLst/>
                  <a:cxnLst/>
                  <a:rect l="l" t="t" r="r" b="b"/>
                  <a:pathLst>
                    <a:path w="15353" h="57235" extrusionOk="0">
                      <a:moveTo>
                        <a:pt x="7695" y="0"/>
                      </a:moveTo>
                      <a:cubicBezTo>
                        <a:pt x="3446" y="0"/>
                        <a:pt x="0" y="3446"/>
                        <a:pt x="39" y="7695"/>
                      </a:cubicBezTo>
                      <a:lnTo>
                        <a:pt x="39" y="57234"/>
                      </a:lnTo>
                      <a:lnTo>
                        <a:pt x="15352" y="57234"/>
                      </a:lnTo>
                      <a:lnTo>
                        <a:pt x="15352" y="7657"/>
                      </a:lnTo>
                      <a:cubicBezTo>
                        <a:pt x="15352" y="3446"/>
                        <a:pt x="11907" y="0"/>
                        <a:pt x="7695" y="0"/>
                      </a:cubicBezTo>
                      <a:close/>
                    </a:path>
                  </a:pathLst>
                </a:custGeom>
                <a:solidFill>
                  <a:srgbClr val="1CAAC2">
                    <a:alpha val="44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09" name="Google Shape;108;p16">
                  <a:extLst>
                    <a:ext uri="{FF2B5EF4-FFF2-40B4-BE49-F238E27FC236}">
                      <a16:creationId xmlns:a16="http://schemas.microsoft.com/office/drawing/2014/main" id="{58B74E48-2F39-4664-9939-1D6C09766FE4}"/>
                    </a:ext>
                  </a:extLst>
                </p:cNvPr>
                <p:cNvSpPr/>
                <p:nvPr/>
              </p:nvSpPr>
              <p:spPr>
                <a:xfrm>
                  <a:off x="3926247" y="1480446"/>
                  <a:ext cx="414531" cy="1545202"/>
                </a:xfrm>
                <a:custGeom>
                  <a:avLst/>
                  <a:gdLst/>
                  <a:ahLst/>
                  <a:cxnLst/>
                  <a:rect l="l" t="t" r="r" b="b"/>
                  <a:pathLst>
                    <a:path w="15353" h="57235" extrusionOk="0">
                      <a:moveTo>
                        <a:pt x="7695" y="0"/>
                      </a:moveTo>
                      <a:cubicBezTo>
                        <a:pt x="3446" y="0"/>
                        <a:pt x="0" y="3446"/>
                        <a:pt x="39" y="7695"/>
                      </a:cubicBezTo>
                      <a:lnTo>
                        <a:pt x="39" y="57234"/>
                      </a:lnTo>
                      <a:lnTo>
                        <a:pt x="15352" y="57234"/>
                      </a:lnTo>
                      <a:lnTo>
                        <a:pt x="15352" y="7657"/>
                      </a:lnTo>
                      <a:cubicBezTo>
                        <a:pt x="15352" y="3446"/>
                        <a:pt x="11907" y="0"/>
                        <a:pt x="7695" y="0"/>
                      </a:cubicBez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190" name="组合 189">
              <a:extLst>
                <a:ext uri="{FF2B5EF4-FFF2-40B4-BE49-F238E27FC236}">
                  <a16:creationId xmlns:a16="http://schemas.microsoft.com/office/drawing/2014/main" id="{2694AE19-3953-44FC-B326-4D7CDE2CE2B9}"/>
                </a:ext>
              </a:extLst>
            </p:cNvPr>
            <p:cNvGrpSpPr/>
            <p:nvPr/>
          </p:nvGrpSpPr>
          <p:grpSpPr>
            <a:xfrm>
              <a:off x="2748288" y="2903681"/>
              <a:ext cx="369930" cy="369930"/>
              <a:chOff x="1131055" y="7041286"/>
              <a:chExt cx="724539" cy="724539"/>
            </a:xfrm>
          </p:grpSpPr>
          <p:grpSp>
            <p:nvGrpSpPr>
              <p:cNvPr id="191" name="Google Shape;1002;p32">
                <a:extLst>
                  <a:ext uri="{FF2B5EF4-FFF2-40B4-BE49-F238E27FC236}">
                    <a16:creationId xmlns:a16="http://schemas.microsoft.com/office/drawing/2014/main" id="{DFF66594-6964-4B9C-82F8-86EBF42BA921}"/>
                  </a:ext>
                </a:extLst>
              </p:cNvPr>
              <p:cNvGrpSpPr/>
              <p:nvPr/>
            </p:nvGrpSpPr>
            <p:grpSpPr>
              <a:xfrm>
                <a:off x="1344192" y="7225422"/>
                <a:ext cx="323766" cy="378516"/>
                <a:chOff x="-48237000" y="2342650"/>
                <a:chExt cx="256800" cy="300225"/>
              </a:xfrm>
              <a:solidFill>
                <a:srgbClr val="1CAAC2"/>
              </a:solidFill>
            </p:grpSpPr>
            <p:sp>
              <p:nvSpPr>
                <p:cNvPr id="193" name="Google Shape;1003;p32">
                  <a:extLst>
                    <a:ext uri="{FF2B5EF4-FFF2-40B4-BE49-F238E27FC236}">
                      <a16:creationId xmlns:a16="http://schemas.microsoft.com/office/drawing/2014/main" id="{F6484945-1AFB-4C2C-B9D8-5ED1CD6C89F4}"/>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4" name="Google Shape;1004;p32">
                  <a:extLst>
                    <a:ext uri="{FF2B5EF4-FFF2-40B4-BE49-F238E27FC236}">
                      <a16:creationId xmlns:a16="http://schemas.microsoft.com/office/drawing/2014/main" id="{6976B704-13CE-40BC-BF52-D41EDB148F77}"/>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5" name="Google Shape;1005;p32">
                  <a:extLst>
                    <a:ext uri="{FF2B5EF4-FFF2-40B4-BE49-F238E27FC236}">
                      <a16:creationId xmlns:a16="http://schemas.microsoft.com/office/drawing/2014/main" id="{7FFF1D30-6773-4CC8-A16D-2CEB1FDD77DB}"/>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192" name="椭圆 191">
                <a:extLst>
                  <a:ext uri="{FF2B5EF4-FFF2-40B4-BE49-F238E27FC236}">
                    <a16:creationId xmlns:a16="http://schemas.microsoft.com/office/drawing/2014/main" id="{ED9B4CC2-7C9F-4E55-BAB4-01AA69909A24}"/>
                  </a:ext>
                </a:extLst>
              </p:cNvPr>
              <p:cNvSpPr/>
              <p:nvPr/>
            </p:nvSpPr>
            <p:spPr>
              <a:xfrm>
                <a:off x="113105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6" name="组合 195">
              <a:extLst>
                <a:ext uri="{FF2B5EF4-FFF2-40B4-BE49-F238E27FC236}">
                  <a16:creationId xmlns:a16="http://schemas.microsoft.com/office/drawing/2014/main" id="{72174D7B-9A49-49AD-972C-0D25AD61E59B}"/>
                </a:ext>
              </a:extLst>
            </p:cNvPr>
            <p:cNvGrpSpPr/>
            <p:nvPr/>
          </p:nvGrpSpPr>
          <p:grpSpPr>
            <a:xfrm>
              <a:off x="4359635" y="2278651"/>
              <a:ext cx="369930" cy="369930"/>
              <a:chOff x="3522980" y="7041286"/>
              <a:chExt cx="724539" cy="724539"/>
            </a:xfrm>
          </p:grpSpPr>
          <p:sp>
            <p:nvSpPr>
              <p:cNvPr id="197" name="Google Shape;973;p32">
                <a:extLst>
                  <a:ext uri="{FF2B5EF4-FFF2-40B4-BE49-F238E27FC236}">
                    <a16:creationId xmlns:a16="http://schemas.microsoft.com/office/drawing/2014/main" id="{B055BEAE-A2DE-481F-9BE1-683324F28A49}"/>
                  </a:ext>
                </a:extLst>
              </p:cNvPr>
              <p:cNvSpPr/>
              <p:nvPr/>
            </p:nvSpPr>
            <p:spPr>
              <a:xfrm>
                <a:off x="3722184" y="7230118"/>
                <a:ext cx="371055" cy="36912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1CA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8" name="椭圆 197">
                <a:extLst>
                  <a:ext uri="{FF2B5EF4-FFF2-40B4-BE49-F238E27FC236}">
                    <a16:creationId xmlns:a16="http://schemas.microsoft.com/office/drawing/2014/main" id="{00111865-2A44-4088-8AB4-6AC924CDFF14}"/>
                  </a:ext>
                </a:extLst>
              </p:cNvPr>
              <p:cNvSpPr/>
              <p:nvPr/>
            </p:nvSpPr>
            <p:spPr>
              <a:xfrm>
                <a:off x="3522980"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9" name="组合 198">
              <a:extLst>
                <a:ext uri="{FF2B5EF4-FFF2-40B4-BE49-F238E27FC236}">
                  <a16:creationId xmlns:a16="http://schemas.microsoft.com/office/drawing/2014/main" id="{0E95BAE3-652D-49A4-9ADB-2C78CF3A8FE6}"/>
                </a:ext>
              </a:extLst>
            </p:cNvPr>
            <p:cNvGrpSpPr/>
            <p:nvPr/>
          </p:nvGrpSpPr>
          <p:grpSpPr>
            <a:xfrm>
              <a:off x="1948117" y="3196570"/>
              <a:ext cx="369930" cy="369930"/>
              <a:chOff x="5925915" y="7041286"/>
              <a:chExt cx="724539" cy="724539"/>
            </a:xfrm>
          </p:grpSpPr>
          <p:grpSp>
            <p:nvGrpSpPr>
              <p:cNvPr id="200" name="Google Shape;982;p32">
                <a:extLst>
                  <a:ext uri="{FF2B5EF4-FFF2-40B4-BE49-F238E27FC236}">
                    <a16:creationId xmlns:a16="http://schemas.microsoft.com/office/drawing/2014/main" id="{C8C1953C-D0D6-4A5F-8D95-CDBFA5C87A59}"/>
                  </a:ext>
                </a:extLst>
              </p:cNvPr>
              <p:cNvGrpSpPr/>
              <p:nvPr/>
            </p:nvGrpSpPr>
            <p:grpSpPr>
              <a:xfrm>
                <a:off x="6120617" y="7227962"/>
                <a:ext cx="376497" cy="373454"/>
                <a:chOff x="-31166825" y="1939525"/>
                <a:chExt cx="293800" cy="291425"/>
              </a:xfrm>
              <a:solidFill>
                <a:srgbClr val="1CAAC2"/>
              </a:solidFill>
            </p:grpSpPr>
            <p:sp>
              <p:nvSpPr>
                <p:cNvPr id="202" name="Google Shape;983;p32">
                  <a:extLst>
                    <a:ext uri="{FF2B5EF4-FFF2-40B4-BE49-F238E27FC236}">
                      <a16:creationId xmlns:a16="http://schemas.microsoft.com/office/drawing/2014/main" id="{3FD72406-46B9-4126-9E67-05885A2B1023}"/>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3" name="Google Shape;984;p32">
                  <a:extLst>
                    <a:ext uri="{FF2B5EF4-FFF2-40B4-BE49-F238E27FC236}">
                      <a16:creationId xmlns:a16="http://schemas.microsoft.com/office/drawing/2014/main" id="{409A1568-E291-40E2-B3A9-F3F4AF265A5F}"/>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4" name="Google Shape;985;p32">
                  <a:extLst>
                    <a:ext uri="{FF2B5EF4-FFF2-40B4-BE49-F238E27FC236}">
                      <a16:creationId xmlns:a16="http://schemas.microsoft.com/office/drawing/2014/main" id="{B06CD1B8-68F8-4D16-8BC5-360A1EEB0ABC}"/>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5" name="Google Shape;986;p32">
                  <a:extLst>
                    <a:ext uri="{FF2B5EF4-FFF2-40B4-BE49-F238E27FC236}">
                      <a16:creationId xmlns:a16="http://schemas.microsoft.com/office/drawing/2014/main" id="{8FD78590-7B29-4FCF-9E19-CE2A9C82312E}"/>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6" name="Google Shape;987;p32">
                  <a:extLst>
                    <a:ext uri="{FF2B5EF4-FFF2-40B4-BE49-F238E27FC236}">
                      <a16:creationId xmlns:a16="http://schemas.microsoft.com/office/drawing/2014/main" id="{94292727-4511-4C85-B807-4826303135CC}"/>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7" name="Google Shape;988;p32">
                  <a:extLst>
                    <a:ext uri="{FF2B5EF4-FFF2-40B4-BE49-F238E27FC236}">
                      <a16:creationId xmlns:a16="http://schemas.microsoft.com/office/drawing/2014/main" id="{2909E4E4-6098-4545-8AC6-CDF00F633D07}"/>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8" name="Google Shape;989;p32">
                  <a:extLst>
                    <a:ext uri="{FF2B5EF4-FFF2-40B4-BE49-F238E27FC236}">
                      <a16:creationId xmlns:a16="http://schemas.microsoft.com/office/drawing/2014/main" id="{482CC458-63CE-4E7B-8851-5A8AB1BBC0E6}"/>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9" name="Google Shape;990;p32">
                  <a:extLst>
                    <a:ext uri="{FF2B5EF4-FFF2-40B4-BE49-F238E27FC236}">
                      <a16:creationId xmlns:a16="http://schemas.microsoft.com/office/drawing/2014/main" id="{60930EF5-EE34-492F-B0B7-8271B7258F78}"/>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0" name="Google Shape;991;p32">
                  <a:extLst>
                    <a:ext uri="{FF2B5EF4-FFF2-40B4-BE49-F238E27FC236}">
                      <a16:creationId xmlns:a16="http://schemas.microsoft.com/office/drawing/2014/main" id="{C0A4AA3D-0A4E-4F47-9C01-AC157798B31E}"/>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1" name="Google Shape;992;p32">
                  <a:extLst>
                    <a:ext uri="{FF2B5EF4-FFF2-40B4-BE49-F238E27FC236}">
                      <a16:creationId xmlns:a16="http://schemas.microsoft.com/office/drawing/2014/main" id="{F733CCE1-1F5C-4399-A1D3-3835C9B87EDB}"/>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2" name="Google Shape;993;p32">
                  <a:extLst>
                    <a:ext uri="{FF2B5EF4-FFF2-40B4-BE49-F238E27FC236}">
                      <a16:creationId xmlns:a16="http://schemas.microsoft.com/office/drawing/2014/main" id="{D9288BB5-1980-49EE-8039-5C6FE90E913D}"/>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01" name="椭圆 200">
                <a:extLst>
                  <a:ext uri="{FF2B5EF4-FFF2-40B4-BE49-F238E27FC236}">
                    <a16:creationId xmlns:a16="http://schemas.microsoft.com/office/drawing/2014/main" id="{7A917AD7-E401-4035-A8F2-0E89FDDB094F}"/>
                  </a:ext>
                </a:extLst>
              </p:cNvPr>
              <p:cNvSpPr/>
              <p:nvPr/>
            </p:nvSpPr>
            <p:spPr>
              <a:xfrm>
                <a:off x="592591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3" name="组合 212">
              <a:extLst>
                <a:ext uri="{FF2B5EF4-FFF2-40B4-BE49-F238E27FC236}">
                  <a16:creationId xmlns:a16="http://schemas.microsoft.com/office/drawing/2014/main" id="{05FE1CDF-7D7D-43E0-A2FD-A738418399D2}"/>
                </a:ext>
              </a:extLst>
            </p:cNvPr>
            <p:cNvGrpSpPr/>
            <p:nvPr/>
          </p:nvGrpSpPr>
          <p:grpSpPr>
            <a:xfrm>
              <a:off x="3553962" y="2589419"/>
              <a:ext cx="369930" cy="369930"/>
              <a:chOff x="8219256" y="7096325"/>
              <a:chExt cx="724539" cy="724539"/>
            </a:xfrm>
          </p:grpSpPr>
          <p:grpSp>
            <p:nvGrpSpPr>
              <p:cNvPr id="214" name="Google Shape;1014;p32">
                <a:extLst>
                  <a:ext uri="{FF2B5EF4-FFF2-40B4-BE49-F238E27FC236}">
                    <a16:creationId xmlns:a16="http://schemas.microsoft.com/office/drawing/2014/main" id="{91188B54-3E50-466B-A848-EE4C4492EA7E}"/>
                  </a:ext>
                </a:extLst>
              </p:cNvPr>
              <p:cNvGrpSpPr/>
              <p:nvPr/>
            </p:nvGrpSpPr>
            <p:grpSpPr>
              <a:xfrm>
                <a:off x="8396564" y="7297636"/>
                <a:ext cx="364530" cy="365498"/>
                <a:chOff x="-1700225" y="2768875"/>
                <a:chExt cx="291450" cy="292225"/>
              </a:xfrm>
              <a:solidFill>
                <a:srgbClr val="1CAAC2"/>
              </a:solidFill>
            </p:grpSpPr>
            <p:sp>
              <p:nvSpPr>
                <p:cNvPr id="216" name="Google Shape;1015;p32">
                  <a:extLst>
                    <a:ext uri="{FF2B5EF4-FFF2-40B4-BE49-F238E27FC236}">
                      <a16:creationId xmlns:a16="http://schemas.microsoft.com/office/drawing/2014/main" id="{647112DD-27BE-443A-9367-3DBCED0E81F5}"/>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7" name="Google Shape;1016;p32">
                  <a:extLst>
                    <a:ext uri="{FF2B5EF4-FFF2-40B4-BE49-F238E27FC236}">
                      <a16:creationId xmlns:a16="http://schemas.microsoft.com/office/drawing/2014/main" id="{AADD829D-557C-4F12-85EB-FEE5DE48C871}"/>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8" name="Google Shape;1017;p32">
                  <a:extLst>
                    <a:ext uri="{FF2B5EF4-FFF2-40B4-BE49-F238E27FC236}">
                      <a16:creationId xmlns:a16="http://schemas.microsoft.com/office/drawing/2014/main" id="{91324AAD-0792-4CD2-A97B-CE334D1B1323}"/>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9" name="Google Shape;1018;p32">
                  <a:extLst>
                    <a:ext uri="{FF2B5EF4-FFF2-40B4-BE49-F238E27FC236}">
                      <a16:creationId xmlns:a16="http://schemas.microsoft.com/office/drawing/2014/main" id="{5CED751F-14F3-4419-9207-ED244BFA446C}"/>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0" name="Google Shape;1019;p32">
                  <a:extLst>
                    <a:ext uri="{FF2B5EF4-FFF2-40B4-BE49-F238E27FC236}">
                      <a16:creationId xmlns:a16="http://schemas.microsoft.com/office/drawing/2014/main" id="{353F06DA-D826-4517-8EF1-323B07A348FF}"/>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1" name="Google Shape;1020;p32">
                  <a:extLst>
                    <a:ext uri="{FF2B5EF4-FFF2-40B4-BE49-F238E27FC236}">
                      <a16:creationId xmlns:a16="http://schemas.microsoft.com/office/drawing/2014/main" id="{287F28BE-B5CF-4D3C-A94D-2A1ABFC4D597}"/>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15" name="椭圆 214">
                <a:extLst>
                  <a:ext uri="{FF2B5EF4-FFF2-40B4-BE49-F238E27FC236}">
                    <a16:creationId xmlns:a16="http://schemas.microsoft.com/office/drawing/2014/main" id="{0958023E-907F-4D94-B45B-72EBEC6067A1}"/>
                  </a:ext>
                </a:extLst>
              </p:cNvPr>
              <p:cNvSpPr/>
              <p:nvPr/>
            </p:nvSpPr>
            <p:spPr>
              <a:xfrm>
                <a:off x="8219256" y="7096325"/>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2" name="组合 221">
              <a:extLst>
                <a:ext uri="{FF2B5EF4-FFF2-40B4-BE49-F238E27FC236}">
                  <a16:creationId xmlns:a16="http://schemas.microsoft.com/office/drawing/2014/main" id="{701B3060-25EE-48FC-B954-0F2F755E9B0E}"/>
                </a:ext>
              </a:extLst>
            </p:cNvPr>
            <p:cNvGrpSpPr/>
            <p:nvPr/>
          </p:nvGrpSpPr>
          <p:grpSpPr>
            <a:xfrm>
              <a:off x="5165928" y="1950638"/>
              <a:ext cx="369930" cy="369930"/>
              <a:chOff x="5925915" y="7041286"/>
              <a:chExt cx="724539" cy="724539"/>
            </a:xfrm>
          </p:grpSpPr>
          <p:grpSp>
            <p:nvGrpSpPr>
              <p:cNvPr id="223" name="Google Shape;982;p32">
                <a:extLst>
                  <a:ext uri="{FF2B5EF4-FFF2-40B4-BE49-F238E27FC236}">
                    <a16:creationId xmlns:a16="http://schemas.microsoft.com/office/drawing/2014/main" id="{E4EBBA08-1E0B-40AB-8ECC-291F4A49E966}"/>
                  </a:ext>
                </a:extLst>
              </p:cNvPr>
              <p:cNvGrpSpPr/>
              <p:nvPr/>
            </p:nvGrpSpPr>
            <p:grpSpPr>
              <a:xfrm>
                <a:off x="6120617" y="7227962"/>
                <a:ext cx="376497" cy="373454"/>
                <a:chOff x="-31166825" y="1939525"/>
                <a:chExt cx="293800" cy="291425"/>
              </a:xfrm>
              <a:solidFill>
                <a:srgbClr val="1CAAC2"/>
              </a:solidFill>
            </p:grpSpPr>
            <p:sp>
              <p:nvSpPr>
                <p:cNvPr id="225" name="Google Shape;983;p32">
                  <a:extLst>
                    <a:ext uri="{FF2B5EF4-FFF2-40B4-BE49-F238E27FC236}">
                      <a16:creationId xmlns:a16="http://schemas.microsoft.com/office/drawing/2014/main" id="{5356CF9F-6F62-4244-B8FF-750E02A86CA5}"/>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6" name="Google Shape;984;p32">
                  <a:extLst>
                    <a:ext uri="{FF2B5EF4-FFF2-40B4-BE49-F238E27FC236}">
                      <a16:creationId xmlns:a16="http://schemas.microsoft.com/office/drawing/2014/main" id="{6B2FB67B-9EA8-4A09-BC55-C42B369CF0DB}"/>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7" name="Google Shape;985;p32">
                  <a:extLst>
                    <a:ext uri="{FF2B5EF4-FFF2-40B4-BE49-F238E27FC236}">
                      <a16:creationId xmlns:a16="http://schemas.microsoft.com/office/drawing/2014/main" id="{2A5DB52D-B730-414F-ACDE-1702BA0FC04B}"/>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8" name="Google Shape;986;p32">
                  <a:extLst>
                    <a:ext uri="{FF2B5EF4-FFF2-40B4-BE49-F238E27FC236}">
                      <a16:creationId xmlns:a16="http://schemas.microsoft.com/office/drawing/2014/main" id="{29486D52-FB56-40D2-9F19-966608F6F6F3}"/>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9" name="Google Shape;987;p32">
                  <a:extLst>
                    <a:ext uri="{FF2B5EF4-FFF2-40B4-BE49-F238E27FC236}">
                      <a16:creationId xmlns:a16="http://schemas.microsoft.com/office/drawing/2014/main" id="{0E5CA4B5-55EB-4756-97D0-FB8E34FA62B2}"/>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0" name="Google Shape;988;p32">
                  <a:extLst>
                    <a:ext uri="{FF2B5EF4-FFF2-40B4-BE49-F238E27FC236}">
                      <a16:creationId xmlns:a16="http://schemas.microsoft.com/office/drawing/2014/main" id="{05CAB13D-5A96-4320-9822-FD20B2A453E4}"/>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1" name="Google Shape;989;p32">
                  <a:extLst>
                    <a:ext uri="{FF2B5EF4-FFF2-40B4-BE49-F238E27FC236}">
                      <a16:creationId xmlns:a16="http://schemas.microsoft.com/office/drawing/2014/main" id="{918CD1D0-D915-4873-A1B4-670B94114AE9}"/>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2" name="Google Shape;990;p32">
                  <a:extLst>
                    <a:ext uri="{FF2B5EF4-FFF2-40B4-BE49-F238E27FC236}">
                      <a16:creationId xmlns:a16="http://schemas.microsoft.com/office/drawing/2014/main" id="{F4294C48-23E8-4E8A-AF43-D6059A103E33}"/>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3" name="Google Shape;991;p32">
                  <a:extLst>
                    <a:ext uri="{FF2B5EF4-FFF2-40B4-BE49-F238E27FC236}">
                      <a16:creationId xmlns:a16="http://schemas.microsoft.com/office/drawing/2014/main" id="{9D56166E-9826-44BB-981B-98807E269EB3}"/>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4" name="Google Shape;992;p32">
                  <a:extLst>
                    <a:ext uri="{FF2B5EF4-FFF2-40B4-BE49-F238E27FC236}">
                      <a16:creationId xmlns:a16="http://schemas.microsoft.com/office/drawing/2014/main" id="{4F555067-06D1-4BB6-BFD7-C4A1ADDFE159}"/>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5" name="Google Shape;993;p32">
                  <a:extLst>
                    <a:ext uri="{FF2B5EF4-FFF2-40B4-BE49-F238E27FC236}">
                      <a16:creationId xmlns:a16="http://schemas.microsoft.com/office/drawing/2014/main" id="{4C4A2AB7-7959-428E-8B9E-8B4C625468BD}"/>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24" name="椭圆 223">
                <a:extLst>
                  <a:ext uri="{FF2B5EF4-FFF2-40B4-BE49-F238E27FC236}">
                    <a16:creationId xmlns:a16="http://schemas.microsoft.com/office/drawing/2014/main" id="{7DC46D4B-5C51-4EA9-8291-0DE51D4AB0DB}"/>
                  </a:ext>
                </a:extLst>
              </p:cNvPr>
              <p:cNvSpPr/>
              <p:nvPr/>
            </p:nvSpPr>
            <p:spPr>
              <a:xfrm>
                <a:off x="592591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 name="组合 5">
            <a:extLst>
              <a:ext uri="{FF2B5EF4-FFF2-40B4-BE49-F238E27FC236}">
                <a16:creationId xmlns:a16="http://schemas.microsoft.com/office/drawing/2014/main" id="{31A23978-78E2-40F3-8E80-8BA297581A72}"/>
              </a:ext>
            </a:extLst>
          </p:cNvPr>
          <p:cNvGrpSpPr/>
          <p:nvPr/>
        </p:nvGrpSpPr>
        <p:grpSpPr>
          <a:xfrm>
            <a:off x="6629383" y="3698670"/>
            <a:ext cx="3799532" cy="1816412"/>
            <a:chOff x="6629383" y="3698670"/>
            <a:chExt cx="3799532" cy="1816412"/>
          </a:xfrm>
        </p:grpSpPr>
        <p:grpSp>
          <p:nvGrpSpPr>
            <p:cNvPr id="118" name="Google Shape;109;p16">
              <a:extLst>
                <a:ext uri="{FF2B5EF4-FFF2-40B4-BE49-F238E27FC236}">
                  <a16:creationId xmlns:a16="http://schemas.microsoft.com/office/drawing/2014/main" id="{070B3CF4-6815-4627-BC7C-E2E453BC2E98}"/>
                </a:ext>
              </a:extLst>
            </p:cNvPr>
            <p:cNvGrpSpPr/>
            <p:nvPr/>
          </p:nvGrpSpPr>
          <p:grpSpPr>
            <a:xfrm>
              <a:off x="6629383" y="3698670"/>
              <a:ext cx="3799532" cy="1816412"/>
              <a:chOff x="4802169" y="3025620"/>
              <a:chExt cx="3230074" cy="1544176"/>
            </a:xfrm>
          </p:grpSpPr>
          <p:grpSp>
            <p:nvGrpSpPr>
              <p:cNvPr id="119" name="Google Shape;110;p16">
                <a:extLst>
                  <a:ext uri="{FF2B5EF4-FFF2-40B4-BE49-F238E27FC236}">
                    <a16:creationId xmlns:a16="http://schemas.microsoft.com/office/drawing/2014/main" id="{3F77C976-E6A7-4F77-A3DD-CA4C2AB31AB2}"/>
                  </a:ext>
                </a:extLst>
              </p:cNvPr>
              <p:cNvGrpSpPr/>
              <p:nvPr/>
            </p:nvGrpSpPr>
            <p:grpSpPr>
              <a:xfrm>
                <a:off x="4802169" y="3025620"/>
                <a:ext cx="488304" cy="490977"/>
                <a:chOff x="4802169" y="3025620"/>
                <a:chExt cx="488304" cy="490977"/>
              </a:xfrm>
            </p:grpSpPr>
            <p:sp>
              <p:nvSpPr>
                <p:cNvPr id="132" name="Google Shape;111;p16">
                  <a:extLst>
                    <a:ext uri="{FF2B5EF4-FFF2-40B4-BE49-F238E27FC236}">
                      <a16:creationId xmlns:a16="http://schemas.microsoft.com/office/drawing/2014/main" id="{15306C33-F366-41F9-80A9-4FCE88C69A34}"/>
                    </a:ext>
                  </a:extLst>
                </p:cNvPr>
                <p:cNvSpPr/>
                <p:nvPr/>
              </p:nvSpPr>
              <p:spPr>
                <a:xfrm>
                  <a:off x="4875942" y="3025620"/>
                  <a:ext cx="414531" cy="490977"/>
                </a:xfrm>
                <a:custGeom>
                  <a:avLst/>
                  <a:gdLst/>
                  <a:ahLst/>
                  <a:cxnLst/>
                  <a:rect l="l" t="t" r="r" b="b"/>
                  <a:pathLst>
                    <a:path w="15353" h="18186" extrusionOk="0">
                      <a:moveTo>
                        <a:pt x="1" y="1"/>
                      </a:moveTo>
                      <a:lnTo>
                        <a:pt x="1" y="10529"/>
                      </a:lnTo>
                      <a:cubicBezTo>
                        <a:pt x="1" y="14778"/>
                        <a:pt x="3408" y="18185"/>
                        <a:pt x="7658" y="18185"/>
                      </a:cubicBezTo>
                      <a:cubicBezTo>
                        <a:pt x="11869" y="18185"/>
                        <a:pt x="15314" y="14778"/>
                        <a:pt x="15314" y="10529"/>
                      </a:cubicBezTo>
                      <a:lnTo>
                        <a:pt x="15353" y="1"/>
                      </a:lnTo>
                      <a:close/>
                    </a:path>
                  </a:pathLst>
                </a:custGeom>
                <a:solidFill>
                  <a:srgbClr val="178A9E">
                    <a:alpha val="53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3" name="Google Shape;112;p16">
                  <a:extLst>
                    <a:ext uri="{FF2B5EF4-FFF2-40B4-BE49-F238E27FC236}">
                      <a16:creationId xmlns:a16="http://schemas.microsoft.com/office/drawing/2014/main" id="{821C881E-4521-422F-B713-49304C770C6F}"/>
                    </a:ext>
                  </a:extLst>
                </p:cNvPr>
                <p:cNvSpPr/>
                <p:nvPr/>
              </p:nvSpPr>
              <p:spPr>
                <a:xfrm>
                  <a:off x="4802169" y="3025620"/>
                  <a:ext cx="414531" cy="490977"/>
                </a:xfrm>
                <a:custGeom>
                  <a:avLst/>
                  <a:gdLst/>
                  <a:ahLst/>
                  <a:cxnLst/>
                  <a:rect l="l" t="t" r="r" b="b"/>
                  <a:pathLst>
                    <a:path w="15353" h="18186" extrusionOk="0">
                      <a:moveTo>
                        <a:pt x="1" y="1"/>
                      </a:moveTo>
                      <a:lnTo>
                        <a:pt x="1" y="10529"/>
                      </a:lnTo>
                      <a:cubicBezTo>
                        <a:pt x="1" y="14778"/>
                        <a:pt x="3408" y="18185"/>
                        <a:pt x="7658" y="18185"/>
                      </a:cubicBezTo>
                      <a:cubicBezTo>
                        <a:pt x="11869" y="18185"/>
                        <a:pt x="15314" y="14778"/>
                        <a:pt x="15314" y="10529"/>
                      </a:cubicBezTo>
                      <a:lnTo>
                        <a:pt x="15353" y="1"/>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20" name="Google Shape;113;p16">
                <a:extLst>
                  <a:ext uri="{FF2B5EF4-FFF2-40B4-BE49-F238E27FC236}">
                    <a16:creationId xmlns:a16="http://schemas.microsoft.com/office/drawing/2014/main" id="{E1ADD32B-00A4-410D-A726-236F0FFDA1D7}"/>
                  </a:ext>
                </a:extLst>
              </p:cNvPr>
              <p:cNvGrpSpPr/>
              <p:nvPr/>
            </p:nvGrpSpPr>
            <p:grpSpPr>
              <a:xfrm>
                <a:off x="5488131" y="3025620"/>
                <a:ext cx="489330" cy="745239"/>
                <a:chOff x="5488131" y="3025620"/>
                <a:chExt cx="489330" cy="745239"/>
              </a:xfrm>
            </p:grpSpPr>
            <p:sp>
              <p:nvSpPr>
                <p:cNvPr id="130" name="Google Shape;114;p16">
                  <a:extLst>
                    <a:ext uri="{FF2B5EF4-FFF2-40B4-BE49-F238E27FC236}">
                      <a16:creationId xmlns:a16="http://schemas.microsoft.com/office/drawing/2014/main" id="{79E0F1CF-9D28-473C-9B0A-D76542D5A88E}"/>
                    </a:ext>
                  </a:extLst>
                </p:cNvPr>
                <p:cNvSpPr/>
                <p:nvPr/>
              </p:nvSpPr>
              <p:spPr>
                <a:xfrm>
                  <a:off x="5561905" y="3025620"/>
                  <a:ext cx="415557" cy="745239"/>
                </a:xfrm>
                <a:custGeom>
                  <a:avLst/>
                  <a:gdLst/>
                  <a:ahLst/>
                  <a:cxnLst/>
                  <a:rect l="l" t="t" r="r" b="b"/>
                  <a:pathLst>
                    <a:path w="15391" h="27604" extrusionOk="0">
                      <a:moveTo>
                        <a:pt x="39" y="1"/>
                      </a:moveTo>
                      <a:lnTo>
                        <a:pt x="39" y="19946"/>
                      </a:lnTo>
                      <a:cubicBezTo>
                        <a:pt x="0" y="24196"/>
                        <a:pt x="3446" y="27603"/>
                        <a:pt x="7695" y="27603"/>
                      </a:cubicBezTo>
                      <a:cubicBezTo>
                        <a:pt x="11945" y="27603"/>
                        <a:pt x="15352" y="24158"/>
                        <a:pt x="15352" y="19946"/>
                      </a:cubicBezTo>
                      <a:lnTo>
                        <a:pt x="15390" y="1"/>
                      </a:lnTo>
                      <a:close/>
                    </a:path>
                  </a:pathLst>
                </a:custGeom>
                <a:solidFill>
                  <a:srgbClr val="178A9E">
                    <a:alpha val="53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31" name="Google Shape;115;p16">
                  <a:extLst>
                    <a:ext uri="{FF2B5EF4-FFF2-40B4-BE49-F238E27FC236}">
                      <a16:creationId xmlns:a16="http://schemas.microsoft.com/office/drawing/2014/main" id="{E31D731D-DA9E-47DC-99F3-E487A2FB8DFC}"/>
                    </a:ext>
                  </a:extLst>
                </p:cNvPr>
                <p:cNvSpPr/>
                <p:nvPr/>
              </p:nvSpPr>
              <p:spPr>
                <a:xfrm>
                  <a:off x="5488131" y="3025620"/>
                  <a:ext cx="415557" cy="745239"/>
                </a:xfrm>
                <a:custGeom>
                  <a:avLst/>
                  <a:gdLst/>
                  <a:ahLst/>
                  <a:cxnLst/>
                  <a:rect l="l" t="t" r="r" b="b"/>
                  <a:pathLst>
                    <a:path w="15391" h="27604" extrusionOk="0">
                      <a:moveTo>
                        <a:pt x="39" y="1"/>
                      </a:moveTo>
                      <a:lnTo>
                        <a:pt x="39" y="19946"/>
                      </a:lnTo>
                      <a:cubicBezTo>
                        <a:pt x="0" y="24196"/>
                        <a:pt x="3446" y="27603"/>
                        <a:pt x="7695" y="27603"/>
                      </a:cubicBezTo>
                      <a:cubicBezTo>
                        <a:pt x="11945" y="27603"/>
                        <a:pt x="15352" y="24158"/>
                        <a:pt x="15352" y="19946"/>
                      </a:cubicBezTo>
                      <a:lnTo>
                        <a:pt x="15390" y="1"/>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21" name="Google Shape;116;p16">
                <a:extLst>
                  <a:ext uri="{FF2B5EF4-FFF2-40B4-BE49-F238E27FC236}">
                    <a16:creationId xmlns:a16="http://schemas.microsoft.com/office/drawing/2014/main" id="{57AE17C1-8EA8-40F9-A8A4-44DD7A541595}"/>
                  </a:ext>
                </a:extLst>
              </p:cNvPr>
              <p:cNvGrpSpPr/>
              <p:nvPr/>
            </p:nvGrpSpPr>
            <p:grpSpPr>
              <a:xfrm>
                <a:off x="6175119" y="3025620"/>
                <a:ext cx="487278" cy="1008789"/>
                <a:chOff x="6175119" y="3025620"/>
                <a:chExt cx="487278" cy="1008789"/>
              </a:xfrm>
            </p:grpSpPr>
            <p:sp>
              <p:nvSpPr>
                <p:cNvPr id="128" name="Google Shape;117;p16">
                  <a:extLst>
                    <a:ext uri="{FF2B5EF4-FFF2-40B4-BE49-F238E27FC236}">
                      <a16:creationId xmlns:a16="http://schemas.microsoft.com/office/drawing/2014/main" id="{67FF4898-DC9A-493B-A2EE-16D79796644D}"/>
                    </a:ext>
                  </a:extLst>
                </p:cNvPr>
                <p:cNvSpPr/>
                <p:nvPr/>
              </p:nvSpPr>
              <p:spPr>
                <a:xfrm>
                  <a:off x="6248893" y="3025620"/>
                  <a:ext cx="413505" cy="1008789"/>
                </a:xfrm>
                <a:custGeom>
                  <a:avLst/>
                  <a:gdLst/>
                  <a:ahLst/>
                  <a:cxnLst/>
                  <a:rect l="l" t="t" r="r" b="b"/>
                  <a:pathLst>
                    <a:path w="15315" h="37366" extrusionOk="0">
                      <a:moveTo>
                        <a:pt x="1" y="1"/>
                      </a:moveTo>
                      <a:lnTo>
                        <a:pt x="1" y="29709"/>
                      </a:lnTo>
                      <a:cubicBezTo>
                        <a:pt x="1" y="33920"/>
                        <a:pt x="3408" y="37365"/>
                        <a:pt x="7657" y="37365"/>
                      </a:cubicBezTo>
                      <a:cubicBezTo>
                        <a:pt x="11869" y="37365"/>
                        <a:pt x="15314" y="33920"/>
                        <a:pt x="15314" y="29709"/>
                      </a:cubicBezTo>
                      <a:lnTo>
                        <a:pt x="15314" y="1"/>
                      </a:lnTo>
                      <a:close/>
                    </a:path>
                  </a:pathLst>
                </a:custGeom>
                <a:solidFill>
                  <a:srgbClr val="178A9E">
                    <a:alpha val="53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9" name="Google Shape;118;p16">
                  <a:extLst>
                    <a:ext uri="{FF2B5EF4-FFF2-40B4-BE49-F238E27FC236}">
                      <a16:creationId xmlns:a16="http://schemas.microsoft.com/office/drawing/2014/main" id="{32E3B9D5-D4F0-4E94-A4D9-56B5608CBE3F}"/>
                    </a:ext>
                  </a:extLst>
                </p:cNvPr>
                <p:cNvSpPr/>
                <p:nvPr/>
              </p:nvSpPr>
              <p:spPr>
                <a:xfrm>
                  <a:off x="6175119" y="3025620"/>
                  <a:ext cx="413505" cy="1008789"/>
                </a:xfrm>
                <a:custGeom>
                  <a:avLst/>
                  <a:gdLst/>
                  <a:ahLst/>
                  <a:cxnLst/>
                  <a:rect l="l" t="t" r="r" b="b"/>
                  <a:pathLst>
                    <a:path w="15315" h="37366" extrusionOk="0">
                      <a:moveTo>
                        <a:pt x="1" y="1"/>
                      </a:moveTo>
                      <a:lnTo>
                        <a:pt x="1" y="29709"/>
                      </a:lnTo>
                      <a:cubicBezTo>
                        <a:pt x="1" y="33920"/>
                        <a:pt x="3408" y="37365"/>
                        <a:pt x="7657" y="37365"/>
                      </a:cubicBezTo>
                      <a:cubicBezTo>
                        <a:pt x="11869" y="37365"/>
                        <a:pt x="15314" y="33920"/>
                        <a:pt x="15314" y="29709"/>
                      </a:cubicBezTo>
                      <a:lnTo>
                        <a:pt x="15314" y="1"/>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22" name="Google Shape;119;p16">
                <a:extLst>
                  <a:ext uri="{FF2B5EF4-FFF2-40B4-BE49-F238E27FC236}">
                    <a16:creationId xmlns:a16="http://schemas.microsoft.com/office/drawing/2014/main" id="{1A5BE415-8EDB-430D-9A77-74E54E76D3FC}"/>
                  </a:ext>
                </a:extLst>
              </p:cNvPr>
              <p:cNvGrpSpPr/>
              <p:nvPr/>
            </p:nvGrpSpPr>
            <p:grpSpPr>
              <a:xfrm>
                <a:off x="6860055" y="3025620"/>
                <a:ext cx="487251" cy="1265103"/>
                <a:chOff x="6860055" y="3025620"/>
                <a:chExt cx="487251" cy="1265103"/>
              </a:xfrm>
            </p:grpSpPr>
            <p:sp>
              <p:nvSpPr>
                <p:cNvPr id="126" name="Google Shape;120;p16">
                  <a:extLst>
                    <a:ext uri="{FF2B5EF4-FFF2-40B4-BE49-F238E27FC236}">
                      <a16:creationId xmlns:a16="http://schemas.microsoft.com/office/drawing/2014/main" id="{8D6312DC-8B2A-48AE-81A1-6C7289AF8073}"/>
                    </a:ext>
                  </a:extLst>
                </p:cNvPr>
                <p:cNvSpPr/>
                <p:nvPr/>
              </p:nvSpPr>
              <p:spPr>
                <a:xfrm>
                  <a:off x="6933829" y="3025620"/>
                  <a:ext cx="413478" cy="1265103"/>
                </a:xfrm>
                <a:custGeom>
                  <a:avLst/>
                  <a:gdLst/>
                  <a:ahLst/>
                  <a:cxnLst/>
                  <a:rect l="l" t="t" r="r" b="b"/>
                  <a:pathLst>
                    <a:path w="15314" h="46860" extrusionOk="0">
                      <a:moveTo>
                        <a:pt x="0" y="1"/>
                      </a:moveTo>
                      <a:lnTo>
                        <a:pt x="0" y="39203"/>
                      </a:lnTo>
                      <a:cubicBezTo>
                        <a:pt x="0" y="43414"/>
                        <a:pt x="3407" y="46860"/>
                        <a:pt x="7657" y="46860"/>
                      </a:cubicBezTo>
                      <a:cubicBezTo>
                        <a:pt x="11868" y="46860"/>
                        <a:pt x="15314" y="43414"/>
                        <a:pt x="15314" y="39203"/>
                      </a:cubicBezTo>
                      <a:lnTo>
                        <a:pt x="15314" y="1"/>
                      </a:lnTo>
                      <a:close/>
                    </a:path>
                  </a:pathLst>
                </a:custGeom>
                <a:solidFill>
                  <a:srgbClr val="178A9E">
                    <a:alpha val="53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7" name="Google Shape;121;p16">
                  <a:extLst>
                    <a:ext uri="{FF2B5EF4-FFF2-40B4-BE49-F238E27FC236}">
                      <a16:creationId xmlns:a16="http://schemas.microsoft.com/office/drawing/2014/main" id="{116C8889-76F0-4B92-B43C-59E8BBCCD313}"/>
                    </a:ext>
                  </a:extLst>
                </p:cNvPr>
                <p:cNvSpPr/>
                <p:nvPr/>
              </p:nvSpPr>
              <p:spPr>
                <a:xfrm>
                  <a:off x="6860055" y="3025620"/>
                  <a:ext cx="413478" cy="1265103"/>
                </a:xfrm>
                <a:custGeom>
                  <a:avLst/>
                  <a:gdLst/>
                  <a:ahLst/>
                  <a:cxnLst/>
                  <a:rect l="l" t="t" r="r" b="b"/>
                  <a:pathLst>
                    <a:path w="15314" h="46860" extrusionOk="0">
                      <a:moveTo>
                        <a:pt x="0" y="1"/>
                      </a:moveTo>
                      <a:lnTo>
                        <a:pt x="0" y="39203"/>
                      </a:lnTo>
                      <a:cubicBezTo>
                        <a:pt x="0" y="43414"/>
                        <a:pt x="3407" y="46860"/>
                        <a:pt x="7657" y="46860"/>
                      </a:cubicBezTo>
                      <a:cubicBezTo>
                        <a:pt x="11868" y="46860"/>
                        <a:pt x="15314" y="43414"/>
                        <a:pt x="15314" y="39203"/>
                      </a:cubicBezTo>
                      <a:lnTo>
                        <a:pt x="15314" y="1"/>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123" name="Google Shape;122;p16">
                <a:extLst>
                  <a:ext uri="{FF2B5EF4-FFF2-40B4-BE49-F238E27FC236}">
                    <a16:creationId xmlns:a16="http://schemas.microsoft.com/office/drawing/2014/main" id="{B9B7BC64-A17E-47E1-A3E5-50AA4F82D4DA}"/>
                  </a:ext>
                </a:extLst>
              </p:cNvPr>
              <p:cNvGrpSpPr/>
              <p:nvPr/>
            </p:nvGrpSpPr>
            <p:grpSpPr>
              <a:xfrm>
                <a:off x="7544965" y="3025620"/>
                <a:ext cx="487278" cy="1544176"/>
                <a:chOff x="7544965" y="3025620"/>
                <a:chExt cx="487278" cy="1544176"/>
              </a:xfrm>
            </p:grpSpPr>
            <p:sp>
              <p:nvSpPr>
                <p:cNvPr id="124" name="Google Shape;123;p16">
                  <a:extLst>
                    <a:ext uri="{FF2B5EF4-FFF2-40B4-BE49-F238E27FC236}">
                      <a16:creationId xmlns:a16="http://schemas.microsoft.com/office/drawing/2014/main" id="{3920F83A-6795-4A0B-94C6-2690043764D6}"/>
                    </a:ext>
                  </a:extLst>
                </p:cNvPr>
                <p:cNvSpPr/>
                <p:nvPr/>
              </p:nvSpPr>
              <p:spPr>
                <a:xfrm>
                  <a:off x="7618738" y="3025620"/>
                  <a:ext cx="413505" cy="1544176"/>
                </a:xfrm>
                <a:custGeom>
                  <a:avLst/>
                  <a:gdLst/>
                  <a:ahLst/>
                  <a:cxnLst/>
                  <a:rect l="l" t="t" r="r" b="b"/>
                  <a:pathLst>
                    <a:path w="15315" h="57197" extrusionOk="0">
                      <a:moveTo>
                        <a:pt x="1" y="1"/>
                      </a:moveTo>
                      <a:lnTo>
                        <a:pt x="1" y="49540"/>
                      </a:lnTo>
                      <a:cubicBezTo>
                        <a:pt x="1" y="53751"/>
                        <a:pt x="3408" y="57196"/>
                        <a:pt x="7658" y="57196"/>
                      </a:cubicBezTo>
                      <a:cubicBezTo>
                        <a:pt x="11869" y="57196"/>
                        <a:pt x="15314" y="53751"/>
                        <a:pt x="15314" y="49540"/>
                      </a:cubicBezTo>
                      <a:lnTo>
                        <a:pt x="15314" y="1"/>
                      </a:lnTo>
                      <a:close/>
                    </a:path>
                  </a:pathLst>
                </a:custGeom>
                <a:solidFill>
                  <a:srgbClr val="178A9E">
                    <a:alpha val="5300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25" name="Google Shape;124;p16">
                  <a:extLst>
                    <a:ext uri="{FF2B5EF4-FFF2-40B4-BE49-F238E27FC236}">
                      <a16:creationId xmlns:a16="http://schemas.microsoft.com/office/drawing/2014/main" id="{849977A2-240A-404A-8A98-6133019EABF6}"/>
                    </a:ext>
                  </a:extLst>
                </p:cNvPr>
                <p:cNvSpPr/>
                <p:nvPr/>
              </p:nvSpPr>
              <p:spPr>
                <a:xfrm>
                  <a:off x="7544965" y="3025620"/>
                  <a:ext cx="413505" cy="1544176"/>
                </a:xfrm>
                <a:custGeom>
                  <a:avLst/>
                  <a:gdLst/>
                  <a:ahLst/>
                  <a:cxnLst/>
                  <a:rect l="l" t="t" r="r" b="b"/>
                  <a:pathLst>
                    <a:path w="15315" h="57197" extrusionOk="0">
                      <a:moveTo>
                        <a:pt x="1" y="1"/>
                      </a:moveTo>
                      <a:lnTo>
                        <a:pt x="1" y="49540"/>
                      </a:lnTo>
                      <a:cubicBezTo>
                        <a:pt x="1" y="53751"/>
                        <a:pt x="3408" y="57196"/>
                        <a:pt x="7658" y="57196"/>
                      </a:cubicBezTo>
                      <a:cubicBezTo>
                        <a:pt x="11869" y="57196"/>
                        <a:pt x="15314" y="53751"/>
                        <a:pt x="15314" y="49540"/>
                      </a:cubicBezTo>
                      <a:lnTo>
                        <a:pt x="15314" y="1"/>
                      </a:lnTo>
                      <a:close/>
                    </a:path>
                  </a:pathLst>
                </a:custGeom>
                <a:solidFill>
                  <a:srgbClr val="FFFFFF"/>
                </a:solidFill>
                <a:ln w="9525" cap="flat" cmpd="sng">
                  <a:solidFill>
                    <a:srgbClr val="04738C"/>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grpSp>
          <p:nvGrpSpPr>
            <p:cNvPr id="236" name="组合 235">
              <a:extLst>
                <a:ext uri="{FF2B5EF4-FFF2-40B4-BE49-F238E27FC236}">
                  <a16:creationId xmlns:a16="http://schemas.microsoft.com/office/drawing/2014/main" id="{FD53393F-82B0-43D3-8C14-8534D8E6181C}"/>
                </a:ext>
              </a:extLst>
            </p:cNvPr>
            <p:cNvGrpSpPr/>
            <p:nvPr/>
          </p:nvGrpSpPr>
          <p:grpSpPr>
            <a:xfrm>
              <a:off x="7497667" y="4108916"/>
              <a:ext cx="369930" cy="369930"/>
              <a:chOff x="1131055" y="7041286"/>
              <a:chExt cx="724539" cy="724539"/>
            </a:xfrm>
          </p:grpSpPr>
          <p:grpSp>
            <p:nvGrpSpPr>
              <p:cNvPr id="237" name="Google Shape;1002;p32">
                <a:extLst>
                  <a:ext uri="{FF2B5EF4-FFF2-40B4-BE49-F238E27FC236}">
                    <a16:creationId xmlns:a16="http://schemas.microsoft.com/office/drawing/2014/main" id="{7D64BD12-614D-4866-B75B-55AF5453E8E1}"/>
                  </a:ext>
                </a:extLst>
              </p:cNvPr>
              <p:cNvGrpSpPr/>
              <p:nvPr/>
            </p:nvGrpSpPr>
            <p:grpSpPr>
              <a:xfrm>
                <a:off x="1344192" y="7225422"/>
                <a:ext cx="323766" cy="378516"/>
                <a:chOff x="-48237000" y="2342650"/>
                <a:chExt cx="256800" cy="300225"/>
              </a:xfrm>
              <a:solidFill>
                <a:srgbClr val="1CAAC2"/>
              </a:solidFill>
            </p:grpSpPr>
            <p:sp>
              <p:nvSpPr>
                <p:cNvPr id="239" name="Google Shape;1003;p32">
                  <a:extLst>
                    <a:ext uri="{FF2B5EF4-FFF2-40B4-BE49-F238E27FC236}">
                      <a16:creationId xmlns:a16="http://schemas.microsoft.com/office/drawing/2014/main" id="{D922DAE5-C789-4BD3-A71F-0E270D1535A1}"/>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0" name="Google Shape;1004;p32">
                  <a:extLst>
                    <a:ext uri="{FF2B5EF4-FFF2-40B4-BE49-F238E27FC236}">
                      <a16:creationId xmlns:a16="http://schemas.microsoft.com/office/drawing/2014/main" id="{3A905496-74CC-4210-A9AE-B2E0E394397E}"/>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1" name="Google Shape;1005;p32">
                  <a:extLst>
                    <a:ext uri="{FF2B5EF4-FFF2-40B4-BE49-F238E27FC236}">
                      <a16:creationId xmlns:a16="http://schemas.microsoft.com/office/drawing/2014/main" id="{8CABF6EE-66C9-4AB0-94C9-085A35D43CC9}"/>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38" name="椭圆 237">
                <a:extLst>
                  <a:ext uri="{FF2B5EF4-FFF2-40B4-BE49-F238E27FC236}">
                    <a16:creationId xmlns:a16="http://schemas.microsoft.com/office/drawing/2014/main" id="{9AE6CB36-5EE2-4EC2-BF23-C90AA3FA150C}"/>
                  </a:ext>
                </a:extLst>
              </p:cNvPr>
              <p:cNvSpPr/>
              <p:nvPr/>
            </p:nvSpPr>
            <p:spPr>
              <a:xfrm>
                <a:off x="113105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2" name="组合 241">
              <a:extLst>
                <a:ext uri="{FF2B5EF4-FFF2-40B4-BE49-F238E27FC236}">
                  <a16:creationId xmlns:a16="http://schemas.microsoft.com/office/drawing/2014/main" id="{BC8959B4-D638-4ABC-9032-A1463BDAB813}"/>
                </a:ext>
              </a:extLst>
            </p:cNvPr>
            <p:cNvGrpSpPr/>
            <p:nvPr/>
          </p:nvGrpSpPr>
          <p:grpSpPr>
            <a:xfrm>
              <a:off x="9109014" y="4736146"/>
              <a:ext cx="369930" cy="369930"/>
              <a:chOff x="3522980" y="7041286"/>
              <a:chExt cx="724539" cy="724539"/>
            </a:xfrm>
          </p:grpSpPr>
          <p:sp>
            <p:nvSpPr>
              <p:cNvPr id="243" name="Google Shape;973;p32">
                <a:extLst>
                  <a:ext uri="{FF2B5EF4-FFF2-40B4-BE49-F238E27FC236}">
                    <a16:creationId xmlns:a16="http://schemas.microsoft.com/office/drawing/2014/main" id="{2E7C141F-B782-4B3C-A273-CF9441F386CE}"/>
                  </a:ext>
                </a:extLst>
              </p:cNvPr>
              <p:cNvSpPr/>
              <p:nvPr/>
            </p:nvSpPr>
            <p:spPr>
              <a:xfrm>
                <a:off x="3722184" y="7230118"/>
                <a:ext cx="371055" cy="369124"/>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1CAA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4" name="椭圆 243">
                <a:extLst>
                  <a:ext uri="{FF2B5EF4-FFF2-40B4-BE49-F238E27FC236}">
                    <a16:creationId xmlns:a16="http://schemas.microsoft.com/office/drawing/2014/main" id="{D1D2A54F-6E6B-4466-AD5C-AEE7744AF6D8}"/>
                  </a:ext>
                </a:extLst>
              </p:cNvPr>
              <p:cNvSpPr/>
              <p:nvPr/>
            </p:nvSpPr>
            <p:spPr>
              <a:xfrm>
                <a:off x="3522980"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5" name="组合 244">
              <a:extLst>
                <a:ext uri="{FF2B5EF4-FFF2-40B4-BE49-F238E27FC236}">
                  <a16:creationId xmlns:a16="http://schemas.microsoft.com/office/drawing/2014/main" id="{E1A0A87A-02D0-4F6D-ABF4-FCB01CDE1584}"/>
                </a:ext>
              </a:extLst>
            </p:cNvPr>
            <p:cNvGrpSpPr/>
            <p:nvPr/>
          </p:nvGrpSpPr>
          <p:grpSpPr>
            <a:xfrm>
              <a:off x="6697496" y="3855386"/>
              <a:ext cx="369930" cy="369930"/>
              <a:chOff x="5925915" y="7041286"/>
              <a:chExt cx="724539" cy="724539"/>
            </a:xfrm>
          </p:grpSpPr>
          <p:grpSp>
            <p:nvGrpSpPr>
              <p:cNvPr id="246" name="Google Shape;982;p32">
                <a:extLst>
                  <a:ext uri="{FF2B5EF4-FFF2-40B4-BE49-F238E27FC236}">
                    <a16:creationId xmlns:a16="http://schemas.microsoft.com/office/drawing/2014/main" id="{BE8CC104-6AD0-4BFD-A296-692D22E04F0A}"/>
                  </a:ext>
                </a:extLst>
              </p:cNvPr>
              <p:cNvGrpSpPr/>
              <p:nvPr/>
            </p:nvGrpSpPr>
            <p:grpSpPr>
              <a:xfrm>
                <a:off x="6120617" y="7227962"/>
                <a:ext cx="376497" cy="373454"/>
                <a:chOff x="-31166825" y="1939525"/>
                <a:chExt cx="293800" cy="291425"/>
              </a:xfrm>
              <a:solidFill>
                <a:srgbClr val="1CAAC2"/>
              </a:solidFill>
            </p:grpSpPr>
            <p:sp>
              <p:nvSpPr>
                <p:cNvPr id="248" name="Google Shape;983;p32">
                  <a:extLst>
                    <a:ext uri="{FF2B5EF4-FFF2-40B4-BE49-F238E27FC236}">
                      <a16:creationId xmlns:a16="http://schemas.microsoft.com/office/drawing/2014/main" id="{4E3075FE-2DED-4249-A3ED-320FA1962F65}"/>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9" name="Google Shape;984;p32">
                  <a:extLst>
                    <a:ext uri="{FF2B5EF4-FFF2-40B4-BE49-F238E27FC236}">
                      <a16:creationId xmlns:a16="http://schemas.microsoft.com/office/drawing/2014/main" id="{EF6CD2CF-5A71-48F3-96D9-E2AFC521B1C3}"/>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0" name="Google Shape;985;p32">
                  <a:extLst>
                    <a:ext uri="{FF2B5EF4-FFF2-40B4-BE49-F238E27FC236}">
                      <a16:creationId xmlns:a16="http://schemas.microsoft.com/office/drawing/2014/main" id="{4BDEA580-514B-4BEB-972D-1342440C44DA}"/>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1" name="Google Shape;986;p32">
                  <a:extLst>
                    <a:ext uri="{FF2B5EF4-FFF2-40B4-BE49-F238E27FC236}">
                      <a16:creationId xmlns:a16="http://schemas.microsoft.com/office/drawing/2014/main" id="{AF451B1A-8F69-427D-983E-459B3A2366A7}"/>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2" name="Google Shape;987;p32">
                  <a:extLst>
                    <a:ext uri="{FF2B5EF4-FFF2-40B4-BE49-F238E27FC236}">
                      <a16:creationId xmlns:a16="http://schemas.microsoft.com/office/drawing/2014/main" id="{30D8241B-7DAF-4AB2-BC57-5B2994D764E1}"/>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3" name="Google Shape;988;p32">
                  <a:extLst>
                    <a:ext uri="{FF2B5EF4-FFF2-40B4-BE49-F238E27FC236}">
                      <a16:creationId xmlns:a16="http://schemas.microsoft.com/office/drawing/2014/main" id="{F3B0E99B-6CC3-4EDE-A8F0-BCB16334260B}"/>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4" name="Google Shape;989;p32">
                  <a:extLst>
                    <a:ext uri="{FF2B5EF4-FFF2-40B4-BE49-F238E27FC236}">
                      <a16:creationId xmlns:a16="http://schemas.microsoft.com/office/drawing/2014/main" id="{145D5104-3290-499A-92A1-A75DC43D9DB3}"/>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5" name="Google Shape;990;p32">
                  <a:extLst>
                    <a:ext uri="{FF2B5EF4-FFF2-40B4-BE49-F238E27FC236}">
                      <a16:creationId xmlns:a16="http://schemas.microsoft.com/office/drawing/2014/main" id="{37C5EB2C-31B3-4FE0-8C7C-A9E4A0946FD3}"/>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6" name="Google Shape;991;p32">
                  <a:extLst>
                    <a:ext uri="{FF2B5EF4-FFF2-40B4-BE49-F238E27FC236}">
                      <a16:creationId xmlns:a16="http://schemas.microsoft.com/office/drawing/2014/main" id="{3A49C4BA-7417-42A9-9EDE-9A9995803B5F}"/>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7" name="Google Shape;992;p32">
                  <a:extLst>
                    <a:ext uri="{FF2B5EF4-FFF2-40B4-BE49-F238E27FC236}">
                      <a16:creationId xmlns:a16="http://schemas.microsoft.com/office/drawing/2014/main" id="{0BF74309-203A-4660-ADAC-8C182E8E5B41}"/>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8" name="Google Shape;993;p32">
                  <a:extLst>
                    <a:ext uri="{FF2B5EF4-FFF2-40B4-BE49-F238E27FC236}">
                      <a16:creationId xmlns:a16="http://schemas.microsoft.com/office/drawing/2014/main" id="{138E13B4-ECB3-4BBD-9987-43A427E17471}"/>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47" name="椭圆 246">
                <a:extLst>
                  <a:ext uri="{FF2B5EF4-FFF2-40B4-BE49-F238E27FC236}">
                    <a16:creationId xmlns:a16="http://schemas.microsoft.com/office/drawing/2014/main" id="{235403DC-F83E-4DCB-A5C8-9AC1E1B9D84A}"/>
                  </a:ext>
                </a:extLst>
              </p:cNvPr>
              <p:cNvSpPr/>
              <p:nvPr/>
            </p:nvSpPr>
            <p:spPr>
              <a:xfrm>
                <a:off x="592591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9" name="组合 258">
              <a:extLst>
                <a:ext uri="{FF2B5EF4-FFF2-40B4-BE49-F238E27FC236}">
                  <a16:creationId xmlns:a16="http://schemas.microsoft.com/office/drawing/2014/main" id="{76F4BABC-2C44-4F54-B6B6-9E693734CAE2}"/>
                </a:ext>
              </a:extLst>
            </p:cNvPr>
            <p:cNvGrpSpPr/>
            <p:nvPr/>
          </p:nvGrpSpPr>
          <p:grpSpPr>
            <a:xfrm>
              <a:off x="8303341" y="4423804"/>
              <a:ext cx="369930" cy="369930"/>
              <a:chOff x="8219256" y="7096325"/>
              <a:chExt cx="724539" cy="724539"/>
            </a:xfrm>
          </p:grpSpPr>
          <p:grpSp>
            <p:nvGrpSpPr>
              <p:cNvPr id="260" name="Google Shape;1014;p32">
                <a:extLst>
                  <a:ext uri="{FF2B5EF4-FFF2-40B4-BE49-F238E27FC236}">
                    <a16:creationId xmlns:a16="http://schemas.microsoft.com/office/drawing/2014/main" id="{B08A8B52-F5D2-49F2-A108-F4E28CE904E0}"/>
                  </a:ext>
                </a:extLst>
              </p:cNvPr>
              <p:cNvGrpSpPr/>
              <p:nvPr/>
            </p:nvGrpSpPr>
            <p:grpSpPr>
              <a:xfrm>
                <a:off x="8396564" y="7297636"/>
                <a:ext cx="364530" cy="365498"/>
                <a:chOff x="-1700225" y="2768875"/>
                <a:chExt cx="291450" cy="292225"/>
              </a:xfrm>
              <a:solidFill>
                <a:srgbClr val="1CAAC2"/>
              </a:solidFill>
            </p:grpSpPr>
            <p:sp>
              <p:nvSpPr>
                <p:cNvPr id="262" name="Google Shape;1015;p32">
                  <a:extLst>
                    <a:ext uri="{FF2B5EF4-FFF2-40B4-BE49-F238E27FC236}">
                      <a16:creationId xmlns:a16="http://schemas.microsoft.com/office/drawing/2014/main" id="{022D6DB6-B21D-4BD1-B737-569422171E08}"/>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3" name="Google Shape;1016;p32">
                  <a:extLst>
                    <a:ext uri="{FF2B5EF4-FFF2-40B4-BE49-F238E27FC236}">
                      <a16:creationId xmlns:a16="http://schemas.microsoft.com/office/drawing/2014/main" id="{07EDAE74-4053-4C48-A7D9-A2BF2D1E94FF}"/>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4" name="Google Shape;1017;p32">
                  <a:extLst>
                    <a:ext uri="{FF2B5EF4-FFF2-40B4-BE49-F238E27FC236}">
                      <a16:creationId xmlns:a16="http://schemas.microsoft.com/office/drawing/2014/main" id="{24535D5D-47AB-439F-AB9D-05F823A536D2}"/>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5" name="Google Shape;1018;p32">
                  <a:extLst>
                    <a:ext uri="{FF2B5EF4-FFF2-40B4-BE49-F238E27FC236}">
                      <a16:creationId xmlns:a16="http://schemas.microsoft.com/office/drawing/2014/main" id="{A1824148-CA2F-4BB7-A5B8-18004A7E7303}"/>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6" name="Google Shape;1019;p32">
                  <a:extLst>
                    <a:ext uri="{FF2B5EF4-FFF2-40B4-BE49-F238E27FC236}">
                      <a16:creationId xmlns:a16="http://schemas.microsoft.com/office/drawing/2014/main" id="{BE618AE2-D1E9-4D1F-9443-07554A69DCA0}"/>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67" name="Google Shape;1020;p32">
                  <a:extLst>
                    <a:ext uri="{FF2B5EF4-FFF2-40B4-BE49-F238E27FC236}">
                      <a16:creationId xmlns:a16="http://schemas.microsoft.com/office/drawing/2014/main" id="{11D84BC2-4D60-4D3B-94C9-EB73777E87BA}"/>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61" name="椭圆 260">
                <a:extLst>
                  <a:ext uri="{FF2B5EF4-FFF2-40B4-BE49-F238E27FC236}">
                    <a16:creationId xmlns:a16="http://schemas.microsoft.com/office/drawing/2014/main" id="{4B3F07D4-C111-49A0-B57A-867459D36D0C}"/>
                  </a:ext>
                </a:extLst>
              </p:cNvPr>
              <p:cNvSpPr/>
              <p:nvPr/>
            </p:nvSpPr>
            <p:spPr>
              <a:xfrm>
                <a:off x="8219256" y="7096325"/>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8" name="组合 267">
              <a:extLst>
                <a:ext uri="{FF2B5EF4-FFF2-40B4-BE49-F238E27FC236}">
                  <a16:creationId xmlns:a16="http://schemas.microsoft.com/office/drawing/2014/main" id="{EE1054AA-83DE-4D40-83C9-9C0D264A4B49}"/>
                </a:ext>
              </a:extLst>
            </p:cNvPr>
            <p:cNvGrpSpPr/>
            <p:nvPr/>
          </p:nvGrpSpPr>
          <p:grpSpPr>
            <a:xfrm>
              <a:off x="9915307" y="5067238"/>
              <a:ext cx="369930" cy="369930"/>
              <a:chOff x="5925915" y="7041286"/>
              <a:chExt cx="724539" cy="724539"/>
            </a:xfrm>
          </p:grpSpPr>
          <p:grpSp>
            <p:nvGrpSpPr>
              <p:cNvPr id="269" name="Google Shape;982;p32">
                <a:extLst>
                  <a:ext uri="{FF2B5EF4-FFF2-40B4-BE49-F238E27FC236}">
                    <a16:creationId xmlns:a16="http://schemas.microsoft.com/office/drawing/2014/main" id="{C0866662-C402-436D-8414-F8157D77C665}"/>
                  </a:ext>
                </a:extLst>
              </p:cNvPr>
              <p:cNvGrpSpPr/>
              <p:nvPr/>
            </p:nvGrpSpPr>
            <p:grpSpPr>
              <a:xfrm>
                <a:off x="6120617" y="7227962"/>
                <a:ext cx="376497" cy="373454"/>
                <a:chOff x="-31166825" y="1939525"/>
                <a:chExt cx="293800" cy="291425"/>
              </a:xfrm>
              <a:solidFill>
                <a:srgbClr val="1CAAC2"/>
              </a:solidFill>
            </p:grpSpPr>
            <p:sp>
              <p:nvSpPr>
                <p:cNvPr id="271" name="Google Shape;983;p32">
                  <a:extLst>
                    <a:ext uri="{FF2B5EF4-FFF2-40B4-BE49-F238E27FC236}">
                      <a16:creationId xmlns:a16="http://schemas.microsoft.com/office/drawing/2014/main" id="{8AFDDFC1-4F3D-48E6-AD1A-DC9068140149}"/>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2" name="Google Shape;984;p32">
                  <a:extLst>
                    <a:ext uri="{FF2B5EF4-FFF2-40B4-BE49-F238E27FC236}">
                      <a16:creationId xmlns:a16="http://schemas.microsoft.com/office/drawing/2014/main" id="{F71443CE-6F7B-46D7-B9DE-1839B2F0D83F}"/>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3" name="Google Shape;985;p32">
                  <a:extLst>
                    <a:ext uri="{FF2B5EF4-FFF2-40B4-BE49-F238E27FC236}">
                      <a16:creationId xmlns:a16="http://schemas.microsoft.com/office/drawing/2014/main" id="{76D01D76-6111-4B5A-A08C-AD2239DE454C}"/>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4" name="Google Shape;986;p32">
                  <a:extLst>
                    <a:ext uri="{FF2B5EF4-FFF2-40B4-BE49-F238E27FC236}">
                      <a16:creationId xmlns:a16="http://schemas.microsoft.com/office/drawing/2014/main" id="{4476C4EB-4AF0-406C-A18C-AAA8DA0E00CB}"/>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5" name="Google Shape;987;p32">
                  <a:extLst>
                    <a:ext uri="{FF2B5EF4-FFF2-40B4-BE49-F238E27FC236}">
                      <a16:creationId xmlns:a16="http://schemas.microsoft.com/office/drawing/2014/main" id="{D970A24E-A265-4070-9E83-1EB9F0D9D136}"/>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6" name="Google Shape;988;p32">
                  <a:extLst>
                    <a:ext uri="{FF2B5EF4-FFF2-40B4-BE49-F238E27FC236}">
                      <a16:creationId xmlns:a16="http://schemas.microsoft.com/office/drawing/2014/main" id="{BD12CB10-927B-429E-BF84-DDA118720616}"/>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7" name="Google Shape;989;p32">
                  <a:extLst>
                    <a:ext uri="{FF2B5EF4-FFF2-40B4-BE49-F238E27FC236}">
                      <a16:creationId xmlns:a16="http://schemas.microsoft.com/office/drawing/2014/main" id="{AF2EC1F1-FE26-4319-91C8-6000306A6B37}"/>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8" name="Google Shape;990;p32">
                  <a:extLst>
                    <a:ext uri="{FF2B5EF4-FFF2-40B4-BE49-F238E27FC236}">
                      <a16:creationId xmlns:a16="http://schemas.microsoft.com/office/drawing/2014/main" id="{41E6E70C-DA09-43EF-BB00-E2AD455CD0F6}"/>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79" name="Google Shape;991;p32">
                  <a:extLst>
                    <a:ext uri="{FF2B5EF4-FFF2-40B4-BE49-F238E27FC236}">
                      <a16:creationId xmlns:a16="http://schemas.microsoft.com/office/drawing/2014/main" id="{FC716B53-9346-4F45-BEBE-76256519E618}"/>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0" name="Google Shape;992;p32">
                  <a:extLst>
                    <a:ext uri="{FF2B5EF4-FFF2-40B4-BE49-F238E27FC236}">
                      <a16:creationId xmlns:a16="http://schemas.microsoft.com/office/drawing/2014/main" id="{9C207CB2-4BB5-4570-8BE8-8B34278706E3}"/>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81" name="Google Shape;993;p32">
                  <a:extLst>
                    <a:ext uri="{FF2B5EF4-FFF2-40B4-BE49-F238E27FC236}">
                      <a16:creationId xmlns:a16="http://schemas.microsoft.com/office/drawing/2014/main" id="{B90E0F2D-A083-4278-8232-024C54910CC7}"/>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270" name="椭圆 269">
                <a:extLst>
                  <a:ext uri="{FF2B5EF4-FFF2-40B4-BE49-F238E27FC236}">
                    <a16:creationId xmlns:a16="http://schemas.microsoft.com/office/drawing/2014/main" id="{E946E96C-42EC-400E-A9BB-A6E692BF7616}"/>
                  </a:ext>
                </a:extLst>
              </p:cNvPr>
              <p:cNvSpPr/>
              <p:nvPr/>
            </p:nvSpPr>
            <p:spPr>
              <a:xfrm>
                <a:off x="5925915" y="7041286"/>
                <a:ext cx="724539" cy="724539"/>
              </a:xfrm>
              <a:prstGeom prst="ellipse">
                <a:avLst/>
              </a:prstGeom>
              <a:noFill/>
              <a:ln w="9525">
                <a:solidFill>
                  <a:srgbClr val="1CA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本框 1">
            <a:extLst>
              <a:ext uri="{FF2B5EF4-FFF2-40B4-BE49-F238E27FC236}">
                <a16:creationId xmlns:a16="http://schemas.microsoft.com/office/drawing/2014/main" id="{30C4FD5B-AFD8-4212-9F8E-BB7B01068AE1}"/>
              </a:ext>
            </a:extLst>
          </p:cNvPr>
          <p:cNvSpPr txBox="1"/>
          <p:nvPr/>
        </p:nvSpPr>
        <p:spPr>
          <a:xfrm>
            <a:off x="6438740" y="1896555"/>
            <a:ext cx="2107792" cy="461665"/>
          </a:xfrm>
          <a:prstGeom prst="rect">
            <a:avLst/>
          </a:prstGeom>
          <a:noFill/>
        </p:spPr>
        <p:txBody>
          <a:bodyPr wrap="square" rtlCol="0">
            <a:spAutoFit/>
          </a:bodyPr>
          <a:lstStyle/>
          <a:p>
            <a:r>
              <a:rPr lang="en-US" altLang="zh-CN" sz="2400" b="1" dirty="0">
                <a:solidFill>
                  <a:schemeClr val="tx2"/>
                </a:solidFill>
                <a:cs typeface="+mn-ea"/>
                <a:sym typeface="+mn-lt"/>
              </a:rPr>
              <a:t>YOUR TITLE</a:t>
            </a:r>
            <a:endParaRPr lang="zh-CN" altLang="en-US" sz="2400" b="1" dirty="0">
              <a:solidFill>
                <a:schemeClr val="tx2"/>
              </a:solidFill>
              <a:cs typeface="+mn-ea"/>
              <a:sym typeface="+mn-lt"/>
            </a:endParaRPr>
          </a:p>
        </p:txBody>
      </p:sp>
      <p:sp>
        <p:nvSpPr>
          <p:cNvPr id="3" name="文本框 2">
            <a:extLst>
              <a:ext uri="{FF2B5EF4-FFF2-40B4-BE49-F238E27FC236}">
                <a16:creationId xmlns:a16="http://schemas.microsoft.com/office/drawing/2014/main" id="{0E8231E2-2157-4D36-914F-5ABEBB34DE9C}"/>
              </a:ext>
            </a:extLst>
          </p:cNvPr>
          <p:cNvSpPr txBox="1"/>
          <p:nvPr/>
        </p:nvSpPr>
        <p:spPr>
          <a:xfrm>
            <a:off x="6485187" y="2504030"/>
            <a:ext cx="4289175" cy="1374735"/>
          </a:xfrm>
          <a:prstGeom prst="rect">
            <a:avLst/>
          </a:prstGeom>
          <a:noFill/>
        </p:spPr>
        <p:txBody>
          <a:bodyPr wrap="square" rtlCol="0">
            <a:spAutoFit/>
          </a:bodyPr>
          <a:lstStyle/>
          <a:p>
            <a:pP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r>
              <a:rPr lang="zh-CN" altLang="en-US" sz="1200" dirty="0">
                <a:solidFill>
                  <a:schemeClr val="tx1">
                    <a:lumMod val="50000"/>
                    <a:lumOff val="50000"/>
                  </a:schemeClr>
                </a:solidFill>
                <a:cs typeface="+mn-ea"/>
                <a:sym typeface="+mn-lt"/>
              </a:rPr>
              <a:t>，</a:t>
            </a: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a:p>
            <a:pPr>
              <a:lnSpc>
                <a:spcPts val="2000"/>
              </a:lnSpc>
            </a:pPr>
            <a:endParaRPr lang="zh-CN" altLang="en-US" sz="1200" dirty="0">
              <a:solidFill>
                <a:schemeClr val="tx1">
                  <a:lumMod val="50000"/>
                  <a:lumOff val="50000"/>
                </a:schemeClr>
              </a:solidFill>
              <a:cs typeface="+mn-ea"/>
              <a:sym typeface="+mn-lt"/>
            </a:endParaRPr>
          </a:p>
        </p:txBody>
      </p:sp>
      <p:sp>
        <p:nvSpPr>
          <p:cNvPr id="284" name="文本框 283">
            <a:extLst>
              <a:ext uri="{FF2B5EF4-FFF2-40B4-BE49-F238E27FC236}">
                <a16:creationId xmlns:a16="http://schemas.microsoft.com/office/drawing/2014/main" id="{53D19CE3-96B6-4A92-A253-70A89B6F66B8}"/>
              </a:ext>
            </a:extLst>
          </p:cNvPr>
          <p:cNvSpPr txBox="1"/>
          <p:nvPr/>
        </p:nvSpPr>
        <p:spPr>
          <a:xfrm>
            <a:off x="3570167" y="3842883"/>
            <a:ext cx="2107792" cy="461665"/>
          </a:xfrm>
          <a:prstGeom prst="rect">
            <a:avLst/>
          </a:prstGeom>
          <a:noFill/>
        </p:spPr>
        <p:txBody>
          <a:bodyPr wrap="square" rtlCol="0">
            <a:spAutoFit/>
          </a:bodyPr>
          <a:lstStyle/>
          <a:p>
            <a:pPr algn="r"/>
            <a:r>
              <a:rPr lang="en-US" altLang="zh-CN" sz="2400" b="1" dirty="0">
                <a:solidFill>
                  <a:schemeClr val="tx2"/>
                </a:solidFill>
                <a:cs typeface="+mn-ea"/>
                <a:sym typeface="+mn-lt"/>
              </a:rPr>
              <a:t>YOUR TITLE</a:t>
            </a:r>
            <a:endParaRPr lang="zh-CN" altLang="en-US" sz="2400" b="1" dirty="0">
              <a:solidFill>
                <a:schemeClr val="tx2"/>
              </a:solidFill>
              <a:cs typeface="+mn-ea"/>
              <a:sym typeface="+mn-lt"/>
            </a:endParaRPr>
          </a:p>
        </p:txBody>
      </p:sp>
      <p:sp>
        <p:nvSpPr>
          <p:cNvPr id="285" name="文本框 284">
            <a:extLst>
              <a:ext uri="{FF2B5EF4-FFF2-40B4-BE49-F238E27FC236}">
                <a16:creationId xmlns:a16="http://schemas.microsoft.com/office/drawing/2014/main" id="{EE586DDF-35A7-4989-9627-864AF1D6C016}"/>
              </a:ext>
            </a:extLst>
          </p:cNvPr>
          <p:cNvSpPr txBox="1"/>
          <p:nvPr/>
        </p:nvSpPr>
        <p:spPr>
          <a:xfrm>
            <a:off x="1388784" y="4450358"/>
            <a:ext cx="4289175" cy="1374735"/>
          </a:xfrm>
          <a:prstGeom prst="rect">
            <a:avLst/>
          </a:prstGeom>
          <a:noFill/>
        </p:spPr>
        <p:txBody>
          <a:bodyPr wrap="square" rtlCol="0">
            <a:spAutoFit/>
          </a:bodyPr>
          <a:lstStyle/>
          <a:p>
            <a:pPr algn="r">
              <a:lnSpc>
                <a:spcPts val="2000"/>
              </a:lnSpc>
            </a:pPr>
            <a:r>
              <a:rPr lang="en-US" altLang="zh-CN" sz="1200" dirty="0">
                <a:solidFill>
                  <a:schemeClr val="tx1">
                    <a:lumMod val="50000"/>
                    <a:lumOff val="50000"/>
                  </a:schemeClr>
                </a:solidFill>
                <a:cs typeface="+mn-ea"/>
                <a:sym typeface="+mn-lt"/>
              </a:rPr>
              <a:t>Please enter the font and title you think is appropriate in the box, and change your color</a:t>
            </a:r>
            <a:r>
              <a:rPr lang="zh-CN" altLang="en-US" sz="1200" dirty="0">
                <a:solidFill>
                  <a:schemeClr val="tx1">
                    <a:lumMod val="50000"/>
                    <a:lumOff val="50000"/>
                  </a:schemeClr>
                </a:solidFill>
                <a:cs typeface="+mn-ea"/>
                <a:sym typeface="+mn-lt"/>
              </a:rPr>
              <a:t>，</a:t>
            </a:r>
            <a:r>
              <a:rPr lang="en-US" altLang="zh-CN" sz="1200" dirty="0">
                <a:solidFill>
                  <a:schemeClr val="tx1">
                    <a:lumMod val="50000"/>
                    <a:lumOff val="50000"/>
                  </a:schemeClr>
                </a:solidFill>
                <a:cs typeface="+mn-ea"/>
                <a:sym typeface="+mn-lt"/>
              </a:rPr>
              <a:t>Please enter the font and title you think is appropriate in the box, and change your color</a:t>
            </a:r>
            <a:endParaRPr lang="zh-CN" altLang="en-US" sz="1200" dirty="0">
              <a:solidFill>
                <a:schemeClr val="tx1">
                  <a:lumMod val="50000"/>
                  <a:lumOff val="50000"/>
                </a:schemeClr>
              </a:solidFill>
              <a:cs typeface="+mn-ea"/>
              <a:sym typeface="+mn-lt"/>
            </a:endParaRPr>
          </a:p>
          <a:p>
            <a:pPr algn="r">
              <a:lnSpc>
                <a:spcPts val="2000"/>
              </a:lnSpc>
            </a:pP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578065941"/>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wipe(left)">
                                      <p:cBhvr>
                                        <p:cTn id="19" dur="750"/>
                                        <p:tgtEl>
                                          <p:spTgt spid="187"/>
                                        </p:tgtEl>
                                      </p:cBhvr>
                                    </p:animEffect>
                                  </p:childTnLst>
                                </p:cTn>
                              </p:par>
                              <p:par>
                                <p:cTn id="20" presetID="6" presetClass="entr" presetSubtype="32"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circle(out)">
                                      <p:cBhvr>
                                        <p:cTn id="22" dur="1000"/>
                                        <p:tgtEl>
                                          <p:spTgt spid="142"/>
                                        </p:tgtEl>
                                      </p:cBhvr>
                                    </p:animEffect>
                                  </p:childTnLst>
                                </p:cTn>
                              </p:par>
                              <p:par>
                                <p:cTn id="23" presetID="2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84"/>
                                        </p:tgtEl>
                                        <p:attrNameLst>
                                          <p:attrName>style.visibility</p:attrName>
                                        </p:attrNameLst>
                                      </p:cBhvr>
                                      <p:to>
                                        <p:strVal val="visible"/>
                                      </p:to>
                                    </p:set>
                                    <p:anim calcmode="lin" valueType="num">
                                      <p:cBhvr additive="base">
                                        <p:cTn id="39" dur="500" fill="hold"/>
                                        <p:tgtEl>
                                          <p:spTgt spid="284"/>
                                        </p:tgtEl>
                                        <p:attrNameLst>
                                          <p:attrName>ppt_x</p:attrName>
                                        </p:attrNameLst>
                                      </p:cBhvr>
                                      <p:tavLst>
                                        <p:tav tm="0">
                                          <p:val>
                                            <p:strVal val="0-#ppt_w/2"/>
                                          </p:val>
                                        </p:tav>
                                        <p:tav tm="100000">
                                          <p:val>
                                            <p:strVal val="#ppt_x"/>
                                          </p:val>
                                        </p:tav>
                                      </p:tavLst>
                                    </p:anim>
                                    <p:anim calcmode="lin" valueType="num">
                                      <p:cBhvr additive="base">
                                        <p:cTn id="40" dur="500" fill="hold"/>
                                        <p:tgtEl>
                                          <p:spTgt spid="28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85"/>
                                        </p:tgtEl>
                                        <p:attrNameLst>
                                          <p:attrName>style.visibility</p:attrName>
                                        </p:attrNameLst>
                                      </p:cBhvr>
                                      <p:to>
                                        <p:strVal val="visible"/>
                                      </p:to>
                                    </p:set>
                                    <p:anim calcmode="lin" valueType="num">
                                      <p:cBhvr additive="base">
                                        <p:cTn id="43" dur="500" fill="hold"/>
                                        <p:tgtEl>
                                          <p:spTgt spid="285"/>
                                        </p:tgtEl>
                                        <p:attrNameLst>
                                          <p:attrName>ppt_x</p:attrName>
                                        </p:attrNameLst>
                                      </p:cBhvr>
                                      <p:tavLst>
                                        <p:tav tm="0">
                                          <p:val>
                                            <p:strVal val="0-#ppt_w/2"/>
                                          </p:val>
                                        </p:tav>
                                        <p:tav tm="100000">
                                          <p:val>
                                            <p:strVal val="#ppt_x"/>
                                          </p:val>
                                        </p:tav>
                                      </p:tavLst>
                                    </p:anim>
                                    <p:anim calcmode="lin" valueType="num">
                                      <p:cBhvr additive="base">
                                        <p:cTn id="44" dur="500" fill="hold"/>
                                        <p:tgtEl>
                                          <p:spTgt spid="285"/>
                                        </p:tgtEl>
                                        <p:attrNameLst>
                                          <p:attrName>ppt_y</p:attrName>
                                        </p:attrNameLst>
                                      </p:cBhvr>
                                      <p:tavLst>
                                        <p:tav tm="0">
                                          <p:val>
                                            <p:strVal val="#ppt_y"/>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 grpId="0"/>
      <p:bldP spid="3" grpId="0"/>
      <p:bldP spid="284" grpId="0"/>
      <p:bldP spid="2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D37F7F73-E81C-4235-999F-94470CDA246A}"/>
              </a:ext>
            </a:extLst>
          </p:cNvPr>
          <p:cNvSpPr/>
          <p:nvPr/>
        </p:nvSpPr>
        <p:spPr>
          <a:xfrm rot="2758179" flipH="1">
            <a:off x="2561052" y="6126859"/>
            <a:ext cx="2211048" cy="2211048"/>
          </a:xfrm>
          <a:prstGeom prst="roundRect">
            <a:avLst>
              <a:gd name="adj" fmla="val 35368"/>
            </a:avLst>
          </a:prstGeom>
          <a:solidFill>
            <a:srgbClr val="178A9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圆角 24">
            <a:extLst>
              <a:ext uri="{FF2B5EF4-FFF2-40B4-BE49-F238E27FC236}">
                <a16:creationId xmlns:a16="http://schemas.microsoft.com/office/drawing/2014/main" id="{0E599ADE-BBED-4D73-9F80-66EFC496C559}"/>
              </a:ext>
            </a:extLst>
          </p:cNvPr>
          <p:cNvSpPr/>
          <p:nvPr/>
        </p:nvSpPr>
        <p:spPr>
          <a:xfrm rot="2758179" flipH="1">
            <a:off x="-3447983" y="2547220"/>
            <a:ext cx="5676721" cy="5676721"/>
          </a:xfrm>
          <a:prstGeom prst="roundRect">
            <a:avLst>
              <a:gd name="adj" fmla="val 21708"/>
            </a:avLst>
          </a:prstGeom>
          <a:solidFill>
            <a:srgbClr val="178A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圆角 25">
            <a:extLst>
              <a:ext uri="{FF2B5EF4-FFF2-40B4-BE49-F238E27FC236}">
                <a16:creationId xmlns:a16="http://schemas.microsoft.com/office/drawing/2014/main" id="{FA0FB315-C259-4AF6-AEF5-8F0A7BC14967}"/>
              </a:ext>
            </a:extLst>
          </p:cNvPr>
          <p:cNvSpPr/>
          <p:nvPr/>
        </p:nvSpPr>
        <p:spPr>
          <a:xfrm rot="8168833">
            <a:off x="-341797" y="-4610222"/>
            <a:ext cx="8016747" cy="8016746"/>
          </a:xfrm>
          <a:prstGeom prst="roundRect">
            <a:avLst>
              <a:gd name="adj" fmla="val 13865"/>
            </a:avLst>
          </a:prstGeom>
          <a:blipFill dpi="0" rotWithShape="0">
            <a:blip r:embed="rId2" cstate="screen">
              <a:extLst>
                <a:ext uri="{28A0092B-C50C-407E-A947-70E740481C1C}">
                  <a14:useLocalDpi xmlns:a14="http://schemas.microsoft.com/office/drawing/2010/main"/>
                </a:ext>
              </a:extLst>
            </a:blip>
            <a:srcRect/>
            <a:tile tx="2279650" ty="514985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a:extLst>
              <a:ext uri="{FF2B5EF4-FFF2-40B4-BE49-F238E27FC236}">
                <a16:creationId xmlns:a16="http://schemas.microsoft.com/office/drawing/2014/main" id="{50A05CF2-0ABA-4841-96BC-0E127A70AF62}"/>
              </a:ext>
            </a:extLst>
          </p:cNvPr>
          <p:cNvGrpSpPr/>
          <p:nvPr/>
        </p:nvGrpSpPr>
        <p:grpSpPr>
          <a:xfrm>
            <a:off x="807653" y="-3212006"/>
            <a:ext cx="7108899" cy="6889060"/>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19" name="文本框 18">
            <a:extLst>
              <a:ext uri="{FF2B5EF4-FFF2-40B4-BE49-F238E27FC236}">
                <a16:creationId xmlns:a16="http://schemas.microsoft.com/office/drawing/2014/main" id="{81E7A5BD-22CE-48F5-974F-0F2B68545817}"/>
              </a:ext>
            </a:extLst>
          </p:cNvPr>
          <p:cNvSpPr txBox="1"/>
          <p:nvPr/>
        </p:nvSpPr>
        <p:spPr>
          <a:xfrm>
            <a:off x="5878510" y="2445304"/>
            <a:ext cx="1614545" cy="1569660"/>
          </a:xfrm>
          <a:prstGeom prst="rect">
            <a:avLst/>
          </a:prstGeom>
          <a:noFill/>
        </p:spPr>
        <p:txBody>
          <a:bodyPr wrap="none" rtlCol="0">
            <a:spAutoFit/>
          </a:bodyPr>
          <a:lstStyle/>
          <a:p>
            <a:r>
              <a:rPr lang="en-US" altLang="zh-CN" sz="9600" dirty="0">
                <a:solidFill>
                  <a:srgbClr val="178A9E"/>
                </a:solidFill>
                <a:cs typeface="+mn-ea"/>
                <a:sym typeface="+mn-lt"/>
              </a:rPr>
              <a:t>02</a:t>
            </a:r>
            <a:endParaRPr lang="zh-CN" altLang="en-US" sz="9600" dirty="0">
              <a:solidFill>
                <a:srgbClr val="178A9E"/>
              </a:solidFill>
              <a:cs typeface="+mn-ea"/>
              <a:sym typeface="+mn-lt"/>
            </a:endParaRPr>
          </a:p>
        </p:txBody>
      </p:sp>
      <p:sp>
        <p:nvSpPr>
          <p:cNvPr id="21" name="文本框 20">
            <a:extLst>
              <a:ext uri="{FF2B5EF4-FFF2-40B4-BE49-F238E27FC236}">
                <a16:creationId xmlns:a16="http://schemas.microsoft.com/office/drawing/2014/main" id="{B31FDBC3-3BF1-4E55-B35E-6B4CE25190E2}"/>
              </a:ext>
            </a:extLst>
          </p:cNvPr>
          <p:cNvSpPr txBox="1"/>
          <p:nvPr/>
        </p:nvSpPr>
        <p:spPr>
          <a:xfrm>
            <a:off x="7679099" y="3382646"/>
            <a:ext cx="3748142" cy="523220"/>
          </a:xfrm>
          <a:prstGeom prst="rect">
            <a:avLst/>
          </a:prstGeom>
          <a:noFill/>
        </p:spPr>
        <p:txBody>
          <a:bodyPr wrap="none" rtlCol="0">
            <a:spAutoFit/>
          </a:bodyPr>
          <a:lstStyle/>
          <a:p>
            <a:r>
              <a:rPr lang="en-US" altLang="zh-CN" sz="2800" spc="100" dirty="0">
                <a:cs typeface="+mn-ea"/>
                <a:sym typeface="+mn-lt"/>
              </a:rPr>
              <a:t>BUSINESS REPORT </a:t>
            </a:r>
          </a:p>
        </p:txBody>
      </p:sp>
      <p:grpSp>
        <p:nvGrpSpPr>
          <p:cNvPr id="32" name="组合 31">
            <a:extLst>
              <a:ext uri="{FF2B5EF4-FFF2-40B4-BE49-F238E27FC236}">
                <a16:creationId xmlns:a16="http://schemas.microsoft.com/office/drawing/2014/main" id="{F644DD3F-3BFF-4A72-B379-AFB1E1DD0040}"/>
              </a:ext>
            </a:extLst>
          </p:cNvPr>
          <p:cNvGrpSpPr/>
          <p:nvPr/>
        </p:nvGrpSpPr>
        <p:grpSpPr>
          <a:xfrm>
            <a:off x="8666549" y="508779"/>
            <a:ext cx="2760692" cy="696982"/>
            <a:chOff x="690767" y="227346"/>
            <a:chExt cx="2760692" cy="696982"/>
          </a:xfrm>
        </p:grpSpPr>
        <p:sp>
          <p:nvSpPr>
            <p:cNvPr id="37" name="文本框 36">
              <a:extLst>
                <a:ext uri="{FF2B5EF4-FFF2-40B4-BE49-F238E27FC236}">
                  <a16:creationId xmlns:a16="http://schemas.microsoft.com/office/drawing/2014/main" id="{7210A815-6253-4773-A5B9-BB488D91E015}"/>
                </a:ext>
              </a:extLst>
            </p:cNvPr>
            <p:cNvSpPr txBox="1"/>
            <p:nvPr/>
          </p:nvSpPr>
          <p:spPr>
            <a:xfrm>
              <a:off x="690767" y="227346"/>
              <a:ext cx="2760692" cy="584775"/>
            </a:xfrm>
            <a:prstGeom prst="rect">
              <a:avLst/>
            </a:prstGeom>
            <a:noFill/>
          </p:spPr>
          <p:txBody>
            <a:bodyPr wrap="none" rtlCol="0">
              <a:spAutoFit/>
            </a:bodyPr>
            <a:lstStyle/>
            <a:p>
              <a:r>
                <a:rPr lang="en-US" altLang="zh-CN" sz="3200" dirty="0">
                  <a:solidFill>
                    <a:srgbClr val="178A9E"/>
                  </a:solidFill>
                  <a:cs typeface="+mn-ea"/>
                  <a:sym typeface="+mn-lt"/>
                </a:rPr>
                <a:t>YOUR  LOGO</a:t>
              </a:r>
              <a:endParaRPr lang="zh-CN" altLang="en-US" sz="3200" dirty="0">
                <a:solidFill>
                  <a:srgbClr val="178A9E"/>
                </a:solidFill>
                <a:cs typeface="+mn-ea"/>
                <a:sym typeface="+mn-lt"/>
              </a:endParaRPr>
            </a:p>
          </p:txBody>
        </p:sp>
        <p:sp>
          <p:nvSpPr>
            <p:cNvPr id="40" name="文本框 39">
              <a:extLst>
                <a:ext uri="{FF2B5EF4-FFF2-40B4-BE49-F238E27FC236}">
                  <a16:creationId xmlns:a16="http://schemas.microsoft.com/office/drawing/2014/main" id="{7A135C96-5648-4640-B1AE-C58B745BCB4A}"/>
                </a:ext>
              </a:extLst>
            </p:cNvPr>
            <p:cNvSpPr txBox="1"/>
            <p:nvPr/>
          </p:nvSpPr>
          <p:spPr>
            <a:xfrm>
              <a:off x="753531" y="693496"/>
              <a:ext cx="2584691"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THE BUSINESS REPORTS</a:t>
              </a:r>
              <a:endParaRPr lang="zh-CN" altLang="en-US" sz="900" dirty="0">
                <a:solidFill>
                  <a:schemeClr val="tx1">
                    <a:lumMod val="50000"/>
                    <a:lumOff val="50000"/>
                  </a:schemeClr>
                </a:solidFill>
                <a:cs typeface="+mn-ea"/>
                <a:sym typeface="+mn-lt"/>
              </a:endParaRPr>
            </a:p>
          </p:txBody>
        </p:sp>
      </p:grpSp>
      <p:sp>
        <p:nvSpPr>
          <p:cNvPr id="20" name="文本框 19">
            <a:extLst>
              <a:ext uri="{FF2B5EF4-FFF2-40B4-BE49-F238E27FC236}">
                <a16:creationId xmlns:a16="http://schemas.microsoft.com/office/drawing/2014/main" id="{9D311279-E99E-4F17-88A4-0D912E314D5E}"/>
              </a:ext>
            </a:extLst>
          </p:cNvPr>
          <p:cNvSpPr txBox="1"/>
          <p:nvPr/>
        </p:nvSpPr>
        <p:spPr>
          <a:xfrm>
            <a:off x="5991817"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29" name="文本框 28">
            <a:extLst>
              <a:ext uri="{FF2B5EF4-FFF2-40B4-BE49-F238E27FC236}">
                <a16:creationId xmlns:a16="http://schemas.microsoft.com/office/drawing/2014/main" id="{C2D143CC-C801-4E24-9107-1823C303C65D}"/>
              </a:ext>
            </a:extLst>
          </p:cNvPr>
          <p:cNvSpPr txBox="1"/>
          <p:nvPr/>
        </p:nvSpPr>
        <p:spPr>
          <a:xfrm>
            <a:off x="5991817"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33" name="文本框 32">
            <a:extLst>
              <a:ext uri="{FF2B5EF4-FFF2-40B4-BE49-F238E27FC236}">
                <a16:creationId xmlns:a16="http://schemas.microsoft.com/office/drawing/2014/main" id="{3B8689D0-1FD8-43EE-8D1A-25C4C264CE06}"/>
              </a:ext>
            </a:extLst>
          </p:cNvPr>
          <p:cNvSpPr txBox="1"/>
          <p:nvPr/>
        </p:nvSpPr>
        <p:spPr>
          <a:xfrm>
            <a:off x="8911781" y="535671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sp>
        <p:nvSpPr>
          <p:cNvPr id="34" name="文本框 33">
            <a:extLst>
              <a:ext uri="{FF2B5EF4-FFF2-40B4-BE49-F238E27FC236}">
                <a16:creationId xmlns:a16="http://schemas.microsoft.com/office/drawing/2014/main" id="{0B3A9AF2-D21F-410A-8E3C-0F944B857DA7}"/>
              </a:ext>
            </a:extLst>
          </p:cNvPr>
          <p:cNvSpPr txBox="1"/>
          <p:nvPr/>
        </p:nvSpPr>
        <p:spPr>
          <a:xfrm>
            <a:off x="8911781" y="5756825"/>
            <a:ext cx="2919964" cy="307777"/>
          </a:xfrm>
          <a:prstGeom prst="rect">
            <a:avLst/>
          </a:prstGeom>
          <a:noFill/>
        </p:spPr>
        <p:txBody>
          <a:bodyPr wrap="square">
            <a:spAutoFit/>
          </a:bodyPr>
          <a:lstStyle/>
          <a:p>
            <a:pPr marL="457200" indent="-457200">
              <a:buFont typeface="Wingdings" panose="05000000000000000000" pitchFamily="2" charset="2"/>
              <a:buChar char="l"/>
            </a:pPr>
            <a:r>
              <a:rPr lang="en-US" altLang="zh-CN" sz="1400" dirty="0">
                <a:solidFill>
                  <a:schemeClr val="tx1">
                    <a:lumMod val="50000"/>
                    <a:lumOff val="50000"/>
                  </a:schemeClr>
                </a:solidFill>
                <a:cs typeface="+mn-ea"/>
                <a:sym typeface="+mn-lt"/>
              </a:rPr>
              <a:t>ENTER YOUR TITLE</a:t>
            </a:r>
            <a:endParaRPr lang="zh-CN" altLang="en-US" sz="1400" dirty="0">
              <a:solidFill>
                <a:schemeClr val="tx1">
                  <a:lumMod val="50000"/>
                  <a:lumOff val="50000"/>
                </a:schemeClr>
              </a:solidFill>
              <a:cs typeface="+mn-ea"/>
              <a:sym typeface="+mn-lt"/>
            </a:endParaRPr>
          </a:p>
        </p:txBody>
      </p:sp>
      <p:grpSp>
        <p:nvGrpSpPr>
          <p:cNvPr id="35" name="组合 34">
            <a:extLst>
              <a:ext uri="{FF2B5EF4-FFF2-40B4-BE49-F238E27FC236}">
                <a16:creationId xmlns:a16="http://schemas.microsoft.com/office/drawing/2014/main" id="{CDAF664A-8EC8-4CE9-A7A1-FB5836E51DD5}"/>
              </a:ext>
            </a:extLst>
          </p:cNvPr>
          <p:cNvGrpSpPr/>
          <p:nvPr/>
        </p:nvGrpSpPr>
        <p:grpSpPr>
          <a:xfrm>
            <a:off x="5911576" y="3956993"/>
            <a:ext cx="5402428" cy="945974"/>
            <a:chOff x="7410821" y="1659342"/>
            <a:chExt cx="3631779" cy="945974"/>
          </a:xfrm>
        </p:grpSpPr>
        <p:sp>
          <p:nvSpPr>
            <p:cNvPr id="36" name="文本框 35">
              <a:extLst>
                <a:ext uri="{FF2B5EF4-FFF2-40B4-BE49-F238E27FC236}">
                  <a16:creationId xmlns:a16="http://schemas.microsoft.com/office/drawing/2014/main" id="{39FD72BB-0941-460B-B2B3-CBE82CE1F492}"/>
                </a:ext>
              </a:extLst>
            </p:cNvPr>
            <p:cNvSpPr txBox="1"/>
            <p:nvPr/>
          </p:nvSpPr>
          <p:spPr>
            <a:xfrm>
              <a:off x="7410821" y="1659342"/>
              <a:ext cx="3604510" cy="707886"/>
            </a:xfrm>
            <a:prstGeom prst="rect">
              <a:avLst/>
            </a:prstGeom>
            <a:noFill/>
          </p:spPr>
          <p:txBody>
            <a:bodyPr wrap="square" rtlCol="0">
              <a:spAutoFit/>
            </a:bodyPr>
            <a:lstStyle/>
            <a:p>
              <a:pPr algn="dist"/>
              <a:r>
                <a:rPr lang="en-US" altLang="zh-CN" sz="4000" b="1" dirty="0">
                  <a:solidFill>
                    <a:schemeClr val="tx1">
                      <a:lumMod val="75000"/>
                      <a:lumOff val="25000"/>
                    </a:schemeClr>
                  </a:solidFill>
                  <a:cs typeface="+mn-ea"/>
                  <a:sym typeface="+mn-lt"/>
                </a:rPr>
                <a:t>ENTER YOUR TITLE</a:t>
              </a:r>
              <a:endParaRPr lang="zh-CN" altLang="en-US" sz="4000" b="1" dirty="0">
                <a:solidFill>
                  <a:schemeClr val="tx1">
                    <a:lumMod val="75000"/>
                    <a:lumOff val="25000"/>
                  </a:schemeClr>
                </a:solidFill>
                <a:cs typeface="+mn-ea"/>
                <a:sym typeface="+mn-lt"/>
              </a:endParaRPr>
            </a:p>
          </p:txBody>
        </p:sp>
        <p:sp>
          <p:nvSpPr>
            <p:cNvPr id="38" name="文本框 37">
              <a:extLst>
                <a:ext uri="{FF2B5EF4-FFF2-40B4-BE49-F238E27FC236}">
                  <a16:creationId xmlns:a16="http://schemas.microsoft.com/office/drawing/2014/main" id="{A1A54409-BEF4-452B-B073-D82DAB25315C}"/>
                </a:ext>
              </a:extLst>
            </p:cNvPr>
            <p:cNvSpPr txBox="1"/>
            <p:nvPr/>
          </p:nvSpPr>
          <p:spPr>
            <a:xfrm>
              <a:off x="7438090" y="2297539"/>
              <a:ext cx="3604510" cy="307777"/>
            </a:xfrm>
            <a:prstGeom prst="rect">
              <a:avLst/>
            </a:prstGeom>
            <a:noFill/>
          </p:spPr>
          <p:txBody>
            <a:bodyPr wrap="square">
              <a:spAutoFit/>
            </a:bodyPr>
            <a:lstStyle/>
            <a:p>
              <a:pPr algn="dist"/>
              <a:r>
                <a:rPr lang="en-US" altLang="zh-CN" sz="14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213748697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a14="http://schemas.microsoft.com/office/drawing/2010/main" xmlns:a16="http://schemas.microsoft.com/office/drawing/2014/main"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0-#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1+#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5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000" fill="hold"/>
                                        <p:tgtEl>
                                          <p:spTgt spid="35"/>
                                        </p:tgtEl>
                                        <p:attrNameLst>
                                          <p:attrName>ppt_x</p:attrName>
                                        </p:attrNameLst>
                                      </p:cBhvr>
                                      <p:tavLst>
                                        <p:tav tm="0">
                                          <p:val>
                                            <p:strVal val="1+#ppt_w/2"/>
                                          </p:val>
                                        </p:tav>
                                        <p:tav tm="100000">
                                          <p:val>
                                            <p:strVal val="#ppt_x"/>
                                          </p:val>
                                        </p:tav>
                                      </p:tavLst>
                                    </p:anim>
                                    <p:anim calcmode="lin" valueType="num">
                                      <p:cBhvr additive="base">
                                        <p:cTn id="36" dur="1000" fill="hold"/>
                                        <p:tgtEl>
                                          <p:spTgt spid="35"/>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19" grpId="0"/>
      <p:bldP spid="21" grpId="0"/>
      <p:bldP spid="20" grpId="0"/>
      <p:bldP spid="29"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0A05CF2-0ABA-4841-96BC-0E127A70AF62}"/>
              </a:ext>
            </a:extLst>
          </p:cNvPr>
          <p:cNvGrpSpPr/>
          <p:nvPr/>
        </p:nvGrpSpPr>
        <p:grpSpPr>
          <a:xfrm rot="16200000">
            <a:off x="-336102" y="348687"/>
            <a:ext cx="872730" cy="845741"/>
            <a:chOff x="807653" y="-3212006"/>
            <a:chExt cx="7108899" cy="6889060"/>
          </a:xfrm>
        </p:grpSpPr>
        <p:sp>
          <p:nvSpPr>
            <p:cNvPr id="52" name="任意多边形: 形状 51">
              <a:extLst>
                <a:ext uri="{FF2B5EF4-FFF2-40B4-BE49-F238E27FC236}">
                  <a16:creationId xmlns:a16="http://schemas.microsoft.com/office/drawing/2014/main" id="{510E5F47-1CB5-4F2E-9CC3-A79ED4043C28}"/>
                </a:ext>
              </a:extLst>
            </p:cNvPr>
            <p:cNvSpPr/>
            <p:nvPr/>
          </p:nvSpPr>
          <p:spPr>
            <a:xfrm rot="8158179" flipH="1">
              <a:off x="807653" y="-3212006"/>
              <a:ext cx="1670262" cy="6889060"/>
            </a:xfrm>
            <a:custGeom>
              <a:avLst/>
              <a:gdLst>
                <a:gd name="connsiteX0" fmla="*/ 1795678 w 1795678"/>
                <a:gd name="connsiteY0" fmla="*/ 1518181 h 7406344"/>
                <a:gd name="connsiteX1" fmla="*/ 293380 w 1795678"/>
                <a:gd name="connsiteY1" fmla="*/ 0 h 7406344"/>
                <a:gd name="connsiteX2" fmla="*/ 285085 w 1795678"/>
                <a:gd name="connsiteY2" fmla="*/ 7539 h 7406344"/>
                <a:gd name="connsiteX3" fmla="*/ 0 w 1795678"/>
                <a:gd name="connsiteY3" fmla="*/ 695795 h 7406344"/>
                <a:gd name="connsiteX4" fmla="*/ 0 w 1795678"/>
                <a:gd name="connsiteY4" fmla="*/ 7397059 h 7406344"/>
                <a:gd name="connsiteX5" fmla="*/ 1765495 w 1795678"/>
                <a:gd name="connsiteY5" fmla="*/ 7406344 h 7406344"/>
                <a:gd name="connsiteX6" fmla="*/ 1781089 w 1795678"/>
                <a:gd name="connsiteY6" fmla="*/ 4440765 h 7406344"/>
                <a:gd name="connsiteX7" fmla="*/ 1780314 w 1795678"/>
                <a:gd name="connsiteY7" fmla="*/ 4439980 h 7406344"/>
                <a:gd name="connsiteX8" fmla="*/ 1795678 w 1795678"/>
                <a:gd name="connsiteY8" fmla="*/ 1518181 h 74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678" h="7406344">
                  <a:moveTo>
                    <a:pt x="1795678" y="1518181"/>
                  </a:moveTo>
                  <a:lnTo>
                    <a:pt x="293380" y="0"/>
                  </a:lnTo>
                  <a:lnTo>
                    <a:pt x="285085" y="7539"/>
                  </a:lnTo>
                  <a:cubicBezTo>
                    <a:pt x="108945" y="183679"/>
                    <a:pt x="0" y="427014"/>
                    <a:pt x="0" y="695795"/>
                  </a:cubicBezTo>
                  <a:lnTo>
                    <a:pt x="0" y="7397059"/>
                  </a:lnTo>
                  <a:lnTo>
                    <a:pt x="1765495" y="7406344"/>
                  </a:lnTo>
                  <a:lnTo>
                    <a:pt x="1781089" y="4440765"/>
                  </a:lnTo>
                  <a:lnTo>
                    <a:pt x="1780314" y="4439980"/>
                  </a:lnTo>
                  <a:lnTo>
                    <a:pt x="1795678" y="1518181"/>
                  </a:lnTo>
                  <a:close/>
                </a:path>
              </a:pathLst>
            </a:cu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55" name="任意多边形: 形状 54">
              <a:extLst>
                <a:ext uri="{FF2B5EF4-FFF2-40B4-BE49-F238E27FC236}">
                  <a16:creationId xmlns:a16="http://schemas.microsoft.com/office/drawing/2014/main" id="{E97B1B72-7230-44FB-A035-3AB67017FB89}"/>
                </a:ext>
              </a:extLst>
            </p:cNvPr>
            <p:cNvSpPr/>
            <p:nvPr/>
          </p:nvSpPr>
          <p:spPr>
            <a:xfrm rot="8158179" flipH="1">
              <a:off x="2458404" y="-62443"/>
              <a:ext cx="5458148" cy="1688292"/>
            </a:xfrm>
            <a:custGeom>
              <a:avLst/>
              <a:gdLst>
                <a:gd name="connsiteX0" fmla="*/ 5867988 w 5867988"/>
                <a:gd name="connsiteY0" fmla="*/ 0 h 1815062"/>
                <a:gd name="connsiteX1" fmla="*/ 679961 w 5867988"/>
                <a:gd name="connsiteY1" fmla="*/ 0 h 1815062"/>
                <a:gd name="connsiteX2" fmla="*/ 60826 w 5867988"/>
                <a:gd name="connsiteY2" fmla="*/ 222264 h 1815062"/>
                <a:gd name="connsiteX3" fmla="*/ 0 w 5867988"/>
                <a:gd name="connsiteY3" fmla="*/ 277546 h 1815062"/>
                <a:gd name="connsiteX4" fmla="*/ 1498745 w 5867988"/>
                <a:gd name="connsiteY4" fmla="*/ 1792137 h 1815062"/>
                <a:gd name="connsiteX5" fmla="*/ 5858444 w 5867988"/>
                <a:gd name="connsiteY5" fmla="*/ 1815062 h 1815062"/>
                <a:gd name="connsiteX6" fmla="*/ 5867988 w 5867988"/>
                <a:gd name="connsiteY6" fmla="*/ 0 h 181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988" h="1815062">
                  <a:moveTo>
                    <a:pt x="5867988" y="0"/>
                  </a:moveTo>
                  <a:lnTo>
                    <a:pt x="679961" y="0"/>
                  </a:lnTo>
                  <a:cubicBezTo>
                    <a:pt x="444778" y="0"/>
                    <a:pt x="229077" y="83411"/>
                    <a:pt x="60826" y="222264"/>
                  </a:cubicBezTo>
                  <a:lnTo>
                    <a:pt x="0" y="277546"/>
                  </a:lnTo>
                  <a:lnTo>
                    <a:pt x="1498745" y="1792137"/>
                  </a:lnTo>
                  <a:lnTo>
                    <a:pt x="5858444" y="1815062"/>
                  </a:lnTo>
                  <a:lnTo>
                    <a:pt x="5867988" y="0"/>
                  </a:lnTo>
                  <a:close/>
                </a:path>
              </a:pathLst>
            </a:custGeom>
            <a:solidFill>
              <a:srgbClr val="178A9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34" name="矩形: 圆角 33">
            <a:extLst>
              <a:ext uri="{FF2B5EF4-FFF2-40B4-BE49-F238E27FC236}">
                <a16:creationId xmlns:a16="http://schemas.microsoft.com/office/drawing/2014/main" id="{968849E7-E90E-4233-BBF3-1917B5957BFE}"/>
              </a:ext>
            </a:extLst>
          </p:cNvPr>
          <p:cNvSpPr/>
          <p:nvPr/>
        </p:nvSpPr>
        <p:spPr>
          <a:xfrm rot="18841821">
            <a:off x="9634907" y="6358772"/>
            <a:ext cx="1181467" cy="1181467"/>
          </a:xfrm>
          <a:prstGeom prst="roundRect">
            <a:avLst>
              <a:gd name="adj" fmla="val 35368"/>
            </a:avLst>
          </a:prstGeom>
          <a:solidFill>
            <a:srgbClr val="178A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圆角 34">
            <a:extLst>
              <a:ext uri="{FF2B5EF4-FFF2-40B4-BE49-F238E27FC236}">
                <a16:creationId xmlns:a16="http://schemas.microsoft.com/office/drawing/2014/main" id="{E251FA8C-F260-47E2-AF58-5C2C72938566}"/>
              </a:ext>
            </a:extLst>
          </p:cNvPr>
          <p:cNvSpPr/>
          <p:nvPr/>
        </p:nvSpPr>
        <p:spPr>
          <a:xfrm rot="18841821">
            <a:off x="10993945" y="4446002"/>
            <a:ext cx="3033340" cy="3033339"/>
          </a:xfrm>
          <a:prstGeom prst="roundRect">
            <a:avLst>
              <a:gd name="adj" fmla="val 21708"/>
            </a:avLst>
          </a:prstGeom>
          <a:solidFill>
            <a:srgbClr val="178A9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9" name="组合 48">
            <a:extLst>
              <a:ext uri="{FF2B5EF4-FFF2-40B4-BE49-F238E27FC236}">
                <a16:creationId xmlns:a16="http://schemas.microsoft.com/office/drawing/2014/main" id="{2FA24D5F-ABE5-4B23-B9A4-7ED2517FDF7C}"/>
              </a:ext>
            </a:extLst>
          </p:cNvPr>
          <p:cNvGrpSpPr/>
          <p:nvPr/>
        </p:nvGrpSpPr>
        <p:grpSpPr>
          <a:xfrm>
            <a:off x="832522" y="2533086"/>
            <a:ext cx="4991619" cy="3134619"/>
            <a:chOff x="1088554" y="2533086"/>
            <a:chExt cx="4991619" cy="3134619"/>
          </a:xfrm>
        </p:grpSpPr>
        <p:sp>
          <p:nvSpPr>
            <p:cNvPr id="10" name="TextBox 92">
              <a:extLst>
                <a:ext uri="{FF2B5EF4-FFF2-40B4-BE49-F238E27FC236}">
                  <a16:creationId xmlns:a16="http://schemas.microsoft.com/office/drawing/2014/main" id="{483D8AB3-31EA-4ADC-995D-5525AF625865}"/>
                </a:ext>
              </a:extLst>
            </p:cNvPr>
            <p:cNvSpPr txBox="1"/>
            <p:nvPr/>
          </p:nvSpPr>
          <p:spPr>
            <a:xfrm>
              <a:off x="1154774" y="5356164"/>
              <a:ext cx="220252"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0</a:t>
              </a:r>
              <a:endParaRPr lang="ru-RU" sz="1100" dirty="0">
                <a:solidFill>
                  <a:schemeClr val="tx1">
                    <a:lumMod val="60000"/>
                    <a:lumOff val="40000"/>
                  </a:schemeClr>
                </a:solidFill>
                <a:cs typeface="+mn-ea"/>
                <a:sym typeface="+mn-lt"/>
              </a:endParaRPr>
            </a:p>
          </p:txBody>
        </p:sp>
        <p:sp>
          <p:nvSpPr>
            <p:cNvPr id="11" name="TextBox 93">
              <a:extLst>
                <a:ext uri="{FF2B5EF4-FFF2-40B4-BE49-F238E27FC236}">
                  <a16:creationId xmlns:a16="http://schemas.microsoft.com/office/drawing/2014/main" id="{822AE531-CADD-4D71-83F7-093276FB1848}"/>
                </a:ext>
              </a:extLst>
            </p:cNvPr>
            <p:cNvSpPr txBox="1"/>
            <p:nvPr/>
          </p:nvSpPr>
          <p:spPr>
            <a:xfrm>
              <a:off x="1120863" y="4798807"/>
              <a:ext cx="305212"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20</a:t>
              </a:r>
              <a:endParaRPr lang="ru-RU" sz="1100" dirty="0">
                <a:solidFill>
                  <a:schemeClr val="tx1">
                    <a:lumMod val="60000"/>
                    <a:lumOff val="40000"/>
                  </a:schemeClr>
                </a:solidFill>
                <a:cs typeface="+mn-ea"/>
                <a:sym typeface="+mn-lt"/>
              </a:endParaRPr>
            </a:p>
          </p:txBody>
        </p:sp>
        <p:sp>
          <p:nvSpPr>
            <p:cNvPr id="12" name="TextBox 94">
              <a:extLst>
                <a:ext uri="{FF2B5EF4-FFF2-40B4-BE49-F238E27FC236}">
                  <a16:creationId xmlns:a16="http://schemas.microsoft.com/office/drawing/2014/main" id="{3B2D19C9-092A-4A93-9A1F-BA5A8E8F82BA}"/>
                </a:ext>
              </a:extLst>
            </p:cNvPr>
            <p:cNvSpPr txBox="1"/>
            <p:nvPr/>
          </p:nvSpPr>
          <p:spPr>
            <a:xfrm>
              <a:off x="1122263" y="4231224"/>
              <a:ext cx="306814"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40</a:t>
              </a:r>
              <a:endParaRPr lang="ru-RU" sz="1100" dirty="0">
                <a:solidFill>
                  <a:schemeClr val="tx1">
                    <a:lumMod val="60000"/>
                    <a:lumOff val="40000"/>
                  </a:schemeClr>
                </a:solidFill>
                <a:cs typeface="+mn-ea"/>
                <a:sym typeface="+mn-lt"/>
              </a:endParaRPr>
            </a:p>
          </p:txBody>
        </p:sp>
        <p:sp>
          <p:nvSpPr>
            <p:cNvPr id="13" name="TextBox 95">
              <a:extLst>
                <a:ext uri="{FF2B5EF4-FFF2-40B4-BE49-F238E27FC236}">
                  <a16:creationId xmlns:a16="http://schemas.microsoft.com/office/drawing/2014/main" id="{CBD7EA02-4CF7-4EBD-BFB3-7E7C08065D4F}"/>
                </a:ext>
              </a:extLst>
            </p:cNvPr>
            <p:cNvSpPr txBox="1"/>
            <p:nvPr/>
          </p:nvSpPr>
          <p:spPr>
            <a:xfrm>
              <a:off x="1119861" y="3673439"/>
              <a:ext cx="305212"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60</a:t>
              </a:r>
              <a:endParaRPr lang="ru-RU" sz="1100" dirty="0">
                <a:solidFill>
                  <a:schemeClr val="tx1">
                    <a:lumMod val="60000"/>
                    <a:lumOff val="40000"/>
                  </a:schemeClr>
                </a:solidFill>
                <a:cs typeface="+mn-ea"/>
                <a:sym typeface="+mn-lt"/>
              </a:endParaRPr>
            </a:p>
          </p:txBody>
        </p:sp>
        <p:sp>
          <p:nvSpPr>
            <p:cNvPr id="14" name="TextBox 96">
              <a:extLst>
                <a:ext uri="{FF2B5EF4-FFF2-40B4-BE49-F238E27FC236}">
                  <a16:creationId xmlns:a16="http://schemas.microsoft.com/office/drawing/2014/main" id="{FEF36218-A3D0-4352-B1E1-46930EE32E64}"/>
                </a:ext>
              </a:extLst>
            </p:cNvPr>
            <p:cNvSpPr txBox="1"/>
            <p:nvPr/>
          </p:nvSpPr>
          <p:spPr>
            <a:xfrm>
              <a:off x="1120863" y="3104688"/>
              <a:ext cx="305212"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80</a:t>
              </a:r>
              <a:endParaRPr lang="ru-RU" sz="1100" dirty="0">
                <a:solidFill>
                  <a:schemeClr val="tx1">
                    <a:lumMod val="60000"/>
                    <a:lumOff val="40000"/>
                  </a:schemeClr>
                </a:solidFill>
                <a:cs typeface="+mn-ea"/>
                <a:sym typeface="+mn-lt"/>
              </a:endParaRPr>
            </a:p>
          </p:txBody>
        </p:sp>
        <p:sp>
          <p:nvSpPr>
            <p:cNvPr id="15" name="TextBox 97">
              <a:extLst>
                <a:ext uri="{FF2B5EF4-FFF2-40B4-BE49-F238E27FC236}">
                  <a16:creationId xmlns:a16="http://schemas.microsoft.com/office/drawing/2014/main" id="{BF1170C1-9D95-49B5-A9A4-CDDEA9A086FB}"/>
                </a:ext>
              </a:extLst>
            </p:cNvPr>
            <p:cNvSpPr txBox="1"/>
            <p:nvPr/>
          </p:nvSpPr>
          <p:spPr>
            <a:xfrm>
              <a:off x="1088554" y="2533086"/>
              <a:ext cx="388568" cy="238527"/>
            </a:xfrm>
            <a:prstGeom prst="rect">
              <a:avLst/>
            </a:prstGeom>
            <a:noFill/>
          </p:spPr>
          <p:txBody>
            <a:bodyPr wrap="none" lIns="68580" tIns="34290" rIns="68580" bIns="34290" rtlCol="0">
              <a:spAutoFit/>
            </a:bodyPr>
            <a:lstStyle/>
            <a:p>
              <a:pPr algn="r"/>
              <a:r>
                <a:rPr lang="en-US" sz="1100" dirty="0">
                  <a:solidFill>
                    <a:schemeClr val="tx1">
                      <a:lumMod val="60000"/>
                      <a:lumOff val="40000"/>
                    </a:schemeClr>
                  </a:solidFill>
                  <a:cs typeface="+mn-ea"/>
                  <a:sym typeface="+mn-lt"/>
                </a:rPr>
                <a:t>100</a:t>
              </a:r>
              <a:endParaRPr lang="ru-RU" sz="1100" dirty="0">
                <a:solidFill>
                  <a:schemeClr val="tx1">
                    <a:lumMod val="60000"/>
                    <a:lumOff val="40000"/>
                  </a:schemeClr>
                </a:solidFill>
                <a:cs typeface="+mn-ea"/>
                <a:sym typeface="+mn-lt"/>
              </a:endParaRPr>
            </a:p>
          </p:txBody>
        </p:sp>
        <p:cxnSp>
          <p:nvCxnSpPr>
            <p:cNvPr id="16" name="Line">
              <a:extLst>
                <a:ext uri="{FF2B5EF4-FFF2-40B4-BE49-F238E27FC236}">
                  <a16:creationId xmlns:a16="http://schemas.microsoft.com/office/drawing/2014/main" id="{43BBC3EF-6729-437B-B8FE-7AA36F00D871}"/>
                </a:ext>
              </a:extLst>
            </p:cNvPr>
            <p:cNvCxnSpPr/>
            <p:nvPr/>
          </p:nvCxnSpPr>
          <p:spPr>
            <a:xfrm>
              <a:off x="1477144" y="5481379"/>
              <a:ext cx="46030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Line">
              <a:extLst>
                <a:ext uri="{FF2B5EF4-FFF2-40B4-BE49-F238E27FC236}">
                  <a16:creationId xmlns:a16="http://schemas.microsoft.com/office/drawing/2014/main" id="{F0A2EDA5-0CF0-42C2-A2B5-ABD86E04B5B0}"/>
                </a:ext>
              </a:extLst>
            </p:cNvPr>
            <p:cNvCxnSpPr/>
            <p:nvPr/>
          </p:nvCxnSpPr>
          <p:spPr>
            <a:xfrm>
              <a:off x="1477144" y="4914846"/>
              <a:ext cx="46030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Line">
              <a:extLst>
                <a:ext uri="{FF2B5EF4-FFF2-40B4-BE49-F238E27FC236}">
                  <a16:creationId xmlns:a16="http://schemas.microsoft.com/office/drawing/2014/main" id="{888C2A90-4F64-42FD-8FC2-F1993ED8C703}"/>
                </a:ext>
              </a:extLst>
            </p:cNvPr>
            <p:cNvCxnSpPr/>
            <p:nvPr/>
          </p:nvCxnSpPr>
          <p:spPr>
            <a:xfrm>
              <a:off x="1477144" y="4348314"/>
              <a:ext cx="46030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Line">
              <a:extLst>
                <a:ext uri="{FF2B5EF4-FFF2-40B4-BE49-F238E27FC236}">
                  <a16:creationId xmlns:a16="http://schemas.microsoft.com/office/drawing/2014/main" id="{912C6D12-C4D9-45C4-ADF6-21256CBEB7B3}"/>
                </a:ext>
              </a:extLst>
            </p:cNvPr>
            <p:cNvCxnSpPr/>
            <p:nvPr/>
          </p:nvCxnSpPr>
          <p:spPr>
            <a:xfrm>
              <a:off x="1477144" y="3781781"/>
              <a:ext cx="46030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Line">
              <a:extLst>
                <a:ext uri="{FF2B5EF4-FFF2-40B4-BE49-F238E27FC236}">
                  <a16:creationId xmlns:a16="http://schemas.microsoft.com/office/drawing/2014/main" id="{9ABAC835-0B5C-4932-8AD3-F540D153D5ED}"/>
                </a:ext>
              </a:extLst>
            </p:cNvPr>
            <p:cNvCxnSpPr/>
            <p:nvPr/>
          </p:nvCxnSpPr>
          <p:spPr>
            <a:xfrm>
              <a:off x="1477144" y="3215249"/>
              <a:ext cx="46030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Line">
              <a:extLst>
                <a:ext uri="{FF2B5EF4-FFF2-40B4-BE49-F238E27FC236}">
                  <a16:creationId xmlns:a16="http://schemas.microsoft.com/office/drawing/2014/main" id="{7912A6F2-7834-4626-AA9B-2EA3309869F2}"/>
                </a:ext>
              </a:extLst>
            </p:cNvPr>
            <p:cNvCxnSpPr/>
            <p:nvPr/>
          </p:nvCxnSpPr>
          <p:spPr>
            <a:xfrm>
              <a:off x="1477144" y="2648717"/>
              <a:ext cx="4603028"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0F2B65BE-767C-486B-A3DE-085D296FBB78}"/>
                </a:ext>
              </a:extLst>
            </p:cNvPr>
            <p:cNvGrpSpPr/>
            <p:nvPr/>
          </p:nvGrpSpPr>
          <p:grpSpPr>
            <a:xfrm>
              <a:off x="4729611" y="2978994"/>
              <a:ext cx="553182" cy="2688711"/>
              <a:chOff x="3850328" y="2978994"/>
              <a:chExt cx="553182" cy="2688711"/>
            </a:xfrm>
          </p:grpSpPr>
          <p:sp>
            <p:nvSpPr>
              <p:cNvPr id="27" name="Bar">
                <a:extLst>
                  <a:ext uri="{FF2B5EF4-FFF2-40B4-BE49-F238E27FC236}">
                    <a16:creationId xmlns:a16="http://schemas.microsoft.com/office/drawing/2014/main" id="{2EE726D0-20E8-4091-98B8-2E925669D838}"/>
                  </a:ext>
                </a:extLst>
              </p:cNvPr>
              <p:cNvSpPr/>
              <p:nvPr/>
            </p:nvSpPr>
            <p:spPr>
              <a:xfrm>
                <a:off x="3969728" y="2978994"/>
                <a:ext cx="302007" cy="2505133"/>
              </a:xfrm>
              <a:prstGeom prst="round2SameRect">
                <a:avLst>
                  <a:gd name="adj1" fmla="val 50000"/>
                  <a:gd name="adj2" fmla="val 0"/>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dirty="0">
                  <a:cs typeface="+mn-ea"/>
                  <a:sym typeface="+mn-lt"/>
                </a:endParaRPr>
              </a:p>
            </p:txBody>
          </p:sp>
          <p:sp>
            <p:nvSpPr>
              <p:cNvPr id="37" name="TextBox 25">
                <a:extLst>
                  <a:ext uri="{FF2B5EF4-FFF2-40B4-BE49-F238E27FC236}">
                    <a16:creationId xmlns:a16="http://schemas.microsoft.com/office/drawing/2014/main" id="{00D76A8B-B4FC-4585-B6E3-A996A2B7B15B}"/>
                  </a:ext>
                </a:extLst>
              </p:cNvPr>
              <p:cNvSpPr txBox="1"/>
              <p:nvPr/>
            </p:nvSpPr>
            <p:spPr>
              <a:xfrm>
                <a:off x="3891353" y="5529205"/>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2022</a:t>
                </a:r>
                <a:endParaRPr lang="ko-KR" altLang="en-US" sz="900" b="1" dirty="0">
                  <a:solidFill>
                    <a:schemeClr val="tx1">
                      <a:lumMod val="60000"/>
                      <a:lumOff val="40000"/>
                    </a:schemeClr>
                  </a:solidFill>
                  <a:cs typeface="+mn-ea"/>
                  <a:sym typeface="+mn-lt"/>
                </a:endParaRPr>
              </a:p>
            </p:txBody>
          </p:sp>
          <p:sp>
            <p:nvSpPr>
              <p:cNvPr id="39" name="TextBox 49">
                <a:extLst>
                  <a:ext uri="{FF2B5EF4-FFF2-40B4-BE49-F238E27FC236}">
                    <a16:creationId xmlns:a16="http://schemas.microsoft.com/office/drawing/2014/main" id="{53BF1233-4B75-4A1E-9CD1-B6DE62D5ABCA}"/>
                  </a:ext>
                </a:extLst>
              </p:cNvPr>
              <p:cNvSpPr txBox="1"/>
              <p:nvPr/>
            </p:nvSpPr>
            <p:spPr>
              <a:xfrm>
                <a:off x="3850328" y="3092279"/>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83%</a:t>
                </a:r>
                <a:endParaRPr lang="ko-KR" altLang="en-US" sz="1100" b="1" dirty="0">
                  <a:gradFill>
                    <a:gsLst>
                      <a:gs pos="0">
                        <a:schemeClr val="bg2"/>
                      </a:gs>
                      <a:gs pos="100000">
                        <a:schemeClr val="bg2"/>
                      </a:gs>
                    </a:gsLst>
                    <a:lin ang="5400000" scaled="0"/>
                  </a:gradFill>
                  <a:cs typeface="+mn-ea"/>
                  <a:sym typeface="+mn-lt"/>
                </a:endParaRPr>
              </a:p>
            </p:txBody>
          </p:sp>
        </p:grpSp>
        <p:grpSp>
          <p:nvGrpSpPr>
            <p:cNvPr id="6" name="组合 5">
              <a:extLst>
                <a:ext uri="{FF2B5EF4-FFF2-40B4-BE49-F238E27FC236}">
                  <a16:creationId xmlns:a16="http://schemas.microsoft.com/office/drawing/2014/main" id="{E681E4FA-98C9-4CE2-97A6-A7863BEEE37F}"/>
                </a:ext>
              </a:extLst>
            </p:cNvPr>
            <p:cNvGrpSpPr/>
            <p:nvPr/>
          </p:nvGrpSpPr>
          <p:grpSpPr>
            <a:xfrm>
              <a:off x="3932231" y="3372440"/>
              <a:ext cx="553182" cy="2295265"/>
              <a:chOff x="3265464" y="3372440"/>
              <a:chExt cx="553182" cy="2295265"/>
            </a:xfrm>
          </p:grpSpPr>
          <p:sp>
            <p:nvSpPr>
              <p:cNvPr id="28" name="Bar">
                <a:extLst>
                  <a:ext uri="{FF2B5EF4-FFF2-40B4-BE49-F238E27FC236}">
                    <a16:creationId xmlns:a16="http://schemas.microsoft.com/office/drawing/2014/main" id="{A554B289-2E46-4235-9834-231DEEDC4329}"/>
                  </a:ext>
                </a:extLst>
              </p:cNvPr>
              <p:cNvSpPr/>
              <p:nvPr/>
            </p:nvSpPr>
            <p:spPr>
              <a:xfrm>
                <a:off x="3388096" y="3372440"/>
                <a:ext cx="302007" cy="2111687"/>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dirty="0">
                  <a:cs typeface="+mn-ea"/>
                  <a:sym typeface="+mn-lt"/>
                </a:endParaRPr>
              </a:p>
            </p:txBody>
          </p:sp>
          <p:sp>
            <p:nvSpPr>
              <p:cNvPr id="36" name="TextBox 24">
                <a:extLst>
                  <a:ext uri="{FF2B5EF4-FFF2-40B4-BE49-F238E27FC236}">
                    <a16:creationId xmlns:a16="http://schemas.microsoft.com/office/drawing/2014/main" id="{BDC670E6-E555-4F29-AF54-A4BA6C583BA9}"/>
                  </a:ext>
                </a:extLst>
              </p:cNvPr>
              <p:cNvSpPr txBox="1"/>
              <p:nvPr/>
            </p:nvSpPr>
            <p:spPr>
              <a:xfrm>
                <a:off x="3288157" y="5529205"/>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2020</a:t>
                </a:r>
                <a:endParaRPr lang="ko-KR" altLang="en-US" sz="900" b="1" dirty="0">
                  <a:solidFill>
                    <a:schemeClr val="tx1">
                      <a:lumMod val="60000"/>
                      <a:lumOff val="40000"/>
                    </a:schemeClr>
                  </a:solidFill>
                  <a:cs typeface="+mn-ea"/>
                  <a:sym typeface="+mn-lt"/>
                </a:endParaRPr>
              </a:p>
            </p:txBody>
          </p:sp>
          <p:sp>
            <p:nvSpPr>
              <p:cNvPr id="40" name="TextBox 68">
                <a:extLst>
                  <a:ext uri="{FF2B5EF4-FFF2-40B4-BE49-F238E27FC236}">
                    <a16:creationId xmlns:a16="http://schemas.microsoft.com/office/drawing/2014/main" id="{5D64B3B2-B01A-40DC-828E-93B2FC45A2C7}"/>
                  </a:ext>
                </a:extLst>
              </p:cNvPr>
              <p:cNvSpPr txBox="1"/>
              <p:nvPr/>
            </p:nvSpPr>
            <p:spPr>
              <a:xfrm>
                <a:off x="3265464" y="3467427"/>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71%</a:t>
                </a:r>
                <a:endParaRPr lang="ko-KR" altLang="en-US" sz="1100" b="1" dirty="0">
                  <a:gradFill>
                    <a:gsLst>
                      <a:gs pos="0">
                        <a:schemeClr val="bg2"/>
                      </a:gs>
                      <a:gs pos="100000">
                        <a:schemeClr val="bg2"/>
                      </a:gs>
                    </a:gsLst>
                    <a:lin ang="5400000" scaled="0"/>
                  </a:gradFill>
                  <a:cs typeface="+mn-ea"/>
                  <a:sym typeface="+mn-lt"/>
                </a:endParaRPr>
              </a:p>
            </p:txBody>
          </p:sp>
        </p:grpSp>
        <p:grpSp>
          <p:nvGrpSpPr>
            <p:cNvPr id="7" name="组合 6">
              <a:extLst>
                <a:ext uri="{FF2B5EF4-FFF2-40B4-BE49-F238E27FC236}">
                  <a16:creationId xmlns:a16="http://schemas.microsoft.com/office/drawing/2014/main" id="{8176EFA2-3530-4899-865E-71572FA94CF3}"/>
                </a:ext>
              </a:extLst>
            </p:cNvPr>
            <p:cNvGrpSpPr/>
            <p:nvPr/>
          </p:nvGrpSpPr>
          <p:grpSpPr>
            <a:xfrm>
              <a:off x="3134851" y="4193942"/>
              <a:ext cx="553182" cy="1473763"/>
              <a:chOff x="2678655" y="4193942"/>
              <a:chExt cx="553182" cy="1473763"/>
            </a:xfrm>
          </p:grpSpPr>
          <p:sp>
            <p:nvSpPr>
              <p:cNvPr id="25" name="Bar">
                <a:extLst>
                  <a:ext uri="{FF2B5EF4-FFF2-40B4-BE49-F238E27FC236}">
                    <a16:creationId xmlns:a16="http://schemas.microsoft.com/office/drawing/2014/main" id="{8561EFA3-217D-416D-BC87-FBE844E6A66F}"/>
                  </a:ext>
                </a:extLst>
              </p:cNvPr>
              <p:cNvSpPr/>
              <p:nvPr/>
            </p:nvSpPr>
            <p:spPr>
              <a:xfrm>
                <a:off x="2814255" y="4193942"/>
                <a:ext cx="302007" cy="1290185"/>
              </a:xfrm>
              <a:prstGeom prst="round2SameRect">
                <a:avLst>
                  <a:gd name="adj1" fmla="val 50000"/>
                  <a:gd name="adj2" fmla="val 0"/>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dirty="0">
                  <a:cs typeface="+mn-ea"/>
                  <a:sym typeface="+mn-lt"/>
                </a:endParaRPr>
              </a:p>
            </p:txBody>
          </p:sp>
          <p:sp>
            <p:nvSpPr>
              <p:cNvPr id="32" name="TextBox 23">
                <a:extLst>
                  <a:ext uri="{FF2B5EF4-FFF2-40B4-BE49-F238E27FC236}">
                    <a16:creationId xmlns:a16="http://schemas.microsoft.com/office/drawing/2014/main" id="{0619B225-7B4D-4716-930F-7D75F79D8C7C}"/>
                  </a:ext>
                </a:extLst>
              </p:cNvPr>
              <p:cNvSpPr txBox="1"/>
              <p:nvPr/>
            </p:nvSpPr>
            <p:spPr>
              <a:xfrm>
                <a:off x="2723061" y="5529205"/>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2018</a:t>
                </a:r>
                <a:endParaRPr lang="ko-KR" altLang="en-US" sz="900" b="1" dirty="0">
                  <a:solidFill>
                    <a:schemeClr val="tx1">
                      <a:lumMod val="60000"/>
                      <a:lumOff val="40000"/>
                    </a:schemeClr>
                  </a:solidFill>
                  <a:cs typeface="+mn-ea"/>
                  <a:sym typeface="+mn-lt"/>
                </a:endParaRPr>
              </a:p>
            </p:txBody>
          </p:sp>
          <p:sp>
            <p:nvSpPr>
              <p:cNvPr id="41" name="TextBox 69">
                <a:extLst>
                  <a:ext uri="{FF2B5EF4-FFF2-40B4-BE49-F238E27FC236}">
                    <a16:creationId xmlns:a16="http://schemas.microsoft.com/office/drawing/2014/main" id="{8BAE731F-C238-4090-8A6E-5736E2431CE3}"/>
                  </a:ext>
                </a:extLst>
              </p:cNvPr>
              <p:cNvSpPr txBox="1"/>
              <p:nvPr/>
            </p:nvSpPr>
            <p:spPr>
              <a:xfrm>
                <a:off x="2678655" y="4290870"/>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42%</a:t>
                </a:r>
                <a:endParaRPr lang="ko-KR" altLang="en-US" sz="1100" b="1" dirty="0">
                  <a:gradFill>
                    <a:gsLst>
                      <a:gs pos="0">
                        <a:schemeClr val="bg2"/>
                      </a:gs>
                      <a:gs pos="100000">
                        <a:schemeClr val="bg2"/>
                      </a:gs>
                    </a:gsLst>
                    <a:lin ang="5400000" scaled="0"/>
                  </a:gradFill>
                  <a:cs typeface="+mn-ea"/>
                  <a:sym typeface="+mn-lt"/>
                </a:endParaRPr>
              </a:p>
            </p:txBody>
          </p:sp>
        </p:grpSp>
        <p:grpSp>
          <p:nvGrpSpPr>
            <p:cNvPr id="8" name="组合 7">
              <a:extLst>
                <a:ext uri="{FF2B5EF4-FFF2-40B4-BE49-F238E27FC236}">
                  <a16:creationId xmlns:a16="http://schemas.microsoft.com/office/drawing/2014/main" id="{7892CE99-BD34-444E-AD5C-4D17C507B5A5}"/>
                </a:ext>
              </a:extLst>
            </p:cNvPr>
            <p:cNvGrpSpPr/>
            <p:nvPr/>
          </p:nvGrpSpPr>
          <p:grpSpPr>
            <a:xfrm>
              <a:off x="2337471" y="4432990"/>
              <a:ext cx="553182" cy="1234715"/>
              <a:chOff x="2099150" y="4432990"/>
              <a:chExt cx="553182" cy="1234715"/>
            </a:xfrm>
          </p:grpSpPr>
          <p:sp>
            <p:nvSpPr>
              <p:cNvPr id="26" name="Bar">
                <a:extLst>
                  <a:ext uri="{FF2B5EF4-FFF2-40B4-BE49-F238E27FC236}">
                    <a16:creationId xmlns:a16="http://schemas.microsoft.com/office/drawing/2014/main" id="{27D413F8-CDFE-422F-9D13-AD6280E867D3}"/>
                  </a:ext>
                </a:extLst>
              </p:cNvPr>
              <p:cNvSpPr/>
              <p:nvPr/>
            </p:nvSpPr>
            <p:spPr>
              <a:xfrm>
                <a:off x="2232794" y="4432990"/>
                <a:ext cx="302007" cy="1051137"/>
              </a:xfrm>
              <a:prstGeom prst="round2SameRect">
                <a:avLst>
                  <a:gd name="adj1" fmla="val 50000"/>
                  <a:gd name="adj2" fmla="val 0"/>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dirty="0">
                  <a:cs typeface="+mn-ea"/>
                  <a:sym typeface="+mn-lt"/>
                </a:endParaRPr>
              </a:p>
            </p:txBody>
          </p:sp>
          <p:sp>
            <p:nvSpPr>
              <p:cNvPr id="31" name="TextBox 21">
                <a:extLst>
                  <a:ext uri="{FF2B5EF4-FFF2-40B4-BE49-F238E27FC236}">
                    <a16:creationId xmlns:a16="http://schemas.microsoft.com/office/drawing/2014/main" id="{31BF09CB-BC4E-4C0D-B190-E6636B1579CF}"/>
                  </a:ext>
                </a:extLst>
              </p:cNvPr>
              <p:cNvSpPr txBox="1"/>
              <p:nvPr/>
            </p:nvSpPr>
            <p:spPr>
              <a:xfrm>
                <a:off x="2142725" y="5529205"/>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2016</a:t>
                </a:r>
                <a:endParaRPr lang="ko-KR" altLang="en-US" sz="900" b="1" dirty="0">
                  <a:solidFill>
                    <a:schemeClr val="tx1">
                      <a:lumMod val="60000"/>
                      <a:lumOff val="40000"/>
                    </a:schemeClr>
                  </a:solidFill>
                  <a:cs typeface="+mn-ea"/>
                  <a:sym typeface="+mn-lt"/>
                </a:endParaRPr>
              </a:p>
            </p:txBody>
          </p:sp>
          <p:sp>
            <p:nvSpPr>
              <p:cNvPr id="42" name="TextBox 70">
                <a:extLst>
                  <a:ext uri="{FF2B5EF4-FFF2-40B4-BE49-F238E27FC236}">
                    <a16:creationId xmlns:a16="http://schemas.microsoft.com/office/drawing/2014/main" id="{EB78C716-10A8-4A51-8E13-CA45B814F35D}"/>
                  </a:ext>
                </a:extLst>
              </p:cNvPr>
              <p:cNvSpPr txBox="1"/>
              <p:nvPr/>
            </p:nvSpPr>
            <p:spPr>
              <a:xfrm>
                <a:off x="2099150" y="4554896"/>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38%</a:t>
                </a:r>
                <a:endParaRPr lang="ko-KR" altLang="en-US" sz="1100" b="1" dirty="0">
                  <a:gradFill>
                    <a:gsLst>
                      <a:gs pos="0">
                        <a:schemeClr val="bg2"/>
                      </a:gs>
                      <a:gs pos="100000">
                        <a:schemeClr val="bg2"/>
                      </a:gs>
                    </a:gsLst>
                    <a:lin ang="5400000" scaled="0"/>
                  </a:gradFill>
                  <a:cs typeface="+mn-ea"/>
                  <a:sym typeface="+mn-lt"/>
                </a:endParaRPr>
              </a:p>
            </p:txBody>
          </p:sp>
        </p:grpSp>
        <p:grpSp>
          <p:nvGrpSpPr>
            <p:cNvPr id="9" name="组合 8">
              <a:extLst>
                <a:ext uri="{FF2B5EF4-FFF2-40B4-BE49-F238E27FC236}">
                  <a16:creationId xmlns:a16="http://schemas.microsoft.com/office/drawing/2014/main" id="{D2313E27-8BDD-4C3E-8347-47F47488CCDD}"/>
                </a:ext>
              </a:extLst>
            </p:cNvPr>
            <p:cNvGrpSpPr/>
            <p:nvPr/>
          </p:nvGrpSpPr>
          <p:grpSpPr>
            <a:xfrm>
              <a:off x="1540091" y="4917596"/>
              <a:ext cx="553182" cy="750109"/>
              <a:chOff x="1540091" y="4917596"/>
              <a:chExt cx="553182" cy="750109"/>
            </a:xfrm>
          </p:grpSpPr>
          <p:sp>
            <p:nvSpPr>
              <p:cNvPr id="23" name="Bar">
                <a:extLst>
                  <a:ext uri="{FF2B5EF4-FFF2-40B4-BE49-F238E27FC236}">
                    <a16:creationId xmlns:a16="http://schemas.microsoft.com/office/drawing/2014/main" id="{F9D859F3-C2D8-468A-B96B-14A4E2946435}"/>
                  </a:ext>
                </a:extLst>
              </p:cNvPr>
              <p:cNvSpPr/>
              <p:nvPr/>
            </p:nvSpPr>
            <p:spPr>
              <a:xfrm>
                <a:off x="1658782" y="4917596"/>
                <a:ext cx="302007" cy="566531"/>
              </a:xfrm>
              <a:prstGeom prst="round2SameRect">
                <a:avLst>
                  <a:gd name="adj1" fmla="val 50000"/>
                  <a:gd name="adj2" fmla="val 0"/>
                </a:avLst>
              </a:prstGeom>
              <a:solidFill>
                <a:srgbClr val="178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dirty="0">
                  <a:cs typeface="+mn-ea"/>
                  <a:sym typeface="+mn-lt"/>
                </a:endParaRPr>
              </a:p>
            </p:txBody>
          </p:sp>
          <p:sp>
            <p:nvSpPr>
              <p:cNvPr id="30" name="TextBox 20">
                <a:extLst>
                  <a:ext uri="{FF2B5EF4-FFF2-40B4-BE49-F238E27FC236}">
                    <a16:creationId xmlns:a16="http://schemas.microsoft.com/office/drawing/2014/main" id="{E3EFEBB3-1312-4F1E-8369-0F9CA2A75C6D}"/>
                  </a:ext>
                </a:extLst>
              </p:cNvPr>
              <p:cNvSpPr txBox="1"/>
              <p:nvPr/>
            </p:nvSpPr>
            <p:spPr>
              <a:xfrm>
                <a:off x="1562389" y="5529205"/>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2014</a:t>
                </a:r>
                <a:endParaRPr lang="ko-KR" altLang="en-US" sz="900" b="1" dirty="0">
                  <a:solidFill>
                    <a:schemeClr val="tx1">
                      <a:lumMod val="60000"/>
                      <a:lumOff val="40000"/>
                    </a:schemeClr>
                  </a:solidFill>
                  <a:cs typeface="+mn-ea"/>
                  <a:sym typeface="+mn-lt"/>
                </a:endParaRPr>
              </a:p>
            </p:txBody>
          </p:sp>
          <p:sp>
            <p:nvSpPr>
              <p:cNvPr id="43" name="TextBox 71">
                <a:extLst>
                  <a:ext uri="{FF2B5EF4-FFF2-40B4-BE49-F238E27FC236}">
                    <a16:creationId xmlns:a16="http://schemas.microsoft.com/office/drawing/2014/main" id="{9CA6FA53-A847-4E8F-AF50-3B0C9EFE711F}"/>
                  </a:ext>
                </a:extLst>
              </p:cNvPr>
              <p:cNvSpPr txBox="1"/>
              <p:nvPr/>
            </p:nvSpPr>
            <p:spPr>
              <a:xfrm>
                <a:off x="1540091" y="5006104"/>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20%</a:t>
                </a:r>
                <a:endParaRPr lang="ko-KR" altLang="en-US" sz="1100" b="1" dirty="0">
                  <a:gradFill>
                    <a:gsLst>
                      <a:gs pos="0">
                        <a:schemeClr val="bg2"/>
                      </a:gs>
                      <a:gs pos="100000">
                        <a:schemeClr val="bg2"/>
                      </a:gs>
                    </a:gsLst>
                    <a:lin ang="5400000" scaled="0"/>
                  </a:gradFill>
                  <a:cs typeface="+mn-ea"/>
                  <a:sym typeface="+mn-lt"/>
                </a:endParaRPr>
              </a:p>
            </p:txBody>
          </p:sp>
        </p:grpSp>
        <p:grpSp>
          <p:nvGrpSpPr>
            <p:cNvPr id="3" name="组合 2">
              <a:extLst>
                <a:ext uri="{FF2B5EF4-FFF2-40B4-BE49-F238E27FC236}">
                  <a16:creationId xmlns:a16="http://schemas.microsoft.com/office/drawing/2014/main" id="{CD457800-0855-4ECB-ACE2-FCED84B9132C}"/>
                </a:ext>
              </a:extLst>
            </p:cNvPr>
            <p:cNvGrpSpPr/>
            <p:nvPr/>
          </p:nvGrpSpPr>
          <p:grpSpPr>
            <a:xfrm>
              <a:off x="5526991" y="3562175"/>
              <a:ext cx="553182" cy="2105530"/>
              <a:chOff x="4424103" y="3562175"/>
              <a:chExt cx="553182" cy="2105530"/>
            </a:xfrm>
          </p:grpSpPr>
          <p:sp>
            <p:nvSpPr>
              <p:cNvPr id="24" name="Bar">
                <a:extLst>
                  <a:ext uri="{FF2B5EF4-FFF2-40B4-BE49-F238E27FC236}">
                    <a16:creationId xmlns:a16="http://schemas.microsoft.com/office/drawing/2014/main" id="{7FE83CB4-38A1-46C7-B1C3-CF0BD1C50F0E}"/>
                  </a:ext>
                </a:extLst>
              </p:cNvPr>
              <p:cNvSpPr/>
              <p:nvPr/>
            </p:nvSpPr>
            <p:spPr>
              <a:xfrm>
                <a:off x="4541854" y="3562175"/>
                <a:ext cx="302007" cy="1920240"/>
              </a:xfrm>
              <a:prstGeom prst="round2SameRect">
                <a:avLst>
                  <a:gd name="adj1" fmla="val 50000"/>
                  <a:gd name="adj2" fmla="val 0"/>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dirty="0">
                  <a:cs typeface="+mn-ea"/>
                  <a:sym typeface="+mn-lt"/>
                </a:endParaRPr>
              </a:p>
            </p:txBody>
          </p:sp>
          <p:sp>
            <p:nvSpPr>
              <p:cNvPr id="38" name="TextBox 26">
                <a:extLst>
                  <a:ext uri="{FF2B5EF4-FFF2-40B4-BE49-F238E27FC236}">
                    <a16:creationId xmlns:a16="http://schemas.microsoft.com/office/drawing/2014/main" id="{7C9FC022-61DD-43C0-AB60-023630EB758D}"/>
                  </a:ext>
                </a:extLst>
              </p:cNvPr>
              <p:cNvSpPr txBox="1"/>
              <p:nvPr/>
            </p:nvSpPr>
            <p:spPr>
              <a:xfrm>
                <a:off x="4464071" y="5529205"/>
                <a:ext cx="450386" cy="138500"/>
              </a:xfrm>
              <a:prstGeom prst="rect">
                <a:avLst/>
              </a:prstGeom>
              <a:noFill/>
            </p:spPr>
            <p:txBody>
              <a:bodyPr wrap="square" lIns="0" tIns="0" rIns="0" bIns="0" rtlCol="0">
                <a:spAutoFit/>
              </a:bodyPr>
              <a:lstStyle/>
              <a:p>
                <a:pPr algn="ctr"/>
                <a:r>
                  <a:rPr lang="nb-NO" altLang="ko-KR" sz="900" b="1" dirty="0">
                    <a:solidFill>
                      <a:schemeClr val="tx1">
                        <a:lumMod val="60000"/>
                        <a:lumOff val="40000"/>
                      </a:schemeClr>
                    </a:solidFill>
                    <a:cs typeface="+mn-ea"/>
                    <a:sym typeface="+mn-lt"/>
                  </a:rPr>
                  <a:t>20XX</a:t>
                </a:r>
                <a:endParaRPr lang="ko-KR" altLang="en-US" sz="900" b="1" dirty="0">
                  <a:solidFill>
                    <a:schemeClr val="tx1">
                      <a:lumMod val="60000"/>
                      <a:lumOff val="40000"/>
                    </a:schemeClr>
                  </a:solidFill>
                  <a:cs typeface="+mn-ea"/>
                  <a:sym typeface="+mn-lt"/>
                </a:endParaRPr>
              </a:p>
            </p:txBody>
          </p:sp>
          <p:sp>
            <p:nvSpPr>
              <p:cNvPr id="44" name="TextBox 72">
                <a:extLst>
                  <a:ext uri="{FF2B5EF4-FFF2-40B4-BE49-F238E27FC236}">
                    <a16:creationId xmlns:a16="http://schemas.microsoft.com/office/drawing/2014/main" id="{9A3B42D4-5316-45C1-8869-89F496C53E6A}"/>
                  </a:ext>
                </a:extLst>
              </p:cNvPr>
              <p:cNvSpPr txBox="1"/>
              <p:nvPr/>
            </p:nvSpPr>
            <p:spPr>
              <a:xfrm>
                <a:off x="4424103" y="3706337"/>
                <a:ext cx="553182" cy="169277"/>
              </a:xfrm>
              <a:prstGeom prst="rect">
                <a:avLst/>
              </a:prstGeom>
              <a:noFill/>
            </p:spPr>
            <p:txBody>
              <a:bodyPr wrap="square" lIns="0" tIns="0" rIns="0" bIns="0" rtlCol="0" anchor="b">
                <a:spAutoFit/>
              </a:bodyPr>
              <a:lstStyle/>
              <a:p>
                <a:pPr algn="ctr"/>
                <a:r>
                  <a:rPr lang="nb-NO" altLang="ko-KR" sz="1100" b="1" dirty="0">
                    <a:gradFill>
                      <a:gsLst>
                        <a:gs pos="0">
                          <a:schemeClr val="bg2"/>
                        </a:gs>
                        <a:gs pos="100000">
                          <a:schemeClr val="bg2"/>
                        </a:gs>
                      </a:gsLst>
                      <a:lin ang="5400000" scaled="0"/>
                    </a:gradFill>
                    <a:cs typeface="+mn-ea"/>
                    <a:sym typeface="+mn-lt"/>
                  </a:rPr>
                  <a:t>63%</a:t>
                </a:r>
                <a:endParaRPr lang="ko-KR" altLang="en-US" sz="1100" b="1" dirty="0">
                  <a:gradFill>
                    <a:gsLst>
                      <a:gs pos="0">
                        <a:schemeClr val="bg2"/>
                      </a:gs>
                      <a:gs pos="100000">
                        <a:schemeClr val="bg2"/>
                      </a:gs>
                    </a:gsLst>
                    <a:lin ang="5400000" scaled="0"/>
                  </a:gradFill>
                  <a:cs typeface="+mn-ea"/>
                  <a:sym typeface="+mn-lt"/>
                </a:endParaRPr>
              </a:p>
            </p:txBody>
          </p:sp>
        </p:grpSp>
      </p:grpSp>
      <p:grpSp>
        <p:nvGrpSpPr>
          <p:cNvPr id="45" name="组合 44">
            <a:extLst>
              <a:ext uri="{FF2B5EF4-FFF2-40B4-BE49-F238E27FC236}">
                <a16:creationId xmlns:a16="http://schemas.microsoft.com/office/drawing/2014/main" id="{E63A5E0A-D411-4CEB-842A-E443E45CB7AB}"/>
              </a:ext>
            </a:extLst>
          </p:cNvPr>
          <p:cNvGrpSpPr/>
          <p:nvPr/>
        </p:nvGrpSpPr>
        <p:grpSpPr>
          <a:xfrm>
            <a:off x="610393" y="421827"/>
            <a:ext cx="3598050" cy="703471"/>
            <a:chOff x="7410821" y="1559296"/>
            <a:chExt cx="3995921" cy="703471"/>
          </a:xfrm>
        </p:grpSpPr>
        <p:sp>
          <p:nvSpPr>
            <p:cNvPr id="46" name="文本框 45">
              <a:extLst>
                <a:ext uri="{FF2B5EF4-FFF2-40B4-BE49-F238E27FC236}">
                  <a16:creationId xmlns:a16="http://schemas.microsoft.com/office/drawing/2014/main" id="{09BA8CAF-8E8C-4E3D-9258-95A1B8C225E1}"/>
                </a:ext>
              </a:extLst>
            </p:cNvPr>
            <p:cNvSpPr txBox="1"/>
            <p:nvPr/>
          </p:nvSpPr>
          <p:spPr>
            <a:xfrm>
              <a:off x="7410821" y="1559296"/>
              <a:ext cx="3995921"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ENTER YOUR TITLE</a:t>
              </a:r>
              <a:endParaRPr lang="zh-CN" altLang="en-US" sz="2800" dirty="0">
                <a:solidFill>
                  <a:schemeClr val="tx1">
                    <a:lumMod val="75000"/>
                    <a:lumOff val="25000"/>
                  </a:schemeClr>
                </a:solidFill>
                <a:cs typeface="+mn-ea"/>
                <a:sym typeface="+mn-lt"/>
              </a:endParaRPr>
            </a:p>
          </p:txBody>
        </p:sp>
        <p:sp>
          <p:nvSpPr>
            <p:cNvPr id="47" name="文本框 46">
              <a:extLst>
                <a:ext uri="{FF2B5EF4-FFF2-40B4-BE49-F238E27FC236}">
                  <a16:creationId xmlns:a16="http://schemas.microsoft.com/office/drawing/2014/main" id="{15F3B720-E741-403D-92D4-7C14CB74F361}"/>
                </a:ext>
              </a:extLst>
            </p:cNvPr>
            <p:cNvSpPr txBox="1"/>
            <p:nvPr/>
          </p:nvSpPr>
          <p:spPr>
            <a:xfrm>
              <a:off x="7438090" y="1985768"/>
              <a:ext cx="3870771" cy="276999"/>
            </a:xfrm>
            <a:prstGeom prst="rect">
              <a:avLst/>
            </a:prstGeom>
            <a:noFill/>
          </p:spPr>
          <p:txBody>
            <a:bodyPr wrap="square">
              <a:spAutoFit/>
            </a:bodyPr>
            <a:lstStyle/>
            <a:p>
              <a:pPr algn="dist"/>
              <a:r>
                <a:rPr lang="en-US" altLang="zh-CN" sz="1200" dirty="0">
                  <a:solidFill>
                    <a:schemeClr val="tx1">
                      <a:lumMod val="75000"/>
                      <a:lumOff val="25000"/>
                    </a:schemeClr>
                  </a:solidFill>
                  <a:cs typeface="+mn-ea"/>
                  <a:sym typeface="+mn-lt"/>
                </a:rPr>
                <a:t>Please enter the font and title you think</a:t>
              </a:r>
            </a:p>
          </p:txBody>
        </p:sp>
      </p:grpSp>
      <p:grpSp>
        <p:nvGrpSpPr>
          <p:cNvPr id="85" name="组合 84">
            <a:extLst>
              <a:ext uri="{FF2B5EF4-FFF2-40B4-BE49-F238E27FC236}">
                <a16:creationId xmlns:a16="http://schemas.microsoft.com/office/drawing/2014/main" id="{1FC6899E-851F-4CE1-B9F8-8A30E34781F2}"/>
              </a:ext>
            </a:extLst>
          </p:cNvPr>
          <p:cNvGrpSpPr/>
          <p:nvPr/>
        </p:nvGrpSpPr>
        <p:grpSpPr>
          <a:xfrm>
            <a:off x="6730628" y="2523863"/>
            <a:ext cx="2160383" cy="1472184"/>
            <a:chOff x="6730628" y="2523863"/>
            <a:chExt cx="2160383" cy="1472184"/>
          </a:xfrm>
        </p:grpSpPr>
        <p:sp>
          <p:nvSpPr>
            <p:cNvPr id="51" name="矩形: 单圆角 50">
              <a:extLst>
                <a:ext uri="{FF2B5EF4-FFF2-40B4-BE49-F238E27FC236}">
                  <a16:creationId xmlns:a16="http://schemas.microsoft.com/office/drawing/2014/main" id="{84550971-EC67-45B7-9537-960BF3292D94}"/>
                </a:ext>
              </a:extLst>
            </p:cNvPr>
            <p:cNvSpPr/>
            <p:nvPr/>
          </p:nvSpPr>
          <p:spPr>
            <a:xfrm flipH="1">
              <a:off x="6730628" y="2523863"/>
              <a:ext cx="2160383" cy="1472184"/>
            </a:xfrm>
            <a:prstGeom prst="round1Rect">
              <a:avLst>
                <a:gd name="adj" fmla="val 45860"/>
              </a:avLst>
            </a:prstGeom>
            <a:solidFill>
              <a:srgbClr val="1CA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a:extLst>
                <a:ext uri="{FF2B5EF4-FFF2-40B4-BE49-F238E27FC236}">
                  <a16:creationId xmlns:a16="http://schemas.microsoft.com/office/drawing/2014/main" id="{0D606F29-A581-4A62-B37E-D73B295FC75B}"/>
                </a:ext>
              </a:extLst>
            </p:cNvPr>
            <p:cNvGrpSpPr/>
            <p:nvPr/>
          </p:nvGrpSpPr>
          <p:grpSpPr>
            <a:xfrm>
              <a:off x="7573275" y="2648870"/>
              <a:ext cx="475087" cy="475087"/>
              <a:chOff x="6437821" y="2090906"/>
              <a:chExt cx="369930" cy="369930"/>
            </a:xfrm>
          </p:grpSpPr>
          <p:grpSp>
            <p:nvGrpSpPr>
              <p:cNvPr id="63" name="Google Shape;982;p32">
                <a:extLst>
                  <a:ext uri="{FF2B5EF4-FFF2-40B4-BE49-F238E27FC236}">
                    <a16:creationId xmlns:a16="http://schemas.microsoft.com/office/drawing/2014/main" id="{55633AF0-43BC-4B3F-8547-0374E7B16CDC}"/>
                  </a:ext>
                </a:extLst>
              </p:cNvPr>
              <p:cNvGrpSpPr/>
              <p:nvPr/>
            </p:nvGrpSpPr>
            <p:grpSpPr>
              <a:xfrm>
                <a:off x="6537231" y="2186218"/>
                <a:ext cx="192229" cy="190676"/>
                <a:chOff x="-31166825" y="1939525"/>
                <a:chExt cx="293800" cy="291425"/>
              </a:xfrm>
              <a:solidFill>
                <a:schemeClr val="bg1"/>
              </a:solidFill>
            </p:grpSpPr>
            <p:sp>
              <p:nvSpPr>
                <p:cNvPr id="65" name="Google Shape;983;p32">
                  <a:extLst>
                    <a:ext uri="{FF2B5EF4-FFF2-40B4-BE49-F238E27FC236}">
                      <a16:creationId xmlns:a16="http://schemas.microsoft.com/office/drawing/2014/main" id="{BB2C674E-AE79-4249-86FC-BE12E08314A5}"/>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6" name="Google Shape;984;p32">
                  <a:extLst>
                    <a:ext uri="{FF2B5EF4-FFF2-40B4-BE49-F238E27FC236}">
                      <a16:creationId xmlns:a16="http://schemas.microsoft.com/office/drawing/2014/main" id="{43E94876-25F5-462B-B954-61BAAFE4CC55}"/>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7" name="Google Shape;985;p32">
                  <a:extLst>
                    <a:ext uri="{FF2B5EF4-FFF2-40B4-BE49-F238E27FC236}">
                      <a16:creationId xmlns:a16="http://schemas.microsoft.com/office/drawing/2014/main" id="{54E394FD-BAB9-4110-9EB4-4C2D826F5660}"/>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8" name="Google Shape;986;p32">
                  <a:extLst>
                    <a:ext uri="{FF2B5EF4-FFF2-40B4-BE49-F238E27FC236}">
                      <a16:creationId xmlns:a16="http://schemas.microsoft.com/office/drawing/2014/main" id="{20CEF888-5CA4-4DDD-A909-5B57E2A82DFB}"/>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9" name="Google Shape;987;p32">
                  <a:extLst>
                    <a:ext uri="{FF2B5EF4-FFF2-40B4-BE49-F238E27FC236}">
                      <a16:creationId xmlns:a16="http://schemas.microsoft.com/office/drawing/2014/main" id="{8B87E6FB-942A-49B6-99FD-C4C4E80F6E8F}"/>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0" name="Google Shape;988;p32">
                  <a:extLst>
                    <a:ext uri="{FF2B5EF4-FFF2-40B4-BE49-F238E27FC236}">
                      <a16:creationId xmlns:a16="http://schemas.microsoft.com/office/drawing/2014/main" id="{D42559EC-97B1-4E34-8B84-0B6ED6224E82}"/>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1" name="Google Shape;989;p32">
                  <a:extLst>
                    <a:ext uri="{FF2B5EF4-FFF2-40B4-BE49-F238E27FC236}">
                      <a16:creationId xmlns:a16="http://schemas.microsoft.com/office/drawing/2014/main" id="{E2BE5391-FF61-45EB-B534-0B9E8E73637B}"/>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2" name="Google Shape;990;p32">
                  <a:extLst>
                    <a:ext uri="{FF2B5EF4-FFF2-40B4-BE49-F238E27FC236}">
                      <a16:creationId xmlns:a16="http://schemas.microsoft.com/office/drawing/2014/main" id="{71B7A483-EB08-4ED9-A06B-396C9DB08846}"/>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3" name="Google Shape;991;p32">
                  <a:extLst>
                    <a:ext uri="{FF2B5EF4-FFF2-40B4-BE49-F238E27FC236}">
                      <a16:creationId xmlns:a16="http://schemas.microsoft.com/office/drawing/2014/main" id="{D6039532-E9F5-4E5A-BB10-B6880CE6CD5E}"/>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4" name="Google Shape;992;p32">
                  <a:extLst>
                    <a:ext uri="{FF2B5EF4-FFF2-40B4-BE49-F238E27FC236}">
                      <a16:creationId xmlns:a16="http://schemas.microsoft.com/office/drawing/2014/main" id="{6FA09C29-D5A0-492E-A203-6CD914063EA4}"/>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75" name="Google Shape;993;p32">
                  <a:extLst>
                    <a:ext uri="{FF2B5EF4-FFF2-40B4-BE49-F238E27FC236}">
                      <a16:creationId xmlns:a16="http://schemas.microsoft.com/office/drawing/2014/main" id="{BB552E5A-886A-4B03-9D92-7C0B16A8F410}"/>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64" name="椭圆 63">
                <a:extLst>
                  <a:ext uri="{FF2B5EF4-FFF2-40B4-BE49-F238E27FC236}">
                    <a16:creationId xmlns:a16="http://schemas.microsoft.com/office/drawing/2014/main" id="{1C5E591B-22E2-4177-9819-C4703B9BFBEB}"/>
                  </a:ext>
                </a:extLst>
              </p:cNvPr>
              <p:cNvSpPr/>
              <p:nvPr/>
            </p:nvSpPr>
            <p:spPr>
              <a:xfrm>
                <a:off x="6437821" y="2090906"/>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8" name="文本框 77">
              <a:extLst>
                <a:ext uri="{FF2B5EF4-FFF2-40B4-BE49-F238E27FC236}">
                  <a16:creationId xmlns:a16="http://schemas.microsoft.com/office/drawing/2014/main" id="{7EE0C949-90E2-4D56-8052-2763C4BAEF9D}"/>
                </a:ext>
              </a:extLst>
            </p:cNvPr>
            <p:cNvSpPr txBox="1"/>
            <p:nvPr/>
          </p:nvSpPr>
          <p:spPr>
            <a:xfrm>
              <a:off x="6756922" y="3333934"/>
              <a:ext cx="2107792" cy="400110"/>
            </a:xfrm>
            <a:prstGeom prst="rect">
              <a:avLst/>
            </a:prstGeom>
            <a:noFill/>
          </p:spPr>
          <p:txBody>
            <a:bodyPr wrap="square" rtlCol="0">
              <a:spAutoFit/>
            </a:bodyPr>
            <a:lstStyle/>
            <a:p>
              <a:pPr algn="ctr"/>
              <a:r>
                <a:rPr lang="en-US" altLang="zh-CN" sz="2000" dirty="0">
                  <a:solidFill>
                    <a:schemeClr val="bg1"/>
                  </a:solidFill>
                  <a:cs typeface="+mn-ea"/>
                  <a:sym typeface="+mn-lt"/>
                </a:rPr>
                <a:t>YOUR TITLE</a:t>
              </a:r>
              <a:endParaRPr lang="zh-CN" altLang="en-US" sz="2000" dirty="0">
                <a:solidFill>
                  <a:schemeClr val="bg1"/>
                </a:solidFill>
                <a:cs typeface="+mn-ea"/>
                <a:sym typeface="+mn-lt"/>
              </a:endParaRPr>
            </a:p>
          </p:txBody>
        </p:sp>
      </p:grpSp>
      <p:grpSp>
        <p:nvGrpSpPr>
          <p:cNvPr id="86" name="组合 85">
            <a:extLst>
              <a:ext uri="{FF2B5EF4-FFF2-40B4-BE49-F238E27FC236}">
                <a16:creationId xmlns:a16="http://schemas.microsoft.com/office/drawing/2014/main" id="{43785683-9B8C-447B-A253-71625F0C917C}"/>
              </a:ext>
            </a:extLst>
          </p:cNvPr>
          <p:cNvGrpSpPr/>
          <p:nvPr/>
        </p:nvGrpSpPr>
        <p:grpSpPr>
          <a:xfrm>
            <a:off x="9238142" y="2525464"/>
            <a:ext cx="2160383" cy="1472184"/>
            <a:chOff x="9238142" y="2525464"/>
            <a:chExt cx="2160383" cy="1472184"/>
          </a:xfrm>
        </p:grpSpPr>
        <p:sp>
          <p:nvSpPr>
            <p:cNvPr id="54" name="矩形: 单圆角 53">
              <a:extLst>
                <a:ext uri="{FF2B5EF4-FFF2-40B4-BE49-F238E27FC236}">
                  <a16:creationId xmlns:a16="http://schemas.microsoft.com/office/drawing/2014/main" id="{6067E4AA-F0F2-4EEB-A7F8-2007C5712217}"/>
                </a:ext>
              </a:extLst>
            </p:cNvPr>
            <p:cNvSpPr/>
            <p:nvPr/>
          </p:nvSpPr>
          <p:spPr>
            <a:xfrm>
              <a:off x="9238142" y="2525464"/>
              <a:ext cx="2160383" cy="1472184"/>
            </a:xfrm>
            <a:prstGeom prst="round1Rect">
              <a:avLst>
                <a:gd name="adj" fmla="val 4586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a:extLst>
                <a:ext uri="{FF2B5EF4-FFF2-40B4-BE49-F238E27FC236}">
                  <a16:creationId xmlns:a16="http://schemas.microsoft.com/office/drawing/2014/main" id="{031B9C6D-AA99-4456-9ECA-02CF693BD81A}"/>
                </a:ext>
              </a:extLst>
            </p:cNvPr>
            <p:cNvGrpSpPr/>
            <p:nvPr/>
          </p:nvGrpSpPr>
          <p:grpSpPr>
            <a:xfrm>
              <a:off x="10080789" y="2648717"/>
              <a:ext cx="475087" cy="475087"/>
              <a:chOff x="7237992" y="1798017"/>
              <a:chExt cx="369930" cy="369930"/>
            </a:xfrm>
          </p:grpSpPr>
          <p:grpSp>
            <p:nvGrpSpPr>
              <p:cNvPr id="57" name="Google Shape;1002;p32">
                <a:extLst>
                  <a:ext uri="{FF2B5EF4-FFF2-40B4-BE49-F238E27FC236}">
                    <a16:creationId xmlns:a16="http://schemas.microsoft.com/office/drawing/2014/main" id="{011ACC85-4341-427B-B228-6BB167425F6E}"/>
                  </a:ext>
                </a:extLst>
              </p:cNvPr>
              <p:cNvGrpSpPr/>
              <p:nvPr/>
            </p:nvGrpSpPr>
            <p:grpSpPr>
              <a:xfrm>
                <a:off x="7346814" y="1892032"/>
                <a:ext cx="165306" cy="193260"/>
                <a:chOff x="-48237000" y="2342650"/>
                <a:chExt cx="256800" cy="300225"/>
              </a:xfrm>
              <a:solidFill>
                <a:schemeClr val="bg1"/>
              </a:solidFill>
            </p:grpSpPr>
            <p:sp>
              <p:nvSpPr>
                <p:cNvPr id="59" name="Google Shape;1003;p32">
                  <a:extLst>
                    <a:ext uri="{FF2B5EF4-FFF2-40B4-BE49-F238E27FC236}">
                      <a16:creationId xmlns:a16="http://schemas.microsoft.com/office/drawing/2014/main" id="{9AF38179-F54D-4E71-8BCC-C75A91E29E9C}"/>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0" name="Google Shape;1004;p32">
                  <a:extLst>
                    <a:ext uri="{FF2B5EF4-FFF2-40B4-BE49-F238E27FC236}">
                      <a16:creationId xmlns:a16="http://schemas.microsoft.com/office/drawing/2014/main" id="{49C78174-B37F-459C-AEC3-A4284762CACF}"/>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1" name="Google Shape;1005;p32">
                  <a:extLst>
                    <a:ext uri="{FF2B5EF4-FFF2-40B4-BE49-F238E27FC236}">
                      <a16:creationId xmlns:a16="http://schemas.microsoft.com/office/drawing/2014/main" id="{E0DC849D-B0C0-4D7D-AFAE-A3DB5EEAA416}"/>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grpSp>
          <p:sp>
            <p:nvSpPr>
              <p:cNvPr id="58" name="椭圆 57">
                <a:extLst>
                  <a:ext uri="{FF2B5EF4-FFF2-40B4-BE49-F238E27FC236}">
                    <a16:creationId xmlns:a16="http://schemas.microsoft.com/office/drawing/2014/main" id="{1778461F-281F-424E-B3B3-C52022344662}"/>
                  </a:ext>
                </a:extLst>
              </p:cNvPr>
              <p:cNvSpPr/>
              <p:nvPr/>
            </p:nvSpPr>
            <p:spPr>
              <a:xfrm>
                <a:off x="7237992" y="1798017"/>
                <a:ext cx="369930" cy="36993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1" name="文本框 80">
              <a:extLst>
                <a:ext uri="{FF2B5EF4-FFF2-40B4-BE49-F238E27FC236}">
                  <a16:creationId xmlns:a16="http://schemas.microsoft.com/office/drawing/2014/main" id="{BF06685F-7828-4A6B-A447-D4F3BE33D652}"/>
                </a:ext>
              </a:extLst>
            </p:cNvPr>
            <p:cNvSpPr txBox="1"/>
            <p:nvPr/>
          </p:nvSpPr>
          <p:spPr>
            <a:xfrm>
              <a:off x="9272797" y="3333934"/>
              <a:ext cx="2107792" cy="400110"/>
            </a:xfrm>
            <a:prstGeom prst="rect">
              <a:avLst/>
            </a:prstGeom>
            <a:noFill/>
          </p:spPr>
          <p:txBody>
            <a:bodyPr wrap="square" rtlCol="0">
              <a:spAutoFit/>
            </a:bodyPr>
            <a:lstStyle/>
            <a:p>
              <a:pPr algn="ctr"/>
              <a:r>
                <a:rPr lang="en-US" altLang="zh-CN" sz="2000" dirty="0">
                  <a:solidFill>
                    <a:schemeClr val="bg1"/>
                  </a:solidFill>
                  <a:cs typeface="+mn-ea"/>
                  <a:sym typeface="+mn-lt"/>
                </a:rPr>
                <a:t>YOUR TITLE</a:t>
              </a:r>
              <a:endParaRPr lang="zh-CN" altLang="en-US" sz="2000" dirty="0">
                <a:solidFill>
                  <a:schemeClr val="bg1"/>
                </a:solidFill>
                <a:cs typeface="+mn-ea"/>
                <a:sym typeface="+mn-lt"/>
              </a:endParaRPr>
            </a:p>
          </p:txBody>
        </p:sp>
      </p:grpSp>
      <p:sp>
        <p:nvSpPr>
          <p:cNvPr id="83" name="文本框 82">
            <a:extLst>
              <a:ext uri="{FF2B5EF4-FFF2-40B4-BE49-F238E27FC236}">
                <a16:creationId xmlns:a16="http://schemas.microsoft.com/office/drawing/2014/main" id="{440771E8-A993-49D1-BB6E-6ABE14E80734}"/>
              </a:ext>
            </a:extLst>
          </p:cNvPr>
          <p:cNvSpPr txBox="1"/>
          <p:nvPr/>
        </p:nvSpPr>
        <p:spPr>
          <a:xfrm>
            <a:off x="6666408" y="4624400"/>
            <a:ext cx="4577497" cy="861774"/>
          </a:xfrm>
          <a:prstGeom prst="rect">
            <a:avLst/>
          </a:prstGeom>
          <a:noFill/>
        </p:spPr>
        <p:txBody>
          <a:bodyPr wrap="square">
            <a:spAutoFit/>
          </a:bodyPr>
          <a:lstStyle/>
          <a:p>
            <a:pPr>
              <a:lnSpc>
                <a:spcPts val="2000"/>
              </a:lnSpc>
            </a:pPr>
            <a:r>
              <a:rPr lang="zh-CN" altLang="en-US" sz="1100" spc="100" dirty="0">
                <a:solidFill>
                  <a:schemeClr val="tx1">
                    <a:lumMod val="50000"/>
                    <a:lumOff val="50000"/>
                  </a:schemeClr>
                </a:solidFill>
                <a:cs typeface="+mn-ea"/>
                <a:sym typeface="+mn-lt"/>
              </a:rPr>
              <a:t>Work report refers to a comprehensive and systematic general inspection and evaluation of the work that has been done in a certain period of time</a:t>
            </a:r>
          </a:p>
        </p:txBody>
      </p:sp>
      <p:sp>
        <p:nvSpPr>
          <p:cNvPr id="84" name="文本框 83">
            <a:extLst>
              <a:ext uri="{FF2B5EF4-FFF2-40B4-BE49-F238E27FC236}">
                <a16:creationId xmlns:a16="http://schemas.microsoft.com/office/drawing/2014/main" id="{C4727194-5E9D-4081-A548-9017D2D050FF}"/>
              </a:ext>
            </a:extLst>
          </p:cNvPr>
          <p:cNvSpPr txBox="1"/>
          <p:nvPr/>
        </p:nvSpPr>
        <p:spPr>
          <a:xfrm>
            <a:off x="6666408" y="4134936"/>
            <a:ext cx="3748142" cy="523220"/>
          </a:xfrm>
          <a:prstGeom prst="rect">
            <a:avLst/>
          </a:prstGeom>
          <a:noFill/>
        </p:spPr>
        <p:txBody>
          <a:bodyPr wrap="none" rtlCol="0">
            <a:spAutoFit/>
          </a:bodyPr>
          <a:lstStyle/>
          <a:p>
            <a:r>
              <a:rPr lang="en-US" altLang="zh-CN" sz="2800" spc="100" dirty="0">
                <a:cs typeface="+mn-ea"/>
                <a:sym typeface="+mn-lt"/>
              </a:rPr>
              <a:t>BUSINESS REPORT </a:t>
            </a:r>
          </a:p>
        </p:txBody>
      </p:sp>
    </p:spTree>
    <p:extLst>
      <p:ext uri="{BB962C8B-B14F-4D97-AF65-F5344CB8AC3E}">
        <p14:creationId xmlns:p14="http://schemas.microsoft.com/office/powerpoint/2010/main" val="79278473"/>
      </p:ext>
    </p:extLst>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1+#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750" fill="hold"/>
                                        <p:tgtEl>
                                          <p:spTgt spid="34"/>
                                        </p:tgtEl>
                                        <p:attrNameLst>
                                          <p:attrName>ppt_x</p:attrName>
                                        </p:attrNameLst>
                                      </p:cBhvr>
                                      <p:tavLst>
                                        <p:tav tm="0">
                                          <p:val>
                                            <p:strVal val="#ppt_x"/>
                                          </p:val>
                                        </p:tav>
                                        <p:tav tm="100000">
                                          <p:val>
                                            <p:strVal val="#ppt_x"/>
                                          </p:val>
                                        </p:tav>
                                      </p:tavLst>
                                    </p:anim>
                                    <p:anim calcmode="lin" valueType="num">
                                      <p:cBhvr additive="base">
                                        <p:cTn id="16" dur="750" fill="hold"/>
                                        <p:tgtEl>
                                          <p:spTgt spid="34"/>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750"/>
                                        <p:tgtEl>
                                          <p:spTgt spid="4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par>
                                <p:cTn id="23" presetID="22" presetClass="entr" presetSubtype="4"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par>
                                <p:cTn id="26" presetID="2" presetClass="entr" presetSubtype="1"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500" fill="hold"/>
                                        <p:tgtEl>
                                          <p:spTgt spid="86"/>
                                        </p:tgtEl>
                                        <p:attrNameLst>
                                          <p:attrName>ppt_x</p:attrName>
                                        </p:attrNameLst>
                                      </p:cBhvr>
                                      <p:tavLst>
                                        <p:tav tm="0">
                                          <p:val>
                                            <p:strVal val="#ppt_x"/>
                                          </p:val>
                                        </p:tav>
                                        <p:tav tm="100000">
                                          <p:val>
                                            <p:strVal val="#ppt_x"/>
                                          </p:val>
                                        </p:tav>
                                      </p:tavLst>
                                    </p:anim>
                                    <p:anim calcmode="lin" valueType="num">
                                      <p:cBhvr additive="base">
                                        <p:cTn id="29" dur="500" fill="hold"/>
                                        <p:tgtEl>
                                          <p:spTgt spid="86"/>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0-#ppt_h/2"/>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83" grpId="0"/>
      <p:bldP spid="84"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yw2dkq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1827</Words>
  <Application>Microsoft Office PowerPoint</Application>
  <PresentationFormat>宽屏</PresentationFormat>
  <Paragraphs>294</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微软雅黑</vt:lpstr>
      <vt:lpstr>字魂105号-简雅黑</vt:lpstr>
      <vt:lpstr>Arial</vt:lpstr>
      <vt:lpstr>Calibri</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56</cp:revision>
  <dcterms:created xsi:type="dcterms:W3CDTF">2020-10-06T13:32:47Z</dcterms:created>
  <dcterms:modified xsi:type="dcterms:W3CDTF">2022-06-01T10:08:14Z</dcterms:modified>
</cp:coreProperties>
</file>