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2" r:id="rId8"/>
    <p:sldId id="314" r:id="rId9"/>
    <p:sldId id="263" r:id="rId10"/>
    <p:sldId id="265" r:id="rId11"/>
    <p:sldId id="266" r:id="rId12"/>
    <p:sldId id="315" r:id="rId13"/>
    <p:sldId id="279" r:id="rId14"/>
    <p:sldId id="267" r:id="rId15"/>
    <p:sldId id="269" r:id="rId16"/>
    <p:sldId id="316" r:id="rId17"/>
    <p:sldId id="270" r:id="rId18"/>
    <p:sldId id="280" r:id="rId19"/>
    <p:sldId id="271" r:id="rId20"/>
    <p:sldId id="317" r:id="rId21"/>
    <p:sldId id="272" r:id="rId22"/>
    <p:sldId id="274" r:id="rId23"/>
    <p:sldId id="275" r:id="rId24"/>
    <p:sldId id="318" r:id="rId25"/>
    <p:sldId id="276" r:id="rId26"/>
    <p:sldId id="299" r:id="rId27"/>
  </p:sldIdLst>
  <p:sldSz cx="24384000" cy="137160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324E"/>
    <a:srgbClr val="1C3568"/>
    <a:srgbClr val="C2A77E"/>
    <a:srgbClr val="AF2D49"/>
    <a:srgbClr val="C63957"/>
    <a:srgbClr val="AC2C47"/>
    <a:srgbClr val="2C4A8F"/>
    <a:srgbClr val="132649"/>
    <a:srgbClr val="1A3365"/>
    <a:srgbClr val="2B4A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82" autoAdjust="0"/>
    <p:restoredTop sz="94613"/>
  </p:normalViewPr>
  <p:slideViewPr>
    <p:cSldViewPr snapToGrid="0" snapToObjects="1">
      <p:cViewPr varScale="1">
        <p:scale>
          <a:sx n="34" d="100"/>
          <a:sy n="34" d="100"/>
        </p:scale>
        <p:origin x="720" y="7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6716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2185095" y="0"/>
            <a:ext cx="16716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-814387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385763" y="4400550"/>
            <a:ext cx="30861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16716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2185095" y="8685213"/>
            <a:ext cx="16716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998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-814388" y="1143000"/>
            <a:ext cx="5486401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27857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07505" y="13225341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07651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14090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lIns="217709" tIns="108855" rIns="217709" bIns="10885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 vert="eaVert" lIns="217709" tIns="108855" rIns="217709" bIns="10885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 lIns="217709" tIns="108855" rIns="217709" bIns="108855"/>
          <a:lstStyle/>
          <a:p>
            <a:pPr defTabSz="2177095"/>
            <a:fld id="{2E3AAC11-D570-4EA9-AFC0-30FB72BA45EB}" type="datetimeFigureOut">
              <a:rPr lang="zh-CN" altLang="en-US" sz="4300" smtClean="0">
                <a:solidFill>
                  <a:prstClr val="black"/>
                </a:solidFill>
              </a:rPr>
              <a:pPr defTabSz="2177095"/>
              <a:t>2022/6/1</a:t>
            </a:fld>
            <a:endParaRPr lang="zh-CN" altLang="en-US" sz="43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 lIns="217709" tIns="108855" rIns="217709" bIns="108855"/>
          <a:lstStyle/>
          <a:p>
            <a:pPr defTabSz="2177095"/>
            <a:endParaRPr lang="zh-CN" altLang="en-US" sz="43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 lIns="217709" tIns="108855" rIns="217709" bIns="108855"/>
          <a:lstStyle/>
          <a:p>
            <a:pPr defTabSz="2177095"/>
            <a:fld id="{55ECCFAA-F4FB-487C-9F1E-C8836D0C3DC9}" type="slidenum">
              <a:rPr lang="zh-CN" altLang="en-US" sz="4300" smtClean="0">
                <a:solidFill>
                  <a:prstClr val="black"/>
                </a:solidFill>
              </a:rPr>
              <a:pPr defTabSz="2177095"/>
              <a:t>‹#›</a:t>
            </a:fld>
            <a:endParaRPr lang="zh-CN" alt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780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 lIns="217709" tIns="108855" rIns="217709" bIns="10885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 lIns="217709" tIns="108855" rIns="217709" bIns="10885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 lIns="217709" tIns="108855" rIns="217709" bIns="108855"/>
          <a:lstStyle/>
          <a:p>
            <a:pPr defTabSz="2177095"/>
            <a:fld id="{2E3AAC11-D570-4EA9-AFC0-30FB72BA45EB}" type="datetimeFigureOut">
              <a:rPr lang="zh-CN" altLang="en-US" sz="4300" smtClean="0">
                <a:solidFill>
                  <a:prstClr val="black"/>
                </a:solidFill>
              </a:rPr>
              <a:pPr defTabSz="2177095"/>
              <a:t>2022/6/1</a:t>
            </a:fld>
            <a:endParaRPr lang="zh-CN" altLang="en-US" sz="43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 lIns="217709" tIns="108855" rIns="217709" bIns="108855"/>
          <a:lstStyle/>
          <a:p>
            <a:pPr defTabSz="2177095"/>
            <a:endParaRPr lang="zh-CN" altLang="en-US" sz="43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 lIns="217709" tIns="108855" rIns="217709" bIns="108855"/>
          <a:lstStyle/>
          <a:p>
            <a:pPr defTabSz="2177095"/>
            <a:fld id="{55ECCFAA-F4FB-487C-9F1E-C8836D0C3DC9}" type="slidenum">
              <a:rPr lang="zh-CN" altLang="en-US" sz="4300" smtClean="0">
                <a:solidFill>
                  <a:prstClr val="black"/>
                </a:solidFill>
              </a:rPr>
              <a:pPr defTabSz="2177095"/>
              <a:t>‹#›</a:t>
            </a:fld>
            <a:endParaRPr lang="zh-CN" alt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022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605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82536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47967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62999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41924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96354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93986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9252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93979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402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2177095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11" indent="-816411" algn="l" defTabSz="2177095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890" indent="-680342" algn="l" defTabSz="2177095" rtl="0" eaLnBrk="1" latinLnBrk="0" hangingPunct="1">
        <a:spcBef>
          <a:spcPct val="20000"/>
        </a:spcBef>
        <a:buFont typeface="Arial" panose="020B0604020202020204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369" indent="-544274" algn="l" defTabSz="2177095" rtl="0" eaLnBrk="1" latinLnBrk="0" hangingPunct="1">
        <a:spcBef>
          <a:spcPct val="20000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916" indent="-544274" algn="l" defTabSz="2177095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464" indent="-544274" algn="l" defTabSz="2177095" rtl="0" eaLnBrk="1" latinLnBrk="0" hangingPunct="1">
        <a:spcBef>
          <a:spcPct val="20000"/>
        </a:spcBef>
        <a:buFont typeface="Arial" panose="020B0604020202020204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011" indent="-544274" algn="l" defTabSz="2177095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559" indent="-544274" algn="l" defTabSz="2177095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106" indent="-544274" algn="l" defTabSz="2177095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654" indent="-544274" algn="l" defTabSz="2177095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47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95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642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90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737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285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832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380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hyperlink" Target="https://www.freeppt7.com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18" Type="http://schemas.openxmlformats.org/officeDocument/2006/relationships/image" Target="../media/image36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17" Type="http://schemas.openxmlformats.org/officeDocument/2006/relationships/image" Target="../media/image35.png"/><Relationship Id="rId2" Type="http://schemas.openxmlformats.org/officeDocument/2006/relationships/image" Target="../media/image9.png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5" Type="http://schemas.openxmlformats.org/officeDocument/2006/relationships/image" Target="../media/image8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5" Type="http://schemas.openxmlformats.org/officeDocument/2006/relationships/image" Target="../media/image36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png"/><Relationship Id="rId11" Type="http://schemas.openxmlformats.org/officeDocument/2006/relationships/image" Target="../media/image36.png"/><Relationship Id="rId5" Type="http://schemas.openxmlformats.org/officeDocument/2006/relationships/image" Target="../media/image101.png"/><Relationship Id="rId10" Type="http://schemas.openxmlformats.org/officeDocument/2006/relationships/image" Target="../media/image35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6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12" Type="http://schemas.openxmlformats.org/officeDocument/2006/relationships/image" Target="../media/image3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11" Type="http://schemas.openxmlformats.org/officeDocument/2006/relationships/image" Target="../media/image35.png"/><Relationship Id="rId5" Type="http://schemas.openxmlformats.org/officeDocument/2006/relationships/image" Target="../media/image109.png"/><Relationship Id="rId10" Type="http://schemas.openxmlformats.org/officeDocument/2006/relationships/image" Target="../media/image114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8.png"/><Relationship Id="rId11" Type="http://schemas.openxmlformats.org/officeDocument/2006/relationships/image" Target="../media/image36.png"/><Relationship Id="rId5" Type="http://schemas.openxmlformats.org/officeDocument/2006/relationships/image" Target="../media/image117.png"/><Relationship Id="rId10" Type="http://schemas.openxmlformats.org/officeDocument/2006/relationships/image" Target="../media/image35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2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2" Type="http://schemas.openxmlformats.org/officeDocument/2006/relationships/image" Target="../media/image9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5" Type="http://schemas.openxmlformats.org/officeDocument/2006/relationships/image" Target="../media/image35.png"/><Relationship Id="rId10" Type="http://schemas.openxmlformats.org/officeDocument/2006/relationships/image" Target="../media/image129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Relationship Id="rId14" Type="http://schemas.openxmlformats.org/officeDocument/2006/relationships/image" Target="../media/image1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4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12" Type="http://schemas.openxmlformats.org/officeDocument/2006/relationships/image" Target="../media/image14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5" Type="http://schemas.openxmlformats.org/officeDocument/2006/relationships/image" Target="../media/image136.png"/><Relationship Id="rId15" Type="http://schemas.openxmlformats.org/officeDocument/2006/relationships/image" Target="../media/image36.png"/><Relationship Id="rId10" Type="http://schemas.openxmlformats.org/officeDocument/2006/relationships/image" Target="../media/image141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Relationship Id="rId1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35.png"/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12" Type="http://schemas.openxmlformats.org/officeDocument/2006/relationships/image" Target="../media/image15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8.png"/><Relationship Id="rId11" Type="http://schemas.openxmlformats.org/officeDocument/2006/relationships/image" Target="../media/image153.png"/><Relationship Id="rId5" Type="http://schemas.openxmlformats.org/officeDocument/2006/relationships/image" Target="../media/image147.png"/><Relationship Id="rId10" Type="http://schemas.openxmlformats.org/officeDocument/2006/relationships/image" Target="../media/image152.png"/><Relationship Id="rId4" Type="http://schemas.openxmlformats.org/officeDocument/2006/relationships/image" Target="../media/image146.png"/><Relationship Id="rId9" Type="http://schemas.openxmlformats.org/officeDocument/2006/relationships/image" Target="../media/image151.png"/><Relationship Id="rId1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hyperlink" Target="https://www.freeppt7.com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36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3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3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35.png"/><Relationship Id="rId2" Type="http://schemas.openxmlformats.org/officeDocument/2006/relationships/image" Target="../media/image9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36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3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143B">
                <a:alpha val="100000"/>
              </a:srgbClr>
            </a:gs>
            <a:gs pos="100000">
              <a:srgbClr val="04266A">
                <a:alpha val="10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 101"/>
          <p:cNvPicPr>
            <a:picLocks noChangeAspect="1"/>
          </p:cNvPicPr>
          <p:nvPr/>
        </p:nvPicPr>
        <p:blipFill>
          <a:blip r:embed="rId2">
            <a:alphaModFix amt="15000"/>
          </a:blip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grpSp>
        <p:nvGrpSpPr>
          <p:cNvPr id="102" name="组合 102"/>
          <p:cNvGrpSpPr/>
          <p:nvPr/>
        </p:nvGrpSpPr>
        <p:grpSpPr>
          <a:xfrm>
            <a:off x="11950700" y="2336800"/>
            <a:ext cx="12446000" cy="11404600"/>
            <a:chOff x="11950700" y="2336800"/>
            <a:chExt cx="12446000" cy="11404600"/>
          </a:xfrm>
        </p:grpSpPr>
        <p:pic>
          <p:nvPicPr>
            <p:cNvPr id="103" name="image 1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3677900" y="2997200"/>
              <a:ext cx="10718800" cy="10731500"/>
            </a:xfrm>
            <a:prstGeom prst="rect">
              <a:avLst/>
            </a:prstGeom>
          </p:spPr>
        </p:pic>
        <p:pic>
          <p:nvPicPr>
            <p:cNvPr id="104" name="image 1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9443700" y="10528300"/>
              <a:ext cx="4953000" cy="3213100"/>
            </a:xfrm>
            <a:prstGeom prst="rect">
              <a:avLst/>
            </a:prstGeom>
          </p:spPr>
        </p:pic>
        <p:pic>
          <p:nvPicPr>
            <p:cNvPr id="105" name="image 10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6560800" y="3683000"/>
              <a:ext cx="7835900" cy="7835900"/>
            </a:xfrm>
            <a:prstGeom prst="rect">
              <a:avLst/>
            </a:prstGeom>
          </p:spPr>
        </p:pic>
        <p:pic>
          <p:nvPicPr>
            <p:cNvPr id="106" name="image 106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5697200" y="2819400"/>
              <a:ext cx="8699500" cy="8699500"/>
            </a:xfrm>
            <a:prstGeom prst="rect">
              <a:avLst/>
            </a:prstGeom>
          </p:spPr>
        </p:pic>
        <p:pic>
          <p:nvPicPr>
            <p:cNvPr id="107" name="image 107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11950700" y="11734800"/>
              <a:ext cx="4483100" cy="2006600"/>
            </a:xfrm>
            <a:prstGeom prst="rect">
              <a:avLst/>
            </a:prstGeom>
          </p:spPr>
        </p:pic>
        <p:pic>
          <p:nvPicPr>
            <p:cNvPr id="108" name="image 108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21437600" y="2336800"/>
              <a:ext cx="2959100" cy="2959100"/>
            </a:xfrm>
            <a:prstGeom prst="rect">
              <a:avLst/>
            </a:prstGeom>
          </p:spPr>
        </p:pic>
      </p:grpSp>
      <p:sp>
        <p:nvSpPr>
          <p:cNvPr id="109" name="Object 109"/>
          <p:cNvSpPr txBox="1"/>
          <p:nvPr/>
        </p:nvSpPr>
        <p:spPr>
          <a:xfrm>
            <a:off x="1457325" y="5148580"/>
            <a:ext cx="15615920" cy="21590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r>
              <a:rPr lang="en-US" altLang="zh-CN" sz="14200" b="1" dirty="0">
                <a:solidFill>
                  <a:srgbClr val="FFFFFF"/>
                </a:solidFill>
                <a:cs typeface="+mn-ea"/>
                <a:sym typeface="+mn-lt"/>
              </a:rPr>
              <a:t>BUSINESS PPT</a:t>
            </a:r>
            <a:endParaRPr lang="zh-CN" altLang="en-US" sz="14200" b="1" i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10" name="Object 1010"/>
          <p:cNvSpPr txBox="1"/>
          <p:nvPr/>
        </p:nvSpPr>
        <p:spPr>
          <a:xfrm>
            <a:off x="1615440" y="7484745"/>
            <a:ext cx="12062460" cy="7366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4800" b="0" dirty="0">
                <a:solidFill>
                  <a:srgbClr val="FFFFFF"/>
                </a:solidFill>
                <a:cs typeface="+mn-ea"/>
                <a:sym typeface="+mn-lt"/>
              </a:rPr>
              <a:t>P</a:t>
            </a:r>
            <a:r>
              <a:rPr lang="zh-CN" sz="4800" b="0" dirty="0">
                <a:solidFill>
                  <a:srgbClr val="FFFFFF"/>
                </a:solidFill>
                <a:cs typeface="+mn-ea"/>
                <a:sym typeface="+mn-lt"/>
              </a:rPr>
              <a:t>PT TEMPLATE OF BUSINESS REPORT</a:t>
            </a:r>
          </a:p>
        </p:txBody>
      </p:sp>
      <p:sp>
        <p:nvSpPr>
          <p:cNvPr id="1011" name="Object 1011"/>
          <p:cNvSpPr txBox="1"/>
          <p:nvPr/>
        </p:nvSpPr>
        <p:spPr>
          <a:xfrm>
            <a:off x="17558488" y="10575925"/>
            <a:ext cx="4736871" cy="6096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3600" dirty="0">
                <a:solidFill>
                  <a:srgbClr val="FFFFFF"/>
                </a:solidFill>
                <a:cs typeface="+mn-ea"/>
                <a:sym typeface="+mn-lt"/>
              </a:rPr>
              <a:t>Report </a:t>
            </a:r>
            <a:r>
              <a:rPr lang="zh-CN" altLang="zh-CN" sz="3600" dirty="0">
                <a:solidFill>
                  <a:srgbClr val="FFFFFF"/>
                </a:solidFill>
                <a:cs typeface="+mn-ea"/>
                <a:sym typeface="+mn-lt"/>
              </a:rPr>
              <a:t>：</a:t>
            </a:r>
            <a:r>
              <a:rPr lang="en-US" altLang="zh-CN" sz="3600" dirty="0">
                <a:solidFill>
                  <a:srgbClr val="FFFFFF"/>
                </a:solidFill>
                <a:cs typeface="+mn-ea"/>
                <a:sym typeface="+mn-lt"/>
              </a:rPr>
              <a:t>jpppt.com</a:t>
            </a:r>
            <a:endParaRPr lang="zh-CN" altLang="en-US" sz="3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1014" name="组合 1014"/>
          <p:cNvGrpSpPr/>
          <p:nvPr/>
        </p:nvGrpSpPr>
        <p:grpSpPr>
          <a:xfrm>
            <a:off x="1778000" y="9239250"/>
            <a:ext cx="10769600" cy="901700"/>
            <a:chOff x="1778000" y="8458200"/>
            <a:chExt cx="10769600" cy="901700"/>
          </a:xfrm>
        </p:grpSpPr>
        <p:grpSp>
          <p:nvGrpSpPr>
            <p:cNvPr id="1015" name="组合 1015"/>
            <p:cNvGrpSpPr/>
            <p:nvPr/>
          </p:nvGrpSpPr>
          <p:grpSpPr>
            <a:xfrm>
              <a:off x="1778000" y="8458200"/>
              <a:ext cx="3238500" cy="901700"/>
              <a:chOff x="1778000" y="8458200"/>
              <a:chExt cx="3238500" cy="901700"/>
            </a:xfrm>
          </p:grpSpPr>
          <p:pic>
            <p:nvPicPr>
              <p:cNvPr id="1016" name="image 1016"/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778000" y="8458200"/>
                <a:ext cx="3238500" cy="901700"/>
              </a:xfrm>
              <a:prstGeom prst="rect">
                <a:avLst/>
              </a:prstGeom>
            </p:spPr>
          </p:pic>
          <p:sp>
            <p:nvSpPr>
              <p:cNvPr id="1017" name="Object 1017"/>
              <p:cNvSpPr txBox="1"/>
              <p:nvPr/>
            </p:nvSpPr>
            <p:spPr>
              <a:xfrm>
                <a:off x="1998986" y="8584505"/>
                <a:ext cx="2719625" cy="609600"/>
              </a:xfrm>
              <a:prstGeom prst="rect">
                <a:avLst/>
              </a:prstGeom>
            </p:spPr>
            <p:txBody>
              <a:bodyPr vert="horz" rtlCol="0" anchor="t" anchorCtr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altLang="zh-CN" sz="4000" b="0" dirty="0">
                    <a:solidFill>
                      <a:srgbClr val="091D43"/>
                    </a:solidFill>
                    <a:cs typeface="+mn-ea"/>
                    <a:sym typeface="+mn-lt"/>
                  </a:rPr>
                  <a:t>text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018" name="组合 1018"/>
            <p:cNvGrpSpPr/>
            <p:nvPr/>
          </p:nvGrpSpPr>
          <p:grpSpPr>
            <a:xfrm>
              <a:off x="5549900" y="8458200"/>
              <a:ext cx="3238500" cy="901700"/>
              <a:chOff x="5549900" y="8458200"/>
              <a:chExt cx="3238500" cy="901700"/>
            </a:xfrm>
          </p:grpSpPr>
          <p:pic>
            <p:nvPicPr>
              <p:cNvPr id="1019" name="image 1019"/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5549900" y="8458200"/>
                <a:ext cx="3238500" cy="901700"/>
              </a:xfrm>
              <a:prstGeom prst="rect">
                <a:avLst/>
              </a:prstGeom>
            </p:spPr>
          </p:pic>
          <p:sp>
            <p:nvSpPr>
              <p:cNvPr id="1020" name="Object 1020"/>
              <p:cNvSpPr txBox="1"/>
              <p:nvPr/>
            </p:nvSpPr>
            <p:spPr>
              <a:xfrm>
                <a:off x="5757590" y="8585497"/>
                <a:ext cx="2792631" cy="609600"/>
              </a:xfrm>
              <a:prstGeom prst="rect">
                <a:avLst/>
              </a:prstGeom>
            </p:spPr>
            <p:txBody>
              <a:bodyPr vert="horz" rtlCol="0" anchor="t" anchorCtr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altLang="zh-CN" sz="4000" b="0" dirty="0">
                    <a:solidFill>
                      <a:srgbClr val="091D43"/>
                    </a:solidFill>
                    <a:cs typeface="+mn-ea"/>
                    <a:sym typeface="+mn-lt"/>
                  </a:rPr>
                  <a:t>text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021" name="组合 1021"/>
            <p:cNvGrpSpPr/>
            <p:nvPr/>
          </p:nvGrpSpPr>
          <p:grpSpPr>
            <a:xfrm>
              <a:off x="9309100" y="8458200"/>
              <a:ext cx="3238500" cy="901700"/>
              <a:chOff x="9309100" y="8458200"/>
              <a:chExt cx="3238500" cy="901700"/>
            </a:xfrm>
          </p:grpSpPr>
          <p:pic>
            <p:nvPicPr>
              <p:cNvPr id="1022" name="image 1022"/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9309100" y="8458200"/>
                <a:ext cx="3238500" cy="901700"/>
              </a:xfrm>
              <a:prstGeom prst="rect">
                <a:avLst/>
              </a:prstGeom>
            </p:spPr>
          </p:pic>
          <p:sp>
            <p:nvSpPr>
              <p:cNvPr id="1023" name="Object 1023"/>
              <p:cNvSpPr txBox="1"/>
              <p:nvPr/>
            </p:nvSpPr>
            <p:spPr>
              <a:xfrm>
                <a:off x="9522347" y="8585894"/>
                <a:ext cx="2816966" cy="609600"/>
              </a:xfrm>
              <a:prstGeom prst="rect">
                <a:avLst/>
              </a:prstGeom>
            </p:spPr>
            <p:txBody>
              <a:bodyPr vert="horz" rtlCol="0" anchor="t" anchorCtr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altLang="zh-CN" sz="4000" b="0" dirty="0">
                    <a:solidFill>
                      <a:srgbClr val="091D43"/>
                    </a:solidFill>
                    <a:cs typeface="+mn-ea"/>
                    <a:sym typeface="+mn-lt"/>
                  </a:rPr>
                  <a:t>text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Object 109"/>
          <p:cNvSpPr txBox="1"/>
          <p:nvPr/>
        </p:nvSpPr>
        <p:spPr>
          <a:xfrm>
            <a:off x="1584325" y="2936875"/>
            <a:ext cx="5685790" cy="21590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17000" b="0" i="0" spc="300" dirty="0">
                <a:solidFill>
                  <a:srgbClr val="FFFFFF"/>
                </a:solidFill>
                <a:latin typeface="Agency FB" panose="020B0503020202020204" pitchFamily="34" charset="0"/>
                <a:cs typeface="+mn-ea"/>
                <a:sym typeface="+mn-lt"/>
              </a:rPr>
              <a:t>20XX</a:t>
            </a:r>
          </a:p>
        </p:txBody>
      </p:sp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D1278437-B9A8-64E3-3346-396C49396B90}"/>
              </a:ext>
            </a:extLst>
          </p:cNvPr>
          <p:cNvSpPr/>
          <p:nvPr/>
        </p:nvSpPr>
        <p:spPr>
          <a:xfrm>
            <a:off x="20586700" y="653237"/>
            <a:ext cx="2959100" cy="8326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/>
              <a:t>LOGO</a:t>
            </a:r>
            <a:endParaRPr lang="ko-KR" altLang="en-US" sz="4800" dirty="0"/>
          </a:p>
        </p:txBody>
      </p:sp>
      <p:sp>
        <p:nvSpPr>
          <p:cNvPr id="25" name="TextBox 3">
            <a:hlinkClick r:id="rId10"/>
            <a:extLst>
              <a:ext uri="{FF2B5EF4-FFF2-40B4-BE49-F238E27FC236}">
                <a16:creationId xmlns:a16="http://schemas.microsoft.com/office/drawing/2014/main" id="{09DF86F6-4FEC-6EF7-01DB-30C55D592A05}"/>
              </a:ext>
            </a:extLst>
          </p:cNvPr>
          <p:cNvSpPr txBox="1"/>
          <p:nvPr/>
        </p:nvSpPr>
        <p:spPr>
          <a:xfrm>
            <a:off x="14757310" y="13227219"/>
            <a:ext cx="5169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6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09" grpId="1"/>
      <p:bldP spid="1010" grpId="0"/>
      <p:bldP spid="1010" grpId="1"/>
      <p:bldP spid="1011" grpId="0"/>
      <p:bldP spid="1011" grpId="1"/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"/>
            <a:ext cx="24384635" cy="13790295"/>
          </a:xfrm>
          <a:prstGeom prst="rect">
            <a:avLst/>
          </a:prstGeom>
        </p:spPr>
      </p:pic>
      <p:pic>
        <p:nvPicPr>
          <p:cNvPr id="1106" name="image 110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97500" y="5257800"/>
            <a:ext cx="889000" cy="317500"/>
          </a:xfrm>
          <a:prstGeom prst="rect">
            <a:avLst/>
          </a:prstGeom>
        </p:spPr>
      </p:pic>
      <p:pic>
        <p:nvPicPr>
          <p:cNvPr id="1107" name="image 110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652000" y="5257800"/>
            <a:ext cx="889000" cy="317500"/>
          </a:xfrm>
          <a:prstGeom prst="rect">
            <a:avLst/>
          </a:prstGeom>
        </p:spPr>
      </p:pic>
      <p:pic>
        <p:nvPicPr>
          <p:cNvPr id="1108" name="image 110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893800" y="5257800"/>
            <a:ext cx="889000" cy="317500"/>
          </a:xfrm>
          <a:prstGeom prst="rect">
            <a:avLst/>
          </a:prstGeom>
        </p:spPr>
      </p:pic>
      <p:pic>
        <p:nvPicPr>
          <p:cNvPr id="1109" name="image 110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148300" y="5257800"/>
            <a:ext cx="889000" cy="317500"/>
          </a:xfrm>
          <a:prstGeom prst="rect">
            <a:avLst/>
          </a:prstGeom>
        </p:spPr>
      </p:pic>
      <p:grpSp>
        <p:nvGrpSpPr>
          <p:cNvPr id="11010" name="组合 11010"/>
          <p:cNvGrpSpPr/>
          <p:nvPr/>
        </p:nvGrpSpPr>
        <p:grpSpPr>
          <a:xfrm>
            <a:off x="2197100" y="3911600"/>
            <a:ext cx="3035300" cy="3378200"/>
            <a:chOff x="2197100" y="3911600"/>
            <a:chExt cx="3035300" cy="3378200"/>
          </a:xfrm>
        </p:grpSpPr>
        <p:pic>
          <p:nvPicPr>
            <p:cNvPr id="11011" name="image 1101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197100" y="3911600"/>
              <a:ext cx="3035300" cy="3035300"/>
            </a:xfrm>
            <a:prstGeom prst="rect">
              <a:avLst/>
            </a:prstGeom>
          </p:spPr>
        </p:pic>
        <p:pic>
          <p:nvPicPr>
            <p:cNvPr id="11012" name="image 1101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3365500" y="6985000"/>
              <a:ext cx="723900" cy="304800"/>
            </a:xfrm>
            <a:prstGeom prst="rect">
              <a:avLst/>
            </a:prstGeom>
          </p:spPr>
        </p:pic>
        <p:pic>
          <p:nvPicPr>
            <p:cNvPr id="11013" name="image 11013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3111500" y="4686300"/>
              <a:ext cx="1447800" cy="1485900"/>
            </a:xfrm>
            <a:prstGeom prst="rect">
              <a:avLst/>
            </a:prstGeom>
          </p:spPr>
        </p:pic>
      </p:grpSp>
      <p:grpSp>
        <p:nvGrpSpPr>
          <p:cNvPr id="11014" name="组合 11014"/>
          <p:cNvGrpSpPr/>
          <p:nvPr/>
        </p:nvGrpSpPr>
        <p:grpSpPr>
          <a:xfrm>
            <a:off x="6451600" y="3911600"/>
            <a:ext cx="3035300" cy="3378200"/>
            <a:chOff x="6451600" y="3911600"/>
            <a:chExt cx="3035300" cy="3378200"/>
          </a:xfrm>
        </p:grpSpPr>
        <p:pic>
          <p:nvPicPr>
            <p:cNvPr id="11015" name="image 11015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6451600" y="3911600"/>
              <a:ext cx="3035300" cy="3035300"/>
            </a:xfrm>
            <a:prstGeom prst="rect">
              <a:avLst/>
            </a:prstGeom>
          </p:spPr>
        </p:pic>
        <p:pic>
          <p:nvPicPr>
            <p:cNvPr id="11016" name="image 11016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7620000" y="6985000"/>
              <a:ext cx="723900" cy="304800"/>
            </a:xfrm>
            <a:prstGeom prst="rect">
              <a:avLst/>
            </a:prstGeom>
          </p:spPr>
        </p:pic>
        <p:pic>
          <p:nvPicPr>
            <p:cNvPr id="11017" name="image 11017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7366000" y="4749800"/>
              <a:ext cx="1409700" cy="1422400"/>
            </a:xfrm>
            <a:prstGeom prst="rect">
              <a:avLst/>
            </a:prstGeom>
          </p:spPr>
        </p:pic>
      </p:grpSp>
      <p:grpSp>
        <p:nvGrpSpPr>
          <p:cNvPr id="11018" name="组合 11018"/>
          <p:cNvGrpSpPr/>
          <p:nvPr/>
        </p:nvGrpSpPr>
        <p:grpSpPr>
          <a:xfrm>
            <a:off x="10706100" y="3911600"/>
            <a:ext cx="3035300" cy="3378200"/>
            <a:chOff x="10706100" y="3911600"/>
            <a:chExt cx="3035300" cy="3378200"/>
          </a:xfrm>
        </p:grpSpPr>
        <p:pic>
          <p:nvPicPr>
            <p:cNvPr id="11019" name="image 11019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0706100" y="3911600"/>
              <a:ext cx="3035300" cy="3035300"/>
            </a:xfrm>
            <a:prstGeom prst="rect">
              <a:avLst/>
            </a:prstGeom>
          </p:spPr>
        </p:pic>
        <p:pic>
          <p:nvPicPr>
            <p:cNvPr id="11020" name="image 11020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1874500" y="6985000"/>
              <a:ext cx="723900" cy="304800"/>
            </a:xfrm>
            <a:prstGeom prst="rect">
              <a:avLst/>
            </a:prstGeom>
          </p:spPr>
        </p:pic>
        <p:pic>
          <p:nvPicPr>
            <p:cNvPr id="11021" name="image 11021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1442700" y="4699000"/>
              <a:ext cx="1638300" cy="1422400"/>
            </a:xfrm>
            <a:prstGeom prst="rect">
              <a:avLst/>
            </a:prstGeom>
          </p:spPr>
        </p:pic>
      </p:grpSp>
      <p:grpSp>
        <p:nvGrpSpPr>
          <p:cNvPr id="11022" name="组合 11022"/>
          <p:cNvGrpSpPr/>
          <p:nvPr/>
        </p:nvGrpSpPr>
        <p:grpSpPr>
          <a:xfrm>
            <a:off x="14947900" y="3911600"/>
            <a:ext cx="3035300" cy="3378200"/>
            <a:chOff x="14947900" y="3911600"/>
            <a:chExt cx="3035300" cy="3378200"/>
          </a:xfrm>
        </p:grpSpPr>
        <p:pic>
          <p:nvPicPr>
            <p:cNvPr id="11023" name="image 11023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14947900" y="3911600"/>
              <a:ext cx="3035300" cy="3035300"/>
            </a:xfrm>
            <a:prstGeom prst="rect">
              <a:avLst/>
            </a:prstGeom>
          </p:spPr>
        </p:pic>
        <p:pic>
          <p:nvPicPr>
            <p:cNvPr id="11024" name="image 11024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>
            <a:xfrm>
              <a:off x="16116300" y="6985000"/>
              <a:ext cx="723900" cy="304800"/>
            </a:xfrm>
            <a:prstGeom prst="rect">
              <a:avLst/>
            </a:prstGeom>
          </p:spPr>
        </p:pic>
        <p:pic>
          <p:nvPicPr>
            <p:cNvPr id="11025" name="image 11025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>
              <a:off x="16014700" y="4762500"/>
              <a:ext cx="1231900" cy="1384300"/>
            </a:xfrm>
            <a:prstGeom prst="rect">
              <a:avLst/>
            </a:prstGeom>
          </p:spPr>
        </p:pic>
      </p:grpSp>
      <p:grpSp>
        <p:nvGrpSpPr>
          <p:cNvPr id="11026" name="组合 11026"/>
          <p:cNvGrpSpPr/>
          <p:nvPr/>
        </p:nvGrpSpPr>
        <p:grpSpPr>
          <a:xfrm>
            <a:off x="19202400" y="3911600"/>
            <a:ext cx="3035300" cy="3378200"/>
            <a:chOff x="19202400" y="3911600"/>
            <a:chExt cx="3035300" cy="3378200"/>
          </a:xfrm>
        </p:grpSpPr>
        <p:pic>
          <p:nvPicPr>
            <p:cNvPr id="11027" name="image 1102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9202400" y="3911600"/>
              <a:ext cx="3035300" cy="3035300"/>
            </a:xfrm>
            <a:prstGeom prst="rect">
              <a:avLst/>
            </a:prstGeom>
          </p:spPr>
        </p:pic>
        <p:pic>
          <p:nvPicPr>
            <p:cNvPr id="11028" name="image 1102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20370800" y="6985000"/>
              <a:ext cx="723900" cy="304800"/>
            </a:xfrm>
            <a:prstGeom prst="rect">
              <a:avLst/>
            </a:prstGeom>
          </p:spPr>
        </p:pic>
        <p:pic>
          <p:nvPicPr>
            <p:cNvPr id="11029" name="image 11029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>
            <a:xfrm>
              <a:off x="19977100" y="4813300"/>
              <a:ext cx="1511300" cy="1282700"/>
            </a:xfrm>
            <a:prstGeom prst="rect">
              <a:avLst/>
            </a:prstGeom>
          </p:spPr>
        </p:pic>
      </p:grpSp>
      <p:pic>
        <p:nvPicPr>
          <p:cNvPr id="11031" name="image 11031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2070100" y="8636000"/>
            <a:ext cx="3314700" cy="76200"/>
          </a:xfrm>
          <a:prstGeom prst="rect">
            <a:avLst/>
          </a:prstGeom>
        </p:spPr>
      </p:pic>
      <p:sp>
        <p:nvSpPr>
          <p:cNvPr id="11032" name="Object 11032"/>
          <p:cNvSpPr txBox="1"/>
          <p:nvPr/>
        </p:nvSpPr>
        <p:spPr>
          <a:xfrm>
            <a:off x="2042160" y="8873490"/>
            <a:ext cx="3505200" cy="14478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29000"/>
              </a:lnSpc>
            </a:pPr>
            <a:r>
              <a:rPr lang="en-US" altLang="zh-CN" sz="2900" dirty="0">
                <a:solidFill>
                  <a:srgbClr val="262626"/>
                </a:solidFill>
                <a:cs typeface="+mn-ea"/>
                <a:sym typeface="+mn-lt"/>
              </a:rPr>
              <a:t>Click here to add content that matches the title.</a:t>
            </a:r>
            <a:endParaRPr lang="zh-CN" sz="2900" b="0" i="0" dirty="0">
              <a:solidFill>
                <a:srgbClr val="262626"/>
              </a:solidFill>
              <a:cs typeface="+mn-ea"/>
              <a:sym typeface="+mn-lt"/>
            </a:endParaRPr>
          </a:p>
          <a:p>
            <a:pPr algn="l">
              <a:lnSpc>
                <a:spcPct val="129000"/>
              </a:lnSpc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033" name="Object 11033"/>
          <p:cNvSpPr txBox="1"/>
          <p:nvPr/>
        </p:nvSpPr>
        <p:spPr>
          <a:xfrm>
            <a:off x="1845310" y="7804785"/>
            <a:ext cx="3764280" cy="6350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4200" dirty="0">
                <a:solidFill>
                  <a:srgbClr val="292929"/>
                </a:solidFill>
                <a:cs typeface="+mn-ea"/>
                <a:sym typeface="+mn-lt"/>
              </a:rPr>
              <a:t>Add title text</a:t>
            </a:r>
            <a:endParaRPr lang="zh-CN" altLang="en-US" sz="4200" dirty="0">
              <a:solidFill>
                <a:srgbClr val="292929"/>
              </a:solidFill>
              <a:cs typeface="+mn-ea"/>
              <a:sym typeface="+mn-lt"/>
            </a:endParaRPr>
          </a:p>
        </p:txBody>
      </p:sp>
      <p:pic>
        <p:nvPicPr>
          <p:cNvPr id="11035" name="image 11035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6350000" y="8636000"/>
            <a:ext cx="3314700" cy="76200"/>
          </a:xfrm>
          <a:prstGeom prst="rect">
            <a:avLst/>
          </a:prstGeom>
        </p:spPr>
      </p:pic>
      <p:sp>
        <p:nvSpPr>
          <p:cNvPr id="11036" name="Object 11036"/>
          <p:cNvSpPr txBox="1"/>
          <p:nvPr/>
        </p:nvSpPr>
        <p:spPr>
          <a:xfrm>
            <a:off x="6233160" y="8873490"/>
            <a:ext cx="3670300" cy="9652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29000"/>
              </a:lnSpc>
            </a:pPr>
            <a:r>
              <a:rPr lang="en-US" altLang="zh-CN" sz="2900" dirty="0">
                <a:solidFill>
                  <a:srgbClr val="262626"/>
                </a:solidFill>
                <a:cs typeface="+mn-ea"/>
                <a:sym typeface="+mn-lt"/>
              </a:rPr>
              <a:t>Click here to add content that matches the title.</a:t>
            </a:r>
            <a:endParaRPr lang="zh-CN" sz="2900" b="0" i="0" dirty="0">
              <a:solidFill>
                <a:srgbClr val="262626"/>
              </a:solidFill>
              <a:cs typeface="+mn-ea"/>
              <a:sym typeface="+mn-lt"/>
            </a:endParaRPr>
          </a:p>
          <a:p>
            <a:pPr algn="l">
              <a:lnSpc>
                <a:spcPct val="129000"/>
              </a:lnSpc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037" name="Object 11037"/>
          <p:cNvSpPr txBox="1"/>
          <p:nvPr/>
        </p:nvSpPr>
        <p:spPr>
          <a:xfrm>
            <a:off x="5924550" y="7804785"/>
            <a:ext cx="4165600" cy="6350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4200" dirty="0">
                <a:solidFill>
                  <a:srgbClr val="292929"/>
                </a:solidFill>
                <a:cs typeface="+mn-ea"/>
                <a:sym typeface="+mn-lt"/>
              </a:rPr>
              <a:t>Add title text</a:t>
            </a:r>
            <a:endParaRPr lang="zh-CN" altLang="en-US" sz="4200" dirty="0">
              <a:solidFill>
                <a:srgbClr val="292929"/>
              </a:solidFill>
              <a:cs typeface="+mn-ea"/>
              <a:sym typeface="+mn-lt"/>
            </a:endParaRPr>
          </a:p>
        </p:txBody>
      </p:sp>
      <p:pic>
        <p:nvPicPr>
          <p:cNvPr id="11039" name="image 11039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0642600" y="8636000"/>
            <a:ext cx="3314700" cy="76200"/>
          </a:xfrm>
          <a:prstGeom prst="rect">
            <a:avLst/>
          </a:prstGeom>
        </p:spPr>
      </p:pic>
      <p:sp>
        <p:nvSpPr>
          <p:cNvPr id="11040" name="Object 11040"/>
          <p:cNvSpPr txBox="1"/>
          <p:nvPr/>
        </p:nvSpPr>
        <p:spPr>
          <a:xfrm>
            <a:off x="10528300" y="8861425"/>
            <a:ext cx="3606800" cy="19304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29000"/>
              </a:lnSpc>
            </a:pPr>
            <a:r>
              <a:rPr lang="en-US" altLang="zh-CN" sz="2900" dirty="0">
                <a:solidFill>
                  <a:srgbClr val="262626"/>
                </a:solidFill>
                <a:cs typeface="+mn-ea"/>
                <a:sym typeface="+mn-lt"/>
              </a:rPr>
              <a:t>Click here to add content that matches the title.</a:t>
            </a:r>
            <a:endParaRPr lang="zh-CN" sz="2900" b="0" i="0" dirty="0">
              <a:solidFill>
                <a:srgbClr val="262626"/>
              </a:solidFill>
              <a:cs typeface="+mn-ea"/>
              <a:sym typeface="+mn-lt"/>
            </a:endParaRPr>
          </a:p>
          <a:p>
            <a:pPr algn="l">
              <a:lnSpc>
                <a:spcPct val="129000"/>
              </a:lnSpc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041" name="Object 11041"/>
          <p:cNvSpPr txBox="1"/>
          <p:nvPr/>
        </p:nvSpPr>
        <p:spPr>
          <a:xfrm>
            <a:off x="10484485" y="7794625"/>
            <a:ext cx="3606800" cy="705485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4200" dirty="0">
                <a:solidFill>
                  <a:srgbClr val="292929"/>
                </a:solidFill>
                <a:cs typeface="+mn-ea"/>
                <a:sym typeface="+mn-lt"/>
              </a:rPr>
              <a:t>Add title text</a:t>
            </a:r>
            <a:endParaRPr lang="zh-CN" altLang="en-US" sz="4200" dirty="0">
              <a:solidFill>
                <a:srgbClr val="292929"/>
              </a:solidFill>
              <a:cs typeface="+mn-ea"/>
              <a:sym typeface="+mn-lt"/>
            </a:endParaRPr>
          </a:p>
        </p:txBody>
      </p:sp>
      <p:pic>
        <p:nvPicPr>
          <p:cNvPr id="11043" name="image 11043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4922500" y="8636000"/>
            <a:ext cx="3314700" cy="76200"/>
          </a:xfrm>
          <a:prstGeom prst="rect">
            <a:avLst/>
          </a:prstGeom>
        </p:spPr>
      </p:pic>
      <p:sp>
        <p:nvSpPr>
          <p:cNvPr id="11044" name="Object 11044"/>
          <p:cNvSpPr txBox="1"/>
          <p:nvPr/>
        </p:nvSpPr>
        <p:spPr>
          <a:xfrm>
            <a:off x="14890750" y="8872855"/>
            <a:ext cx="3558540" cy="4445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29000"/>
              </a:lnSpc>
            </a:pPr>
            <a:r>
              <a:rPr lang="en-US" altLang="zh-CN" sz="2900" dirty="0">
                <a:solidFill>
                  <a:srgbClr val="262626"/>
                </a:solidFill>
                <a:cs typeface="+mn-ea"/>
                <a:sym typeface="+mn-lt"/>
              </a:rPr>
              <a:t>Click here to add content that matches the title.</a:t>
            </a:r>
            <a:endParaRPr lang="zh-CN" sz="2900" b="0" i="0" dirty="0">
              <a:solidFill>
                <a:srgbClr val="262626"/>
              </a:solidFill>
              <a:cs typeface="+mn-ea"/>
              <a:sym typeface="+mn-lt"/>
            </a:endParaRPr>
          </a:p>
          <a:p>
            <a:pPr algn="l">
              <a:lnSpc>
                <a:spcPct val="129000"/>
              </a:lnSpc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045" name="Object 11045"/>
          <p:cNvSpPr txBox="1"/>
          <p:nvPr/>
        </p:nvSpPr>
        <p:spPr>
          <a:xfrm>
            <a:off x="14644213" y="7794625"/>
            <a:ext cx="3632991" cy="705485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4200" dirty="0">
                <a:solidFill>
                  <a:srgbClr val="292929"/>
                </a:solidFill>
                <a:cs typeface="+mn-ea"/>
                <a:sym typeface="+mn-lt"/>
              </a:rPr>
              <a:t>Add title text</a:t>
            </a:r>
            <a:endParaRPr lang="zh-CN" altLang="en-US" sz="4200" dirty="0">
              <a:solidFill>
                <a:srgbClr val="292929"/>
              </a:solidFill>
              <a:cs typeface="+mn-ea"/>
              <a:sym typeface="+mn-lt"/>
            </a:endParaRPr>
          </a:p>
        </p:txBody>
      </p:sp>
      <p:pic>
        <p:nvPicPr>
          <p:cNvPr id="11047" name="image 11047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9202400" y="8636000"/>
            <a:ext cx="3314700" cy="76200"/>
          </a:xfrm>
          <a:prstGeom prst="rect">
            <a:avLst/>
          </a:prstGeom>
        </p:spPr>
      </p:pic>
      <p:sp>
        <p:nvSpPr>
          <p:cNvPr id="11048" name="Object 11048"/>
          <p:cNvSpPr txBox="1"/>
          <p:nvPr/>
        </p:nvSpPr>
        <p:spPr>
          <a:xfrm>
            <a:off x="19116040" y="8872855"/>
            <a:ext cx="3708400" cy="9652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29000"/>
              </a:lnSpc>
            </a:pPr>
            <a:r>
              <a:rPr lang="en-US" altLang="zh-CN" sz="2900" dirty="0">
                <a:solidFill>
                  <a:srgbClr val="262626"/>
                </a:solidFill>
                <a:cs typeface="+mn-ea"/>
                <a:sym typeface="+mn-lt"/>
              </a:rPr>
              <a:t>Click here to add content that matches the title.</a:t>
            </a:r>
            <a:endParaRPr lang="zh-CN" sz="2900" b="0" i="0" dirty="0">
              <a:solidFill>
                <a:srgbClr val="262626"/>
              </a:solidFill>
              <a:cs typeface="+mn-ea"/>
              <a:sym typeface="+mn-lt"/>
            </a:endParaRPr>
          </a:p>
          <a:p>
            <a:pPr algn="l">
              <a:lnSpc>
                <a:spcPct val="129000"/>
              </a:lnSpc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049" name="Object 11049"/>
          <p:cNvSpPr txBox="1"/>
          <p:nvPr/>
        </p:nvSpPr>
        <p:spPr>
          <a:xfrm>
            <a:off x="18824530" y="7794625"/>
            <a:ext cx="3712254" cy="705485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4200" dirty="0">
                <a:solidFill>
                  <a:srgbClr val="292929"/>
                </a:solidFill>
                <a:cs typeface="+mn-ea"/>
                <a:sym typeface="+mn-lt"/>
              </a:rPr>
              <a:t>Add title text</a:t>
            </a:r>
            <a:endParaRPr lang="zh-CN" altLang="en-US" sz="4200" dirty="0">
              <a:solidFill>
                <a:srgbClr val="292929"/>
              </a:solidFill>
              <a:cs typeface="+mn-ea"/>
              <a:sym typeface="+mn-lt"/>
            </a:endParaRPr>
          </a:p>
        </p:txBody>
      </p:sp>
      <p:grpSp>
        <p:nvGrpSpPr>
          <p:cNvPr id="4018" name="组合 4018"/>
          <p:cNvGrpSpPr/>
          <p:nvPr/>
        </p:nvGrpSpPr>
        <p:grpSpPr>
          <a:xfrm>
            <a:off x="787400" y="673100"/>
            <a:ext cx="7755734" cy="902466"/>
            <a:chOff x="787400" y="673100"/>
            <a:chExt cx="7755734" cy="902466"/>
          </a:xfrm>
        </p:grpSpPr>
        <p:pic>
          <p:nvPicPr>
            <p:cNvPr id="4019" name="image 4019"/>
            <p:cNvPicPr>
              <a:picLocks noChangeAspect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>
            <a:xfrm>
              <a:off x="787400" y="673100"/>
              <a:ext cx="800100" cy="800100"/>
            </a:xfrm>
            <a:prstGeom prst="rect">
              <a:avLst/>
            </a:prstGeom>
          </p:spPr>
        </p:pic>
        <p:pic>
          <p:nvPicPr>
            <p:cNvPr id="4020" name="image 4020"/>
            <p:cNvPicPr>
              <a:picLocks noChangeAspect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>
            <a:xfrm>
              <a:off x="1181100" y="1092200"/>
              <a:ext cx="469900" cy="469900"/>
            </a:xfrm>
            <a:prstGeom prst="rect">
              <a:avLst/>
            </a:prstGeom>
          </p:spPr>
        </p:pic>
        <p:sp>
          <p:nvSpPr>
            <p:cNvPr id="4021" name="Object 4021"/>
            <p:cNvSpPr txBox="1"/>
            <p:nvPr/>
          </p:nvSpPr>
          <p:spPr>
            <a:xfrm>
              <a:off x="1790303" y="610366"/>
              <a:ext cx="6905231" cy="8890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zh-CN" sz="5800" b="0" i="0" dirty="0">
                  <a:solidFill>
                    <a:srgbClr val="262626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1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tmFilter="0,0; .5, 1; 1, 1"/>
                                        <p:tgtEl>
                                          <p:spTgt spid="1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 tmFilter="0,0; .5, 1; 1, 1"/>
                                        <p:tgtEl>
                                          <p:spTgt spid="1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 tmFilter="0,0; .5, 1; 1, 1"/>
                                        <p:tgtEl>
                                          <p:spTgt spid="1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 tmFilter="0,0; .5, 1; 1, 1"/>
                                        <p:tgtEl>
                                          <p:spTgt spid="1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1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1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32" grpId="0"/>
      <p:bldP spid="11032" grpId="1"/>
      <p:bldP spid="11033" grpId="0"/>
      <p:bldP spid="11033" grpId="1"/>
      <p:bldP spid="11036" grpId="0"/>
      <p:bldP spid="11036" grpId="1"/>
      <p:bldP spid="11037" grpId="0"/>
      <p:bldP spid="11037" grpId="1"/>
      <p:bldP spid="11040" grpId="0"/>
      <p:bldP spid="11040" grpId="1"/>
      <p:bldP spid="11041" grpId="0"/>
      <p:bldP spid="11041" grpId="1"/>
      <p:bldP spid="11044" grpId="0"/>
      <p:bldP spid="11044" grpId="1"/>
      <p:bldP spid="11045" grpId="0"/>
      <p:bldP spid="11045" grpId="1"/>
      <p:bldP spid="11048" grpId="0"/>
      <p:bldP spid="11048" grpId="1"/>
      <p:bldP spid="11049" grpId="0"/>
      <p:bldP spid="1104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335"/>
            <a:ext cx="24384635" cy="13790295"/>
          </a:xfrm>
          <a:prstGeom prst="rect">
            <a:avLst/>
          </a:prstGeom>
        </p:spPr>
      </p:pic>
      <p:pic>
        <p:nvPicPr>
          <p:cNvPr id="301" name="image 30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310100" y="-12700"/>
            <a:ext cx="7531100" cy="3619500"/>
          </a:xfrm>
          <a:prstGeom prst="rect">
            <a:avLst/>
          </a:prstGeom>
        </p:spPr>
      </p:pic>
      <p:pic>
        <p:nvPicPr>
          <p:cNvPr id="302" name="image 30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38100" y="11480800"/>
            <a:ext cx="4368800" cy="2247900"/>
          </a:xfrm>
          <a:prstGeom prst="rect">
            <a:avLst/>
          </a:prstGeom>
        </p:spPr>
      </p:pic>
      <p:grpSp>
        <p:nvGrpSpPr>
          <p:cNvPr id="303" name="组合 303"/>
          <p:cNvGrpSpPr/>
          <p:nvPr/>
        </p:nvGrpSpPr>
        <p:grpSpPr>
          <a:xfrm>
            <a:off x="-25400" y="4089400"/>
            <a:ext cx="8674100" cy="4457700"/>
            <a:chOff x="-25400" y="4089400"/>
            <a:chExt cx="8674100" cy="4457700"/>
          </a:xfrm>
        </p:grpSpPr>
        <p:pic>
          <p:nvPicPr>
            <p:cNvPr id="304" name="image 30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7531100"/>
              <a:ext cx="4368800" cy="1016000"/>
            </a:xfrm>
            <a:prstGeom prst="rect">
              <a:avLst/>
            </a:prstGeom>
          </p:spPr>
        </p:pic>
        <p:pic>
          <p:nvPicPr>
            <p:cNvPr id="305" name="image 30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-12700" y="4356100"/>
              <a:ext cx="8432800" cy="3695700"/>
            </a:xfrm>
            <a:prstGeom prst="rect">
              <a:avLst/>
            </a:prstGeom>
          </p:spPr>
        </p:pic>
        <p:pic>
          <p:nvPicPr>
            <p:cNvPr id="306" name="image 306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-25400" y="4089400"/>
              <a:ext cx="8674100" cy="76200"/>
            </a:xfrm>
            <a:prstGeom prst="rect">
              <a:avLst/>
            </a:prstGeom>
          </p:spPr>
        </p:pic>
        <p:sp>
          <p:nvSpPr>
            <p:cNvPr id="307" name="Object 307"/>
            <p:cNvSpPr txBox="1"/>
            <p:nvPr/>
          </p:nvSpPr>
          <p:spPr>
            <a:xfrm>
              <a:off x="1752401" y="4516588"/>
              <a:ext cx="4636260" cy="33528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>
              <a:lvl1pPr>
                <a:lnSpc>
                  <a:spcPct val="100000"/>
                </a:lnSpc>
                <a:defRPr sz="22000" b="0" i="0">
                  <a:solidFill>
                    <a:srgbClr val="D0B386"/>
                  </a:solidFill>
                  <a:latin typeface="Agency FB" panose="020B0503020202020204" pitchFamily="34" charset="0"/>
                  <a:cs typeface="+mn-ea"/>
                </a:defRPr>
              </a:lvl1pPr>
            </a:lstStyle>
            <a:p>
              <a:r>
                <a:rPr lang="zh-CN" dirty="0">
                  <a:sym typeface="+mn-lt"/>
                </a:rPr>
                <a:t>0</a:t>
              </a:r>
              <a:r>
                <a:rPr lang="en-US" altLang="zh-CN" dirty="0">
                  <a:sym typeface="+mn-lt"/>
                </a:rPr>
                <a:t>3</a:t>
              </a:r>
            </a:p>
          </p:txBody>
        </p:sp>
      </p:grpSp>
      <p:grpSp>
        <p:nvGrpSpPr>
          <p:cNvPr id="308" name="组合 308"/>
          <p:cNvGrpSpPr/>
          <p:nvPr/>
        </p:nvGrpSpPr>
        <p:grpSpPr>
          <a:xfrm>
            <a:off x="7922220" y="4961921"/>
            <a:ext cx="12493625" cy="3762579"/>
            <a:chOff x="7922220" y="4961921"/>
            <a:chExt cx="12493625" cy="3762579"/>
          </a:xfrm>
        </p:grpSpPr>
        <p:sp>
          <p:nvSpPr>
            <p:cNvPr id="309" name="Object 309"/>
            <p:cNvSpPr txBox="1"/>
            <p:nvPr/>
          </p:nvSpPr>
          <p:spPr>
            <a:xfrm>
              <a:off x="7922220" y="4961921"/>
              <a:ext cx="12493625" cy="18288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zh-CN" sz="12000" b="0" i="0" dirty="0">
                  <a:solidFill>
                    <a:srgbClr val="172D5B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10" name="Object 3010"/>
            <p:cNvSpPr txBox="1"/>
            <p:nvPr/>
          </p:nvSpPr>
          <p:spPr>
            <a:xfrm>
              <a:off x="7977981" y="7733900"/>
              <a:ext cx="7569200" cy="9906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>
              <a:lvl1pPr>
                <a:lnSpc>
                  <a:spcPct val="111000"/>
                </a:lnSpc>
                <a:defRPr sz="3000" b="0" i="0">
                  <a:solidFill>
                    <a:schemeClr val="bg1">
                      <a:lumMod val="75000"/>
                    </a:schemeClr>
                  </a:solidFill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Click here to add content that matches the title.</a:t>
              </a:r>
              <a:endParaRPr lang="zh-CN" dirty="0">
                <a:sym typeface="+mn-lt"/>
              </a:endParaRPr>
            </a:p>
          </p:txBody>
        </p:sp>
        <p:sp>
          <p:nvSpPr>
            <p:cNvPr id="3011" name="Object 3011"/>
            <p:cNvSpPr txBox="1"/>
            <p:nvPr/>
          </p:nvSpPr>
          <p:spPr>
            <a:xfrm>
              <a:off x="7933531" y="6720073"/>
              <a:ext cx="8359033" cy="6350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zh-CN" sz="4200" dirty="0">
                  <a:solidFill>
                    <a:schemeClr val="bg2">
                      <a:lumMod val="40000"/>
                      <a:lumOff val="60000"/>
                    </a:schemeClr>
                  </a:solidFill>
                  <a:cs typeface="+mn-ea"/>
                  <a:sym typeface="+mn-lt"/>
                </a:rPr>
                <a:t>PLEASE FILL THE TITLEIN HERE</a:t>
              </a:r>
              <a:endParaRPr lang="zh-CN" sz="4200" b="0" i="0" dirty="0">
                <a:solidFill>
                  <a:srgbClr val="172D5B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12" name="组合 3012"/>
          <p:cNvGrpSpPr/>
          <p:nvPr/>
        </p:nvGrpSpPr>
        <p:grpSpPr>
          <a:xfrm>
            <a:off x="14947900" y="3162300"/>
            <a:ext cx="9448800" cy="10553700"/>
            <a:chOff x="14947900" y="3162300"/>
            <a:chExt cx="9448800" cy="10553700"/>
          </a:xfrm>
        </p:grpSpPr>
        <p:pic>
          <p:nvPicPr>
            <p:cNvPr id="3013" name="image 3013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15189200" y="4508500"/>
              <a:ext cx="9194800" cy="9207500"/>
            </a:xfrm>
            <a:prstGeom prst="rect">
              <a:avLst/>
            </a:prstGeom>
          </p:spPr>
        </p:pic>
        <p:pic>
          <p:nvPicPr>
            <p:cNvPr id="3014" name="image 3014"/>
            <p:cNvPicPr>
              <a:picLocks noChangeAspect="1"/>
            </p:cNvPicPr>
            <p:nvPr/>
          </p:nvPicPr>
          <p:blipFill>
            <a:blip r:embed="rId9">
              <a:alphaModFix amt="15000"/>
            </a:blip>
            <a:srcRect/>
            <a:stretch>
              <a:fillRect/>
            </a:stretch>
          </p:blipFill>
          <p:spPr>
            <a:xfrm>
              <a:off x="15201900" y="4521200"/>
              <a:ext cx="9169400" cy="9182100"/>
            </a:xfrm>
            <a:prstGeom prst="rect">
              <a:avLst/>
            </a:prstGeom>
          </p:spPr>
        </p:pic>
        <p:pic>
          <p:nvPicPr>
            <p:cNvPr id="3015" name="image 3015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14947900" y="10223500"/>
              <a:ext cx="4051300" cy="3492500"/>
            </a:xfrm>
            <a:prstGeom prst="rect">
              <a:avLst/>
            </a:prstGeom>
          </p:spPr>
        </p:pic>
        <p:pic>
          <p:nvPicPr>
            <p:cNvPr id="3016" name="image 3016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22174200" y="4864100"/>
              <a:ext cx="2222500" cy="2222500"/>
            </a:xfrm>
            <a:prstGeom prst="rect">
              <a:avLst/>
            </a:prstGeom>
          </p:spPr>
        </p:pic>
        <p:pic>
          <p:nvPicPr>
            <p:cNvPr id="3017" name="image 3017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>
            <a:xfrm>
              <a:off x="20713700" y="3162300"/>
              <a:ext cx="3670300" cy="3670300"/>
            </a:xfrm>
            <a:prstGeom prst="rect">
              <a:avLst/>
            </a:prstGeom>
          </p:spPr>
        </p:pic>
      </p:grp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"/>
            <a:ext cx="24384635" cy="13790295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1320165" y="3180080"/>
            <a:ext cx="5023485" cy="8765540"/>
            <a:chOff x="1029737" y="1653332"/>
            <a:chExt cx="2452505" cy="3552182"/>
          </a:xfrm>
        </p:grpSpPr>
        <p:sp>
          <p:nvSpPr>
            <p:cNvPr id="43" name="Rectangle 8"/>
            <p:cNvSpPr/>
            <p:nvPr/>
          </p:nvSpPr>
          <p:spPr>
            <a:xfrm>
              <a:off x="1029737" y="1860295"/>
              <a:ext cx="2452505" cy="3345219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319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4" name="Trapezoid 10@|1FFC:3506772|FBC:16777215|LFC:16777215|LBC:16777215"/>
            <p:cNvSpPr/>
            <p:nvPr/>
          </p:nvSpPr>
          <p:spPr>
            <a:xfrm>
              <a:off x="1477703" y="1653332"/>
              <a:ext cx="1572381" cy="207927"/>
            </a:xfrm>
            <a:prstGeom prst="trapezoid">
              <a:avLst>
                <a:gd name="adj" fmla="val 67927"/>
              </a:avLst>
            </a:prstGeom>
            <a:solidFill>
              <a:srgbClr val="AF314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319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5" name="Pentagon 9@|1FFC:4308095|FBC:16777215|LFC:16777215|LBC:16777215"/>
            <p:cNvSpPr/>
            <p:nvPr/>
          </p:nvSpPr>
          <p:spPr>
            <a:xfrm rot="5400000">
              <a:off x="1759151" y="1541930"/>
              <a:ext cx="993057" cy="1216487"/>
            </a:xfrm>
            <a:prstGeom prst="homePlate">
              <a:avLst>
                <a:gd name="adj" fmla="val 31720"/>
              </a:avLst>
            </a:prstGeom>
            <a:gradFill>
              <a:gsLst>
                <a:gs pos="0">
                  <a:srgbClr val="C43856"/>
                </a:gs>
                <a:gs pos="100000">
                  <a:srgbClr val="B22D49"/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319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106"/>
            <p:cNvSpPr>
              <a:spLocks noEditPoints="1"/>
            </p:cNvSpPr>
            <p:nvPr/>
          </p:nvSpPr>
          <p:spPr bwMode="auto">
            <a:xfrm>
              <a:off x="2023635" y="1957245"/>
              <a:ext cx="491059" cy="326044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34" y="0"/>
                </a:cxn>
                <a:cxn ang="0">
                  <a:pos x="18" y="7"/>
                </a:cxn>
                <a:cxn ang="0">
                  <a:pos x="7" y="18"/>
                </a:cxn>
                <a:cxn ang="0">
                  <a:pos x="0" y="33"/>
                </a:cxn>
                <a:cxn ang="0">
                  <a:pos x="0" y="214"/>
                </a:cxn>
                <a:cxn ang="0">
                  <a:pos x="0" y="221"/>
                </a:cxn>
                <a:cxn ang="0">
                  <a:pos x="7" y="237"/>
                </a:cxn>
                <a:cxn ang="0">
                  <a:pos x="18" y="248"/>
                </a:cxn>
                <a:cxn ang="0">
                  <a:pos x="34" y="256"/>
                </a:cxn>
                <a:cxn ang="0">
                  <a:pos x="299" y="256"/>
                </a:cxn>
                <a:cxn ang="0">
                  <a:pos x="308" y="256"/>
                </a:cxn>
                <a:cxn ang="0">
                  <a:pos x="322" y="248"/>
                </a:cxn>
                <a:cxn ang="0">
                  <a:pos x="335" y="237"/>
                </a:cxn>
                <a:cxn ang="0">
                  <a:pos x="340" y="221"/>
                </a:cxn>
                <a:cxn ang="0">
                  <a:pos x="342" y="42"/>
                </a:cxn>
                <a:cxn ang="0">
                  <a:pos x="340" y="33"/>
                </a:cxn>
                <a:cxn ang="0">
                  <a:pos x="335" y="18"/>
                </a:cxn>
                <a:cxn ang="0">
                  <a:pos x="322" y="7"/>
                </a:cxn>
                <a:cxn ang="0">
                  <a:pos x="308" y="0"/>
                </a:cxn>
                <a:cxn ang="0">
                  <a:pos x="299" y="0"/>
                </a:cxn>
                <a:cxn ang="0">
                  <a:pos x="319" y="36"/>
                </a:cxn>
                <a:cxn ang="0">
                  <a:pos x="320" y="42"/>
                </a:cxn>
                <a:cxn ang="0">
                  <a:pos x="320" y="214"/>
                </a:cxn>
                <a:cxn ang="0">
                  <a:pos x="228" y="114"/>
                </a:cxn>
                <a:cxn ang="0">
                  <a:pos x="299" y="20"/>
                </a:cxn>
                <a:cxn ang="0">
                  <a:pos x="170" y="134"/>
                </a:cxn>
                <a:cxn ang="0">
                  <a:pos x="38" y="22"/>
                </a:cxn>
                <a:cxn ang="0">
                  <a:pos x="299" y="20"/>
                </a:cxn>
                <a:cxn ang="0">
                  <a:pos x="21" y="218"/>
                </a:cxn>
                <a:cxn ang="0">
                  <a:pos x="21" y="42"/>
                </a:cxn>
                <a:cxn ang="0">
                  <a:pos x="21" y="36"/>
                </a:cxn>
                <a:cxn ang="0">
                  <a:pos x="21" y="218"/>
                </a:cxn>
                <a:cxn ang="0">
                  <a:pos x="41" y="234"/>
                </a:cxn>
                <a:cxn ang="0">
                  <a:pos x="128" y="127"/>
                </a:cxn>
                <a:cxn ang="0">
                  <a:pos x="163" y="158"/>
                </a:cxn>
                <a:cxn ang="0">
                  <a:pos x="170" y="160"/>
                </a:cxn>
                <a:cxn ang="0">
                  <a:pos x="174" y="160"/>
                </a:cxn>
                <a:cxn ang="0">
                  <a:pos x="212" y="127"/>
                </a:cxn>
                <a:cxn ang="0">
                  <a:pos x="306" y="234"/>
                </a:cxn>
                <a:cxn ang="0">
                  <a:pos x="41" y="234"/>
                </a:cxn>
              </a:cxnLst>
              <a:rect l="0" t="0" r="r" b="b"/>
              <a:pathLst>
                <a:path w="342" h="256">
                  <a:moveTo>
                    <a:pt x="299" y="0"/>
                  </a:moveTo>
                  <a:lnTo>
                    <a:pt x="41" y="0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5" y="2"/>
                  </a:lnTo>
                  <a:lnTo>
                    <a:pt x="18" y="7"/>
                  </a:lnTo>
                  <a:lnTo>
                    <a:pt x="12" y="11"/>
                  </a:lnTo>
                  <a:lnTo>
                    <a:pt x="7" y="18"/>
                  </a:lnTo>
                  <a:lnTo>
                    <a:pt x="3" y="25"/>
                  </a:lnTo>
                  <a:lnTo>
                    <a:pt x="0" y="33"/>
                  </a:lnTo>
                  <a:lnTo>
                    <a:pt x="0" y="42"/>
                  </a:lnTo>
                  <a:lnTo>
                    <a:pt x="0" y="214"/>
                  </a:lnTo>
                  <a:lnTo>
                    <a:pt x="0" y="214"/>
                  </a:lnTo>
                  <a:lnTo>
                    <a:pt x="0" y="221"/>
                  </a:lnTo>
                  <a:lnTo>
                    <a:pt x="3" y="230"/>
                  </a:lnTo>
                  <a:lnTo>
                    <a:pt x="7" y="237"/>
                  </a:lnTo>
                  <a:lnTo>
                    <a:pt x="12" y="243"/>
                  </a:lnTo>
                  <a:lnTo>
                    <a:pt x="18" y="248"/>
                  </a:lnTo>
                  <a:lnTo>
                    <a:pt x="25" y="252"/>
                  </a:lnTo>
                  <a:lnTo>
                    <a:pt x="34" y="256"/>
                  </a:lnTo>
                  <a:lnTo>
                    <a:pt x="41" y="256"/>
                  </a:lnTo>
                  <a:lnTo>
                    <a:pt x="299" y="256"/>
                  </a:lnTo>
                  <a:lnTo>
                    <a:pt x="299" y="256"/>
                  </a:lnTo>
                  <a:lnTo>
                    <a:pt x="308" y="256"/>
                  </a:lnTo>
                  <a:lnTo>
                    <a:pt x="315" y="252"/>
                  </a:lnTo>
                  <a:lnTo>
                    <a:pt x="322" y="248"/>
                  </a:lnTo>
                  <a:lnTo>
                    <a:pt x="330" y="243"/>
                  </a:lnTo>
                  <a:lnTo>
                    <a:pt x="335" y="237"/>
                  </a:lnTo>
                  <a:lnTo>
                    <a:pt x="339" y="230"/>
                  </a:lnTo>
                  <a:lnTo>
                    <a:pt x="340" y="221"/>
                  </a:lnTo>
                  <a:lnTo>
                    <a:pt x="342" y="214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0" y="33"/>
                  </a:lnTo>
                  <a:lnTo>
                    <a:pt x="339" y="25"/>
                  </a:lnTo>
                  <a:lnTo>
                    <a:pt x="335" y="18"/>
                  </a:lnTo>
                  <a:lnTo>
                    <a:pt x="330" y="11"/>
                  </a:lnTo>
                  <a:lnTo>
                    <a:pt x="322" y="7"/>
                  </a:lnTo>
                  <a:lnTo>
                    <a:pt x="315" y="2"/>
                  </a:lnTo>
                  <a:lnTo>
                    <a:pt x="308" y="0"/>
                  </a:lnTo>
                  <a:lnTo>
                    <a:pt x="299" y="0"/>
                  </a:lnTo>
                  <a:lnTo>
                    <a:pt x="299" y="0"/>
                  </a:lnTo>
                  <a:close/>
                  <a:moveTo>
                    <a:pt x="228" y="114"/>
                  </a:moveTo>
                  <a:lnTo>
                    <a:pt x="319" y="36"/>
                  </a:lnTo>
                  <a:lnTo>
                    <a:pt x="319" y="36"/>
                  </a:lnTo>
                  <a:lnTo>
                    <a:pt x="320" y="42"/>
                  </a:lnTo>
                  <a:lnTo>
                    <a:pt x="320" y="214"/>
                  </a:lnTo>
                  <a:lnTo>
                    <a:pt x="320" y="214"/>
                  </a:lnTo>
                  <a:lnTo>
                    <a:pt x="320" y="218"/>
                  </a:lnTo>
                  <a:lnTo>
                    <a:pt x="228" y="114"/>
                  </a:lnTo>
                  <a:close/>
                  <a:moveTo>
                    <a:pt x="299" y="20"/>
                  </a:moveTo>
                  <a:lnTo>
                    <a:pt x="299" y="20"/>
                  </a:lnTo>
                  <a:lnTo>
                    <a:pt x="302" y="22"/>
                  </a:lnTo>
                  <a:lnTo>
                    <a:pt x="170" y="134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41" y="20"/>
                  </a:lnTo>
                  <a:lnTo>
                    <a:pt x="299" y="20"/>
                  </a:lnTo>
                  <a:close/>
                  <a:moveTo>
                    <a:pt x="21" y="218"/>
                  </a:moveTo>
                  <a:lnTo>
                    <a:pt x="21" y="218"/>
                  </a:lnTo>
                  <a:lnTo>
                    <a:pt x="21" y="214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36"/>
                  </a:lnTo>
                  <a:lnTo>
                    <a:pt x="112" y="114"/>
                  </a:lnTo>
                  <a:lnTo>
                    <a:pt x="21" y="218"/>
                  </a:lnTo>
                  <a:close/>
                  <a:moveTo>
                    <a:pt x="41" y="234"/>
                  </a:moveTo>
                  <a:lnTo>
                    <a:pt x="41" y="234"/>
                  </a:lnTo>
                  <a:lnTo>
                    <a:pt x="36" y="234"/>
                  </a:lnTo>
                  <a:lnTo>
                    <a:pt x="128" y="127"/>
                  </a:lnTo>
                  <a:lnTo>
                    <a:pt x="163" y="158"/>
                  </a:lnTo>
                  <a:lnTo>
                    <a:pt x="163" y="158"/>
                  </a:lnTo>
                  <a:lnTo>
                    <a:pt x="166" y="160"/>
                  </a:lnTo>
                  <a:lnTo>
                    <a:pt x="170" y="160"/>
                  </a:lnTo>
                  <a:lnTo>
                    <a:pt x="170" y="160"/>
                  </a:lnTo>
                  <a:lnTo>
                    <a:pt x="174" y="160"/>
                  </a:lnTo>
                  <a:lnTo>
                    <a:pt x="177" y="158"/>
                  </a:lnTo>
                  <a:lnTo>
                    <a:pt x="212" y="127"/>
                  </a:lnTo>
                  <a:lnTo>
                    <a:pt x="306" y="234"/>
                  </a:lnTo>
                  <a:lnTo>
                    <a:pt x="306" y="234"/>
                  </a:lnTo>
                  <a:lnTo>
                    <a:pt x="299" y="234"/>
                  </a:lnTo>
                  <a:lnTo>
                    <a:pt x="41" y="23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lIns="162560" tIns="81280" rIns="162560" bIns="81280"/>
            <a:lstStyle/>
            <a:p>
              <a:pPr defTabSz="1219200">
                <a:defRPr/>
              </a:pPr>
              <a:endParaRPr lang="en-US" sz="4265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1813560" y="6375400"/>
            <a:ext cx="4165600" cy="5128260"/>
            <a:chOff x="3636" y="9924"/>
            <a:chExt cx="6560" cy="8076"/>
          </a:xfrm>
        </p:grpSpPr>
        <p:sp>
          <p:nvSpPr>
            <p:cNvPr id="1206" name="Object 1206"/>
            <p:cNvSpPr txBox="1"/>
            <p:nvPr/>
          </p:nvSpPr>
          <p:spPr>
            <a:xfrm>
              <a:off x="3636" y="11224"/>
              <a:ext cx="6560" cy="6776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29000"/>
                </a:lnSpc>
              </a:pPr>
              <a:r>
                <a:rPr lang="en-US" altLang="zh-CN" sz="2900" dirty="0">
                  <a:solidFill>
                    <a:srgbClr val="262626"/>
                  </a:solidFill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2900" dirty="0" err="1">
                  <a:solidFill>
                    <a:srgbClr val="262626"/>
                  </a:solidFill>
                  <a:cs typeface="+mn-ea"/>
                  <a:sym typeface="+mn-lt"/>
                </a:rPr>
                <a:t>title.Click</a:t>
              </a:r>
              <a:r>
                <a:rPr lang="en-US" altLang="zh-CN" sz="2900" dirty="0">
                  <a:solidFill>
                    <a:srgbClr val="262626"/>
                  </a:solidFill>
                  <a:cs typeface="+mn-ea"/>
                  <a:sym typeface="+mn-lt"/>
                </a:rPr>
                <a:t> here to add content that matches the title.</a:t>
              </a:r>
              <a:endParaRPr lang="zh-CN" sz="2900" b="0" i="0" dirty="0">
                <a:solidFill>
                  <a:srgbClr val="262626"/>
                </a:solidFill>
                <a:cs typeface="+mn-ea"/>
                <a:sym typeface="+mn-lt"/>
              </a:endParaRPr>
            </a:p>
            <a:p>
              <a:pPr algn="l">
                <a:lnSpc>
                  <a:spcPct val="129000"/>
                </a:lnSpc>
              </a:pPr>
              <a:endParaRPr lang="zh-CN" sz="2900" b="0" i="0" dirty="0">
                <a:solidFill>
                  <a:srgbClr val="262626"/>
                </a:solidFill>
                <a:cs typeface="+mn-ea"/>
                <a:sym typeface="+mn-lt"/>
              </a:endParaRPr>
            </a:p>
            <a:p>
              <a:pPr algn="l">
                <a:lnSpc>
                  <a:spcPct val="129000"/>
                </a:lnSpc>
              </a:pP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011" name="Object 12011"/>
            <p:cNvSpPr txBox="1"/>
            <p:nvPr/>
          </p:nvSpPr>
          <p:spPr>
            <a:xfrm>
              <a:off x="4153" y="9924"/>
              <a:ext cx="5526" cy="10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zh-CN" sz="4200" dirty="0">
                  <a:solidFill>
                    <a:srgbClr val="292929"/>
                  </a:solidFill>
                  <a:cs typeface="+mn-ea"/>
                  <a:sym typeface="+mn-lt"/>
                </a:rPr>
                <a:t>Add title text</a:t>
              </a:r>
              <a:endParaRPr lang="zh-CN" altLang="en-US" sz="4200" dirty="0">
                <a:solidFill>
                  <a:srgbClr val="29292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7383145" y="6375400"/>
            <a:ext cx="4165600" cy="5128260"/>
            <a:chOff x="3636" y="9924"/>
            <a:chExt cx="6560" cy="8076"/>
          </a:xfrm>
        </p:grpSpPr>
        <p:sp>
          <p:nvSpPr>
            <p:cNvPr id="97" name="Object 1206"/>
            <p:cNvSpPr txBox="1"/>
            <p:nvPr/>
          </p:nvSpPr>
          <p:spPr>
            <a:xfrm>
              <a:off x="3636" y="11224"/>
              <a:ext cx="6560" cy="6776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29000"/>
                </a:lnSpc>
              </a:pPr>
              <a:r>
                <a:rPr lang="en-US" altLang="zh-CN" sz="2900" dirty="0">
                  <a:solidFill>
                    <a:srgbClr val="262626"/>
                  </a:solidFill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2900" dirty="0" err="1">
                  <a:solidFill>
                    <a:srgbClr val="262626"/>
                  </a:solidFill>
                  <a:cs typeface="+mn-ea"/>
                  <a:sym typeface="+mn-lt"/>
                </a:rPr>
                <a:t>title.Click</a:t>
              </a:r>
              <a:r>
                <a:rPr lang="en-US" altLang="zh-CN" sz="2900" dirty="0">
                  <a:solidFill>
                    <a:srgbClr val="262626"/>
                  </a:solidFill>
                  <a:cs typeface="+mn-ea"/>
                  <a:sym typeface="+mn-lt"/>
                </a:rPr>
                <a:t> here to add content that matches the title.</a:t>
              </a:r>
              <a:endParaRPr lang="zh-CN" sz="2900" b="0" i="0" dirty="0">
                <a:solidFill>
                  <a:srgbClr val="262626"/>
                </a:solidFill>
                <a:cs typeface="+mn-ea"/>
                <a:sym typeface="+mn-lt"/>
              </a:endParaRPr>
            </a:p>
            <a:p>
              <a:pPr algn="l">
                <a:lnSpc>
                  <a:spcPct val="129000"/>
                </a:lnSpc>
              </a:pPr>
              <a:endParaRPr lang="zh-CN" sz="2900" b="0" i="0" dirty="0">
                <a:solidFill>
                  <a:srgbClr val="262626"/>
                </a:solidFill>
                <a:cs typeface="+mn-ea"/>
                <a:sym typeface="+mn-lt"/>
              </a:endParaRPr>
            </a:p>
            <a:p>
              <a:pPr algn="l">
                <a:lnSpc>
                  <a:spcPct val="129000"/>
                </a:lnSpc>
              </a:pP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9" name="Object 12011"/>
            <p:cNvSpPr txBox="1"/>
            <p:nvPr/>
          </p:nvSpPr>
          <p:spPr>
            <a:xfrm>
              <a:off x="4153" y="9924"/>
              <a:ext cx="5526" cy="10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zh-CN" sz="4200" dirty="0">
                  <a:solidFill>
                    <a:srgbClr val="292929"/>
                  </a:solidFill>
                  <a:cs typeface="+mn-ea"/>
                  <a:sym typeface="+mn-lt"/>
                </a:rPr>
                <a:t>Add title text</a:t>
              </a:r>
              <a:endParaRPr lang="zh-CN" altLang="en-US" sz="4200" dirty="0">
                <a:solidFill>
                  <a:srgbClr val="29292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889750" y="3180080"/>
            <a:ext cx="5022850" cy="8765540"/>
            <a:chOff x="10850" y="5008"/>
            <a:chExt cx="7910" cy="13804"/>
          </a:xfrm>
        </p:grpSpPr>
        <p:grpSp>
          <p:nvGrpSpPr>
            <p:cNvPr id="90" name="组合 89"/>
            <p:cNvGrpSpPr/>
            <p:nvPr/>
          </p:nvGrpSpPr>
          <p:grpSpPr>
            <a:xfrm>
              <a:off x="10850" y="5008"/>
              <a:ext cx="7911" cy="13804"/>
              <a:chOff x="1029737" y="1653332"/>
              <a:chExt cx="2452505" cy="3552182"/>
            </a:xfrm>
          </p:grpSpPr>
          <p:sp>
            <p:nvSpPr>
              <p:cNvPr id="91" name="Rectangle 8"/>
              <p:cNvSpPr/>
              <p:nvPr/>
            </p:nvSpPr>
            <p:spPr>
              <a:xfrm>
                <a:off x="1029737" y="1860295"/>
                <a:ext cx="2452505" cy="3345219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3190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Trapezoid 10@|1FFC:3506772|FBC:16777215|LFC:16777215|LBC:16777215"/>
              <p:cNvSpPr/>
              <p:nvPr/>
            </p:nvSpPr>
            <p:spPr>
              <a:xfrm>
                <a:off x="1477703" y="1653332"/>
                <a:ext cx="1572381" cy="207927"/>
              </a:xfrm>
              <a:prstGeom prst="trapezoid">
                <a:avLst>
                  <a:gd name="adj" fmla="val 67927"/>
                </a:avLst>
              </a:prstGeom>
              <a:solidFill>
                <a:srgbClr val="13264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3190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" name="Pentagon 9@|1FFC:4308095|FBC:16777215|LFC:16777215|LBC:16777215"/>
              <p:cNvSpPr/>
              <p:nvPr/>
            </p:nvSpPr>
            <p:spPr>
              <a:xfrm rot="5400000">
                <a:off x="1759151" y="1541930"/>
                <a:ext cx="993057" cy="1216487"/>
              </a:xfrm>
              <a:prstGeom prst="homePlate">
                <a:avLst>
                  <a:gd name="adj" fmla="val 31720"/>
                </a:avLst>
              </a:prstGeom>
              <a:gradFill>
                <a:gsLst>
                  <a:gs pos="0">
                    <a:srgbClr val="193161"/>
                  </a:gs>
                  <a:gs pos="100000">
                    <a:srgbClr val="2B4A91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3190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27" name="Freeform 59"/>
            <p:cNvSpPr>
              <a:spLocks noEditPoints="1"/>
            </p:cNvSpPr>
            <p:nvPr/>
          </p:nvSpPr>
          <p:spPr bwMode="auto">
            <a:xfrm>
              <a:off x="14065" y="6083"/>
              <a:ext cx="1480" cy="1480"/>
            </a:xfrm>
            <a:custGeom>
              <a:avLst/>
              <a:gdLst/>
              <a:ahLst/>
              <a:cxnLst>
                <a:cxn ang="0">
                  <a:pos x="129" y="1"/>
                </a:cxn>
                <a:cxn ang="0">
                  <a:pos x="87" y="12"/>
                </a:cxn>
                <a:cxn ang="0">
                  <a:pos x="53" y="32"/>
                </a:cxn>
                <a:cxn ang="0">
                  <a:pos x="26" y="63"/>
                </a:cxn>
                <a:cxn ang="0">
                  <a:pos x="8" y="101"/>
                </a:cxn>
                <a:cxn ang="0">
                  <a:pos x="0" y="143"/>
                </a:cxn>
                <a:cxn ang="0">
                  <a:pos x="4" y="172"/>
                </a:cxn>
                <a:cxn ang="0">
                  <a:pos x="19" y="212"/>
                </a:cxn>
                <a:cxn ang="0">
                  <a:pos x="42" y="244"/>
                </a:cxn>
                <a:cxn ang="0">
                  <a:pos x="75" y="270"/>
                </a:cxn>
                <a:cxn ang="0">
                  <a:pos x="115" y="284"/>
                </a:cxn>
                <a:cxn ang="0">
                  <a:pos x="144" y="286"/>
                </a:cxn>
                <a:cxn ang="0">
                  <a:pos x="185" y="281"/>
                </a:cxn>
                <a:cxn ang="0">
                  <a:pos x="223" y="263"/>
                </a:cxn>
                <a:cxn ang="0">
                  <a:pos x="254" y="235"/>
                </a:cxn>
                <a:cxn ang="0">
                  <a:pos x="276" y="199"/>
                </a:cxn>
                <a:cxn ang="0">
                  <a:pos x="285" y="157"/>
                </a:cxn>
                <a:cxn ang="0">
                  <a:pos x="285" y="128"/>
                </a:cxn>
                <a:cxn ang="0">
                  <a:pos x="276" y="89"/>
                </a:cxn>
                <a:cxn ang="0">
                  <a:pos x="254" y="52"/>
                </a:cxn>
                <a:cxn ang="0">
                  <a:pos x="223" y="25"/>
                </a:cxn>
                <a:cxn ang="0">
                  <a:pos x="185" y="7"/>
                </a:cxn>
                <a:cxn ang="0">
                  <a:pos x="144" y="0"/>
                </a:cxn>
                <a:cxn ang="0">
                  <a:pos x="144" y="252"/>
                </a:cxn>
                <a:cxn ang="0">
                  <a:pos x="102" y="243"/>
                </a:cxn>
                <a:cxn ang="0">
                  <a:pos x="55" y="203"/>
                </a:cxn>
                <a:cxn ang="0">
                  <a:pos x="37" y="154"/>
                </a:cxn>
                <a:cxn ang="0">
                  <a:pos x="37" y="132"/>
                </a:cxn>
                <a:cxn ang="0">
                  <a:pos x="55" y="83"/>
                </a:cxn>
                <a:cxn ang="0">
                  <a:pos x="102" y="45"/>
                </a:cxn>
                <a:cxn ang="0">
                  <a:pos x="144" y="36"/>
                </a:cxn>
                <a:cxn ang="0">
                  <a:pos x="165" y="38"/>
                </a:cxn>
                <a:cxn ang="0">
                  <a:pos x="220" y="67"/>
                </a:cxn>
                <a:cxn ang="0">
                  <a:pos x="249" y="121"/>
                </a:cxn>
                <a:cxn ang="0">
                  <a:pos x="251" y="143"/>
                </a:cxn>
                <a:cxn ang="0">
                  <a:pos x="241" y="185"/>
                </a:cxn>
                <a:cxn ang="0">
                  <a:pos x="203" y="232"/>
                </a:cxn>
                <a:cxn ang="0">
                  <a:pos x="154" y="250"/>
                </a:cxn>
                <a:cxn ang="0">
                  <a:pos x="232" y="143"/>
                </a:cxn>
                <a:cxn ang="0">
                  <a:pos x="227" y="156"/>
                </a:cxn>
                <a:cxn ang="0">
                  <a:pos x="144" y="161"/>
                </a:cxn>
                <a:cxn ang="0">
                  <a:pos x="131" y="156"/>
                </a:cxn>
                <a:cxn ang="0">
                  <a:pos x="125" y="72"/>
                </a:cxn>
                <a:cxn ang="0">
                  <a:pos x="131" y="60"/>
                </a:cxn>
                <a:cxn ang="0">
                  <a:pos x="144" y="54"/>
                </a:cxn>
                <a:cxn ang="0">
                  <a:pos x="160" y="65"/>
                </a:cxn>
                <a:cxn ang="0">
                  <a:pos x="214" y="125"/>
                </a:cxn>
                <a:cxn ang="0">
                  <a:pos x="227" y="130"/>
                </a:cxn>
                <a:cxn ang="0">
                  <a:pos x="232" y="143"/>
                </a:cxn>
              </a:cxnLst>
              <a:rect l="0" t="0" r="r" b="b"/>
              <a:pathLst>
                <a:path w="287" h="286">
                  <a:moveTo>
                    <a:pt x="144" y="0"/>
                  </a:moveTo>
                  <a:lnTo>
                    <a:pt x="144" y="0"/>
                  </a:lnTo>
                  <a:lnTo>
                    <a:pt x="129" y="1"/>
                  </a:lnTo>
                  <a:lnTo>
                    <a:pt x="115" y="3"/>
                  </a:lnTo>
                  <a:lnTo>
                    <a:pt x="100" y="7"/>
                  </a:lnTo>
                  <a:lnTo>
                    <a:pt x="87" y="12"/>
                  </a:lnTo>
                  <a:lnTo>
                    <a:pt x="75" y="18"/>
                  </a:lnTo>
                  <a:lnTo>
                    <a:pt x="64" y="25"/>
                  </a:lnTo>
                  <a:lnTo>
                    <a:pt x="53" y="32"/>
                  </a:lnTo>
                  <a:lnTo>
                    <a:pt x="42" y="43"/>
                  </a:lnTo>
                  <a:lnTo>
                    <a:pt x="33" y="52"/>
                  </a:lnTo>
                  <a:lnTo>
                    <a:pt x="26" y="63"/>
                  </a:lnTo>
                  <a:lnTo>
                    <a:pt x="19" y="76"/>
                  </a:lnTo>
                  <a:lnTo>
                    <a:pt x="11" y="89"/>
                  </a:lnTo>
                  <a:lnTo>
                    <a:pt x="8" y="101"/>
                  </a:lnTo>
                  <a:lnTo>
                    <a:pt x="4" y="114"/>
                  </a:lnTo>
                  <a:lnTo>
                    <a:pt x="0" y="128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157"/>
                  </a:lnTo>
                  <a:lnTo>
                    <a:pt x="4" y="172"/>
                  </a:lnTo>
                  <a:lnTo>
                    <a:pt x="8" y="186"/>
                  </a:lnTo>
                  <a:lnTo>
                    <a:pt x="11" y="199"/>
                  </a:lnTo>
                  <a:lnTo>
                    <a:pt x="19" y="212"/>
                  </a:lnTo>
                  <a:lnTo>
                    <a:pt x="26" y="223"/>
                  </a:lnTo>
                  <a:lnTo>
                    <a:pt x="33" y="235"/>
                  </a:lnTo>
                  <a:lnTo>
                    <a:pt x="42" y="244"/>
                  </a:lnTo>
                  <a:lnTo>
                    <a:pt x="53" y="253"/>
                  </a:lnTo>
                  <a:lnTo>
                    <a:pt x="64" y="263"/>
                  </a:lnTo>
                  <a:lnTo>
                    <a:pt x="75" y="270"/>
                  </a:lnTo>
                  <a:lnTo>
                    <a:pt x="87" y="275"/>
                  </a:lnTo>
                  <a:lnTo>
                    <a:pt x="100" y="281"/>
                  </a:lnTo>
                  <a:lnTo>
                    <a:pt x="115" y="284"/>
                  </a:lnTo>
                  <a:lnTo>
                    <a:pt x="129" y="286"/>
                  </a:lnTo>
                  <a:lnTo>
                    <a:pt x="144" y="286"/>
                  </a:lnTo>
                  <a:lnTo>
                    <a:pt x="144" y="286"/>
                  </a:lnTo>
                  <a:lnTo>
                    <a:pt x="158" y="286"/>
                  </a:lnTo>
                  <a:lnTo>
                    <a:pt x="173" y="284"/>
                  </a:lnTo>
                  <a:lnTo>
                    <a:pt x="185" y="281"/>
                  </a:lnTo>
                  <a:lnTo>
                    <a:pt x="200" y="275"/>
                  </a:lnTo>
                  <a:lnTo>
                    <a:pt x="212" y="270"/>
                  </a:lnTo>
                  <a:lnTo>
                    <a:pt x="223" y="263"/>
                  </a:lnTo>
                  <a:lnTo>
                    <a:pt x="234" y="253"/>
                  </a:lnTo>
                  <a:lnTo>
                    <a:pt x="245" y="244"/>
                  </a:lnTo>
                  <a:lnTo>
                    <a:pt x="254" y="235"/>
                  </a:lnTo>
                  <a:lnTo>
                    <a:pt x="261" y="223"/>
                  </a:lnTo>
                  <a:lnTo>
                    <a:pt x="269" y="212"/>
                  </a:lnTo>
                  <a:lnTo>
                    <a:pt x="276" y="199"/>
                  </a:lnTo>
                  <a:lnTo>
                    <a:pt x="280" y="186"/>
                  </a:lnTo>
                  <a:lnTo>
                    <a:pt x="283" y="172"/>
                  </a:lnTo>
                  <a:lnTo>
                    <a:pt x="285" y="157"/>
                  </a:lnTo>
                  <a:lnTo>
                    <a:pt x="287" y="143"/>
                  </a:lnTo>
                  <a:lnTo>
                    <a:pt x="287" y="143"/>
                  </a:lnTo>
                  <a:lnTo>
                    <a:pt x="285" y="128"/>
                  </a:lnTo>
                  <a:lnTo>
                    <a:pt x="283" y="114"/>
                  </a:lnTo>
                  <a:lnTo>
                    <a:pt x="280" y="101"/>
                  </a:lnTo>
                  <a:lnTo>
                    <a:pt x="276" y="89"/>
                  </a:lnTo>
                  <a:lnTo>
                    <a:pt x="269" y="76"/>
                  </a:lnTo>
                  <a:lnTo>
                    <a:pt x="261" y="63"/>
                  </a:lnTo>
                  <a:lnTo>
                    <a:pt x="254" y="52"/>
                  </a:lnTo>
                  <a:lnTo>
                    <a:pt x="245" y="43"/>
                  </a:lnTo>
                  <a:lnTo>
                    <a:pt x="234" y="32"/>
                  </a:lnTo>
                  <a:lnTo>
                    <a:pt x="223" y="25"/>
                  </a:lnTo>
                  <a:lnTo>
                    <a:pt x="212" y="18"/>
                  </a:lnTo>
                  <a:lnTo>
                    <a:pt x="200" y="12"/>
                  </a:lnTo>
                  <a:lnTo>
                    <a:pt x="185" y="7"/>
                  </a:lnTo>
                  <a:lnTo>
                    <a:pt x="173" y="3"/>
                  </a:lnTo>
                  <a:lnTo>
                    <a:pt x="158" y="1"/>
                  </a:lnTo>
                  <a:lnTo>
                    <a:pt x="144" y="0"/>
                  </a:lnTo>
                  <a:lnTo>
                    <a:pt x="144" y="0"/>
                  </a:lnTo>
                  <a:close/>
                  <a:moveTo>
                    <a:pt x="144" y="252"/>
                  </a:moveTo>
                  <a:lnTo>
                    <a:pt x="144" y="252"/>
                  </a:lnTo>
                  <a:lnTo>
                    <a:pt x="133" y="250"/>
                  </a:lnTo>
                  <a:lnTo>
                    <a:pt x="122" y="248"/>
                  </a:lnTo>
                  <a:lnTo>
                    <a:pt x="102" y="243"/>
                  </a:lnTo>
                  <a:lnTo>
                    <a:pt x="84" y="232"/>
                  </a:lnTo>
                  <a:lnTo>
                    <a:pt x="67" y="219"/>
                  </a:lnTo>
                  <a:lnTo>
                    <a:pt x="55" y="203"/>
                  </a:lnTo>
                  <a:lnTo>
                    <a:pt x="44" y="185"/>
                  </a:lnTo>
                  <a:lnTo>
                    <a:pt x="38" y="165"/>
                  </a:lnTo>
                  <a:lnTo>
                    <a:pt x="37" y="154"/>
                  </a:lnTo>
                  <a:lnTo>
                    <a:pt x="37" y="143"/>
                  </a:lnTo>
                  <a:lnTo>
                    <a:pt x="37" y="143"/>
                  </a:lnTo>
                  <a:lnTo>
                    <a:pt x="37" y="132"/>
                  </a:lnTo>
                  <a:lnTo>
                    <a:pt x="38" y="121"/>
                  </a:lnTo>
                  <a:lnTo>
                    <a:pt x="44" y="101"/>
                  </a:lnTo>
                  <a:lnTo>
                    <a:pt x="55" y="83"/>
                  </a:lnTo>
                  <a:lnTo>
                    <a:pt x="67" y="67"/>
                  </a:lnTo>
                  <a:lnTo>
                    <a:pt x="84" y="54"/>
                  </a:lnTo>
                  <a:lnTo>
                    <a:pt x="102" y="45"/>
                  </a:lnTo>
                  <a:lnTo>
                    <a:pt x="122" y="38"/>
                  </a:lnTo>
                  <a:lnTo>
                    <a:pt x="133" y="36"/>
                  </a:lnTo>
                  <a:lnTo>
                    <a:pt x="144" y="36"/>
                  </a:lnTo>
                  <a:lnTo>
                    <a:pt x="144" y="36"/>
                  </a:lnTo>
                  <a:lnTo>
                    <a:pt x="154" y="36"/>
                  </a:lnTo>
                  <a:lnTo>
                    <a:pt x="165" y="38"/>
                  </a:lnTo>
                  <a:lnTo>
                    <a:pt x="185" y="45"/>
                  </a:lnTo>
                  <a:lnTo>
                    <a:pt x="203" y="54"/>
                  </a:lnTo>
                  <a:lnTo>
                    <a:pt x="220" y="67"/>
                  </a:lnTo>
                  <a:lnTo>
                    <a:pt x="232" y="83"/>
                  </a:lnTo>
                  <a:lnTo>
                    <a:pt x="241" y="101"/>
                  </a:lnTo>
                  <a:lnTo>
                    <a:pt x="249" y="121"/>
                  </a:lnTo>
                  <a:lnTo>
                    <a:pt x="251" y="132"/>
                  </a:lnTo>
                  <a:lnTo>
                    <a:pt x="251" y="143"/>
                  </a:lnTo>
                  <a:lnTo>
                    <a:pt x="251" y="143"/>
                  </a:lnTo>
                  <a:lnTo>
                    <a:pt x="251" y="154"/>
                  </a:lnTo>
                  <a:lnTo>
                    <a:pt x="249" y="165"/>
                  </a:lnTo>
                  <a:lnTo>
                    <a:pt x="241" y="185"/>
                  </a:lnTo>
                  <a:lnTo>
                    <a:pt x="232" y="203"/>
                  </a:lnTo>
                  <a:lnTo>
                    <a:pt x="220" y="219"/>
                  </a:lnTo>
                  <a:lnTo>
                    <a:pt x="203" y="232"/>
                  </a:lnTo>
                  <a:lnTo>
                    <a:pt x="185" y="243"/>
                  </a:lnTo>
                  <a:lnTo>
                    <a:pt x="165" y="248"/>
                  </a:lnTo>
                  <a:lnTo>
                    <a:pt x="154" y="250"/>
                  </a:lnTo>
                  <a:lnTo>
                    <a:pt x="144" y="252"/>
                  </a:lnTo>
                  <a:lnTo>
                    <a:pt x="144" y="252"/>
                  </a:lnTo>
                  <a:close/>
                  <a:moveTo>
                    <a:pt x="232" y="143"/>
                  </a:moveTo>
                  <a:lnTo>
                    <a:pt x="232" y="143"/>
                  </a:lnTo>
                  <a:lnTo>
                    <a:pt x="231" y="150"/>
                  </a:lnTo>
                  <a:lnTo>
                    <a:pt x="227" y="156"/>
                  </a:lnTo>
                  <a:lnTo>
                    <a:pt x="222" y="159"/>
                  </a:lnTo>
                  <a:lnTo>
                    <a:pt x="214" y="161"/>
                  </a:lnTo>
                  <a:lnTo>
                    <a:pt x="144" y="161"/>
                  </a:lnTo>
                  <a:lnTo>
                    <a:pt x="144" y="161"/>
                  </a:lnTo>
                  <a:lnTo>
                    <a:pt x="136" y="159"/>
                  </a:lnTo>
                  <a:lnTo>
                    <a:pt x="131" y="156"/>
                  </a:lnTo>
                  <a:lnTo>
                    <a:pt x="127" y="150"/>
                  </a:lnTo>
                  <a:lnTo>
                    <a:pt x="125" y="143"/>
                  </a:lnTo>
                  <a:lnTo>
                    <a:pt x="125" y="72"/>
                  </a:lnTo>
                  <a:lnTo>
                    <a:pt x="125" y="72"/>
                  </a:lnTo>
                  <a:lnTo>
                    <a:pt x="127" y="65"/>
                  </a:lnTo>
                  <a:lnTo>
                    <a:pt x="131" y="60"/>
                  </a:lnTo>
                  <a:lnTo>
                    <a:pt x="136" y="56"/>
                  </a:lnTo>
                  <a:lnTo>
                    <a:pt x="144" y="54"/>
                  </a:lnTo>
                  <a:lnTo>
                    <a:pt x="144" y="54"/>
                  </a:lnTo>
                  <a:lnTo>
                    <a:pt x="151" y="56"/>
                  </a:lnTo>
                  <a:lnTo>
                    <a:pt x="156" y="60"/>
                  </a:lnTo>
                  <a:lnTo>
                    <a:pt x="160" y="65"/>
                  </a:lnTo>
                  <a:lnTo>
                    <a:pt x="162" y="72"/>
                  </a:lnTo>
                  <a:lnTo>
                    <a:pt x="162" y="125"/>
                  </a:lnTo>
                  <a:lnTo>
                    <a:pt x="214" y="125"/>
                  </a:lnTo>
                  <a:lnTo>
                    <a:pt x="214" y="125"/>
                  </a:lnTo>
                  <a:lnTo>
                    <a:pt x="222" y="127"/>
                  </a:lnTo>
                  <a:lnTo>
                    <a:pt x="227" y="130"/>
                  </a:lnTo>
                  <a:lnTo>
                    <a:pt x="231" y="136"/>
                  </a:lnTo>
                  <a:lnTo>
                    <a:pt x="232" y="143"/>
                  </a:lnTo>
                  <a:lnTo>
                    <a:pt x="232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lIns="162560" tIns="81280" rIns="162560" bIns="81280"/>
            <a:lstStyle/>
            <a:p>
              <a:pPr defTabSz="1219200">
                <a:defRPr/>
              </a:pPr>
              <a:endParaRPr lang="en-US" sz="4265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5" name="组合 134"/>
          <p:cNvGrpSpPr/>
          <p:nvPr/>
        </p:nvGrpSpPr>
        <p:grpSpPr>
          <a:xfrm>
            <a:off x="12952730" y="6375400"/>
            <a:ext cx="4165600" cy="5128260"/>
            <a:chOff x="3636" y="9924"/>
            <a:chExt cx="6560" cy="8076"/>
          </a:xfrm>
        </p:grpSpPr>
        <p:sp>
          <p:nvSpPr>
            <p:cNvPr id="136" name="Object 1206"/>
            <p:cNvSpPr txBox="1"/>
            <p:nvPr/>
          </p:nvSpPr>
          <p:spPr>
            <a:xfrm>
              <a:off x="3636" y="11224"/>
              <a:ext cx="6560" cy="6776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29000"/>
                </a:lnSpc>
              </a:pPr>
              <a:r>
                <a:rPr lang="en-US" altLang="zh-CN" sz="2900" dirty="0">
                  <a:solidFill>
                    <a:srgbClr val="262626"/>
                  </a:solidFill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2900" dirty="0" err="1">
                  <a:solidFill>
                    <a:srgbClr val="262626"/>
                  </a:solidFill>
                  <a:cs typeface="+mn-ea"/>
                  <a:sym typeface="+mn-lt"/>
                </a:rPr>
                <a:t>title.Click</a:t>
              </a:r>
              <a:r>
                <a:rPr lang="en-US" altLang="zh-CN" sz="2900" dirty="0">
                  <a:solidFill>
                    <a:srgbClr val="262626"/>
                  </a:solidFill>
                  <a:cs typeface="+mn-ea"/>
                  <a:sym typeface="+mn-lt"/>
                </a:rPr>
                <a:t> here to add content that matches the title.</a:t>
              </a:r>
              <a:endParaRPr lang="zh-CN" sz="2900" b="0" i="0" dirty="0">
                <a:solidFill>
                  <a:srgbClr val="262626"/>
                </a:solidFill>
                <a:cs typeface="+mn-ea"/>
                <a:sym typeface="+mn-lt"/>
              </a:endParaRPr>
            </a:p>
            <a:p>
              <a:pPr algn="l">
                <a:lnSpc>
                  <a:spcPct val="129000"/>
                </a:lnSpc>
              </a:pPr>
              <a:endParaRPr lang="zh-CN" sz="2900" b="0" i="0" dirty="0">
                <a:solidFill>
                  <a:srgbClr val="262626"/>
                </a:solidFill>
                <a:cs typeface="+mn-ea"/>
                <a:sym typeface="+mn-lt"/>
              </a:endParaRPr>
            </a:p>
            <a:p>
              <a:pPr algn="l">
                <a:lnSpc>
                  <a:spcPct val="129000"/>
                </a:lnSpc>
              </a:pP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7" name="Object 12011"/>
            <p:cNvSpPr txBox="1"/>
            <p:nvPr/>
          </p:nvSpPr>
          <p:spPr>
            <a:xfrm>
              <a:off x="4153" y="9924"/>
              <a:ext cx="5526" cy="10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zh-CN" sz="4200" dirty="0">
                  <a:solidFill>
                    <a:srgbClr val="292929"/>
                  </a:solidFill>
                  <a:cs typeface="+mn-ea"/>
                  <a:sym typeface="+mn-lt"/>
                </a:rPr>
                <a:t>Add title text</a:t>
              </a:r>
              <a:endParaRPr lang="zh-CN" altLang="en-US" sz="4200" dirty="0">
                <a:solidFill>
                  <a:srgbClr val="29292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18522315" y="6375400"/>
            <a:ext cx="4165600" cy="5128260"/>
            <a:chOff x="3636" y="9924"/>
            <a:chExt cx="6560" cy="8076"/>
          </a:xfrm>
        </p:grpSpPr>
        <p:sp>
          <p:nvSpPr>
            <p:cNvPr id="157" name="Object 1206"/>
            <p:cNvSpPr txBox="1"/>
            <p:nvPr/>
          </p:nvSpPr>
          <p:spPr>
            <a:xfrm>
              <a:off x="3636" y="11224"/>
              <a:ext cx="6560" cy="6776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29000"/>
                </a:lnSpc>
              </a:pPr>
              <a:r>
                <a:rPr lang="en-US" altLang="zh-CN" sz="2900" dirty="0">
                  <a:solidFill>
                    <a:srgbClr val="262626"/>
                  </a:solidFill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2900" dirty="0" err="1">
                  <a:solidFill>
                    <a:srgbClr val="262626"/>
                  </a:solidFill>
                  <a:cs typeface="+mn-ea"/>
                  <a:sym typeface="+mn-lt"/>
                </a:rPr>
                <a:t>title.Click</a:t>
              </a:r>
              <a:r>
                <a:rPr lang="en-US" altLang="zh-CN" sz="2900" dirty="0">
                  <a:solidFill>
                    <a:srgbClr val="262626"/>
                  </a:solidFill>
                  <a:cs typeface="+mn-ea"/>
                  <a:sym typeface="+mn-lt"/>
                </a:rPr>
                <a:t> here to add content that matches the title.</a:t>
              </a:r>
              <a:endParaRPr lang="zh-CN" sz="2900" b="0" i="0" dirty="0">
                <a:solidFill>
                  <a:srgbClr val="262626"/>
                </a:solidFill>
                <a:cs typeface="+mn-ea"/>
                <a:sym typeface="+mn-lt"/>
              </a:endParaRPr>
            </a:p>
            <a:p>
              <a:pPr algn="l">
                <a:lnSpc>
                  <a:spcPct val="129000"/>
                </a:lnSpc>
              </a:pPr>
              <a:endParaRPr lang="zh-CN" sz="2900" b="0" i="0" dirty="0">
                <a:solidFill>
                  <a:srgbClr val="262626"/>
                </a:solidFill>
                <a:cs typeface="+mn-ea"/>
                <a:sym typeface="+mn-lt"/>
              </a:endParaRPr>
            </a:p>
            <a:p>
              <a:pPr algn="l">
                <a:lnSpc>
                  <a:spcPct val="129000"/>
                </a:lnSpc>
              </a:pP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8" name="Object 12011"/>
            <p:cNvSpPr txBox="1"/>
            <p:nvPr/>
          </p:nvSpPr>
          <p:spPr>
            <a:xfrm>
              <a:off x="4153" y="9924"/>
              <a:ext cx="5526" cy="10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zh-CN" sz="4200" dirty="0">
                  <a:solidFill>
                    <a:srgbClr val="292929"/>
                  </a:solidFill>
                  <a:cs typeface="+mn-ea"/>
                  <a:sym typeface="+mn-lt"/>
                </a:rPr>
                <a:t>Add title text</a:t>
              </a:r>
              <a:endParaRPr lang="zh-CN" altLang="en-US" sz="4200" dirty="0">
                <a:solidFill>
                  <a:srgbClr val="29292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2459335" y="3180080"/>
            <a:ext cx="5022850" cy="8765540"/>
            <a:chOff x="19621" y="5008"/>
            <a:chExt cx="7910" cy="13804"/>
          </a:xfrm>
        </p:grpSpPr>
        <p:grpSp>
          <p:nvGrpSpPr>
            <p:cNvPr id="130" name="组合 129"/>
            <p:cNvGrpSpPr/>
            <p:nvPr/>
          </p:nvGrpSpPr>
          <p:grpSpPr>
            <a:xfrm>
              <a:off x="19621" y="5008"/>
              <a:ext cx="7911" cy="13804"/>
              <a:chOff x="1029737" y="1653332"/>
              <a:chExt cx="2452505" cy="3552182"/>
            </a:xfrm>
          </p:grpSpPr>
          <p:sp>
            <p:nvSpPr>
              <p:cNvPr id="131" name="Rectangle 8"/>
              <p:cNvSpPr/>
              <p:nvPr/>
            </p:nvSpPr>
            <p:spPr>
              <a:xfrm>
                <a:off x="1029737" y="1860295"/>
                <a:ext cx="2452505" cy="3345219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3190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2" name="Trapezoid 10@|1FFC:3506772|FBC:16777215|LFC:16777215|LBC:16777215"/>
              <p:cNvSpPr/>
              <p:nvPr/>
            </p:nvSpPr>
            <p:spPr>
              <a:xfrm>
                <a:off x="1477703" y="1653332"/>
                <a:ext cx="1572381" cy="207927"/>
              </a:xfrm>
              <a:prstGeom prst="trapezoid">
                <a:avLst>
                  <a:gd name="adj" fmla="val 67927"/>
                </a:avLst>
              </a:prstGeom>
              <a:solidFill>
                <a:srgbClr val="AF314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3190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3" name="Pentagon 9@|1FFC:4308095|FBC:16777215|LFC:16777215|LBC:16777215"/>
              <p:cNvSpPr/>
              <p:nvPr/>
            </p:nvSpPr>
            <p:spPr>
              <a:xfrm rot="5400000">
                <a:off x="1759151" y="1541930"/>
                <a:ext cx="993057" cy="1216487"/>
              </a:xfrm>
              <a:prstGeom prst="homePlate">
                <a:avLst>
                  <a:gd name="adj" fmla="val 31720"/>
                </a:avLst>
              </a:prstGeom>
              <a:gradFill>
                <a:gsLst>
                  <a:gs pos="0">
                    <a:srgbClr val="C43856"/>
                  </a:gs>
                  <a:gs pos="100000">
                    <a:srgbClr val="B22D49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3190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60" name="Freeform 53"/>
            <p:cNvSpPr>
              <a:spLocks noEditPoints="1"/>
            </p:cNvSpPr>
            <p:nvPr/>
          </p:nvSpPr>
          <p:spPr bwMode="auto">
            <a:xfrm>
              <a:off x="23021" y="6129"/>
              <a:ext cx="1315" cy="1237"/>
            </a:xfrm>
            <a:custGeom>
              <a:avLst/>
              <a:gdLst>
                <a:gd name="T0" fmla="*/ 38 w 128"/>
                <a:gd name="T1" fmla="*/ 99 h 120"/>
                <a:gd name="T2" fmla="*/ 55 w 128"/>
                <a:gd name="T3" fmla="*/ 99 h 120"/>
                <a:gd name="T4" fmla="*/ 55 w 128"/>
                <a:gd name="T5" fmla="*/ 103 h 120"/>
                <a:gd name="T6" fmla="*/ 38 w 128"/>
                <a:gd name="T7" fmla="*/ 103 h 120"/>
                <a:gd name="T8" fmla="*/ 38 w 128"/>
                <a:gd name="T9" fmla="*/ 99 h 120"/>
                <a:gd name="T10" fmla="*/ 88 w 128"/>
                <a:gd name="T11" fmla="*/ 98 h 120"/>
                <a:gd name="T12" fmla="*/ 60 w 128"/>
                <a:gd name="T13" fmla="*/ 103 h 120"/>
                <a:gd name="T14" fmla="*/ 65 w 128"/>
                <a:gd name="T15" fmla="*/ 76 h 120"/>
                <a:gd name="T16" fmla="*/ 105 w 128"/>
                <a:gd name="T17" fmla="*/ 35 h 120"/>
                <a:gd name="T18" fmla="*/ 128 w 128"/>
                <a:gd name="T19" fmla="*/ 57 h 120"/>
                <a:gd name="T20" fmla="*/ 88 w 128"/>
                <a:gd name="T21" fmla="*/ 98 h 120"/>
                <a:gd name="T22" fmla="*/ 83 w 128"/>
                <a:gd name="T23" fmla="*/ 87 h 120"/>
                <a:gd name="T24" fmla="*/ 117 w 128"/>
                <a:gd name="T25" fmla="*/ 52 h 120"/>
                <a:gd name="T26" fmla="*/ 114 w 128"/>
                <a:gd name="T27" fmla="*/ 49 h 120"/>
                <a:gd name="T28" fmla="*/ 80 w 128"/>
                <a:gd name="T29" fmla="*/ 84 h 120"/>
                <a:gd name="T30" fmla="*/ 83 w 128"/>
                <a:gd name="T31" fmla="*/ 87 h 120"/>
                <a:gd name="T32" fmla="*/ 85 w 128"/>
                <a:gd name="T33" fmla="*/ 95 h 120"/>
                <a:gd name="T34" fmla="*/ 73 w 128"/>
                <a:gd name="T35" fmla="*/ 97 h 120"/>
                <a:gd name="T36" fmla="*/ 66 w 128"/>
                <a:gd name="T37" fmla="*/ 90 h 120"/>
                <a:gd name="T38" fmla="*/ 68 w 128"/>
                <a:gd name="T39" fmla="*/ 78 h 120"/>
                <a:gd name="T40" fmla="*/ 85 w 128"/>
                <a:gd name="T41" fmla="*/ 95 h 120"/>
                <a:gd name="T42" fmla="*/ 74 w 128"/>
                <a:gd name="T43" fmla="*/ 78 h 120"/>
                <a:gd name="T44" fmla="*/ 108 w 128"/>
                <a:gd name="T45" fmla="*/ 43 h 120"/>
                <a:gd name="T46" fmla="*/ 106 w 128"/>
                <a:gd name="T47" fmla="*/ 40 h 120"/>
                <a:gd name="T48" fmla="*/ 71 w 128"/>
                <a:gd name="T49" fmla="*/ 76 h 120"/>
                <a:gd name="T50" fmla="*/ 74 w 128"/>
                <a:gd name="T51" fmla="*/ 78 h 120"/>
                <a:gd name="T52" fmla="*/ 3 w 128"/>
                <a:gd name="T53" fmla="*/ 120 h 120"/>
                <a:gd name="T54" fmla="*/ 92 w 128"/>
                <a:gd name="T55" fmla="*/ 120 h 120"/>
                <a:gd name="T56" fmla="*/ 96 w 128"/>
                <a:gd name="T57" fmla="*/ 120 h 120"/>
                <a:gd name="T58" fmla="*/ 96 w 128"/>
                <a:gd name="T59" fmla="*/ 117 h 120"/>
                <a:gd name="T60" fmla="*/ 96 w 128"/>
                <a:gd name="T61" fmla="*/ 96 h 120"/>
                <a:gd name="T62" fmla="*/ 89 w 128"/>
                <a:gd name="T63" fmla="*/ 103 h 120"/>
                <a:gd name="T64" fmla="*/ 89 w 128"/>
                <a:gd name="T65" fmla="*/ 114 h 120"/>
                <a:gd name="T66" fmla="*/ 7 w 128"/>
                <a:gd name="T67" fmla="*/ 114 h 120"/>
                <a:gd name="T68" fmla="*/ 7 w 128"/>
                <a:gd name="T69" fmla="*/ 49 h 120"/>
                <a:gd name="T70" fmla="*/ 45 w 128"/>
                <a:gd name="T71" fmla="*/ 49 h 120"/>
                <a:gd name="T72" fmla="*/ 47 w 128"/>
                <a:gd name="T73" fmla="*/ 46 h 120"/>
                <a:gd name="T74" fmla="*/ 47 w 128"/>
                <a:gd name="T75" fmla="*/ 7 h 120"/>
                <a:gd name="T76" fmla="*/ 89 w 128"/>
                <a:gd name="T77" fmla="*/ 7 h 120"/>
                <a:gd name="T78" fmla="*/ 89 w 128"/>
                <a:gd name="T79" fmla="*/ 44 h 120"/>
                <a:gd name="T80" fmla="*/ 96 w 128"/>
                <a:gd name="T81" fmla="*/ 38 h 120"/>
                <a:gd name="T82" fmla="*/ 96 w 128"/>
                <a:gd name="T83" fmla="*/ 4 h 120"/>
                <a:gd name="T84" fmla="*/ 96 w 128"/>
                <a:gd name="T85" fmla="*/ 0 h 120"/>
                <a:gd name="T86" fmla="*/ 92 w 128"/>
                <a:gd name="T87" fmla="*/ 0 h 120"/>
                <a:gd name="T88" fmla="*/ 42 w 128"/>
                <a:gd name="T89" fmla="*/ 0 h 120"/>
                <a:gd name="T90" fmla="*/ 0 w 128"/>
                <a:gd name="T91" fmla="*/ 43 h 120"/>
                <a:gd name="T92" fmla="*/ 0 w 128"/>
                <a:gd name="T93" fmla="*/ 117 h 120"/>
                <a:gd name="T94" fmla="*/ 0 w 128"/>
                <a:gd name="T95" fmla="*/ 120 h 120"/>
                <a:gd name="T96" fmla="*/ 3 w 128"/>
                <a:gd name="T9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8" h="120">
                  <a:moveTo>
                    <a:pt x="38" y="99"/>
                  </a:moveTo>
                  <a:cubicBezTo>
                    <a:pt x="55" y="99"/>
                    <a:pt x="55" y="99"/>
                    <a:pt x="55" y="99"/>
                  </a:cubicBezTo>
                  <a:cubicBezTo>
                    <a:pt x="55" y="103"/>
                    <a:pt x="55" y="103"/>
                    <a:pt x="55" y="103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38" y="99"/>
                    <a:pt x="38" y="99"/>
                    <a:pt x="38" y="99"/>
                  </a:cubicBezTo>
                  <a:close/>
                  <a:moveTo>
                    <a:pt x="88" y="98"/>
                  </a:moveTo>
                  <a:cubicBezTo>
                    <a:pt x="60" y="103"/>
                    <a:pt x="60" y="103"/>
                    <a:pt x="60" y="103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28" y="57"/>
                    <a:pt x="128" y="57"/>
                    <a:pt x="128" y="57"/>
                  </a:cubicBezTo>
                  <a:cubicBezTo>
                    <a:pt x="88" y="98"/>
                    <a:pt x="88" y="98"/>
                    <a:pt x="88" y="98"/>
                  </a:cubicBezTo>
                  <a:close/>
                  <a:moveTo>
                    <a:pt x="83" y="87"/>
                  </a:moveTo>
                  <a:cubicBezTo>
                    <a:pt x="117" y="52"/>
                    <a:pt x="117" y="52"/>
                    <a:pt x="117" y="52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3" y="87"/>
                    <a:pt x="83" y="87"/>
                    <a:pt x="83" y="87"/>
                  </a:cubicBezTo>
                  <a:close/>
                  <a:moveTo>
                    <a:pt x="85" y="95"/>
                  </a:moveTo>
                  <a:cubicBezTo>
                    <a:pt x="73" y="97"/>
                    <a:pt x="73" y="97"/>
                    <a:pt x="73" y="97"/>
                  </a:cubicBezTo>
                  <a:cubicBezTo>
                    <a:pt x="66" y="90"/>
                    <a:pt x="66" y="90"/>
                    <a:pt x="66" y="90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85" y="95"/>
                    <a:pt x="85" y="95"/>
                    <a:pt x="85" y="95"/>
                  </a:cubicBezTo>
                  <a:close/>
                  <a:moveTo>
                    <a:pt x="74" y="78"/>
                  </a:moveTo>
                  <a:cubicBezTo>
                    <a:pt x="108" y="43"/>
                    <a:pt x="108" y="43"/>
                    <a:pt x="108" y="43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4" y="78"/>
                    <a:pt x="74" y="78"/>
                    <a:pt x="74" y="78"/>
                  </a:cubicBezTo>
                  <a:close/>
                  <a:moveTo>
                    <a:pt x="3" y="120"/>
                  </a:moveTo>
                  <a:cubicBezTo>
                    <a:pt x="92" y="120"/>
                    <a:pt x="92" y="120"/>
                    <a:pt x="92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17"/>
                    <a:pt x="96" y="117"/>
                    <a:pt x="96" y="117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19" y="49"/>
                    <a:pt x="32" y="49"/>
                    <a:pt x="45" y="49"/>
                  </a:cubicBezTo>
                  <a:cubicBezTo>
                    <a:pt x="46" y="49"/>
                    <a:pt x="47" y="48"/>
                    <a:pt x="47" y="46"/>
                  </a:cubicBezTo>
                  <a:cubicBezTo>
                    <a:pt x="47" y="33"/>
                    <a:pt x="47" y="20"/>
                    <a:pt x="47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3" y="120"/>
                    <a:pt x="3" y="120"/>
                    <a:pt x="3" y="1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>
                <a:defRPr/>
              </a:pPr>
              <a:endParaRPr lang="zh-CN" altLang="en-US" sz="2400" dirty="0">
                <a:solidFill>
                  <a:srgbClr val="25282B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8028920" y="3180080"/>
            <a:ext cx="5022850" cy="8765540"/>
            <a:chOff x="28392" y="5008"/>
            <a:chExt cx="7910" cy="13804"/>
          </a:xfrm>
        </p:grpSpPr>
        <p:grpSp>
          <p:nvGrpSpPr>
            <p:cNvPr id="140" name="组合 139"/>
            <p:cNvGrpSpPr/>
            <p:nvPr/>
          </p:nvGrpSpPr>
          <p:grpSpPr>
            <a:xfrm>
              <a:off x="28392" y="5008"/>
              <a:ext cx="7911" cy="13804"/>
              <a:chOff x="1029737" y="1653332"/>
              <a:chExt cx="2452505" cy="3552182"/>
            </a:xfrm>
          </p:grpSpPr>
          <p:sp>
            <p:nvSpPr>
              <p:cNvPr id="141" name="Rectangle 8"/>
              <p:cNvSpPr/>
              <p:nvPr/>
            </p:nvSpPr>
            <p:spPr>
              <a:xfrm>
                <a:off x="1029737" y="1860295"/>
                <a:ext cx="2452505" cy="3345219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3190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2" name="Trapezoid 10@|1FFC:3506772|FBC:16777215|LFC:16777215|LBC:16777215"/>
              <p:cNvSpPr/>
              <p:nvPr/>
            </p:nvSpPr>
            <p:spPr>
              <a:xfrm>
                <a:off x="1477703" y="1653332"/>
                <a:ext cx="1572381" cy="207927"/>
              </a:xfrm>
              <a:prstGeom prst="trapezoid">
                <a:avLst>
                  <a:gd name="adj" fmla="val 67927"/>
                </a:avLst>
              </a:prstGeom>
              <a:solidFill>
                <a:srgbClr val="13264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3190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6" name="Pentagon 9@|1FFC:4308095|FBC:16777215|LFC:16777215|LBC:16777215"/>
              <p:cNvSpPr/>
              <p:nvPr/>
            </p:nvSpPr>
            <p:spPr>
              <a:xfrm rot="5400000">
                <a:off x="1759151" y="1541930"/>
                <a:ext cx="993057" cy="1216487"/>
              </a:xfrm>
              <a:prstGeom prst="homePlate">
                <a:avLst>
                  <a:gd name="adj" fmla="val 31720"/>
                </a:avLst>
              </a:prstGeom>
              <a:gradFill>
                <a:gsLst>
                  <a:gs pos="0">
                    <a:srgbClr val="193161"/>
                  </a:gs>
                  <a:gs pos="100000">
                    <a:srgbClr val="2B4A91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3190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61" name="Freeform 13"/>
            <p:cNvSpPr>
              <a:spLocks noEditPoints="1"/>
            </p:cNvSpPr>
            <p:nvPr/>
          </p:nvSpPr>
          <p:spPr bwMode="auto">
            <a:xfrm>
              <a:off x="31755" y="6181"/>
              <a:ext cx="1268" cy="1162"/>
            </a:xfrm>
            <a:custGeom>
              <a:avLst/>
              <a:gdLst>
                <a:gd name="T0" fmla="*/ 53 w 110"/>
                <a:gd name="T1" fmla="*/ 85 h 101"/>
                <a:gd name="T2" fmla="*/ 18 w 110"/>
                <a:gd name="T3" fmla="*/ 74 h 101"/>
                <a:gd name="T4" fmla="*/ 18 w 110"/>
                <a:gd name="T5" fmla="*/ 2 h 101"/>
                <a:gd name="T6" fmla="*/ 53 w 110"/>
                <a:gd name="T7" fmla="*/ 12 h 101"/>
                <a:gd name="T8" fmla="*/ 53 w 110"/>
                <a:gd name="T9" fmla="*/ 85 h 101"/>
                <a:gd name="T10" fmla="*/ 49 w 110"/>
                <a:gd name="T11" fmla="*/ 99 h 101"/>
                <a:gd name="T12" fmla="*/ 5 w 110"/>
                <a:gd name="T13" fmla="*/ 96 h 101"/>
                <a:gd name="T14" fmla="*/ 0 w 110"/>
                <a:gd name="T15" fmla="*/ 96 h 101"/>
                <a:gd name="T16" fmla="*/ 0 w 110"/>
                <a:gd name="T17" fmla="*/ 14 h 101"/>
                <a:gd name="T18" fmla="*/ 5 w 110"/>
                <a:gd name="T19" fmla="*/ 14 h 101"/>
                <a:gd name="T20" fmla="*/ 5 w 110"/>
                <a:gd name="T21" fmla="*/ 87 h 101"/>
                <a:gd name="T22" fmla="*/ 49 w 110"/>
                <a:gd name="T23" fmla="*/ 94 h 101"/>
                <a:gd name="T24" fmla="*/ 49 w 110"/>
                <a:gd name="T25" fmla="*/ 92 h 101"/>
                <a:gd name="T26" fmla="*/ 14 w 110"/>
                <a:gd name="T27" fmla="*/ 83 h 101"/>
                <a:gd name="T28" fmla="*/ 10 w 110"/>
                <a:gd name="T29" fmla="*/ 83 h 101"/>
                <a:gd name="T30" fmla="*/ 10 w 110"/>
                <a:gd name="T31" fmla="*/ 10 h 101"/>
                <a:gd name="T32" fmla="*/ 14 w 110"/>
                <a:gd name="T33" fmla="*/ 10 h 101"/>
                <a:gd name="T34" fmla="*/ 14 w 110"/>
                <a:gd name="T35" fmla="*/ 78 h 101"/>
                <a:gd name="T36" fmla="*/ 52 w 110"/>
                <a:gd name="T37" fmla="*/ 90 h 101"/>
                <a:gd name="T38" fmla="*/ 58 w 110"/>
                <a:gd name="T39" fmla="*/ 90 h 101"/>
                <a:gd name="T40" fmla="*/ 96 w 110"/>
                <a:gd name="T41" fmla="*/ 78 h 101"/>
                <a:gd name="T42" fmla="*/ 96 w 110"/>
                <a:gd name="T43" fmla="*/ 10 h 101"/>
                <a:gd name="T44" fmla="*/ 100 w 110"/>
                <a:gd name="T45" fmla="*/ 10 h 101"/>
                <a:gd name="T46" fmla="*/ 100 w 110"/>
                <a:gd name="T47" fmla="*/ 83 h 101"/>
                <a:gd name="T48" fmla="*/ 96 w 110"/>
                <a:gd name="T49" fmla="*/ 83 h 101"/>
                <a:gd name="T50" fmla="*/ 61 w 110"/>
                <a:gd name="T51" fmla="*/ 92 h 101"/>
                <a:gd name="T52" fmla="*/ 61 w 110"/>
                <a:gd name="T53" fmla="*/ 94 h 101"/>
                <a:gd name="T54" fmla="*/ 105 w 110"/>
                <a:gd name="T55" fmla="*/ 87 h 101"/>
                <a:gd name="T56" fmla="*/ 105 w 110"/>
                <a:gd name="T57" fmla="*/ 14 h 101"/>
                <a:gd name="T58" fmla="*/ 110 w 110"/>
                <a:gd name="T59" fmla="*/ 14 h 101"/>
                <a:gd name="T60" fmla="*/ 110 w 110"/>
                <a:gd name="T61" fmla="*/ 96 h 101"/>
                <a:gd name="T62" fmla="*/ 105 w 110"/>
                <a:gd name="T63" fmla="*/ 96 h 101"/>
                <a:gd name="T64" fmla="*/ 61 w 110"/>
                <a:gd name="T65" fmla="*/ 99 h 101"/>
                <a:gd name="T66" fmla="*/ 49 w 110"/>
                <a:gd name="T67" fmla="*/ 99 h 101"/>
                <a:gd name="T68" fmla="*/ 57 w 110"/>
                <a:gd name="T69" fmla="*/ 85 h 101"/>
                <a:gd name="T70" fmla="*/ 93 w 110"/>
                <a:gd name="T71" fmla="*/ 74 h 101"/>
                <a:gd name="T72" fmla="*/ 93 w 110"/>
                <a:gd name="T73" fmla="*/ 2 h 101"/>
                <a:gd name="T74" fmla="*/ 57 w 110"/>
                <a:gd name="T75" fmla="*/ 12 h 101"/>
                <a:gd name="T76" fmla="*/ 57 w 110"/>
                <a:gd name="T77" fmla="*/ 8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0" h="101">
                  <a:moveTo>
                    <a:pt x="53" y="85"/>
                  </a:moveTo>
                  <a:cubicBezTo>
                    <a:pt x="43" y="76"/>
                    <a:pt x="31" y="73"/>
                    <a:pt x="18" y="74"/>
                  </a:cubicBezTo>
                  <a:cubicBezTo>
                    <a:pt x="18" y="50"/>
                    <a:pt x="18" y="26"/>
                    <a:pt x="18" y="2"/>
                  </a:cubicBezTo>
                  <a:cubicBezTo>
                    <a:pt x="32" y="0"/>
                    <a:pt x="45" y="4"/>
                    <a:pt x="53" y="12"/>
                  </a:cubicBezTo>
                  <a:cubicBezTo>
                    <a:pt x="53" y="36"/>
                    <a:pt x="53" y="61"/>
                    <a:pt x="53" y="85"/>
                  </a:cubicBezTo>
                  <a:close/>
                  <a:moveTo>
                    <a:pt x="49" y="99"/>
                  </a:moveTo>
                  <a:cubicBezTo>
                    <a:pt x="40" y="95"/>
                    <a:pt x="22" y="93"/>
                    <a:pt x="5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21" y="86"/>
                    <a:pt x="37" y="86"/>
                    <a:pt x="49" y="94"/>
                  </a:cubicBezTo>
                  <a:cubicBezTo>
                    <a:pt x="49" y="94"/>
                    <a:pt x="49" y="93"/>
                    <a:pt x="49" y="92"/>
                  </a:cubicBezTo>
                  <a:cubicBezTo>
                    <a:pt x="41" y="86"/>
                    <a:pt x="32" y="83"/>
                    <a:pt x="14" y="83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30" y="76"/>
                    <a:pt x="45" y="81"/>
                    <a:pt x="52" y="90"/>
                  </a:cubicBezTo>
                  <a:cubicBezTo>
                    <a:pt x="54" y="89"/>
                    <a:pt x="56" y="89"/>
                    <a:pt x="58" y="90"/>
                  </a:cubicBezTo>
                  <a:cubicBezTo>
                    <a:pt x="65" y="81"/>
                    <a:pt x="80" y="76"/>
                    <a:pt x="96" y="78"/>
                  </a:cubicBezTo>
                  <a:cubicBezTo>
                    <a:pt x="96" y="10"/>
                    <a:pt x="96" y="10"/>
                    <a:pt x="96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83"/>
                    <a:pt x="100" y="83"/>
                    <a:pt x="100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78" y="83"/>
                    <a:pt x="69" y="86"/>
                    <a:pt x="61" y="92"/>
                  </a:cubicBezTo>
                  <a:cubicBezTo>
                    <a:pt x="61" y="93"/>
                    <a:pt x="61" y="94"/>
                    <a:pt x="61" y="94"/>
                  </a:cubicBezTo>
                  <a:cubicBezTo>
                    <a:pt x="74" y="86"/>
                    <a:pt x="89" y="86"/>
                    <a:pt x="105" y="87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10" y="14"/>
                    <a:pt x="110" y="14"/>
                    <a:pt x="110" y="14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05" y="96"/>
                    <a:pt x="105" y="96"/>
                    <a:pt x="105" y="96"/>
                  </a:cubicBezTo>
                  <a:cubicBezTo>
                    <a:pt x="89" y="93"/>
                    <a:pt x="70" y="95"/>
                    <a:pt x="61" y="99"/>
                  </a:cubicBezTo>
                  <a:cubicBezTo>
                    <a:pt x="61" y="101"/>
                    <a:pt x="49" y="101"/>
                    <a:pt x="49" y="99"/>
                  </a:cubicBezTo>
                  <a:close/>
                  <a:moveTo>
                    <a:pt x="57" y="85"/>
                  </a:moveTo>
                  <a:cubicBezTo>
                    <a:pt x="67" y="76"/>
                    <a:pt x="79" y="73"/>
                    <a:pt x="93" y="74"/>
                  </a:cubicBezTo>
                  <a:cubicBezTo>
                    <a:pt x="93" y="50"/>
                    <a:pt x="93" y="26"/>
                    <a:pt x="93" y="2"/>
                  </a:cubicBezTo>
                  <a:cubicBezTo>
                    <a:pt x="78" y="0"/>
                    <a:pt x="66" y="4"/>
                    <a:pt x="57" y="12"/>
                  </a:cubicBezTo>
                  <a:cubicBezTo>
                    <a:pt x="57" y="36"/>
                    <a:pt x="57" y="61"/>
                    <a:pt x="57" y="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>
                <a:defRPr/>
              </a:pPr>
              <a:endParaRPr lang="zh-CN" altLang="en-US" sz="2400" dirty="0">
                <a:solidFill>
                  <a:srgbClr val="25282B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18" name="组合 4018"/>
          <p:cNvGrpSpPr/>
          <p:nvPr/>
        </p:nvGrpSpPr>
        <p:grpSpPr>
          <a:xfrm>
            <a:off x="787400" y="673100"/>
            <a:ext cx="7755734" cy="902466"/>
            <a:chOff x="787400" y="673100"/>
            <a:chExt cx="7755734" cy="902466"/>
          </a:xfrm>
        </p:grpSpPr>
        <p:pic>
          <p:nvPicPr>
            <p:cNvPr id="4019" name="image 401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87400" y="673100"/>
              <a:ext cx="800100" cy="800100"/>
            </a:xfrm>
            <a:prstGeom prst="rect">
              <a:avLst/>
            </a:prstGeom>
          </p:spPr>
        </p:pic>
        <p:pic>
          <p:nvPicPr>
            <p:cNvPr id="4020" name="image 402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181100" y="1092200"/>
              <a:ext cx="469900" cy="469900"/>
            </a:xfrm>
            <a:prstGeom prst="rect">
              <a:avLst/>
            </a:prstGeom>
          </p:spPr>
        </p:pic>
        <p:sp>
          <p:nvSpPr>
            <p:cNvPr id="4021" name="Object 4021"/>
            <p:cNvSpPr txBox="1"/>
            <p:nvPr/>
          </p:nvSpPr>
          <p:spPr>
            <a:xfrm>
              <a:off x="1790303" y="610366"/>
              <a:ext cx="6905231" cy="8890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zh-CN" sz="5800" b="0" i="0" dirty="0">
                  <a:solidFill>
                    <a:srgbClr val="262626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"/>
            <a:ext cx="24384635" cy="13790295"/>
          </a:xfrm>
          <a:prstGeom prst="rect">
            <a:avLst/>
          </a:prstGeom>
        </p:spPr>
      </p:pic>
      <p:sp>
        <p:nvSpPr>
          <p:cNvPr id="1206" name="Object 1206"/>
          <p:cNvSpPr txBox="1"/>
          <p:nvPr/>
        </p:nvSpPr>
        <p:spPr>
          <a:xfrm>
            <a:off x="2172335" y="10540365"/>
            <a:ext cx="4165600" cy="13335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29000"/>
              </a:lnSpc>
            </a:pPr>
            <a:r>
              <a:rPr lang="en-US" altLang="zh-CN" sz="2900" dirty="0">
                <a:solidFill>
                  <a:srgbClr val="262626"/>
                </a:solidFill>
                <a:cs typeface="+mn-ea"/>
                <a:sym typeface="+mn-lt"/>
              </a:rPr>
              <a:t>Click here to add content that matches the title.</a:t>
            </a:r>
            <a:endParaRPr lang="zh-CN" sz="2900" b="0" i="0" dirty="0">
              <a:solidFill>
                <a:srgbClr val="262626"/>
              </a:solidFill>
              <a:cs typeface="+mn-ea"/>
              <a:sym typeface="+mn-lt"/>
            </a:endParaRPr>
          </a:p>
          <a:p>
            <a:pPr algn="l">
              <a:lnSpc>
                <a:spcPct val="129000"/>
              </a:lnSpc>
            </a:pP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207" name="组合 1207"/>
          <p:cNvGrpSpPr/>
          <p:nvPr/>
        </p:nvGrpSpPr>
        <p:grpSpPr>
          <a:xfrm>
            <a:off x="2032000" y="2921000"/>
            <a:ext cx="4305300" cy="7404100"/>
            <a:chOff x="2032000" y="2921000"/>
            <a:chExt cx="4305300" cy="7404100"/>
          </a:xfrm>
        </p:grpSpPr>
        <p:pic>
          <p:nvPicPr>
            <p:cNvPr id="1208" name="image 120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286000" y="2921000"/>
              <a:ext cx="4038600" cy="6527800"/>
            </a:xfrm>
            <a:prstGeom prst="rect">
              <a:avLst/>
            </a:prstGeom>
          </p:spPr>
        </p:pic>
        <p:pic>
          <p:nvPicPr>
            <p:cNvPr id="1209" name="image 120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032000" y="9271000"/>
              <a:ext cx="266700" cy="1041400"/>
            </a:xfrm>
            <a:prstGeom prst="rect">
              <a:avLst/>
            </a:prstGeom>
          </p:spPr>
        </p:pic>
        <p:pic>
          <p:nvPicPr>
            <p:cNvPr id="12010" name="image 1201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032000" y="9423400"/>
              <a:ext cx="4305300" cy="901700"/>
            </a:xfrm>
            <a:prstGeom prst="rect">
              <a:avLst/>
            </a:prstGeom>
          </p:spPr>
        </p:pic>
        <p:sp>
          <p:nvSpPr>
            <p:cNvPr id="12011" name="Object 12011"/>
            <p:cNvSpPr txBox="1"/>
            <p:nvPr/>
          </p:nvSpPr>
          <p:spPr>
            <a:xfrm>
              <a:off x="2222301" y="9480735"/>
              <a:ext cx="3509154" cy="6350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zh-CN" sz="4200" dirty="0">
                  <a:solidFill>
                    <a:srgbClr val="FFFFFF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2013" name="Object 12013"/>
          <p:cNvSpPr txBox="1"/>
          <p:nvPr/>
        </p:nvSpPr>
        <p:spPr>
          <a:xfrm>
            <a:off x="7299960" y="10539730"/>
            <a:ext cx="4229100" cy="8890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29000"/>
              </a:lnSpc>
            </a:pPr>
            <a:r>
              <a:rPr lang="en-US" altLang="zh-CN" sz="2900" dirty="0">
                <a:solidFill>
                  <a:srgbClr val="262626"/>
                </a:solidFill>
                <a:cs typeface="+mn-ea"/>
                <a:sym typeface="+mn-lt"/>
              </a:rPr>
              <a:t>Click here to add content that matches the title.</a:t>
            </a:r>
            <a:endParaRPr lang="zh-CN" sz="2900" b="0" i="0" dirty="0">
              <a:solidFill>
                <a:srgbClr val="262626"/>
              </a:solidFill>
              <a:cs typeface="+mn-ea"/>
              <a:sym typeface="+mn-lt"/>
            </a:endParaRPr>
          </a:p>
          <a:p>
            <a:pPr algn="l">
              <a:lnSpc>
                <a:spcPct val="129000"/>
              </a:lnSpc>
            </a:pP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2014" name="组合 12014"/>
          <p:cNvGrpSpPr/>
          <p:nvPr/>
        </p:nvGrpSpPr>
        <p:grpSpPr>
          <a:xfrm>
            <a:off x="7175500" y="2921000"/>
            <a:ext cx="4292600" cy="7404100"/>
            <a:chOff x="7175500" y="2921000"/>
            <a:chExt cx="4292600" cy="7404100"/>
          </a:xfrm>
        </p:grpSpPr>
        <p:pic>
          <p:nvPicPr>
            <p:cNvPr id="12015" name="image 1201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7416800" y="2921000"/>
              <a:ext cx="4038600" cy="6527800"/>
            </a:xfrm>
            <a:prstGeom prst="rect">
              <a:avLst/>
            </a:prstGeom>
          </p:spPr>
        </p:pic>
        <p:pic>
          <p:nvPicPr>
            <p:cNvPr id="12016" name="image 12016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7175500" y="9271000"/>
              <a:ext cx="254000" cy="1041400"/>
            </a:xfrm>
            <a:prstGeom prst="rect">
              <a:avLst/>
            </a:prstGeom>
          </p:spPr>
        </p:pic>
        <p:pic>
          <p:nvPicPr>
            <p:cNvPr id="12017" name="image 12017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7175500" y="9423400"/>
              <a:ext cx="4292600" cy="901700"/>
            </a:xfrm>
            <a:prstGeom prst="rect">
              <a:avLst/>
            </a:prstGeom>
          </p:spPr>
        </p:pic>
        <p:sp>
          <p:nvSpPr>
            <p:cNvPr id="12018" name="Object 12018"/>
            <p:cNvSpPr txBox="1"/>
            <p:nvPr/>
          </p:nvSpPr>
          <p:spPr>
            <a:xfrm>
              <a:off x="7276901" y="9493038"/>
              <a:ext cx="3528242" cy="6350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zh-CN" sz="4200" dirty="0">
                  <a:solidFill>
                    <a:srgbClr val="FFFFFF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2020" name="Object 12020"/>
          <p:cNvSpPr txBox="1"/>
          <p:nvPr/>
        </p:nvSpPr>
        <p:spPr>
          <a:xfrm>
            <a:off x="12411710" y="10539730"/>
            <a:ext cx="3991610" cy="8890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29000"/>
              </a:lnSpc>
            </a:pPr>
            <a:r>
              <a:rPr lang="en-US" altLang="zh-CN" sz="2900" dirty="0">
                <a:solidFill>
                  <a:srgbClr val="262626"/>
                </a:solidFill>
                <a:cs typeface="+mn-ea"/>
                <a:sym typeface="+mn-lt"/>
              </a:rPr>
              <a:t>Click here to add content that matches the title.</a:t>
            </a:r>
            <a:endParaRPr lang="zh-CN" sz="2900" b="0" i="0" dirty="0">
              <a:solidFill>
                <a:srgbClr val="262626"/>
              </a:solidFill>
              <a:cs typeface="+mn-ea"/>
              <a:sym typeface="+mn-lt"/>
            </a:endParaRPr>
          </a:p>
          <a:p>
            <a:pPr algn="l">
              <a:lnSpc>
                <a:spcPct val="129000"/>
              </a:lnSpc>
            </a:pP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2021" name="组合 12021"/>
          <p:cNvGrpSpPr/>
          <p:nvPr/>
        </p:nvGrpSpPr>
        <p:grpSpPr>
          <a:xfrm>
            <a:off x="12280900" y="2921000"/>
            <a:ext cx="4305300" cy="7404100"/>
            <a:chOff x="12280900" y="2921000"/>
            <a:chExt cx="4305300" cy="7404100"/>
          </a:xfrm>
        </p:grpSpPr>
        <p:pic>
          <p:nvPicPr>
            <p:cNvPr id="12022" name="image 12022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2534900" y="2921000"/>
              <a:ext cx="4038600" cy="6527800"/>
            </a:xfrm>
            <a:prstGeom prst="rect">
              <a:avLst/>
            </a:prstGeom>
          </p:spPr>
        </p:pic>
        <p:pic>
          <p:nvPicPr>
            <p:cNvPr id="12023" name="image 1202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2280900" y="9271000"/>
              <a:ext cx="266700" cy="1041400"/>
            </a:xfrm>
            <a:prstGeom prst="rect">
              <a:avLst/>
            </a:prstGeom>
          </p:spPr>
        </p:pic>
        <p:pic>
          <p:nvPicPr>
            <p:cNvPr id="12024" name="image 12024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12280900" y="9423400"/>
              <a:ext cx="4305300" cy="901700"/>
            </a:xfrm>
            <a:prstGeom prst="rect">
              <a:avLst/>
            </a:prstGeom>
          </p:spPr>
        </p:pic>
        <p:sp>
          <p:nvSpPr>
            <p:cNvPr id="12025" name="Object 12025"/>
            <p:cNvSpPr txBox="1"/>
            <p:nvPr/>
          </p:nvSpPr>
          <p:spPr>
            <a:xfrm>
              <a:off x="12406709" y="9503556"/>
              <a:ext cx="3484819" cy="6350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zh-CN" sz="4200" dirty="0">
                  <a:solidFill>
                    <a:srgbClr val="FFFFFF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2027" name="Object 12027"/>
          <p:cNvSpPr txBox="1"/>
          <p:nvPr/>
        </p:nvSpPr>
        <p:spPr>
          <a:xfrm>
            <a:off x="17523460" y="10536555"/>
            <a:ext cx="4007485" cy="4445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29000"/>
              </a:lnSpc>
            </a:pPr>
            <a:r>
              <a:rPr lang="en-US" altLang="zh-CN" sz="2900" dirty="0">
                <a:solidFill>
                  <a:srgbClr val="262626"/>
                </a:solidFill>
                <a:cs typeface="+mn-ea"/>
                <a:sym typeface="+mn-lt"/>
              </a:rPr>
              <a:t>Click here to add content that matches the title.</a:t>
            </a:r>
            <a:endParaRPr lang="zh-CN" sz="2900" b="0" i="0" dirty="0">
              <a:solidFill>
                <a:srgbClr val="262626"/>
              </a:solidFill>
              <a:cs typeface="+mn-ea"/>
              <a:sym typeface="+mn-lt"/>
            </a:endParaRPr>
          </a:p>
          <a:p>
            <a:pPr algn="l">
              <a:lnSpc>
                <a:spcPct val="129000"/>
              </a:lnSpc>
            </a:pP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2028" name="组合 12028"/>
          <p:cNvGrpSpPr/>
          <p:nvPr/>
        </p:nvGrpSpPr>
        <p:grpSpPr>
          <a:xfrm>
            <a:off x="17411700" y="2921000"/>
            <a:ext cx="4305300" cy="7404100"/>
            <a:chOff x="17411700" y="2921000"/>
            <a:chExt cx="4305300" cy="7404100"/>
          </a:xfrm>
        </p:grpSpPr>
        <p:pic>
          <p:nvPicPr>
            <p:cNvPr id="12029" name="image 12029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7665700" y="2921000"/>
              <a:ext cx="4038600" cy="6527800"/>
            </a:xfrm>
            <a:prstGeom prst="rect">
              <a:avLst/>
            </a:prstGeom>
          </p:spPr>
        </p:pic>
        <p:pic>
          <p:nvPicPr>
            <p:cNvPr id="12030" name="image 12030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>
            <a:xfrm>
              <a:off x="17411700" y="9271000"/>
              <a:ext cx="266700" cy="1041400"/>
            </a:xfrm>
            <a:prstGeom prst="rect">
              <a:avLst/>
            </a:prstGeom>
          </p:spPr>
        </p:pic>
        <p:pic>
          <p:nvPicPr>
            <p:cNvPr id="12031" name="image 12031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>
              <a:off x="17411700" y="9423400"/>
              <a:ext cx="4305300" cy="901700"/>
            </a:xfrm>
            <a:prstGeom prst="rect">
              <a:avLst/>
            </a:prstGeom>
          </p:spPr>
        </p:pic>
        <p:sp>
          <p:nvSpPr>
            <p:cNvPr id="12032" name="Object 12032"/>
            <p:cNvSpPr txBox="1"/>
            <p:nvPr/>
          </p:nvSpPr>
          <p:spPr>
            <a:xfrm>
              <a:off x="17529571" y="9493634"/>
              <a:ext cx="3528242" cy="6350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zh-CN" sz="4200" dirty="0">
                  <a:solidFill>
                    <a:srgbClr val="FFFFFF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018" name="组合 4018"/>
          <p:cNvGrpSpPr/>
          <p:nvPr/>
        </p:nvGrpSpPr>
        <p:grpSpPr>
          <a:xfrm>
            <a:off x="787400" y="673100"/>
            <a:ext cx="7755734" cy="902466"/>
            <a:chOff x="787400" y="673100"/>
            <a:chExt cx="7755734" cy="902466"/>
          </a:xfrm>
        </p:grpSpPr>
        <p:pic>
          <p:nvPicPr>
            <p:cNvPr id="4019" name="image 4019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>
            <a:xfrm>
              <a:off x="787400" y="673100"/>
              <a:ext cx="800100" cy="800100"/>
            </a:xfrm>
            <a:prstGeom prst="rect">
              <a:avLst/>
            </a:prstGeom>
          </p:spPr>
        </p:pic>
        <p:pic>
          <p:nvPicPr>
            <p:cNvPr id="4020" name="image 4020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>
            <a:xfrm>
              <a:off x="1181100" y="1092200"/>
              <a:ext cx="469900" cy="469900"/>
            </a:xfrm>
            <a:prstGeom prst="rect">
              <a:avLst/>
            </a:prstGeom>
          </p:spPr>
        </p:pic>
        <p:sp>
          <p:nvSpPr>
            <p:cNvPr id="4021" name="Object 4021"/>
            <p:cNvSpPr txBox="1"/>
            <p:nvPr/>
          </p:nvSpPr>
          <p:spPr>
            <a:xfrm>
              <a:off x="1790303" y="610366"/>
              <a:ext cx="6905231" cy="8890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zh-CN" sz="5800" b="0" i="0" dirty="0">
                  <a:solidFill>
                    <a:srgbClr val="262626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6" grpId="0"/>
      <p:bldP spid="1206" grpId="1"/>
      <p:bldP spid="12013" grpId="0"/>
      <p:bldP spid="12013" grpId="1"/>
      <p:bldP spid="12020" grpId="0"/>
      <p:bldP spid="12020" grpId="1"/>
      <p:bldP spid="12027" grpId="0"/>
      <p:bldP spid="1202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"/>
            <a:ext cx="24384635" cy="13790295"/>
          </a:xfrm>
          <a:prstGeom prst="rect">
            <a:avLst/>
          </a:prstGeom>
        </p:spPr>
      </p:pic>
      <p:pic>
        <p:nvPicPr>
          <p:cNvPr id="1401" name="image 140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448800" y="0"/>
            <a:ext cx="14935200" cy="114554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184400" y="7924800"/>
            <a:ext cx="10045700" cy="3505200"/>
            <a:chOff x="3440" y="12480"/>
            <a:chExt cx="15820" cy="5520"/>
          </a:xfrm>
        </p:grpSpPr>
        <p:pic>
          <p:nvPicPr>
            <p:cNvPr id="1407" name="image 140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3440" y="12480"/>
              <a:ext cx="15820" cy="5520"/>
            </a:xfrm>
            <a:prstGeom prst="rect">
              <a:avLst/>
            </a:prstGeom>
          </p:spPr>
        </p:pic>
        <p:pic>
          <p:nvPicPr>
            <p:cNvPr id="1408" name="image 140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3440" y="12500"/>
              <a:ext cx="15740" cy="1620"/>
            </a:xfrm>
            <a:prstGeom prst="rect">
              <a:avLst/>
            </a:prstGeom>
          </p:spPr>
        </p:pic>
      </p:grpSp>
      <p:sp>
        <p:nvSpPr>
          <p:cNvPr id="1409" name="Object 1409"/>
          <p:cNvSpPr txBox="1"/>
          <p:nvPr/>
        </p:nvSpPr>
        <p:spPr>
          <a:xfrm>
            <a:off x="2917825" y="8066405"/>
            <a:ext cx="5371465" cy="6096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4000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zh-CN" altLang="en-US" sz="4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010" name="Object 14010"/>
          <p:cNvSpPr txBox="1"/>
          <p:nvPr/>
        </p:nvSpPr>
        <p:spPr>
          <a:xfrm>
            <a:off x="2655570" y="9319260"/>
            <a:ext cx="6945630" cy="211074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29000"/>
              </a:lnSpc>
            </a:pPr>
            <a:r>
              <a:rPr lang="en-US" altLang="zh-CN" sz="2900" dirty="0">
                <a:solidFill>
                  <a:srgbClr val="262626"/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2900" dirty="0" err="1">
                <a:solidFill>
                  <a:srgbClr val="262626"/>
                </a:solidFill>
                <a:cs typeface="+mn-ea"/>
                <a:sym typeface="+mn-lt"/>
              </a:rPr>
              <a:t>title.Click</a:t>
            </a:r>
            <a:r>
              <a:rPr lang="en-US" altLang="zh-CN" sz="2900" dirty="0">
                <a:solidFill>
                  <a:srgbClr val="262626"/>
                </a:solidFill>
                <a:cs typeface="+mn-ea"/>
                <a:sym typeface="+mn-lt"/>
              </a:rPr>
              <a:t> here to add content that matches the title.</a:t>
            </a:r>
            <a:endParaRPr lang="zh-CN" sz="2900" b="0" i="0" dirty="0">
              <a:solidFill>
                <a:srgbClr val="262626"/>
              </a:solidFill>
              <a:cs typeface="+mn-ea"/>
              <a:sym typeface="+mn-lt"/>
            </a:endParaRPr>
          </a:p>
          <a:p>
            <a:pPr algn="l">
              <a:lnSpc>
                <a:spcPct val="129000"/>
              </a:lnSpc>
            </a:pP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84400" y="5410200"/>
            <a:ext cx="12484100" cy="2108200"/>
            <a:chOff x="3440" y="8520"/>
            <a:chExt cx="19660" cy="3320"/>
          </a:xfrm>
        </p:grpSpPr>
        <p:pic>
          <p:nvPicPr>
            <p:cNvPr id="14012" name="image 1401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3440" y="8520"/>
              <a:ext cx="19660" cy="3320"/>
            </a:xfrm>
            <a:prstGeom prst="rect">
              <a:avLst/>
            </a:prstGeom>
          </p:spPr>
        </p:pic>
        <p:pic>
          <p:nvPicPr>
            <p:cNvPr id="14013" name="image 14013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3440" y="8520"/>
              <a:ext cx="19620" cy="1620"/>
            </a:xfrm>
            <a:prstGeom prst="rect">
              <a:avLst/>
            </a:prstGeom>
          </p:spPr>
        </p:pic>
      </p:grpSp>
      <p:sp>
        <p:nvSpPr>
          <p:cNvPr id="14014" name="Object 14014"/>
          <p:cNvSpPr txBox="1"/>
          <p:nvPr/>
        </p:nvSpPr>
        <p:spPr>
          <a:xfrm>
            <a:off x="2635250" y="5571490"/>
            <a:ext cx="3451225" cy="56007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4000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zh-CN" altLang="en-US" sz="4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015" name="Object 14015"/>
          <p:cNvSpPr txBox="1"/>
          <p:nvPr/>
        </p:nvSpPr>
        <p:spPr>
          <a:xfrm>
            <a:off x="2649220" y="6612255"/>
            <a:ext cx="10350500" cy="4445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29000"/>
              </a:lnSpc>
            </a:pPr>
            <a:r>
              <a:rPr lang="en-US" altLang="zh-CN" sz="2900" dirty="0">
                <a:solidFill>
                  <a:srgbClr val="262626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29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184400" y="2984500"/>
            <a:ext cx="14871700" cy="2108200"/>
            <a:chOff x="3440" y="4700"/>
            <a:chExt cx="23420" cy="3320"/>
          </a:xfrm>
        </p:grpSpPr>
        <p:pic>
          <p:nvPicPr>
            <p:cNvPr id="14017" name="image 14017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3440" y="4700"/>
              <a:ext cx="23420" cy="3320"/>
            </a:xfrm>
            <a:prstGeom prst="rect">
              <a:avLst/>
            </a:prstGeom>
          </p:spPr>
        </p:pic>
        <p:pic>
          <p:nvPicPr>
            <p:cNvPr id="14018" name="image 14018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3440" y="4700"/>
              <a:ext cx="23380" cy="1620"/>
            </a:xfrm>
            <a:prstGeom prst="rect">
              <a:avLst/>
            </a:prstGeom>
          </p:spPr>
        </p:pic>
      </p:grpSp>
      <p:sp>
        <p:nvSpPr>
          <p:cNvPr id="14019" name="Object 14019"/>
          <p:cNvSpPr txBox="1"/>
          <p:nvPr/>
        </p:nvSpPr>
        <p:spPr>
          <a:xfrm>
            <a:off x="2642869" y="3201670"/>
            <a:ext cx="3440735" cy="56007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4000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zh-CN" altLang="en-US" sz="4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020" name="Object 14020"/>
          <p:cNvSpPr txBox="1"/>
          <p:nvPr/>
        </p:nvSpPr>
        <p:spPr>
          <a:xfrm>
            <a:off x="2640330" y="4193540"/>
            <a:ext cx="11376660" cy="4445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29000"/>
              </a:lnSpc>
            </a:pPr>
            <a:r>
              <a:rPr lang="en-US" altLang="zh-CN" sz="2900" dirty="0">
                <a:solidFill>
                  <a:srgbClr val="262626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29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grpSp>
        <p:nvGrpSpPr>
          <p:cNvPr id="4018" name="组合 4018"/>
          <p:cNvGrpSpPr/>
          <p:nvPr/>
        </p:nvGrpSpPr>
        <p:grpSpPr>
          <a:xfrm>
            <a:off x="787400" y="673100"/>
            <a:ext cx="7755734" cy="902466"/>
            <a:chOff x="787400" y="673100"/>
            <a:chExt cx="7755734" cy="902466"/>
          </a:xfrm>
        </p:grpSpPr>
        <p:pic>
          <p:nvPicPr>
            <p:cNvPr id="4019" name="image 4019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787400" y="673100"/>
              <a:ext cx="800100" cy="800100"/>
            </a:xfrm>
            <a:prstGeom prst="rect">
              <a:avLst/>
            </a:prstGeom>
          </p:spPr>
        </p:pic>
        <p:pic>
          <p:nvPicPr>
            <p:cNvPr id="4020" name="image 4020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181100" y="1092200"/>
              <a:ext cx="469900" cy="469900"/>
            </a:xfrm>
            <a:prstGeom prst="rect">
              <a:avLst/>
            </a:prstGeom>
          </p:spPr>
        </p:pic>
        <p:sp>
          <p:nvSpPr>
            <p:cNvPr id="4021" name="Object 4021"/>
            <p:cNvSpPr txBox="1"/>
            <p:nvPr/>
          </p:nvSpPr>
          <p:spPr>
            <a:xfrm>
              <a:off x="1790303" y="610366"/>
              <a:ext cx="6905231" cy="8890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zh-CN" sz="5800" b="0" i="0" dirty="0">
                  <a:solidFill>
                    <a:srgbClr val="262626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4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4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1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9" grpId="0"/>
      <p:bldP spid="1409" grpId="1"/>
      <p:bldP spid="14010" grpId="0"/>
      <p:bldP spid="14010" grpId="1"/>
      <p:bldP spid="14014" grpId="0"/>
      <p:bldP spid="14014" grpId="1"/>
      <p:bldP spid="14015" grpId="0"/>
      <p:bldP spid="14015" grpId="1"/>
      <p:bldP spid="14019" grpId="0"/>
      <p:bldP spid="14019" grpId="1"/>
      <p:bldP spid="14020" grpId="0"/>
      <p:bldP spid="1402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335"/>
            <a:ext cx="24384635" cy="13790295"/>
          </a:xfrm>
          <a:prstGeom prst="rect">
            <a:avLst/>
          </a:prstGeom>
        </p:spPr>
      </p:pic>
      <p:pic>
        <p:nvPicPr>
          <p:cNvPr id="301" name="image 30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310100" y="-12700"/>
            <a:ext cx="7531100" cy="3619500"/>
          </a:xfrm>
          <a:prstGeom prst="rect">
            <a:avLst/>
          </a:prstGeom>
        </p:spPr>
      </p:pic>
      <p:pic>
        <p:nvPicPr>
          <p:cNvPr id="302" name="image 30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38100" y="11480800"/>
            <a:ext cx="4368800" cy="2247900"/>
          </a:xfrm>
          <a:prstGeom prst="rect">
            <a:avLst/>
          </a:prstGeom>
        </p:spPr>
      </p:pic>
      <p:grpSp>
        <p:nvGrpSpPr>
          <p:cNvPr id="303" name="组合 303"/>
          <p:cNvGrpSpPr/>
          <p:nvPr/>
        </p:nvGrpSpPr>
        <p:grpSpPr>
          <a:xfrm>
            <a:off x="-25400" y="4089400"/>
            <a:ext cx="8674100" cy="4457700"/>
            <a:chOff x="-25400" y="4089400"/>
            <a:chExt cx="8674100" cy="4457700"/>
          </a:xfrm>
        </p:grpSpPr>
        <p:pic>
          <p:nvPicPr>
            <p:cNvPr id="304" name="image 30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7531100"/>
              <a:ext cx="4368800" cy="1016000"/>
            </a:xfrm>
            <a:prstGeom prst="rect">
              <a:avLst/>
            </a:prstGeom>
          </p:spPr>
        </p:pic>
        <p:pic>
          <p:nvPicPr>
            <p:cNvPr id="305" name="image 30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-12700" y="4356100"/>
              <a:ext cx="8432800" cy="3695700"/>
            </a:xfrm>
            <a:prstGeom prst="rect">
              <a:avLst/>
            </a:prstGeom>
          </p:spPr>
        </p:pic>
        <p:pic>
          <p:nvPicPr>
            <p:cNvPr id="306" name="image 306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-25400" y="4089400"/>
              <a:ext cx="8674100" cy="76200"/>
            </a:xfrm>
            <a:prstGeom prst="rect">
              <a:avLst/>
            </a:prstGeom>
          </p:spPr>
        </p:pic>
        <p:sp>
          <p:nvSpPr>
            <p:cNvPr id="307" name="Object 307"/>
            <p:cNvSpPr txBox="1"/>
            <p:nvPr/>
          </p:nvSpPr>
          <p:spPr>
            <a:xfrm>
              <a:off x="1752401" y="4516588"/>
              <a:ext cx="4636260" cy="33528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>
              <a:lvl1pPr>
                <a:lnSpc>
                  <a:spcPct val="100000"/>
                </a:lnSpc>
                <a:defRPr sz="22000" b="0" i="0">
                  <a:solidFill>
                    <a:srgbClr val="D0B386"/>
                  </a:solidFill>
                  <a:latin typeface="Agency FB" panose="020B0503020202020204" pitchFamily="34" charset="0"/>
                  <a:cs typeface="+mn-ea"/>
                </a:defRPr>
              </a:lvl1pPr>
            </a:lstStyle>
            <a:p>
              <a:r>
                <a:rPr lang="zh-CN" dirty="0">
                  <a:sym typeface="+mn-lt"/>
                </a:rPr>
                <a:t>0</a:t>
              </a:r>
              <a:r>
                <a:rPr lang="en-US" altLang="zh-CN" dirty="0">
                  <a:sym typeface="+mn-lt"/>
                </a:rPr>
                <a:t>4</a:t>
              </a:r>
            </a:p>
          </p:txBody>
        </p:sp>
      </p:grpSp>
      <p:grpSp>
        <p:nvGrpSpPr>
          <p:cNvPr id="308" name="组合 308"/>
          <p:cNvGrpSpPr/>
          <p:nvPr/>
        </p:nvGrpSpPr>
        <p:grpSpPr>
          <a:xfrm>
            <a:off x="7922220" y="4961921"/>
            <a:ext cx="12493625" cy="3762579"/>
            <a:chOff x="7922220" y="4961921"/>
            <a:chExt cx="12493625" cy="3762579"/>
          </a:xfrm>
        </p:grpSpPr>
        <p:sp>
          <p:nvSpPr>
            <p:cNvPr id="309" name="Object 309"/>
            <p:cNvSpPr txBox="1"/>
            <p:nvPr/>
          </p:nvSpPr>
          <p:spPr>
            <a:xfrm>
              <a:off x="7922220" y="4961921"/>
              <a:ext cx="12493625" cy="18288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zh-CN" sz="12000" b="0" i="0" dirty="0">
                  <a:solidFill>
                    <a:srgbClr val="172D5B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10" name="Object 3010"/>
            <p:cNvSpPr txBox="1"/>
            <p:nvPr/>
          </p:nvSpPr>
          <p:spPr>
            <a:xfrm>
              <a:off x="7977981" y="7733900"/>
              <a:ext cx="7569200" cy="9906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>
              <a:lvl1pPr>
                <a:lnSpc>
                  <a:spcPct val="111000"/>
                </a:lnSpc>
                <a:defRPr sz="3000" b="0" i="0">
                  <a:solidFill>
                    <a:schemeClr val="bg1">
                      <a:lumMod val="75000"/>
                    </a:schemeClr>
                  </a:solidFill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Click here to add content that matches the title.</a:t>
              </a:r>
              <a:endParaRPr lang="zh-CN" dirty="0">
                <a:sym typeface="+mn-lt"/>
              </a:endParaRPr>
            </a:p>
          </p:txBody>
        </p:sp>
        <p:sp>
          <p:nvSpPr>
            <p:cNvPr id="3011" name="Object 3011"/>
            <p:cNvSpPr txBox="1"/>
            <p:nvPr/>
          </p:nvSpPr>
          <p:spPr>
            <a:xfrm>
              <a:off x="7933531" y="6720073"/>
              <a:ext cx="8359033" cy="6350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zh-CN" sz="4200" dirty="0">
                  <a:solidFill>
                    <a:schemeClr val="bg2">
                      <a:lumMod val="40000"/>
                      <a:lumOff val="60000"/>
                    </a:schemeClr>
                  </a:solidFill>
                  <a:cs typeface="+mn-ea"/>
                  <a:sym typeface="+mn-lt"/>
                </a:rPr>
                <a:t>PLEASE FILL THE TITLEIN HERE</a:t>
              </a:r>
              <a:endParaRPr lang="zh-CN" sz="4200" b="0" i="0" dirty="0">
                <a:solidFill>
                  <a:srgbClr val="172D5B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12" name="组合 3012"/>
          <p:cNvGrpSpPr/>
          <p:nvPr/>
        </p:nvGrpSpPr>
        <p:grpSpPr>
          <a:xfrm>
            <a:off x="14947900" y="3162300"/>
            <a:ext cx="9448800" cy="10553700"/>
            <a:chOff x="14947900" y="3162300"/>
            <a:chExt cx="9448800" cy="10553700"/>
          </a:xfrm>
        </p:grpSpPr>
        <p:pic>
          <p:nvPicPr>
            <p:cNvPr id="3013" name="image 3013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15189200" y="4508500"/>
              <a:ext cx="9194800" cy="9207500"/>
            </a:xfrm>
            <a:prstGeom prst="rect">
              <a:avLst/>
            </a:prstGeom>
          </p:spPr>
        </p:pic>
        <p:pic>
          <p:nvPicPr>
            <p:cNvPr id="3014" name="image 3014"/>
            <p:cNvPicPr>
              <a:picLocks noChangeAspect="1"/>
            </p:cNvPicPr>
            <p:nvPr/>
          </p:nvPicPr>
          <p:blipFill>
            <a:blip r:embed="rId9">
              <a:alphaModFix amt="15000"/>
            </a:blip>
            <a:srcRect/>
            <a:stretch>
              <a:fillRect/>
            </a:stretch>
          </p:blipFill>
          <p:spPr>
            <a:xfrm>
              <a:off x="15201900" y="4521200"/>
              <a:ext cx="9169400" cy="9182100"/>
            </a:xfrm>
            <a:prstGeom prst="rect">
              <a:avLst/>
            </a:prstGeom>
          </p:spPr>
        </p:pic>
        <p:pic>
          <p:nvPicPr>
            <p:cNvPr id="3015" name="image 3015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14947900" y="10223500"/>
              <a:ext cx="4051300" cy="3492500"/>
            </a:xfrm>
            <a:prstGeom prst="rect">
              <a:avLst/>
            </a:prstGeom>
          </p:spPr>
        </p:pic>
        <p:pic>
          <p:nvPicPr>
            <p:cNvPr id="3016" name="image 3016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22174200" y="4864100"/>
              <a:ext cx="2222500" cy="2222500"/>
            </a:xfrm>
            <a:prstGeom prst="rect">
              <a:avLst/>
            </a:prstGeom>
          </p:spPr>
        </p:pic>
        <p:pic>
          <p:nvPicPr>
            <p:cNvPr id="3017" name="image 3017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>
            <a:xfrm>
              <a:off x="20713700" y="3162300"/>
              <a:ext cx="3670300" cy="3670300"/>
            </a:xfrm>
            <a:prstGeom prst="rect">
              <a:avLst/>
            </a:prstGeom>
          </p:spPr>
        </p:pic>
      </p:grp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"/>
            <a:ext cx="24384635" cy="13790295"/>
          </a:xfrm>
          <a:prstGeom prst="rect">
            <a:avLst/>
          </a:prstGeom>
        </p:spPr>
      </p:pic>
      <p:grpSp>
        <p:nvGrpSpPr>
          <p:cNvPr id="4018" name="组合 4018"/>
          <p:cNvGrpSpPr/>
          <p:nvPr/>
        </p:nvGrpSpPr>
        <p:grpSpPr>
          <a:xfrm>
            <a:off x="787400" y="673100"/>
            <a:ext cx="7755734" cy="902466"/>
            <a:chOff x="787400" y="673100"/>
            <a:chExt cx="7755734" cy="902466"/>
          </a:xfrm>
        </p:grpSpPr>
        <p:pic>
          <p:nvPicPr>
            <p:cNvPr id="4019" name="image 401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87400" y="673100"/>
              <a:ext cx="800100" cy="800100"/>
            </a:xfrm>
            <a:prstGeom prst="rect">
              <a:avLst/>
            </a:prstGeom>
          </p:spPr>
        </p:pic>
        <p:pic>
          <p:nvPicPr>
            <p:cNvPr id="4020" name="image 402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181100" y="1092200"/>
              <a:ext cx="469900" cy="469900"/>
            </a:xfrm>
            <a:prstGeom prst="rect">
              <a:avLst/>
            </a:prstGeom>
          </p:spPr>
        </p:pic>
        <p:sp>
          <p:nvSpPr>
            <p:cNvPr id="4021" name="Object 4021"/>
            <p:cNvSpPr txBox="1"/>
            <p:nvPr/>
          </p:nvSpPr>
          <p:spPr>
            <a:xfrm>
              <a:off x="1790303" y="610366"/>
              <a:ext cx="6905231" cy="8890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zh-CN" sz="5800" b="0" i="0" dirty="0">
                  <a:solidFill>
                    <a:srgbClr val="262626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1202" name="image 120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782800" y="1778000"/>
            <a:ext cx="7696200" cy="10160000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1701800" y="3429635"/>
            <a:ext cx="11658600" cy="2360295"/>
            <a:chOff x="2680" y="5761"/>
            <a:chExt cx="18360" cy="3717"/>
          </a:xfrm>
        </p:grpSpPr>
        <p:grpSp>
          <p:nvGrpSpPr>
            <p:cNvPr id="5" name="组合 4"/>
            <p:cNvGrpSpPr/>
            <p:nvPr/>
          </p:nvGrpSpPr>
          <p:grpSpPr>
            <a:xfrm>
              <a:off x="2680" y="5810"/>
              <a:ext cx="18360" cy="3668"/>
              <a:chOff x="2680" y="7168"/>
              <a:chExt cx="18360" cy="3668"/>
            </a:xfrm>
          </p:grpSpPr>
          <p:sp>
            <p:nvSpPr>
              <p:cNvPr id="1207" name="Object 1207"/>
              <p:cNvSpPr txBox="1"/>
              <p:nvPr/>
            </p:nvSpPr>
            <p:spPr>
              <a:xfrm>
                <a:off x="4760" y="7168"/>
                <a:ext cx="6385" cy="1240"/>
              </a:xfrm>
              <a:prstGeom prst="rect">
                <a:avLst/>
              </a:prstGeom>
            </p:spPr>
            <p:txBody>
              <a:bodyPr vert="horz" rtlCol="0" anchor="t" anchorCtr="0">
                <a:no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altLang="zh-CN" sz="4500" dirty="0">
                    <a:solidFill>
                      <a:srgbClr val="292929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4500" b="1" i="0" dirty="0">
                  <a:solidFill>
                    <a:schemeClr val="bg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08" name="Object 1208"/>
              <p:cNvSpPr txBox="1"/>
              <p:nvPr/>
            </p:nvSpPr>
            <p:spPr>
              <a:xfrm>
                <a:off x="2680" y="8574"/>
                <a:ext cx="18360" cy="2262"/>
              </a:xfrm>
              <a:prstGeom prst="rect">
                <a:avLst/>
              </a:prstGeom>
            </p:spPr>
            <p:txBody>
              <a:bodyPr vert="horz" rtlCol="0" anchor="t" anchorCtr="0">
                <a:noAutofit/>
              </a:bodyPr>
              <a:lstStyle/>
              <a:p>
                <a:pPr algn="l">
                  <a:lnSpc>
                    <a:spcPct val="129000"/>
                  </a:lnSpc>
                </a:pPr>
                <a:r>
                  <a:rPr lang="en-US" altLang="zh-CN" sz="3000" dirty="0">
                    <a:solidFill>
                      <a:srgbClr val="262626"/>
                    </a:solidFill>
                    <a:cs typeface="+mn-ea"/>
                    <a:sym typeface="+mn-lt"/>
                  </a:rPr>
                  <a:t>Click here to add content that matches the </a:t>
                </a:r>
                <a:r>
                  <a:rPr lang="en-US" altLang="zh-CN" sz="3000" dirty="0" err="1">
                    <a:solidFill>
                      <a:srgbClr val="262626"/>
                    </a:solidFill>
                    <a:cs typeface="+mn-ea"/>
                    <a:sym typeface="+mn-lt"/>
                  </a:rPr>
                  <a:t>title.Click</a:t>
                </a:r>
                <a:r>
                  <a:rPr lang="en-US" altLang="zh-CN" sz="3000" dirty="0">
                    <a:solidFill>
                      <a:srgbClr val="262626"/>
                    </a:solidFill>
                    <a:cs typeface="+mn-ea"/>
                    <a:sym typeface="+mn-lt"/>
                  </a:rPr>
                  <a:t> here to add content that matches the </a:t>
                </a:r>
                <a:r>
                  <a:rPr lang="en-US" altLang="zh-CN" sz="3000" dirty="0" err="1">
                    <a:solidFill>
                      <a:srgbClr val="262626"/>
                    </a:solidFill>
                    <a:cs typeface="+mn-ea"/>
                    <a:sym typeface="+mn-lt"/>
                  </a:rPr>
                  <a:t>title.Click</a:t>
                </a:r>
                <a:r>
                  <a:rPr lang="en-US" altLang="zh-CN" sz="3000" dirty="0">
                    <a:solidFill>
                      <a:srgbClr val="262626"/>
                    </a:solidFill>
                    <a:cs typeface="+mn-ea"/>
                    <a:sym typeface="+mn-lt"/>
                  </a:rPr>
                  <a:t> here to add content that matches the title.</a:t>
                </a:r>
                <a:endParaRPr lang="zh-CN" altLang="en-US" sz="3000" dirty="0">
                  <a:cs typeface="+mn-ea"/>
                  <a:sym typeface="+mn-lt"/>
                </a:endParaRPr>
              </a:p>
              <a:p>
                <a:pPr algn="l">
                  <a:lnSpc>
                    <a:spcPct val="129000"/>
                  </a:lnSpc>
                </a:pPr>
                <a:endParaRPr lang="zh-CN" sz="3000" b="0" i="0" dirty="0">
                  <a:solidFill>
                    <a:srgbClr val="262626"/>
                  </a:solidFill>
                  <a:cs typeface="+mn-ea"/>
                  <a:sym typeface="+mn-lt"/>
                </a:endParaRPr>
              </a:p>
              <a:p>
                <a:pPr algn="l">
                  <a:lnSpc>
                    <a:spcPct val="129000"/>
                  </a:lnSpc>
                </a:pPr>
                <a:endParaRPr lang="zh-CN" sz="3000" b="0" i="0" dirty="0">
                  <a:solidFill>
                    <a:srgbClr val="262626"/>
                  </a:solidFill>
                  <a:cs typeface="+mn-ea"/>
                  <a:sym typeface="+mn-lt"/>
                </a:endParaRPr>
              </a:p>
              <a:p>
                <a:pPr algn="l">
                  <a:lnSpc>
                    <a:spcPct val="129000"/>
                  </a:lnSpc>
                </a:pPr>
                <a:endParaRPr lang="zh-CN" altLang="en-US" sz="3000" dirty="0">
                  <a:cs typeface="+mn-ea"/>
                  <a:sym typeface="+mn-lt"/>
                </a:endParaRPr>
              </a:p>
              <a:p>
                <a:pPr algn="l">
                  <a:lnSpc>
                    <a:spcPct val="129000"/>
                  </a:lnSpc>
                </a:pPr>
                <a:endParaRPr lang="zh-CN" sz="3000" b="0" i="0" dirty="0">
                  <a:solidFill>
                    <a:srgbClr val="262626"/>
                  </a:solidFill>
                  <a:cs typeface="+mn-ea"/>
                  <a:sym typeface="+mn-lt"/>
                </a:endParaRPr>
              </a:p>
              <a:p>
                <a:pPr algn="l">
                  <a:lnSpc>
                    <a:spcPct val="129000"/>
                  </a:lnSpc>
                </a:pPr>
                <a:endParaRPr lang="zh-CN" sz="3000" b="0" i="0" dirty="0">
                  <a:solidFill>
                    <a:srgbClr val="262626"/>
                  </a:solidFill>
                  <a:cs typeface="+mn-ea"/>
                  <a:sym typeface="+mn-lt"/>
                </a:endParaRPr>
              </a:p>
              <a:p>
                <a:pPr algn="l">
                  <a:lnSpc>
                    <a:spcPct val="129000"/>
                  </a:lnSpc>
                </a:pPr>
                <a:endParaRPr lang="zh-CN" altLang="en-US" sz="3000" b="0" i="0" dirty="0">
                  <a:solidFill>
                    <a:srgbClr val="72717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2858" y="5761"/>
              <a:ext cx="1760" cy="1310"/>
              <a:chOff x="2768" y="5791"/>
              <a:chExt cx="1760" cy="1310"/>
            </a:xfrm>
          </p:grpSpPr>
          <p:pic>
            <p:nvPicPr>
              <p:cNvPr id="13" name="image 4019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>
              <a:xfrm>
                <a:off x="2768" y="5841"/>
                <a:ext cx="1760" cy="1260"/>
              </a:xfrm>
              <a:prstGeom prst="rect">
                <a:avLst/>
              </a:prstGeom>
            </p:spPr>
          </p:pic>
          <p:sp>
            <p:nvSpPr>
              <p:cNvPr id="14" name="Object 1206"/>
              <p:cNvSpPr txBox="1"/>
              <p:nvPr/>
            </p:nvSpPr>
            <p:spPr>
              <a:xfrm>
                <a:off x="2970" y="5791"/>
                <a:ext cx="1415" cy="1240"/>
              </a:xfrm>
              <a:prstGeom prst="rect">
                <a:avLst/>
              </a:prstGeom>
            </p:spPr>
            <p:txBody>
              <a:bodyPr vert="horz" rtlCol="0" anchor="t" anchorCtr="0">
                <a:noAutofit/>
              </a:bodyPr>
              <a:lstStyle/>
              <a:p>
                <a:pPr algn="l">
                  <a:lnSpc>
                    <a:spcPct val="114000"/>
                  </a:lnSpc>
                </a:pPr>
                <a:r>
                  <a:rPr lang="zh-CN" sz="4500" i="0" spc="-31" dirty="0">
                    <a:solidFill>
                      <a:srgbClr val="FFFFFF"/>
                    </a:solidFill>
                    <a:cs typeface="+mn-ea"/>
                    <a:sym typeface="+mn-lt"/>
                  </a:rPr>
                  <a:t>01</a:t>
                </a:r>
                <a:endParaRPr lang="zh-CN" altLang="en-US" sz="4500" i="0" spc="-31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1714500" y="8880475"/>
            <a:ext cx="11658600" cy="2131060"/>
            <a:chOff x="2700" y="13504"/>
            <a:chExt cx="18360" cy="3356"/>
          </a:xfrm>
        </p:grpSpPr>
        <p:grpSp>
          <p:nvGrpSpPr>
            <p:cNvPr id="10" name="组合 9"/>
            <p:cNvGrpSpPr/>
            <p:nvPr/>
          </p:nvGrpSpPr>
          <p:grpSpPr>
            <a:xfrm>
              <a:off x="2700" y="13504"/>
              <a:ext cx="18360" cy="3357"/>
              <a:chOff x="2700" y="14860"/>
              <a:chExt cx="18360" cy="3357"/>
            </a:xfrm>
          </p:grpSpPr>
          <p:sp>
            <p:nvSpPr>
              <p:cNvPr id="12015" name="Object 12015"/>
              <p:cNvSpPr txBox="1"/>
              <p:nvPr/>
            </p:nvSpPr>
            <p:spPr>
              <a:xfrm>
                <a:off x="4700" y="14860"/>
                <a:ext cx="6445" cy="1240"/>
              </a:xfrm>
              <a:prstGeom prst="rect">
                <a:avLst/>
              </a:prstGeom>
            </p:spPr>
            <p:txBody>
              <a:bodyPr vert="horz" rtlCol="0" anchor="t" anchorCtr="0">
                <a:no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altLang="zh-CN" sz="4500" dirty="0">
                    <a:solidFill>
                      <a:srgbClr val="292929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2016" name="Object 12016"/>
              <p:cNvSpPr txBox="1"/>
              <p:nvPr/>
            </p:nvSpPr>
            <p:spPr>
              <a:xfrm>
                <a:off x="2700" y="16244"/>
                <a:ext cx="18360" cy="1973"/>
              </a:xfrm>
              <a:prstGeom prst="rect">
                <a:avLst/>
              </a:prstGeom>
            </p:spPr>
            <p:txBody>
              <a:bodyPr vert="horz" rtlCol="0" anchor="t" anchorCtr="0">
                <a:noAutofit/>
              </a:bodyPr>
              <a:lstStyle/>
              <a:p>
                <a:pPr algn="l">
                  <a:lnSpc>
                    <a:spcPct val="129000"/>
                  </a:lnSpc>
                </a:pPr>
                <a:r>
                  <a:rPr lang="en-US" altLang="zh-CN" sz="3000" dirty="0">
                    <a:solidFill>
                      <a:srgbClr val="262626"/>
                    </a:solidFill>
                    <a:cs typeface="+mn-ea"/>
                    <a:sym typeface="+mn-lt"/>
                  </a:rPr>
                  <a:t>Click here to add content that matches the </a:t>
                </a:r>
                <a:r>
                  <a:rPr lang="en-US" altLang="zh-CN" sz="3000" dirty="0" err="1">
                    <a:solidFill>
                      <a:srgbClr val="262626"/>
                    </a:solidFill>
                    <a:cs typeface="+mn-ea"/>
                    <a:sym typeface="+mn-lt"/>
                  </a:rPr>
                  <a:t>title.Click</a:t>
                </a:r>
                <a:r>
                  <a:rPr lang="en-US" altLang="zh-CN" sz="3000" dirty="0">
                    <a:solidFill>
                      <a:srgbClr val="262626"/>
                    </a:solidFill>
                    <a:cs typeface="+mn-ea"/>
                    <a:sym typeface="+mn-lt"/>
                  </a:rPr>
                  <a:t> here to add content that matches the </a:t>
                </a:r>
                <a:r>
                  <a:rPr lang="en-US" altLang="zh-CN" sz="3000" dirty="0" err="1">
                    <a:solidFill>
                      <a:srgbClr val="262626"/>
                    </a:solidFill>
                    <a:cs typeface="+mn-ea"/>
                    <a:sym typeface="+mn-lt"/>
                  </a:rPr>
                  <a:t>title.Click</a:t>
                </a:r>
                <a:r>
                  <a:rPr lang="en-US" altLang="zh-CN" sz="3000" dirty="0">
                    <a:solidFill>
                      <a:srgbClr val="262626"/>
                    </a:solidFill>
                    <a:cs typeface="+mn-ea"/>
                    <a:sym typeface="+mn-lt"/>
                  </a:rPr>
                  <a:t> here to add content that matches the title.</a:t>
                </a:r>
                <a:endParaRPr lang="zh-CN" altLang="en-US" sz="3000" dirty="0">
                  <a:cs typeface="+mn-ea"/>
                  <a:sym typeface="+mn-lt"/>
                </a:endParaRPr>
              </a:p>
              <a:p>
                <a:pPr algn="l">
                  <a:lnSpc>
                    <a:spcPct val="129000"/>
                  </a:lnSpc>
                </a:pPr>
                <a:endParaRPr lang="zh-CN" sz="3000" b="0" i="0" dirty="0">
                  <a:solidFill>
                    <a:srgbClr val="262626"/>
                  </a:solidFill>
                  <a:cs typeface="+mn-ea"/>
                  <a:sym typeface="+mn-lt"/>
                </a:endParaRPr>
              </a:p>
              <a:p>
                <a:pPr algn="l">
                  <a:lnSpc>
                    <a:spcPct val="129000"/>
                  </a:lnSpc>
                </a:pPr>
                <a:endParaRPr lang="zh-CN" sz="3000" b="0" i="0" dirty="0">
                  <a:solidFill>
                    <a:srgbClr val="262626"/>
                  </a:solidFill>
                  <a:cs typeface="+mn-ea"/>
                  <a:sym typeface="+mn-lt"/>
                </a:endParaRPr>
              </a:p>
              <a:p>
                <a:pPr algn="l">
                  <a:lnSpc>
                    <a:spcPct val="129000"/>
                  </a:lnSpc>
                </a:pPr>
                <a:endParaRPr lang="zh-CN" altLang="en-US" sz="3000" dirty="0">
                  <a:cs typeface="+mn-ea"/>
                  <a:sym typeface="+mn-lt"/>
                </a:endParaRPr>
              </a:p>
              <a:p>
                <a:pPr algn="l">
                  <a:lnSpc>
                    <a:spcPct val="129000"/>
                  </a:lnSpc>
                </a:pPr>
                <a:endParaRPr lang="zh-CN" sz="3000" b="0" i="0" dirty="0">
                  <a:solidFill>
                    <a:srgbClr val="262626"/>
                  </a:solidFill>
                  <a:cs typeface="+mn-ea"/>
                  <a:sym typeface="+mn-lt"/>
                </a:endParaRPr>
              </a:p>
              <a:p>
                <a:pPr algn="l">
                  <a:lnSpc>
                    <a:spcPct val="129000"/>
                  </a:lnSpc>
                </a:pPr>
                <a:endParaRPr lang="zh-CN" sz="3000" b="0" i="0" dirty="0">
                  <a:solidFill>
                    <a:srgbClr val="262626"/>
                  </a:solidFill>
                  <a:cs typeface="+mn-ea"/>
                  <a:sym typeface="+mn-lt"/>
                </a:endParaRPr>
              </a:p>
              <a:p>
                <a:pPr algn="l">
                  <a:lnSpc>
                    <a:spcPct val="129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858" y="13504"/>
              <a:ext cx="1760" cy="1310"/>
              <a:chOff x="2768" y="5791"/>
              <a:chExt cx="1760" cy="1310"/>
            </a:xfrm>
          </p:grpSpPr>
          <p:pic>
            <p:nvPicPr>
              <p:cNvPr id="17" name="image 4019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>
              <a:xfrm>
                <a:off x="2768" y="5841"/>
                <a:ext cx="1760" cy="1260"/>
              </a:xfrm>
              <a:prstGeom prst="rect">
                <a:avLst/>
              </a:prstGeom>
            </p:spPr>
          </p:pic>
          <p:sp>
            <p:nvSpPr>
              <p:cNvPr id="18" name="Object 1206"/>
              <p:cNvSpPr txBox="1"/>
              <p:nvPr/>
            </p:nvSpPr>
            <p:spPr>
              <a:xfrm>
                <a:off x="2970" y="5791"/>
                <a:ext cx="1415" cy="1240"/>
              </a:xfrm>
              <a:prstGeom prst="rect">
                <a:avLst/>
              </a:prstGeom>
            </p:spPr>
            <p:txBody>
              <a:bodyPr vert="horz" rtlCol="0" anchor="t" anchorCtr="0">
                <a:noAutofit/>
              </a:bodyPr>
              <a:lstStyle/>
              <a:p>
                <a:pPr algn="l">
                  <a:lnSpc>
                    <a:spcPct val="114000"/>
                  </a:lnSpc>
                </a:pPr>
                <a:r>
                  <a:rPr lang="zh-CN" sz="4500" i="0" spc="-31" dirty="0">
                    <a:solidFill>
                      <a:srgbClr val="FFFFFF"/>
                    </a:solidFill>
                    <a:cs typeface="+mn-ea"/>
                    <a:sym typeface="+mn-lt"/>
                  </a:rPr>
                  <a:t>0</a:t>
                </a:r>
                <a:r>
                  <a:rPr lang="en-US" altLang="zh-CN" sz="4500" i="0" spc="-31" dirty="0">
                    <a:solidFill>
                      <a:srgbClr val="FFFFFF"/>
                    </a:solidFill>
                    <a:cs typeface="+mn-ea"/>
                    <a:sym typeface="+mn-lt"/>
                  </a:rPr>
                  <a:t>3</a:t>
                </a: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1714500" y="6158230"/>
            <a:ext cx="11645900" cy="2220595"/>
            <a:chOff x="2700" y="9698"/>
            <a:chExt cx="18340" cy="3497"/>
          </a:xfrm>
        </p:grpSpPr>
        <p:grpSp>
          <p:nvGrpSpPr>
            <p:cNvPr id="7" name="组合 6"/>
            <p:cNvGrpSpPr/>
            <p:nvPr/>
          </p:nvGrpSpPr>
          <p:grpSpPr>
            <a:xfrm>
              <a:off x="2700" y="9787"/>
              <a:ext cx="18340" cy="3408"/>
              <a:chOff x="2700" y="11137"/>
              <a:chExt cx="18340" cy="3408"/>
            </a:xfrm>
          </p:grpSpPr>
          <p:sp>
            <p:nvSpPr>
              <p:cNvPr id="9" name="Object 12011"/>
              <p:cNvSpPr txBox="1"/>
              <p:nvPr/>
            </p:nvSpPr>
            <p:spPr>
              <a:xfrm>
                <a:off x="4740" y="11137"/>
                <a:ext cx="6405" cy="1240"/>
              </a:xfrm>
              <a:prstGeom prst="rect">
                <a:avLst/>
              </a:prstGeom>
            </p:spPr>
            <p:txBody>
              <a:bodyPr vert="horz" rtlCol="0" anchor="t" anchorCtr="0">
                <a:no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altLang="zh-CN" sz="4500" dirty="0">
                    <a:solidFill>
                      <a:srgbClr val="292929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2012" name="Object 12012"/>
              <p:cNvSpPr txBox="1"/>
              <p:nvPr/>
            </p:nvSpPr>
            <p:spPr>
              <a:xfrm>
                <a:off x="2700" y="12468"/>
                <a:ext cx="18340" cy="2077"/>
              </a:xfrm>
              <a:prstGeom prst="rect">
                <a:avLst/>
              </a:prstGeom>
            </p:spPr>
            <p:txBody>
              <a:bodyPr vert="horz" rtlCol="0" anchor="t" anchorCtr="0">
                <a:noAutofit/>
              </a:bodyPr>
              <a:lstStyle/>
              <a:p>
                <a:pPr algn="l">
                  <a:lnSpc>
                    <a:spcPct val="129000"/>
                  </a:lnSpc>
                </a:pPr>
                <a:r>
                  <a:rPr lang="en-US" altLang="zh-CN" sz="3000" dirty="0">
                    <a:solidFill>
                      <a:srgbClr val="262626"/>
                    </a:solidFill>
                    <a:cs typeface="+mn-ea"/>
                    <a:sym typeface="+mn-lt"/>
                  </a:rPr>
                  <a:t>Click here to add content that matches the </a:t>
                </a:r>
                <a:r>
                  <a:rPr lang="en-US" altLang="zh-CN" sz="3000" dirty="0" err="1">
                    <a:solidFill>
                      <a:srgbClr val="262626"/>
                    </a:solidFill>
                    <a:cs typeface="+mn-ea"/>
                    <a:sym typeface="+mn-lt"/>
                  </a:rPr>
                  <a:t>title.Click</a:t>
                </a:r>
                <a:r>
                  <a:rPr lang="en-US" altLang="zh-CN" sz="3000" dirty="0">
                    <a:solidFill>
                      <a:srgbClr val="262626"/>
                    </a:solidFill>
                    <a:cs typeface="+mn-ea"/>
                    <a:sym typeface="+mn-lt"/>
                  </a:rPr>
                  <a:t> here to add content that matches the </a:t>
                </a:r>
                <a:r>
                  <a:rPr lang="en-US" altLang="zh-CN" sz="3000" dirty="0" err="1">
                    <a:solidFill>
                      <a:srgbClr val="262626"/>
                    </a:solidFill>
                    <a:cs typeface="+mn-ea"/>
                    <a:sym typeface="+mn-lt"/>
                  </a:rPr>
                  <a:t>title.Click</a:t>
                </a:r>
                <a:r>
                  <a:rPr lang="en-US" altLang="zh-CN" sz="3000" dirty="0">
                    <a:solidFill>
                      <a:srgbClr val="262626"/>
                    </a:solidFill>
                    <a:cs typeface="+mn-ea"/>
                    <a:sym typeface="+mn-lt"/>
                  </a:rPr>
                  <a:t> here to add content that matches the title.</a:t>
                </a:r>
                <a:endParaRPr lang="zh-CN" altLang="en-US" sz="3000" dirty="0">
                  <a:cs typeface="+mn-ea"/>
                  <a:sym typeface="+mn-lt"/>
                </a:endParaRPr>
              </a:p>
              <a:p>
                <a:pPr algn="l">
                  <a:lnSpc>
                    <a:spcPct val="129000"/>
                  </a:lnSpc>
                </a:pPr>
                <a:endParaRPr lang="zh-CN" sz="3000" b="0" i="0" dirty="0">
                  <a:solidFill>
                    <a:srgbClr val="262626"/>
                  </a:solidFill>
                  <a:cs typeface="+mn-ea"/>
                  <a:sym typeface="+mn-lt"/>
                </a:endParaRPr>
              </a:p>
              <a:p>
                <a:pPr algn="l">
                  <a:lnSpc>
                    <a:spcPct val="129000"/>
                  </a:lnSpc>
                </a:pPr>
                <a:endParaRPr lang="zh-CN" sz="3000" b="0" i="0" dirty="0">
                  <a:solidFill>
                    <a:srgbClr val="262626"/>
                  </a:solidFill>
                  <a:cs typeface="+mn-ea"/>
                  <a:sym typeface="+mn-lt"/>
                </a:endParaRPr>
              </a:p>
              <a:p>
                <a:pPr algn="l">
                  <a:lnSpc>
                    <a:spcPct val="129000"/>
                  </a:lnSpc>
                </a:pPr>
                <a:endParaRPr lang="zh-CN" altLang="en-US" sz="3000" dirty="0">
                  <a:cs typeface="+mn-ea"/>
                  <a:sym typeface="+mn-lt"/>
                </a:endParaRPr>
              </a:p>
              <a:p>
                <a:pPr algn="l">
                  <a:lnSpc>
                    <a:spcPct val="129000"/>
                  </a:lnSpc>
                </a:pPr>
                <a:endParaRPr lang="zh-CN" sz="3000" b="0" i="0" dirty="0">
                  <a:solidFill>
                    <a:srgbClr val="262626"/>
                  </a:solidFill>
                  <a:cs typeface="+mn-ea"/>
                  <a:sym typeface="+mn-lt"/>
                </a:endParaRPr>
              </a:p>
              <a:p>
                <a:pPr algn="l">
                  <a:lnSpc>
                    <a:spcPct val="129000"/>
                  </a:lnSpc>
                </a:pPr>
                <a:endParaRPr lang="zh-CN" sz="3000" b="0" i="0" dirty="0">
                  <a:solidFill>
                    <a:srgbClr val="262626"/>
                  </a:solidFill>
                  <a:cs typeface="+mn-ea"/>
                  <a:sym typeface="+mn-lt"/>
                </a:endParaRPr>
              </a:p>
              <a:p>
                <a:pPr algn="l">
                  <a:lnSpc>
                    <a:spcPct val="129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pic>
          <p:nvPicPr>
            <p:cNvPr id="19" name="image 402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858" y="9736"/>
              <a:ext cx="1760" cy="1261"/>
            </a:xfrm>
            <a:prstGeom prst="rect">
              <a:avLst/>
            </a:prstGeom>
          </p:spPr>
        </p:pic>
        <p:sp>
          <p:nvSpPr>
            <p:cNvPr id="20" name="Object 1206"/>
            <p:cNvSpPr txBox="1"/>
            <p:nvPr/>
          </p:nvSpPr>
          <p:spPr>
            <a:xfrm>
              <a:off x="3060" y="9698"/>
              <a:ext cx="1415" cy="124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14000"/>
                </a:lnSpc>
              </a:pPr>
              <a:r>
                <a:rPr lang="zh-CN" sz="4500" i="0" spc="-31" dirty="0">
                  <a:solidFill>
                    <a:srgbClr val="FFFFFF"/>
                  </a:solidFill>
                  <a:cs typeface="+mn-ea"/>
                  <a:sym typeface="+mn-lt"/>
                </a:rPr>
                <a:t>0</a:t>
              </a:r>
              <a:r>
                <a:rPr lang="en-US" altLang="zh-CN" sz="4500" i="0" spc="-31" dirty="0">
                  <a:solidFill>
                    <a:srgbClr val="FFFFFF"/>
                  </a:solidFill>
                  <a:cs typeface="+mn-ea"/>
                  <a:sym typeface="+mn-lt"/>
                </a:rPr>
                <a:t>2</a:t>
              </a:r>
            </a:p>
          </p:txBody>
        </p:sp>
      </p:grp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"/>
            <a:ext cx="24384635" cy="13790295"/>
          </a:xfrm>
          <a:prstGeom prst="rect">
            <a:avLst/>
          </a:prstGeom>
        </p:spPr>
      </p:pic>
      <p:sp>
        <p:nvSpPr>
          <p:cNvPr id="13" name="矩形 17"/>
          <p:cNvSpPr/>
          <p:nvPr/>
        </p:nvSpPr>
        <p:spPr bwMode="auto">
          <a:xfrm>
            <a:off x="15151735" y="2997835"/>
            <a:ext cx="3233420" cy="6489700"/>
          </a:xfrm>
          <a:custGeom>
            <a:avLst/>
            <a:gdLst/>
            <a:ahLst/>
            <a:cxnLst/>
            <a:rect l="l" t="t" r="r" b="b"/>
            <a:pathLst>
              <a:path w="1809407" h="3440675">
                <a:moveTo>
                  <a:pt x="1139906" y="0"/>
                </a:moveTo>
                <a:lnTo>
                  <a:pt x="1809407" y="792244"/>
                </a:lnTo>
                <a:lnTo>
                  <a:pt x="1563950" y="750317"/>
                </a:lnTo>
                <a:lnTo>
                  <a:pt x="1104411" y="3440675"/>
                </a:lnTo>
                <a:lnTo>
                  <a:pt x="0" y="3440675"/>
                </a:lnTo>
                <a:lnTo>
                  <a:pt x="490848" y="567021"/>
                </a:lnTo>
                <a:lnTo>
                  <a:pt x="245391" y="52509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zh-CN" altLang="en-US" sz="2800" kern="0" dirty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14" name="平行四边形 13"/>
          <p:cNvSpPr/>
          <p:nvPr/>
        </p:nvSpPr>
        <p:spPr bwMode="auto">
          <a:xfrm flipH="1">
            <a:off x="6277610" y="6316980"/>
            <a:ext cx="4590415" cy="3171190"/>
          </a:xfrm>
          <a:prstGeom prst="parallelogram">
            <a:avLst>
              <a:gd name="adj" fmla="val 87273"/>
            </a:avLst>
          </a:prstGeom>
          <a:solidFill>
            <a:schemeClr val="bg1">
              <a:lumMod val="8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endParaRPr lang="zh-CN" altLang="en-US" sz="2000" kern="0" dirty="0">
              <a:solidFill>
                <a:srgbClr val="4D4D4D"/>
              </a:solidFill>
              <a:cs typeface="+mn-ea"/>
              <a:sym typeface="+mn-lt"/>
            </a:endParaRPr>
          </a:p>
        </p:txBody>
      </p:sp>
      <p:sp>
        <p:nvSpPr>
          <p:cNvPr id="15" name="平行四边形 14"/>
          <p:cNvSpPr/>
          <p:nvPr/>
        </p:nvSpPr>
        <p:spPr bwMode="auto">
          <a:xfrm flipH="1">
            <a:off x="9398635" y="6316980"/>
            <a:ext cx="4590415" cy="3171190"/>
          </a:xfrm>
          <a:prstGeom prst="parallelogram">
            <a:avLst>
              <a:gd name="adj" fmla="val 87273"/>
            </a:avLst>
          </a:prstGeom>
          <a:solidFill>
            <a:schemeClr val="bg1">
              <a:lumMod val="8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endParaRPr lang="zh-CN" altLang="en-US" sz="2000" kern="0" dirty="0">
              <a:solidFill>
                <a:srgbClr val="4D4D4D"/>
              </a:solidFill>
              <a:cs typeface="+mn-ea"/>
              <a:sym typeface="+mn-lt"/>
            </a:endParaRPr>
          </a:p>
        </p:txBody>
      </p:sp>
      <p:sp>
        <p:nvSpPr>
          <p:cNvPr id="16" name="平行四边形 15"/>
          <p:cNvSpPr/>
          <p:nvPr/>
        </p:nvSpPr>
        <p:spPr bwMode="auto">
          <a:xfrm flipH="1">
            <a:off x="12536805" y="6316980"/>
            <a:ext cx="4590415" cy="3171190"/>
          </a:xfrm>
          <a:prstGeom prst="parallelogram">
            <a:avLst>
              <a:gd name="adj" fmla="val 87273"/>
            </a:avLst>
          </a:prstGeom>
          <a:solidFill>
            <a:schemeClr val="bg1">
              <a:lumMod val="8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endParaRPr lang="zh-CN" altLang="en-US" sz="2000" kern="0" dirty="0">
              <a:solidFill>
                <a:srgbClr val="4D4D4D"/>
              </a:solidFill>
              <a:cs typeface="+mn-ea"/>
              <a:sym typeface="+mn-lt"/>
            </a:endParaRPr>
          </a:p>
        </p:txBody>
      </p:sp>
      <p:sp>
        <p:nvSpPr>
          <p:cNvPr id="17" name="平行四边形 16"/>
          <p:cNvSpPr/>
          <p:nvPr/>
        </p:nvSpPr>
        <p:spPr bwMode="auto">
          <a:xfrm>
            <a:off x="5771515" y="6316980"/>
            <a:ext cx="2475230" cy="3171190"/>
          </a:xfrm>
          <a:prstGeom prst="parallelogram">
            <a:avLst>
              <a:gd name="adj" fmla="val 20417"/>
            </a:avLst>
          </a:prstGeom>
          <a:gradFill>
            <a:gsLst>
              <a:gs pos="0">
                <a:srgbClr val="193161"/>
              </a:gs>
              <a:gs pos="100000">
                <a:srgbClr val="2B4A91"/>
              </a:gs>
            </a:gsLst>
            <a:lin ang="5400000" scaled="0"/>
          </a:gra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4000" kern="0" dirty="0">
                <a:solidFill>
                  <a:sysClr val="window" lastClr="FFFFFF"/>
                </a:solidFill>
                <a:cs typeface="+mn-ea"/>
                <a:sym typeface="+mn-lt"/>
              </a:rPr>
              <a:t>A</a:t>
            </a:r>
            <a:endParaRPr lang="zh-CN" altLang="en-US" sz="4000" kern="0" dirty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18" name="平行四边形 17"/>
          <p:cNvSpPr/>
          <p:nvPr/>
        </p:nvSpPr>
        <p:spPr bwMode="auto">
          <a:xfrm>
            <a:off x="8893810" y="6316980"/>
            <a:ext cx="2475230" cy="3171190"/>
          </a:xfrm>
          <a:prstGeom prst="parallelogram">
            <a:avLst>
              <a:gd name="adj" fmla="val 20417"/>
            </a:avLst>
          </a:prstGeom>
          <a:gradFill>
            <a:gsLst>
              <a:gs pos="0">
                <a:srgbClr val="C63957"/>
              </a:gs>
              <a:gs pos="100000">
                <a:srgbClr val="AF2D49"/>
              </a:gs>
            </a:gsLst>
            <a:lin ang="5400000" scaled="0"/>
          </a:gra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4000" kern="0" dirty="0">
                <a:solidFill>
                  <a:sysClr val="window" lastClr="FFFFFF"/>
                </a:solidFill>
                <a:cs typeface="+mn-ea"/>
                <a:sym typeface="+mn-lt"/>
              </a:rPr>
              <a:t>B</a:t>
            </a:r>
            <a:endParaRPr lang="zh-CN" altLang="en-US" sz="4000" kern="0" dirty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19" name="平行四边形 18"/>
          <p:cNvSpPr/>
          <p:nvPr/>
        </p:nvSpPr>
        <p:spPr bwMode="auto">
          <a:xfrm>
            <a:off x="12014835" y="6316980"/>
            <a:ext cx="2475230" cy="3171190"/>
          </a:xfrm>
          <a:prstGeom prst="parallelogram">
            <a:avLst>
              <a:gd name="adj" fmla="val 20417"/>
            </a:avLst>
          </a:prstGeom>
          <a:gradFill>
            <a:gsLst>
              <a:gs pos="0">
                <a:srgbClr val="193161"/>
              </a:gs>
              <a:gs pos="100000">
                <a:srgbClr val="2B4A91"/>
              </a:gs>
            </a:gsLst>
            <a:lin ang="5400000" scaled="0"/>
          </a:gra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4000" kern="0" dirty="0">
                <a:solidFill>
                  <a:sysClr val="window" lastClr="FFFFFF"/>
                </a:solidFill>
                <a:cs typeface="+mn-ea"/>
                <a:sym typeface="+mn-lt"/>
              </a:rPr>
              <a:t>C</a:t>
            </a:r>
            <a:endParaRPr lang="zh-CN" altLang="en-US" sz="4000" kern="0" dirty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20" name="矩形 17"/>
          <p:cNvSpPr/>
          <p:nvPr/>
        </p:nvSpPr>
        <p:spPr bwMode="auto">
          <a:xfrm>
            <a:off x="15379065" y="3237865"/>
            <a:ext cx="3233420" cy="6489700"/>
          </a:xfrm>
          <a:custGeom>
            <a:avLst/>
            <a:gdLst/>
            <a:ahLst/>
            <a:cxnLst/>
            <a:rect l="l" t="t" r="r" b="b"/>
            <a:pathLst>
              <a:path w="1809407" h="3440675">
                <a:moveTo>
                  <a:pt x="1139906" y="0"/>
                </a:moveTo>
                <a:lnTo>
                  <a:pt x="1809407" y="792244"/>
                </a:lnTo>
                <a:lnTo>
                  <a:pt x="1563950" y="750317"/>
                </a:lnTo>
                <a:lnTo>
                  <a:pt x="1104411" y="3440675"/>
                </a:lnTo>
                <a:lnTo>
                  <a:pt x="0" y="3440675"/>
                </a:lnTo>
                <a:lnTo>
                  <a:pt x="490848" y="567021"/>
                </a:lnTo>
                <a:lnTo>
                  <a:pt x="245391" y="525095"/>
                </a:lnTo>
                <a:close/>
              </a:path>
            </a:pathLst>
          </a:custGeom>
          <a:gradFill>
            <a:gsLst>
              <a:gs pos="0">
                <a:srgbClr val="C63957"/>
              </a:gs>
              <a:gs pos="100000">
                <a:srgbClr val="AC2C47"/>
              </a:gs>
            </a:gsLst>
            <a:lin ang="5400000" scaled="0"/>
          </a:gra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zh-CN" altLang="en-US" sz="2800" kern="0" dirty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102" name="TextBox 32"/>
          <p:cNvSpPr txBox="1">
            <a:spLocks noChangeArrowheads="1"/>
          </p:cNvSpPr>
          <p:nvPr/>
        </p:nvSpPr>
        <p:spPr bwMode="auto">
          <a:xfrm rot="610177">
            <a:off x="16418144" y="4711700"/>
            <a:ext cx="677108" cy="36595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wrap="square">
            <a:spAutoFit/>
          </a:bodyPr>
          <a:lstStyle/>
          <a:p>
            <a:pPr>
              <a:defRPr/>
            </a:pPr>
            <a:r>
              <a:rPr lang="en-US" altLang="zh-CN" sz="3200" kern="0" dirty="0">
                <a:solidFill>
                  <a:sysClr val="window" lastClr="FFFFFF"/>
                </a:solidFill>
                <a:cs typeface="+mn-ea"/>
                <a:sym typeface="+mn-lt"/>
              </a:rPr>
              <a:t>Add title text</a:t>
            </a:r>
            <a:endParaRPr lang="zh-CN" altLang="en-US" sz="3200" kern="0" dirty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22" name="Object 1206"/>
          <p:cNvSpPr txBox="1"/>
          <p:nvPr/>
        </p:nvSpPr>
        <p:spPr>
          <a:xfrm>
            <a:off x="7849235" y="10769600"/>
            <a:ext cx="4165600" cy="1312545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29000"/>
              </a:lnSpc>
            </a:pPr>
            <a:r>
              <a:rPr lang="en-US" altLang="zh-CN" sz="2900" dirty="0">
                <a:solidFill>
                  <a:srgbClr val="262626"/>
                </a:solidFill>
                <a:cs typeface="+mn-ea"/>
                <a:sym typeface="+mn-lt"/>
              </a:rPr>
              <a:t>Click here to add content that matches the title.</a:t>
            </a:r>
            <a:endParaRPr lang="zh-CN" sz="2900" b="0" i="0" dirty="0">
              <a:solidFill>
                <a:srgbClr val="262626"/>
              </a:solidFill>
              <a:cs typeface="+mn-ea"/>
              <a:sym typeface="+mn-lt"/>
            </a:endParaRPr>
          </a:p>
          <a:p>
            <a:pPr algn="l">
              <a:lnSpc>
                <a:spcPct val="129000"/>
              </a:lnSpc>
            </a:pPr>
            <a:endParaRPr lang="zh-CN" sz="2900" b="0" i="0" dirty="0">
              <a:solidFill>
                <a:srgbClr val="262626"/>
              </a:solidFill>
              <a:cs typeface="+mn-ea"/>
              <a:sym typeface="+mn-lt"/>
            </a:endParaRPr>
          </a:p>
          <a:p>
            <a:pPr algn="l">
              <a:lnSpc>
                <a:spcPct val="129000"/>
              </a:lnSpc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Object 12011"/>
          <p:cNvSpPr txBox="1"/>
          <p:nvPr/>
        </p:nvSpPr>
        <p:spPr>
          <a:xfrm>
            <a:off x="8177530" y="9944100"/>
            <a:ext cx="3509010" cy="6350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4200" dirty="0">
                <a:solidFill>
                  <a:srgbClr val="292929"/>
                </a:solidFill>
                <a:cs typeface="+mn-ea"/>
                <a:sym typeface="+mn-lt"/>
              </a:rPr>
              <a:t>Add title text</a:t>
            </a:r>
            <a:endParaRPr lang="zh-CN" altLang="en-US" sz="4200" dirty="0">
              <a:solidFill>
                <a:srgbClr val="292929"/>
              </a:solidFill>
              <a:cs typeface="+mn-ea"/>
              <a:sym typeface="+mn-lt"/>
            </a:endParaRPr>
          </a:p>
        </p:txBody>
      </p:sp>
      <p:sp>
        <p:nvSpPr>
          <p:cNvPr id="26" name="Object 1206"/>
          <p:cNvSpPr txBox="1"/>
          <p:nvPr/>
        </p:nvSpPr>
        <p:spPr>
          <a:xfrm>
            <a:off x="4926330" y="4551045"/>
            <a:ext cx="4165600" cy="1312545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29000"/>
              </a:lnSpc>
            </a:pPr>
            <a:r>
              <a:rPr lang="en-US" altLang="zh-CN" sz="2900" dirty="0">
                <a:solidFill>
                  <a:srgbClr val="262626"/>
                </a:solidFill>
                <a:cs typeface="+mn-ea"/>
                <a:sym typeface="+mn-lt"/>
              </a:rPr>
              <a:t>Click here to add content that matches the title.</a:t>
            </a:r>
            <a:endParaRPr lang="zh-CN" sz="2900" b="0" i="0" dirty="0">
              <a:solidFill>
                <a:srgbClr val="262626"/>
              </a:solidFill>
              <a:cs typeface="+mn-ea"/>
              <a:sym typeface="+mn-lt"/>
            </a:endParaRPr>
          </a:p>
          <a:p>
            <a:pPr algn="l">
              <a:lnSpc>
                <a:spcPct val="129000"/>
              </a:lnSpc>
            </a:pPr>
            <a:endParaRPr lang="zh-CN" sz="2900" b="0" i="0" dirty="0">
              <a:solidFill>
                <a:srgbClr val="262626"/>
              </a:solidFill>
              <a:cs typeface="+mn-ea"/>
              <a:sym typeface="+mn-lt"/>
            </a:endParaRPr>
          </a:p>
          <a:p>
            <a:pPr algn="l">
              <a:lnSpc>
                <a:spcPct val="129000"/>
              </a:lnSpc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" name="Object 12011"/>
          <p:cNvSpPr txBox="1"/>
          <p:nvPr/>
        </p:nvSpPr>
        <p:spPr>
          <a:xfrm>
            <a:off x="5254625" y="3725545"/>
            <a:ext cx="3509010" cy="6350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4200" dirty="0">
                <a:solidFill>
                  <a:srgbClr val="292929"/>
                </a:solidFill>
                <a:cs typeface="+mn-ea"/>
                <a:sym typeface="+mn-lt"/>
              </a:rPr>
              <a:t>Add title text</a:t>
            </a:r>
            <a:endParaRPr lang="zh-CN" altLang="en-US" sz="4200" dirty="0">
              <a:solidFill>
                <a:srgbClr val="292929"/>
              </a:solidFill>
              <a:cs typeface="+mn-ea"/>
              <a:sym typeface="+mn-lt"/>
            </a:endParaRPr>
          </a:p>
        </p:txBody>
      </p:sp>
      <p:sp>
        <p:nvSpPr>
          <p:cNvPr id="29" name="Object 1206"/>
          <p:cNvSpPr txBox="1"/>
          <p:nvPr/>
        </p:nvSpPr>
        <p:spPr>
          <a:xfrm>
            <a:off x="11169650" y="4551680"/>
            <a:ext cx="4165600" cy="1312545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29000"/>
              </a:lnSpc>
            </a:pPr>
            <a:r>
              <a:rPr lang="en-US" altLang="zh-CN" sz="2900" dirty="0">
                <a:solidFill>
                  <a:srgbClr val="262626"/>
                </a:solidFill>
                <a:cs typeface="+mn-ea"/>
                <a:sym typeface="+mn-lt"/>
              </a:rPr>
              <a:t>Click here to add content that matches the title.</a:t>
            </a:r>
            <a:endParaRPr lang="zh-CN" sz="2900" b="0" i="0" dirty="0">
              <a:solidFill>
                <a:srgbClr val="262626"/>
              </a:solidFill>
              <a:cs typeface="+mn-ea"/>
              <a:sym typeface="+mn-lt"/>
            </a:endParaRPr>
          </a:p>
          <a:p>
            <a:pPr algn="l">
              <a:lnSpc>
                <a:spcPct val="129000"/>
              </a:lnSpc>
            </a:pPr>
            <a:endParaRPr lang="zh-CN" sz="2900" b="0" i="0" dirty="0">
              <a:solidFill>
                <a:srgbClr val="262626"/>
              </a:solidFill>
              <a:cs typeface="+mn-ea"/>
              <a:sym typeface="+mn-lt"/>
            </a:endParaRPr>
          </a:p>
          <a:p>
            <a:pPr algn="l">
              <a:lnSpc>
                <a:spcPct val="129000"/>
              </a:lnSpc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" name="Object 12011"/>
          <p:cNvSpPr txBox="1"/>
          <p:nvPr/>
        </p:nvSpPr>
        <p:spPr>
          <a:xfrm>
            <a:off x="11497945" y="3726180"/>
            <a:ext cx="3509010" cy="6350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4200" dirty="0">
                <a:solidFill>
                  <a:srgbClr val="292929"/>
                </a:solidFill>
                <a:cs typeface="+mn-ea"/>
                <a:sym typeface="+mn-lt"/>
              </a:rPr>
              <a:t>Add title text</a:t>
            </a:r>
            <a:endParaRPr lang="zh-CN" altLang="en-US" sz="4200" dirty="0">
              <a:solidFill>
                <a:srgbClr val="292929"/>
              </a:solidFill>
              <a:cs typeface="+mn-ea"/>
              <a:sym typeface="+mn-lt"/>
            </a:endParaRPr>
          </a:p>
        </p:txBody>
      </p:sp>
      <p:grpSp>
        <p:nvGrpSpPr>
          <p:cNvPr id="4018" name="组合 4018"/>
          <p:cNvGrpSpPr/>
          <p:nvPr/>
        </p:nvGrpSpPr>
        <p:grpSpPr>
          <a:xfrm>
            <a:off x="787400" y="673100"/>
            <a:ext cx="7755734" cy="902466"/>
            <a:chOff x="787400" y="673100"/>
            <a:chExt cx="7755734" cy="902466"/>
          </a:xfrm>
        </p:grpSpPr>
        <p:pic>
          <p:nvPicPr>
            <p:cNvPr id="4019" name="image 401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87400" y="673100"/>
              <a:ext cx="800100" cy="800100"/>
            </a:xfrm>
            <a:prstGeom prst="rect">
              <a:avLst/>
            </a:prstGeom>
          </p:spPr>
        </p:pic>
        <p:pic>
          <p:nvPicPr>
            <p:cNvPr id="4020" name="image 402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181100" y="1092200"/>
              <a:ext cx="469900" cy="469900"/>
            </a:xfrm>
            <a:prstGeom prst="rect">
              <a:avLst/>
            </a:prstGeom>
          </p:spPr>
        </p:pic>
        <p:sp>
          <p:nvSpPr>
            <p:cNvPr id="4021" name="Object 4021"/>
            <p:cNvSpPr txBox="1"/>
            <p:nvPr/>
          </p:nvSpPr>
          <p:spPr>
            <a:xfrm>
              <a:off x="1790303" y="610366"/>
              <a:ext cx="6905231" cy="8890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zh-CN" sz="5800" b="0" i="0" dirty="0">
                  <a:solidFill>
                    <a:srgbClr val="262626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/>
      <p:bldP spid="22" grpId="1"/>
      <p:bldP spid="23" grpId="0"/>
      <p:bldP spid="23" grpId="1"/>
      <p:bldP spid="26" grpId="0"/>
      <p:bldP spid="26" grpId="1"/>
      <p:bldP spid="27" grpId="0"/>
      <p:bldP spid="27" grpId="1"/>
      <p:bldP spid="29" grpId="0"/>
      <p:bldP spid="29" grpId="1"/>
      <p:bldP spid="30" grpId="0"/>
      <p:bldP spid="3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"/>
            <a:ext cx="24384635" cy="13790295"/>
          </a:xfrm>
          <a:prstGeom prst="rect">
            <a:avLst/>
          </a:prstGeom>
        </p:spPr>
      </p:pic>
      <p:grpSp>
        <p:nvGrpSpPr>
          <p:cNvPr id="1605" name="组合 1605"/>
          <p:cNvGrpSpPr/>
          <p:nvPr/>
        </p:nvGrpSpPr>
        <p:grpSpPr>
          <a:xfrm>
            <a:off x="2006600" y="3568700"/>
            <a:ext cx="11760200" cy="1955800"/>
            <a:chOff x="2006600" y="3568700"/>
            <a:chExt cx="11760200" cy="1955800"/>
          </a:xfrm>
        </p:grpSpPr>
        <p:pic>
          <p:nvPicPr>
            <p:cNvPr id="1606" name="image 160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006600" y="3568700"/>
              <a:ext cx="11760200" cy="1955800"/>
            </a:xfrm>
            <a:prstGeom prst="rect">
              <a:avLst/>
            </a:prstGeom>
          </p:spPr>
        </p:pic>
        <p:pic>
          <p:nvPicPr>
            <p:cNvPr id="1607" name="image 160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006600" y="3568700"/>
              <a:ext cx="11760200" cy="1854200"/>
            </a:xfrm>
            <a:prstGeom prst="rect">
              <a:avLst/>
            </a:prstGeom>
          </p:spPr>
        </p:pic>
        <p:pic>
          <p:nvPicPr>
            <p:cNvPr id="1608" name="image 160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0401300" y="3898900"/>
              <a:ext cx="1117600" cy="1295400"/>
            </a:xfrm>
            <a:prstGeom prst="rect">
              <a:avLst/>
            </a:prstGeom>
          </p:spPr>
        </p:pic>
        <p:sp>
          <p:nvSpPr>
            <p:cNvPr id="1609" name="Object 1609"/>
            <p:cNvSpPr txBox="1"/>
            <p:nvPr/>
          </p:nvSpPr>
          <p:spPr>
            <a:xfrm>
              <a:off x="4084835" y="4113398"/>
              <a:ext cx="4677250" cy="6350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zh-CN" sz="4200" dirty="0">
                  <a:solidFill>
                    <a:srgbClr val="FFFFFF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6010" name="组合 16010"/>
          <p:cNvGrpSpPr/>
          <p:nvPr/>
        </p:nvGrpSpPr>
        <p:grpSpPr>
          <a:xfrm>
            <a:off x="10947400" y="9156700"/>
            <a:ext cx="11620500" cy="1955800"/>
            <a:chOff x="10947400" y="9156700"/>
            <a:chExt cx="11620500" cy="1955800"/>
          </a:xfrm>
        </p:grpSpPr>
        <p:pic>
          <p:nvPicPr>
            <p:cNvPr id="16011" name="image 1601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0947400" y="9156700"/>
              <a:ext cx="11620500" cy="1955800"/>
            </a:xfrm>
            <a:prstGeom prst="rect">
              <a:avLst/>
            </a:prstGeom>
          </p:spPr>
        </p:pic>
        <p:pic>
          <p:nvPicPr>
            <p:cNvPr id="16012" name="image 16012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10947400" y="9258300"/>
              <a:ext cx="11620500" cy="1854200"/>
            </a:xfrm>
            <a:prstGeom prst="rect">
              <a:avLst/>
            </a:prstGeom>
          </p:spPr>
        </p:pic>
        <p:pic>
          <p:nvPicPr>
            <p:cNvPr id="16013" name="image 16013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13284200" y="9779000"/>
              <a:ext cx="736600" cy="825500"/>
            </a:xfrm>
            <a:prstGeom prst="rect">
              <a:avLst/>
            </a:prstGeom>
          </p:spPr>
        </p:pic>
        <p:sp>
          <p:nvSpPr>
            <p:cNvPr id="16014" name="Object 16014"/>
            <p:cNvSpPr txBox="1"/>
            <p:nvPr/>
          </p:nvSpPr>
          <p:spPr>
            <a:xfrm>
              <a:off x="14242517" y="9766300"/>
              <a:ext cx="6947432" cy="6350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zh-CN" sz="4200" dirty="0">
                  <a:solidFill>
                    <a:srgbClr val="FFFFFF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16016" name="image 1601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1005800" y="3898900"/>
            <a:ext cx="63500" cy="4572000"/>
          </a:xfrm>
          <a:prstGeom prst="rect">
            <a:avLst/>
          </a:prstGeom>
        </p:spPr>
      </p:pic>
      <p:pic>
        <p:nvPicPr>
          <p:cNvPr id="16030" name="image 1603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165600" y="5981700"/>
            <a:ext cx="63500" cy="4610100"/>
          </a:xfrm>
          <a:prstGeom prst="rect">
            <a:avLst/>
          </a:prstGeom>
        </p:spPr>
      </p:pic>
      <p:grpSp>
        <p:nvGrpSpPr>
          <p:cNvPr id="4018" name="组合 4018"/>
          <p:cNvGrpSpPr/>
          <p:nvPr/>
        </p:nvGrpSpPr>
        <p:grpSpPr>
          <a:xfrm>
            <a:off x="787400" y="673100"/>
            <a:ext cx="7755734" cy="902466"/>
            <a:chOff x="787400" y="673100"/>
            <a:chExt cx="7755734" cy="902466"/>
          </a:xfrm>
        </p:grpSpPr>
        <p:pic>
          <p:nvPicPr>
            <p:cNvPr id="4019" name="image 4019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787400" y="673100"/>
              <a:ext cx="800100" cy="800100"/>
            </a:xfrm>
            <a:prstGeom prst="rect">
              <a:avLst/>
            </a:prstGeom>
          </p:spPr>
        </p:pic>
        <p:pic>
          <p:nvPicPr>
            <p:cNvPr id="4020" name="image 4020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>
            <a:xfrm>
              <a:off x="1181100" y="1092200"/>
              <a:ext cx="469900" cy="469900"/>
            </a:xfrm>
            <a:prstGeom prst="rect">
              <a:avLst/>
            </a:prstGeom>
          </p:spPr>
        </p:pic>
        <p:sp>
          <p:nvSpPr>
            <p:cNvPr id="4021" name="Object 4021"/>
            <p:cNvSpPr txBox="1"/>
            <p:nvPr/>
          </p:nvSpPr>
          <p:spPr>
            <a:xfrm>
              <a:off x="1790303" y="610366"/>
              <a:ext cx="6905231" cy="8890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zh-CN" sz="5800" b="0" i="0" dirty="0">
                  <a:solidFill>
                    <a:srgbClr val="262626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7010" name="组合 17010"/>
          <p:cNvGrpSpPr/>
          <p:nvPr/>
        </p:nvGrpSpPr>
        <p:grpSpPr>
          <a:xfrm>
            <a:off x="4838065" y="5835650"/>
            <a:ext cx="4381500" cy="2159000"/>
            <a:chOff x="2805809" y="3674056"/>
            <a:chExt cx="4381500" cy="2158921"/>
          </a:xfrm>
        </p:grpSpPr>
        <p:sp>
          <p:nvSpPr>
            <p:cNvPr id="17011" name="Object 17011"/>
            <p:cNvSpPr txBox="1"/>
            <p:nvPr/>
          </p:nvSpPr>
          <p:spPr>
            <a:xfrm>
              <a:off x="4045200" y="3674056"/>
              <a:ext cx="1902718" cy="10033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0000"/>
                </a:lnSpc>
              </a:pPr>
              <a:r>
                <a:rPr lang="zh-CN" sz="6600" b="0" i="0" dirty="0">
                  <a:solidFill>
                    <a:srgbClr val="264382"/>
                  </a:solidFill>
                  <a:cs typeface="+mn-ea"/>
                  <a:sym typeface="+mn-lt"/>
                </a:rPr>
                <a:t>01</a:t>
              </a:r>
              <a:endParaRPr lang="zh-CN" altLang="en-US" sz="6600" b="0" i="0" dirty="0">
                <a:solidFill>
                  <a:srgbClr val="264382"/>
                </a:solidFill>
                <a:cs typeface="+mn-ea"/>
                <a:sym typeface="+mn-lt"/>
              </a:endParaRPr>
            </a:p>
          </p:txBody>
        </p:sp>
        <p:sp>
          <p:nvSpPr>
            <p:cNvPr id="17012" name="Object 17012"/>
            <p:cNvSpPr txBox="1"/>
            <p:nvPr/>
          </p:nvSpPr>
          <p:spPr>
            <a:xfrm>
              <a:off x="2805809" y="4867777"/>
              <a:ext cx="4381500" cy="9652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12000"/>
                </a:lnSpc>
              </a:pPr>
              <a:r>
                <a:rPr lang="en-US" altLang="zh-CN" sz="2900" b="0" i="0" dirty="0">
                  <a:solidFill>
                    <a:srgbClr val="262626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sz="2900" b="0" i="0" dirty="0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013" name="组合 17013"/>
          <p:cNvGrpSpPr/>
          <p:nvPr/>
        </p:nvGrpSpPr>
        <p:grpSpPr>
          <a:xfrm>
            <a:off x="4984195" y="8865859"/>
            <a:ext cx="4381417" cy="2170430"/>
            <a:chOff x="2952154" y="6704276"/>
            <a:chExt cx="4381500" cy="2170124"/>
          </a:xfrm>
        </p:grpSpPr>
        <p:sp>
          <p:nvSpPr>
            <p:cNvPr id="17014" name="Object 17014"/>
            <p:cNvSpPr txBox="1"/>
            <p:nvPr/>
          </p:nvSpPr>
          <p:spPr>
            <a:xfrm>
              <a:off x="4191541" y="6704276"/>
              <a:ext cx="1902726" cy="10033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0000"/>
                </a:lnSpc>
              </a:pPr>
              <a:r>
                <a:rPr lang="zh-CN" sz="6600" b="0" i="0" dirty="0">
                  <a:solidFill>
                    <a:srgbClr val="264382"/>
                  </a:solidFill>
                  <a:cs typeface="+mn-ea"/>
                  <a:sym typeface="+mn-lt"/>
                </a:rPr>
                <a:t>02</a:t>
              </a:r>
              <a:endParaRPr lang="zh-CN" altLang="en-US" sz="6600" b="0" i="0" dirty="0">
                <a:solidFill>
                  <a:srgbClr val="264382"/>
                </a:solidFill>
                <a:cs typeface="+mn-ea"/>
                <a:sym typeface="+mn-lt"/>
              </a:endParaRPr>
            </a:p>
          </p:txBody>
        </p:sp>
        <p:sp>
          <p:nvSpPr>
            <p:cNvPr id="17015" name="Object 17015"/>
            <p:cNvSpPr txBox="1"/>
            <p:nvPr/>
          </p:nvSpPr>
          <p:spPr>
            <a:xfrm>
              <a:off x="2952154" y="7909200"/>
              <a:ext cx="4381500" cy="9652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12000"/>
                </a:lnSpc>
              </a:pPr>
              <a:r>
                <a:rPr lang="en-US" altLang="zh-CN" sz="2900" b="0" i="0" dirty="0">
                  <a:solidFill>
                    <a:srgbClr val="262626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sz="2900" b="0" i="0" dirty="0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image 1603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9725025" y="5994400"/>
            <a:ext cx="63500" cy="4610100"/>
          </a:xfrm>
          <a:prstGeom prst="rect">
            <a:avLst/>
          </a:prstGeom>
        </p:spPr>
      </p:pic>
      <p:grpSp>
        <p:nvGrpSpPr>
          <p:cNvPr id="3" name="组合 17010"/>
          <p:cNvGrpSpPr/>
          <p:nvPr/>
        </p:nvGrpSpPr>
        <p:grpSpPr>
          <a:xfrm>
            <a:off x="15757525" y="3130550"/>
            <a:ext cx="4381500" cy="2159000"/>
            <a:chOff x="2805809" y="3674056"/>
            <a:chExt cx="4381500" cy="2158921"/>
          </a:xfrm>
        </p:grpSpPr>
        <p:sp>
          <p:nvSpPr>
            <p:cNvPr id="4" name="Object 17011"/>
            <p:cNvSpPr txBox="1"/>
            <p:nvPr/>
          </p:nvSpPr>
          <p:spPr>
            <a:xfrm>
              <a:off x="4045200" y="3674056"/>
              <a:ext cx="1902718" cy="10033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zh-CN" sz="6600" b="0" i="0" dirty="0">
                  <a:solidFill>
                    <a:srgbClr val="B8324E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5" name="Object 17012"/>
            <p:cNvSpPr txBox="1"/>
            <p:nvPr/>
          </p:nvSpPr>
          <p:spPr>
            <a:xfrm>
              <a:off x="2805809" y="4867777"/>
              <a:ext cx="4381500" cy="9652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12000"/>
                </a:lnSpc>
              </a:pPr>
              <a:r>
                <a:rPr lang="en-US" altLang="zh-CN" sz="2900" b="0" i="0" dirty="0">
                  <a:solidFill>
                    <a:srgbClr val="262626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sz="2900" b="0" i="0" dirty="0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17013"/>
          <p:cNvGrpSpPr/>
          <p:nvPr/>
        </p:nvGrpSpPr>
        <p:grpSpPr>
          <a:xfrm>
            <a:off x="15903655" y="6160759"/>
            <a:ext cx="4381417" cy="2170430"/>
            <a:chOff x="2952154" y="6704276"/>
            <a:chExt cx="4381500" cy="2170124"/>
          </a:xfrm>
        </p:grpSpPr>
        <p:sp>
          <p:nvSpPr>
            <p:cNvPr id="7" name="Object 17014"/>
            <p:cNvSpPr txBox="1"/>
            <p:nvPr/>
          </p:nvSpPr>
          <p:spPr>
            <a:xfrm>
              <a:off x="4191541" y="6704276"/>
              <a:ext cx="1902726" cy="10033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zh-CN" sz="6600" b="0" i="0" dirty="0">
                  <a:solidFill>
                    <a:srgbClr val="B8324E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8" name="Object 17015"/>
            <p:cNvSpPr txBox="1"/>
            <p:nvPr/>
          </p:nvSpPr>
          <p:spPr>
            <a:xfrm>
              <a:off x="2952154" y="7909200"/>
              <a:ext cx="4381500" cy="9652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12000"/>
                </a:lnSpc>
              </a:pPr>
              <a:r>
                <a:rPr lang="en-US" altLang="zh-CN" sz="2900" b="0" i="0" dirty="0">
                  <a:solidFill>
                    <a:srgbClr val="262626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sz="2900" b="0" i="0" dirty="0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" name="image 1601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803755" y="3898900"/>
            <a:ext cx="63500" cy="4572000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335"/>
            <a:ext cx="24384635" cy="13790295"/>
          </a:xfrm>
          <a:prstGeom prst="rect">
            <a:avLst/>
          </a:prstGeom>
        </p:spPr>
      </p:pic>
      <p:pic>
        <p:nvPicPr>
          <p:cNvPr id="301" name="image 30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310100" y="-12700"/>
            <a:ext cx="7531100" cy="3619500"/>
          </a:xfrm>
          <a:prstGeom prst="rect">
            <a:avLst/>
          </a:prstGeom>
        </p:spPr>
      </p:pic>
      <p:pic>
        <p:nvPicPr>
          <p:cNvPr id="302" name="image 30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38100" y="11480800"/>
            <a:ext cx="4368800" cy="2247900"/>
          </a:xfrm>
          <a:prstGeom prst="rect">
            <a:avLst/>
          </a:prstGeom>
        </p:spPr>
      </p:pic>
      <p:grpSp>
        <p:nvGrpSpPr>
          <p:cNvPr id="303" name="组合 303"/>
          <p:cNvGrpSpPr/>
          <p:nvPr/>
        </p:nvGrpSpPr>
        <p:grpSpPr>
          <a:xfrm>
            <a:off x="-25400" y="4089400"/>
            <a:ext cx="8674100" cy="4457700"/>
            <a:chOff x="-25400" y="4089400"/>
            <a:chExt cx="8674100" cy="4457700"/>
          </a:xfrm>
        </p:grpSpPr>
        <p:pic>
          <p:nvPicPr>
            <p:cNvPr id="304" name="image 30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7531100"/>
              <a:ext cx="4368800" cy="1016000"/>
            </a:xfrm>
            <a:prstGeom prst="rect">
              <a:avLst/>
            </a:prstGeom>
          </p:spPr>
        </p:pic>
        <p:pic>
          <p:nvPicPr>
            <p:cNvPr id="305" name="image 30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-12700" y="4356100"/>
              <a:ext cx="8432800" cy="3695700"/>
            </a:xfrm>
            <a:prstGeom prst="rect">
              <a:avLst/>
            </a:prstGeom>
          </p:spPr>
        </p:pic>
        <p:pic>
          <p:nvPicPr>
            <p:cNvPr id="306" name="image 306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-25400" y="4089400"/>
              <a:ext cx="8674100" cy="76200"/>
            </a:xfrm>
            <a:prstGeom prst="rect">
              <a:avLst/>
            </a:prstGeom>
          </p:spPr>
        </p:pic>
        <p:sp>
          <p:nvSpPr>
            <p:cNvPr id="307" name="Object 307"/>
            <p:cNvSpPr txBox="1"/>
            <p:nvPr/>
          </p:nvSpPr>
          <p:spPr>
            <a:xfrm>
              <a:off x="1752401" y="4516588"/>
              <a:ext cx="4636260" cy="33528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>
              <a:lvl1pPr>
                <a:lnSpc>
                  <a:spcPct val="100000"/>
                </a:lnSpc>
                <a:defRPr sz="22000" b="0" i="0">
                  <a:solidFill>
                    <a:srgbClr val="D0B386"/>
                  </a:solidFill>
                  <a:latin typeface="Agency FB" panose="020B0503020202020204" pitchFamily="34" charset="0"/>
                  <a:cs typeface="+mn-ea"/>
                </a:defRPr>
              </a:lvl1pPr>
            </a:lstStyle>
            <a:p>
              <a:r>
                <a:rPr lang="zh-CN" dirty="0">
                  <a:sym typeface="+mn-lt"/>
                </a:rPr>
                <a:t>0</a:t>
              </a:r>
              <a:r>
                <a:rPr lang="en-US" altLang="zh-CN" dirty="0">
                  <a:sym typeface="+mn-lt"/>
                </a:rPr>
                <a:t>5</a:t>
              </a:r>
            </a:p>
          </p:txBody>
        </p:sp>
      </p:grpSp>
      <p:grpSp>
        <p:nvGrpSpPr>
          <p:cNvPr id="308" name="组合 308"/>
          <p:cNvGrpSpPr/>
          <p:nvPr/>
        </p:nvGrpSpPr>
        <p:grpSpPr>
          <a:xfrm>
            <a:off x="7922220" y="4961921"/>
            <a:ext cx="12493625" cy="3762579"/>
            <a:chOff x="7922220" y="4961921"/>
            <a:chExt cx="12493625" cy="3762579"/>
          </a:xfrm>
        </p:grpSpPr>
        <p:sp>
          <p:nvSpPr>
            <p:cNvPr id="309" name="Object 309"/>
            <p:cNvSpPr txBox="1"/>
            <p:nvPr/>
          </p:nvSpPr>
          <p:spPr>
            <a:xfrm>
              <a:off x="7922220" y="4961921"/>
              <a:ext cx="12493625" cy="18288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zh-CN" sz="12000" b="0" i="0" dirty="0">
                  <a:solidFill>
                    <a:srgbClr val="172D5B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10" name="Object 3010"/>
            <p:cNvSpPr txBox="1"/>
            <p:nvPr/>
          </p:nvSpPr>
          <p:spPr>
            <a:xfrm>
              <a:off x="7977981" y="7733900"/>
              <a:ext cx="7569200" cy="9906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>
              <a:lvl1pPr>
                <a:lnSpc>
                  <a:spcPct val="111000"/>
                </a:lnSpc>
                <a:defRPr sz="3000" b="0" i="0">
                  <a:solidFill>
                    <a:schemeClr val="bg1">
                      <a:lumMod val="75000"/>
                    </a:schemeClr>
                  </a:solidFill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Click here to add content that matches the title.</a:t>
              </a:r>
              <a:endParaRPr lang="zh-CN" dirty="0">
                <a:sym typeface="+mn-lt"/>
              </a:endParaRPr>
            </a:p>
          </p:txBody>
        </p:sp>
        <p:sp>
          <p:nvSpPr>
            <p:cNvPr id="3011" name="Object 3011"/>
            <p:cNvSpPr txBox="1"/>
            <p:nvPr/>
          </p:nvSpPr>
          <p:spPr>
            <a:xfrm>
              <a:off x="7933531" y="6720073"/>
              <a:ext cx="8359033" cy="6350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zh-CN" sz="4200" dirty="0">
                  <a:solidFill>
                    <a:schemeClr val="bg2">
                      <a:lumMod val="40000"/>
                      <a:lumOff val="60000"/>
                    </a:schemeClr>
                  </a:solidFill>
                  <a:cs typeface="+mn-ea"/>
                  <a:sym typeface="+mn-lt"/>
                </a:rPr>
                <a:t>PLEASE FILL THE TITLEIN HERE</a:t>
              </a:r>
              <a:endParaRPr lang="zh-CN" sz="4200" b="0" i="0" dirty="0">
                <a:solidFill>
                  <a:srgbClr val="172D5B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12" name="组合 3012"/>
          <p:cNvGrpSpPr/>
          <p:nvPr/>
        </p:nvGrpSpPr>
        <p:grpSpPr>
          <a:xfrm>
            <a:off x="14947900" y="3162300"/>
            <a:ext cx="9448800" cy="10553700"/>
            <a:chOff x="14947900" y="3162300"/>
            <a:chExt cx="9448800" cy="10553700"/>
          </a:xfrm>
        </p:grpSpPr>
        <p:pic>
          <p:nvPicPr>
            <p:cNvPr id="3013" name="image 3013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15189200" y="4508500"/>
              <a:ext cx="9194800" cy="9207500"/>
            </a:xfrm>
            <a:prstGeom prst="rect">
              <a:avLst/>
            </a:prstGeom>
          </p:spPr>
        </p:pic>
        <p:pic>
          <p:nvPicPr>
            <p:cNvPr id="3014" name="image 3014"/>
            <p:cNvPicPr>
              <a:picLocks noChangeAspect="1"/>
            </p:cNvPicPr>
            <p:nvPr/>
          </p:nvPicPr>
          <p:blipFill>
            <a:blip r:embed="rId9">
              <a:alphaModFix amt="15000"/>
            </a:blip>
            <a:srcRect/>
            <a:stretch>
              <a:fillRect/>
            </a:stretch>
          </p:blipFill>
          <p:spPr>
            <a:xfrm>
              <a:off x="15201900" y="4521200"/>
              <a:ext cx="9169400" cy="9182100"/>
            </a:xfrm>
            <a:prstGeom prst="rect">
              <a:avLst/>
            </a:prstGeom>
          </p:spPr>
        </p:pic>
        <p:pic>
          <p:nvPicPr>
            <p:cNvPr id="3015" name="image 3015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14947900" y="10223500"/>
              <a:ext cx="4051300" cy="3492500"/>
            </a:xfrm>
            <a:prstGeom prst="rect">
              <a:avLst/>
            </a:prstGeom>
          </p:spPr>
        </p:pic>
        <p:pic>
          <p:nvPicPr>
            <p:cNvPr id="3016" name="image 3016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22174200" y="4864100"/>
              <a:ext cx="2222500" cy="2222500"/>
            </a:xfrm>
            <a:prstGeom prst="rect">
              <a:avLst/>
            </a:prstGeom>
          </p:spPr>
        </p:pic>
        <p:pic>
          <p:nvPicPr>
            <p:cNvPr id="3017" name="image 3017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>
            <a:xfrm>
              <a:off x="20713700" y="3162300"/>
              <a:ext cx="3670300" cy="3670300"/>
            </a:xfrm>
            <a:prstGeom prst="rect">
              <a:avLst/>
            </a:prstGeom>
          </p:spPr>
        </p:pic>
      </p:grp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335"/>
            <a:ext cx="24384635" cy="13790295"/>
          </a:xfrm>
          <a:prstGeom prst="rect">
            <a:avLst/>
          </a:prstGeom>
        </p:spPr>
      </p:pic>
      <p:grpSp>
        <p:nvGrpSpPr>
          <p:cNvPr id="201" name="组合 201"/>
          <p:cNvGrpSpPr/>
          <p:nvPr/>
        </p:nvGrpSpPr>
        <p:grpSpPr>
          <a:xfrm>
            <a:off x="-12700" y="-12700"/>
            <a:ext cx="15316200" cy="13766800"/>
            <a:chOff x="-12700" y="-12700"/>
            <a:chExt cx="15316200" cy="13766800"/>
          </a:xfrm>
        </p:grpSpPr>
        <p:pic>
          <p:nvPicPr>
            <p:cNvPr id="202" name="image 20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12700" y="-12700"/>
              <a:ext cx="15316200" cy="13766800"/>
            </a:xfrm>
            <a:prstGeom prst="rect">
              <a:avLst/>
            </a:prstGeom>
          </p:spPr>
        </p:pic>
        <p:pic>
          <p:nvPicPr>
            <p:cNvPr id="203" name="image 203"/>
            <p:cNvPicPr>
              <a:picLocks noChangeAspect="1"/>
            </p:cNvPicPr>
            <p:nvPr/>
          </p:nvPicPr>
          <p:blipFill>
            <a:blip r:embed="rId4">
              <a:alphaModFix amt="15000"/>
            </a:blip>
            <a:srcRect/>
            <a:stretch>
              <a:fillRect/>
            </a:stretch>
          </p:blipFill>
          <p:spPr>
            <a:xfrm>
              <a:off x="0" y="0"/>
              <a:ext cx="15252700" cy="13716000"/>
            </a:xfrm>
            <a:prstGeom prst="rect">
              <a:avLst/>
            </a:prstGeom>
          </p:spPr>
        </p:pic>
      </p:grpSp>
      <p:sp>
        <p:nvSpPr>
          <p:cNvPr id="205" name="Object 205"/>
          <p:cNvSpPr txBox="1"/>
          <p:nvPr/>
        </p:nvSpPr>
        <p:spPr>
          <a:xfrm>
            <a:off x="2494333" y="3352799"/>
            <a:ext cx="7406533" cy="9144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sz="9600" b="0" i="0" dirty="0">
                <a:solidFill>
                  <a:srgbClr val="FFFFFF"/>
                </a:solidFill>
                <a:cs typeface="+mn-ea"/>
                <a:sym typeface="+mn-lt"/>
              </a:rPr>
              <a:t>CONTENTS</a:t>
            </a:r>
            <a:endParaRPr lang="zh-CN" altLang="en-US" sz="9600" b="0" i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25400" y="8293100"/>
            <a:ext cx="7772400" cy="5435600"/>
            <a:chOff x="-40" y="13060"/>
            <a:chExt cx="12240" cy="8560"/>
          </a:xfrm>
        </p:grpSpPr>
        <p:pic>
          <p:nvPicPr>
            <p:cNvPr id="206" name="image 20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40" y="13060"/>
              <a:ext cx="12240" cy="8560"/>
            </a:xfrm>
            <a:prstGeom prst="rect">
              <a:avLst/>
            </a:prstGeom>
          </p:spPr>
        </p:pic>
        <p:pic>
          <p:nvPicPr>
            <p:cNvPr id="207" name="image 20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5740" y="18460"/>
              <a:ext cx="4020" cy="3160"/>
            </a:xfrm>
            <a:prstGeom prst="rect">
              <a:avLst/>
            </a:prstGeom>
          </p:spPr>
        </p:pic>
      </p:grpSp>
      <p:grpSp>
        <p:nvGrpSpPr>
          <p:cNvPr id="208" name="组合 208"/>
          <p:cNvGrpSpPr/>
          <p:nvPr/>
        </p:nvGrpSpPr>
        <p:grpSpPr>
          <a:xfrm>
            <a:off x="13436600" y="2395855"/>
            <a:ext cx="7534275" cy="1312545"/>
            <a:chOff x="13436600" y="2395855"/>
            <a:chExt cx="7534275" cy="1312545"/>
          </a:xfrm>
        </p:grpSpPr>
        <p:pic>
          <p:nvPicPr>
            <p:cNvPr id="209" name="image 209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13436600" y="2400300"/>
              <a:ext cx="1308100" cy="1308100"/>
            </a:xfrm>
            <a:prstGeom prst="rect">
              <a:avLst/>
            </a:prstGeom>
          </p:spPr>
        </p:pic>
        <p:sp>
          <p:nvSpPr>
            <p:cNvPr id="2010" name="Object 2010"/>
            <p:cNvSpPr txBox="1"/>
            <p:nvPr/>
          </p:nvSpPr>
          <p:spPr>
            <a:xfrm>
              <a:off x="13600906" y="2565399"/>
              <a:ext cx="1030287" cy="7874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zh-CN" sz="5200" b="0" i="0" dirty="0">
                  <a:solidFill>
                    <a:srgbClr val="FFFFFF"/>
                  </a:solidFill>
                  <a:cs typeface="+mn-ea"/>
                  <a:sym typeface="+mn-lt"/>
                </a:rPr>
                <a:t>01</a:t>
              </a: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11" name="Object 2011"/>
            <p:cNvSpPr txBox="1"/>
            <p:nvPr/>
          </p:nvSpPr>
          <p:spPr>
            <a:xfrm>
              <a:off x="15140940" y="2395855"/>
              <a:ext cx="5829935" cy="7874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zh-CN" sz="5200" dirty="0">
                  <a:solidFill>
                    <a:srgbClr val="262626"/>
                  </a:solidFill>
                  <a:cs typeface="+mn-ea"/>
                  <a:sym typeface="+mn-lt"/>
                </a:rPr>
                <a:t>Add title text</a:t>
              </a:r>
              <a:endParaRPr lang="zh-CN" altLang="en-US" sz="5200" dirty="0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  <p:sp>
          <p:nvSpPr>
            <p:cNvPr id="2012" name="Object 2012"/>
            <p:cNvSpPr txBox="1"/>
            <p:nvPr/>
          </p:nvSpPr>
          <p:spPr>
            <a:xfrm>
              <a:off x="15140781" y="3183535"/>
              <a:ext cx="5632792" cy="4445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zh-CN" sz="2900" b="0" i="0" dirty="0">
                  <a:solidFill>
                    <a:schemeClr val="bg2">
                      <a:lumMod val="40000"/>
                      <a:lumOff val="60000"/>
                    </a:schemeClr>
                  </a:solidFill>
                  <a:cs typeface="+mn-ea"/>
                  <a:sym typeface="+mn-lt"/>
                </a:rPr>
                <a:t>PLEASE FILL THE TITLEIN HERE</a:t>
              </a:r>
            </a:p>
          </p:txBody>
        </p:sp>
      </p:grpSp>
      <p:grpSp>
        <p:nvGrpSpPr>
          <p:cNvPr id="2013" name="组合 2013"/>
          <p:cNvGrpSpPr/>
          <p:nvPr/>
        </p:nvGrpSpPr>
        <p:grpSpPr>
          <a:xfrm>
            <a:off x="13436600" y="4389755"/>
            <a:ext cx="8054036" cy="1312545"/>
            <a:chOff x="13436600" y="4389755"/>
            <a:chExt cx="8054036" cy="1312545"/>
          </a:xfrm>
        </p:grpSpPr>
        <p:pic>
          <p:nvPicPr>
            <p:cNvPr id="2014" name="image 2014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13436600" y="4406900"/>
              <a:ext cx="1308100" cy="1295400"/>
            </a:xfrm>
            <a:prstGeom prst="rect">
              <a:avLst/>
            </a:prstGeom>
          </p:spPr>
        </p:pic>
        <p:sp>
          <p:nvSpPr>
            <p:cNvPr id="2015" name="Object 2015"/>
            <p:cNvSpPr txBox="1"/>
            <p:nvPr/>
          </p:nvSpPr>
          <p:spPr>
            <a:xfrm>
              <a:off x="13550106" y="4571999"/>
              <a:ext cx="1081087" cy="7874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zh-CN" sz="5200" b="0" i="0" dirty="0">
                  <a:solidFill>
                    <a:srgbClr val="FFFFFF"/>
                  </a:solidFill>
                  <a:cs typeface="+mn-ea"/>
                  <a:sym typeface="+mn-lt"/>
                </a:rPr>
                <a:t>02</a:t>
              </a: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16" name="Object 2016"/>
            <p:cNvSpPr txBox="1"/>
            <p:nvPr/>
          </p:nvSpPr>
          <p:spPr>
            <a:xfrm>
              <a:off x="15135225" y="4389755"/>
              <a:ext cx="5835650" cy="7874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zh-CN" sz="5200" dirty="0">
                  <a:solidFill>
                    <a:srgbClr val="262626"/>
                  </a:solidFill>
                  <a:cs typeface="+mn-ea"/>
                  <a:sym typeface="+mn-lt"/>
                </a:rPr>
                <a:t>Add title text</a:t>
              </a:r>
              <a:endParaRPr lang="zh-CN" altLang="en-US" sz="5200" dirty="0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  <p:sp>
          <p:nvSpPr>
            <p:cNvPr id="2017" name="Object 2017"/>
            <p:cNvSpPr txBox="1"/>
            <p:nvPr/>
          </p:nvSpPr>
          <p:spPr>
            <a:xfrm>
              <a:off x="15134629" y="5159460"/>
              <a:ext cx="6356007" cy="4445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zh-CN" sz="2900" dirty="0">
                  <a:solidFill>
                    <a:schemeClr val="bg2">
                      <a:lumMod val="40000"/>
                      <a:lumOff val="60000"/>
                    </a:schemeClr>
                  </a:solidFill>
                  <a:cs typeface="+mn-ea"/>
                  <a:sym typeface="+mn-lt"/>
                </a:rPr>
                <a:t>PLEASE FILL THE TITLEIN HERE</a:t>
              </a:r>
              <a:endParaRPr lang="zh-CN" altLang="en-US" sz="2900" b="0" i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18" name="组合 2018"/>
          <p:cNvGrpSpPr/>
          <p:nvPr/>
        </p:nvGrpSpPr>
        <p:grpSpPr>
          <a:xfrm>
            <a:off x="13436600" y="6400800"/>
            <a:ext cx="9072547" cy="1308100"/>
            <a:chOff x="13436600" y="6400800"/>
            <a:chExt cx="9072547" cy="1308100"/>
          </a:xfrm>
        </p:grpSpPr>
        <p:pic>
          <p:nvPicPr>
            <p:cNvPr id="2019" name="image 2019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3436600" y="6400800"/>
              <a:ext cx="1308100" cy="1308100"/>
            </a:xfrm>
            <a:prstGeom prst="rect">
              <a:avLst/>
            </a:prstGeom>
          </p:spPr>
        </p:pic>
        <p:sp>
          <p:nvSpPr>
            <p:cNvPr id="2020" name="Object 2020"/>
            <p:cNvSpPr txBox="1"/>
            <p:nvPr/>
          </p:nvSpPr>
          <p:spPr>
            <a:xfrm>
              <a:off x="13550106" y="6591300"/>
              <a:ext cx="1081087" cy="7874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zh-CN" sz="5200" b="0" i="0" dirty="0">
                  <a:solidFill>
                    <a:srgbClr val="FFFFFF"/>
                  </a:solidFill>
                  <a:cs typeface="+mn-ea"/>
                  <a:sym typeface="+mn-lt"/>
                </a:rPr>
                <a:t>03</a:t>
              </a: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21" name="Object 2021"/>
            <p:cNvSpPr txBox="1"/>
            <p:nvPr/>
          </p:nvSpPr>
          <p:spPr>
            <a:xfrm>
              <a:off x="15135423" y="6389293"/>
              <a:ext cx="6355207" cy="7874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zh-CN" sz="5200" dirty="0">
                  <a:solidFill>
                    <a:srgbClr val="262626"/>
                  </a:solidFill>
                  <a:cs typeface="+mn-ea"/>
                  <a:sym typeface="+mn-lt"/>
                </a:rPr>
                <a:t>Add title text</a:t>
              </a:r>
              <a:endParaRPr lang="zh-CN" altLang="en-US" sz="5200" dirty="0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  <p:sp>
          <p:nvSpPr>
            <p:cNvPr id="2022" name="Object 2022"/>
            <p:cNvSpPr txBox="1"/>
            <p:nvPr/>
          </p:nvSpPr>
          <p:spPr>
            <a:xfrm>
              <a:off x="15223529" y="7174791"/>
              <a:ext cx="7438017" cy="4445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zh-CN" sz="2900" dirty="0">
                  <a:solidFill>
                    <a:schemeClr val="bg2">
                      <a:lumMod val="40000"/>
                      <a:lumOff val="60000"/>
                    </a:schemeClr>
                  </a:solidFill>
                  <a:cs typeface="+mn-ea"/>
                  <a:sym typeface="+mn-lt"/>
                </a:rPr>
                <a:t>PLEASE FILL THE TITLEIN HERE</a:t>
              </a:r>
              <a:endParaRPr lang="zh-CN" altLang="en-US" sz="2900" b="0" i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23" name="组合 2023"/>
          <p:cNvGrpSpPr/>
          <p:nvPr/>
        </p:nvGrpSpPr>
        <p:grpSpPr>
          <a:xfrm>
            <a:off x="13436600" y="8390890"/>
            <a:ext cx="8054340" cy="1311910"/>
            <a:chOff x="13436600" y="8390890"/>
            <a:chExt cx="8054340" cy="1311910"/>
          </a:xfrm>
        </p:grpSpPr>
        <p:pic>
          <p:nvPicPr>
            <p:cNvPr id="2024" name="image 2024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13436600" y="8394700"/>
              <a:ext cx="1308100" cy="1308100"/>
            </a:xfrm>
            <a:prstGeom prst="rect">
              <a:avLst/>
            </a:prstGeom>
          </p:spPr>
        </p:pic>
        <p:sp>
          <p:nvSpPr>
            <p:cNvPr id="2025" name="Object 2025"/>
            <p:cNvSpPr txBox="1"/>
            <p:nvPr/>
          </p:nvSpPr>
          <p:spPr>
            <a:xfrm>
              <a:off x="13550106" y="8597900"/>
              <a:ext cx="1081087" cy="7874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zh-CN" sz="5200" b="0" i="0" dirty="0">
                  <a:solidFill>
                    <a:srgbClr val="FFFFFF"/>
                  </a:solidFill>
                  <a:cs typeface="+mn-ea"/>
                  <a:sym typeface="+mn-lt"/>
                </a:rPr>
                <a:t>04</a:t>
              </a: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26" name="Object 2026"/>
            <p:cNvSpPr txBox="1"/>
            <p:nvPr/>
          </p:nvSpPr>
          <p:spPr>
            <a:xfrm>
              <a:off x="15139670" y="8390890"/>
              <a:ext cx="6351270" cy="7874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zh-CN" sz="5200" dirty="0">
                  <a:solidFill>
                    <a:srgbClr val="262626"/>
                  </a:solidFill>
                  <a:cs typeface="+mn-ea"/>
                  <a:sym typeface="+mn-lt"/>
                </a:rPr>
                <a:t>Add title text</a:t>
              </a:r>
              <a:endParaRPr lang="zh-CN" altLang="en-US" sz="5200" dirty="0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  <p:sp>
          <p:nvSpPr>
            <p:cNvPr id="2027" name="Object 2027"/>
            <p:cNvSpPr txBox="1"/>
            <p:nvPr/>
          </p:nvSpPr>
          <p:spPr>
            <a:xfrm>
              <a:off x="15160029" y="9159960"/>
              <a:ext cx="5811504" cy="4445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zh-CN" sz="2900" dirty="0">
                  <a:solidFill>
                    <a:schemeClr val="bg2">
                      <a:lumMod val="40000"/>
                      <a:lumOff val="60000"/>
                    </a:schemeClr>
                  </a:solidFill>
                  <a:cs typeface="+mn-ea"/>
                  <a:sym typeface="+mn-lt"/>
                </a:rPr>
                <a:t>PLEASE FILL THE TITLEIN HERE</a:t>
              </a:r>
              <a:endParaRPr lang="zh-CN" altLang="en-US" sz="2900" b="0" i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28" name="组合 2028"/>
          <p:cNvGrpSpPr/>
          <p:nvPr/>
        </p:nvGrpSpPr>
        <p:grpSpPr>
          <a:xfrm>
            <a:off x="13436600" y="10388600"/>
            <a:ext cx="7831455" cy="1308100"/>
            <a:chOff x="13436600" y="10388600"/>
            <a:chExt cx="7831455" cy="1308100"/>
          </a:xfrm>
        </p:grpSpPr>
        <p:pic>
          <p:nvPicPr>
            <p:cNvPr id="2029" name="image 2029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3436600" y="10388600"/>
              <a:ext cx="1308100" cy="1308100"/>
            </a:xfrm>
            <a:prstGeom prst="rect">
              <a:avLst/>
            </a:prstGeom>
          </p:spPr>
        </p:pic>
        <p:sp>
          <p:nvSpPr>
            <p:cNvPr id="2030" name="Object 2030"/>
            <p:cNvSpPr txBox="1"/>
            <p:nvPr/>
          </p:nvSpPr>
          <p:spPr>
            <a:xfrm>
              <a:off x="13550106" y="10604500"/>
              <a:ext cx="1081087" cy="7874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zh-CN" sz="5200" b="0" i="0" dirty="0">
                  <a:solidFill>
                    <a:srgbClr val="FFFFFF"/>
                  </a:solidFill>
                  <a:cs typeface="+mn-ea"/>
                  <a:sym typeface="+mn-lt"/>
                </a:rPr>
                <a:t>05</a:t>
              </a: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31" name="Object 2031"/>
            <p:cNvSpPr txBox="1"/>
            <p:nvPr/>
          </p:nvSpPr>
          <p:spPr>
            <a:xfrm>
              <a:off x="15130780" y="10396220"/>
              <a:ext cx="6137275" cy="7874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zh-CN" sz="5200" dirty="0">
                  <a:solidFill>
                    <a:srgbClr val="262626"/>
                  </a:solidFill>
                  <a:cs typeface="+mn-ea"/>
                  <a:sym typeface="+mn-lt"/>
                </a:rPr>
                <a:t>Add title text</a:t>
              </a:r>
              <a:endParaRPr lang="zh-CN" altLang="en-US" sz="5200" dirty="0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  <p:sp>
          <p:nvSpPr>
            <p:cNvPr id="2032" name="Object 2032"/>
            <p:cNvSpPr txBox="1"/>
            <p:nvPr/>
          </p:nvSpPr>
          <p:spPr>
            <a:xfrm>
              <a:off x="15159990" y="11153775"/>
              <a:ext cx="6108065" cy="4445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zh-CN" sz="2900" dirty="0">
                  <a:solidFill>
                    <a:schemeClr val="bg2">
                      <a:lumMod val="40000"/>
                      <a:lumOff val="60000"/>
                    </a:schemeClr>
                  </a:solidFill>
                  <a:cs typeface="+mn-ea"/>
                  <a:sym typeface="+mn-lt"/>
                </a:rPr>
                <a:t>PLEASE FILL THE TITLEIN HERE</a:t>
              </a:r>
              <a:endParaRPr lang="zh-CN" altLang="en-US" sz="2900" b="0" i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/>
      <p:bldP spid="20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"/>
            <a:ext cx="24384635" cy="1379029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847850" y="2832100"/>
            <a:ext cx="6451600" cy="8864600"/>
            <a:chOff x="2910" y="4460"/>
            <a:chExt cx="10160" cy="13960"/>
          </a:xfrm>
        </p:grpSpPr>
        <p:pic>
          <p:nvPicPr>
            <p:cNvPr id="1706" name="image 170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910" y="17980"/>
              <a:ext cx="10160" cy="440"/>
            </a:xfrm>
            <a:prstGeom prst="rect">
              <a:avLst/>
            </a:prstGeom>
          </p:spPr>
        </p:pic>
        <p:pic>
          <p:nvPicPr>
            <p:cNvPr id="1707" name="image 170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910" y="16360"/>
              <a:ext cx="10140" cy="1680"/>
            </a:xfrm>
            <a:prstGeom prst="rect">
              <a:avLst/>
            </a:prstGeom>
          </p:spPr>
        </p:pic>
        <p:pic>
          <p:nvPicPr>
            <p:cNvPr id="1708" name="image 170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3710" y="4460"/>
              <a:ext cx="8560" cy="11980"/>
            </a:xfrm>
            <a:prstGeom prst="rect">
              <a:avLst/>
            </a:prstGeom>
          </p:spPr>
        </p:pic>
      </p:grpSp>
      <p:sp>
        <p:nvSpPr>
          <p:cNvPr id="1709" name="Object 1709"/>
          <p:cNvSpPr txBox="1"/>
          <p:nvPr/>
        </p:nvSpPr>
        <p:spPr>
          <a:xfrm>
            <a:off x="3171825" y="10509250"/>
            <a:ext cx="3790950" cy="6858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4500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zh-CN" altLang="en-US" sz="45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17010" name="组合 17010"/>
          <p:cNvGrpSpPr/>
          <p:nvPr/>
        </p:nvGrpSpPr>
        <p:grpSpPr>
          <a:xfrm>
            <a:off x="2787015" y="3674110"/>
            <a:ext cx="4381500" cy="2159000"/>
            <a:chOff x="2805809" y="3674056"/>
            <a:chExt cx="4381500" cy="2158921"/>
          </a:xfrm>
        </p:grpSpPr>
        <p:sp>
          <p:nvSpPr>
            <p:cNvPr id="17011" name="Object 17011"/>
            <p:cNvSpPr txBox="1"/>
            <p:nvPr/>
          </p:nvSpPr>
          <p:spPr>
            <a:xfrm>
              <a:off x="2886670" y="3674056"/>
              <a:ext cx="1902718" cy="10033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0000"/>
                </a:lnSpc>
              </a:pPr>
              <a:r>
                <a:rPr lang="zh-CN" sz="6600" b="0" i="0" dirty="0">
                  <a:solidFill>
                    <a:srgbClr val="264382"/>
                  </a:solidFill>
                  <a:cs typeface="+mn-ea"/>
                  <a:sym typeface="+mn-lt"/>
                </a:rPr>
                <a:t>01</a:t>
              </a:r>
              <a:endParaRPr lang="zh-CN" altLang="en-US" sz="6600" b="0" i="0" dirty="0">
                <a:solidFill>
                  <a:srgbClr val="264382"/>
                </a:solidFill>
                <a:cs typeface="+mn-ea"/>
                <a:sym typeface="+mn-lt"/>
              </a:endParaRPr>
            </a:p>
          </p:txBody>
        </p:sp>
        <p:sp>
          <p:nvSpPr>
            <p:cNvPr id="17012" name="Object 17012"/>
            <p:cNvSpPr txBox="1"/>
            <p:nvPr/>
          </p:nvSpPr>
          <p:spPr>
            <a:xfrm>
              <a:off x="2805809" y="4867777"/>
              <a:ext cx="4381500" cy="9652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12000"/>
                </a:lnSpc>
              </a:pPr>
              <a:r>
                <a:rPr lang="en-US" altLang="zh-CN" sz="2900" b="0" i="0" dirty="0">
                  <a:solidFill>
                    <a:srgbClr val="262626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sz="2900" b="0" i="0" dirty="0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013" name="组合 17013"/>
          <p:cNvGrpSpPr/>
          <p:nvPr/>
        </p:nvGrpSpPr>
        <p:grpSpPr>
          <a:xfrm>
            <a:off x="2969260" y="6780530"/>
            <a:ext cx="4192905" cy="2170430"/>
            <a:chOff x="2988270" y="6780476"/>
            <a:chExt cx="4192984" cy="2170124"/>
          </a:xfrm>
        </p:grpSpPr>
        <p:sp>
          <p:nvSpPr>
            <p:cNvPr id="17014" name="Object 17014"/>
            <p:cNvSpPr txBox="1"/>
            <p:nvPr/>
          </p:nvSpPr>
          <p:spPr>
            <a:xfrm>
              <a:off x="2886670" y="6704276"/>
              <a:ext cx="1902726" cy="10033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0000"/>
                </a:lnSpc>
              </a:pPr>
              <a:r>
                <a:rPr lang="zh-CN" sz="6600" b="0" i="0" dirty="0">
                  <a:solidFill>
                    <a:srgbClr val="264382"/>
                  </a:solidFill>
                  <a:cs typeface="+mn-ea"/>
                  <a:sym typeface="+mn-lt"/>
                </a:rPr>
                <a:t>02</a:t>
              </a:r>
              <a:endParaRPr lang="zh-CN" altLang="en-US" sz="6600" b="0" i="0" dirty="0">
                <a:solidFill>
                  <a:srgbClr val="264382"/>
                </a:solidFill>
                <a:cs typeface="+mn-ea"/>
                <a:sym typeface="+mn-lt"/>
              </a:endParaRPr>
            </a:p>
          </p:txBody>
        </p:sp>
        <p:sp>
          <p:nvSpPr>
            <p:cNvPr id="17015" name="Object 17015"/>
            <p:cNvSpPr txBox="1"/>
            <p:nvPr/>
          </p:nvSpPr>
          <p:spPr>
            <a:xfrm>
              <a:off x="2952154" y="7909200"/>
              <a:ext cx="4381500" cy="9652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12000"/>
                </a:lnSpc>
              </a:pPr>
              <a:r>
                <a:rPr lang="en-US" altLang="zh-CN" sz="2900" b="0" i="0" dirty="0">
                  <a:solidFill>
                    <a:srgbClr val="262626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sz="2900" b="0" i="0" dirty="0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782050" y="2832100"/>
            <a:ext cx="6451600" cy="8864600"/>
            <a:chOff x="13830" y="4460"/>
            <a:chExt cx="10160" cy="13960"/>
          </a:xfrm>
        </p:grpSpPr>
        <p:pic>
          <p:nvPicPr>
            <p:cNvPr id="17017" name="image 1701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3830" y="17980"/>
              <a:ext cx="10160" cy="440"/>
            </a:xfrm>
            <a:prstGeom prst="rect">
              <a:avLst/>
            </a:prstGeom>
          </p:spPr>
        </p:pic>
        <p:pic>
          <p:nvPicPr>
            <p:cNvPr id="17018" name="image 17018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13830" y="16360"/>
              <a:ext cx="10140" cy="1680"/>
            </a:xfrm>
            <a:prstGeom prst="rect">
              <a:avLst/>
            </a:prstGeom>
          </p:spPr>
        </p:pic>
        <p:pic>
          <p:nvPicPr>
            <p:cNvPr id="17019" name="image 17019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14630" y="4460"/>
              <a:ext cx="8560" cy="11980"/>
            </a:xfrm>
            <a:prstGeom prst="rect">
              <a:avLst/>
            </a:prstGeom>
          </p:spPr>
        </p:pic>
      </p:grpSp>
      <p:sp>
        <p:nvSpPr>
          <p:cNvPr id="17020" name="Object 17020"/>
          <p:cNvSpPr txBox="1"/>
          <p:nvPr/>
        </p:nvSpPr>
        <p:spPr>
          <a:xfrm>
            <a:off x="9986010" y="10502900"/>
            <a:ext cx="3771265" cy="6858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4500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zh-CN" altLang="en-US" sz="45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17021" name="组合 17021"/>
          <p:cNvGrpSpPr/>
          <p:nvPr/>
        </p:nvGrpSpPr>
        <p:grpSpPr>
          <a:xfrm>
            <a:off x="9768840" y="3597275"/>
            <a:ext cx="4610100" cy="2099945"/>
            <a:chOff x="9787760" y="3597221"/>
            <a:chExt cx="4610100" cy="2099817"/>
          </a:xfrm>
        </p:grpSpPr>
        <p:sp>
          <p:nvSpPr>
            <p:cNvPr id="17022" name="Object 17022"/>
            <p:cNvSpPr txBox="1"/>
            <p:nvPr/>
          </p:nvSpPr>
          <p:spPr>
            <a:xfrm>
              <a:off x="9922470" y="3597221"/>
              <a:ext cx="1781041" cy="10033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0000"/>
                </a:lnSpc>
              </a:pPr>
              <a:r>
                <a:rPr lang="zh-CN" sz="6600" b="0" i="0" dirty="0">
                  <a:solidFill>
                    <a:srgbClr val="BC3451"/>
                  </a:solidFill>
                  <a:cs typeface="+mn-ea"/>
                  <a:sym typeface="+mn-lt"/>
                </a:rPr>
                <a:t>01</a:t>
              </a:r>
              <a:endParaRPr lang="zh-CN" altLang="en-US" sz="6600" b="0" i="0" dirty="0">
                <a:solidFill>
                  <a:srgbClr val="BC3451"/>
                </a:solidFill>
                <a:cs typeface="+mn-ea"/>
                <a:sym typeface="+mn-lt"/>
              </a:endParaRPr>
            </a:p>
          </p:txBody>
        </p:sp>
        <p:sp>
          <p:nvSpPr>
            <p:cNvPr id="17023" name="Object 17023"/>
            <p:cNvSpPr txBox="1"/>
            <p:nvPr/>
          </p:nvSpPr>
          <p:spPr>
            <a:xfrm>
              <a:off x="9787760" y="4731838"/>
              <a:ext cx="4610100" cy="9652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12000"/>
                </a:lnSpc>
              </a:pPr>
              <a:r>
                <a:rPr lang="en-US" altLang="zh-CN" sz="2900" b="0" i="0" dirty="0">
                  <a:solidFill>
                    <a:srgbClr val="262626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sz="2900" b="0" i="0" dirty="0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024" name="组合 17024"/>
          <p:cNvGrpSpPr/>
          <p:nvPr/>
        </p:nvGrpSpPr>
        <p:grpSpPr>
          <a:xfrm>
            <a:off x="9986010" y="6780530"/>
            <a:ext cx="4381500" cy="1697990"/>
            <a:chOff x="10005218" y="6780476"/>
            <a:chExt cx="4381500" cy="1698041"/>
          </a:xfrm>
        </p:grpSpPr>
        <p:sp>
          <p:nvSpPr>
            <p:cNvPr id="17025" name="Object 17025"/>
            <p:cNvSpPr txBox="1"/>
            <p:nvPr/>
          </p:nvSpPr>
          <p:spPr>
            <a:xfrm>
              <a:off x="9922470" y="6704276"/>
              <a:ext cx="1781035" cy="10033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0000"/>
                </a:lnSpc>
              </a:pPr>
              <a:r>
                <a:rPr lang="zh-CN" sz="6600" b="0" i="0" dirty="0">
                  <a:solidFill>
                    <a:srgbClr val="BC3451"/>
                  </a:solidFill>
                  <a:cs typeface="+mn-ea"/>
                  <a:sym typeface="+mn-lt"/>
                </a:rPr>
                <a:t>02</a:t>
              </a:r>
              <a:endParaRPr lang="zh-CN" altLang="en-US" sz="6600" b="0" i="0" dirty="0">
                <a:solidFill>
                  <a:srgbClr val="BC3451"/>
                </a:solidFill>
                <a:cs typeface="+mn-ea"/>
                <a:sym typeface="+mn-lt"/>
              </a:endParaRPr>
            </a:p>
          </p:txBody>
        </p:sp>
        <p:sp>
          <p:nvSpPr>
            <p:cNvPr id="17026" name="Object 17026"/>
            <p:cNvSpPr txBox="1"/>
            <p:nvPr/>
          </p:nvSpPr>
          <p:spPr>
            <a:xfrm>
              <a:off x="9903618" y="7907017"/>
              <a:ext cx="4635500" cy="4953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12000"/>
                </a:lnSpc>
              </a:pPr>
              <a:r>
                <a:rPr lang="en-US" altLang="zh-CN" sz="2900" b="0" i="0" dirty="0">
                  <a:solidFill>
                    <a:srgbClr val="262626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sz="2900" b="0" i="0" dirty="0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5709900" y="2832100"/>
            <a:ext cx="6473190" cy="8864600"/>
            <a:chOff x="24740" y="4460"/>
            <a:chExt cx="10194" cy="13960"/>
          </a:xfrm>
        </p:grpSpPr>
        <p:pic>
          <p:nvPicPr>
            <p:cNvPr id="17028" name="image 1702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4774" y="17980"/>
              <a:ext cx="10160" cy="440"/>
            </a:xfrm>
            <a:prstGeom prst="rect">
              <a:avLst/>
            </a:prstGeom>
          </p:spPr>
        </p:pic>
        <p:pic>
          <p:nvPicPr>
            <p:cNvPr id="17029" name="image 1702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4740" y="16360"/>
              <a:ext cx="10140" cy="1680"/>
            </a:xfrm>
            <a:prstGeom prst="rect">
              <a:avLst/>
            </a:prstGeom>
          </p:spPr>
        </p:pic>
        <p:pic>
          <p:nvPicPr>
            <p:cNvPr id="17030" name="image 17030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25520" y="4460"/>
              <a:ext cx="8580" cy="11980"/>
            </a:xfrm>
            <a:prstGeom prst="rect">
              <a:avLst/>
            </a:prstGeom>
          </p:spPr>
        </p:pic>
      </p:grpSp>
      <p:sp>
        <p:nvSpPr>
          <p:cNvPr id="17031" name="Object 17031"/>
          <p:cNvSpPr txBox="1"/>
          <p:nvPr/>
        </p:nvSpPr>
        <p:spPr>
          <a:xfrm>
            <a:off x="16717645" y="10509250"/>
            <a:ext cx="4423410" cy="6858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4500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zh-CN" altLang="en-US" sz="45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6620490" y="3667760"/>
            <a:ext cx="4381500" cy="2159000"/>
            <a:chOff x="26174" y="5776"/>
            <a:chExt cx="6900" cy="3400"/>
          </a:xfrm>
        </p:grpSpPr>
        <p:sp>
          <p:nvSpPr>
            <p:cNvPr id="3" name="Object 17011"/>
            <p:cNvSpPr txBox="1"/>
            <p:nvPr/>
          </p:nvSpPr>
          <p:spPr>
            <a:xfrm>
              <a:off x="26301" y="5776"/>
              <a:ext cx="2996" cy="158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0000"/>
                </a:lnSpc>
              </a:pPr>
              <a:r>
                <a:rPr lang="zh-CN" sz="6600" b="0" i="0" dirty="0">
                  <a:solidFill>
                    <a:srgbClr val="264382"/>
                  </a:solidFill>
                  <a:cs typeface="+mn-ea"/>
                  <a:sym typeface="+mn-lt"/>
                </a:rPr>
                <a:t>01</a:t>
              </a:r>
              <a:endParaRPr lang="zh-CN" altLang="en-US" sz="6600" b="0" i="0" dirty="0">
                <a:solidFill>
                  <a:srgbClr val="264382"/>
                </a:solidFill>
                <a:cs typeface="+mn-ea"/>
                <a:sym typeface="+mn-lt"/>
              </a:endParaRPr>
            </a:p>
          </p:txBody>
        </p:sp>
        <p:sp>
          <p:nvSpPr>
            <p:cNvPr id="4" name="Object 17012"/>
            <p:cNvSpPr txBox="1"/>
            <p:nvPr/>
          </p:nvSpPr>
          <p:spPr>
            <a:xfrm>
              <a:off x="26174" y="7656"/>
              <a:ext cx="6900" cy="152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12000"/>
                </a:lnSpc>
              </a:pPr>
              <a:r>
                <a:rPr lang="en-US" altLang="zh-CN" sz="2900" b="0" i="0" dirty="0">
                  <a:solidFill>
                    <a:srgbClr val="262626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sz="2900" b="0" i="0" dirty="0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6701135" y="6697980"/>
            <a:ext cx="4446905" cy="2169795"/>
            <a:chOff x="26301" y="10548"/>
            <a:chExt cx="7003" cy="3417"/>
          </a:xfrm>
        </p:grpSpPr>
        <p:sp>
          <p:nvSpPr>
            <p:cNvPr id="5" name="Object 17014"/>
            <p:cNvSpPr txBox="1"/>
            <p:nvPr/>
          </p:nvSpPr>
          <p:spPr>
            <a:xfrm>
              <a:off x="26301" y="10548"/>
              <a:ext cx="2996" cy="158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0000"/>
                </a:lnSpc>
              </a:pPr>
              <a:r>
                <a:rPr lang="zh-CN" sz="6600" b="0" i="0" dirty="0">
                  <a:solidFill>
                    <a:srgbClr val="264382"/>
                  </a:solidFill>
                  <a:cs typeface="+mn-ea"/>
                  <a:sym typeface="+mn-lt"/>
                </a:rPr>
                <a:t>02</a:t>
              </a:r>
              <a:endParaRPr lang="zh-CN" altLang="en-US" sz="6600" b="0" i="0" dirty="0">
                <a:solidFill>
                  <a:srgbClr val="264382"/>
                </a:solidFill>
                <a:cs typeface="+mn-ea"/>
                <a:sym typeface="+mn-lt"/>
              </a:endParaRPr>
            </a:p>
          </p:txBody>
        </p:sp>
        <p:sp>
          <p:nvSpPr>
            <p:cNvPr id="6" name="Object 17015"/>
            <p:cNvSpPr txBox="1"/>
            <p:nvPr/>
          </p:nvSpPr>
          <p:spPr>
            <a:xfrm>
              <a:off x="26404" y="12445"/>
              <a:ext cx="6900" cy="152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12000"/>
                </a:lnSpc>
              </a:pPr>
              <a:r>
                <a:rPr lang="en-US" altLang="zh-CN" sz="2900" b="0" i="0" dirty="0">
                  <a:solidFill>
                    <a:srgbClr val="262626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sz="2900" b="0" i="0" dirty="0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18" name="组合 4018"/>
          <p:cNvGrpSpPr/>
          <p:nvPr/>
        </p:nvGrpSpPr>
        <p:grpSpPr>
          <a:xfrm>
            <a:off x="787400" y="673100"/>
            <a:ext cx="7755734" cy="902466"/>
            <a:chOff x="787400" y="673100"/>
            <a:chExt cx="7755734" cy="902466"/>
          </a:xfrm>
        </p:grpSpPr>
        <p:pic>
          <p:nvPicPr>
            <p:cNvPr id="4019" name="image 4019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787400" y="673100"/>
              <a:ext cx="800100" cy="800100"/>
            </a:xfrm>
            <a:prstGeom prst="rect">
              <a:avLst/>
            </a:prstGeom>
          </p:spPr>
        </p:pic>
        <p:pic>
          <p:nvPicPr>
            <p:cNvPr id="4020" name="image 4020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181100" y="1092200"/>
              <a:ext cx="469900" cy="469900"/>
            </a:xfrm>
            <a:prstGeom prst="rect">
              <a:avLst/>
            </a:prstGeom>
          </p:spPr>
        </p:pic>
        <p:sp>
          <p:nvSpPr>
            <p:cNvPr id="4021" name="Object 4021"/>
            <p:cNvSpPr txBox="1"/>
            <p:nvPr/>
          </p:nvSpPr>
          <p:spPr>
            <a:xfrm>
              <a:off x="1790303" y="610366"/>
              <a:ext cx="6905231" cy="8890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zh-CN" sz="5800" b="0" i="0" dirty="0">
                  <a:solidFill>
                    <a:srgbClr val="262626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7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17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9" grpId="0"/>
      <p:bldP spid="1709" grpId="1"/>
      <p:bldP spid="17020" grpId="0"/>
      <p:bldP spid="17020" grpId="1"/>
      <p:bldP spid="17031" grpId="0"/>
      <p:bldP spid="17031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"/>
            <a:ext cx="24384635" cy="1379029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981200" y="2603500"/>
            <a:ext cx="9867900" cy="4165600"/>
            <a:chOff x="3120" y="4100"/>
            <a:chExt cx="15540" cy="6560"/>
          </a:xfrm>
        </p:grpSpPr>
        <p:pic>
          <p:nvPicPr>
            <p:cNvPr id="1906" name="image 190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3120" y="4100"/>
              <a:ext cx="15540" cy="6560"/>
            </a:xfrm>
            <a:prstGeom prst="rect">
              <a:avLst/>
            </a:prstGeom>
          </p:spPr>
        </p:pic>
        <p:pic>
          <p:nvPicPr>
            <p:cNvPr id="1908" name="image 190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3180" y="4160"/>
              <a:ext cx="10200" cy="6440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12598400" y="2603500"/>
            <a:ext cx="9867900" cy="4165600"/>
            <a:chOff x="19840" y="4100"/>
            <a:chExt cx="15540" cy="6560"/>
          </a:xfrm>
        </p:grpSpPr>
        <p:pic>
          <p:nvPicPr>
            <p:cNvPr id="19014" name="image 1901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9840" y="4100"/>
              <a:ext cx="15540" cy="6560"/>
            </a:xfrm>
            <a:prstGeom prst="rect">
              <a:avLst/>
            </a:prstGeom>
          </p:spPr>
        </p:pic>
        <p:pic>
          <p:nvPicPr>
            <p:cNvPr id="19016" name="image 19016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9900" y="4160"/>
              <a:ext cx="10200" cy="6440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12598400" y="7226300"/>
            <a:ext cx="9867900" cy="4165600"/>
            <a:chOff x="19840" y="11380"/>
            <a:chExt cx="15540" cy="6560"/>
          </a:xfrm>
        </p:grpSpPr>
        <p:pic>
          <p:nvPicPr>
            <p:cNvPr id="19022" name="image 1902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9840" y="11380"/>
              <a:ext cx="15540" cy="6560"/>
            </a:xfrm>
            <a:prstGeom prst="rect">
              <a:avLst/>
            </a:prstGeom>
          </p:spPr>
        </p:pic>
        <p:pic>
          <p:nvPicPr>
            <p:cNvPr id="19024" name="image 19024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19900" y="11440"/>
              <a:ext cx="10200" cy="6440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1981200" y="7226300"/>
            <a:ext cx="9867900" cy="4165600"/>
            <a:chOff x="3120" y="11380"/>
            <a:chExt cx="15540" cy="6560"/>
          </a:xfrm>
        </p:grpSpPr>
        <p:pic>
          <p:nvPicPr>
            <p:cNvPr id="19030" name="image 1903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3120" y="11380"/>
              <a:ext cx="15540" cy="6560"/>
            </a:xfrm>
            <a:prstGeom prst="rect">
              <a:avLst/>
            </a:prstGeom>
          </p:spPr>
        </p:pic>
        <p:pic>
          <p:nvPicPr>
            <p:cNvPr id="19032" name="image 19032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3180" y="11440"/>
              <a:ext cx="10200" cy="6440"/>
            </a:xfrm>
            <a:prstGeom prst="rect">
              <a:avLst/>
            </a:prstGeom>
          </p:spPr>
        </p:pic>
      </p:grpSp>
      <p:pic>
        <p:nvPicPr>
          <p:cNvPr id="1907" name="image 190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1544300" y="6451600"/>
            <a:ext cx="381000" cy="368300"/>
          </a:xfrm>
          <a:prstGeom prst="rect">
            <a:avLst/>
          </a:prstGeom>
        </p:spPr>
      </p:pic>
      <p:pic>
        <p:nvPicPr>
          <p:cNvPr id="1909" name="image 190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9842500" y="3124200"/>
            <a:ext cx="355600" cy="406400"/>
          </a:xfrm>
          <a:prstGeom prst="rect">
            <a:avLst/>
          </a:prstGeom>
        </p:spPr>
      </p:pic>
      <p:pic>
        <p:nvPicPr>
          <p:cNvPr id="19010" name="image 1901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8851900" y="4152900"/>
            <a:ext cx="2552700" cy="25400"/>
          </a:xfrm>
          <a:prstGeom prst="rect">
            <a:avLst/>
          </a:prstGeom>
        </p:spPr>
      </p:pic>
      <p:sp>
        <p:nvSpPr>
          <p:cNvPr id="19011" name="Object 19011"/>
          <p:cNvSpPr txBox="1"/>
          <p:nvPr/>
        </p:nvSpPr>
        <p:spPr>
          <a:xfrm>
            <a:off x="10322560" y="2898775"/>
            <a:ext cx="1322070" cy="11430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zh-CN" sz="7500" b="0" i="0" dirty="0">
                <a:solidFill>
                  <a:srgbClr val="D0B386"/>
                </a:solidFill>
                <a:cs typeface="+mn-ea"/>
                <a:sym typeface="+mn-lt"/>
              </a:rPr>
              <a:t>01</a:t>
            </a:r>
            <a:endParaRPr lang="zh-CN" altLang="en-US" sz="7500" b="0" i="0" dirty="0">
              <a:solidFill>
                <a:srgbClr val="D0B386"/>
              </a:solidFill>
              <a:cs typeface="+mn-ea"/>
              <a:sym typeface="+mn-lt"/>
            </a:endParaRPr>
          </a:p>
        </p:txBody>
      </p:sp>
      <p:sp>
        <p:nvSpPr>
          <p:cNvPr id="19012" name="Object 19012"/>
          <p:cNvSpPr txBox="1"/>
          <p:nvPr/>
        </p:nvSpPr>
        <p:spPr>
          <a:xfrm>
            <a:off x="8731250" y="4314825"/>
            <a:ext cx="2984500" cy="14478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12000"/>
              </a:lnSpc>
            </a:pPr>
            <a:r>
              <a:rPr lang="en-US" altLang="zh-CN" sz="2900" b="0" i="0" dirty="0">
                <a:solidFill>
                  <a:srgbClr val="FFFFFF"/>
                </a:solidFill>
                <a:cs typeface="+mn-ea"/>
                <a:sym typeface="+mn-lt"/>
              </a:rPr>
              <a:t>Click here to add content that matches the title.</a:t>
            </a:r>
            <a:endParaRPr lang="zh-CN" sz="2900" b="0" i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19015" name="image 1901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22161500" y="6451600"/>
            <a:ext cx="381000" cy="368300"/>
          </a:xfrm>
          <a:prstGeom prst="rect">
            <a:avLst/>
          </a:prstGeom>
        </p:spPr>
      </p:pic>
      <p:pic>
        <p:nvPicPr>
          <p:cNvPr id="19017" name="image 19017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20383500" y="3124200"/>
            <a:ext cx="355600" cy="406400"/>
          </a:xfrm>
          <a:prstGeom prst="rect">
            <a:avLst/>
          </a:prstGeom>
        </p:spPr>
      </p:pic>
      <p:pic>
        <p:nvPicPr>
          <p:cNvPr id="19018" name="image 1901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9481800" y="4152900"/>
            <a:ext cx="2552700" cy="25400"/>
          </a:xfrm>
          <a:prstGeom prst="rect">
            <a:avLst/>
          </a:prstGeom>
        </p:spPr>
      </p:pic>
      <p:sp>
        <p:nvSpPr>
          <p:cNvPr id="19019" name="Object 19019"/>
          <p:cNvSpPr txBox="1"/>
          <p:nvPr/>
        </p:nvSpPr>
        <p:spPr>
          <a:xfrm>
            <a:off x="20739735" y="2882900"/>
            <a:ext cx="1447165" cy="11430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zh-CN" sz="7500" b="0" i="0" dirty="0">
                <a:solidFill>
                  <a:srgbClr val="D0B386"/>
                </a:solidFill>
                <a:cs typeface="+mn-ea"/>
                <a:sym typeface="+mn-lt"/>
              </a:rPr>
              <a:t>02</a:t>
            </a:r>
            <a:endParaRPr lang="zh-CN" altLang="en-US" sz="7500" b="0" i="0" dirty="0">
              <a:solidFill>
                <a:srgbClr val="D0B386"/>
              </a:solidFill>
              <a:cs typeface="+mn-ea"/>
              <a:sym typeface="+mn-lt"/>
            </a:endParaRPr>
          </a:p>
        </p:txBody>
      </p:sp>
      <p:sp>
        <p:nvSpPr>
          <p:cNvPr id="19020" name="Object 19020"/>
          <p:cNvSpPr txBox="1"/>
          <p:nvPr/>
        </p:nvSpPr>
        <p:spPr>
          <a:xfrm>
            <a:off x="19367500" y="4315460"/>
            <a:ext cx="2882900" cy="9652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12000"/>
              </a:lnSpc>
            </a:pPr>
            <a:r>
              <a:rPr lang="en-US" altLang="zh-CN" sz="2900" dirty="0">
                <a:solidFill>
                  <a:srgbClr val="FFFFFF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29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19023" name="image 1902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2161500" y="11074400"/>
            <a:ext cx="381000" cy="368300"/>
          </a:xfrm>
          <a:prstGeom prst="rect">
            <a:avLst/>
          </a:prstGeom>
        </p:spPr>
      </p:pic>
      <p:pic>
        <p:nvPicPr>
          <p:cNvPr id="19025" name="image 19025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20383500" y="7747000"/>
            <a:ext cx="355600" cy="406400"/>
          </a:xfrm>
          <a:prstGeom prst="rect">
            <a:avLst/>
          </a:prstGeom>
        </p:spPr>
      </p:pic>
      <p:pic>
        <p:nvPicPr>
          <p:cNvPr id="19026" name="image 19026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9481800" y="8801100"/>
            <a:ext cx="2552700" cy="25400"/>
          </a:xfrm>
          <a:prstGeom prst="rect">
            <a:avLst/>
          </a:prstGeom>
        </p:spPr>
      </p:pic>
      <p:sp>
        <p:nvSpPr>
          <p:cNvPr id="19027" name="Object 19027"/>
          <p:cNvSpPr txBox="1"/>
          <p:nvPr/>
        </p:nvSpPr>
        <p:spPr>
          <a:xfrm>
            <a:off x="20895310" y="7521575"/>
            <a:ext cx="1417320" cy="11430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zh-CN" sz="7500" b="0" i="0" dirty="0">
                <a:solidFill>
                  <a:srgbClr val="D0B386"/>
                </a:solidFill>
                <a:cs typeface="+mn-ea"/>
                <a:sym typeface="+mn-lt"/>
              </a:rPr>
              <a:t>04</a:t>
            </a:r>
            <a:endParaRPr lang="zh-CN" altLang="en-US" sz="7500" b="0" i="0" dirty="0">
              <a:solidFill>
                <a:srgbClr val="D0B386"/>
              </a:solidFill>
              <a:cs typeface="+mn-ea"/>
              <a:sym typeface="+mn-lt"/>
            </a:endParaRPr>
          </a:p>
        </p:txBody>
      </p:sp>
      <p:sp>
        <p:nvSpPr>
          <p:cNvPr id="19028" name="Object 19028"/>
          <p:cNvSpPr txBox="1"/>
          <p:nvPr/>
        </p:nvSpPr>
        <p:spPr>
          <a:xfrm>
            <a:off x="19367500" y="8936990"/>
            <a:ext cx="3022600" cy="14478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12000"/>
              </a:lnSpc>
            </a:pPr>
            <a:r>
              <a:rPr lang="en-US" altLang="zh-CN" sz="2900" dirty="0">
                <a:solidFill>
                  <a:srgbClr val="FFFFFF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29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19031" name="image 19031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1544300" y="11074400"/>
            <a:ext cx="381000" cy="368300"/>
          </a:xfrm>
          <a:prstGeom prst="rect">
            <a:avLst/>
          </a:prstGeom>
        </p:spPr>
      </p:pic>
      <p:pic>
        <p:nvPicPr>
          <p:cNvPr id="19033" name="image 19033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9766300" y="7747000"/>
            <a:ext cx="355600" cy="406400"/>
          </a:xfrm>
          <a:prstGeom prst="rect">
            <a:avLst/>
          </a:prstGeom>
        </p:spPr>
      </p:pic>
      <p:pic>
        <p:nvPicPr>
          <p:cNvPr id="19034" name="image 1903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8851900" y="8801100"/>
            <a:ext cx="2552700" cy="25400"/>
          </a:xfrm>
          <a:prstGeom prst="rect">
            <a:avLst/>
          </a:prstGeom>
        </p:spPr>
      </p:pic>
      <p:sp>
        <p:nvSpPr>
          <p:cNvPr id="19035" name="Object 19035"/>
          <p:cNvSpPr txBox="1"/>
          <p:nvPr/>
        </p:nvSpPr>
        <p:spPr>
          <a:xfrm>
            <a:off x="10322560" y="7581900"/>
            <a:ext cx="1301750" cy="11430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zh-CN" sz="7500" b="0" i="0" dirty="0">
                <a:solidFill>
                  <a:srgbClr val="D0B386"/>
                </a:solidFill>
                <a:cs typeface="+mn-ea"/>
                <a:sym typeface="+mn-lt"/>
              </a:rPr>
              <a:t>03</a:t>
            </a:r>
            <a:endParaRPr lang="zh-CN" altLang="en-US" sz="7500" b="0" i="0" dirty="0">
              <a:solidFill>
                <a:srgbClr val="D0B386"/>
              </a:solidFill>
              <a:cs typeface="+mn-ea"/>
              <a:sym typeface="+mn-lt"/>
            </a:endParaRPr>
          </a:p>
        </p:txBody>
      </p:sp>
      <p:sp>
        <p:nvSpPr>
          <p:cNvPr id="19036" name="Object 19036"/>
          <p:cNvSpPr txBox="1"/>
          <p:nvPr/>
        </p:nvSpPr>
        <p:spPr>
          <a:xfrm>
            <a:off x="8741410" y="8937625"/>
            <a:ext cx="2882900" cy="19304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12000"/>
              </a:lnSpc>
            </a:pPr>
            <a:r>
              <a:rPr lang="en-US" altLang="zh-CN" sz="2900" dirty="0">
                <a:solidFill>
                  <a:srgbClr val="FFFFFF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29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4018" name="组合 4018"/>
          <p:cNvGrpSpPr/>
          <p:nvPr/>
        </p:nvGrpSpPr>
        <p:grpSpPr>
          <a:xfrm>
            <a:off x="787400" y="673100"/>
            <a:ext cx="7755734" cy="902466"/>
            <a:chOff x="787400" y="673100"/>
            <a:chExt cx="7755734" cy="902466"/>
          </a:xfrm>
        </p:grpSpPr>
        <p:pic>
          <p:nvPicPr>
            <p:cNvPr id="4019" name="image 4019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>
            <a:xfrm>
              <a:off x="787400" y="673100"/>
              <a:ext cx="800100" cy="800100"/>
            </a:xfrm>
            <a:prstGeom prst="rect">
              <a:avLst/>
            </a:prstGeom>
          </p:spPr>
        </p:pic>
        <p:pic>
          <p:nvPicPr>
            <p:cNvPr id="4020" name="image 4020"/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>
            <a:xfrm>
              <a:off x="1181100" y="1092200"/>
              <a:ext cx="469900" cy="469900"/>
            </a:xfrm>
            <a:prstGeom prst="rect">
              <a:avLst/>
            </a:prstGeom>
          </p:spPr>
        </p:pic>
        <p:sp>
          <p:nvSpPr>
            <p:cNvPr id="4021" name="Object 4021"/>
            <p:cNvSpPr txBox="1"/>
            <p:nvPr/>
          </p:nvSpPr>
          <p:spPr>
            <a:xfrm>
              <a:off x="1790303" y="610366"/>
              <a:ext cx="6905231" cy="8890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zh-CN" sz="5800" b="0" i="0" dirty="0">
                  <a:solidFill>
                    <a:srgbClr val="262626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9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9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9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9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19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19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9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9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19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9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9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 tmFilter="0,0; .5, 1; 1, 1"/>
                                        <p:tgtEl>
                                          <p:spTgt spid="1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9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9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9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9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9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 tmFilter="0,0; .5, 1; 1, 1"/>
                                        <p:tgtEl>
                                          <p:spTgt spid="1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11" grpId="0"/>
      <p:bldP spid="19011" grpId="1"/>
      <p:bldP spid="19012" grpId="0"/>
      <p:bldP spid="19012" grpId="1"/>
      <p:bldP spid="19019" grpId="0"/>
      <p:bldP spid="19019" grpId="1"/>
      <p:bldP spid="19020" grpId="0"/>
      <p:bldP spid="19020" grpId="1"/>
      <p:bldP spid="19027" grpId="0"/>
      <p:bldP spid="19027" grpId="1"/>
      <p:bldP spid="19028" grpId="0"/>
      <p:bldP spid="19035" grpId="0"/>
      <p:bldP spid="19035" grpId="1"/>
      <p:bldP spid="19036" grpId="0"/>
      <p:bldP spid="1903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"/>
            <a:ext cx="24384635" cy="13790295"/>
          </a:xfrm>
          <a:prstGeom prst="rect">
            <a:avLst/>
          </a:prstGeom>
        </p:spPr>
      </p:pic>
      <p:sp>
        <p:nvSpPr>
          <p:cNvPr id="2006" name="Object 2006"/>
          <p:cNvSpPr txBox="1"/>
          <p:nvPr/>
        </p:nvSpPr>
        <p:spPr>
          <a:xfrm>
            <a:off x="4023360" y="9984740"/>
            <a:ext cx="5092700" cy="4445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2900" b="0" i="0" dirty="0">
                <a:solidFill>
                  <a:srgbClr val="262626"/>
                </a:solidFill>
                <a:cs typeface="+mn-ea"/>
                <a:sym typeface="+mn-lt"/>
              </a:rPr>
              <a:t>Click here to add content that matches the title.</a:t>
            </a:r>
            <a:endParaRPr lang="zh-CN" sz="2900" b="0" i="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pic>
        <p:nvPicPr>
          <p:cNvPr id="2007" name="image 200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20900" y="10998200"/>
            <a:ext cx="1435100" cy="165100"/>
          </a:xfrm>
          <a:prstGeom prst="rect">
            <a:avLst/>
          </a:prstGeom>
        </p:spPr>
      </p:pic>
      <p:sp>
        <p:nvSpPr>
          <p:cNvPr id="2008" name="Object 2008"/>
          <p:cNvSpPr txBox="1"/>
          <p:nvPr/>
        </p:nvSpPr>
        <p:spPr>
          <a:xfrm>
            <a:off x="2056130" y="9858375"/>
            <a:ext cx="1621155" cy="11430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sz="7500" b="0" i="0" dirty="0">
                <a:solidFill>
                  <a:srgbClr val="BC3351"/>
                </a:solidFill>
                <a:cs typeface="+mn-ea"/>
                <a:sym typeface="+mn-lt"/>
              </a:rPr>
              <a:t>04</a:t>
            </a:r>
            <a:endParaRPr lang="zh-CN" altLang="en-US" sz="7500" b="0" i="0" dirty="0">
              <a:solidFill>
                <a:srgbClr val="BC3351"/>
              </a:solidFill>
              <a:cs typeface="+mn-ea"/>
              <a:sym typeface="+mn-lt"/>
            </a:endParaRPr>
          </a:p>
        </p:txBody>
      </p:sp>
      <p:sp>
        <p:nvSpPr>
          <p:cNvPr id="20010" name="Object 20010"/>
          <p:cNvSpPr txBox="1"/>
          <p:nvPr/>
        </p:nvSpPr>
        <p:spPr>
          <a:xfrm>
            <a:off x="3953510" y="7863840"/>
            <a:ext cx="5461000" cy="4445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2900" b="0" i="0" dirty="0">
                <a:solidFill>
                  <a:srgbClr val="262626"/>
                </a:solidFill>
                <a:cs typeface="+mn-ea"/>
                <a:sym typeface="+mn-lt"/>
              </a:rPr>
              <a:t>Click here to add content that matches the title.</a:t>
            </a:r>
            <a:endParaRPr lang="zh-CN" sz="2900" b="0" i="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pic>
        <p:nvPicPr>
          <p:cNvPr id="20011" name="image 200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120900" y="8839200"/>
            <a:ext cx="1435100" cy="165100"/>
          </a:xfrm>
          <a:prstGeom prst="rect">
            <a:avLst/>
          </a:prstGeom>
        </p:spPr>
      </p:pic>
      <p:sp>
        <p:nvSpPr>
          <p:cNvPr id="20012" name="Object 20012"/>
          <p:cNvSpPr txBox="1"/>
          <p:nvPr/>
        </p:nvSpPr>
        <p:spPr>
          <a:xfrm>
            <a:off x="2056130" y="7699375"/>
            <a:ext cx="1621155" cy="11430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sz="7500" b="0" i="0" dirty="0">
                <a:solidFill>
                  <a:srgbClr val="233F7A"/>
                </a:solidFill>
                <a:cs typeface="+mn-ea"/>
                <a:sym typeface="+mn-lt"/>
              </a:rPr>
              <a:t>03</a:t>
            </a:r>
            <a:endParaRPr lang="zh-CN" altLang="en-US" sz="7500" b="0" i="0" dirty="0">
              <a:solidFill>
                <a:srgbClr val="233F7A"/>
              </a:solidFill>
              <a:cs typeface="+mn-ea"/>
              <a:sym typeface="+mn-lt"/>
            </a:endParaRPr>
          </a:p>
        </p:txBody>
      </p:sp>
      <p:sp>
        <p:nvSpPr>
          <p:cNvPr id="20014" name="Object 20014"/>
          <p:cNvSpPr txBox="1"/>
          <p:nvPr/>
        </p:nvSpPr>
        <p:spPr>
          <a:xfrm>
            <a:off x="4013835" y="5746115"/>
            <a:ext cx="5448300" cy="9652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12000"/>
              </a:lnSpc>
            </a:pPr>
            <a:r>
              <a:rPr lang="en-US" altLang="zh-CN" sz="2900" b="0" i="0" dirty="0">
                <a:solidFill>
                  <a:srgbClr val="262626"/>
                </a:solidFill>
                <a:cs typeface="+mn-ea"/>
                <a:sym typeface="+mn-lt"/>
              </a:rPr>
              <a:t>Click here to add content that matches the title.</a:t>
            </a:r>
            <a:endParaRPr lang="zh-CN" sz="2900" b="0" i="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pic>
        <p:nvPicPr>
          <p:cNvPr id="20015" name="image 200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20900" y="6680200"/>
            <a:ext cx="1435100" cy="165100"/>
          </a:xfrm>
          <a:prstGeom prst="rect">
            <a:avLst/>
          </a:prstGeom>
        </p:spPr>
      </p:pic>
      <p:sp>
        <p:nvSpPr>
          <p:cNvPr id="20016" name="Object 20016"/>
          <p:cNvSpPr txBox="1"/>
          <p:nvPr/>
        </p:nvSpPr>
        <p:spPr>
          <a:xfrm>
            <a:off x="2056130" y="5540375"/>
            <a:ext cx="1621155" cy="11430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sz="7500" b="0" i="0" dirty="0">
                <a:solidFill>
                  <a:srgbClr val="BC3351"/>
                </a:solidFill>
                <a:cs typeface="+mn-ea"/>
                <a:sym typeface="+mn-lt"/>
              </a:rPr>
              <a:t>02</a:t>
            </a:r>
            <a:endParaRPr lang="zh-CN" altLang="en-US" sz="7500" b="0" i="0" dirty="0">
              <a:solidFill>
                <a:srgbClr val="BC3351"/>
              </a:solidFill>
              <a:cs typeface="+mn-ea"/>
              <a:sym typeface="+mn-lt"/>
            </a:endParaRPr>
          </a:p>
        </p:txBody>
      </p:sp>
      <p:sp>
        <p:nvSpPr>
          <p:cNvPr id="20018" name="Object 20018"/>
          <p:cNvSpPr txBox="1"/>
          <p:nvPr/>
        </p:nvSpPr>
        <p:spPr>
          <a:xfrm>
            <a:off x="3978910" y="3838575"/>
            <a:ext cx="5461000" cy="4445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2900" b="0" i="0" dirty="0">
                <a:solidFill>
                  <a:srgbClr val="262626"/>
                </a:solidFill>
                <a:cs typeface="+mn-ea"/>
                <a:sym typeface="+mn-lt"/>
              </a:rPr>
              <a:t>Click here to add content that matches the title.</a:t>
            </a:r>
            <a:endParaRPr lang="zh-CN" sz="2900" b="0" i="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pic>
        <p:nvPicPr>
          <p:cNvPr id="20019" name="image 200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120900" y="4521200"/>
            <a:ext cx="1435100" cy="165100"/>
          </a:xfrm>
          <a:prstGeom prst="rect">
            <a:avLst/>
          </a:prstGeom>
        </p:spPr>
      </p:pic>
      <p:sp>
        <p:nvSpPr>
          <p:cNvPr id="20020" name="Object 20020"/>
          <p:cNvSpPr txBox="1"/>
          <p:nvPr/>
        </p:nvSpPr>
        <p:spPr>
          <a:xfrm>
            <a:off x="2145030" y="3381375"/>
            <a:ext cx="1532255" cy="11430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sz="7500" b="0" i="0" dirty="0">
                <a:solidFill>
                  <a:srgbClr val="233F7A"/>
                </a:solidFill>
                <a:cs typeface="+mn-ea"/>
                <a:sym typeface="+mn-lt"/>
              </a:rPr>
              <a:t>01</a:t>
            </a:r>
            <a:endParaRPr lang="zh-CN" altLang="en-US" sz="7500" b="0" i="0" dirty="0">
              <a:solidFill>
                <a:srgbClr val="233F7A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706100" y="8077200"/>
            <a:ext cx="11722100" cy="3314700"/>
            <a:chOff x="16860" y="12720"/>
            <a:chExt cx="18460" cy="5220"/>
          </a:xfrm>
        </p:grpSpPr>
        <p:pic>
          <p:nvPicPr>
            <p:cNvPr id="20022" name="image 2002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6900" y="12760"/>
              <a:ext cx="18400" cy="5160"/>
            </a:xfrm>
            <a:prstGeom prst="rect">
              <a:avLst/>
            </a:prstGeom>
          </p:spPr>
        </p:pic>
        <p:grpSp>
          <p:nvGrpSpPr>
            <p:cNvPr id="3" name="组合 2"/>
            <p:cNvGrpSpPr/>
            <p:nvPr/>
          </p:nvGrpSpPr>
          <p:grpSpPr>
            <a:xfrm>
              <a:off x="16860" y="12720"/>
              <a:ext cx="18460" cy="5220"/>
              <a:chOff x="16860" y="12720"/>
              <a:chExt cx="18460" cy="5220"/>
            </a:xfrm>
          </p:grpSpPr>
          <p:pic>
            <p:nvPicPr>
              <p:cNvPr id="20023" name="image 20023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>
              <a:xfrm>
                <a:off x="16860" y="12740"/>
                <a:ext cx="18460" cy="5200"/>
              </a:xfrm>
              <a:prstGeom prst="rect">
                <a:avLst/>
              </a:prstGeom>
            </p:spPr>
          </p:pic>
          <p:pic>
            <p:nvPicPr>
              <p:cNvPr id="20024" name="image 20024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>
              <a:xfrm>
                <a:off x="16860" y="12720"/>
                <a:ext cx="5200" cy="1620"/>
              </a:xfrm>
              <a:prstGeom prst="rect">
                <a:avLst/>
              </a:prstGeom>
            </p:spPr>
          </p:pic>
        </p:grpSp>
        <p:pic>
          <p:nvPicPr>
            <p:cNvPr id="20025" name="image 20025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7400" y="13220"/>
              <a:ext cx="680" cy="720"/>
            </a:xfrm>
            <a:prstGeom prst="rect">
              <a:avLst/>
            </a:prstGeom>
          </p:spPr>
        </p:pic>
        <p:sp>
          <p:nvSpPr>
            <p:cNvPr id="20026" name="Object 20026"/>
            <p:cNvSpPr txBox="1"/>
            <p:nvPr/>
          </p:nvSpPr>
          <p:spPr>
            <a:xfrm>
              <a:off x="18273" y="13072"/>
              <a:ext cx="3178" cy="72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zh-CN" sz="3000" b="0" i="0" dirty="0">
                  <a:solidFill>
                    <a:srgbClr val="FFFFFF"/>
                  </a:solidFill>
                  <a:cs typeface="+mn-ea"/>
                  <a:sym typeface="+mn-lt"/>
                </a:rPr>
                <a:t>error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0032" name="Object 20032"/>
          <p:cNvSpPr txBox="1"/>
          <p:nvPr/>
        </p:nvSpPr>
        <p:spPr>
          <a:xfrm>
            <a:off x="10565130" y="3140075"/>
            <a:ext cx="5403215" cy="6350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r>
              <a:rPr lang="en-US" altLang="zh-CN" sz="4200" dirty="0">
                <a:solidFill>
                  <a:srgbClr val="1C3568"/>
                </a:solidFill>
                <a:cs typeface="+mn-ea"/>
                <a:sym typeface="+mn-lt"/>
              </a:rPr>
              <a:t>Ticket case sharing</a:t>
            </a:r>
            <a:endParaRPr lang="zh-CN" altLang="en-US" sz="4200" b="0" i="0" dirty="0">
              <a:solidFill>
                <a:srgbClr val="1C3568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0693400" y="4283075"/>
            <a:ext cx="11722100" cy="3314700"/>
            <a:chOff x="16860" y="6620"/>
            <a:chExt cx="18460" cy="5220"/>
          </a:xfrm>
        </p:grpSpPr>
        <p:pic>
          <p:nvPicPr>
            <p:cNvPr id="20028" name="image 20028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16900" y="6660"/>
              <a:ext cx="18400" cy="5160"/>
            </a:xfrm>
            <a:prstGeom prst="rect">
              <a:avLst/>
            </a:prstGeom>
          </p:spPr>
        </p:pic>
        <p:grpSp>
          <p:nvGrpSpPr>
            <p:cNvPr id="2" name="组合 1"/>
            <p:cNvGrpSpPr/>
            <p:nvPr/>
          </p:nvGrpSpPr>
          <p:grpSpPr>
            <a:xfrm>
              <a:off x="16860" y="6620"/>
              <a:ext cx="18460" cy="5220"/>
              <a:chOff x="16860" y="6620"/>
              <a:chExt cx="18460" cy="5220"/>
            </a:xfrm>
          </p:grpSpPr>
          <p:pic>
            <p:nvPicPr>
              <p:cNvPr id="20029" name="image 20029"/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6860" y="6620"/>
                <a:ext cx="18460" cy="5220"/>
              </a:xfrm>
              <a:prstGeom prst="rect">
                <a:avLst/>
              </a:prstGeom>
            </p:spPr>
          </p:pic>
          <p:pic>
            <p:nvPicPr>
              <p:cNvPr id="20030" name="image 20030"/>
              <p:cNvPicPr>
                <a:picLocks noChangeAspect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>
              <a:xfrm>
                <a:off x="16860" y="6620"/>
                <a:ext cx="5200" cy="1620"/>
              </a:xfrm>
              <a:prstGeom prst="rect">
                <a:avLst/>
              </a:prstGeom>
            </p:spPr>
          </p:pic>
        </p:grpSp>
        <p:pic>
          <p:nvPicPr>
            <p:cNvPr id="20031" name="image 20031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>
              <a:off x="17280" y="7120"/>
              <a:ext cx="900" cy="620"/>
            </a:xfrm>
            <a:prstGeom prst="rect">
              <a:avLst/>
            </a:prstGeom>
          </p:spPr>
        </p:pic>
        <p:sp>
          <p:nvSpPr>
            <p:cNvPr id="20033" name="Object 20033"/>
            <p:cNvSpPr txBox="1"/>
            <p:nvPr/>
          </p:nvSpPr>
          <p:spPr>
            <a:xfrm>
              <a:off x="18251" y="6955"/>
              <a:ext cx="3200" cy="72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zh-CN" sz="3000" b="0" i="0" dirty="0">
                  <a:solidFill>
                    <a:srgbClr val="FFFFFF"/>
                  </a:solidFill>
                  <a:cs typeface="+mn-ea"/>
                  <a:sym typeface="+mn-lt"/>
                </a:rPr>
                <a:t>correct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018" name="组合 4018"/>
          <p:cNvGrpSpPr/>
          <p:nvPr/>
        </p:nvGrpSpPr>
        <p:grpSpPr>
          <a:xfrm>
            <a:off x="787400" y="673100"/>
            <a:ext cx="7755734" cy="902466"/>
            <a:chOff x="787400" y="673100"/>
            <a:chExt cx="7755734" cy="902466"/>
          </a:xfrm>
        </p:grpSpPr>
        <p:pic>
          <p:nvPicPr>
            <p:cNvPr id="4019" name="image 4019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>
            <a:xfrm>
              <a:off x="787400" y="673100"/>
              <a:ext cx="800100" cy="800100"/>
            </a:xfrm>
            <a:prstGeom prst="rect">
              <a:avLst/>
            </a:prstGeom>
          </p:spPr>
        </p:pic>
        <p:pic>
          <p:nvPicPr>
            <p:cNvPr id="4020" name="image 4020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>
            <a:xfrm>
              <a:off x="1181100" y="1092200"/>
              <a:ext cx="469900" cy="469900"/>
            </a:xfrm>
            <a:prstGeom prst="rect">
              <a:avLst/>
            </a:prstGeom>
          </p:spPr>
        </p:pic>
        <p:sp>
          <p:nvSpPr>
            <p:cNvPr id="4021" name="Object 4021"/>
            <p:cNvSpPr txBox="1"/>
            <p:nvPr/>
          </p:nvSpPr>
          <p:spPr>
            <a:xfrm>
              <a:off x="1790303" y="610366"/>
              <a:ext cx="6905231" cy="8890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zh-CN" sz="5800" b="0" i="0" dirty="0">
                  <a:solidFill>
                    <a:srgbClr val="262626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0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0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20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20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0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20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20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0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20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 tmFilter="0,0; .5, 1; 1, 1"/>
                                        <p:tgtEl>
                                          <p:spTgt spid="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 tmFilter="0,0; .5, 1; 1, 1"/>
                                        <p:tgtEl>
                                          <p:spTgt spid="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6" grpId="0"/>
      <p:bldP spid="2006" grpId="1"/>
      <p:bldP spid="2008" grpId="0"/>
      <p:bldP spid="2008" grpId="1"/>
      <p:bldP spid="20010" grpId="0"/>
      <p:bldP spid="20010" grpId="1"/>
      <p:bldP spid="20012" grpId="0"/>
      <p:bldP spid="20012" grpId="1"/>
      <p:bldP spid="20014" grpId="0"/>
      <p:bldP spid="20014" grpId="1"/>
      <p:bldP spid="20016" grpId="0"/>
      <p:bldP spid="20016" grpId="1"/>
      <p:bldP spid="20018" grpId="0"/>
      <p:bldP spid="20018" grpId="1"/>
      <p:bldP spid="20020" grpId="0"/>
      <p:bldP spid="20020" grpId="1"/>
      <p:bldP spid="20032" grpId="0"/>
      <p:bldP spid="2003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335"/>
            <a:ext cx="24384635" cy="13790295"/>
          </a:xfrm>
          <a:prstGeom prst="rect">
            <a:avLst/>
          </a:prstGeom>
        </p:spPr>
      </p:pic>
      <p:pic>
        <p:nvPicPr>
          <p:cNvPr id="301" name="image 30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310100" y="-12700"/>
            <a:ext cx="7531100" cy="3619500"/>
          </a:xfrm>
          <a:prstGeom prst="rect">
            <a:avLst/>
          </a:prstGeom>
        </p:spPr>
      </p:pic>
      <p:pic>
        <p:nvPicPr>
          <p:cNvPr id="302" name="image 30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38100" y="11480800"/>
            <a:ext cx="4368800" cy="2247900"/>
          </a:xfrm>
          <a:prstGeom prst="rect">
            <a:avLst/>
          </a:prstGeom>
        </p:spPr>
      </p:pic>
      <p:grpSp>
        <p:nvGrpSpPr>
          <p:cNvPr id="303" name="组合 303"/>
          <p:cNvGrpSpPr/>
          <p:nvPr/>
        </p:nvGrpSpPr>
        <p:grpSpPr>
          <a:xfrm>
            <a:off x="-25400" y="4089400"/>
            <a:ext cx="8674100" cy="4457700"/>
            <a:chOff x="-25400" y="4089400"/>
            <a:chExt cx="8674100" cy="4457700"/>
          </a:xfrm>
        </p:grpSpPr>
        <p:pic>
          <p:nvPicPr>
            <p:cNvPr id="304" name="image 30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7531100"/>
              <a:ext cx="4368800" cy="1016000"/>
            </a:xfrm>
            <a:prstGeom prst="rect">
              <a:avLst/>
            </a:prstGeom>
          </p:spPr>
        </p:pic>
        <p:pic>
          <p:nvPicPr>
            <p:cNvPr id="305" name="image 30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-12700" y="4356100"/>
              <a:ext cx="8432800" cy="3695700"/>
            </a:xfrm>
            <a:prstGeom prst="rect">
              <a:avLst/>
            </a:prstGeom>
          </p:spPr>
        </p:pic>
        <p:pic>
          <p:nvPicPr>
            <p:cNvPr id="306" name="image 306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-25400" y="4089400"/>
              <a:ext cx="8674100" cy="76200"/>
            </a:xfrm>
            <a:prstGeom prst="rect">
              <a:avLst/>
            </a:prstGeom>
          </p:spPr>
        </p:pic>
        <p:sp>
          <p:nvSpPr>
            <p:cNvPr id="307" name="Object 307"/>
            <p:cNvSpPr txBox="1"/>
            <p:nvPr/>
          </p:nvSpPr>
          <p:spPr>
            <a:xfrm>
              <a:off x="1752401" y="4516588"/>
              <a:ext cx="4636260" cy="33528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>
              <a:lvl1pPr>
                <a:lnSpc>
                  <a:spcPct val="100000"/>
                </a:lnSpc>
                <a:defRPr sz="22000" b="0" i="0">
                  <a:solidFill>
                    <a:srgbClr val="D0B386"/>
                  </a:solidFill>
                  <a:latin typeface="Agency FB" panose="020B0503020202020204" pitchFamily="34" charset="0"/>
                  <a:cs typeface="+mn-ea"/>
                </a:defRPr>
              </a:lvl1pPr>
            </a:lstStyle>
            <a:p>
              <a:r>
                <a:rPr lang="zh-CN" dirty="0">
                  <a:sym typeface="+mn-lt"/>
                </a:rPr>
                <a:t>0</a:t>
              </a:r>
              <a:r>
                <a:rPr lang="en-US" altLang="zh-CN" dirty="0">
                  <a:sym typeface="+mn-lt"/>
                </a:rPr>
                <a:t>6</a:t>
              </a:r>
            </a:p>
          </p:txBody>
        </p:sp>
      </p:grpSp>
      <p:grpSp>
        <p:nvGrpSpPr>
          <p:cNvPr id="308" name="组合 308"/>
          <p:cNvGrpSpPr/>
          <p:nvPr/>
        </p:nvGrpSpPr>
        <p:grpSpPr>
          <a:xfrm>
            <a:off x="7922220" y="4961921"/>
            <a:ext cx="12493625" cy="3762579"/>
            <a:chOff x="7922220" y="4961921"/>
            <a:chExt cx="12493625" cy="3762579"/>
          </a:xfrm>
        </p:grpSpPr>
        <p:sp>
          <p:nvSpPr>
            <p:cNvPr id="309" name="Object 309"/>
            <p:cNvSpPr txBox="1"/>
            <p:nvPr/>
          </p:nvSpPr>
          <p:spPr>
            <a:xfrm>
              <a:off x="7922220" y="4961921"/>
              <a:ext cx="12493625" cy="18288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zh-CN" sz="12000" b="0" i="0" dirty="0">
                  <a:solidFill>
                    <a:srgbClr val="172D5B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10" name="Object 3010"/>
            <p:cNvSpPr txBox="1"/>
            <p:nvPr/>
          </p:nvSpPr>
          <p:spPr>
            <a:xfrm>
              <a:off x="7977981" y="7733900"/>
              <a:ext cx="7569200" cy="9906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>
              <a:lvl1pPr>
                <a:lnSpc>
                  <a:spcPct val="111000"/>
                </a:lnSpc>
                <a:defRPr sz="3000" b="0" i="0">
                  <a:solidFill>
                    <a:schemeClr val="bg1">
                      <a:lumMod val="75000"/>
                    </a:schemeClr>
                  </a:solidFill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Click here to add content that matches the title.</a:t>
              </a:r>
              <a:endParaRPr lang="zh-CN" dirty="0">
                <a:sym typeface="+mn-lt"/>
              </a:endParaRPr>
            </a:p>
          </p:txBody>
        </p:sp>
        <p:sp>
          <p:nvSpPr>
            <p:cNvPr id="3011" name="Object 3011"/>
            <p:cNvSpPr txBox="1"/>
            <p:nvPr/>
          </p:nvSpPr>
          <p:spPr>
            <a:xfrm>
              <a:off x="7933531" y="6720073"/>
              <a:ext cx="8359033" cy="6350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zh-CN" sz="4200" dirty="0">
                  <a:solidFill>
                    <a:schemeClr val="bg2">
                      <a:lumMod val="40000"/>
                      <a:lumOff val="60000"/>
                    </a:schemeClr>
                  </a:solidFill>
                  <a:cs typeface="+mn-ea"/>
                  <a:sym typeface="+mn-lt"/>
                </a:rPr>
                <a:t>PLEASE FILL THE TITLEIN HERE</a:t>
              </a:r>
              <a:endParaRPr lang="zh-CN" sz="4200" b="0" i="0" dirty="0">
                <a:solidFill>
                  <a:srgbClr val="172D5B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12" name="组合 3012"/>
          <p:cNvGrpSpPr/>
          <p:nvPr/>
        </p:nvGrpSpPr>
        <p:grpSpPr>
          <a:xfrm>
            <a:off x="14947900" y="3162300"/>
            <a:ext cx="9448800" cy="10553700"/>
            <a:chOff x="14947900" y="3162300"/>
            <a:chExt cx="9448800" cy="10553700"/>
          </a:xfrm>
        </p:grpSpPr>
        <p:pic>
          <p:nvPicPr>
            <p:cNvPr id="3013" name="image 3013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15189200" y="4508500"/>
              <a:ext cx="9194800" cy="9207500"/>
            </a:xfrm>
            <a:prstGeom prst="rect">
              <a:avLst/>
            </a:prstGeom>
          </p:spPr>
        </p:pic>
        <p:pic>
          <p:nvPicPr>
            <p:cNvPr id="3014" name="image 3014"/>
            <p:cNvPicPr>
              <a:picLocks noChangeAspect="1"/>
            </p:cNvPicPr>
            <p:nvPr/>
          </p:nvPicPr>
          <p:blipFill>
            <a:blip r:embed="rId9">
              <a:alphaModFix amt="15000"/>
            </a:blip>
            <a:srcRect/>
            <a:stretch>
              <a:fillRect/>
            </a:stretch>
          </p:blipFill>
          <p:spPr>
            <a:xfrm>
              <a:off x="15201900" y="4521200"/>
              <a:ext cx="9169400" cy="9182100"/>
            </a:xfrm>
            <a:prstGeom prst="rect">
              <a:avLst/>
            </a:prstGeom>
          </p:spPr>
        </p:pic>
        <p:pic>
          <p:nvPicPr>
            <p:cNvPr id="3015" name="image 3015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14947900" y="10223500"/>
              <a:ext cx="4051300" cy="3492500"/>
            </a:xfrm>
            <a:prstGeom prst="rect">
              <a:avLst/>
            </a:prstGeom>
          </p:spPr>
        </p:pic>
        <p:pic>
          <p:nvPicPr>
            <p:cNvPr id="3016" name="image 3016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22174200" y="4864100"/>
              <a:ext cx="2222500" cy="2222500"/>
            </a:xfrm>
            <a:prstGeom prst="rect">
              <a:avLst/>
            </a:prstGeom>
          </p:spPr>
        </p:pic>
        <p:pic>
          <p:nvPicPr>
            <p:cNvPr id="3017" name="image 3017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>
            <a:xfrm>
              <a:off x="20713700" y="3162300"/>
              <a:ext cx="3670300" cy="3670300"/>
            </a:xfrm>
            <a:prstGeom prst="rect">
              <a:avLst/>
            </a:prstGeom>
          </p:spPr>
        </p:pic>
      </p:grp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"/>
            <a:ext cx="24384635" cy="13790295"/>
          </a:xfrm>
          <a:prstGeom prst="rect">
            <a:avLst/>
          </a:prstGeom>
        </p:spPr>
      </p:pic>
      <p:sp>
        <p:nvSpPr>
          <p:cNvPr id="2106" name="Object 2106"/>
          <p:cNvSpPr txBox="1"/>
          <p:nvPr/>
        </p:nvSpPr>
        <p:spPr>
          <a:xfrm>
            <a:off x="2312670" y="10335260"/>
            <a:ext cx="4888865" cy="14478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12000"/>
              </a:lnSpc>
            </a:pPr>
            <a:r>
              <a:rPr lang="en-US" altLang="zh-CN" sz="2900" b="0" i="0" dirty="0">
                <a:solidFill>
                  <a:srgbClr val="262626"/>
                </a:solidFill>
                <a:cs typeface="+mn-ea"/>
                <a:sym typeface="+mn-lt"/>
              </a:rPr>
              <a:t>Click here to add content that matches the title.</a:t>
            </a:r>
            <a:endParaRPr lang="zh-CN" sz="2900" b="0" i="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grpSp>
        <p:nvGrpSpPr>
          <p:cNvPr id="2107" name="组合 2107"/>
          <p:cNvGrpSpPr/>
          <p:nvPr/>
        </p:nvGrpSpPr>
        <p:grpSpPr>
          <a:xfrm>
            <a:off x="2336800" y="2921000"/>
            <a:ext cx="4622800" cy="7162800"/>
            <a:chOff x="2336800" y="2921000"/>
            <a:chExt cx="4622800" cy="7162800"/>
          </a:xfrm>
        </p:grpSpPr>
        <p:pic>
          <p:nvPicPr>
            <p:cNvPr id="2108" name="image 210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387600" y="2921000"/>
              <a:ext cx="4445000" cy="6959600"/>
            </a:xfrm>
            <a:prstGeom prst="rect">
              <a:avLst/>
            </a:prstGeom>
          </p:spPr>
        </p:pic>
        <p:pic>
          <p:nvPicPr>
            <p:cNvPr id="2109" name="image 210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5219700" y="8267700"/>
              <a:ext cx="1739900" cy="1765300"/>
            </a:xfrm>
            <a:prstGeom prst="rect">
              <a:avLst/>
            </a:prstGeom>
          </p:spPr>
        </p:pic>
        <p:pic>
          <p:nvPicPr>
            <p:cNvPr id="21010" name="image 2101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336800" y="9956800"/>
              <a:ext cx="4102100" cy="127000"/>
            </a:xfrm>
            <a:prstGeom prst="rect">
              <a:avLst/>
            </a:prstGeom>
          </p:spPr>
        </p:pic>
        <p:sp>
          <p:nvSpPr>
            <p:cNvPr id="21011" name="Object 21011"/>
            <p:cNvSpPr txBox="1"/>
            <p:nvPr/>
          </p:nvSpPr>
          <p:spPr>
            <a:xfrm>
              <a:off x="5870971" y="9084257"/>
              <a:ext cx="961631" cy="6350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zh-CN" sz="4200" b="0" i="0" dirty="0">
                  <a:solidFill>
                    <a:srgbClr val="FFFFFF"/>
                  </a:solidFill>
                  <a:cs typeface="+mn-ea"/>
                  <a:sym typeface="+mn-lt"/>
                </a:rPr>
                <a:t>01</a:t>
              </a:r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1013" name="Object 21013"/>
          <p:cNvSpPr txBox="1"/>
          <p:nvPr/>
        </p:nvSpPr>
        <p:spPr>
          <a:xfrm>
            <a:off x="7471410" y="10333990"/>
            <a:ext cx="4714240" cy="4445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2900" b="0" i="0" dirty="0">
                <a:solidFill>
                  <a:srgbClr val="262626"/>
                </a:solidFill>
                <a:cs typeface="+mn-ea"/>
                <a:sym typeface="+mn-lt"/>
              </a:rPr>
              <a:t>Click here to add content that matches the title.</a:t>
            </a:r>
            <a:endParaRPr lang="zh-CN" sz="2900" b="0" i="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grpSp>
        <p:nvGrpSpPr>
          <p:cNvPr id="21014" name="组合 21014"/>
          <p:cNvGrpSpPr/>
          <p:nvPr/>
        </p:nvGrpSpPr>
        <p:grpSpPr>
          <a:xfrm>
            <a:off x="7442200" y="2921000"/>
            <a:ext cx="4610100" cy="7162800"/>
            <a:chOff x="7442200" y="2921000"/>
            <a:chExt cx="4610100" cy="7162800"/>
          </a:xfrm>
        </p:grpSpPr>
        <p:pic>
          <p:nvPicPr>
            <p:cNvPr id="21015" name="image 2101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7480300" y="2921000"/>
              <a:ext cx="4445000" cy="6959600"/>
            </a:xfrm>
            <a:prstGeom prst="rect">
              <a:avLst/>
            </a:prstGeom>
          </p:spPr>
        </p:pic>
        <p:pic>
          <p:nvPicPr>
            <p:cNvPr id="21016" name="image 21016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10312400" y="8267700"/>
              <a:ext cx="1739900" cy="1765300"/>
            </a:xfrm>
            <a:prstGeom prst="rect">
              <a:avLst/>
            </a:prstGeom>
          </p:spPr>
        </p:pic>
        <p:pic>
          <p:nvPicPr>
            <p:cNvPr id="21017" name="image 21017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7442200" y="9956800"/>
              <a:ext cx="4102100" cy="127000"/>
            </a:xfrm>
            <a:prstGeom prst="rect">
              <a:avLst/>
            </a:prstGeom>
          </p:spPr>
        </p:pic>
        <p:sp>
          <p:nvSpPr>
            <p:cNvPr id="21018" name="Object 21018"/>
            <p:cNvSpPr txBox="1"/>
            <p:nvPr/>
          </p:nvSpPr>
          <p:spPr>
            <a:xfrm>
              <a:off x="10900171" y="9084257"/>
              <a:ext cx="898131" cy="6350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zh-CN" sz="4200" b="0" i="0" dirty="0">
                  <a:solidFill>
                    <a:srgbClr val="FFFFFF"/>
                  </a:solidFill>
                  <a:cs typeface="+mn-ea"/>
                  <a:sym typeface="+mn-lt"/>
                </a:rPr>
                <a:t>02</a:t>
              </a:r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1020" name="Object 21020"/>
          <p:cNvSpPr txBox="1"/>
          <p:nvPr/>
        </p:nvSpPr>
        <p:spPr>
          <a:xfrm>
            <a:off x="12340590" y="10336530"/>
            <a:ext cx="4927600" cy="9652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12000"/>
              </a:lnSpc>
            </a:pPr>
            <a:r>
              <a:rPr lang="en-US" altLang="zh-CN" sz="2900" b="0" i="0" dirty="0">
                <a:solidFill>
                  <a:srgbClr val="262626"/>
                </a:solidFill>
                <a:cs typeface="+mn-ea"/>
                <a:sym typeface="+mn-lt"/>
              </a:rPr>
              <a:t>Click here to add content that matches the title.</a:t>
            </a:r>
            <a:endParaRPr lang="zh-CN" sz="2900" b="0" i="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grpSp>
        <p:nvGrpSpPr>
          <p:cNvPr id="21021" name="组合 21021"/>
          <p:cNvGrpSpPr/>
          <p:nvPr/>
        </p:nvGrpSpPr>
        <p:grpSpPr>
          <a:xfrm>
            <a:off x="12458700" y="2921000"/>
            <a:ext cx="4622800" cy="7162800"/>
            <a:chOff x="12458700" y="2921000"/>
            <a:chExt cx="4622800" cy="7162800"/>
          </a:xfrm>
        </p:grpSpPr>
        <p:pic>
          <p:nvPicPr>
            <p:cNvPr id="21022" name="image 21022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2509500" y="2921000"/>
              <a:ext cx="4445000" cy="6959600"/>
            </a:xfrm>
            <a:prstGeom prst="rect">
              <a:avLst/>
            </a:prstGeom>
          </p:spPr>
        </p:pic>
        <p:pic>
          <p:nvPicPr>
            <p:cNvPr id="21023" name="image 2102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5341600" y="8267700"/>
              <a:ext cx="1739900" cy="1765300"/>
            </a:xfrm>
            <a:prstGeom prst="rect">
              <a:avLst/>
            </a:prstGeom>
          </p:spPr>
        </p:pic>
        <p:pic>
          <p:nvPicPr>
            <p:cNvPr id="21024" name="image 21024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12458700" y="9956800"/>
              <a:ext cx="4102100" cy="127000"/>
            </a:xfrm>
            <a:prstGeom prst="rect">
              <a:avLst/>
            </a:prstGeom>
          </p:spPr>
        </p:pic>
        <p:sp>
          <p:nvSpPr>
            <p:cNvPr id="21025" name="Object 21025"/>
            <p:cNvSpPr txBox="1"/>
            <p:nvPr/>
          </p:nvSpPr>
          <p:spPr>
            <a:xfrm>
              <a:off x="15980171" y="9084257"/>
              <a:ext cx="974331" cy="6350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zh-CN" sz="4200" b="0" i="0" dirty="0">
                  <a:solidFill>
                    <a:srgbClr val="FFFFFF"/>
                  </a:solidFill>
                  <a:cs typeface="+mn-ea"/>
                  <a:sym typeface="+mn-lt"/>
                </a:rPr>
                <a:t>03</a:t>
              </a:r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1027" name="Object 21027"/>
          <p:cNvSpPr txBox="1"/>
          <p:nvPr/>
        </p:nvSpPr>
        <p:spPr>
          <a:xfrm>
            <a:off x="17529810" y="10337800"/>
            <a:ext cx="4889500" cy="9652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12000"/>
              </a:lnSpc>
            </a:pPr>
            <a:r>
              <a:rPr lang="en-US" altLang="zh-CN" sz="2900" b="0" i="0" dirty="0">
                <a:solidFill>
                  <a:srgbClr val="262626"/>
                </a:solidFill>
                <a:cs typeface="+mn-ea"/>
                <a:sym typeface="+mn-lt"/>
              </a:rPr>
              <a:t>Click here to add content that matches the title.</a:t>
            </a:r>
            <a:endParaRPr lang="zh-CN" sz="2900" b="0" i="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grpSp>
        <p:nvGrpSpPr>
          <p:cNvPr id="21028" name="组合 21028"/>
          <p:cNvGrpSpPr/>
          <p:nvPr/>
        </p:nvGrpSpPr>
        <p:grpSpPr>
          <a:xfrm>
            <a:off x="17564100" y="2921000"/>
            <a:ext cx="4610100" cy="7162800"/>
            <a:chOff x="17564100" y="2921000"/>
            <a:chExt cx="4610100" cy="7162800"/>
          </a:xfrm>
        </p:grpSpPr>
        <p:pic>
          <p:nvPicPr>
            <p:cNvPr id="21029" name="image 21029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7602200" y="2921000"/>
              <a:ext cx="4445000" cy="6959600"/>
            </a:xfrm>
            <a:prstGeom prst="rect">
              <a:avLst/>
            </a:prstGeom>
          </p:spPr>
        </p:pic>
        <p:pic>
          <p:nvPicPr>
            <p:cNvPr id="21030" name="image 21030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20434300" y="8267700"/>
              <a:ext cx="1739900" cy="1765300"/>
            </a:xfrm>
            <a:prstGeom prst="rect">
              <a:avLst/>
            </a:prstGeom>
          </p:spPr>
        </p:pic>
        <p:pic>
          <p:nvPicPr>
            <p:cNvPr id="21031" name="image 21031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>
            <a:xfrm>
              <a:off x="17564100" y="9956800"/>
              <a:ext cx="4102100" cy="127000"/>
            </a:xfrm>
            <a:prstGeom prst="rect">
              <a:avLst/>
            </a:prstGeom>
          </p:spPr>
        </p:pic>
        <p:sp>
          <p:nvSpPr>
            <p:cNvPr id="21032" name="Object 21032"/>
            <p:cNvSpPr txBox="1"/>
            <p:nvPr/>
          </p:nvSpPr>
          <p:spPr>
            <a:xfrm>
              <a:off x="21047471" y="9084257"/>
              <a:ext cx="999731" cy="6350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zh-CN" sz="4200" b="0" i="0" dirty="0">
                  <a:solidFill>
                    <a:srgbClr val="FFFFFF"/>
                  </a:solidFill>
                  <a:cs typeface="+mn-ea"/>
                  <a:sym typeface="+mn-lt"/>
                </a:rPr>
                <a:t>04</a:t>
              </a: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018" name="组合 4018"/>
          <p:cNvGrpSpPr/>
          <p:nvPr/>
        </p:nvGrpSpPr>
        <p:grpSpPr>
          <a:xfrm>
            <a:off x="787400" y="673100"/>
            <a:ext cx="7755734" cy="902466"/>
            <a:chOff x="787400" y="673100"/>
            <a:chExt cx="7755734" cy="902466"/>
          </a:xfrm>
        </p:grpSpPr>
        <p:pic>
          <p:nvPicPr>
            <p:cNvPr id="4019" name="image 4019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>
              <a:off x="787400" y="673100"/>
              <a:ext cx="800100" cy="800100"/>
            </a:xfrm>
            <a:prstGeom prst="rect">
              <a:avLst/>
            </a:prstGeom>
          </p:spPr>
        </p:pic>
        <p:pic>
          <p:nvPicPr>
            <p:cNvPr id="4020" name="image 4020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>
            <a:xfrm>
              <a:off x="1181100" y="1092200"/>
              <a:ext cx="469900" cy="469900"/>
            </a:xfrm>
            <a:prstGeom prst="rect">
              <a:avLst/>
            </a:prstGeom>
          </p:spPr>
        </p:pic>
        <p:sp>
          <p:nvSpPr>
            <p:cNvPr id="4021" name="Object 4021"/>
            <p:cNvSpPr txBox="1"/>
            <p:nvPr/>
          </p:nvSpPr>
          <p:spPr>
            <a:xfrm>
              <a:off x="1790303" y="610366"/>
              <a:ext cx="6905231" cy="8890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zh-CN" sz="5800" b="0" i="0" dirty="0">
                  <a:solidFill>
                    <a:srgbClr val="262626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2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2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6" grpId="0"/>
      <p:bldP spid="2106" grpId="1"/>
      <p:bldP spid="21013" grpId="0"/>
      <p:bldP spid="21013" grpId="1"/>
      <p:bldP spid="21020" grpId="0"/>
      <p:bldP spid="21020" grpId="1"/>
      <p:bldP spid="21027" grpId="0"/>
      <p:bldP spid="21027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143B">
                <a:alpha val="100000"/>
              </a:srgbClr>
            </a:gs>
            <a:gs pos="100000">
              <a:srgbClr val="04266A">
                <a:alpha val="10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 101"/>
          <p:cNvPicPr>
            <a:picLocks noChangeAspect="1"/>
          </p:cNvPicPr>
          <p:nvPr/>
        </p:nvPicPr>
        <p:blipFill>
          <a:blip r:embed="rId2">
            <a:alphaModFix amt="15000"/>
          </a:blip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grpSp>
        <p:nvGrpSpPr>
          <p:cNvPr id="102" name="组合 102"/>
          <p:cNvGrpSpPr/>
          <p:nvPr/>
        </p:nvGrpSpPr>
        <p:grpSpPr>
          <a:xfrm>
            <a:off x="11950700" y="2336800"/>
            <a:ext cx="12446000" cy="11404600"/>
            <a:chOff x="11950700" y="2336800"/>
            <a:chExt cx="12446000" cy="11404600"/>
          </a:xfrm>
        </p:grpSpPr>
        <p:pic>
          <p:nvPicPr>
            <p:cNvPr id="103" name="image 1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3677900" y="2997200"/>
              <a:ext cx="10718800" cy="10731500"/>
            </a:xfrm>
            <a:prstGeom prst="rect">
              <a:avLst/>
            </a:prstGeom>
          </p:spPr>
        </p:pic>
        <p:pic>
          <p:nvPicPr>
            <p:cNvPr id="104" name="image 1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9443700" y="10528300"/>
              <a:ext cx="4953000" cy="3213100"/>
            </a:xfrm>
            <a:prstGeom prst="rect">
              <a:avLst/>
            </a:prstGeom>
          </p:spPr>
        </p:pic>
        <p:pic>
          <p:nvPicPr>
            <p:cNvPr id="105" name="image 10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6560800" y="3683000"/>
              <a:ext cx="7835900" cy="7835900"/>
            </a:xfrm>
            <a:prstGeom prst="rect">
              <a:avLst/>
            </a:prstGeom>
          </p:spPr>
        </p:pic>
        <p:pic>
          <p:nvPicPr>
            <p:cNvPr id="106" name="image 106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5697200" y="2819400"/>
              <a:ext cx="8699500" cy="8699500"/>
            </a:xfrm>
            <a:prstGeom prst="rect">
              <a:avLst/>
            </a:prstGeom>
          </p:spPr>
        </p:pic>
        <p:pic>
          <p:nvPicPr>
            <p:cNvPr id="107" name="image 107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11950700" y="11734800"/>
              <a:ext cx="4483100" cy="2006600"/>
            </a:xfrm>
            <a:prstGeom prst="rect">
              <a:avLst/>
            </a:prstGeom>
          </p:spPr>
        </p:pic>
        <p:pic>
          <p:nvPicPr>
            <p:cNvPr id="108" name="image 108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21437600" y="2336800"/>
              <a:ext cx="2959100" cy="2959100"/>
            </a:xfrm>
            <a:prstGeom prst="rect">
              <a:avLst/>
            </a:prstGeom>
          </p:spPr>
        </p:pic>
      </p:grpSp>
      <p:sp>
        <p:nvSpPr>
          <p:cNvPr id="109" name="Object 109"/>
          <p:cNvSpPr txBox="1"/>
          <p:nvPr/>
        </p:nvSpPr>
        <p:spPr>
          <a:xfrm>
            <a:off x="1457325" y="5148580"/>
            <a:ext cx="15615920" cy="21590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14200" b="1" i="0" dirty="0">
                <a:solidFill>
                  <a:srgbClr val="FFFFFF"/>
                </a:solidFill>
                <a:cs typeface="+mn-ea"/>
                <a:sym typeface="+mn-lt"/>
              </a:rPr>
              <a:t>THANK YOU</a:t>
            </a:r>
            <a:endParaRPr lang="zh-CN" sz="14200" b="1" i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10" name="Object 1010"/>
          <p:cNvSpPr txBox="1"/>
          <p:nvPr/>
        </p:nvSpPr>
        <p:spPr>
          <a:xfrm>
            <a:off x="1615440" y="7456170"/>
            <a:ext cx="11529060" cy="7366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4800" b="0" i="0" dirty="0">
                <a:solidFill>
                  <a:srgbClr val="FFFFFF"/>
                </a:solidFill>
                <a:cs typeface="+mn-ea"/>
                <a:sym typeface="+mn-lt"/>
              </a:rPr>
              <a:t>P</a:t>
            </a:r>
            <a:r>
              <a:rPr lang="zh-CN" sz="4800" b="0" i="0" dirty="0">
                <a:solidFill>
                  <a:srgbClr val="FFFFFF"/>
                </a:solidFill>
                <a:cs typeface="+mn-ea"/>
                <a:sym typeface="+mn-lt"/>
              </a:rPr>
              <a:t>PT TEMPLATE OF BUSINESS REPORT</a:t>
            </a:r>
          </a:p>
        </p:txBody>
      </p:sp>
      <p:grpSp>
        <p:nvGrpSpPr>
          <p:cNvPr id="1014" name="组合 1014"/>
          <p:cNvGrpSpPr/>
          <p:nvPr/>
        </p:nvGrpSpPr>
        <p:grpSpPr>
          <a:xfrm>
            <a:off x="1778000" y="9239250"/>
            <a:ext cx="10769600" cy="901700"/>
            <a:chOff x="1778000" y="8458200"/>
            <a:chExt cx="10769600" cy="901700"/>
          </a:xfrm>
        </p:grpSpPr>
        <p:grpSp>
          <p:nvGrpSpPr>
            <p:cNvPr id="1015" name="组合 1015"/>
            <p:cNvGrpSpPr/>
            <p:nvPr/>
          </p:nvGrpSpPr>
          <p:grpSpPr>
            <a:xfrm>
              <a:off x="1778000" y="8458200"/>
              <a:ext cx="3238500" cy="901700"/>
              <a:chOff x="1778000" y="8458200"/>
              <a:chExt cx="3238500" cy="901700"/>
            </a:xfrm>
          </p:grpSpPr>
          <p:pic>
            <p:nvPicPr>
              <p:cNvPr id="1016" name="image 1016"/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778000" y="8458200"/>
                <a:ext cx="3238500" cy="901700"/>
              </a:xfrm>
              <a:prstGeom prst="rect">
                <a:avLst/>
              </a:prstGeom>
            </p:spPr>
          </p:pic>
          <p:sp>
            <p:nvSpPr>
              <p:cNvPr id="1017" name="Object 1017"/>
              <p:cNvSpPr txBox="1"/>
              <p:nvPr/>
            </p:nvSpPr>
            <p:spPr>
              <a:xfrm>
                <a:off x="1998986" y="8584505"/>
                <a:ext cx="2719625" cy="609600"/>
              </a:xfrm>
              <a:prstGeom prst="rect">
                <a:avLst/>
              </a:prstGeom>
            </p:spPr>
            <p:txBody>
              <a:bodyPr vert="horz" rtlCol="0" anchor="t" anchorCtr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altLang="zh-CN" sz="4000" b="0" dirty="0">
                    <a:solidFill>
                      <a:srgbClr val="091D43"/>
                    </a:solidFill>
                    <a:cs typeface="+mn-ea"/>
                    <a:sym typeface="+mn-lt"/>
                  </a:rPr>
                  <a:t>TEXT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018" name="组合 1018"/>
            <p:cNvGrpSpPr/>
            <p:nvPr/>
          </p:nvGrpSpPr>
          <p:grpSpPr>
            <a:xfrm>
              <a:off x="5549900" y="8458200"/>
              <a:ext cx="3238500" cy="901700"/>
              <a:chOff x="5549900" y="8458200"/>
              <a:chExt cx="3238500" cy="901700"/>
            </a:xfrm>
          </p:grpSpPr>
          <p:pic>
            <p:nvPicPr>
              <p:cNvPr id="1019" name="image 1019"/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5549900" y="8458200"/>
                <a:ext cx="3238500" cy="901700"/>
              </a:xfrm>
              <a:prstGeom prst="rect">
                <a:avLst/>
              </a:prstGeom>
            </p:spPr>
          </p:pic>
          <p:sp>
            <p:nvSpPr>
              <p:cNvPr id="1020" name="Object 1020"/>
              <p:cNvSpPr txBox="1"/>
              <p:nvPr/>
            </p:nvSpPr>
            <p:spPr>
              <a:xfrm>
                <a:off x="5757590" y="8585497"/>
                <a:ext cx="2792631" cy="609600"/>
              </a:xfrm>
              <a:prstGeom prst="rect">
                <a:avLst/>
              </a:prstGeom>
            </p:spPr>
            <p:txBody>
              <a:bodyPr vert="horz" rtlCol="0" anchor="t" anchorCtr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altLang="zh-CN" sz="4000" b="0" dirty="0">
                    <a:solidFill>
                      <a:srgbClr val="091D43"/>
                    </a:solidFill>
                    <a:cs typeface="+mn-ea"/>
                    <a:sym typeface="+mn-lt"/>
                  </a:rPr>
                  <a:t>TEXT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021" name="组合 1021"/>
            <p:cNvGrpSpPr/>
            <p:nvPr/>
          </p:nvGrpSpPr>
          <p:grpSpPr>
            <a:xfrm>
              <a:off x="9309100" y="8458200"/>
              <a:ext cx="3238500" cy="901700"/>
              <a:chOff x="9309100" y="8458200"/>
              <a:chExt cx="3238500" cy="901700"/>
            </a:xfrm>
          </p:grpSpPr>
          <p:pic>
            <p:nvPicPr>
              <p:cNvPr id="1022" name="image 1022"/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9309100" y="8458200"/>
                <a:ext cx="3238500" cy="901700"/>
              </a:xfrm>
              <a:prstGeom prst="rect">
                <a:avLst/>
              </a:prstGeom>
            </p:spPr>
          </p:pic>
          <p:sp>
            <p:nvSpPr>
              <p:cNvPr id="1023" name="Object 1023"/>
              <p:cNvSpPr txBox="1"/>
              <p:nvPr/>
            </p:nvSpPr>
            <p:spPr>
              <a:xfrm>
                <a:off x="9522347" y="8585894"/>
                <a:ext cx="2816966" cy="609600"/>
              </a:xfrm>
              <a:prstGeom prst="rect">
                <a:avLst/>
              </a:prstGeom>
            </p:spPr>
            <p:txBody>
              <a:bodyPr vert="horz" rtlCol="0" anchor="t" anchorCtr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altLang="zh-CN" sz="4000" b="0" dirty="0">
                    <a:solidFill>
                      <a:srgbClr val="091D43"/>
                    </a:solidFill>
                    <a:cs typeface="+mn-ea"/>
                    <a:sym typeface="+mn-lt"/>
                  </a:rPr>
                  <a:t>TEXT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Object 109"/>
          <p:cNvSpPr txBox="1"/>
          <p:nvPr/>
        </p:nvSpPr>
        <p:spPr>
          <a:xfrm>
            <a:off x="1584325" y="2936875"/>
            <a:ext cx="5685790" cy="21590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>
            <a:lvl1pPr>
              <a:lnSpc>
                <a:spcPct val="100000"/>
              </a:lnSpc>
              <a:defRPr sz="17000" b="0" i="0" spc="300">
                <a:solidFill>
                  <a:srgbClr val="FFFFFF"/>
                </a:solidFill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20XX</a:t>
            </a:r>
          </a:p>
        </p:txBody>
      </p:sp>
      <p:sp>
        <p:nvSpPr>
          <p:cNvPr id="24" name="Object 1011">
            <a:extLst>
              <a:ext uri="{FF2B5EF4-FFF2-40B4-BE49-F238E27FC236}">
                <a16:creationId xmlns:a16="http://schemas.microsoft.com/office/drawing/2014/main" id="{39C3B4EA-26FB-9F54-B5DD-942EFF908BAB}"/>
              </a:ext>
            </a:extLst>
          </p:cNvPr>
          <p:cNvSpPr txBox="1"/>
          <p:nvPr/>
        </p:nvSpPr>
        <p:spPr>
          <a:xfrm>
            <a:off x="17558488" y="10575925"/>
            <a:ext cx="4736871" cy="6096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3600" dirty="0">
                <a:solidFill>
                  <a:srgbClr val="FFFFFF"/>
                </a:solidFill>
                <a:cs typeface="+mn-ea"/>
                <a:sym typeface="+mn-lt"/>
              </a:rPr>
              <a:t>Report </a:t>
            </a:r>
            <a:r>
              <a:rPr lang="zh-CN" altLang="zh-CN" sz="3600" dirty="0">
                <a:solidFill>
                  <a:srgbClr val="FFFFFF"/>
                </a:solidFill>
                <a:cs typeface="+mn-ea"/>
                <a:sym typeface="+mn-lt"/>
              </a:rPr>
              <a:t>：</a:t>
            </a:r>
            <a:r>
              <a:rPr lang="en-US" altLang="zh-CN" sz="3600" dirty="0">
                <a:solidFill>
                  <a:srgbClr val="FFFFFF"/>
                </a:solidFill>
                <a:cs typeface="+mn-ea"/>
                <a:sym typeface="+mn-lt"/>
              </a:rPr>
              <a:t>jpppt.com</a:t>
            </a:r>
            <a:endParaRPr lang="zh-CN" altLang="en-US" sz="3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5" name="Rounded Rectangle 7">
            <a:extLst>
              <a:ext uri="{FF2B5EF4-FFF2-40B4-BE49-F238E27FC236}">
                <a16:creationId xmlns:a16="http://schemas.microsoft.com/office/drawing/2014/main" id="{B18E304C-8176-D5EA-0EAB-FAE8978728F6}"/>
              </a:ext>
            </a:extLst>
          </p:cNvPr>
          <p:cNvSpPr/>
          <p:nvPr/>
        </p:nvSpPr>
        <p:spPr>
          <a:xfrm>
            <a:off x="20586700" y="653237"/>
            <a:ext cx="2959100" cy="8326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/>
              <a:t>LOGO</a:t>
            </a:r>
            <a:endParaRPr lang="ko-KR" altLang="en-US" sz="4800" dirty="0"/>
          </a:p>
        </p:txBody>
      </p:sp>
      <p:sp>
        <p:nvSpPr>
          <p:cNvPr id="26" name="TextBox 3">
            <a:hlinkClick r:id="rId10"/>
            <a:extLst>
              <a:ext uri="{FF2B5EF4-FFF2-40B4-BE49-F238E27FC236}">
                <a16:creationId xmlns:a16="http://schemas.microsoft.com/office/drawing/2014/main" id="{68C9123D-3D26-5D3B-6081-80257472F52A}"/>
              </a:ext>
            </a:extLst>
          </p:cNvPr>
          <p:cNvSpPr txBox="1"/>
          <p:nvPr/>
        </p:nvSpPr>
        <p:spPr>
          <a:xfrm>
            <a:off x="14757310" y="13227219"/>
            <a:ext cx="5169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6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09" grpId="1"/>
      <p:bldP spid="1010" grpId="0"/>
      <p:bldP spid="1010" grpId="1"/>
      <p:bldP spid="2" grpId="0"/>
      <p:bldP spid="2" grpId="1"/>
      <p:bldP spid="24" grpId="0"/>
      <p:bldP spid="2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335"/>
            <a:ext cx="24384635" cy="13790295"/>
          </a:xfrm>
          <a:prstGeom prst="rect">
            <a:avLst/>
          </a:prstGeom>
        </p:spPr>
      </p:pic>
      <p:pic>
        <p:nvPicPr>
          <p:cNvPr id="301" name="image 30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310100" y="-12700"/>
            <a:ext cx="7531100" cy="3619500"/>
          </a:xfrm>
          <a:prstGeom prst="rect">
            <a:avLst/>
          </a:prstGeom>
        </p:spPr>
      </p:pic>
      <p:pic>
        <p:nvPicPr>
          <p:cNvPr id="302" name="image 30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38100" y="11480800"/>
            <a:ext cx="4368800" cy="2247900"/>
          </a:xfrm>
          <a:prstGeom prst="rect">
            <a:avLst/>
          </a:prstGeom>
        </p:spPr>
      </p:pic>
      <p:grpSp>
        <p:nvGrpSpPr>
          <p:cNvPr id="303" name="组合 303"/>
          <p:cNvGrpSpPr/>
          <p:nvPr/>
        </p:nvGrpSpPr>
        <p:grpSpPr>
          <a:xfrm>
            <a:off x="-25400" y="4089400"/>
            <a:ext cx="8674100" cy="4457700"/>
            <a:chOff x="-25400" y="4089400"/>
            <a:chExt cx="8674100" cy="4457700"/>
          </a:xfrm>
        </p:grpSpPr>
        <p:pic>
          <p:nvPicPr>
            <p:cNvPr id="304" name="image 30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7531100"/>
              <a:ext cx="4368800" cy="1016000"/>
            </a:xfrm>
            <a:prstGeom prst="rect">
              <a:avLst/>
            </a:prstGeom>
          </p:spPr>
        </p:pic>
        <p:pic>
          <p:nvPicPr>
            <p:cNvPr id="305" name="image 30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-12700" y="4356100"/>
              <a:ext cx="8432800" cy="3695700"/>
            </a:xfrm>
            <a:prstGeom prst="rect">
              <a:avLst/>
            </a:prstGeom>
          </p:spPr>
        </p:pic>
        <p:pic>
          <p:nvPicPr>
            <p:cNvPr id="306" name="image 306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-25400" y="4089400"/>
              <a:ext cx="8674100" cy="76200"/>
            </a:xfrm>
            <a:prstGeom prst="rect">
              <a:avLst/>
            </a:prstGeom>
          </p:spPr>
        </p:pic>
        <p:sp>
          <p:nvSpPr>
            <p:cNvPr id="307" name="Object 307"/>
            <p:cNvSpPr txBox="1"/>
            <p:nvPr/>
          </p:nvSpPr>
          <p:spPr>
            <a:xfrm>
              <a:off x="1752401" y="4516588"/>
              <a:ext cx="4636260" cy="33528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0000"/>
                </a:lnSpc>
              </a:pPr>
              <a:r>
                <a:rPr lang="zh-CN" sz="22000" b="0" i="0" dirty="0">
                  <a:solidFill>
                    <a:srgbClr val="D0B386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01</a:t>
              </a:r>
              <a:endParaRPr lang="zh-CN" altLang="en-US" dirty="0"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</p:grpSp>
      <p:grpSp>
        <p:nvGrpSpPr>
          <p:cNvPr id="308" name="组合 308"/>
          <p:cNvGrpSpPr/>
          <p:nvPr/>
        </p:nvGrpSpPr>
        <p:grpSpPr>
          <a:xfrm>
            <a:off x="7922220" y="4961921"/>
            <a:ext cx="12493625" cy="3762579"/>
            <a:chOff x="7922220" y="4961921"/>
            <a:chExt cx="12493625" cy="3762579"/>
          </a:xfrm>
        </p:grpSpPr>
        <p:sp>
          <p:nvSpPr>
            <p:cNvPr id="309" name="Object 309"/>
            <p:cNvSpPr txBox="1"/>
            <p:nvPr/>
          </p:nvSpPr>
          <p:spPr>
            <a:xfrm>
              <a:off x="7922220" y="4961921"/>
              <a:ext cx="12493625" cy="18288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zh-CN" sz="12000" b="0" i="0" dirty="0">
                  <a:solidFill>
                    <a:srgbClr val="172D5B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10" name="Object 3010"/>
            <p:cNvSpPr txBox="1"/>
            <p:nvPr/>
          </p:nvSpPr>
          <p:spPr>
            <a:xfrm>
              <a:off x="7977981" y="7733900"/>
              <a:ext cx="7569200" cy="9906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>
              <a:lvl1pPr>
                <a:lnSpc>
                  <a:spcPct val="111000"/>
                </a:lnSpc>
                <a:defRPr sz="3000" b="0" i="0">
                  <a:solidFill>
                    <a:schemeClr val="bg1">
                      <a:lumMod val="75000"/>
                    </a:schemeClr>
                  </a:solidFill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Click here to add content that matches the title.</a:t>
              </a:r>
              <a:endParaRPr lang="zh-CN" dirty="0">
                <a:sym typeface="+mn-lt"/>
              </a:endParaRPr>
            </a:p>
          </p:txBody>
        </p:sp>
        <p:sp>
          <p:nvSpPr>
            <p:cNvPr id="3011" name="Object 3011"/>
            <p:cNvSpPr txBox="1"/>
            <p:nvPr/>
          </p:nvSpPr>
          <p:spPr>
            <a:xfrm>
              <a:off x="7933531" y="6720073"/>
              <a:ext cx="8359033" cy="6350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zh-CN" sz="4200" dirty="0">
                  <a:solidFill>
                    <a:schemeClr val="bg2">
                      <a:lumMod val="40000"/>
                      <a:lumOff val="60000"/>
                    </a:schemeClr>
                  </a:solidFill>
                  <a:cs typeface="+mn-ea"/>
                  <a:sym typeface="+mn-lt"/>
                </a:rPr>
                <a:t>PLEASE FILL THE TITLEIN HERE</a:t>
              </a:r>
              <a:endParaRPr lang="zh-CN" sz="4200" b="0" i="0" dirty="0">
                <a:solidFill>
                  <a:srgbClr val="172D5B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12" name="组合 3012"/>
          <p:cNvGrpSpPr/>
          <p:nvPr/>
        </p:nvGrpSpPr>
        <p:grpSpPr>
          <a:xfrm>
            <a:off x="14947900" y="3162300"/>
            <a:ext cx="9448800" cy="10553700"/>
            <a:chOff x="14947900" y="3162300"/>
            <a:chExt cx="9448800" cy="10553700"/>
          </a:xfrm>
        </p:grpSpPr>
        <p:pic>
          <p:nvPicPr>
            <p:cNvPr id="3013" name="image 3013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15189200" y="4508500"/>
              <a:ext cx="9194800" cy="9207500"/>
            </a:xfrm>
            <a:prstGeom prst="rect">
              <a:avLst/>
            </a:prstGeom>
          </p:spPr>
        </p:pic>
        <p:pic>
          <p:nvPicPr>
            <p:cNvPr id="3014" name="image 3014"/>
            <p:cNvPicPr>
              <a:picLocks noChangeAspect="1"/>
            </p:cNvPicPr>
            <p:nvPr/>
          </p:nvPicPr>
          <p:blipFill>
            <a:blip r:embed="rId9">
              <a:alphaModFix amt="15000"/>
            </a:blip>
            <a:srcRect/>
            <a:stretch>
              <a:fillRect/>
            </a:stretch>
          </p:blipFill>
          <p:spPr>
            <a:xfrm>
              <a:off x="15201900" y="4521200"/>
              <a:ext cx="9169400" cy="9182100"/>
            </a:xfrm>
            <a:prstGeom prst="rect">
              <a:avLst/>
            </a:prstGeom>
          </p:spPr>
        </p:pic>
        <p:pic>
          <p:nvPicPr>
            <p:cNvPr id="3015" name="image 3015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14947900" y="10223500"/>
              <a:ext cx="4051300" cy="3492500"/>
            </a:xfrm>
            <a:prstGeom prst="rect">
              <a:avLst/>
            </a:prstGeom>
          </p:spPr>
        </p:pic>
        <p:pic>
          <p:nvPicPr>
            <p:cNvPr id="3016" name="image 3016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22174200" y="4864100"/>
              <a:ext cx="2222500" cy="2222500"/>
            </a:xfrm>
            <a:prstGeom prst="rect">
              <a:avLst/>
            </a:prstGeom>
          </p:spPr>
        </p:pic>
        <p:pic>
          <p:nvPicPr>
            <p:cNvPr id="3017" name="image 3017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>
            <a:xfrm>
              <a:off x="20713700" y="3162300"/>
              <a:ext cx="3670300" cy="3670300"/>
            </a:xfrm>
            <a:prstGeom prst="rect">
              <a:avLst/>
            </a:prstGeom>
          </p:spPr>
        </p:pic>
      </p:grp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"/>
            <a:ext cx="24384635" cy="13790295"/>
          </a:xfrm>
          <a:prstGeom prst="rect">
            <a:avLst/>
          </a:prstGeom>
        </p:spPr>
      </p:pic>
      <p:pic>
        <p:nvPicPr>
          <p:cNvPr id="402" name="image 40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32100" y="3746500"/>
            <a:ext cx="8356600" cy="77597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127500" y="3009900"/>
            <a:ext cx="5740400" cy="1689100"/>
            <a:chOff x="6500" y="4740"/>
            <a:chExt cx="9040" cy="2660"/>
          </a:xfrm>
        </p:grpSpPr>
        <p:pic>
          <p:nvPicPr>
            <p:cNvPr id="403" name="image 40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6500" y="4740"/>
              <a:ext cx="9040" cy="2660"/>
            </a:xfrm>
            <a:prstGeom prst="rect">
              <a:avLst/>
            </a:prstGeom>
          </p:spPr>
        </p:pic>
        <p:pic>
          <p:nvPicPr>
            <p:cNvPr id="404" name="image 40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6780" y="4780"/>
              <a:ext cx="8420" cy="2580"/>
            </a:xfrm>
            <a:prstGeom prst="rect">
              <a:avLst/>
            </a:prstGeom>
          </p:spPr>
        </p:pic>
      </p:grpSp>
      <p:sp>
        <p:nvSpPr>
          <p:cNvPr id="405" name="Object 405"/>
          <p:cNvSpPr txBox="1"/>
          <p:nvPr/>
        </p:nvSpPr>
        <p:spPr>
          <a:xfrm>
            <a:off x="4799905" y="3441700"/>
            <a:ext cx="4239957" cy="6858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4500" b="0" i="0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zh-CN" altLang="en-US" sz="4500" b="0" i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06" name="Object 406"/>
          <p:cNvSpPr txBox="1"/>
          <p:nvPr/>
        </p:nvSpPr>
        <p:spPr>
          <a:xfrm>
            <a:off x="3925570" y="5177155"/>
            <a:ext cx="6033770" cy="5351145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dirty="0">
                <a:solidFill>
                  <a:srgbClr val="000000"/>
                </a:solidFill>
                <a:cs typeface="+mn-ea"/>
                <a:sym typeface="+mn-lt"/>
              </a:rPr>
              <a:t>Click here to add content that matches the title.</a:t>
            </a:r>
          </a:p>
          <a:p>
            <a:pPr>
              <a:lnSpc>
                <a:spcPct val="120000"/>
              </a:lnSpc>
            </a:pPr>
            <a:r>
              <a:rPr lang="en-US" altLang="zh-CN" sz="3200" dirty="0">
                <a:solidFill>
                  <a:srgbClr val="000000"/>
                </a:solidFill>
                <a:cs typeface="+mn-ea"/>
                <a:sym typeface="+mn-lt"/>
              </a:rPr>
              <a:t>Click here to add content that matches the title.</a:t>
            </a:r>
            <a:endParaRPr lang="zh-CN" sz="3200" dirty="0">
              <a:solidFill>
                <a:srgbClr val="000000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3200" dirty="0">
                <a:solidFill>
                  <a:srgbClr val="000000"/>
                </a:solidFill>
                <a:cs typeface="+mn-ea"/>
                <a:sym typeface="+mn-lt"/>
              </a:rPr>
              <a:t>Click here to add content that matches the title.</a:t>
            </a:r>
          </a:p>
          <a:p>
            <a:pPr>
              <a:lnSpc>
                <a:spcPct val="120000"/>
              </a:lnSpc>
            </a:pPr>
            <a:r>
              <a:rPr lang="en-US" altLang="zh-CN" sz="3200" dirty="0">
                <a:solidFill>
                  <a:srgbClr val="000000"/>
                </a:solidFill>
                <a:cs typeface="+mn-ea"/>
                <a:sym typeface="+mn-lt"/>
              </a:rPr>
              <a:t>Click here to add content that matches the title.</a:t>
            </a:r>
            <a:endParaRPr lang="zh-CN" sz="3200" dirty="0">
              <a:solidFill>
                <a:srgbClr val="262626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zh-CN" sz="32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pic>
        <p:nvPicPr>
          <p:cNvPr id="4011" name="image 40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2700000" y="3746500"/>
            <a:ext cx="8343900" cy="77597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3970000" y="3009900"/>
            <a:ext cx="5727700" cy="1689100"/>
            <a:chOff x="22000" y="4740"/>
            <a:chExt cx="9020" cy="2660"/>
          </a:xfrm>
        </p:grpSpPr>
        <p:pic>
          <p:nvPicPr>
            <p:cNvPr id="4012" name="image 4012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22000" y="4740"/>
              <a:ext cx="9020" cy="2660"/>
            </a:xfrm>
            <a:prstGeom prst="rect">
              <a:avLst/>
            </a:prstGeom>
          </p:spPr>
        </p:pic>
        <p:pic>
          <p:nvPicPr>
            <p:cNvPr id="4013" name="image 4013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22320" y="4780"/>
              <a:ext cx="8420" cy="2580"/>
            </a:xfrm>
            <a:prstGeom prst="rect">
              <a:avLst/>
            </a:prstGeom>
          </p:spPr>
        </p:pic>
      </p:grpSp>
      <p:sp>
        <p:nvSpPr>
          <p:cNvPr id="4014" name="Object 4014"/>
          <p:cNvSpPr txBox="1"/>
          <p:nvPr/>
        </p:nvSpPr>
        <p:spPr>
          <a:xfrm>
            <a:off x="14781530" y="3380740"/>
            <a:ext cx="4234180" cy="6858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4500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zh-CN" altLang="en-US" sz="45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4018" name="组合 4018"/>
          <p:cNvGrpSpPr/>
          <p:nvPr/>
        </p:nvGrpSpPr>
        <p:grpSpPr>
          <a:xfrm>
            <a:off x="787400" y="673100"/>
            <a:ext cx="7755734" cy="902466"/>
            <a:chOff x="787400" y="673100"/>
            <a:chExt cx="7755734" cy="902466"/>
          </a:xfrm>
        </p:grpSpPr>
        <p:pic>
          <p:nvPicPr>
            <p:cNvPr id="4019" name="image 4019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787400" y="673100"/>
              <a:ext cx="800100" cy="800100"/>
            </a:xfrm>
            <a:prstGeom prst="rect">
              <a:avLst/>
            </a:prstGeom>
          </p:spPr>
        </p:pic>
        <p:pic>
          <p:nvPicPr>
            <p:cNvPr id="4020" name="image 4020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1181100" y="1092200"/>
              <a:ext cx="469900" cy="469900"/>
            </a:xfrm>
            <a:prstGeom prst="rect">
              <a:avLst/>
            </a:prstGeom>
          </p:spPr>
        </p:pic>
        <p:sp>
          <p:nvSpPr>
            <p:cNvPr id="4021" name="Object 4021"/>
            <p:cNvSpPr txBox="1"/>
            <p:nvPr/>
          </p:nvSpPr>
          <p:spPr>
            <a:xfrm>
              <a:off x="1790303" y="610366"/>
              <a:ext cx="6905231" cy="8890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zh-CN" sz="5800" b="0" i="0" dirty="0">
                  <a:solidFill>
                    <a:srgbClr val="262626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0" name="Object 406"/>
          <p:cNvSpPr txBox="1"/>
          <p:nvPr/>
        </p:nvSpPr>
        <p:spPr>
          <a:xfrm>
            <a:off x="13855065" y="5177155"/>
            <a:ext cx="6033770" cy="5351145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dirty="0">
                <a:solidFill>
                  <a:srgbClr val="000000"/>
                </a:solidFill>
                <a:cs typeface="+mn-ea"/>
                <a:sym typeface="+mn-lt"/>
              </a:rPr>
              <a:t>Click here to add content that matches the title.</a:t>
            </a:r>
          </a:p>
          <a:p>
            <a:pPr>
              <a:lnSpc>
                <a:spcPct val="120000"/>
              </a:lnSpc>
            </a:pPr>
            <a:r>
              <a:rPr lang="en-US" altLang="zh-CN" sz="3200" dirty="0">
                <a:solidFill>
                  <a:srgbClr val="000000"/>
                </a:solidFill>
                <a:cs typeface="+mn-ea"/>
                <a:sym typeface="+mn-lt"/>
              </a:rPr>
              <a:t>Click here to add content that matches the title.</a:t>
            </a:r>
            <a:endParaRPr lang="zh-CN" sz="3200" dirty="0">
              <a:solidFill>
                <a:srgbClr val="000000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3200" dirty="0">
                <a:solidFill>
                  <a:srgbClr val="000000"/>
                </a:solidFill>
                <a:cs typeface="+mn-ea"/>
                <a:sym typeface="+mn-lt"/>
              </a:rPr>
              <a:t>Click here to add content that matches the title.</a:t>
            </a:r>
          </a:p>
          <a:p>
            <a:pPr>
              <a:lnSpc>
                <a:spcPct val="120000"/>
              </a:lnSpc>
            </a:pPr>
            <a:r>
              <a:rPr lang="en-US" altLang="zh-CN" sz="3200" dirty="0">
                <a:solidFill>
                  <a:srgbClr val="000000"/>
                </a:solidFill>
                <a:cs typeface="+mn-ea"/>
                <a:sym typeface="+mn-lt"/>
              </a:rPr>
              <a:t>Click here to add content that matches the title.</a:t>
            </a:r>
            <a:endParaRPr lang="zh-CN" sz="3200" dirty="0">
              <a:solidFill>
                <a:srgbClr val="262626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zh-CN" sz="3200" dirty="0">
              <a:solidFill>
                <a:srgbClr val="26262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4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" grpId="0"/>
      <p:bldP spid="405" grpId="1"/>
      <p:bldP spid="406" grpId="0"/>
      <p:bldP spid="406" grpId="1"/>
      <p:bldP spid="4014" grpId="0"/>
      <p:bldP spid="4014" grpId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"/>
            <a:ext cx="24384635" cy="1379029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5443200" y="3251200"/>
            <a:ext cx="7150100" cy="8432800"/>
            <a:chOff x="24320" y="5120"/>
            <a:chExt cx="11260" cy="13280"/>
          </a:xfrm>
        </p:grpSpPr>
        <p:grpSp>
          <p:nvGrpSpPr>
            <p:cNvPr id="5" name="组合 4"/>
            <p:cNvGrpSpPr/>
            <p:nvPr/>
          </p:nvGrpSpPr>
          <p:grpSpPr>
            <a:xfrm>
              <a:off x="24320" y="5120"/>
              <a:ext cx="11260" cy="13280"/>
              <a:chOff x="24320" y="5120"/>
              <a:chExt cx="11260" cy="13280"/>
            </a:xfrm>
          </p:grpSpPr>
          <p:pic>
            <p:nvPicPr>
              <p:cNvPr id="502" name="image 502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>
              <a:xfrm>
                <a:off x="24340" y="5120"/>
                <a:ext cx="11240" cy="13280"/>
              </a:xfrm>
              <a:prstGeom prst="rect">
                <a:avLst/>
              </a:prstGeom>
            </p:spPr>
          </p:pic>
          <p:pic>
            <p:nvPicPr>
              <p:cNvPr id="506" name="image 506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24320" y="5120"/>
                <a:ext cx="11260" cy="2840"/>
              </a:xfrm>
              <a:prstGeom prst="rect">
                <a:avLst/>
              </a:prstGeom>
            </p:spPr>
          </p:pic>
        </p:grpSp>
        <p:pic>
          <p:nvPicPr>
            <p:cNvPr id="507" name="image 50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4320" y="7500"/>
              <a:ext cx="11260" cy="460"/>
            </a:xfrm>
            <a:prstGeom prst="rect">
              <a:avLst/>
            </a:prstGeom>
          </p:spPr>
        </p:pic>
      </p:grpSp>
      <p:pic>
        <p:nvPicPr>
          <p:cNvPr id="503" name="image 50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963900" y="6210300"/>
            <a:ext cx="6108700" cy="304800"/>
          </a:xfrm>
          <a:prstGeom prst="rect">
            <a:avLst/>
          </a:prstGeom>
        </p:spPr>
      </p:pic>
      <p:pic>
        <p:nvPicPr>
          <p:cNvPr id="504" name="image 50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963900" y="7848600"/>
            <a:ext cx="6108700" cy="304800"/>
          </a:xfrm>
          <a:prstGeom prst="rect">
            <a:avLst/>
          </a:prstGeom>
        </p:spPr>
      </p:pic>
      <p:pic>
        <p:nvPicPr>
          <p:cNvPr id="505" name="image 50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963900" y="9702800"/>
            <a:ext cx="6108700" cy="304800"/>
          </a:xfrm>
          <a:prstGeom prst="rect">
            <a:avLst/>
          </a:prstGeom>
        </p:spPr>
      </p:pic>
      <p:sp>
        <p:nvSpPr>
          <p:cNvPr id="508" name="Object 508"/>
          <p:cNvSpPr txBox="1"/>
          <p:nvPr/>
        </p:nvSpPr>
        <p:spPr>
          <a:xfrm>
            <a:off x="16559530" y="3676650"/>
            <a:ext cx="4930140" cy="6350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4200" b="0" i="0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zh-CN" altLang="en-US" sz="4200" b="0" i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09" name="Object 509"/>
          <p:cNvSpPr txBox="1"/>
          <p:nvPr/>
        </p:nvSpPr>
        <p:spPr>
          <a:xfrm>
            <a:off x="17034510" y="5262245"/>
            <a:ext cx="4001135" cy="5461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3600" b="0" i="0" dirty="0">
                <a:solidFill>
                  <a:srgbClr val="262626"/>
                </a:solidFill>
                <a:cs typeface="+mn-ea"/>
                <a:sym typeface="+mn-lt"/>
              </a:rPr>
              <a:t>Add title text</a:t>
            </a:r>
            <a:endParaRPr lang="zh-CN" sz="3600" b="0" i="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8900" y="9207500"/>
            <a:ext cx="14592300" cy="2540000"/>
            <a:chOff x="-40" y="14500"/>
            <a:chExt cx="22980" cy="4000"/>
          </a:xfrm>
        </p:grpSpPr>
        <p:pic>
          <p:nvPicPr>
            <p:cNvPr id="5014" name="image 5014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-20" y="14500"/>
              <a:ext cx="22960" cy="4000"/>
            </a:xfrm>
            <a:prstGeom prst="rect">
              <a:avLst/>
            </a:prstGeom>
          </p:spPr>
        </p:pic>
        <p:pic>
          <p:nvPicPr>
            <p:cNvPr id="5015" name="image 5015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-40" y="14500"/>
              <a:ext cx="8540" cy="4000"/>
            </a:xfrm>
            <a:prstGeom prst="rect">
              <a:avLst/>
            </a:prstGeom>
          </p:spPr>
        </p:pic>
      </p:grpSp>
      <p:sp>
        <p:nvSpPr>
          <p:cNvPr id="5016" name="Object 5016"/>
          <p:cNvSpPr txBox="1"/>
          <p:nvPr/>
        </p:nvSpPr>
        <p:spPr>
          <a:xfrm>
            <a:off x="2014220" y="10253345"/>
            <a:ext cx="1818005" cy="8890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sz="5800" b="0" i="0" dirty="0">
                <a:solidFill>
                  <a:srgbClr val="FFFFFF"/>
                </a:solidFill>
                <a:cs typeface="+mn-ea"/>
                <a:sym typeface="+mn-lt"/>
              </a:rPr>
              <a:t>03</a:t>
            </a:r>
            <a:endParaRPr lang="zh-CN" altLang="en-US" sz="5800" b="0" i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017" name="Object 5017"/>
          <p:cNvSpPr txBox="1"/>
          <p:nvPr/>
        </p:nvSpPr>
        <p:spPr>
          <a:xfrm>
            <a:off x="1986915" y="9278620"/>
            <a:ext cx="2919730" cy="8890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sz="5800" b="0" i="0" dirty="0">
                <a:solidFill>
                  <a:srgbClr val="E2C18B"/>
                </a:solidFill>
                <a:cs typeface="+mn-ea"/>
                <a:sym typeface="+mn-lt"/>
              </a:rPr>
              <a:t>RULE</a:t>
            </a:r>
            <a:endParaRPr lang="zh-CN" altLang="en-US" sz="5800" b="0" i="0" dirty="0">
              <a:solidFill>
                <a:srgbClr val="E2C18B"/>
              </a:solidFill>
              <a:cs typeface="+mn-ea"/>
              <a:sym typeface="+mn-lt"/>
            </a:endParaRPr>
          </a:p>
        </p:txBody>
      </p:sp>
      <p:sp>
        <p:nvSpPr>
          <p:cNvPr id="5018" name="Object 5018"/>
          <p:cNvSpPr txBox="1"/>
          <p:nvPr/>
        </p:nvSpPr>
        <p:spPr>
          <a:xfrm>
            <a:off x="5453380" y="9608185"/>
            <a:ext cx="7407910" cy="173355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900" dirty="0">
                <a:solidFill>
                  <a:srgbClr val="000000"/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2900" dirty="0" err="1">
                <a:solidFill>
                  <a:srgbClr val="000000"/>
                </a:solidFill>
                <a:cs typeface="+mn-ea"/>
                <a:sym typeface="+mn-lt"/>
              </a:rPr>
              <a:t>title.Click</a:t>
            </a:r>
            <a:r>
              <a:rPr lang="en-US" altLang="zh-CN" sz="2900" dirty="0">
                <a:solidFill>
                  <a:srgbClr val="000000"/>
                </a:solidFill>
                <a:cs typeface="+mn-ea"/>
                <a:sym typeface="+mn-lt"/>
              </a:rPr>
              <a:t> here to add content that matches the title.</a:t>
            </a:r>
            <a:endParaRPr lang="zh-CN" sz="2900" b="0" i="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8900" y="6248400"/>
            <a:ext cx="14592300" cy="2527300"/>
            <a:chOff x="-40" y="9840"/>
            <a:chExt cx="22980" cy="3980"/>
          </a:xfrm>
        </p:grpSpPr>
        <p:pic>
          <p:nvPicPr>
            <p:cNvPr id="5020" name="image 5020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-20" y="9840"/>
              <a:ext cx="22960" cy="3980"/>
            </a:xfrm>
            <a:prstGeom prst="rect">
              <a:avLst/>
            </a:prstGeom>
          </p:spPr>
        </p:pic>
        <p:pic>
          <p:nvPicPr>
            <p:cNvPr id="5021" name="image 5021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-40" y="9840"/>
              <a:ext cx="8540" cy="3980"/>
            </a:xfrm>
            <a:prstGeom prst="rect">
              <a:avLst/>
            </a:prstGeom>
          </p:spPr>
        </p:pic>
      </p:grpSp>
      <p:sp>
        <p:nvSpPr>
          <p:cNvPr id="5022" name="Object 5022"/>
          <p:cNvSpPr txBox="1"/>
          <p:nvPr/>
        </p:nvSpPr>
        <p:spPr>
          <a:xfrm>
            <a:off x="2014220" y="7268845"/>
            <a:ext cx="1818005" cy="8890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sz="5800" b="0" i="0" dirty="0">
                <a:solidFill>
                  <a:srgbClr val="FFFFFF"/>
                </a:solidFill>
                <a:cs typeface="+mn-ea"/>
                <a:sym typeface="+mn-lt"/>
              </a:rPr>
              <a:t>02</a:t>
            </a:r>
            <a:endParaRPr lang="zh-CN" altLang="en-US" sz="5800" b="0" i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023" name="Object 5023"/>
          <p:cNvSpPr txBox="1"/>
          <p:nvPr/>
        </p:nvSpPr>
        <p:spPr>
          <a:xfrm>
            <a:off x="1986915" y="6294120"/>
            <a:ext cx="2919730" cy="8890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sz="5800" b="0" i="0" dirty="0">
                <a:solidFill>
                  <a:srgbClr val="E2C18B"/>
                </a:solidFill>
                <a:cs typeface="+mn-ea"/>
                <a:sym typeface="+mn-lt"/>
              </a:rPr>
              <a:t>RULE</a:t>
            </a:r>
            <a:endParaRPr lang="zh-CN" altLang="en-US" sz="5800" b="0" i="0" dirty="0">
              <a:solidFill>
                <a:srgbClr val="E2C18B"/>
              </a:solidFill>
              <a:cs typeface="+mn-ea"/>
              <a:sym typeface="+mn-lt"/>
            </a:endParaRPr>
          </a:p>
        </p:txBody>
      </p:sp>
      <p:sp>
        <p:nvSpPr>
          <p:cNvPr id="5024" name="Object 5024"/>
          <p:cNvSpPr txBox="1"/>
          <p:nvPr/>
        </p:nvSpPr>
        <p:spPr>
          <a:xfrm>
            <a:off x="5453380" y="6677660"/>
            <a:ext cx="7407275" cy="159131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900" dirty="0">
                <a:solidFill>
                  <a:srgbClr val="000000"/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2900" dirty="0" err="1">
                <a:solidFill>
                  <a:srgbClr val="000000"/>
                </a:solidFill>
                <a:cs typeface="+mn-ea"/>
                <a:sym typeface="+mn-lt"/>
              </a:rPr>
              <a:t>title.Click</a:t>
            </a:r>
            <a:r>
              <a:rPr lang="en-US" altLang="zh-CN" sz="2900" dirty="0">
                <a:solidFill>
                  <a:srgbClr val="000000"/>
                </a:solidFill>
                <a:cs typeface="+mn-ea"/>
                <a:sym typeface="+mn-lt"/>
              </a:rPr>
              <a:t> here to add content that matches the title.</a:t>
            </a:r>
            <a:endParaRPr lang="zh-CN" sz="2900" b="0" i="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8900" y="3263900"/>
            <a:ext cx="14592300" cy="2540000"/>
            <a:chOff x="-40" y="5140"/>
            <a:chExt cx="22980" cy="4000"/>
          </a:xfrm>
        </p:grpSpPr>
        <p:pic>
          <p:nvPicPr>
            <p:cNvPr id="5026" name="image 5026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-20" y="5140"/>
              <a:ext cx="22960" cy="4000"/>
            </a:xfrm>
            <a:prstGeom prst="rect">
              <a:avLst/>
            </a:prstGeom>
          </p:spPr>
        </p:pic>
        <p:pic>
          <p:nvPicPr>
            <p:cNvPr id="5027" name="image 5027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-40" y="5140"/>
              <a:ext cx="8540" cy="4000"/>
            </a:xfrm>
            <a:prstGeom prst="rect">
              <a:avLst/>
            </a:prstGeom>
          </p:spPr>
        </p:pic>
      </p:grpSp>
      <p:sp>
        <p:nvSpPr>
          <p:cNvPr id="5028" name="Object 5028"/>
          <p:cNvSpPr txBox="1"/>
          <p:nvPr/>
        </p:nvSpPr>
        <p:spPr>
          <a:xfrm>
            <a:off x="2014220" y="4373245"/>
            <a:ext cx="1559560" cy="8890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sz="5800" b="0" i="0" dirty="0">
                <a:solidFill>
                  <a:srgbClr val="FFFFFF"/>
                </a:solidFill>
                <a:cs typeface="+mn-ea"/>
                <a:sym typeface="+mn-lt"/>
              </a:rPr>
              <a:t>01</a:t>
            </a:r>
            <a:endParaRPr lang="zh-CN" altLang="en-US" sz="5800" b="0" i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029" name="Object 5029"/>
          <p:cNvSpPr txBox="1"/>
          <p:nvPr/>
        </p:nvSpPr>
        <p:spPr>
          <a:xfrm>
            <a:off x="1986915" y="3398520"/>
            <a:ext cx="2919730" cy="8890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sz="5800" b="0" i="0" dirty="0">
                <a:solidFill>
                  <a:srgbClr val="E2C18B"/>
                </a:solidFill>
                <a:cs typeface="+mn-ea"/>
                <a:sym typeface="+mn-lt"/>
              </a:rPr>
              <a:t>RULE</a:t>
            </a:r>
            <a:endParaRPr lang="zh-CN" altLang="en-US" sz="5800" b="0" i="0" dirty="0">
              <a:solidFill>
                <a:srgbClr val="E2C18B"/>
              </a:solidFill>
              <a:cs typeface="+mn-ea"/>
              <a:sym typeface="+mn-lt"/>
            </a:endParaRPr>
          </a:p>
        </p:txBody>
      </p:sp>
      <p:sp>
        <p:nvSpPr>
          <p:cNvPr id="5030" name="Object 5030"/>
          <p:cNvSpPr txBox="1"/>
          <p:nvPr/>
        </p:nvSpPr>
        <p:spPr>
          <a:xfrm>
            <a:off x="5511800" y="3676650"/>
            <a:ext cx="7038975" cy="158496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900" dirty="0">
                <a:solidFill>
                  <a:srgbClr val="000000"/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2900" dirty="0" err="1">
                <a:solidFill>
                  <a:srgbClr val="000000"/>
                </a:solidFill>
                <a:cs typeface="+mn-ea"/>
                <a:sym typeface="+mn-lt"/>
              </a:rPr>
              <a:t>title.Click</a:t>
            </a:r>
            <a:r>
              <a:rPr lang="en-US" altLang="zh-CN" sz="2900" dirty="0">
                <a:solidFill>
                  <a:srgbClr val="000000"/>
                </a:solidFill>
                <a:cs typeface="+mn-ea"/>
                <a:sym typeface="+mn-lt"/>
              </a:rPr>
              <a:t> here to add content that matches the title.</a:t>
            </a:r>
            <a:endParaRPr lang="zh-CN" sz="2900" b="0" i="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grpSp>
        <p:nvGrpSpPr>
          <p:cNvPr id="4018" name="组合 4018"/>
          <p:cNvGrpSpPr/>
          <p:nvPr/>
        </p:nvGrpSpPr>
        <p:grpSpPr>
          <a:xfrm>
            <a:off x="787400" y="673100"/>
            <a:ext cx="7755734" cy="902466"/>
            <a:chOff x="787400" y="673100"/>
            <a:chExt cx="7755734" cy="902466"/>
          </a:xfrm>
        </p:grpSpPr>
        <p:pic>
          <p:nvPicPr>
            <p:cNvPr id="4019" name="image 4019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>
            <a:xfrm>
              <a:off x="787400" y="673100"/>
              <a:ext cx="800100" cy="800100"/>
            </a:xfrm>
            <a:prstGeom prst="rect">
              <a:avLst/>
            </a:prstGeom>
          </p:spPr>
        </p:pic>
        <p:pic>
          <p:nvPicPr>
            <p:cNvPr id="4020" name="image 4020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>
              <a:off x="1181100" y="1092200"/>
              <a:ext cx="469900" cy="469900"/>
            </a:xfrm>
            <a:prstGeom prst="rect">
              <a:avLst/>
            </a:prstGeom>
          </p:spPr>
        </p:pic>
        <p:sp>
          <p:nvSpPr>
            <p:cNvPr id="4021" name="Object 4021"/>
            <p:cNvSpPr txBox="1"/>
            <p:nvPr/>
          </p:nvSpPr>
          <p:spPr>
            <a:xfrm>
              <a:off x="1790303" y="610366"/>
              <a:ext cx="6905231" cy="8890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zh-CN" sz="5800" b="0" i="0" dirty="0">
                  <a:solidFill>
                    <a:srgbClr val="262626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0" name="Object 509"/>
          <p:cNvSpPr txBox="1"/>
          <p:nvPr/>
        </p:nvSpPr>
        <p:spPr>
          <a:xfrm>
            <a:off x="17034510" y="6989445"/>
            <a:ext cx="4001135" cy="5461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3600" b="0" i="0" dirty="0">
                <a:solidFill>
                  <a:srgbClr val="262626"/>
                </a:solidFill>
                <a:cs typeface="+mn-ea"/>
                <a:sym typeface="+mn-lt"/>
              </a:rPr>
              <a:t>Add title text</a:t>
            </a:r>
            <a:endParaRPr lang="zh-CN" sz="3600" b="0" i="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12" name="Object 509"/>
          <p:cNvSpPr txBox="1"/>
          <p:nvPr/>
        </p:nvSpPr>
        <p:spPr>
          <a:xfrm>
            <a:off x="17034510" y="8716645"/>
            <a:ext cx="4001135" cy="5461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3600" b="0" i="0" dirty="0">
                <a:solidFill>
                  <a:srgbClr val="262626"/>
                </a:solidFill>
                <a:cs typeface="+mn-ea"/>
                <a:sym typeface="+mn-lt"/>
              </a:rPr>
              <a:t>Add title text</a:t>
            </a:r>
            <a:endParaRPr lang="zh-CN" sz="3600" b="0" i="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13" name="Object 509"/>
          <p:cNvSpPr txBox="1"/>
          <p:nvPr/>
        </p:nvSpPr>
        <p:spPr>
          <a:xfrm>
            <a:off x="17034510" y="10443845"/>
            <a:ext cx="4001135" cy="5461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3600" b="0" i="0" dirty="0">
                <a:solidFill>
                  <a:srgbClr val="262626"/>
                </a:solidFill>
                <a:cs typeface="+mn-ea"/>
                <a:sym typeface="+mn-lt"/>
              </a:rPr>
              <a:t>Add title text</a:t>
            </a:r>
            <a:endParaRPr lang="zh-CN" sz="3600" b="0" i="0" dirty="0">
              <a:solidFill>
                <a:srgbClr val="26262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5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5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5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5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5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" grpId="0"/>
      <p:bldP spid="508" grpId="1"/>
      <p:bldP spid="509" grpId="0"/>
      <p:bldP spid="509" grpId="1"/>
      <p:bldP spid="5016" grpId="0"/>
      <p:bldP spid="5016" grpId="1"/>
      <p:bldP spid="5017" grpId="0"/>
      <p:bldP spid="5017" grpId="1"/>
      <p:bldP spid="5018" grpId="0"/>
      <p:bldP spid="5018" grpId="1"/>
      <p:bldP spid="5022" grpId="0"/>
      <p:bldP spid="5022" grpId="1"/>
      <p:bldP spid="5023" grpId="0"/>
      <p:bldP spid="5023" grpId="1"/>
      <p:bldP spid="5024" grpId="0"/>
      <p:bldP spid="5024" grpId="1"/>
      <p:bldP spid="5028" grpId="0"/>
      <p:bldP spid="5028" grpId="1"/>
      <p:bldP spid="5029" grpId="0"/>
      <p:bldP spid="5029" grpId="1"/>
      <p:bldP spid="5030" grpId="0"/>
      <p:bldP spid="5030" grpId="1"/>
      <p:bldP spid="10" grpId="0"/>
      <p:bldP spid="10" grpId="1"/>
      <p:bldP spid="12" grpId="0"/>
      <p:bldP spid="12" grpId="1"/>
      <p:bldP spid="13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"/>
            <a:ext cx="24384635" cy="1379029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400300" y="4521200"/>
            <a:ext cx="5270500" cy="266700"/>
            <a:chOff x="3780" y="7120"/>
            <a:chExt cx="8300" cy="420"/>
          </a:xfrm>
        </p:grpSpPr>
        <p:pic>
          <p:nvPicPr>
            <p:cNvPr id="702" name="image 70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3780" y="7400"/>
              <a:ext cx="8300" cy="140"/>
            </a:xfrm>
            <a:prstGeom prst="rect">
              <a:avLst/>
            </a:prstGeom>
          </p:spPr>
        </p:pic>
        <p:pic>
          <p:nvPicPr>
            <p:cNvPr id="703" name="image 70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3780" y="7120"/>
              <a:ext cx="3600" cy="420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2426335" y="3053080"/>
            <a:ext cx="2209165" cy="1460500"/>
            <a:chOff x="3821" y="4808"/>
            <a:chExt cx="3479" cy="2300"/>
          </a:xfrm>
        </p:grpSpPr>
        <p:pic>
          <p:nvPicPr>
            <p:cNvPr id="704" name="image 70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6540" y="5360"/>
              <a:ext cx="760" cy="900"/>
            </a:xfrm>
            <a:prstGeom prst="rect">
              <a:avLst/>
            </a:prstGeom>
          </p:spPr>
        </p:pic>
        <p:sp>
          <p:nvSpPr>
            <p:cNvPr id="705" name="Object 705"/>
            <p:cNvSpPr txBox="1"/>
            <p:nvPr/>
          </p:nvSpPr>
          <p:spPr>
            <a:xfrm>
              <a:off x="3821" y="4808"/>
              <a:ext cx="2719" cy="23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0000"/>
                </a:lnSpc>
              </a:pPr>
              <a:r>
                <a:rPr lang="zh-CN" sz="9600" b="0" i="0" dirty="0">
                  <a:solidFill>
                    <a:srgbClr val="233F7A"/>
                  </a:solidFill>
                  <a:cs typeface="+mn-ea"/>
                  <a:sym typeface="+mn-lt"/>
                </a:rPr>
                <a:t>01</a:t>
              </a:r>
              <a:endParaRPr lang="zh-CN" altLang="en-US" sz="9600" b="0" i="0" dirty="0">
                <a:solidFill>
                  <a:srgbClr val="233F7A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06" name="Object 706"/>
          <p:cNvSpPr txBox="1"/>
          <p:nvPr/>
        </p:nvSpPr>
        <p:spPr>
          <a:xfrm>
            <a:off x="2357120" y="5033645"/>
            <a:ext cx="5466080" cy="6350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4200" b="0" i="0" dirty="0">
                <a:solidFill>
                  <a:srgbClr val="262626"/>
                </a:solidFill>
                <a:cs typeface="+mn-ea"/>
                <a:sym typeface="+mn-lt"/>
              </a:rPr>
              <a:t>Add title text 1</a:t>
            </a:r>
          </a:p>
        </p:txBody>
      </p:sp>
      <p:sp>
        <p:nvSpPr>
          <p:cNvPr id="707" name="Object 707"/>
          <p:cNvSpPr txBox="1"/>
          <p:nvPr/>
        </p:nvSpPr>
        <p:spPr>
          <a:xfrm>
            <a:off x="2378710" y="5758815"/>
            <a:ext cx="5613400" cy="9652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12000"/>
              </a:lnSpc>
            </a:pPr>
            <a:r>
              <a:rPr lang="en-US" altLang="zh-CN" sz="2900" b="0" i="0" dirty="0">
                <a:solidFill>
                  <a:srgbClr val="262626"/>
                </a:solidFill>
                <a:cs typeface="+mn-ea"/>
                <a:sym typeface="+mn-lt"/>
              </a:rPr>
              <a:t>Click here to add content that matches the title.</a:t>
            </a:r>
            <a:endParaRPr lang="zh-CN" sz="2900" b="0" i="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601200" y="4521200"/>
            <a:ext cx="5270500" cy="266700"/>
            <a:chOff x="15120" y="7120"/>
            <a:chExt cx="8300" cy="420"/>
          </a:xfrm>
        </p:grpSpPr>
        <p:pic>
          <p:nvPicPr>
            <p:cNvPr id="709" name="image 709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5120" y="7400"/>
              <a:ext cx="8300" cy="140"/>
            </a:xfrm>
            <a:prstGeom prst="rect">
              <a:avLst/>
            </a:prstGeom>
          </p:spPr>
        </p:pic>
        <p:pic>
          <p:nvPicPr>
            <p:cNvPr id="7010" name="image 7010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15120" y="7120"/>
              <a:ext cx="3600" cy="420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9627235" y="3053080"/>
            <a:ext cx="2209165" cy="1460500"/>
            <a:chOff x="15161" y="4808"/>
            <a:chExt cx="3479" cy="2300"/>
          </a:xfrm>
        </p:grpSpPr>
        <p:pic>
          <p:nvPicPr>
            <p:cNvPr id="7011" name="image 7011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17880" y="5360"/>
              <a:ext cx="760" cy="900"/>
            </a:xfrm>
            <a:prstGeom prst="rect">
              <a:avLst/>
            </a:prstGeom>
          </p:spPr>
        </p:pic>
        <p:sp>
          <p:nvSpPr>
            <p:cNvPr id="7012" name="Object 7012"/>
            <p:cNvSpPr txBox="1"/>
            <p:nvPr/>
          </p:nvSpPr>
          <p:spPr>
            <a:xfrm>
              <a:off x="15161" y="4808"/>
              <a:ext cx="2719" cy="23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0000"/>
                </a:lnSpc>
              </a:pPr>
              <a:r>
                <a:rPr lang="zh-CN" sz="9600" b="0" i="0" dirty="0">
                  <a:solidFill>
                    <a:srgbClr val="C13653"/>
                  </a:solidFill>
                  <a:cs typeface="+mn-ea"/>
                  <a:sym typeface="+mn-lt"/>
                </a:rPr>
                <a:t>02</a:t>
              </a:r>
              <a:endParaRPr lang="zh-CN" altLang="en-US" sz="9600" b="0" i="0" dirty="0">
                <a:solidFill>
                  <a:srgbClr val="C13653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013" name="Object 7013"/>
          <p:cNvSpPr txBox="1"/>
          <p:nvPr/>
        </p:nvSpPr>
        <p:spPr>
          <a:xfrm>
            <a:off x="9512300" y="5023485"/>
            <a:ext cx="5410835" cy="6350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4200" dirty="0">
                <a:solidFill>
                  <a:srgbClr val="262626"/>
                </a:solidFill>
                <a:cs typeface="+mn-ea"/>
                <a:sym typeface="+mn-lt"/>
              </a:rPr>
              <a:t>Add title text 2</a:t>
            </a:r>
          </a:p>
        </p:txBody>
      </p:sp>
      <p:sp>
        <p:nvSpPr>
          <p:cNvPr id="7014" name="Object 7014"/>
          <p:cNvSpPr txBox="1"/>
          <p:nvPr/>
        </p:nvSpPr>
        <p:spPr>
          <a:xfrm>
            <a:off x="9555480" y="5756910"/>
            <a:ext cx="5740400" cy="9652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12000"/>
              </a:lnSpc>
            </a:pPr>
            <a:r>
              <a:rPr lang="en-US" altLang="zh-CN" sz="2900" b="0" i="0" dirty="0">
                <a:solidFill>
                  <a:srgbClr val="262626"/>
                </a:solidFill>
                <a:cs typeface="+mn-ea"/>
                <a:sym typeface="+mn-lt"/>
              </a:rPr>
              <a:t>Click here to add content that matches the title.</a:t>
            </a:r>
            <a:endParaRPr lang="zh-CN" sz="2900" b="0" i="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6205200" y="4521200"/>
            <a:ext cx="5270500" cy="266700"/>
            <a:chOff x="25520" y="7120"/>
            <a:chExt cx="8300" cy="420"/>
          </a:xfrm>
        </p:grpSpPr>
        <p:pic>
          <p:nvPicPr>
            <p:cNvPr id="7016" name="image 7016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25520" y="7400"/>
              <a:ext cx="8300" cy="140"/>
            </a:xfrm>
            <a:prstGeom prst="rect">
              <a:avLst/>
            </a:prstGeom>
          </p:spPr>
        </p:pic>
        <p:pic>
          <p:nvPicPr>
            <p:cNvPr id="7017" name="image 7017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25520" y="7120"/>
              <a:ext cx="3600" cy="420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16231235" y="3053080"/>
            <a:ext cx="2209165" cy="1460500"/>
            <a:chOff x="25561" y="4808"/>
            <a:chExt cx="3479" cy="2300"/>
          </a:xfrm>
        </p:grpSpPr>
        <p:pic>
          <p:nvPicPr>
            <p:cNvPr id="7018" name="image 7018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28280" y="5360"/>
              <a:ext cx="760" cy="900"/>
            </a:xfrm>
            <a:prstGeom prst="rect">
              <a:avLst/>
            </a:prstGeom>
          </p:spPr>
        </p:pic>
        <p:sp>
          <p:nvSpPr>
            <p:cNvPr id="7019" name="Object 7019"/>
            <p:cNvSpPr txBox="1"/>
            <p:nvPr/>
          </p:nvSpPr>
          <p:spPr>
            <a:xfrm>
              <a:off x="25561" y="4808"/>
              <a:ext cx="2719" cy="23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0000"/>
                </a:lnSpc>
              </a:pPr>
              <a:r>
                <a:rPr lang="zh-CN" sz="9600" b="0" i="0" dirty="0">
                  <a:solidFill>
                    <a:srgbClr val="C0A57D"/>
                  </a:solidFill>
                  <a:cs typeface="+mn-ea"/>
                  <a:sym typeface="+mn-lt"/>
                </a:rPr>
                <a:t>03</a:t>
              </a:r>
              <a:endParaRPr lang="zh-CN" altLang="en-US" sz="9600" b="0" i="0" dirty="0">
                <a:solidFill>
                  <a:srgbClr val="C0A57D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020" name="Object 7020"/>
          <p:cNvSpPr txBox="1"/>
          <p:nvPr/>
        </p:nvSpPr>
        <p:spPr>
          <a:xfrm>
            <a:off x="16228695" y="5013325"/>
            <a:ext cx="5399405" cy="6350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4200" dirty="0">
                <a:solidFill>
                  <a:srgbClr val="262626"/>
                </a:solidFill>
                <a:cs typeface="+mn-ea"/>
                <a:sym typeface="+mn-lt"/>
              </a:rPr>
              <a:t>Add title text 3</a:t>
            </a:r>
          </a:p>
        </p:txBody>
      </p:sp>
      <p:sp>
        <p:nvSpPr>
          <p:cNvPr id="7021" name="Object 7021"/>
          <p:cNvSpPr txBox="1"/>
          <p:nvPr/>
        </p:nvSpPr>
        <p:spPr>
          <a:xfrm>
            <a:off x="16193770" y="5758815"/>
            <a:ext cx="5473700" cy="9652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12000"/>
              </a:lnSpc>
            </a:pPr>
            <a:r>
              <a:rPr lang="en-US" altLang="zh-CN" sz="2900" b="0" i="0" dirty="0">
                <a:solidFill>
                  <a:srgbClr val="262626"/>
                </a:solidFill>
                <a:cs typeface="+mn-ea"/>
                <a:sym typeface="+mn-lt"/>
              </a:rPr>
              <a:t>Click here to add content that matches the title.</a:t>
            </a:r>
            <a:endParaRPr lang="zh-CN" sz="2900" b="0" i="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pic>
        <p:nvPicPr>
          <p:cNvPr id="7027" name="image 7027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9596100" y="10464800"/>
            <a:ext cx="1104900" cy="736600"/>
          </a:xfrm>
          <a:prstGeom prst="rect">
            <a:avLst/>
          </a:prstGeom>
        </p:spPr>
      </p:pic>
      <p:pic>
        <p:nvPicPr>
          <p:cNvPr id="7028" name="image 702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7937500" y="10096500"/>
            <a:ext cx="330200" cy="609600"/>
          </a:xfrm>
          <a:prstGeom prst="rect">
            <a:avLst/>
          </a:prstGeom>
        </p:spPr>
      </p:pic>
      <p:pic>
        <p:nvPicPr>
          <p:cNvPr id="7029" name="image 7029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4960600" y="10096500"/>
            <a:ext cx="330200" cy="609600"/>
          </a:xfrm>
          <a:prstGeom prst="rect">
            <a:avLst/>
          </a:prstGeom>
        </p:spPr>
      </p:pic>
      <p:sp>
        <p:nvSpPr>
          <p:cNvPr id="7031" name="Object 7031"/>
          <p:cNvSpPr txBox="1"/>
          <p:nvPr/>
        </p:nvSpPr>
        <p:spPr>
          <a:xfrm>
            <a:off x="2578100" y="9705975"/>
            <a:ext cx="4883150" cy="11430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sz="7500" b="0" i="0" dirty="0">
                <a:solidFill>
                  <a:srgbClr val="29488B"/>
                </a:solidFill>
                <a:cs typeface="+mn-ea"/>
                <a:sym typeface="+mn-lt"/>
              </a:rPr>
              <a:t>STEP 01</a:t>
            </a:r>
            <a:endParaRPr lang="zh-CN" altLang="en-US" sz="7500" b="0" i="0" dirty="0">
              <a:solidFill>
                <a:srgbClr val="29488B"/>
              </a:solidFill>
              <a:cs typeface="+mn-ea"/>
              <a:sym typeface="+mn-lt"/>
            </a:endParaRPr>
          </a:p>
        </p:txBody>
      </p:sp>
      <p:sp>
        <p:nvSpPr>
          <p:cNvPr id="7032" name="Object 7032"/>
          <p:cNvSpPr txBox="1"/>
          <p:nvPr/>
        </p:nvSpPr>
        <p:spPr>
          <a:xfrm>
            <a:off x="2607310" y="11018520"/>
            <a:ext cx="3828415" cy="4826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3600" dirty="0">
                <a:solidFill>
                  <a:srgbClr val="262626"/>
                </a:solidFill>
                <a:cs typeface="+mn-ea"/>
                <a:sym typeface="+mn-lt"/>
              </a:rPr>
              <a:t>Add title text 1</a:t>
            </a:r>
            <a:endParaRPr lang="zh-CN" altLang="en-US" sz="36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7034" name="Object 7034"/>
          <p:cNvSpPr txBox="1"/>
          <p:nvPr/>
        </p:nvSpPr>
        <p:spPr>
          <a:xfrm>
            <a:off x="9499600" y="9705975"/>
            <a:ext cx="4987925" cy="11430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sz="7500" b="0" i="0" dirty="0">
                <a:solidFill>
                  <a:srgbClr val="BE3552"/>
                </a:solidFill>
                <a:cs typeface="+mn-ea"/>
                <a:sym typeface="+mn-lt"/>
              </a:rPr>
              <a:t>STEP 02</a:t>
            </a:r>
            <a:endParaRPr lang="zh-CN" altLang="en-US" sz="7500" b="0" i="0" dirty="0">
              <a:solidFill>
                <a:srgbClr val="BE3552"/>
              </a:solidFill>
              <a:cs typeface="+mn-ea"/>
              <a:sym typeface="+mn-lt"/>
            </a:endParaRPr>
          </a:p>
        </p:txBody>
      </p:sp>
      <p:sp>
        <p:nvSpPr>
          <p:cNvPr id="7035" name="Object 7035"/>
          <p:cNvSpPr txBox="1"/>
          <p:nvPr/>
        </p:nvSpPr>
        <p:spPr>
          <a:xfrm>
            <a:off x="9632315" y="10953115"/>
            <a:ext cx="3755390" cy="4826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3600" dirty="0">
                <a:solidFill>
                  <a:srgbClr val="262626"/>
                </a:solidFill>
                <a:cs typeface="+mn-ea"/>
                <a:sym typeface="+mn-lt"/>
              </a:rPr>
              <a:t>Add title text 2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7037" name="Object 7037"/>
          <p:cNvSpPr txBox="1"/>
          <p:nvPr/>
        </p:nvSpPr>
        <p:spPr>
          <a:xfrm>
            <a:off x="16167100" y="9705975"/>
            <a:ext cx="5270500" cy="11430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sz="7500" b="0" i="0" dirty="0">
                <a:solidFill>
                  <a:srgbClr val="29488B"/>
                </a:solidFill>
                <a:cs typeface="+mn-ea"/>
                <a:sym typeface="+mn-lt"/>
              </a:rPr>
              <a:t>STEP 03</a:t>
            </a:r>
            <a:endParaRPr lang="zh-CN" altLang="en-US" sz="7500" b="0" i="0" dirty="0">
              <a:solidFill>
                <a:srgbClr val="29488B"/>
              </a:solidFill>
              <a:cs typeface="+mn-ea"/>
              <a:sym typeface="+mn-lt"/>
            </a:endParaRPr>
          </a:p>
        </p:txBody>
      </p:sp>
      <p:sp>
        <p:nvSpPr>
          <p:cNvPr id="7038" name="Object 7038"/>
          <p:cNvSpPr txBox="1"/>
          <p:nvPr/>
        </p:nvSpPr>
        <p:spPr>
          <a:xfrm>
            <a:off x="16118840" y="11061700"/>
            <a:ext cx="3809365" cy="4826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3600" dirty="0">
                <a:solidFill>
                  <a:srgbClr val="262626"/>
                </a:solidFill>
                <a:cs typeface="+mn-ea"/>
                <a:sym typeface="+mn-lt"/>
              </a:rPr>
              <a:t>Add title text 3</a:t>
            </a:r>
            <a:endParaRPr lang="zh-CN" altLang="en-US" sz="3600" dirty="0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473200" y="7835900"/>
            <a:ext cx="19812000" cy="1231900"/>
            <a:chOff x="2320" y="12340"/>
            <a:chExt cx="31200" cy="1940"/>
          </a:xfrm>
        </p:grpSpPr>
        <p:pic>
          <p:nvPicPr>
            <p:cNvPr id="7040" name="image 7040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>
            <a:xfrm>
              <a:off x="2320" y="14160"/>
              <a:ext cx="31200" cy="120"/>
            </a:xfrm>
            <a:prstGeom prst="rect">
              <a:avLst/>
            </a:prstGeom>
          </p:spPr>
        </p:pic>
        <p:pic>
          <p:nvPicPr>
            <p:cNvPr id="7041" name="image 7041"/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>
            <a:xfrm>
              <a:off x="2320" y="12340"/>
              <a:ext cx="8980" cy="1920"/>
            </a:xfrm>
            <a:prstGeom prst="rect">
              <a:avLst/>
            </a:prstGeom>
          </p:spPr>
        </p:pic>
      </p:grpSp>
      <p:sp>
        <p:nvSpPr>
          <p:cNvPr id="7042" name="Object 7042"/>
          <p:cNvSpPr txBox="1"/>
          <p:nvPr/>
        </p:nvSpPr>
        <p:spPr>
          <a:xfrm>
            <a:off x="2694940" y="8078470"/>
            <a:ext cx="3362960" cy="6350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3600" b="0" i="0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zh-CN" altLang="en-US" sz="3600" b="0" i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4018" name="组合 4018"/>
          <p:cNvGrpSpPr/>
          <p:nvPr/>
        </p:nvGrpSpPr>
        <p:grpSpPr>
          <a:xfrm>
            <a:off x="787400" y="673100"/>
            <a:ext cx="7755734" cy="902466"/>
            <a:chOff x="787400" y="673100"/>
            <a:chExt cx="7755734" cy="902466"/>
          </a:xfrm>
        </p:grpSpPr>
        <p:pic>
          <p:nvPicPr>
            <p:cNvPr id="4019" name="image 4019"/>
            <p:cNvPicPr>
              <a:picLocks noChangeAspect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>
            <a:xfrm>
              <a:off x="787400" y="673100"/>
              <a:ext cx="800100" cy="800100"/>
            </a:xfrm>
            <a:prstGeom prst="rect">
              <a:avLst/>
            </a:prstGeom>
          </p:spPr>
        </p:pic>
        <p:pic>
          <p:nvPicPr>
            <p:cNvPr id="4020" name="image 4020"/>
            <p:cNvPicPr>
              <a:picLocks noChangeAspect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>
            <a:xfrm>
              <a:off x="1181100" y="1092200"/>
              <a:ext cx="469900" cy="469900"/>
            </a:xfrm>
            <a:prstGeom prst="rect">
              <a:avLst/>
            </a:prstGeom>
          </p:spPr>
        </p:pic>
        <p:sp>
          <p:nvSpPr>
            <p:cNvPr id="4021" name="Object 4021"/>
            <p:cNvSpPr txBox="1"/>
            <p:nvPr/>
          </p:nvSpPr>
          <p:spPr>
            <a:xfrm>
              <a:off x="1790303" y="610366"/>
              <a:ext cx="6905231" cy="8890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zh-CN" sz="5800" b="0" i="0" dirty="0">
                  <a:solidFill>
                    <a:srgbClr val="262626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7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7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7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7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7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" grpId="0"/>
      <p:bldP spid="706" grpId="1"/>
      <p:bldP spid="707" grpId="0"/>
      <p:bldP spid="707" grpId="1"/>
      <p:bldP spid="7013" grpId="0"/>
      <p:bldP spid="7013" grpId="1"/>
      <p:bldP spid="7014" grpId="0"/>
      <p:bldP spid="7014" grpId="1"/>
      <p:bldP spid="7020" grpId="0"/>
      <p:bldP spid="7020" grpId="1"/>
      <p:bldP spid="7021" grpId="0"/>
      <p:bldP spid="7021" grpId="1"/>
      <p:bldP spid="7031" grpId="0"/>
      <p:bldP spid="7031" grpId="1"/>
      <p:bldP spid="7032" grpId="0"/>
      <p:bldP spid="7032" grpId="1"/>
      <p:bldP spid="7034" grpId="0"/>
      <p:bldP spid="7034" grpId="1"/>
      <p:bldP spid="7035" grpId="0"/>
      <p:bldP spid="7035" grpId="1"/>
      <p:bldP spid="7037" grpId="0"/>
      <p:bldP spid="7037" grpId="1"/>
      <p:bldP spid="7038" grpId="0"/>
      <p:bldP spid="7038" grpId="1"/>
      <p:bldP spid="7042" grpId="0"/>
      <p:bldP spid="704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335"/>
            <a:ext cx="24384635" cy="13790295"/>
          </a:xfrm>
          <a:prstGeom prst="rect">
            <a:avLst/>
          </a:prstGeom>
        </p:spPr>
      </p:pic>
      <p:pic>
        <p:nvPicPr>
          <p:cNvPr id="301" name="image 30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310100" y="-12700"/>
            <a:ext cx="7531100" cy="3619500"/>
          </a:xfrm>
          <a:prstGeom prst="rect">
            <a:avLst/>
          </a:prstGeom>
        </p:spPr>
      </p:pic>
      <p:pic>
        <p:nvPicPr>
          <p:cNvPr id="302" name="image 30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38100" y="11480800"/>
            <a:ext cx="4368800" cy="2247900"/>
          </a:xfrm>
          <a:prstGeom prst="rect">
            <a:avLst/>
          </a:prstGeom>
        </p:spPr>
      </p:pic>
      <p:grpSp>
        <p:nvGrpSpPr>
          <p:cNvPr id="303" name="组合 303"/>
          <p:cNvGrpSpPr/>
          <p:nvPr/>
        </p:nvGrpSpPr>
        <p:grpSpPr>
          <a:xfrm>
            <a:off x="-25400" y="4089400"/>
            <a:ext cx="8674100" cy="4457700"/>
            <a:chOff x="-25400" y="4089400"/>
            <a:chExt cx="8674100" cy="4457700"/>
          </a:xfrm>
        </p:grpSpPr>
        <p:pic>
          <p:nvPicPr>
            <p:cNvPr id="304" name="image 30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7531100"/>
              <a:ext cx="4368800" cy="1016000"/>
            </a:xfrm>
            <a:prstGeom prst="rect">
              <a:avLst/>
            </a:prstGeom>
          </p:spPr>
        </p:pic>
        <p:pic>
          <p:nvPicPr>
            <p:cNvPr id="305" name="image 30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-12700" y="4356100"/>
              <a:ext cx="8432800" cy="3695700"/>
            </a:xfrm>
            <a:prstGeom prst="rect">
              <a:avLst/>
            </a:prstGeom>
          </p:spPr>
        </p:pic>
        <p:pic>
          <p:nvPicPr>
            <p:cNvPr id="306" name="image 306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-25400" y="4089400"/>
              <a:ext cx="8674100" cy="76200"/>
            </a:xfrm>
            <a:prstGeom prst="rect">
              <a:avLst/>
            </a:prstGeom>
          </p:spPr>
        </p:pic>
        <p:sp>
          <p:nvSpPr>
            <p:cNvPr id="307" name="Object 307"/>
            <p:cNvSpPr txBox="1"/>
            <p:nvPr/>
          </p:nvSpPr>
          <p:spPr>
            <a:xfrm>
              <a:off x="1752401" y="4516588"/>
              <a:ext cx="4636260" cy="33528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>
              <a:lvl1pPr>
                <a:lnSpc>
                  <a:spcPct val="100000"/>
                </a:lnSpc>
                <a:defRPr sz="22000" b="0" i="0">
                  <a:solidFill>
                    <a:srgbClr val="D0B386"/>
                  </a:solidFill>
                  <a:latin typeface="Agency FB" panose="020B0503020202020204" pitchFamily="34" charset="0"/>
                  <a:cs typeface="+mn-ea"/>
                </a:defRPr>
              </a:lvl1pPr>
            </a:lstStyle>
            <a:p>
              <a:r>
                <a:rPr lang="zh-CN" dirty="0">
                  <a:sym typeface="+mn-lt"/>
                </a:rPr>
                <a:t>0</a:t>
              </a:r>
              <a:r>
                <a:rPr lang="en-US" altLang="zh-CN" dirty="0">
                  <a:sym typeface="+mn-lt"/>
                </a:rPr>
                <a:t>2</a:t>
              </a:r>
            </a:p>
          </p:txBody>
        </p:sp>
      </p:grpSp>
      <p:grpSp>
        <p:nvGrpSpPr>
          <p:cNvPr id="308" name="组合 308"/>
          <p:cNvGrpSpPr/>
          <p:nvPr/>
        </p:nvGrpSpPr>
        <p:grpSpPr>
          <a:xfrm>
            <a:off x="7922220" y="4961921"/>
            <a:ext cx="12493625" cy="3762579"/>
            <a:chOff x="7922220" y="4961921"/>
            <a:chExt cx="12493625" cy="3762579"/>
          </a:xfrm>
        </p:grpSpPr>
        <p:sp>
          <p:nvSpPr>
            <p:cNvPr id="309" name="Object 309"/>
            <p:cNvSpPr txBox="1"/>
            <p:nvPr/>
          </p:nvSpPr>
          <p:spPr>
            <a:xfrm>
              <a:off x="7922220" y="4961921"/>
              <a:ext cx="12493625" cy="18288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zh-CN" sz="12000" b="0" i="0" dirty="0">
                  <a:solidFill>
                    <a:srgbClr val="172D5B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10" name="Object 3010"/>
            <p:cNvSpPr txBox="1"/>
            <p:nvPr/>
          </p:nvSpPr>
          <p:spPr>
            <a:xfrm>
              <a:off x="7977981" y="7733900"/>
              <a:ext cx="7569200" cy="9906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11000"/>
                </a:lnSpc>
              </a:pPr>
              <a:r>
                <a:rPr lang="en-US" altLang="zh-CN" sz="3000" b="0" i="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sz="3000" b="0" i="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11" name="Object 3011"/>
            <p:cNvSpPr txBox="1"/>
            <p:nvPr/>
          </p:nvSpPr>
          <p:spPr>
            <a:xfrm>
              <a:off x="7933531" y="6720073"/>
              <a:ext cx="8359033" cy="6350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zh-CN" sz="4200" dirty="0">
                  <a:solidFill>
                    <a:schemeClr val="bg2">
                      <a:lumMod val="40000"/>
                      <a:lumOff val="60000"/>
                    </a:schemeClr>
                  </a:solidFill>
                  <a:cs typeface="+mn-ea"/>
                  <a:sym typeface="+mn-lt"/>
                </a:rPr>
                <a:t>PLEASE FILL THE TITLEIN HERE</a:t>
              </a:r>
              <a:endParaRPr lang="zh-CN" sz="4200" b="0" i="0" dirty="0">
                <a:solidFill>
                  <a:srgbClr val="172D5B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12" name="组合 3012"/>
          <p:cNvGrpSpPr/>
          <p:nvPr/>
        </p:nvGrpSpPr>
        <p:grpSpPr>
          <a:xfrm>
            <a:off x="14947900" y="3162300"/>
            <a:ext cx="9448800" cy="10553700"/>
            <a:chOff x="14947900" y="3162300"/>
            <a:chExt cx="9448800" cy="10553700"/>
          </a:xfrm>
        </p:grpSpPr>
        <p:pic>
          <p:nvPicPr>
            <p:cNvPr id="3013" name="image 3013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15189200" y="4508500"/>
              <a:ext cx="9194800" cy="9207500"/>
            </a:xfrm>
            <a:prstGeom prst="rect">
              <a:avLst/>
            </a:prstGeom>
          </p:spPr>
        </p:pic>
        <p:pic>
          <p:nvPicPr>
            <p:cNvPr id="3014" name="image 3014"/>
            <p:cNvPicPr>
              <a:picLocks noChangeAspect="1"/>
            </p:cNvPicPr>
            <p:nvPr/>
          </p:nvPicPr>
          <p:blipFill>
            <a:blip r:embed="rId9">
              <a:alphaModFix amt="15000"/>
            </a:blip>
            <a:srcRect/>
            <a:stretch>
              <a:fillRect/>
            </a:stretch>
          </p:blipFill>
          <p:spPr>
            <a:xfrm>
              <a:off x="15201900" y="4521200"/>
              <a:ext cx="9169400" cy="9182100"/>
            </a:xfrm>
            <a:prstGeom prst="rect">
              <a:avLst/>
            </a:prstGeom>
          </p:spPr>
        </p:pic>
        <p:pic>
          <p:nvPicPr>
            <p:cNvPr id="3015" name="image 3015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14947900" y="10223500"/>
              <a:ext cx="4051300" cy="3492500"/>
            </a:xfrm>
            <a:prstGeom prst="rect">
              <a:avLst/>
            </a:prstGeom>
          </p:spPr>
        </p:pic>
        <p:pic>
          <p:nvPicPr>
            <p:cNvPr id="3016" name="image 3016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22174200" y="4864100"/>
              <a:ext cx="2222500" cy="2222500"/>
            </a:xfrm>
            <a:prstGeom prst="rect">
              <a:avLst/>
            </a:prstGeom>
          </p:spPr>
        </p:pic>
        <p:pic>
          <p:nvPicPr>
            <p:cNvPr id="3017" name="image 3017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>
            <a:xfrm>
              <a:off x="20713700" y="3162300"/>
              <a:ext cx="3670300" cy="3670300"/>
            </a:xfrm>
            <a:prstGeom prst="rect">
              <a:avLst/>
            </a:prstGeom>
          </p:spPr>
        </p:pic>
      </p:grp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515950" y="13166924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11" name="图片 10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"/>
            <a:ext cx="24384635" cy="13790295"/>
          </a:xfrm>
          <a:prstGeom prst="rect">
            <a:avLst/>
          </a:prstGeom>
        </p:spPr>
      </p:pic>
      <p:pic>
        <p:nvPicPr>
          <p:cNvPr id="806" name="image 80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65400" y="6210300"/>
            <a:ext cx="5219700" cy="76200"/>
          </a:xfrm>
          <a:prstGeom prst="rect">
            <a:avLst/>
          </a:prstGeom>
        </p:spPr>
      </p:pic>
      <p:sp>
        <p:nvSpPr>
          <p:cNvPr id="807" name="Object 807"/>
          <p:cNvSpPr txBox="1"/>
          <p:nvPr/>
        </p:nvSpPr>
        <p:spPr>
          <a:xfrm>
            <a:off x="2496185" y="6562090"/>
            <a:ext cx="5575300" cy="3706495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12000"/>
              </a:lnSpc>
            </a:pPr>
            <a:r>
              <a:rPr lang="en-US" altLang="zh-CN" sz="2900" b="0" i="0" dirty="0">
                <a:solidFill>
                  <a:srgbClr val="262626"/>
                </a:solidFill>
                <a:cs typeface="+mn-ea"/>
                <a:sym typeface="+mn-lt"/>
              </a:rPr>
              <a:t>Click here to add content that matches the title.</a:t>
            </a:r>
            <a:endParaRPr lang="zh-CN" sz="2900" b="0" i="0" dirty="0">
              <a:solidFill>
                <a:srgbClr val="262626"/>
              </a:solidFill>
              <a:cs typeface="+mn-ea"/>
              <a:sym typeface="+mn-lt"/>
            </a:endParaRPr>
          </a:p>
          <a:p>
            <a:pPr algn="l">
              <a:lnSpc>
                <a:spcPct val="112000"/>
              </a:lnSpc>
            </a:pPr>
            <a:endParaRPr lang="zh-CN" sz="2900" b="0" i="0" dirty="0">
              <a:solidFill>
                <a:srgbClr val="262626"/>
              </a:solidFill>
              <a:cs typeface="+mn-ea"/>
              <a:sym typeface="+mn-lt"/>
            </a:endParaRPr>
          </a:p>
          <a:p>
            <a:pPr algn="l">
              <a:lnSpc>
                <a:spcPct val="112000"/>
              </a:lnSpc>
            </a:pPr>
            <a:r>
              <a:rPr lang="en-US" altLang="zh-CN" sz="2900" dirty="0">
                <a:solidFill>
                  <a:srgbClr val="262626"/>
                </a:solidFill>
                <a:cs typeface="+mn-ea"/>
                <a:sym typeface="+mn-lt"/>
              </a:rPr>
              <a:t>Click here to add content that matches the title.</a:t>
            </a:r>
            <a:endParaRPr lang="zh-CN" sz="2900" b="0" i="0" dirty="0">
              <a:solidFill>
                <a:srgbClr val="262626"/>
              </a:solidFill>
              <a:cs typeface="+mn-ea"/>
              <a:sym typeface="+mn-lt"/>
            </a:endParaRPr>
          </a:p>
          <a:p>
            <a:pPr algn="l">
              <a:lnSpc>
                <a:spcPct val="112000"/>
              </a:lnSpc>
            </a:pPr>
            <a:endParaRPr lang="zh-CN" sz="2900" b="0" i="0" dirty="0">
              <a:solidFill>
                <a:srgbClr val="262626"/>
              </a:solidFill>
              <a:cs typeface="+mn-ea"/>
              <a:sym typeface="+mn-lt"/>
            </a:endParaRPr>
          </a:p>
          <a:p>
            <a:pPr algn="l">
              <a:lnSpc>
                <a:spcPct val="112000"/>
              </a:lnSpc>
            </a:pPr>
            <a:endParaRPr lang="zh-CN" sz="2900" b="0" i="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8011" name="Object 8011"/>
          <p:cNvSpPr txBox="1"/>
          <p:nvPr/>
        </p:nvSpPr>
        <p:spPr>
          <a:xfrm>
            <a:off x="2447290" y="5258435"/>
            <a:ext cx="4458335" cy="6350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4200" b="0" i="0" dirty="0">
                <a:solidFill>
                  <a:srgbClr val="262626"/>
                </a:solidFill>
                <a:cs typeface="+mn-ea"/>
                <a:sym typeface="+mn-lt"/>
              </a:rPr>
              <a:t>Add title text1</a:t>
            </a:r>
          </a:p>
        </p:txBody>
      </p:sp>
      <p:pic>
        <p:nvPicPr>
          <p:cNvPr id="8013" name="image 80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46500" y="6210300"/>
            <a:ext cx="5219700" cy="76200"/>
          </a:xfrm>
          <a:prstGeom prst="rect">
            <a:avLst/>
          </a:prstGeom>
        </p:spPr>
      </p:pic>
      <p:sp>
        <p:nvSpPr>
          <p:cNvPr id="8014" name="Object 8014"/>
          <p:cNvSpPr txBox="1"/>
          <p:nvPr/>
        </p:nvSpPr>
        <p:spPr>
          <a:xfrm>
            <a:off x="16403955" y="6550660"/>
            <a:ext cx="5105400" cy="3717925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12000"/>
              </a:lnSpc>
            </a:pPr>
            <a:r>
              <a:rPr lang="en-US" altLang="zh-CN" sz="2900" b="0" i="0" dirty="0">
                <a:solidFill>
                  <a:srgbClr val="262626"/>
                </a:solidFill>
                <a:cs typeface="+mn-ea"/>
                <a:sym typeface="+mn-lt"/>
              </a:rPr>
              <a:t>Click here to add content that matches the title.</a:t>
            </a:r>
            <a:endParaRPr lang="zh-CN" sz="2900" b="0" i="0" dirty="0">
              <a:solidFill>
                <a:srgbClr val="262626"/>
              </a:solidFill>
              <a:cs typeface="+mn-ea"/>
              <a:sym typeface="+mn-lt"/>
            </a:endParaRPr>
          </a:p>
          <a:p>
            <a:pPr algn="l">
              <a:lnSpc>
                <a:spcPct val="112000"/>
              </a:lnSpc>
            </a:pPr>
            <a:endParaRPr lang="zh-CN" sz="2900" b="0" i="0" dirty="0">
              <a:solidFill>
                <a:srgbClr val="262626"/>
              </a:solidFill>
              <a:cs typeface="+mn-ea"/>
              <a:sym typeface="+mn-lt"/>
            </a:endParaRPr>
          </a:p>
          <a:p>
            <a:pPr algn="l">
              <a:lnSpc>
                <a:spcPct val="112000"/>
              </a:lnSpc>
            </a:pPr>
            <a:r>
              <a:rPr lang="en-US" altLang="zh-CN" sz="2900" dirty="0">
                <a:solidFill>
                  <a:srgbClr val="262626"/>
                </a:solidFill>
                <a:cs typeface="+mn-ea"/>
                <a:sym typeface="+mn-lt"/>
              </a:rPr>
              <a:t>Click here to add content that matches the title.</a:t>
            </a:r>
            <a:endParaRPr lang="zh-CN" sz="2900" b="0" i="0" dirty="0">
              <a:solidFill>
                <a:srgbClr val="262626"/>
              </a:solidFill>
              <a:cs typeface="+mn-ea"/>
              <a:sym typeface="+mn-lt"/>
            </a:endParaRPr>
          </a:p>
          <a:p>
            <a:pPr algn="l">
              <a:lnSpc>
                <a:spcPct val="112000"/>
              </a:lnSpc>
            </a:pPr>
            <a:endParaRPr lang="zh-CN" sz="2900" b="0" i="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8016" name="Object 8016"/>
          <p:cNvSpPr txBox="1"/>
          <p:nvPr/>
        </p:nvSpPr>
        <p:spPr>
          <a:xfrm>
            <a:off x="16362045" y="5260975"/>
            <a:ext cx="5456555" cy="6350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4200" dirty="0">
                <a:solidFill>
                  <a:srgbClr val="262626"/>
                </a:solidFill>
                <a:cs typeface="+mn-ea"/>
                <a:sym typeface="+mn-lt"/>
              </a:rPr>
              <a:t>Add title text2</a:t>
            </a:r>
          </a:p>
        </p:txBody>
      </p:sp>
      <p:pic>
        <p:nvPicPr>
          <p:cNvPr id="8018" name="image 80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121900" y="10604500"/>
            <a:ext cx="4152900" cy="76200"/>
          </a:xfrm>
          <a:prstGeom prst="rect">
            <a:avLst/>
          </a:prstGeom>
        </p:spPr>
      </p:pic>
      <p:sp>
        <p:nvSpPr>
          <p:cNvPr id="8019" name="Object 8019"/>
          <p:cNvSpPr txBox="1"/>
          <p:nvPr/>
        </p:nvSpPr>
        <p:spPr>
          <a:xfrm>
            <a:off x="10020300" y="10807065"/>
            <a:ext cx="4749800" cy="4445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12000"/>
              </a:lnSpc>
            </a:pPr>
            <a:r>
              <a:rPr lang="en-US" altLang="zh-CN" sz="2900" dirty="0">
                <a:solidFill>
                  <a:srgbClr val="262626"/>
                </a:solidFill>
                <a:cs typeface="+mn-ea"/>
                <a:sym typeface="+mn-lt"/>
              </a:rPr>
              <a:t>Click here to add content that matches the title.</a:t>
            </a:r>
            <a:endParaRPr lang="zh-CN" sz="2900" b="0" i="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8020" name="Object 8020"/>
          <p:cNvSpPr txBox="1"/>
          <p:nvPr/>
        </p:nvSpPr>
        <p:spPr>
          <a:xfrm>
            <a:off x="10121900" y="9862185"/>
            <a:ext cx="4365625" cy="5588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4200" dirty="0">
                <a:solidFill>
                  <a:srgbClr val="262626"/>
                </a:solidFill>
                <a:cs typeface="+mn-ea"/>
                <a:sym typeface="+mn-lt"/>
              </a:rPr>
              <a:t>Add title text3</a:t>
            </a:r>
          </a:p>
        </p:txBody>
      </p:sp>
      <p:grpSp>
        <p:nvGrpSpPr>
          <p:cNvPr id="8021" name="组合 8021"/>
          <p:cNvGrpSpPr/>
          <p:nvPr/>
        </p:nvGrpSpPr>
        <p:grpSpPr>
          <a:xfrm>
            <a:off x="8788400" y="3644900"/>
            <a:ext cx="6794500" cy="5499100"/>
            <a:chOff x="8788400" y="3644900"/>
            <a:chExt cx="6794500" cy="5499100"/>
          </a:xfrm>
        </p:grpSpPr>
        <p:pic>
          <p:nvPicPr>
            <p:cNvPr id="8022" name="image 802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8940800" y="7848600"/>
              <a:ext cx="6489700" cy="1295400"/>
            </a:xfrm>
            <a:prstGeom prst="rect">
              <a:avLst/>
            </a:prstGeom>
          </p:spPr>
        </p:pic>
        <p:pic>
          <p:nvPicPr>
            <p:cNvPr id="8023" name="image 8023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12268200" y="3644900"/>
              <a:ext cx="3314700" cy="5283200"/>
            </a:xfrm>
            <a:prstGeom prst="rect">
              <a:avLst/>
            </a:prstGeom>
          </p:spPr>
        </p:pic>
        <p:pic>
          <p:nvPicPr>
            <p:cNvPr id="8024" name="image 8024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8788400" y="3644900"/>
              <a:ext cx="3314700" cy="5283200"/>
            </a:xfrm>
            <a:prstGeom prst="rect">
              <a:avLst/>
            </a:prstGeom>
          </p:spPr>
        </p:pic>
        <p:pic>
          <p:nvPicPr>
            <p:cNvPr id="8025" name="image 8025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8940800" y="7988300"/>
              <a:ext cx="6489700" cy="1155700"/>
            </a:xfrm>
            <a:prstGeom prst="rect">
              <a:avLst/>
            </a:prstGeom>
          </p:spPr>
        </p:pic>
        <p:pic>
          <p:nvPicPr>
            <p:cNvPr id="8026" name="image 8026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12268200" y="3644900"/>
              <a:ext cx="3314700" cy="5283200"/>
            </a:xfrm>
            <a:prstGeom prst="rect">
              <a:avLst/>
            </a:prstGeom>
          </p:spPr>
        </p:pic>
        <p:pic>
          <p:nvPicPr>
            <p:cNvPr id="8027" name="image 8027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8788400" y="3644900"/>
              <a:ext cx="3314700" cy="5283200"/>
            </a:xfrm>
            <a:prstGeom prst="rect">
              <a:avLst/>
            </a:prstGeom>
          </p:spPr>
        </p:pic>
        <p:sp>
          <p:nvSpPr>
            <p:cNvPr id="8028" name="Object 8028"/>
            <p:cNvSpPr txBox="1"/>
            <p:nvPr/>
          </p:nvSpPr>
          <p:spPr>
            <a:xfrm>
              <a:off x="10445750" y="5906177"/>
              <a:ext cx="1181100" cy="787399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zh-CN" sz="5200" b="0" i="0" dirty="0">
                  <a:solidFill>
                    <a:srgbClr val="FFFFFF"/>
                  </a:solidFill>
                  <a:cs typeface="+mn-ea"/>
                  <a:sym typeface="+mn-lt"/>
                </a:rPr>
                <a:t>01</a:t>
              </a: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29" name="Object 8029"/>
            <p:cNvSpPr txBox="1"/>
            <p:nvPr/>
          </p:nvSpPr>
          <p:spPr>
            <a:xfrm>
              <a:off x="12685712" y="5906177"/>
              <a:ext cx="1206500" cy="787399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zh-CN" sz="5200" b="0" i="0" dirty="0">
                  <a:solidFill>
                    <a:srgbClr val="FFFFFF"/>
                  </a:solidFill>
                  <a:cs typeface="+mn-ea"/>
                  <a:sym typeface="+mn-lt"/>
                </a:rPr>
                <a:t>02</a:t>
              </a: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30" name="Object 8030"/>
            <p:cNvSpPr txBox="1"/>
            <p:nvPr/>
          </p:nvSpPr>
          <p:spPr>
            <a:xfrm>
              <a:off x="11521599" y="8026400"/>
              <a:ext cx="1340800" cy="787399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zh-CN" sz="5200" b="0" i="0" dirty="0">
                  <a:solidFill>
                    <a:srgbClr val="FFFFFF"/>
                  </a:solidFill>
                  <a:cs typeface="+mn-ea"/>
                  <a:sym typeface="+mn-lt"/>
                </a:rPr>
                <a:t>03</a:t>
              </a: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018" name="组合 4018"/>
          <p:cNvGrpSpPr/>
          <p:nvPr/>
        </p:nvGrpSpPr>
        <p:grpSpPr>
          <a:xfrm>
            <a:off x="787400" y="673100"/>
            <a:ext cx="7755734" cy="902466"/>
            <a:chOff x="787400" y="673100"/>
            <a:chExt cx="7755734" cy="902466"/>
          </a:xfrm>
        </p:grpSpPr>
        <p:pic>
          <p:nvPicPr>
            <p:cNvPr id="4019" name="image 4019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>
            <a:xfrm>
              <a:off x="787400" y="673100"/>
              <a:ext cx="800100" cy="800100"/>
            </a:xfrm>
            <a:prstGeom prst="rect">
              <a:avLst/>
            </a:prstGeom>
          </p:spPr>
        </p:pic>
        <p:pic>
          <p:nvPicPr>
            <p:cNvPr id="4020" name="image 4020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>
              <a:off x="1181100" y="1092200"/>
              <a:ext cx="469900" cy="469900"/>
            </a:xfrm>
            <a:prstGeom prst="rect">
              <a:avLst/>
            </a:prstGeom>
          </p:spPr>
        </p:pic>
        <p:sp>
          <p:nvSpPr>
            <p:cNvPr id="4021" name="Object 4021"/>
            <p:cNvSpPr txBox="1"/>
            <p:nvPr/>
          </p:nvSpPr>
          <p:spPr>
            <a:xfrm>
              <a:off x="1790303" y="610366"/>
              <a:ext cx="6905231" cy="8890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zh-CN" sz="5800" b="0" i="0" dirty="0">
                  <a:solidFill>
                    <a:srgbClr val="262626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7" grpId="0"/>
      <p:bldP spid="807" grpId="1"/>
      <p:bldP spid="8011" grpId="0"/>
      <p:bldP spid="8014" grpId="0"/>
      <p:bldP spid="8014" grpId="1"/>
      <p:bldP spid="8016" grpId="0"/>
      <p:bldP spid="8019" grpId="0"/>
      <p:bldP spid="8019" grpId="1"/>
      <p:bldP spid="80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"/>
            <a:ext cx="24384635" cy="13790295"/>
          </a:xfrm>
          <a:prstGeom prst="rect">
            <a:avLst/>
          </a:prstGeom>
        </p:spPr>
      </p:pic>
      <p:sp>
        <p:nvSpPr>
          <p:cNvPr id="1001" name="Object 1001"/>
          <p:cNvSpPr txBox="1"/>
          <p:nvPr/>
        </p:nvSpPr>
        <p:spPr>
          <a:xfrm>
            <a:off x="2353071" y="8220657"/>
            <a:ext cx="914400" cy="6350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sz="4200" b="0" i="0" dirty="0">
                <a:solidFill>
                  <a:srgbClr val="FFFFFF"/>
                </a:solidFill>
                <a:cs typeface="+mn-ea"/>
                <a:sym typeface="+mn-lt"/>
              </a:rPr>
              <a:t>01</a:t>
            </a:r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8237200" y="2908300"/>
            <a:ext cx="5372100" cy="4889500"/>
            <a:chOff x="28720" y="4580"/>
            <a:chExt cx="8460" cy="7700"/>
          </a:xfrm>
        </p:grpSpPr>
        <p:pic>
          <p:nvPicPr>
            <p:cNvPr id="1007" name="image 100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30800" y="4580"/>
              <a:ext cx="100" cy="5660"/>
            </a:xfrm>
            <a:prstGeom prst="rect">
              <a:avLst/>
            </a:prstGeom>
          </p:spPr>
        </p:pic>
        <p:pic>
          <p:nvPicPr>
            <p:cNvPr id="1008" name="image 100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8720" y="10160"/>
              <a:ext cx="8460" cy="2120"/>
            </a:xfrm>
            <a:prstGeom prst="rect">
              <a:avLst/>
            </a:prstGeom>
          </p:spPr>
        </p:pic>
      </p:grpSp>
      <p:sp>
        <p:nvSpPr>
          <p:cNvPr id="1009" name="Object 1009"/>
          <p:cNvSpPr txBox="1"/>
          <p:nvPr/>
        </p:nvSpPr>
        <p:spPr>
          <a:xfrm>
            <a:off x="19744690" y="3717290"/>
            <a:ext cx="3407410" cy="22352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29000"/>
              </a:lnSpc>
            </a:pPr>
            <a:r>
              <a:rPr lang="en-US" altLang="zh-CN" sz="2900" dirty="0">
                <a:solidFill>
                  <a:srgbClr val="262626"/>
                </a:solidFill>
                <a:cs typeface="+mn-ea"/>
                <a:sym typeface="+mn-lt"/>
              </a:rPr>
              <a:t>Click here to add content that matches the title.</a:t>
            </a:r>
            <a:endParaRPr lang="zh-CN" sz="2900" b="0" i="0" dirty="0">
              <a:solidFill>
                <a:srgbClr val="262626"/>
              </a:solidFill>
              <a:cs typeface="+mn-ea"/>
              <a:sym typeface="+mn-lt"/>
            </a:endParaRPr>
          </a:p>
          <a:p>
            <a:pPr algn="l">
              <a:lnSpc>
                <a:spcPct val="129000"/>
              </a:lnSpc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010" name="Object 10010"/>
          <p:cNvSpPr txBox="1"/>
          <p:nvPr/>
        </p:nvSpPr>
        <p:spPr>
          <a:xfrm>
            <a:off x="19030632" y="6832600"/>
            <a:ext cx="3602355" cy="6096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4000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3093700" y="7366000"/>
            <a:ext cx="5372100" cy="4432300"/>
            <a:chOff x="20620" y="11600"/>
            <a:chExt cx="8460" cy="6980"/>
          </a:xfrm>
        </p:grpSpPr>
        <p:pic>
          <p:nvPicPr>
            <p:cNvPr id="10012" name="image 1001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6880" y="13620"/>
              <a:ext cx="100" cy="4960"/>
            </a:xfrm>
            <a:prstGeom prst="rect">
              <a:avLst/>
            </a:prstGeom>
          </p:spPr>
        </p:pic>
        <p:pic>
          <p:nvPicPr>
            <p:cNvPr id="10013" name="image 1001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20620" y="11600"/>
              <a:ext cx="8460" cy="2120"/>
            </a:xfrm>
            <a:prstGeom prst="rect">
              <a:avLst/>
            </a:prstGeom>
          </p:spPr>
        </p:pic>
      </p:grpSp>
      <p:sp>
        <p:nvSpPr>
          <p:cNvPr id="10014" name="Object 10014"/>
          <p:cNvSpPr txBox="1"/>
          <p:nvPr/>
        </p:nvSpPr>
        <p:spPr>
          <a:xfrm>
            <a:off x="13720445" y="9193530"/>
            <a:ext cx="3240405" cy="16764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29000"/>
              </a:lnSpc>
            </a:pPr>
            <a:r>
              <a:rPr lang="en-US" altLang="zh-CN" sz="2900" dirty="0">
                <a:solidFill>
                  <a:srgbClr val="262626"/>
                </a:solidFill>
                <a:cs typeface="+mn-ea"/>
                <a:sym typeface="+mn-lt"/>
              </a:rPr>
              <a:t>Click here to add content that matches the title.</a:t>
            </a:r>
            <a:endParaRPr lang="zh-CN" sz="2900" b="0" i="0" dirty="0">
              <a:solidFill>
                <a:srgbClr val="262626"/>
              </a:solidFill>
              <a:cs typeface="+mn-ea"/>
              <a:sym typeface="+mn-lt"/>
            </a:endParaRPr>
          </a:p>
          <a:p>
            <a:pPr algn="l">
              <a:lnSpc>
                <a:spcPct val="129000"/>
              </a:lnSpc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015" name="Object 10015"/>
          <p:cNvSpPr txBox="1"/>
          <p:nvPr/>
        </p:nvSpPr>
        <p:spPr>
          <a:xfrm>
            <a:off x="14032547" y="7645347"/>
            <a:ext cx="3417570" cy="8255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4000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zh-CN" altLang="en-US" sz="4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817100" y="2908300"/>
            <a:ext cx="5372100" cy="4889500"/>
            <a:chOff x="15460" y="4580"/>
            <a:chExt cx="8460" cy="7700"/>
          </a:xfrm>
        </p:grpSpPr>
        <p:pic>
          <p:nvPicPr>
            <p:cNvPr id="10017" name="image 1001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7520" y="4580"/>
              <a:ext cx="100" cy="5660"/>
            </a:xfrm>
            <a:prstGeom prst="rect">
              <a:avLst/>
            </a:prstGeom>
          </p:spPr>
        </p:pic>
        <p:pic>
          <p:nvPicPr>
            <p:cNvPr id="10018" name="image 1001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5460" y="10160"/>
              <a:ext cx="8460" cy="2120"/>
            </a:xfrm>
            <a:prstGeom prst="rect">
              <a:avLst/>
            </a:prstGeom>
          </p:spPr>
        </p:pic>
      </p:grpSp>
      <p:sp>
        <p:nvSpPr>
          <p:cNvPr id="10019" name="Object 10019"/>
          <p:cNvSpPr txBox="1"/>
          <p:nvPr/>
        </p:nvSpPr>
        <p:spPr>
          <a:xfrm>
            <a:off x="11375390" y="3716020"/>
            <a:ext cx="3216910" cy="22352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29000"/>
              </a:lnSpc>
            </a:pPr>
            <a:r>
              <a:rPr lang="en-US" altLang="zh-CN" sz="2900" dirty="0">
                <a:solidFill>
                  <a:srgbClr val="262626"/>
                </a:solidFill>
                <a:cs typeface="+mn-ea"/>
                <a:sym typeface="+mn-lt"/>
              </a:rPr>
              <a:t>Click here to add content that matches the title.</a:t>
            </a:r>
            <a:endParaRPr lang="zh-CN" sz="2900" b="0" i="0" dirty="0">
              <a:solidFill>
                <a:srgbClr val="262626"/>
              </a:solidFill>
              <a:cs typeface="+mn-ea"/>
              <a:sym typeface="+mn-lt"/>
            </a:endParaRPr>
          </a:p>
          <a:p>
            <a:pPr algn="l">
              <a:lnSpc>
                <a:spcPct val="129000"/>
              </a:lnSpc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020" name="Object 10020"/>
          <p:cNvSpPr txBox="1"/>
          <p:nvPr/>
        </p:nvSpPr>
        <p:spPr>
          <a:xfrm>
            <a:off x="10727690" y="6794500"/>
            <a:ext cx="3509012" cy="5969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4000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zh-CN" altLang="en-US" sz="4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711700" y="7366000"/>
            <a:ext cx="5372100" cy="4432300"/>
            <a:chOff x="7420" y="11600"/>
            <a:chExt cx="8460" cy="6980"/>
          </a:xfrm>
        </p:grpSpPr>
        <p:pic>
          <p:nvPicPr>
            <p:cNvPr id="10022" name="image 1002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3760" y="13620"/>
              <a:ext cx="100" cy="4960"/>
            </a:xfrm>
            <a:prstGeom prst="rect">
              <a:avLst/>
            </a:prstGeom>
          </p:spPr>
        </p:pic>
        <p:pic>
          <p:nvPicPr>
            <p:cNvPr id="10023" name="image 10023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7420" y="11600"/>
              <a:ext cx="8460" cy="2120"/>
            </a:xfrm>
            <a:prstGeom prst="rect">
              <a:avLst/>
            </a:prstGeom>
          </p:spPr>
        </p:pic>
      </p:grpSp>
      <p:sp>
        <p:nvSpPr>
          <p:cNvPr id="10024" name="Object 10024"/>
          <p:cNvSpPr txBox="1"/>
          <p:nvPr/>
        </p:nvSpPr>
        <p:spPr>
          <a:xfrm>
            <a:off x="5571490" y="9195435"/>
            <a:ext cx="3318510" cy="16764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29000"/>
              </a:lnSpc>
            </a:pPr>
            <a:r>
              <a:rPr lang="en-US" altLang="zh-CN" sz="2900" dirty="0">
                <a:solidFill>
                  <a:srgbClr val="262626"/>
                </a:solidFill>
                <a:cs typeface="+mn-ea"/>
                <a:sym typeface="+mn-lt"/>
              </a:rPr>
              <a:t>Click here to add content that matches the title.</a:t>
            </a:r>
            <a:endParaRPr lang="zh-CN" sz="2900" b="0" i="0" dirty="0">
              <a:solidFill>
                <a:srgbClr val="262626"/>
              </a:solidFill>
              <a:cs typeface="+mn-ea"/>
              <a:sym typeface="+mn-lt"/>
            </a:endParaRPr>
          </a:p>
          <a:p>
            <a:pPr algn="l">
              <a:lnSpc>
                <a:spcPct val="129000"/>
              </a:lnSpc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025" name="Object 10025"/>
          <p:cNvSpPr txBox="1"/>
          <p:nvPr/>
        </p:nvSpPr>
        <p:spPr>
          <a:xfrm>
            <a:off x="5414645" y="7658100"/>
            <a:ext cx="3966210" cy="6096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4000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zh-CN" altLang="en-US" sz="4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35100" y="2908300"/>
            <a:ext cx="5372100" cy="4889500"/>
            <a:chOff x="2260" y="4580"/>
            <a:chExt cx="8460" cy="7700"/>
          </a:xfrm>
        </p:grpSpPr>
        <p:pic>
          <p:nvPicPr>
            <p:cNvPr id="10027" name="image 1002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280" y="4580"/>
              <a:ext cx="100" cy="5660"/>
            </a:xfrm>
            <a:prstGeom prst="rect">
              <a:avLst/>
            </a:prstGeom>
          </p:spPr>
        </p:pic>
        <p:pic>
          <p:nvPicPr>
            <p:cNvPr id="10028" name="image 1002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260" y="10160"/>
              <a:ext cx="8460" cy="2120"/>
            </a:xfrm>
            <a:prstGeom prst="rect">
              <a:avLst/>
            </a:prstGeom>
          </p:spPr>
        </p:pic>
      </p:grpSp>
      <p:sp>
        <p:nvSpPr>
          <p:cNvPr id="10029" name="Object 10029"/>
          <p:cNvSpPr txBox="1"/>
          <p:nvPr/>
        </p:nvSpPr>
        <p:spPr>
          <a:xfrm>
            <a:off x="2923540" y="3145790"/>
            <a:ext cx="3421380" cy="27940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29000"/>
              </a:lnSpc>
            </a:pPr>
            <a:r>
              <a:rPr lang="en-US" altLang="zh-CN" sz="2900" b="0" i="0" dirty="0">
                <a:solidFill>
                  <a:srgbClr val="262626"/>
                </a:solidFill>
                <a:cs typeface="+mn-ea"/>
                <a:sym typeface="+mn-lt"/>
              </a:rPr>
              <a:t>Click here to add content that matches the title.</a:t>
            </a:r>
            <a:endParaRPr lang="zh-CN" sz="2900" b="0" i="0" dirty="0">
              <a:solidFill>
                <a:srgbClr val="262626"/>
              </a:solidFill>
              <a:cs typeface="+mn-ea"/>
              <a:sym typeface="+mn-lt"/>
            </a:endParaRPr>
          </a:p>
          <a:p>
            <a:pPr algn="l">
              <a:lnSpc>
                <a:spcPct val="129000"/>
              </a:lnSpc>
            </a:pPr>
            <a:endParaRPr lang="zh-CN" sz="2900" b="0" i="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10030" name="Object 10030"/>
          <p:cNvSpPr txBox="1"/>
          <p:nvPr/>
        </p:nvSpPr>
        <p:spPr>
          <a:xfrm>
            <a:off x="2311281" y="6781800"/>
            <a:ext cx="3445510" cy="6350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4000" b="0" i="0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zh-CN" altLang="en-US" sz="4000" b="0" i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4018" name="组合 4018"/>
          <p:cNvGrpSpPr/>
          <p:nvPr/>
        </p:nvGrpSpPr>
        <p:grpSpPr>
          <a:xfrm>
            <a:off x="787400" y="673100"/>
            <a:ext cx="7755734" cy="902466"/>
            <a:chOff x="787400" y="673100"/>
            <a:chExt cx="7755734" cy="902466"/>
          </a:xfrm>
        </p:grpSpPr>
        <p:pic>
          <p:nvPicPr>
            <p:cNvPr id="4019" name="image 4019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787400" y="673100"/>
              <a:ext cx="800100" cy="800100"/>
            </a:xfrm>
            <a:prstGeom prst="rect">
              <a:avLst/>
            </a:prstGeom>
          </p:spPr>
        </p:pic>
        <p:pic>
          <p:nvPicPr>
            <p:cNvPr id="4020" name="image 4020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181100" y="1092200"/>
              <a:ext cx="469900" cy="469900"/>
            </a:xfrm>
            <a:prstGeom prst="rect">
              <a:avLst/>
            </a:prstGeom>
          </p:spPr>
        </p:pic>
        <p:sp>
          <p:nvSpPr>
            <p:cNvPr id="4021" name="Object 4021"/>
            <p:cNvSpPr txBox="1"/>
            <p:nvPr/>
          </p:nvSpPr>
          <p:spPr>
            <a:xfrm>
              <a:off x="1790303" y="610366"/>
              <a:ext cx="6905231" cy="8890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zh-CN" sz="5800" b="0" i="0" dirty="0">
                  <a:solidFill>
                    <a:srgbClr val="262626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0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0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0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10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0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0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0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0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9" grpId="0"/>
      <p:bldP spid="1009" grpId="1"/>
      <p:bldP spid="10010" grpId="0"/>
      <p:bldP spid="10010" grpId="1"/>
      <p:bldP spid="10014" grpId="0"/>
      <p:bldP spid="10014" grpId="1"/>
      <p:bldP spid="10015" grpId="0"/>
      <p:bldP spid="10015" grpId="1"/>
      <p:bldP spid="10019" grpId="0"/>
      <p:bldP spid="10019" grpId="1"/>
      <p:bldP spid="10020" grpId="0"/>
      <p:bldP spid="10020" grpId="1"/>
      <p:bldP spid="10024" grpId="0"/>
      <p:bldP spid="10024" grpId="1"/>
      <p:bldP spid="10025" grpId="0"/>
      <p:bldP spid="10025" grpId="1"/>
      <p:bldP spid="10029" grpId="0"/>
      <p:bldP spid="10029" grpId="1"/>
      <p:bldP spid="10030" grpId="0"/>
      <p:bldP spid="10030" grpId="1"/>
    </p:bldLst>
  </p:timing>
</p:sld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b1z30id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1298</Words>
  <Application>Microsoft Office PowerPoint</Application>
  <PresentationFormat>自定义</PresentationFormat>
  <Paragraphs>254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微软雅黑</vt:lpstr>
      <vt:lpstr>Agency FB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22</cp:revision>
  <dcterms:created xsi:type="dcterms:W3CDTF">2020-10-27T06:21:00Z</dcterms:created>
  <dcterms:modified xsi:type="dcterms:W3CDTF">2022-06-01T10:43:42Z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