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20.xml" ContentType="application/vnd.openxmlformats-officedocument.presentationml.notesSlide+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5" r:id="rId2"/>
  </p:sldMasterIdLst>
  <p:notesMasterIdLst>
    <p:notesMasterId r:id="rId28"/>
  </p:notesMasterIdLst>
  <p:sldIdLst>
    <p:sldId id="377" r:id="rId3"/>
    <p:sldId id="298" r:id="rId4"/>
    <p:sldId id="260" r:id="rId5"/>
    <p:sldId id="296" r:id="rId6"/>
    <p:sldId id="380" r:id="rId7"/>
    <p:sldId id="379" r:id="rId8"/>
    <p:sldId id="381" r:id="rId9"/>
    <p:sldId id="382" r:id="rId10"/>
    <p:sldId id="299" r:id="rId11"/>
    <p:sldId id="304" r:id="rId12"/>
    <p:sldId id="384" r:id="rId13"/>
    <p:sldId id="383" r:id="rId14"/>
    <p:sldId id="310" r:id="rId15"/>
    <p:sldId id="360" r:id="rId16"/>
    <p:sldId id="318" r:id="rId17"/>
    <p:sldId id="286" r:id="rId18"/>
    <p:sldId id="388" r:id="rId19"/>
    <p:sldId id="389" r:id="rId20"/>
    <p:sldId id="387" r:id="rId21"/>
    <p:sldId id="352" r:id="rId22"/>
    <p:sldId id="390" r:id="rId23"/>
    <p:sldId id="347" r:id="rId24"/>
    <p:sldId id="293" r:id="rId25"/>
    <p:sldId id="1774" r:id="rId26"/>
    <p:sldId id="391"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99B"/>
    <a:srgbClr val="F5F8F9"/>
    <a:srgbClr val="666666"/>
    <a:srgbClr val="748773"/>
    <a:srgbClr val="D0D7D2"/>
    <a:srgbClr val="0E0F30"/>
    <a:srgbClr val="020319"/>
    <a:srgbClr val="06082C"/>
    <a:srgbClr val="EEF3F4"/>
    <a:srgbClr val="002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85" autoAdjust="0"/>
    <p:restoredTop sz="96420" autoAdjust="0"/>
  </p:normalViewPr>
  <p:slideViewPr>
    <p:cSldViewPr snapToGrid="0">
      <p:cViewPr varScale="1">
        <p:scale>
          <a:sx n="68" d="100"/>
          <a:sy n="68" d="100"/>
        </p:scale>
        <p:origin x="852" y="48"/>
      </p:cViewPr>
      <p:guideLst>
        <p:guide orient="horz" pos="2160"/>
        <p:guide pos="3788"/>
      </p:guideLst>
    </p:cSldViewPr>
  </p:slideViewPr>
  <p:outlineViewPr>
    <p:cViewPr>
      <p:scale>
        <a:sx n="33" d="100"/>
        <a:sy n="33" d="100"/>
      </p:scale>
      <p:origin x="0" y="0"/>
    </p:cViewPr>
  </p:outlineViewPr>
  <p:notesTextViewPr>
    <p:cViewPr>
      <p:scale>
        <a:sx n="1" d="1"/>
        <a:sy n="1" d="1"/>
      </p:scale>
      <p:origin x="0" y="0"/>
    </p:cViewPr>
  </p:notesTextViewPr>
  <p:sorterViewPr>
    <p:cViewPr>
      <p:scale>
        <a:sx n="139" d="100"/>
        <a:sy n="13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xml"/><Relationship Id="rId1" Type="http://schemas.microsoft.com/office/2011/relationships/chartStyle" Target="style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2.61360057265569E-3"/>
          <c:y val="5.00014316392269E-3"/>
          <c:w val="0.99"/>
          <c:h val="0.98750000000000004"/>
        </c:manualLayout>
      </c:layout>
      <c:pieChart>
        <c:varyColors val="0"/>
        <c:ser>
          <c:idx val="0"/>
          <c:order val="0"/>
          <c:tx>
            <c:strRef>
              <c:f>Sheet1!$A$2</c:f>
              <c:strCache>
                <c:ptCount val="1"/>
                <c:pt idx="0">
                  <c:v>Region 1</c:v>
                </c:pt>
              </c:strCache>
            </c:strRef>
          </c:tx>
          <c:spPr>
            <a:solidFill>
              <a:srgbClr val="9BA99B"/>
            </a:solidFill>
            <a:ln w="12700" cap="flat">
              <a:noFill/>
              <a:miter lim="400000"/>
            </a:ln>
            <a:effectLst/>
          </c:spPr>
          <c:dPt>
            <c:idx val="1"/>
            <c:bubble3D val="0"/>
            <c:spPr>
              <a:solidFill>
                <a:srgbClr val="D0D7D2"/>
              </a:solidFill>
              <a:ln w="12700" cap="flat">
                <a:noFill/>
                <a:miter lim="400000"/>
              </a:ln>
              <a:effectLst/>
            </c:spPr>
            <c:extLst>
              <c:ext xmlns:c16="http://schemas.microsoft.com/office/drawing/2014/chart" uri="{C3380CC4-5D6E-409C-BE32-E72D297353CC}">
                <c16:uniqueId val="{00000001-A235-4EE4-B0F6-8FDA3C66C7E8}"/>
              </c:ext>
            </c:extLst>
          </c:dPt>
          <c:dPt>
            <c:idx val="2"/>
            <c:bubble3D val="0"/>
            <c:extLst>
              <c:ext xmlns:c16="http://schemas.microsoft.com/office/drawing/2014/chart" uri="{C3380CC4-5D6E-409C-BE32-E72D297353CC}">
                <c16:uniqueId val="{00000002-A235-4EE4-B0F6-8FDA3C66C7E8}"/>
              </c:ext>
            </c:extLst>
          </c:dPt>
          <c:dPt>
            <c:idx val="3"/>
            <c:bubble3D val="0"/>
            <c:spPr>
              <a:solidFill>
                <a:srgbClr val="D0D7D2"/>
              </a:solidFill>
              <a:ln w="12700" cap="flat">
                <a:noFill/>
                <a:miter lim="400000"/>
              </a:ln>
              <a:effectLst/>
            </c:spPr>
            <c:extLst>
              <c:ext xmlns:c16="http://schemas.microsoft.com/office/drawing/2014/chart" uri="{C3380CC4-5D6E-409C-BE32-E72D297353CC}">
                <c16:uniqueId val="{00000004-A235-4EE4-B0F6-8FDA3C66C7E8}"/>
              </c:ext>
            </c:extLst>
          </c:dPt>
          <c:dPt>
            <c:idx val="4"/>
            <c:bubble3D val="0"/>
            <c:extLst>
              <c:ext xmlns:c16="http://schemas.microsoft.com/office/drawing/2014/chart" uri="{C3380CC4-5D6E-409C-BE32-E72D297353CC}">
                <c16:uniqueId val="{00000005-A235-4EE4-B0F6-8FDA3C66C7E8}"/>
              </c:ext>
            </c:extLst>
          </c:dPt>
          <c:dPt>
            <c:idx val="5"/>
            <c:bubble3D val="0"/>
            <c:spPr>
              <a:solidFill>
                <a:srgbClr val="D0D7D2"/>
              </a:solidFill>
              <a:ln w="12700" cap="flat">
                <a:noFill/>
                <a:miter lim="400000"/>
              </a:ln>
              <a:effectLst/>
            </c:spPr>
            <c:extLst>
              <c:ext xmlns:c16="http://schemas.microsoft.com/office/drawing/2014/chart" uri="{C3380CC4-5D6E-409C-BE32-E72D297353CC}">
                <c16:uniqueId val="{00000007-A235-4EE4-B0F6-8FDA3C66C7E8}"/>
              </c:ext>
            </c:extLst>
          </c:dPt>
          <c:cat>
            <c:strRef>
              <c:f>Sheet1!$B$1:$G$1</c:f>
              <c:strCache>
                <c:ptCount val="6"/>
                <c:pt idx="0">
                  <c:v>1</c:v>
                </c:pt>
                <c:pt idx="1">
                  <c:v>2</c:v>
                </c:pt>
                <c:pt idx="2">
                  <c:v>3</c:v>
                </c:pt>
                <c:pt idx="3">
                  <c:v>4</c:v>
                </c:pt>
                <c:pt idx="4">
                  <c:v>5</c:v>
                </c:pt>
                <c:pt idx="5">
                  <c:v>6</c:v>
                </c:pt>
              </c:strCache>
            </c:strRef>
          </c:cat>
          <c:val>
            <c:numRef>
              <c:f>Sheet1!$B$2:$G$2</c:f>
              <c:numCache>
                <c:formatCode>General</c:formatCode>
                <c:ptCount val="6"/>
                <c:pt idx="0">
                  <c:v>12.5</c:v>
                </c:pt>
                <c:pt idx="1">
                  <c:v>12.5</c:v>
                </c:pt>
                <c:pt idx="2">
                  <c:v>12.5</c:v>
                </c:pt>
                <c:pt idx="3">
                  <c:v>12.5</c:v>
                </c:pt>
                <c:pt idx="4">
                  <c:v>12.5</c:v>
                </c:pt>
                <c:pt idx="5">
                  <c:v>12.5</c:v>
                </c:pt>
              </c:numCache>
            </c:numRef>
          </c:val>
          <c:extLst>
            <c:ext xmlns:c16="http://schemas.microsoft.com/office/drawing/2014/chart" uri="{C3380CC4-5D6E-409C-BE32-E72D297353CC}">
              <c16:uniqueId val="{00000008-A235-4EE4-B0F6-8FDA3C66C7E8}"/>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latin typeface="+mn-lt"/>
          <a:ea typeface="+mn-ea"/>
          <a:cs typeface="+mn-ea"/>
          <a:sym typeface="+mn-l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748773"/>
            </a:solidFill>
            <a:ln>
              <a:noFill/>
            </a:ln>
            <a:effectLst/>
          </c:spPr>
          <c:invertIfNegative val="0"/>
          <c:dLbls>
            <c:delete val="1"/>
          </c:dLbls>
          <c:cat>
            <c:strRef>
              <c:f>Sheet1!$A$2:$A$10</c:f>
              <c:strCache>
                <c:ptCount val="9"/>
                <c:pt idx="0">
                  <c:v>Jan</c:v>
                </c:pt>
                <c:pt idx="1">
                  <c:v>Feb</c:v>
                </c:pt>
                <c:pt idx="2">
                  <c:v>Mar</c:v>
                </c:pt>
                <c:pt idx="3">
                  <c:v>Apr</c:v>
                </c:pt>
                <c:pt idx="4">
                  <c:v>May</c:v>
                </c:pt>
                <c:pt idx="5">
                  <c:v>Jun</c:v>
                </c:pt>
                <c:pt idx="6">
                  <c:v>Jul</c:v>
                </c:pt>
                <c:pt idx="7">
                  <c:v>Aug</c:v>
                </c:pt>
                <c:pt idx="8">
                  <c:v>Sep</c:v>
                </c:pt>
              </c:strCache>
            </c:strRef>
          </c:cat>
          <c:val>
            <c:numRef>
              <c:f>Sheet1!$B$2:$B$10</c:f>
              <c:numCache>
                <c:formatCode>General</c:formatCode>
                <c:ptCount val="9"/>
                <c:pt idx="0">
                  <c:v>32</c:v>
                </c:pt>
                <c:pt idx="1">
                  <c:v>32</c:v>
                </c:pt>
                <c:pt idx="2">
                  <c:v>28</c:v>
                </c:pt>
                <c:pt idx="3">
                  <c:v>12</c:v>
                </c:pt>
                <c:pt idx="4">
                  <c:v>15</c:v>
                </c:pt>
                <c:pt idx="5">
                  <c:v>32</c:v>
                </c:pt>
                <c:pt idx="6">
                  <c:v>12</c:v>
                </c:pt>
                <c:pt idx="7">
                  <c:v>32</c:v>
                </c:pt>
                <c:pt idx="8">
                  <c:v>15</c:v>
                </c:pt>
              </c:numCache>
            </c:numRef>
          </c:val>
          <c:extLst>
            <c:ext xmlns:c16="http://schemas.microsoft.com/office/drawing/2014/chart" uri="{C3380CC4-5D6E-409C-BE32-E72D297353CC}">
              <c16:uniqueId val="{00000000-065C-4121-846F-C92ACB5A0042}"/>
            </c:ext>
          </c:extLst>
        </c:ser>
        <c:ser>
          <c:idx val="1"/>
          <c:order val="1"/>
          <c:tx>
            <c:strRef>
              <c:f>Sheet1!$C$1</c:f>
              <c:strCache>
                <c:ptCount val="1"/>
                <c:pt idx="0">
                  <c:v>Series 12</c:v>
                </c:pt>
              </c:strCache>
            </c:strRef>
          </c:tx>
          <c:spPr>
            <a:solidFill>
              <a:srgbClr val="748773"/>
            </a:solidFill>
            <a:ln>
              <a:noFill/>
            </a:ln>
            <a:effectLst/>
          </c:spPr>
          <c:invertIfNegative val="0"/>
          <c:dLbls>
            <c:delete val="1"/>
          </c:dLbls>
          <c:cat>
            <c:strRef>
              <c:f>Sheet1!$A$2:$A$10</c:f>
              <c:strCache>
                <c:ptCount val="9"/>
                <c:pt idx="0">
                  <c:v>Jan</c:v>
                </c:pt>
                <c:pt idx="1">
                  <c:v>Feb</c:v>
                </c:pt>
                <c:pt idx="2">
                  <c:v>Mar</c:v>
                </c:pt>
                <c:pt idx="3">
                  <c:v>Apr</c:v>
                </c:pt>
                <c:pt idx="4">
                  <c:v>May</c:v>
                </c:pt>
                <c:pt idx="5">
                  <c:v>Jun</c:v>
                </c:pt>
                <c:pt idx="6">
                  <c:v>Jul</c:v>
                </c:pt>
                <c:pt idx="7">
                  <c:v>Aug</c:v>
                </c:pt>
                <c:pt idx="8">
                  <c:v>Sep</c:v>
                </c:pt>
              </c:strCache>
            </c:strRef>
          </c:cat>
          <c:val>
            <c:numRef>
              <c:f>Sheet1!$C$2:$C$10</c:f>
              <c:numCache>
                <c:formatCode>General</c:formatCode>
                <c:ptCount val="9"/>
                <c:pt idx="0">
                  <c:v>25</c:v>
                </c:pt>
                <c:pt idx="1">
                  <c:v>35</c:v>
                </c:pt>
                <c:pt idx="2">
                  <c:v>20</c:v>
                </c:pt>
                <c:pt idx="3">
                  <c:v>30</c:v>
                </c:pt>
                <c:pt idx="4">
                  <c:v>26</c:v>
                </c:pt>
                <c:pt idx="5">
                  <c:v>25</c:v>
                </c:pt>
                <c:pt idx="6">
                  <c:v>30</c:v>
                </c:pt>
                <c:pt idx="7">
                  <c:v>35</c:v>
                </c:pt>
                <c:pt idx="8">
                  <c:v>35</c:v>
                </c:pt>
              </c:numCache>
            </c:numRef>
          </c:val>
          <c:extLst>
            <c:ext xmlns:c16="http://schemas.microsoft.com/office/drawing/2014/chart" uri="{C3380CC4-5D6E-409C-BE32-E72D297353CC}">
              <c16:uniqueId val="{00000001-065C-4121-846F-C92ACB5A0042}"/>
            </c:ext>
          </c:extLst>
        </c:ser>
        <c:ser>
          <c:idx val="2"/>
          <c:order val="2"/>
          <c:tx>
            <c:strRef>
              <c:f>Sheet1!$D$1</c:f>
              <c:strCache>
                <c:ptCount val="1"/>
                <c:pt idx="0">
                  <c:v>Series 13</c:v>
                </c:pt>
              </c:strCache>
            </c:strRef>
          </c:tx>
          <c:spPr>
            <a:solidFill>
              <a:srgbClr val="748773"/>
            </a:solidFill>
            <a:ln>
              <a:noFill/>
            </a:ln>
            <a:effectLst/>
          </c:spPr>
          <c:invertIfNegative val="0"/>
          <c:dLbls>
            <c:delete val="1"/>
          </c:dLbls>
          <c:cat>
            <c:strRef>
              <c:f>Sheet1!$A$2:$A$10</c:f>
              <c:strCache>
                <c:ptCount val="9"/>
                <c:pt idx="0">
                  <c:v>Jan</c:v>
                </c:pt>
                <c:pt idx="1">
                  <c:v>Feb</c:v>
                </c:pt>
                <c:pt idx="2">
                  <c:v>Mar</c:v>
                </c:pt>
                <c:pt idx="3">
                  <c:v>Apr</c:v>
                </c:pt>
                <c:pt idx="4">
                  <c:v>May</c:v>
                </c:pt>
                <c:pt idx="5">
                  <c:v>Jun</c:v>
                </c:pt>
                <c:pt idx="6">
                  <c:v>Jul</c:v>
                </c:pt>
                <c:pt idx="7">
                  <c:v>Aug</c:v>
                </c:pt>
                <c:pt idx="8">
                  <c:v>Sep</c:v>
                </c:pt>
              </c:strCache>
            </c:strRef>
          </c:cat>
          <c:val>
            <c:numRef>
              <c:f>Sheet1!$D$2:$D$10</c:f>
              <c:numCache>
                <c:formatCode>General</c:formatCode>
                <c:ptCount val="9"/>
                <c:pt idx="0">
                  <c:v>15</c:v>
                </c:pt>
                <c:pt idx="1">
                  <c:v>23</c:v>
                </c:pt>
                <c:pt idx="2">
                  <c:v>60</c:v>
                </c:pt>
                <c:pt idx="3">
                  <c:v>48</c:v>
                </c:pt>
                <c:pt idx="4">
                  <c:v>52</c:v>
                </c:pt>
                <c:pt idx="5">
                  <c:v>15</c:v>
                </c:pt>
                <c:pt idx="6">
                  <c:v>48</c:v>
                </c:pt>
                <c:pt idx="7">
                  <c:v>23</c:v>
                </c:pt>
                <c:pt idx="8">
                  <c:v>23</c:v>
                </c:pt>
              </c:numCache>
            </c:numRef>
          </c:val>
          <c:extLst>
            <c:ext xmlns:c16="http://schemas.microsoft.com/office/drawing/2014/chart" uri="{C3380CC4-5D6E-409C-BE32-E72D297353CC}">
              <c16:uniqueId val="{00000002-065C-4121-846F-C92ACB5A0042}"/>
            </c:ext>
          </c:extLst>
        </c:ser>
        <c:dLbls>
          <c:showLegendKey val="0"/>
          <c:showVal val="1"/>
          <c:showCatName val="0"/>
          <c:showSerName val="0"/>
          <c:showPercent val="0"/>
          <c:showBubbleSize val="0"/>
        </c:dLbls>
        <c:gapWidth val="89"/>
        <c:overlap val="-23"/>
        <c:axId val="50558080"/>
        <c:axId val="50559616"/>
      </c:barChart>
      <c:catAx>
        <c:axId val="50558080"/>
        <c:scaling>
          <c:orientation val="minMax"/>
        </c:scaling>
        <c:delete val="0"/>
        <c:axPos val="b"/>
        <c:numFmt formatCode="General" sourceLinked="1"/>
        <c:majorTickMark val="out"/>
        <c:minorTickMark val="none"/>
        <c:tickLblPos val="nextTo"/>
        <c:spPr>
          <a:noFill/>
          <a:ln w="12700" cap="flat" cmpd="sng" algn="ctr">
            <a:solidFill>
              <a:schemeClr val="bg1">
                <a:lumMod val="85000"/>
              </a:schemeClr>
            </a:solidFill>
            <a:prstDash val="solid"/>
            <a:round/>
          </a:ln>
          <a:effectLst/>
        </c:spPr>
        <c:txPr>
          <a:bodyPr rot="-60000000" vert="horz"/>
          <a:lstStyle/>
          <a:p>
            <a:pPr>
              <a:defRPr/>
            </a:pPr>
            <a:endParaRPr lang="en-US"/>
          </a:p>
        </c:txPr>
        <c:crossAx val="50559616"/>
        <c:crosses val="autoZero"/>
        <c:auto val="1"/>
        <c:lblAlgn val="ctr"/>
        <c:lblOffset val="100"/>
        <c:noMultiLvlLbl val="1"/>
      </c:catAx>
      <c:valAx>
        <c:axId val="50559616"/>
        <c:scaling>
          <c:orientation val="minMax"/>
        </c:scaling>
        <c:delete val="0"/>
        <c:axPos val="l"/>
        <c:majorGridlines>
          <c:spPr>
            <a:ln w="9525" cap="flat" cmpd="sng" algn="ctr">
              <a:solidFill>
                <a:schemeClr val="tx1">
                  <a:lumMod val="5000"/>
                  <a:lumOff val="9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vert="horz"/>
          <a:lstStyle/>
          <a:p>
            <a:pPr>
              <a:defRPr/>
            </a:pPr>
            <a:endParaRPr lang="en-US"/>
          </a:p>
        </c:txPr>
        <c:crossAx val="50558080"/>
        <c:crosses val="autoZero"/>
        <c:crossBetween val="between"/>
      </c:valAx>
      <c:spPr>
        <a:noFill/>
        <a:ln>
          <a:noFill/>
        </a:ln>
        <a:effectLst/>
      </c:spPr>
    </c:plotArea>
    <c:plotVisOnly val="1"/>
    <c:dispBlanksAs val="zero"/>
    <c:showDLblsOverMax val="0"/>
  </c:chart>
  <c:spPr>
    <a:noFill/>
    <a:ln>
      <a:noFill/>
    </a:ln>
    <a:effectLst/>
  </c:spPr>
  <c:txPr>
    <a:bodyPr/>
    <a:lstStyle/>
    <a:p>
      <a:pPr>
        <a:defRPr lang="zh-CN" sz="900" b="0" i="0">
          <a:solidFill>
            <a:schemeClr val="bg1">
              <a:lumMod val="65000"/>
            </a:schemeClr>
          </a:solidFill>
          <a:latin typeface="+mn-lt"/>
          <a:ea typeface="+mn-ea"/>
          <a:cs typeface="+mn-ea"/>
          <a:sym typeface="+mn-lt"/>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D6D6D6"/>
            </a:solidFill>
            <a:ln w="12700" cap="flat">
              <a:noFill/>
              <a:miter lim="400000"/>
            </a:ln>
            <a:effectLst/>
          </c:spPr>
          <c:dPt>
            <c:idx val="1"/>
            <c:bubble3D val="0"/>
            <c:spPr>
              <a:solidFill>
                <a:srgbClr val="9BA99B"/>
              </a:solidFill>
              <a:ln w="12700" cap="flat">
                <a:noFill/>
                <a:miter lim="400000"/>
              </a:ln>
              <a:effectLst/>
            </c:spPr>
            <c:extLst>
              <c:ext xmlns:c16="http://schemas.microsoft.com/office/drawing/2014/chart" uri="{C3380CC4-5D6E-409C-BE32-E72D297353CC}">
                <c16:uniqueId val="{00000001-FAD4-48A5-9C00-CE31C3EDF48B}"/>
              </c:ext>
            </c:extLst>
          </c:dPt>
          <c:cat>
            <c:strRef>
              <c:f>Sheet1!$B$1:$C$1</c:f>
              <c:strCache>
                <c:ptCount val="2"/>
                <c:pt idx="0">
                  <c:v>One</c:v>
                </c:pt>
                <c:pt idx="1">
                  <c:v>Two</c:v>
                </c:pt>
              </c:strCache>
            </c:strRef>
          </c:cat>
          <c:val>
            <c:numRef>
              <c:f>Sheet1!$B$2:$C$2</c:f>
              <c:numCache>
                <c:formatCode>General</c:formatCode>
                <c:ptCount val="2"/>
                <c:pt idx="0">
                  <c:v>23</c:v>
                </c:pt>
                <c:pt idx="1">
                  <c:v>45</c:v>
                </c:pt>
              </c:numCache>
            </c:numRef>
          </c:val>
          <c:extLst>
            <c:ext xmlns:c16="http://schemas.microsoft.com/office/drawing/2014/chart" uri="{C3380CC4-5D6E-409C-BE32-E72D297353CC}">
              <c16:uniqueId val="{00000002-FAD4-48A5-9C00-CE31C3EDF48B}"/>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latin typeface="+mn-lt"/>
          <a:ea typeface="+mn-ea"/>
          <a:cs typeface="+mn-ea"/>
          <a:sym typeface="+mn-lt"/>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D6D6D6"/>
            </a:solidFill>
            <a:ln w="12700" cap="flat">
              <a:noFill/>
              <a:miter lim="400000"/>
            </a:ln>
            <a:effectLst/>
          </c:spPr>
          <c:dPt>
            <c:idx val="1"/>
            <c:bubble3D val="0"/>
            <c:spPr>
              <a:solidFill>
                <a:srgbClr val="9BA99B"/>
              </a:solidFill>
              <a:ln w="12700" cap="flat">
                <a:noFill/>
                <a:miter lim="400000"/>
              </a:ln>
              <a:effectLst/>
            </c:spPr>
            <c:extLst>
              <c:ext xmlns:c16="http://schemas.microsoft.com/office/drawing/2014/chart" uri="{C3380CC4-5D6E-409C-BE32-E72D297353CC}">
                <c16:uniqueId val="{00000001-6B88-4CF5-B9F1-605F79D55D12}"/>
              </c:ext>
            </c:extLst>
          </c:dPt>
          <c:cat>
            <c:strRef>
              <c:f>Sheet1!$B$1:$C$1</c:f>
              <c:strCache>
                <c:ptCount val="2"/>
                <c:pt idx="0">
                  <c:v>One</c:v>
                </c:pt>
                <c:pt idx="1">
                  <c:v>Two</c:v>
                </c:pt>
              </c:strCache>
            </c:strRef>
          </c:cat>
          <c:val>
            <c:numRef>
              <c:f>Sheet1!$B$2:$C$2</c:f>
              <c:numCache>
                <c:formatCode>General</c:formatCode>
                <c:ptCount val="2"/>
                <c:pt idx="0">
                  <c:v>78</c:v>
                </c:pt>
                <c:pt idx="1">
                  <c:v>22</c:v>
                </c:pt>
              </c:numCache>
            </c:numRef>
          </c:val>
          <c:extLst>
            <c:ext xmlns:c16="http://schemas.microsoft.com/office/drawing/2014/chart" uri="{C3380CC4-5D6E-409C-BE32-E72D297353CC}">
              <c16:uniqueId val="{00000002-6B88-4CF5-B9F1-605F79D55D12}"/>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latin typeface="+mn-lt"/>
          <a:ea typeface="+mn-ea"/>
          <a:cs typeface="+mn-ea"/>
          <a:sym typeface="+mn-lt"/>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D6D6D6"/>
            </a:solidFill>
            <a:ln w="12700" cap="flat">
              <a:noFill/>
              <a:miter lim="400000"/>
            </a:ln>
            <a:effectLst/>
          </c:spPr>
          <c:dPt>
            <c:idx val="1"/>
            <c:bubble3D val="0"/>
            <c:spPr>
              <a:solidFill>
                <a:srgbClr val="9BA99B"/>
              </a:solidFill>
              <a:ln w="12700" cap="flat">
                <a:noFill/>
                <a:miter lim="400000"/>
              </a:ln>
              <a:effectLst/>
            </c:spPr>
            <c:extLst>
              <c:ext xmlns:c16="http://schemas.microsoft.com/office/drawing/2014/chart" uri="{C3380CC4-5D6E-409C-BE32-E72D297353CC}">
                <c16:uniqueId val="{00000001-81B9-487F-8BEF-D445137D38A3}"/>
              </c:ext>
            </c:extLst>
          </c:dPt>
          <c:cat>
            <c:strRef>
              <c:f>Sheet1!$B$1:$C$1</c:f>
              <c:strCache>
                <c:ptCount val="2"/>
                <c:pt idx="0">
                  <c:v>One</c:v>
                </c:pt>
                <c:pt idx="1">
                  <c:v>Two</c:v>
                </c:pt>
              </c:strCache>
            </c:strRef>
          </c:cat>
          <c:val>
            <c:numRef>
              <c:f>Sheet1!$B$2:$C$2</c:f>
              <c:numCache>
                <c:formatCode>General</c:formatCode>
                <c:ptCount val="2"/>
                <c:pt idx="0">
                  <c:v>66</c:v>
                </c:pt>
                <c:pt idx="1">
                  <c:v>34</c:v>
                </c:pt>
              </c:numCache>
            </c:numRef>
          </c:val>
          <c:extLst>
            <c:ext xmlns:c16="http://schemas.microsoft.com/office/drawing/2014/chart" uri="{C3380CC4-5D6E-409C-BE32-E72D297353CC}">
              <c16:uniqueId val="{00000002-81B9-487F-8BEF-D445137D38A3}"/>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latin typeface="+mn-lt"/>
          <a:ea typeface="+mn-ea"/>
          <a:cs typeface="+mn-ea"/>
          <a:sym typeface="+mn-lt"/>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bg1">
                  <a:alpha val="8000"/>
                </a:schemeClr>
              </a:solidFill>
              <a:ln>
                <a:noFill/>
              </a:ln>
              <a:effectLst/>
            </c:spPr>
            <c:extLst>
              <c:ext xmlns:c16="http://schemas.microsoft.com/office/drawing/2014/chart" uri="{C3380CC4-5D6E-409C-BE32-E72D297353CC}">
                <c16:uniqueId val="{00000001-BAB1-441D-A7D0-EB7A5BC7A2C0}"/>
              </c:ext>
            </c:extLst>
          </c:dPt>
          <c:dPt>
            <c:idx val="1"/>
            <c:bubble3D val="0"/>
            <c:spPr>
              <a:solidFill>
                <a:schemeClr val="bg1"/>
              </a:solidFill>
              <a:ln>
                <a:noFill/>
              </a:ln>
              <a:effectLst/>
            </c:spPr>
            <c:extLst>
              <c:ext xmlns:c16="http://schemas.microsoft.com/office/drawing/2014/chart" uri="{C3380CC4-5D6E-409C-BE32-E72D297353CC}">
                <c16:uniqueId val="{00000003-BAB1-441D-A7D0-EB7A5BC7A2C0}"/>
              </c:ext>
            </c:extLst>
          </c:dPt>
          <c:cat>
            <c:strRef>
              <c:f>Sheet1!$A$2:$A$3</c:f>
              <c:strCache>
                <c:ptCount val="2"/>
                <c:pt idx="0">
                  <c:v>1st Qtr</c:v>
                </c:pt>
                <c:pt idx="1">
                  <c:v>2nd Qtr</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BAB1-441D-A7D0-EB7A5BC7A2C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bg1">
                  <a:alpha val="8000"/>
                </a:schemeClr>
              </a:solidFill>
              <a:ln>
                <a:noFill/>
              </a:ln>
              <a:effectLst/>
            </c:spPr>
            <c:extLst>
              <c:ext xmlns:c16="http://schemas.microsoft.com/office/drawing/2014/chart" uri="{C3380CC4-5D6E-409C-BE32-E72D297353CC}">
                <c16:uniqueId val="{00000001-B83B-4656-B7AB-A2E5F0078A79}"/>
              </c:ext>
            </c:extLst>
          </c:dPt>
          <c:dPt>
            <c:idx val="1"/>
            <c:bubble3D val="0"/>
            <c:spPr>
              <a:solidFill>
                <a:schemeClr val="bg1"/>
              </a:solidFill>
              <a:ln>
                <a:noFill/>
              </a:ln>
              <a:effectLst/>
            </c:spPr>
            <c:extLst>
              <c:ext xmlns:c16="http://schemas.microsoft.com/office/drawing/2014/chart" uri="{C3380CC4-5D6E-409C-BE32-E72D297353CC}">
                <c16:uniqueId val="{00000003-B83B-4656-B7AB-A2E5F0078A79}"/>
              </c:ext>
            </c:extLst>
          </c:dPt>
          <c:cat>
            <c:strRef>
              <c:f>Sheet1!$A$2:$A$3</c:f>
              <c:strCache>
                <c:ptCount val="2"/>
                <c:pt idx="0">
                  <c:v>1st Qtr</c:v>
                </c:pt>
                <c:pt idx="1">
                  <c:v>2nd Qtr</c:v>
                </c:pt>
              </c:strCache>
            </c:strRef>
          </c:cat>
          <c:val>
            <c:numRef>
              <c:f>Sheet1!$B$2:$B$3</c:f>
              <c:numCache>
                <c:formatCode>General</c:formatCode>
                <c:ptCount val="2"/>
                <c:pt idx="0">
                  <c:v>30</c:v>
                </c:pt>
                <c:pt idx="1">
                  <c:v>70</c:v>
                </c:pt>
              </c:numCache>
            </c:numRef>
          </c:val>
          <c:extLst>
            <c:ext xmlns:c16="http://schemas.microsoft.com/office/drawing/2014/chart" uri="{C3380CC4-5D6E-409C-BE32-E72D297353CC}">
              <c16:uniqueId val="{00000004-B83B-4656-B7AB-A2E5F0078A7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5"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5" kern="1200"/>
  </cs:chartArea>
  <cs:dataLabel>
    <cs:lnRef idx="0"/>
    <cs:fillRef idx="0"/>
    <cs:effectRef idx="0"/>
    <cs:fontRef idx="minor">
      <a:schemeClr val="tx2"/>
    </cs:fontRef>
    <cs:defRPr sz="1195"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5"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5"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3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5"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5"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5"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5" kern="1200"/>
  </cs:chartArea>
  <cs:dataLabel>
    <cs:lnRef idx="0"/>
    <cs:fillRef idx="0"/>
    <cs:effectRef idx="0"/>
    <cs:fontRef idx="minor">
      <a:schemeClr val="tx2"/>
    </cs:fontRef>
    <cs:defRPr sz="1195"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5"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5"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3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5"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5"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72C302-AE49-4561-94C9-F4C5AC343429}" type="datetimeFigureOut">
              <a:rPr lang="zh-CN" altLang="en-US" smtClean="0"/>
              <a:t>2022/6/2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400531-FB7A-40C9-8B6A-69F86641E240}" type="slidenum">
              <a:rPr lang="zh-CN" altLang="en-US" smtClean="0"/>
              <a:t>‹#›</a:t>
            </a:fld>
            <a:endParaRPr lang="zh-CN" altLang="en-US"/>
          </a:p>
        </p:txBody>
      </p:sp>
    </p:spTree>
    <p:extLst>
      <p:ext uri="{BB962C8B-B14F-4D97-AF65-F5344CB8AC3E}">
        <p14:creationId xmlns:p14="http://schemas.microsoft.com/office/powerpoint/2010/main" val="3827595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A2823B-4766-4697-A07F-163F4925D27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A2823B-4766-4697-A07F-163F4925D27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41_Title Slide">
    <p:bg>
      <p:bgPr>
        <a:solidFill>
          <a:srgbClr val="F5F8F9"/>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0" hasCustomPrompt="1"/>
          </p:nvPr>
        </p:nvSpPr>
        <p:spPr>
          <a:xfrm>
            <a:off x="2905432" y="0"/>
            <a:ext cx="9286568" cy="2819400"/>
          </a:xfrm>
          <a:custGeom>
            <a:avLst/>
            <a:gdLst>
              <a:gd name="connsiteX0" fmla="*/ 0 w 9286568"/>
              <a:gd name="connsiteY0" fmla="*/ 0 h 2819400"/>
              <a:gd name="connsiteX1" fmla="*/ 9286568 w 9286568"/>
              <a:gd name="connsiteY1" fmla="*/ 0 h 2819400"/>
              <a:gd name="connsiteX2" fmla="*/ 9286568 w 9286568"/>
              <a:gd name="connsiteY2" fmla="*/ 2819400 h 2819400"/>
              <a:gd name="connsiteX3" fmla="*/ 0 w 9286568"/>
              <a:gd name="connsiteY3" fmla="*/ 2819400 h 2819400"/>
            </a:gdLst>
            <a:ahLst/>
            <a:cxnLst>
              <a:cxn ang="0">
                <a:pos x="connsiteX0" y="connsiteY0"/>
              </a:cxn>
              <a:cxn ang="0">
                <a:pos x="connsiteX1" y="connsiteY1"/>
              </a:cxn>
              <a:cxn ang="0">
                <a:pos x="connsiteX2" y="connsiteY2"/>
              </a:cxn>
              <a:cxn ang="0">
                <a:pos x="connsiteX3" y="connsiteY3"/>
              </a:cxn>
            </a:cxnLst>
            <a:rect l="l" t="t" r="r" b="b"/>
            <a:pathLst>
              <a:path w="9286568" h="2819400">
                <a:moveTo>
                  <a:pt x="0" y="0"/>
                </a:moveTo>
                <a:lnTo>
                  <a:pt x="9286568" y="0"/>
                </a:lnTo>
                <a:lnTo>
                  <a:pt x="9286568" y="2819400"/>
                </a:lnTo>
                <a:lnTo>
                  <a:pt x="0" y="2819400"/>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4_Title Slide">
    <p:spTree>
      <p:nvGrpSpPr>
        <p:cNvPr id="1" name=""/>
        <p:cNvGrpSpPr/>
        <p:nvPr/>
      </p:nvGrpSpPr>
      <p:grpSpPr>
        <a:xfrm>
          <a:off x="0" y="0"/>
          <a:ext cx="0" cy="0"/>
          <a:chOff x="0" y="0"/>
          <a:chExt cx="0" cy="0"/>
        </a:xfrm>
      </p:grpSpPr>
      <p:sp>
        <p:nvSpPr>
          <p:cNvPr id="3" name="Rectangle 2"/>
          <p:cNvSpPr/>
          <p:nvPr userDrawn="1"/>
        </p:nvSpPr>
        <p:spPr>
          <a:xfrm>
            <a:off x="6096000" y="0"/>
            <a:ext cx="6096000" cy="6858000"/>
          </a:xfrm>
          <a:prstGeom prst="rect">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cstate="screen"/>
          <a:stretch>
            <a:fillRect/>
          </a:stretch>
        </p:blipFill>
        <p:spPr>
          <a:xfrm>
            <a:off x="6504710" y="1947659"/>
            <a:ext cx="5295472" cy="2962682"/>
          </a:xfrm>
          <a:prstGeom prst="rect">
            <a:avLst/>
          </a:prstGeom>
        </p:spPr>
      </p:pic>
      <p:pic>
        <p:nvPicPr>
          <p:cNvPr id="15" name="Picture 14"/>
          <p:cNvPicPr>
            <a:picLocks noChangeAspect="1"/>
          </p:cNvPicPr>
          <p:nvPr userDrawn="1"/>
        </p:nvPicPr>
        <p:blipFill>
          <a:blip r:embed="rId2" cstate="screen"/>
          <a:stretch>
            <a:fillRect/>
          </a:stretch>
        </p:blipFill>
        <p:spPr>
          <a:xfrm>
            <a:off x="391818" y="1947659"/>
            <a:ext cx="5295472" cy="2962682"/>
          </a:xfrm>
          <a:prstGeom prst="rect">
            <a:avLst/>
          </a:prstGeom>
        </p:spPr>
      </p:pic>
      <p:sp>
        <p:nvSpPr>
          <p:cNvPr id="13" name="Picture Placeholder 12"/>
          <p:cNvSpPr>
            <a:spLocks noGrp="1"/>
          </p:cNvSpPr>
          <p:nvPr>
            <p:ph type="pic" sz="quarter" idx="11" hasCustomPrompt="1"/>
          </p:nvPr>
        </p:nvSpPr>
        <p:spPr>
          <a:xfrm>
            <a:off x="7517605" y="2090738"/>
            <a:ext cx="3319463" cy="2076450"/>
          </a:xfrm>
          <a:custGeom>
            <a:avLst/>
            <a:gdLst>
              <a:gd name="connsiteX0" fmla="*/ 0 w 3340100"/>
              <a:gd name="connsiteY0" fmla="*/ 0 h 2089150"/>
              <a:gd name="connsiteX1" fmla="*/ 3340100 w 3340100"/>
              <a:gd name="connsiteY1" fmla="*/ 0 h 2089150"/>
              <a:gd name="connsiteX2" fmla="*/ 3340100 w 3340100"/>
              <a:gd name="connsiteY2" fmla="*/ 2089150 h 2089150"/>
              <a:gd name="connsiteX3" fmla="*/ 0 w 3340100"/>
              <a:gd name="connsiteY3" fmla="*/ 2089150 h 2089150"/>
            </a:gdLst>
            <a:ahLst/>
            <a:cxnLst>
              <a:cxn ang="0">
                <a:pos x="connsiteX0" y="connsiteY0"/>
              </a:cxn>
              <a:cxn ang="0">
                <a:pos x="connsiteX1" y="connsiteY1"/>
              </a:cxn>
              <a:cxn ang="0">
                <a:pos x="connsiteX2" y="connsiteY2"/>
              </a:cxn>
              <a:cxn ang="0">
                <a:pos x="connsiteX3" y="connsiteY3"/>
              </a:cxn>
            </a:cxnLst>
            <a:rect l="l" t="t" r="r" b="b"/>
            <a:pathLst>
              <a:path w="3340100" h="2089150">
                <a:moveTo>
                  <a:pt x="0" y="0"/>
                </a:moveTo>
                <a:lnTo>
                  <a:pt x="3340100" y="0"/>
                </a:lnTo>
                <a:lnTo>
                  <a:pt x="3340100" y="2089150"/>
                </a:lnTo>
                <a:lnTo>
                  <a:pt x="0" y="2089150"/>
                </a:lnTo>
                <a:close/>
              </a:path>
            </a:pathLst>
          </a:custGeom>
          <a:solidFill>
            <a:schemeClr val="bg1">
              <a:lumMod val="95000"/>
            </a:schemeClr>
          </a:solidFill>
          <a:effectLst>
            <a:innerShdw blurRad="114300" dist="12700" dir="16200000">
              <a:prstClr val="black">
                <a:alpha val="31000"/>
              </a:prstClr>
            </a:inn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10" name="Picture Placeholder 9"/>
          <p:cNvSpPr>
            <a:spLocks noGrp="1"/>
          </p:cNvSpPr>
          <p:nvPr>
            <p:ph type="pic" sz="quarter" idx="10" hasCustomPrompt="1"/>
          </p:nvPr>
        </p:nvSpPr>
        <p:spPr>
          <a:xfrm>
            <a:off x="1400176" y="2085974"/>
            <a:ext cx="3324224" cy="2083595"/>
          </a:xfrm>
          <a:custGeom>
            <a:avLst/>
            <a:gdLst>
              <a:gd name="connsiteX0" fmla="*/ 0 w 3340100"/>
              <a:gd name="connsiteY0" fmla="*/ 0 h 2089150"/>
              <a:gd name="connsiteX1" fmla="*/ 3340100 w 3340100"/>
              <a:gd name="connsiteY1" fmla="*/ 0 h 2089150"/>
              <a:gd name="connsiteX2" fmla="*/ 3340100 w 3340100"/>
              <a:gd name="connsiteY2" fmla="*/ 2089150 h 2089150"/>
              <a:gd name="connsiteX3" fmla="*/ 0 w 3340100"/>
              <a:gd name="connsiteY3" fmla="*/ 2089150 h 2089150"/>
            </a:gdLst>
            <a:ahLst/>
            <a:cxnLst>
              <a:cxn ang="0">
                <a:pos x="connsiteX0" y="connsiteY0"/>
              </a:cxn>
              <a:cxn ang="0">
                <a:pos x="connsiteX1" y="connsiteY1"/>
              </a:cxn>
              <a:cxn ang="0">
                <a:pos x="connsiteX2" y="connsiteY2"/>
              </a:cxn>
              <a:cxn ang="0">
                <a:pos x="connsiteX3" y="connsiteY3"/>
              </a:cxn>
            </a:cxnLst>
            <a:rect l="l" t="t" r="r" b="b"/>
            <a:pathLst>
              <a:path w="3340100" h="2089150">
                <a:moveTo>
                  <a:pt x="0" y="0"/>
                </a:moveTo>
                <a:lnTo>
                  <a:pt x="3340100" y="0"/>
                </a:lnTo>
                <a:lnTo>
                  <a:pt x="3340100" y="2089150"/>
                </a:lnTo>
                <a:lnTo>
                  <a:pt x="0" y="2089150"/>
                </a:lnTo>
                <a:close/>
              </a:path>
            </a:pathLst>
          </a:custGeom>
          <a:solidFill>
            <a:schemeClr val="bg1">
              <a:lumMod val="95000"/>
            </a:schemeClr>
          </a:solidFill>
          <a:effectLst>
            <a:innerShdw blurRad="114300" dist="12700" dir="16200000">
              <a:prstClr val="black">
                <a:alpha val="31000"/>
              </a:prstClr>
            </a:inn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1+#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4" decel="100000" fill="hold"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5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10" presetClass="entr" presetSubtype="0" fill="hold" grpId="0" nodeType="withEffect">
                                  <p:stCondLst>
                                    <p:cond delay="125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0"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3_Title Slide">
    <p:spTree>
      <p:nvGrpSpPr>
        <p:cNvPr id="1" name=""/>
        <p:cNvGrpSpPr/>
        <p:nvPr/>
      </p:nvGrpSpPr>
      <p:grpSpPr>
        <a:xfrm>
          <a:off x="0" y="0"/>
          <a:ext cx="0" cy="0"/>
          <a:chOff x="0" y="0"/>
          <a:chExt cx="0" cy="0"/>
        </a:xfrm>
      </p:grpSpPr>
      <p:sp>
        <p:nvSpPr>
          <p:cNvPr id="23" name="Picture Placeholder 22"/>
          <p:cNvSpPr>
            <a:spLocks noGrp="1"/>
          </p:cNvSpPr>
          <p:nvPr>
            <p:ph type="pic" sz="quarter" idx="11" hasCustomPrompt="1"/>
          </p:nvPr>
        </p:nvSpPr>
        <p:spPr>
          <a:xfrm>
            <a:off x="7973962" y="1"/>
            <a:ext cx="4218038" cy="4455885"/>
          </a:xfrm>
          <a:custGeom>
            <a:avLst/>
            <a:gdLst>
              <a:gd name="connsiteX0" fmla="*/ 0 w 4218038"/>
              <a:gd name="connsiteY0" fmla="*/ 0 h 4896465"/>
              <a:gd name="connsiteX1" fmla="*/ 4218038 w 4218038"/>
              <a:gd name="connsiteY1" fmla="*/ 0 h 4896465"/>
              <a:gd name="connsiteX2" fmla="*/ 4218038 w 4218038"/>
              <a:gd name="connsiteY2" fmla="*/ 4896465 h 4896465"/>
              <a:gd name="connsiteX3" fmla="*/ 0 w 4218038"/>
              <a:gd name="connsiteY3" fmla="*/ 4896465 h 4896465"/>
            </a:gdLst>
            <a:ahLst/>
            <a:cxnLst>
              <a:cxn ang="0">
                <a:pos x="connsiteX0" y="connsiteY0"/>
              </a:cxn>
              <a:cxn ang="0">
                <a:pos x="connsiteX1" y="connsiteY1"/>
              </a:cxn>
              <a:cxn ang="0">
                <a:pos x="connsiteX2" y="connsiteY2"/>
              </a:cxn>
              <a:cxn ang="0">
                <a:pos x="connsiteX3" y="connsiteY3"/>
              </a:cxn>
            </a:cxnLst>
            <a:rect l="l" t="t" r="r" b="b"/>
            <a:pathLst>
              <a:path w="4218038" h="4896465">
                <a:moveTo>
                  <a:pt x="0" y="0"/>
                </a:moveTo>
                <a:lnTo>
                  <a:pt x="4218038" y="0"/>
                </a:lnTo>
                <a:lnTo>
                  <a:pt x="4218038" y="4896465"/>
                </a:lnTo>
                <a:lnTo>
                  <a:pt x="0" y="4896465"/>
                </a:lnTo>
                <a:close/>
              </a:path>
            </a:pathLst>
          </a:custGeom>
          <a:no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24" name="Picture Placeholder 23"/>
          <p:cNvSpPr>
            <a:spLocks noGrp="1"/>
          </p:cNvSpPr>
          <p:nvPr>
            <p:ph type="pic" sz="quarter" idx="10" hasCustomPrompt="1"/>
          </p:nvPr>
        </p:nvSpPr>
        <p:spPr>
          <a:xfrm>
            <a:off x="6471148" y="990137"/>
            <a:ext cx="2512141" cy="2916192"/>
          </a:xfrm>
          <a:custGeom>
            <a:avLst/>
            <a:gdLst>
              <a:gd name="connsiteX0" fmla="*/ 0 w 2512141"/>
              <a:gd name="connsiteY0" fmla="*/ 0 h 2916192"/>
              <a:gd name="connsiteX1" fmla="*/ 2512141 w 2512141"/>
              <a:gd name="connsiteY1" fmla="*/ 0 h 2916192"/>
              <a:gd name="connsiteX2" fmla="*/ 2512141 w 2512141"/>
              <a:gd name="connsiteY2" fmla="*/ 2916192 h 2916192"/>
              <a:gd name="connsiteX3" fmla="*/ 0 w 2512141"/>
              <a:gd name="connsiteY3" fmla="*/ 2916192 h 2916192"/>
            </a:gdLst>
            <a:ahLst/>
            <a:cxnLst>
              <a:cxn ang="0">
                <a:pos x="connsiteX0" y="connsiteY0"/>
              </a:cxn>
              <a:cxn ang="0">
                <a:pos x="connsiteX1" y="connsiteY1"/>
              </a:cxn>
              <a:cxn ang="0">
                <a:pos x="connsiteX2" y="connsiteY2"/>
              </a:cxn>
              <a:cxn ang="0">
                <a:pos x="connsiteX3" y="connsiteY3"/>
              </a:cxn>
            </a:cxnLst>
            <a:rect l="l" t="t" r="r" b="b"/>
            <a:pathLst>
              <a:path w="2512141" h="2916192">
                <a:moveTo>
                  <a:pt x="0" y="0"/>
                </a:moveTo>
                <a:lnTo>
                  <a:pt x="2512141" y="0"/>
                </a:lnTo>
                <a:lnTo>
                  <a:pt x="2512141" y="2916192"/>
                </a:lnTo>
                <a:lnTo>
                  <a:pt x="0" y="2916192"/>
                </a:lnTo>
                <a:close/>
              </a:path>
            </a:pathLst>
          </a:custGeom>
          <a:noFill/>
          <a:effectLst>
            <a:outerShdw blurRad="927100" dist="698500" dir="5400000" sx="80000" sy="80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1+#ppt_w/2"/>
                                          </p:val>
                                        </p:tav>
                                        <p:tav tm="100000">
                                          <p:val>
                                            <p:strVal val="#ppt_x"/>
                                          </p:val>
                                        </p:tav>
                                      </p:tavLst>
                                    </p:anim>
                                    <p:anim calcmode="lin" valueType="num">
                                      <p:cBhvr additive="base">
                                        <p:cTn id="8" dur="750" fill="hold"/>
                                        <p:tgtEl>
                                          <p:spTgt spid="2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60_Title Slide">
    <p:bg>
      <p:bgPr>
        <a:gradFill flip="none" rotWithShape="1">
          <a:gsLst>
            <a:gs pos="0">
              <a:srgbClr val="748773"/>
            </a:gs>
            <a:gs pos="85000">
              <a:srgbClr val="748773">
                <a:alpha val="44000"/>
              </a:srgbClr>
            </a:gs>
          </a:gsLst>
          <a:lin ang="2700000" scaled="1"/>
          <a:tileRect/>
        </a:gradFill>
        <a:effectLst/>
      </p:bgPr>
    </p:bg>
    <p:spTree>
      <p:nvGrpSpPr>
        <p:cNvPr id="1" name=""/>
        <p:cNvGrpSpPr/>
        <p:nvPr/>
      </p:nvGrpSpPr>
      <p:grpSpPr>
        <a:xfrm>
          <a:off x="0" y="0"/>
          <a:ext cx="0" cy="0"/>
          <a:chOff x="0" y="0"/>
          <a:chExt cx="0" cy="0"/>
        </a:xfrm>
      </p:grpSpPr>
      <p:sp>
        <p:nvSpPr>
          <p:cNvPr id="13" name="Rectangle 12"/>
          <p:cNvSpPr/>
          <p:nvPr userDrawn="1"/>
        </p:nvSpPr>
        <p:spPr>
          <a:xfrm>
            <a:off x="8656539" y="0"/>
            <a:ext cx="3535461" cy="6858000"/>
          </a:xfrm>
          <a:prstGeom prst="rect">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26"/>
          <p:cNvSpPr>
            <a:spLocks noGrp="1"/>
          </p:cNvSpPr>
          <p:nvPr>
            <p:ph type="pic" sz="quarter" idx="10" hasCustomPrompt="1"/>
          </p:nvPr>
        </p:nvSpPr>
        <p:spPr>
          <a:xfrm>
            <a:off x="6392663" y="1165124"/>
            <a:ext cx="4527754" cy="4527754"/>
          </a:xfrm>
          <a:custGeom>
            <a:avLst/>
            <a:gdLst>
              <a:gd name="connsiteX0" fmla="*/ 2263877 w 4527754"/>
              <a:gd name="connsiteY0" fmla="*/ 0 h 4527754"/>
              <a:gd name="connsiteX1" fmla="*/ 4527754 w 4527754"/>
              <a:gd name="connsiteY1" fmla="*/ 2263877 h 4527754"/>
              <a:gd name="connsiteX2" fmla="*/ 2263877 w 4527754"/>
              <a:gd name="connsiteY2" fmla="*/ 4527754 h 4527754"/>
              <a:gd name="connsiteX3" fmla="*/ 0 w 4527754"/>
              <a:gd name="connsiteY3" fmla="*/ 2263877 h 4527754"/>
              <a:gd name="connsiteX4" fmla="*/ 2263877 w 4527754"/>
              <a:gd name="connsiteY4" fmla="*/ 0 h 4527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7754" h="4527754">
                <a:moveTo>
                  <a:pt x="2263877" y="0"/>
                </a:moveTo>
                <a:cubicBezTo>
                  <a:pt x="3514182" y="0"/>
                  <a:pt x="4527754" y="1013572"/>
                  <a:pt x="4527754" y="2263877"/>
                </a:cubicBezTo>
                <a:cubicBezTo>
                  <a:pt x="4527754" y="3514182"/>
                  <a:pt x="3514182" y="4527754"/>
                  <a:pt x="2263877" y="4527754"/>
                </a:cubicBezTo>
                <a:cubicBezTo>
                  <a:pt x="1013572" y="4527754"/>
                  <a:pt x="0" y="3514182"/>
                  <a:pt x="0" y="2263877"/>
                </a:cubicBezTo>
                <a:cubicBezTo>
                  <a:pt x="0" y="1013572"/>
                  <a:pt x="1013572" y="0"/>
                  <a:pt x="2263877"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bg1">
                    <a:lumMod val="8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1+#ppt_w/2"/>
                                          </p:val>
                                        </p:tav>
                                        <p:tav tm="100000">
                                          <p:val>
                                            <p:strVal val="#ppt_x"/>
                                          </p:val>
                                        </p:tav>
                                      </p:tavLst>
                                    </p:anim>
                                    <p:anim calcmode="lin" valueType="num">
                                      <p:cBhvr additive="base">
                                        <p:cTn id="8" dur="75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750" fill="hold"/>
                                        <p:tgtEl>
                                          <p:spTgt spid="27"/>
                                        </p:tgtEl>
                                        <p:attrNameLst>
                                          <p:attrName>ppt_x</p:attrName>
                                        </p:attrNameLst>
                                      </p:cBhvr>
                                      <p:tavLst>
                                        <p:tav tm="0">
                                          <p:val>
                                            <p:strVal val="1+#ppt_w/2"/>
                                          </p:val>
                                        </p:tav>
                                        <p:tav tm="100000">
                                          <p:val>
                                            <p:strVal val="#ppt_x"/>
                                          </p:val>
                                        </p:tav>
                                      </p:tavLst>
                                    </p:anim>
                                    <p:anim calcmode="lin" valueType="num">
                                      <p:cBhvr additive="base">
                                        <p:cTn id="12" dur="75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7"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2" name="Picture Placeholder 3"/>
          <p:cNvSpPr>
            <a:spLocks noGrp="1"/>
          </p:cNvSpPr>
          <p:nvPr>
            <p:ph type="pic" sz="quarter" idx="11" hasCustomPrompt="1"/>
          </p:nvPr>
        </p:nvSpPr>
        <p:spPr>
          <a:xfrm>
            <a:off x="0" y="0"/>
            <a:ext cx="4498258" cy="6858000"/>
          </a:xfrm>
          <a:custGeom>
            <a:avLst/>
            <a:gdLst>
              <a:gd name="connsiteX0" fmla="*/ 0 w 4203290"/>
              <a:gd name="connsiteY0" fmla="*/ 0 h 6858000"/>
              <a:gd name="connsiteX1" fmla="*/ 4203290 w 4203290"/>
              <a:gd name="connsiteY1" fmla="*/ 0 h 6858000"/>
              <a:gd name="connsiteX2" fmla="*/ 4203290 w 4203290"/>
              <a:gd name="connsiteY2" fmla="*/ 6858000 h 6858000"/>
              <a:gd name="connsiteX3" fmla="*/ 0 w 420329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03290" h="6858000">
                <a:moveTo>
                  <a:pt x="0" y="0"/>
                </a:moveTo>
                <a:lnTo>
                  <a:pt x="4203290" y="0"/>
                </a:lnTo>
                <a:lnTo>
                  <a:pt x="4203290" y="6858000"/>
                </a:lnTo>
                <a:lnTo>
                  <a:pt x="0" y="6858000"/>
                </a:lnTo>
                <a:close/>
              </a:path>
            </a:pathLst>
          </a:custGeom>
          <a:solidFill>
            <a:schemeClr val="bg1">
              <a:lumMod val="95000"/>
              <a:alpha val="40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bg1">
                    <a:lumMod val="7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id-ID" dirty="0"/>
          </a:p>
        </p:txBody>
      </p:sp>
      <p:sp>
        <p:nvSpPr>
          <p:cNvPr id="3" name="Rectangle 2"/>
          <p:cNvSpPr/>
          <p:nvPr userDrawn="1"/>
        </p:nvSpPr>
        <p:spPr>
          <a:xfrm>
            <a:off x="4564380" y="0"/>
            <a:ext cx="7627620" cy="3429000"/>
          </a:xfrm>
          <a:prstGeom prst="rect">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3"/>
          <p:cNvSpPr/>
          <p:nvPr userDrawn="1"/>
        </p:nvSpPr>
        <p:spPr>
          <a:xfrm>
            <a:off x="4564380" y="3429000"/>
            <a:ext cx="7627620" cy="3429000"/>
          </a:xfrm>
          <a:prstGeom prst="rect">
            <a:avLst/>
          </a:prstGeom>
          <a:solidFill>
            <a:srgbClr val="74877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ppt_x"/>
                                          </p:val>
                                        </p:tav>
                                        <p:tav tm="100000">
                                          <p:val>
                                            <p:strVal val="#ppt_x"/>
                                          </p:val>
                                        </p:tav>
                                      </p:tavLst>
                                    </p:anim>
                                    <p:anim calcmode="lin" valueType="num">
                                      <p:cBhvr additive="base">
                                        <p:cTn id="12" dur="75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2" name="Picture Placeholder 3"/>
          <p:cNvSpPr>
            <a:spLocks noGrp="1"/>
          </p:cNvSpPr>
          <p:nvPr>
            <p:ph type="pic" sz="quarter" idx="11" hasCustomPrompt="1"/>
          </p:nvPr>
        </p:nvSpPr>
        <p:spPr>
          <a:xfrm>
            <a:off x="0" y="0"/>
            <a:ext cx="4498258" cy="6858000"/>
          </a:xfrm>
          <a:custGeom>
            <a:avLst/>
            <a:gdLst>
              <a:gd name="connsiteX0" fmla="*/ 0 w 4203290"/>
              <a:gd name="connsiteY0" fmla="*/ 0 h 6858000"/>
              <a:gd name="connsiteX1" fmla="*/ 4203290 w 4203290"/>
              <a:gd name="connsiteY1" fmla="*/ 0 h 6858000"/>
              <a:gd name="connsiteX2" fmla="*/ 4203290 w 4203290"/>
              <a:gd name="connsiteY2" fmla="*/ 6858000 h 6858000"/>
              <a:gd name="connsiteX3" fmla="*/ 0 w 420329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03290" h="6858000">
                <a:moveTo>
                  <a:pt x="0" y="0"/>
                </a:moveTo>
                <a:lnTo>
                  <a:pt x="4203290" y="0"/>
                </a:lnTo>
                <a:lnTo>
                  <a:pt x="4203290" y="6858000"/>
                </a:lnTo>
                <a:lnTo>
                  <a:pt x="0" y="6858000"/>
                </a:lnTo>
                <a:close/>
              </a:path>
            </a:pathLst>
          </a:custGeom>
          <a:solidFill>
            <a:schemeClr val="bg1">
              <a:lumMod val="95000"/>
              <a:alpha val="40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bg1">
                    <a:lumMod val="7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id-ID" dirty="0"/>
          </a:p>
        </p:txBody>
      </p:sp>
      <p:sp>
        <p:nvSpPr>
          <p:cNvPr id="3" name="Rectangle 2"/>
          <p:cNvSpPr/>
          <p:nvPr userDrawn="1"/>
        </p:nvSpPr>
        <p:spPr>
          <a:xfrm>
            <a:off x="4564380" y="0"/>
            <a:ext cx="7627620" cy="3429000"/>
          </a:xfrm>
          <a:prstGeom prst="rect">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3"/>
          <p:cNvSpPr/>
          <p:nvPr userDrawn="1"/>
        </p:nvSpPr>
        <p:spPr>
          <a:xfrm>
            <a:off x="4564380" y="3429000"/>
            <a:ext cx="7627620" cy="3429000"/>
          </a:xfrm>
          <a:prstGeom prst="rect">
            <a:avLst/>
          </a:prstGeom>
          <a:solidFill>
            <a:srgbClr val="74877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ppt_x"/>
                                          </p:val>
                                        </p:tav>
                                        <p:tav tm="100000">
                                          <p:val>
                                            <p:strVal val="#ppt_x"/>
                                          </p:val>
                                        </p:tav>
                                      </p:tavLst>
                                    </p:anim>
                                    <p:anim calcmode="lin" valueType="num">
                                      <p:cBhvr additive="base">
                                        <p:cTn id="12" dur="75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3969296" y="1646841"/>
            <a:ext cx="3582385" cy="3564318"/>
          </a:xfrm>
          <a:custGeom>
            <a:avLst/>
            <a:gdLst>
              <a:gd name="connsiteX0" fmla="*/ 0 w 3582385"/>
              <a:gd name="connsiteY0" fmla="*/ 0 h 3564318"/>
              <a:gd name="connsiteX1" fmla="*/ 3582385 w 3582385"/>
              <a:gd name="connsiteY1" fmla="*/ 0 h 3564318"/>
              <a:gd name="connsiteX2" fmla="*/ 3582385 w 3582385"/>
              <a:gd name="connsiteY2" fmla="*/ 3564318 h 3564318"/>
              <a:gd name="connsiteX3" fmla="*/ 0 w 3582385"/>
              <a:gd name="connsiteY3" fmla="*/ 3564318 h 3564318"/>
            </a:gdLst>
            <a:ahLst/>
            <a:cxnLst>
              <a:cxn ang="0">
                <a:pos x="connsiteX0" y="connsiteY0"/>
              </a:cxn>
              <a:cxn ang="0">
                <a:pos x="connsiteX1" y="connsiteY1"/>
              </a:cxn>
              <a:cxn ang="0">
                <a:pos x="connsiteX2" y="connsiteY2"/>
              </a:cxn>
              <a:cxn ang="0">
                <a:pos x="connsiteX3" y="connsiteY3"/>
              </a:cxn>
            </a:cxnLst>
            <a:rect l="l" t="t" r="r" b="b"/>
            <a:pathLst>
              <a:path w="3582385" h="3564318">
                <a:moveTo>
                  <a:pt x="0" y="0"/>
                </a:moveTo>
                <a:lnTo>
                  <a:pt x="3582385" y="0"/>
                </a:lnTo>
                <a:lnTo>
                  <a:pt x="3582385" y="3564318"/>
                </a:lnTo>
                <a:lnTo>
                  <a:pt x="0" y="3564318"/>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8" name="Picture Placeholder 7"/>
          <p:cNvSpPr>
            <a:spLocks noGrp="1"/>
          </p:cNvSpPr>
          <p:nvPr>
            <p:ph type="pic" sz="quarter" idx="11" hasCustomPrompt="1"/>
          </p:nvPr>
        </p:nvSpPr>
        <p:spPr>
          <a:xfrm>
            <a:off x="7551682" y="0"/>
            <a:ext cx="4640317" cy="6858000"/>
          </a:xfrm>
          <a:custGeom>
            <a:avLst/>
            <a:gdLst>
              <a:gd name="connsiteX0" fmla="*/ 0 w 4640317"/>
              <a:gd name="connsiteY0" fmla="*/ 0 h 6858000"/>
              <a:gd name="connsiteX1" fmla="*/ 4640317 w 4640317"/>
              <a:gd name="connsiteY1" fmla="*/ 0 h 6858000"/>
              <a:gd name="connsiteX2" fmla="*/ 4640317 w 4640317"/>
              <a:gd name="connsiteY2" fmla="*/ 6858000 h 6858000"/>
              <a:gd name="connsiteX3" fmla="*/ 0 w 464031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640317" h="6858000">
                <a:moveTo>
                  <a:pt x="0" y="0"/>
                </a:moveTo>
                <a:lnTo>
                  <a:pt x="4640317" y="0"/>
                </a:lnTo>
                <a:lnTo>
                  <a:pt x="4640317" y="6858000"/>
                </a:lnTo>
                <a:lnTo>
                  <a:pt x="0" y="6858000"/>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3981328" y="2288458"/>
            <a:ext cx="2011681" cy="1734904"/>
          </a:xfrm>
          <a:custGeom>
            <a:avLst/>
            <a:gdLst>
              <a:gd name="connsiteX0" fmla="*/ 0 w 2011681"/>
              <a:gd name="connsiteY0" fmla="*/ 0 h 1734904"/>
              <a:gd name="connsiteX1" fmla="*/ 2011681 w 2011681"/>
              <a:gd name="connsiteY1" fmla="*/ 0 h 1734904"/>
              <a:gd name="connsiteX2" fmla="*/ 2011681 w 2011681"/>
              <a:gd name="connsiteY2" fmla="*/ 1734904 h 1734904"/>
              <a:gd name="connsiteX3" fmla="*/ 0 w 2011681"/>
              <a:gd name="connsiteY3" fmla="*/ 1734904 h 1734904"/>
            </a:gdLst>
            <a:ahLst/>
            <a:cxnLst>
              <a:cxn ang="0">
                <a:pos x="connsiteX0" y="connsiteY0"/>
              </a:cxn>
              <a:cxn ang="0">
                <a:pos x="connsiteX1" y="connsiteY1"/>
              </a:cxn>
              <a:cxn ang="0">
                <a:pos x="connsiteX2" y="connsiteY2"/>
              </a:cxn>
              <a:cxn ang="0">
                <a:pos x="connsiteX3" y="connsiteY3"/>
              </a:cxn>
            </a:cxnLst>
            <a:rect l="l" t="t" r="r" b="b"/>
            <a:pathLst>
              <a:path w="2011681" h="1734904">
                <a:moveTo>
                  <a:pt x="0" y="0"/>
                </a:moveTo>
                <a:lnTo>
                  <a:pt x="2011681" y="0"/>
                </a:lnTo>
                <a:lnTo>
                  <a:pt x="2011681" y="1734904"/>
                </a:lnTo>
                <a:lnTo>
                  <a:pt x="0" y="1734904"/>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11" name="Picture Placeholder 10"/>
          <p:cNvSpPr>
            <a:spLocks noGrp="1"/>
          </p:cNvSpPr>
          <p:nvPr>
            <p:ph type="pic" sz="quarter" idx="11" hasCustomPrompt="1"/>
          </p:nvPr>
        </p:nvSpPr>
        <p:spPr>
          <a:xfrm>
            <a:off x="6096000" y="4130039"/>
            <a:ext cx="1734904" cy="2011681"/>
          </a:xfrm>
          <a:custGeom>
            <a:avLst/>
            <a:gdLst>
              <a:gd name="connsiteX0" fmla="*/ 0 w 1734904"/>
              <a:gd name="connsiteY0" fmla="*/ 0 h 2011681"/>
              <a:gd name="connsiteX1" fmla="*/ 1734904 w 1734904"/>
              <a:gd name="connsiteY1" fmla="*/ 0 h 2011681"/>
              <a:gd name="connsiteX2" fmla="*/ 1734904 w 1734904"/>
              <a:gd name="connsiteY2" fmla="*/ 2011681 h 2011681"/>
              <a:gd name="connsiteX3" fmla="*/ 0 w 1734904"/>
              <a:gd name="connsiteY3" fmla="*/ 2011681 h 2011681"/>
            </a:gdLst>
            <a:ahLst/>
            <a:cxnLst>
              <a:cxn ang="0">
                <a:pos x="connsiteX0" y="connsiteY0"/>
              </a:cxn>
              <a:cxn ang="0">
                <a:pos x="connsiteX1" y="connsiteY1"/>
              </a:cxn>
              <a:cxn ang="0">
                <a:pos x="connsiteX2" y="connsiteY2"/>
              </a:cxn>
              <a:cxn ang="0">
                <a:pos x="connsiteX3" y="connsiteY3"/>
              </a:cxn>
            </a:cxnLst>
            <a:rect l="l" t="t" r="r" b="b"/>
            <a:pathLst>
              <a:path w="1734904" h="2011681">
                <a:moveTo>
                  <a:pt x="0" y="0"/>
                </a:moveTo>
                <a:lnTo>
                  <a:pt x="1734904" y="0"/>
                </a:lnTo>
                <a:lnTo>
                  <a:pt x="1734904" y="2011681"/>
                </a:lnTo>
                <a:lnTo>
                  <a:pt x="0" y="2011681"/>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10" name="Picture Placeholder 9"/>
          <p:cNvSpPr>
            <a:spLocks noGrp="1"/>
          </p:cNvSpPr>
          <p:nvPr>
            <p:ph type="pic" sz="quarter" idx="12" hasCustomPrompt="1"/>
          </p:nvPr>
        </p:nvSpPr>
        <p:spPr>
          <a:xfrm>
            <a:off x="6096000" y="1295402"/>
            <a:ext cx="5434012" cy="2727960"/>
          </a:xfrm>
          <a:custGeom>
            <a:avLst/>
            <a:gdLst>
              <a:gd name="connsiteX0" fmla="*/ 0 w 5434012"/>
              <a:gd name="connsiteY0" fmla="*/ 0 h 2727960"/>
              <a:gd name="connsiteX1" fmla="*/ 5434012 w 5434012"/>
              <a:gd name="connsiteY1" fmla="*/ 0 h 2727960"/>
              <a:gd name="connsiteX2" fmla="*/ 5434012 w 5434012"/>
              <a:gd name="connsiteY2" fmla="*/ 2727960 h 2727960"/>
              <a:gd name="connsiteX3" fmla="*/ 0 w 5434012"/>
              <a:gd name="connsiteY3" fmla="*/ 2727960 h 2727960"/>
            </a:gdLst>
            <a:ahLst/>
            <a:cxnLst>
              <a:cxn ang="0">
                <a:pos x="connsiteX0" y="connsiteY0"/>
              </a:cxn>
              <a:cxn ang="0">
                <a:pos x="connsiteX1" y="connsiteY1"/>
              </a:cxn>
              <a:cxn ang="0">
                <a:pos x="connsiteX2" y="connsiteY2"/>
              </a:cxn>
              <a:cxn ang="0">
                <a:pos x="connsiteX3" y="connsiteY3"/>
              </a:cxn>
            </a:cxnLst>
            <a:rect l="l" t="t" r="r" b="b"/>
            <a:pathLst>
              <a:path w="5434012" h="2727960">
                <a:moveTo>
                  <a:pt x="0" y="0"/>
                </a:moveTo>
                <a:lnTo>
                  <a:pt x="5434012" y="0"/>
                </a:lnTo>
                <a:lnTo>
                  <a:pt x="5434012" y="2727960"/>
                </a:lnTo>
                <a:lnTo>
                  <a:pt x="0" y="2727960"/>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0-#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1+#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67_Title Slide">
    <p:bg>
      <p:bgPr>
        <a:solidFill>
          <a:srgbClr val="F5F8F9"/>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7122941" y="1607574"/>
            <a:ext cx="4020456" cy="4572000"/>
          </a:xfrm>
          <a:custGeom>
            <a:avLst/>
            <a:gdLst>
              <a:gd name="connsiteX0" fmla="*/ 43542 w 4020456"/>
              <a:gd name="connsiteY0" fmla="*/ 0 h 4572000"/>
              <a:gd name="connsiteX1" fmla="*/ 3976914 w 4020456"/>
              <a:gd name="connsiteY1" fmla="*/ 0 h 4572000"/>
              <a:gd name="connsiteX2" fmla="*/ 4020456 w 4020456"/>
              <a:gd name="connsiteY2" fmla="*/ 43542 h 4572000"/>
              <a:gd name="connsiteX3" fmla="*/ 4020456 w 4020456"/>
              <a:gd name="connsiteY3" fmla="*/ 4528458 h 4572000"/>
              <a:gd name="connsiteX4" fmla="*/ 3976914 w 4020456"/>
              <a:gd name="connsiteY4" fmla="*/ 4572000 h 4572000"/>
              <a:gd name="connsiteX5" fmla="*/ 43542 w 4020456"/>
              <a:gd name="connsiteY5" fmla="*/ 4572000 h 4572000"/>
              <a:gd name="connsiteX6" fmla="*/ 0 w 4020456"/>
              <a:gd name="connsiteY6" fmla="*/ 4528458 h 4572000"/>
              <a:gd name="connsiteX7" fmla="*/ 0 w 4020456"/>
              <a:gd name="connsiteY7" fmla="*/ 43542 h 4572000"/>
              <a:gd name="connsiteX8" fmla="*/ 43542 w 4020456"/>
              <a:gd name="connsiteY8"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0456" h="4572000">
                <a:moveTo>
                  <a:pt x="43542" y="0"/>
                </a:moveTo>
                <a:lnTo>
                  <a:pt x="3976914" y="0"/>
                </a:lnTo>
                <a:cubicBezTo>
                  <a:pt x="4000962" y="0"/>
                  <a:pt x="4020456" y="19494"/>
                  <a:pt x="4020456" y="43542"/>
                </a:cubicBezTo>
                <a:lnTo>
                  <a:pt x="4020456" y="4528458"/>
                </a:lnTo>
                <a:cubicBezTo>
                  <a:pt x="4020456" y="4552506"/>
                  <a:pt x="4000962" y="4572000"/>
                  <a:pt x="3976914" y="4572000"/>
                </a:cubicBezTo>
                <a:lnTo>
                  <a:pt x="43542" y="4572000"/>
                </a:lnTo>
                <a:cubicBezTo>
                  <a:pt x="19494" y="4572000"/>
                  <a:pt x="0" y="4552506"/>
                  <a:pt x="0" y="4528458"/>
                </a:cubicBezTo>
                <a:lnTo>
                  <a:pt x="0" y="43542"/>
                </a:lnTo>
                <a:cubicBezTo>
                  <a:pt x="0" y="19494"/>
                  <a:pt x="19494" y="0"/>
                  <a:pt x="43542" y="0"/>
                </a:cubicBezTo>
                <a:close/>
              </a:path>
            </a:pathLst>
          </a:custGeom>
          <a:noFill/>
          <a:effectLst>
            <a:outerShdw blurRad="914400" dist="673100" dir="5400000" sx="81000" sy="81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 y="0"/>
            <a:ext cx="8505171" cy="5105996"/>
          </a:xfrm>
          <a:custGeom>
            <a:avLst/>
            <a:gdLst>
              <a:gd name="connsiteX0" fmla="*/ 0 w 8505171"/>
              <a:gd name="connsiteY0" fmla="*/ 0 h 5105996"/>
              <a:gd name="connsiteX1" fmla="*/ 8505171 w 8505171"/>
              <a:gd name="connsiteY1" fmla="*/ 0 h 5105996"/>
              <a:gd name="connsiteX2" fmla="*/ 8505171 w 8505171"/>
              <a:gd name="connsiteY2" fmla="*/ 5105996 h 5105996"/>
              <a:gd name="connsiteX3" fmla="*/ 0 w 8505171"/>
              <a:gd name="connsiteY3" fmla="*/ 5105996 h 5105996"/>
            </a:gdLst>
            <a:ahLst/>
            <a:cxnLst>
              <a:cxn ang="0">
                <a:pos x="connsiteX0" y="connsiteY0"/>
              </a:cxn>
              <a:cxn ang="0">
                <a:pos x="connsiteX1" y="connsiteY1"/>
              </a:cxn>
              <a:cxn ang="0">
                <a:pos x="connsiteX2" y="connsiteY2"/>
              </a:cxn>
              <a:cxn ang="0">
                <a:pos x="connsiteX3" y="connsiteY3"/>
              </a:cxn>
            </a:cxnLst>
            <a:rect l="l" t="t" r="r" b="b"/>
            <a:pathLst>
              <a:path w="8505171" h="5105996">
                <a:moveTo>
                  <a:pt x="0" y="0"/>
                </a:moveTo>
                <a:lnTo>
                  <a:pt x="8505171" y="0"/>
                </a:lnTo>
                <a:lnTo>
                  <a:pt x="8505171" y="5105996"/>
                </a:lnTo>
                <a:lnTo>
                  <a:pt x="0" y="5105996"/>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4133850" y="-1"/>
            <a:ext cx="8058150" cy="6858000"/>
          </a:xfrm>
          <a:custGeom>
            <a:avLst/>
            <a:gdLst>
              <a:gd name="connsiteX0" fmla="*/ 0 w 8058150"/>
              <a:gd name="connsiteY0" fmla="*/ 0 h 6858000"/>
              <a:gd name="connsiteX1" fmla="*/ 8058150 w 8058150"/>
              <a:gd name="connsiteY1" fmla="*/ 0 h 6858000"/>
              <a:gd name="connsiteX2" fmla="*/ 8058150 w 8058150"/>
              <a:gd name="connsiteY2" fmla="*/ 6858000 h 6858000"/>
              <a:gd name="connsiteX3" fmla="*/ 6858000 w 80581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058150" h="6858000">
                <a:moveTo>
                  <a:pt x="0" y="0"/>
                </a:moveTo>
                <a:lnTo>
                  <a:pt x="8058150" y="0"/>
                </a:lnTo>
                <a:lnTo>
                  <a:pt x="8058150" y="6858000"/>
                </a:lnTo>
                <a:lnTo>
                  <a:pt x="6858000" y="6858000"/>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4" name="Picture Placeholder 9"/>
          <p:cNvSpPr>
            <a:spLocks noGrp="1"/>
          </p:cNvSpPr>
          <p:nvPr>
            <p:ph type="pic" sz="quarter" idx="11" hasCustomPrompt="1"/>
          </p:nvPr>
        </p:nvSpPr>
        <p:spPr>
          <a:xfrm>
            <a:off x="5741602" y="1592826"/>
            <a:ext cx="4948523" cy="3657600"/>
          </a:xfrm>
          <a:custGeom>
            <a:avLst/>
            <a:gdLst>
              <a:gd name="connsiteX0" fmla="*/ 0 w 4948523"/>
              <a:gd name="connsiteY0" fmla="*/ 0 h 3657600"/>
              <a:gd name="connsiteX1" fmla="*/ 4948523 w 4948523"/>
              <a:gd name="connsiteY1" fmla="*/ 0 h 3657600"/>
              <a:gd name="connsiteX2" fmla="*/ 4948523 w 4948523"/>
              <a:gd name="connsiteY2" fmla="*/ 3657600 h 3657600"/>
              <a:gd name="connsiteX3" fmla="*/ 3657600 w 4948523"/>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4948523" h="3657600">
                <a:moveTo>
                  <a:pt x="0" y="0"/>
                </a:moveTo>
                <a:lnTo>
                  <a:pt x="4948523" y="0"/>
                </a:lnTo>
                <a:lnTo>
                  <a:pt x="4948523" y="3657600"/>
                </a:lnTo>
                <a:lnTo>
                  <a:pt x="3657600" y="3657600"/>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829191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604355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158932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4448213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084912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702204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758190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613129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9529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042219" y="1371600"/>
            <a:ext cx="6435214" cy="3923072"/>
          </a:xfrm>
          <a:custGeom>
            <a:avLst/>
            <a:gdLst>
              <a:gd name="connsiteX0" fmla="*/ 0 w 6435214"/>
              <a:gd name="connsiteY0" fmla="*/ 0 h 3923072"/>
              <a:gd name="connsiteX1" fmla="*/ 6435214 w 6435214"/>
              <a:gd name="connsiteY1" fmla="*/ 0 h 3923072"/>
              <a:gd name="connsiteX2" fmla="*/ 6435214 w 6435214"/>
              <a:gd name="connsiteY2" fmla="*/ 3923072 h 3923072"/>
              <a:gd name="connsiteX3" fmla="*/ 0 w 6435214"/>
              <a:gd name="connsiteY3" fmla="*/ 3923072 h 3923072"/>
            </a:gdLst>
            <a:ahLst/>
            <a:cxnLst>
              <a:cxn ang="0">
                <a:pos x="connsiteX0" y="connsiteY0"/>
              </a:cxn>
              <a:cxn ang="0">
                <a:pos x="connsiteX1" y="connsiteY1"/>
              </a:cxn>
              <a:cxn ang="0">
                <a:pos x="connsiteX2" y="connsiteY2"/>
              </a:cxn>
              <a:cxn ang="0">
                <a:pos x="connsiteX3" y="connsiteY3"/>
              </a:cxn>
            </a:cxnLst>
            <a:rect l="l" t="t" r="r" b="b"/>
            <a:pathLst>
              <a:path w="6435214" h="3923072">
                <a:moveTo>
                  <a:pt x="0" y="0"/>
                </a:moveTo>
                <a:lnTo>
                  <a:pt x="6435214" y="0"/>
                </a:lnTo>
                <a:lnTo>
                  <a:pt x="6435214" y="3923072"/>
                </a:lnTo>
                <a:lnTo>
                  <a:pt x="0" y="3923072"/>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747900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5008200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8461463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81248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TextBox 3"/>
          <p:cNvSpPr txBox="1"/>
          <p:nvPr userDrawn="1"/>
        </p:nvSpPr>
        <p:spPr>
          <a:xfrm>
            <a:off x="104304" y="6543364"/>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black"/>
                </a:solidFill>
                <a:effectLst/>
                <a:uLnTx/>
                <a:uFillTx/>
                <a:hlinkClick r:id="rId2"/>
              </a:rPr>
              <a:t>行业</a:t>
            </a: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en-US" altLang="zh-CN" sz="100" b="0" i="0" u="none" strike="noStrike" kern="0" cap="none" spc="0" normalizeH="0" baseline="0" noProof="0" dirty="0">
                <a:ln>
                  <a:noFill/>
                </a:ln>
                <a:solidFill>
                  <a:prstClr val="black"/>
                </a:solidFill>
                <a:effectLst/>
                <a:uLnTx/>
                <a:uFillTx/>
              </a:rPr>
              <a:t>http://www.1ppt.com/hangye/</a:t>
            </a:r>
          </a:p>
        </p:txBody>
      </p:sp>
    </p:spTree>
    <p:extLst>
      <p:ext uri="{BB962C8B-B14F-4D97-AF65-F5344CB8AC3E}">
        <p14:creationId xmlns:p14="http://schemas.microsoft.com/office/powerpoint/2010/main" val="31413502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9591640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9246363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5545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2022/6/2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1592269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2022/6/2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348822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rgbClr val="F5F8F9"/>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0" hasCustomPrompt="1"/>
          </p:nvPr>
        </p:nvSpPr>
        <p:spPr>
          <a:xfrm>
            <a:off x="6096000" y="487806"/>
            <a:ext cx="5161613" cy="5161613"/>
          </a:xfrm>
          <a:custGeom>
            <a:avLst/>
            <a:gdLst>
              <a:gd name="connsiteX0" fmla="*/ 0 w 4786859"/>
              <a:gd name="connsiteY0" fmla="*/ 0 h 4786859"/>
              <a:gd name="connsiteX1" fmla="*/ 4786859 w 4786859"/>
              <a:gd name="connsiteY1" fmla="*/ 0 h 4786859"/>
              <a:gd name="connsiteX2" fmla="*/ 4786859 w 4786859"/>
              <a:gd name="connsiteY2" fmla="*/ 4786859 h 4786859"/>
              <a:gd name="connsiteX3" fmla="*/ 0 w 4786859"/>
              <a:gd name="connsiteY3" fmla="*/ 4786859 h 4786859"/>
            </a:gdLst>
            <a:ahLst/>
            <a:cxnLst>
              <a:cxn ang="0">
                <a:pos x="connsiteX0" y="connsiteY0"/>
              </a:cxn>
              <a:cxn ang="0">
                <a:pos x="connsiteX1" y="connsiteY1"/>
              </a:cxn>
              <a:cxn ang="0">
                <a:pos x="connsiteX2" y="connsiteY2"/>
              </a:cxn>
              <a:cxn ang="0">
                <a:pos x="connsiteX3" y="connsiteY3"/>
              </a:cxn>
            </a:cxnLst>
            <a:rect l="l" t="t" r="r" b="b"/>
            <a:pathLst>
              <a:path w="4786859" h="4786859">
                <a:moveTo>
                  <a:pt x="0" y="0"/>
                </a:moveTo>
                <a:lnTo>
                  <a:pt x="4786859" y="0"/>
                </a:lnTo>
                <a:lnTo>
                  <a:pt x="4786859" y="4786859"/>
                </a:lnTo>
                <a:lnTo>
                  <a:pt x="0" y="4786859"/>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20" name="Picture Placeholder 19"/>
          <p:cNvSpPr>
            <a:spLocks noGrp="1"/>
          </p:cNvSpPr>
          <p:nvPr>
            <p:ph type="pic" sz="quarter" idx="11" hasCustomPrompt="1"/>
          </p:nvPr>
        </p:nvSpPr>
        <p:spPr>
          <a:xfrm>
            <a:off x="4383089" y="1716089"/>
            <a:ext cx="3425825" cy="3425825"/>
          </a:xfrm>
          <a:custGeom>
            <a:avLst/>
            <a:gdLst>
              <a:gd name="connsiteX0" fmla="*/ 554574 w 3425825"/>
              <a:gd name="connsiteY0" fmla="*/ 0 h 3425825"/>
              <a:gd name="connsiteX1" fmla="*/ 1712119 w 3425825"/>
              <a:gd name="connsiteY1" fmla="*/ 1159925 h 3425825"/>
              <a:gd name="connsiteX2" fmla="*/ 2872044 w 3425825"/>
              <a:gd name="connsiteY2" fmla="*/ 0 h 3425825"/>
              <a:gd name="connsiteX3" fmla="*/ 3425825 w 3425825"/>
              <a:gd name="connsiteY3" fmla="*/ 553781 h 3425825"/>
              <a:gd name="connsiteX4" fmla="*/ 2265900 w 3425825"/>
              <a:gd name="connsiteY4" fmla="*/ 1713706 h 3425825"/>
              <a:gd name="connsiteX5" fmla="*/ 3425825 w 3425825"/>
              <a:gd name="connsiteY5" fmla="*/ 2873631 h 3425825"/>
              <a:gd name="connsiteX6" fmla="*/ 2872044 w 3425825"/>
              <a:gd name="connsiteY6" fmla="*/ 3425825 h 3425825"/>
              <a:gd name="connsiteX7" fmla="*/ 1712119 w 3425825"/>
              <a:gd name="connsiteY7" fmla="*/ 2265900 h 3425825"/>
              <a:gd name="connsiteX8" fmla="*/ 554574 w 3425825"/>
              <a:gd name="connsiteY8" fmla="*/ 3425825 h 3425825"/>
              <a:gd name="connsiteX9" fmla="*/ 0 w 3425825"/>
              <a:gd name="connsiteY9" fmla="*/ 2873631 h 3425825"/>
              <a:gd name="connsiteX10" fmla="*/ 1159925 w 3425825"/>
              <a:gd name="connsiteY10" fmla="*/ 1713706 h 3425825"/>
              <a:gd name="connsiteX11" fmla="*/ 0 w 3425825"/>
              <a:gd name="connsiteY11" fmla="*/ 553781 h 342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25825" h="3425825">
                <a:moveTo>
                  <a:pt x="554574" y="0"/>
                </a:moveTo>
                <a:lnTo>
                  <a:pt x="1712119" y="1159925"/>
                </a:lnTo>
                <a:lnTo>
                  <a:pt x="2872044" y="0"/>
                </a:lnTo>
                <a:lnTo>
                  <a:pt x="3425825" y="553781"/>
                </a:lnTo>
                <a:lnTo>
                  <a:pt x="2265900" y="1713706"/>
                </a:lnTo>
                <a:lnTo>
                  <a:pt x="3425825" y="2873631"/>
                </a:lnTo>
                <a:lnTo>
                  <a:pt x="2872044" y="3425825"/>
                </a:lnTo>
                <a:lnTo>
                  <a:pt x="1712119" y="2265900"/>
                </a:lnTo>
                <a:lnTo>
                  <a:pt x="554574" y="3425825"/>
                </a:lnTo>
                <a:lnTo>
                  <a:pt x="0" y="2873631"/>
                </a:lnTo>
                <a:lnTo>
                  <a:pt x="1159925" y="1713706"/>
                </a:lnTo>
                <a:lnTo>
                  <a:pt x="0" y="553781"/>
                </a:lnTo>
                <a:close/>
              </a:path>
            </a:pathLst>
          </a:custGeom>
          <a:noFill/>
          <a:effectLst>
            <a:outerShdw blurRad="889000" dist="444500" dir="2700000" sx="86000" sy="86000" algn="tl"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1+#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250" fill="hold"/>
                                        <p:tgtEl>
                                          <p:spTgt spid="20"/>
                                        </p:tgtEl>
                                        <p:attrNameLst>
                                          <p:attrName>ppt_x</p:attrName>
                                        </p:attrNameLst>
                                      </p:cBhvr>
                                      <p:tavLst>
                                        <p:tav tm="0">
                                          <p:val>
                                            <p:strVal val="1+#ppt_w/2"/>
                                          </p:val>
                                        </p:tav>
                                        <p:tav tm="100000">
                                          <p:val>
                                            <p:strVal val="#ppt_x"/>
                                          </p:val>
                                        </p:tav>
                                      </p:tavLst>
                                    </p:anim>
                                    <p:anim calcmode="lin" valueType="num">
                                      <p:cBhvr additive="base">
                                        <p:cTn id="12" dur="125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94133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885928"/>
            <a:ext cx="12192000" cy="3509091"/>
          </a:xfrm>
          <a:custGeom>
            <a:avLst/>
            <a:gdLst>
              <a:gd name="connsiteX0" fmla="*/ 0 w 12192000"/>
              <a:gd name="connsiteY0" fmla="*/ 0 h 3509091"/>
              <a:gd name="connsiteX1" fmla="*/ 12192000 w 12192000"/>
              <a:gd name="connsiteY1" fmla="*/ 0 h 3509091"/>
              <a:gd name="connsiteX2" fmla="*/ 12192000 w 12192000"/>
              <a:gd name="connsiteY2" fmla="*/ 3509091 h 3509091"/>
              <a:gd name="connsiteX3" fmla="*/ 0 w 12192000"/>
              <a:gd name="connsiteY3" fmla="*/ 3509091 h 3509091"/>
            </a:gdLst>
            <a:ahLst/>
            <a:cxnLst>
              <a:cxn ang="0">
                <a:pos x="connsiteX0" y="connsiteY0"/>
              </a:cxn>
              <a:cxn ang="0">
                <a:pos x="connsiteX1" y="connsiteY1"/>
              </a:cxn>
              <a:cxn ang="0">
                <a:pos x="connsiteX2" y="connsiteY2"/>
              </a:cxn>
              <a:cxn ang="0">
                <a:pos x="connsiteX3" y="connsiteY3"/>
              </a:cxn>
            </a:cxnLst>
            <a:rect l="l" t="t" r="r" b="b"/>
            <a:pathLst>
              <a:path w="12192000" h="3509091">
                <a:moveTo>
                  <a:pt x="0" y="0"/>
                </a:moveTo>
                <a:lnTo>
                  <a:pt x="12192000" y="0"/>
                </a:lnTo>
                <a:lnTo>
                  <a:pt x="12192000" y="3509091"/>
                </a:lnTo>
                <a:lnTo>
                  <a:pt x="0" y="3509091"/>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524001" y="1146630"/>
            <a:ext cx="3193143" cy="3933371"/>
          </a:xfrm>
          <a:custGeom>
            <a:avLst/>
            <a:gdLst>
              <a:gd name="connsiteX0" fmla="*/ 0 w 3193143"/>
              <a:gd name="connsiteY0" fmla="*/ 0 h 3933371"/>
              <a:gd name="connsiteX1" fmla="*/ 3193143 w 3193143"/>
              <a:gd name="connsiteY1" fmla="*/ 0 h 3933371"/>
              <a:gd name="connsiteX2" fmla="*/ 3193143 w 3193143"/>
              <a:gd name="connsiteY2" fmla="*/ 3933371 h 3933371"/>
              <a:gd name="connsiteX3" fmla="*/ 0 w 3193143"/>
              <a:gd name="connsiteY3" fmla="*/ 3933371 h 3933371"/>
            </a:gdLst>
            <a:ahLst/>
            <a:cxnLst>
              <a:cxn ang="0">
                <a:pos x="connsiteX0" y="connsiteY0"/>
              </a:cxn>
              <a:cxn ang="0">
                <a:pos x="connsiteX1" y="connsiteY1"/>
              </a:cxn>
              <a:cxn ang="0">
                <a:pos x="connsiteX2" y="connsiteY2"/>
              </a:cxn>
              <a:cxn ang="0">
                <a:pos x="connsiteX3" y="connsiteY3"/>
              </a:cxn>
            </a:cxnLst>
            <a:rect l="l" t="t" r="r" b="b"/>
            <a:pathLst>
              <a:path w="3193143" h="3933371">
                <a:moveTo>
                  <a:pt x="0" y="0"/>
                </a:moveTo>
                <a:lnTo>
                  <a:pt x="3193143" y="0"/>
                </a:lnTo>
                <a:lnTo>
                  <a:pt x="3193143" y="3933371"/>
                </a:lnTo>
                <a:lnTo>
                  <a:pt x="0" y="3933371"/>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699504" y="800921"/>
            <a:ext cx="3801410" cy="3801412"/>
          </a:xfrm>
          <a:custGeom>
            <a:avLst/>
            <a:gdLst>
              <a:gd name="connsiteX0" fmla="*/ 1900705 w 3801410"/>
              <a:gd name="connsiteY0" fmla="*/ 0 h 3801412"/>
              <a:gd name="connsiteX1" fmla="*/ 3801410 w 3801410"/>
              <a:gd name="connsiteY1" fmla="*/ 1900706 h 3801412"/>
              <a:gd name="connsiteX2" fmla="*/ 1900705 w 3801410"/>
              <a:gd name="connsiteY2" fmla="*/ 3801412 h 3801412"/>
              <a:gd name="connsiteX3" fmla="*/ 0 w 3801410"/>
              <a:gd name="connsiteY3" fmla="*/ 1900706 h 3801412"/>
              <a:gd name="connsiteX4" fmla="*/ 1900705 w 3801410"/>
              <a:gd name="connsiteY4" fmla="*/ 0 h 3801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410" h="3801412">
                <a:moveTo>
                  <a:pt x="1900705" y="0"/>
                </a:moveTo>
                <a:cubicBezTo>
                  <a:pt x="2950435" y="0"/>
                  <a:pt x="3801410" y="850975"/>
                  <a:pt x="3801410" y="1900706"/>
                </a:cubicBezTo>
                <a:cubicBezTo>
                  <a:pt x="3801410" y="2950437"/>
                  <a:pt x="2950435" y="3801412"/>
                  <a:pt x="1900705" y="3801412"/>
                </a:cubicBezTo>
                <a:cubicBezTo>
                  <a:pt x="850975" y="3801412"/>
                  <a:pt x="0" y="2950437"/>
                  <a:pt x="0" y="1900706"/>
                </a:cubicBezTo>
                <a:cubicBezTo>
                  <a:pt x="0" y="850975"/>
                  <a:pt x="850975" y="0"/>
                  <a:pt x="1900705"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7_Title Slide">
    <p:bg>
      <p:bgPr>
        <a:solidFill>
          <a:srgbClr val="F5F8F9"/>
        </a:solidFill>
        <a:effectLst/>
      </p:bgPr>
    </p:bg>
    <p:spTree>
      <p:nvGrpSpPr>
        <p:cNvPr id="1" name=""/>
        <p:cNvGrpSpPr/>
        <p:nvPr/>
      </p:nvGrpSpPr>
      <p:grpSpPr>
        <a:xfrm>
          <a:off x="0" y="0"/>
          <a:ext cx="0" cy="0"/>
          <a:chOff x="0" y="0"/>
          <a:chExt cx="0" cy="0"/>
        </a:xfrm>
      </p:grpSpPr>
      <p:sp>
        <p:nvSpPr>
          <p:cNvPr id="3" name="Rectangle 2"/>
          <p:cNvSpPr/>
          <p:nvPr userDrawn="1"/>
        </p:nvSpPr>
        <p:spPr>
          <a:xfrm>
            <a:off x="5670677" y="0"/>
            <a:ext cx="6521323" cy="6858000"/>
          </a:xfrm>
          <a:prstGeom prst="rect">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499674" y="445958"/>
            <a:ext cx="11192654" cy="5966085"/>
          </a:xfrm>
          <a:prstGeom prst="rect">
            <a:avLst/>
          </a:prstGeom>
          <a:solidFill>
            <a:schemeClr val="bg1"/>
          </a:solidFill>
          <a:ln>
            <a:noFill/>
          </a:ln>
          <a:effectLst>
            <a:outerShdw blurRad="152400" dist="508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0" hasCustomPrompt="1"/>
          </p:nvPr>
        </p:nvSpPr>
        <p:spPr>
          <a:xfrm>
            <a:off x="1098678" y="1142999"/>
            <a:ext cx="4571999" cy="4571999"/>
          </a:xfrm>
          <a:prstGeom prst="rect">
            <a:avLst/>
          </a:prstGeom>
          <a:noFill/>
          <a:effectLst>
            <a:outerShdw blurRad="571500" sx="89000" sy="89000" algn="ctr" rotWithShape="0">
              <a:prstClr val="black">
                <a:alpha val="40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1+#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75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9" name="Freeform: Shape 8"/>
          <p:cNvSpPr/>
          <p:nvPr userDrawn="1"/>
        </p:nvSpPr>
        <p:spPr>
          <a:xfrm rot="5400000" flipH="1">
            <a:off x="1286001" y="-1285999"/>
            <a:ext cx="5316699" cy="7888699"/>
          </a:xfrm>
          <a:custGeom>
            <a:avLst/>
            <a:gdLst>
              <a:gd name="connsiteX0" fmla="*/ 2552700 w 2552700"/>
              <a:gd name="connsiteY0" fmla="*/ 0 h 3787591"/>
              <a:gd name="connsiteX1" fmla="*/ 2552700 w 2552700"/>
              <a:gd name="connsiteY1" fmla="*/ 3787591 h 3787591"/>
              <a:gd name="connsiteX2" fmla="*/ 0 w 2552700"/>
              <a:gd name="connsiteY2" fmla="*/ 3787591 h 3787591"/>
              <a:gd name="connsiteX3" fmla="*/ 2495683 w 2552700"/>
              <a:gd name="connsiteY3" fmla="*/ 22481 h 3787591"/>
            </a:gdLst>
            <a:ahLst/>
            <a:cxnLst>
              <a:cxn ang="0">
                <a:pos x="connsiteX0" y="connsiteY0"/>
              </a:cxn>
              <a:cxn ang="0">
                <a:pos x="connsiteX1" y="connsiteY1"/>
              </a:cxn>
              <a:cxn ang="0">
                <a:pos x="connsiteX2" y="connsiteY2"/>
              </a:cxn>
              <a:cxn ang="0">
                <a:pos x="connsiteX3" y="connsiteY3"/>
              </a:cxn>
            </a:cxnLst>
            <a:rect l="l" t="t" r="r" b="b"/>
            <a:pathLst>
              <a:path w="2552700" h="3787591">
                <a:moveTo>
                  <a:pt x="2552700" y="0"/>
                </a:moveTo>
                <a:lnTo>
                  <a:pt x="2552700" y="3787591"/>
                </a:lnTo>
                <a:lnTo>
                  <a:pt x="0" y="3787591"/>
                </a:lnTo>
                <a:cubicBezTo>
                  <a:pt x="0" y="2095021"/>
                  <a:pt x="1029075" y="642804"/>
                  <a:pt x="2495683" y="22481"/>
                </a:cubicBezTo>
                <a:close/>
              </a:path>
            </a:pathLst>
          </a:cu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p:cNvSpPr>
            <a:spLocks noGrp="1"/>
          </p:cNvSpPr>
          <p:nvPr>
            <p:ph type="pic" sz="quarter" idx="10" hasCustomPrompt="1"/>
          </p:nvPr>
        </p:nvSpPr>
        <p:spPr>
          <a:xfrm>
            <a:off x="5766619" y="1135626"/>
            <a:ext cx="3106994" cy="4572000"/>
          </a:xfrm>
          <a:custGeom>
            <a:avLst/>
            <a:gdLst>
              <a:gd name="connsiteX0" fmla="*/ 0 w 3106994"/>
              <a:gd name="connsiteY0" fmla="*/ 0 h 4572000"/>
              <a:gd name="connsiteX1" fmla="*/ 3106994 w 3106994"/>
              <a:gd name="connsiteY1" fmla="*/ 0 h 4572000"/>
              <a:gd name="connsiteX2" fmla="*/ 3106994 w 3106994"/>
              <a:gd name="connsiteY2" fmla="*/ 4572000 h 4572000"/>
              <a:gd name="connsiteX3" fmla="*/ 0 w 3106994"/>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3106994" h="4572000">
                <a:moveTo>
                  <a:pt x="0" y="0"/>
                </a:moveTo>
                <a:lnTo>
                  <a:pt x="3106994" y="0"/>
                </a:lnTo>
                <a:lnTo>
                  <a:pt x="3106994" y="4572000"/>
                </a:lnTo>
                <a:lnTo>
                  <a:pt x="0" y="4572000"/>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8" name="Picture Placeholder 7"/>
          <p:cNvSpPr>
            <a:spLocks noGrp="1"/>
          </p:cNvSpPr>
          <p:nvPr>
            <p:ph type="pic" sz="quarter" idx="11" hasCustomPrompt="1"/>
          </p:nvPr>
        </p:nvSpPr>
        <p:spPr>
          <a:xfrm>
            <a:off x="9085006" y="1135626"/>
            <a:ext cx="3106994" cy="4572000"/>
          </a:xfrm>
          <a:custGeom>
            <a:avLst/>
            <a:gdLst>
              <a:gd name="connsiteX0" fmla="*/ 0 w 3106994"/>
              <a:gd name="connsiteY0" fmla="*/ 0 h 4572000"/>
              <a:gd name="connsiteX1" fmla="*/ 3106994 w 3106994"/>
              <a:gd name="connsiteY1" fmla="*/ 0 h 4572000"/>
              <a:gd name="connsiteX2" fmla="*/ 3106994 w 3106994"/>
              <a:gd name="connsiteY2" fmla="*/ 4572000 h 4572000"/>
              <a:gd name="connsiteX3" fmla="*/ 0 w 3106994"/>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3106994" h="4572000">
                <a:moveTo>
                  <a:pt x="0" y="0"/>
                </a:moveTo>
                <a:lnTo>
                  <a:pt x="3106994" y="0"/>
                </a:lnTo>
                <a:lnTo>
                  <a:pt x="3106994" y="4572000"/>
                </a:lnTo>
                <a:lnTo>
                  <a:pt x="0" y="4572000"/>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1+#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1+#ppt_w/2"/>
                                          </p:val>
                                        </p:tav>
                                        <p:tav tm="100000">
                                          <p:val>
                                            <p:strVal val="#ppt_x"/>
                                          </p:val>
                                        </p:tav>
                                      </p:tavLst>
                                    </p:anim>
                                    <p:anim calcmode="lin" valueType="num">
                                      <p:cBhvr additive="base">
                                        <p:cTn id="16"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P spid="8" grpId="0"/>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9" r:id="rId3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785036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chart" Target="../charts/chart5.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2.png"/><Relationship Id="rId4" Type="http://schemas.openxmlformats.org/officeDocument/2006/relationships/chart" Target="../charts/char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8" Type="http://schemas.openxmlformats.org/officeDocument/2006/relationships/hyperlink" Target="https://www.freeppt7.com/" TargetMode="External"/><Relationship Id="rId3" Type="http://schemas.openxmlformats.org/officeDocument/2006/relationships/hyperlink" Target="https://www.instagram.com/slidesfree/" TargetMode="External"/><Relationship Id="rId7" Type="http://schemas.openxmlformats.org/officeDocument/2006/relationships/hyperlink" Target="https://www.jpppt.com/" TargetMode="External"/><Relationship Id="rId2" Type="http://schemas.openxmlformats.org/officeDocument/2006/relationships/hyperlink" Target="https://www.youtube.com/c/Slidesfree" TargetMode="External"/><Relationship Id="rId1" Type="http://schemas.openxmlformats.org/officeDocument/2006/relationships/slideLayout" Target="../slideLayouts/slideLayout37.xml"/><Relationship Id="rId6" Type="http://schemas.openxmlformats.org/officeDocument/2006/relationships/hyperlink" Target="https://twitter.com/freeppt7_com" TargetMode="External"/><Relationship Id="rId5" Type="http://schemas.openxmlformats.org/officeDocument/2006/relationships/hyperlink" Target="https://www.facebook.com/groups/best.PowerPoint.templates" TargetMode="External"/><Relationship Id="rId4" Type="http://schemas.openxmlformats.org/officeDocument/2006/relationships/hyperlink" Target="https://www.facebook.com/freeppt7/" TargetMode="External"/><Relationship Id="rId9" Type="http://schemas.openxmlformats.org/officeDocument/2006/relationships/hyperlink" Target="http://www.pixabay.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934387" y="953749"/>
            <a:ext cx="5161613" cy="5161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1" name="TextBox 70"/>
          <p:cNvSpPr txBox="1"/>
          <p:nvPr/>
        </p:nvSpPr>
        <p:spPr>
          <a:xfrm>
            <a:off x="1317202" y="2863790"/>
            <a:ext cx="4778012" cy="1323439"/>
          </a:xfrm>
          <a:prstGeom prst="rect">
            <a:avLst/>
          </a:prstGeom>
          <a:noFill/>
        </p:spPr>
        <p:txBody>
          <a:bodyPr wrap="square" rtlCol="0">
            <a:spAutoFit/>
          </a:bodyPr>
          <a:lstStyle/>
          <a:p>
            <a:r>
              <a:rPr lang="en-US" altLang="zh-CN" sz="4000" dirty="0">
                <a:solidFill>
                  <a:schemeClr val="tx1">
                    <a:lumMod val="75000"/>
                    <a:lumOff val="25000"/>
                  </a:schemeClr>
                </a:solidFill>
                <a:cs typeface="+mn-ea"/>
                <a:sym typeface="+mn-lt"/>
              </a:rPr>
              <a:t>Free</a:t>
            </a:r>
            <a:endParaRPr lang="zh-CN" altLang="en-US" sz="4000" dirty="0">
              <a:solidFill>
                <a:schemeClr val="tx1">
                  <a:lumMod val="75000"/>
                  <a:lumOff val="25000"/>
                </a:schemeClr>
              </a:solidFill>
              <a:cs typeface="+mn-ea"/>
              <a:sym typeface="+mn-lt"/>
            </a:endParaRPr>
          </a:p>
          <a:p>
            <a:r>
              <a:rPr lang="en-US" altLang="zh-CN" sz="4000" b="1" dirty="0">
                <a:solidFill>
                  <a:srgbClr val="748773"/>
                </a:solidFill>
                <a:cs typeface="+mn-ea"/>
                <a:sym typeface="+mn-lt"/>
              </a:rPr>
              <a:t>PPT templates</a:t>
            </a:r>
            <a:endParaRPr lang="zh-CN" altLang="en-US" sz="4000" b="1" dirty="0">
              <a:solidFill>
                <a:srgbClr val="748773"/>
              </a:solidFill>
              <a:cs typeface="+mn-ea"/>
              <a:sym typeface="+mn-lt"/>
            </a:endParaRPr>
          </a:p>
        </p:txBody>
      </p:sp>
      <p:sp>
        <p:nvSpPr>
          <p:cNvPr id="72" name="TextBox 71"/>
          <p:cNvSpPr txBox="1"/>
          <p:nvPr/>
        </p:nvSpPr>
        <p:spPr>
          <a:xfrm>
            <a:off x="1345777" y="2279715"/>
            <a:ext cx="3037311" cy="26161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grpSp>
        <p:nvGrpSpPr>
          <p:cNvPr id="2" name="Group 1"/>
          <p:cNvGrpSpPr/>
          <p:nvPr/>
        </p:nvGrpSpPr>
        <p:grpSpPr>
          <a:xfrm>
            <a:off x="1345777" y="4320299"/>
            <a:ext cx="2887009" cy="1272912"/>
            <a:chOff x="1345777" y="4320299"/>
            <a:chExt cx="2887009" cy="1272912"/>
          </a:xfrm>
        </p:grpSpPr>
        <p:sp>
          <p:nvSpPr>
            <p:cNvPr id="73" name="TextBox 72"/>
            <p:cNvSpPr txBox="1"/>
            <p:nvPr/>
          </p:nvSpPr>
          <p:spPr>
            <a:xfrm>
              <a:off x="1345777" y="4320299"/>
              <a:ext cx="2664904" cy="338554"/>
            </a:xfrm>
            <a:prstGeom prst="rect">
              <a:avLst/>
            </a:prstGeom>
            <a:noFill/>
          </p:spPr>
          <p:txBody>
            <a:bodyPr wrap="square" rtlCol="0">
              <a:spAutoFit/>
            </a:bodyPr>
            <a:lstStyle/>
            <a:p>
              <a:r>
                <a:rPr lang="en-US" sz="1600" dirty="0">
                  <a:solidFill>
                    <a:schemeClr val="tx1">
                      <a:lumMod val="75000"/>
                      <a:lumOff val="25000"/>
                    </a:schemeClr>
                  </a:solidFill>
                  <a:cs typeface="+mn-ea"/>
                  <a:sym typeface="+mn-lt"/>
                </a:rPr>
                <a:t>Creative Image Slide</a:t>
              </a:r>
            </a:p>
          </p:txBody>
        </p:sp>
        <p:sp>
          <p:nvSpPr>
            <p:cNvPr id="74" name="TextBox 73"/>
            <p:cNvSpPr txBox="1"/>
            <p:nvPr/>
          </p:nvSpPr>
          <p:spPr>
            <a:xfrm>
              <a:off x="1345778" y="4658853"/>
              <a:ext cx="2887008" cy="934358"/>
            </a:xfrm>
            <a:prstGeom prst="rect">
              <a:avLst/>
            </a:prstGeom>
            <a:noFill/>
          </p:spPr>
          <p:txBody>
            <a:bodyPr wrap="square" rtlCol="0">
              <a:spAutoFit/>
            </a:bodyPr>
            <a:lstStyle/>
            <a:p>
              <a:pPr>
                <a:lnSpc>
                  <a:spcPct val="114000"/>
                </a:lnSpc>
              </a:pPr>
              <a:r>
                <a:rPr lang="en-US" sz="1200" b="1" dirty="0">
                  <a:solidFill>
                    <a:schemeClr val="bg1">
                      <a:lumMod val="65000"/>
                    </a:schemeClr>
                  </a:solidFill>
                  <a:cs typeface="+mn-ea"/>
                  <a:sym typeface="+mn-lt"/>
                </a:rPr>
                <a:t>A wonderful serenity </a:t>
              </a:r>
              <a:r>
                <a:rPr lang="en-US" sz="1200" dirty="0">
                  <a:solidFill>
                    <a:schemeClr val="bg1">
                      <a:lumMod val="65000"/>
                    </a:schemeClr>
                  </a:solidFill>
                  <a:cs typeface="+mn-ea"/>
                  <a:sym typeface="+mn-lt"/>
                </a:rPr>
                <a:t>has taken possession of my entire soul, like these sweet mornings of spring which I enjoy with my whole heart. </a:t>
              </a:r>
            </a:p>
          </p:txBody>
        </p:sp>
      </p:grpSp>
      <p:grpSp>
        <p:nvGrpSpPr>
          <p:cNvPr id="10" name="Group 21"/>
          <p:cNvGrpSpPr/>
          <p:nvPr/>
        </p:nvGrpSpPr>
        <p:grpSpPr>
          <a:xfrm>
            <a:off x="11191414" y="5937247"/>
            <a:ext cx="752930" cy="752930"/>
            <a:chOff x="11160804" y="5906634"/>
            <a:chExt cx="814163" cy="814163"/>
          </a:xfrm>
        </p:grpSpPr>
        <p:sp>
          <p:nvSpPr>
            <p:cNvPr id="11"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2"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13"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1</a:t>
            </a:fld>
            <a:endParaRPr lang="id-ID" sz="1200" i="0" dirty="0">
              <a:solidFill>
                <a:schemeClr val="bg1"/>
              </a:solidFill>
              <a:cs typeface="+mn-ea"/>
              <a:sym typeface="+mn-lt"/>
            </a:endParaRPr>
          </a:p>
        </p:txBody>
      </p:sp>
      <p:sp>
        <p:nvSpPr>
          <p:cNvPr id="14" name="TextBox 25"/>
          <p:cNvSpPr txBox="1"/>
          <p:nvPr/>
        </p:nvSpPr>
        <p:spPr>
          <a:xfrm>
            <a:off x="9749155" y="6296025"/>
            <a:ext cx="1031240" cy="252730"/>
          </a:xfrm>
          <a:prstGeom prst="rect">
            <a:avLst/>
          </a:prstGeom>
          <a:noFill/>
        </p:spPr>
        <p:txBody>
          <a:bodyPr wrap="square" rtlCol="0">
            <a:spAutoFit/>
          </a:bodyPr>
          <a:lstStyle/>
          <a:p>
            <a:pPr algn="r"/>
            <a:r>
              <a:rPr lang="en-US" sz="1050" spc="300" dirty="0">
                <a:solidFill>
                  <a:schemeClr val="bg1">
                    <a:lumMod val="75000"/>
                  </a:schemeClr>
                </a:solidFill>
                <a:cs typeface="+mn-ea"/>
                <a:sym typeface="+mn-lt"/>
              </a:rPr>
              <a:t>the text</a:t>
            </a:r>
          </a:p>
        </p:txBody>
      </p:sp>
      <p:sp>
        <p:nvSpPr>
          <p:cNvPr id="15" name="TextBox 26"/>
          <p:cNvSpPr txBox="1"/>
          <p:nvPr/>
        </p:nvSpPr>
        <p:spPr>
          <a:xfrm>
            <a:off x="507020" y="6295892"/>
            <a:ext cx="2103446" cy="252730"/>
          </a:xfrm>
          <a:prstGeom prst="rect">
            <a:avLst/>
          </a:prstGeom>
          <a:noFill/>
        </p:spPr>
        <p:txBody>
          <a:bodyPr wrap="square" rtlCol="0">
            <a:spAutoFit/>
          </a:bodyPr>
          <a:lstStyle/>
          <a:p>
            <a:r>
              <a:rPr lang="en-US" sz="1050" spc="300" dirty="0">
                <a:solidFill>
                  <a:schemeClr val="bg1">
                    <a:lumMod val="75000"/>
                  </a:schemeClr>
                </a:solidFill>
                <a:cs typeface="+mn-ea"/>
                <a:sym typeface="+mn-lt"/>
              </a:rPr>
              <a:t>clcike here change</a:t>
            </a:r>
          </a:p>
        </p:txBody>
      </p:sp>
      <p:sp>
        <p:nvSpPr>
          <p:cNvPr id="16"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 name="椭圆 3"/>
          <p:cNvSpPr/>
          <p:nvPr/>
        </p:nvSpPr>
        <p:spPr>
          <a:xfrm>
            <a:off x="5088890" y="2026920"/>
            <a:ext cx="2204720" cy="2204720"/>
          </a:xfrm>
          <a:prstGeom prst="ellipse">
            <a:avLst/>
          </a:prstGeom>
          <a:solidFill>
            <a:srgbClr val="D0D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4" name="图片占位符 33" descr="E:\设计\PPT\图片3.png图片3"/>
          <p:cNvPicPr>
            <a:picLocks noGrp="1" noChangeAspect="1"/>
          </p:cNvPicPr>
          <p:nvPr>
            <p:ph type="pic" sz="quarter" idx="10"/>
          </p:nvPr>
        </p:nvPicPr>
        <p:blipFill>
          <a:blip r:embed="rId3"/>
          <a:srcRect/>
          <a:stretch>
            <a:fillRect/>
          </a:stretch>
        </p:blipFill>
        <p:spPr>
          <a:xfrm flipH="1">
            <a:off x="6095214" y="487806"/>
            <a:ext cx="5163185" cy="5161613"/>
          </a:xfrm>
        </p:spPr>
      </p:pic>
      <p:sp>
        <p:nvSpPr>
          <p:cNvPr id="3" name="矩形 2"/>
          <p:cNvSpPr/>
          <p:nvPr/>
        </p:nvSpPr>
        <p:spPr>
          <a:xfrm>
            <a:off x="374227" y="597715"/>
            <a:ext cx="1943100" cy="1359535"/>
          </a:xfrm>
          <a:prstGeom prst="rect">
            <a:avLst/>
          </a:prstGeom>
        </p:spPr>
        <p:txBody>
          <a:bodyPr vert="horz" lIns="91440" tIns="45720" rIns="91440" bIns="45720" rtlCol="0" anchor="t">
            <a:noAutofit/>
          </a:bodyPr>
          <a:lstStyle/>
          <a:p>
            <a:pPr algn="l">
              <a:lnSpc>
                <a:spcPct val="90000"/>
              </a:lnSpc>
              <a:spcBef>
                <a:spcPct val="0"/>
              </a:spcBef>
            </a:pPr>
            <a:r>
              <a:rPr lang="zh-CN" altLang="en-US" sz="24000" spc="300" dirty="0">
                <a:solidFill>
                  <a:srgbClr val="9BA99B"/>
                </a:solidFill>
                <a:cs typeface="+mn-ea"/>
                <a:sym typeface="+mn-lt"/>
              </a:rPr>
              <a:t>”</a:t>
            </a:r>
          </a:p>
        </p:txBody>
      </p:sp>
      <p:sp>
        <p:nvSpPr>
          <p:cNvPr id="5" name="椭圆 4"/>
          <p:cNvSpPr/>
          <p:nvPr/>
        </p:nvSpPr>
        <p:spPr>
          <a:xfrm>
            <a:off x="4968240" y="4109720"/>
            <a:ext cx="422275" cy="422275"/>
          </a:xfrm>
          <a:prstGeom prst="ellipse">
            <a:avLst/>
          </a:prstGeom>
          <a:solidFill>
            <a:srgbClr val="D0D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Rounded Rectangle 7">
            <a:extLst>
              <a:ext uri="{FF2B5EF4-FFF2-40B4-BE49-F238E27FC236}">
                <a16:creationId xmlns:a16="http://schemas.microsoft.com/office/drawing/2014/main" id="{297F2FE1-B2C8-5D23-4101-71B6FE8800CB}"/>
              </a:ext>
            </a:extLst>
          </p:cNvPr>
          <p:cNvSpPr/>
          <p:nvPr/>
        </p:nvSpPr>
        <p:spPr>
          <a:xfrm>
            <a:off x="1030592" y="266870"/>
            <a:ext cx="1684599" cy="413563"/>
          </a:xfrm>
          <a:prstGeom prst="roundRect">
            <a:avLst>
              <a:gd name="adj" fmla="val 50000"/>
            </a:avLst>
          </a:prstGeom>
          <a:solidFill>
            <a:schemeClr val="bg1">
              <a:alpha val="0"/>
            </a:schemeClr>
          </a:solidFill>
          <a:ln w="15875">
            <a:solidFill>
              <a:srgbClr val="9B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750" fill="hold"/>
                                        <p:tgtEl>
                                          <p:spTgt spid="71"/>
                                        </p:tgtEl>
                                        <p:attrNameLst>
                                          <p:attrName>ppt_x</p:attrName>
                                        </p:attrNameLst>
                                      </p:cBhvr>
                                      <p:tavLst>
                                        <p:tav tm="0">
                                          <p:val>
                                            <p:strVal val="0-#ppt_w/2"/>
                                          </p:val>
                                        </p:tav>
                                        <p:tav tm="100000">
                                          <p:val>
                                            <p:strVal val="#ppt_x"/>
                                          </p:val>
                                        </p:tav>
                                      </p:tavLst>
                                    </p:anim>
                                    <p:anim calcmode="lin" valueType="num">
                                      <p:cBhvr additive="base">
                                        <p:cTn id="8" dur="75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7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par>
                                <p:cTn id="13" presetID="22" presetClass="entr" presetSubtype="8" fill="hold" grpId="0" nodeType="withEffect">
                                  <p:stCondLst>
                                    <p:cond delay="750"/>
                                  </p:stCondLst>
                                  <p:childTnLst>
                                    <p:set>
                                      <p:cBhvr>
                                        <p:cTn id="14" dur="1" fill="hold">
                                          <p:stCondLst>
                                            <p:cond delay="0"/>
                                          </p:stCondLst>
                                        </p:cTn>
                                        <p:tgtEl>
                                          <p:spTgt spid="72"/>
                                        </p:tgtEl>
                                        <p:attrNameLst>
                                          <p:attrName>style.visibility</p:attrName>
                                        </p:attrNameLst>
                                      </p:cBhvr>
                                      <p:to>
                                        <p:strVal val="visible"/>
                                      </p:to>
                                    </p:set>
                                    <p:animEffect transition="in" filter="wipe(left)">
                                      <p:cBhvr>
                                        <p:cTn id="15" dur="500"/>
                                        <p:tgtEl>
                                          <p:spTgt spid="72"/>
                                        </p:tgtEl>
                                      </p:cBhvr>
                                    </p:animEffect>
                                  </p:childTnLst>
                                </p:cTn>
                              </p:par>
                              <p:par>
                                <p:cTn id="16" presetID="2" presetClass="entr" presetSubtype="8" decel="100000" fill="hold" grpId="0" nodeType="withEffect">
                                  <p:stCondLst>
                                    <p:cond delay="0"/>
                                  </p:stCondLst>
                                  <p:childTnLst>
                                    <p:set>
                                      <p:cBhvr>
                                        <p:cTn id="17" dur="1" fill="hold">
                                          <p:stCondLst>
                                            <p:cond delay="0"/>
                                          </p:stCondLst>
                                        </p:cTn>
                                        <p:tgtEl>
                                          <p:spTgt spid="58"/>
                                        </p:tgtEl>
                                        <p:attrNameLst>
                                          <p:attrName>style.visibility</p:attrName>
                                        </p:attrNameLst>
                                      </p:cBhvr>
                                      <p:to>
                                        <p:strVal val="visible"/>
                                      </p:to>
                                    </p:set>
                                    <p:anim calcmode="lin" valueType="num">
                                      <p:cBhvr additive="base">
                                        <p:cTn id="18" dur="750" fill="hold"/>
                                        <p:tgtEl>
                                          <p:spTgt spid="58"/>
                                        </p:tgtEl>
                                        <p:attrNameLst>
                                          <p:attrName>ppt_x</p:attrName>
                                        </p:attrNameLst>
                                      </p:cBhvr>
                                      <p:tavLst>
                                        <p:tav tm="0">
                                          <p:val>
                                            <p:strVal val="0-#ppt_w/2"/>
                                          </p:val>
                                        </p:tav>
                                        <p:tav tm="100000">
                                          <p:val>
                                            <p:strVal val="#ppt_x"/>
                                          </p:val>
                                        </p:tav>
                                      </p:tavLst>
                                    </p:anim>
                                    <p:anim calcmode="lin" valueType="num">
                                      <p:cBhvr additive="base">
                                        <p:cTn id="19" dur="75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75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ldLvl="0" animBg="1"/>
      <p:bldP spid="71" grpId="0"/>
      <p:bldP spid="72" grpId="0"/>
      <p:bldP spid="4" grpId="0" bldLvl="0" animBg="1"/>
      <p:bldP spid="4" grpId="1" animBg="1"/>
      <p:bldP spid="3" grpId="0"/>
      <p:bldP spid="5" grpId="0" bldLvl="0" animBg="1"/>
      <p:bldP spid="5"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F8F9"/>
        </a:solidFill>
        <a:effectLst/>
      </p:bgPr>
    </p:bg>
    <p:spTree>
      <p:nvGrpSpPr>
        <p:cNvPr id="1" name=""/>
        <p:cNvGrpSpPr/>
        <p:nvPr/>
      </p:nvGrpSpPr>
      <p:grpSpPr>
        <a:xfrm>
          <a:off x="0" y="0"/>
          <a:ext cx="0" cy="0"/>
          <a:chOff x="0" y="0"/>
          <a:chExt cx="0" cy="0"/>
        </a:xfrm>
      </p:grpSpPr>
      <p:sp>
        <p:nvSpPr>
          <p:cNvPr id="8" name="矩形 7"/>
          <p:cNvSpPr/>
          <p:nvPr/>
        </p:nvSpPr>
        <p:spPr>
          <a:xfrm>
            <a:off x="6028690" y="0"/>
            <a:ext cx="6163310" cy="6858000"/>
          </a:xfrm>
          <a:prstGeom prst="rect">
            <a:avLst/>
          </a:prstGeom>
          <a:solidFill>
            <a:srgbClr val="9B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466725" y="438150"/>
            <a:ext cx="11239500" cy="5962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6" name="Group 25"/>
          <p:cNvGrpSpPr/>
          <p:nvPr/>
        </p:nvGrpSpPr>
        <p:grpSpPr>
          <a:xfrm>
            <a:off x="6612763" y="4351007"/>
            <a:ext cx="1661379" cy="197631"/>
            <a:chOff x="7155669" y="4148967"/>
            <a:chExt cx="1661379" cy="197631"/>
          </a:xfrm>
          <a:solidFill>
            <a:srgbClr val="748773"/>
          </a:solidFill>
        </p:grpSpPr>
        <p:sp>
          <p:nvSpPr>
            <p:cNvPr id="27" name="Oval 26"/>
            <p:cNvSpPr/>
            <p:nvPr/>
          </p:nvSpPr>
          <p:spPr>
            <a:xfrm>
              <a:off x="7155669" y="4148967"/>
              <a:ext cx="197631" cy="1976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8" name="Oval 27"/>
            <p:cNvSpPr/>
            <p:nvPr/>
          </p:nvSpPr>
          <p:spPr>
            <a:xfrm>
              <a:off x="7521606" y="4148967"/>
              <a:ext cx="197631" cy="1976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9" name="Oval 28"/>
            <p:cNvSpPr/>
            <p:nvPr/>
          </p:nvSpPr>
          <p:spPr>
            <a:xfrm>
              <a:off x="7887543" y="4148967"/>
              <a:ext cx="197631" cy="1976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0" name="Oval 29"/>
            <p:cNvSpPr/>
            <p:nvPr/>
          </p:nvSpPr>
          <p:spPr>
            <a:xfrm>
              <a:off x="8253480" y="4148967"/>
              <a:ext cx="197631" cy="1976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1" name="Oval 30"/>
            <p:cNvSpPr/>
            <p:nvPr/>
          </p:nvSpPr>
          <p:spPr>
            <a:xfrm>
              <a:off x="8619417" y="4148967"/>
              <a:ext cx="197631" cy="1976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32" name="TextBox 31"/>
          <p:cNvSpPr txBox="1"/>
          <p:nvPr/>
        </p:nvSpPr>
        <p:spPr>
          <a:xfrm>
            <a:off x="6521324" y="1404609"/>
            <a:ext cx="4385188" cy="1445260"/>
          </a:xfrm>
          <a:prstGeom prst="rect">
            <a:avLst/>
          </a:prstGeom>
          <a:noFill/>
        </p:spPr>
        <p:txBody>
          <a:bodyPr wrap="square" rtlCol="0">
            <a:spAutoFit/>
          </a:bodyPr>
          <a:lstStyle/>
          <a:p>
            <a:r>
              <a:rPr lang="en-US" altLang="zh-CN" sz="4400" dirty="0">
                <a:solidFill>
                  <a:schemeClr val="tx1">
                    <a:lumMod val="75000"/>
                    <a:lumOff val="25000"/>
                  </a:schemeClr>
                </a:solidFill>
                <a:cs typeface="+mn-ea"/>
                <a:sym typeface="+mn-lt"/>
              </a:rPr>
              <a:t> </a:t>
            </a:r>
          </a:p>
          <a:p>
            <a:r>
              <a:rPr lang="en-US" altLang="zh-CN" sz="4400" b="1" dirty="0">
                <a:solidFill>
                  <a:srgbClr val="748773"/>
                </a:solidFill>
                <a:cs typeface="+mn-ea"/>
                <a:sym typeface="+mn-lt"/>
              </a:rPr>
              <a:t>Add title text</a:t>
            </a:r>
            <a:endParaRPr lang="en-US" sz="4400" b="1" dirty="0">
              <a:cs typeface="+mn-ea"/>
              <a:sym typeface="+mn-lt"/>
            </a:endParaRPr>
          </a:p>
        </p:txBody>
      </p:sp>
      <p:sp>
        <p:nvSpPr>
          <p:cNvPr id="33" name="TextBox 32"/>
          <p:cNvSpPr txBox="1"/>
          <p:nvPr/>
        </p:nvSpPr>
        <p:spPr>
          <a:xfrm>
            <a:off x="6521323" y="1142999"/>
            <a:ext cx="4144297" cy="25273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grpSp>
        <p:nvGrpSpPr>
          <p:cNvPr id="5" name="Group 4"/>
          <p:cNvGrpSpPr/>
          <p:nvPr/>
        </p:nvGrpSpPr>
        <p:grpSpPr>
          <a:xfrm>
            <a:off x="6521323" y="3151371"/>
            <a:ext cx="4571998" cy="1062407"/>
            <a:chOff x="6521323" y="3151371"/>
            <a:chExt cx="4571998" cy="1062407"/>
          </a:xfrm>
        </p:grpSpPr>
        <p:sp>
          <p:nvSpPr>
            <p:cNvPr id="34" name="TextBox 33"/>
            <p:cNvSpPr txBox="1"/>
            <p:nvPr/>
          </p:nvSpPr>
          <p:spPr>
            <a:xfrm>
              <a:off x="6521323" y="3151371"/>
              <a:ext cx="4385188" cy="337185"/>
            </a:xfrm>
            <a:prstGeom prst="rect">
              <a:avLst/>
            </a:prstGeom>
            <a:noFill/>
          </p:spPr>
          <p:txBody>
            <a:bodyPr wrap="square" rtlCol="0">
              <a:spAutoFit/>
            </a:bodyPr>
            <a:lstStyle/>
            <a:p>
              <a:r>
                <a:rPr lang="en-US" sz="1600" dirty="0">
                  <a:solidFill>
                    <a:schemeClr val="tx1">
                      <a:lumMod val="75000"/>
                      <a:lumOff val="25000"/>
                    </a:schemeClr>
                  </a:solidFill>
                  <a:cs typeface="+mn-ea"/>
                  <a:sym typeface="+mn-lt"/>
                </a:rPr>
                <a:t>Creative Image Slide</a:t>
              </a:r>
            </a:p>
          </p:txBody>
        </p:sp>
        <p:sp>
          <p:nvSpPr>
            <p:cNvPr id="35" name="TextBox 34"/>
            <p:cNvSpPr txBox="1"/>
            <p:nvPr/>
          </p:nvSpPr>
          <p:spPr>
            <a:xfrm>
              <a:off x="6521323" y="3489925"/>
              <a:ext cx="4571998" cy="723853"/>
            </a:xfrm>
            <a:prstGeom prst="rect">
              <a:avLst/>
            </a:prstGeom>
            <a:noFill/>
          </p:spPr>
          <p:txBody>
            <a:bodyPr wrap="square" rtlCol="0">
              <a:spAutoFit/>
            </a:bodyPr>
            <a:lstStyle/>
            <a:p>
              <a:pPr>
                <a:lnSpc>
                  <a:spcPct val="114000"/>
                </a:lnSpc>
              </a:pPr>
              <a:r>
                <a:rPr lang="en-US" sz="1200" b="1" dirty="0">
                  <a:solidFill>
                    <a:schemeClr val="bg1">
                      <a:lumMod val="65000"/>
                    </a:schemeClr>
                  </a:solidFill>
                  <a:cs typeface="+mn-ea"/>
                  <a:sym typeface="+mn-lt"/>
                </a:rPr>
                <a:t>A wonderful serenity </a:t>
              </a:r>
              <a:r>
                <a:rPr lang="en-US" sz="1200" dirty="0">
                  <a:solidFill>
                    <a:schemeClr val="bg1">
                      <a:lumMod val="65000"/>
                    </a:schemeClr>
                  </a:solidFill>
                  <a:cs typeface="+mn-ea"/>
                  <a:sym typeface="+mn-lt"/>
                </a:rPr>
                <a:t>has taken possession of my entire soul, like these sweet mornings of spring which I enjoy with my whole heart. I am alone, and feel the charm.</a:t>
              </a:r>
            </a:p>
          </p:txBody>
        </p:sp>
      </p:grpSp>
      <p:sp>
        <p:nvSpPr>
          <p:cNvPr id="40" name="Rectangle: Rounded Corners 39"/>
          <p:cNvSpPr/>
          <p:nvPr/>
        </p:nvSpPr>
        <p:spPr>
          <a:xfrm>
            <a:off x="6612763" y="5112924"/>
            <a:ext cx="1550162" cy="324987"/>
          </a:xfrm>
          <a:prstGeom prst="roundRect">
            <a:avLst>
              <a:gd name="adj" fmla="val 50000"/>
            </a:avLst>
          </a:prstGeom>
          <a:solidFill>
            <a:srgbClr val="9B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cs typeface="+mn-ea"/>
                <a:sym typeface="+mn-lt"/>
              </a:rPr>
              <a:t>Visit Website</a:t>
            </a:r>
          </a:p>
        </p:txBody>
      </p:sp>
      <p:pic>
        <p:nvPicPr>
          <p:cNvPr id="7" name="图片占位符 6" descr="E:\设计\PPT\图片10.png图片10"/>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rcRect/>
          <a:stretch>
            <a:fillRect/>
          </a:stretch>
        </p:blipFill>
        <p:spPr>
          <a:xfrm>
            <a:off x="1171575" y="1143635"/>
            <a:ext cx="4571365" cy="4570730"/>
          </a:xfrm>
        </p:spPr>
      </p:pic>
      <p:pic>
        <p:nvPicPr>
          <p:cNvPr id="20" name="图片占位符 29" descr="E:\设计\PPT\图片5.png图片5"/>
          <p:cNvPicPr>
            <a:picLocks noChangeAspect="1"/>
          </p:cNvPicPr>
          <p:nvPr/>
        </p:nvPicPr>
        <p:blipFill>
          <a:blip r:embed="rId4"/>
          <a:srcRect/>
          <a:stretch>
            <a:fillRect/>
          </a:stretch>
        </p:blipFill>
        <p:spPr>
          <a:xfrm>
            <a:off x="1524001" y="1144180"/>
            <a:ext cx="3497942" cy="4314195"/>
          </a:xfrm>
          <a:custGeom>
            <a:avLst/>
            <a:gdLst>
              <a:gd name="connsiteX0" fmla="*/ 0 w 3193143"/>
              <a:gd name="connsiteY0" fmla="*/ 0 h 3933371"/>
              <a:gd name="connsiteX1" fmla="*/ 3193143 w 3193143"/>
              <a:gd name="connsiteY1" fmla="*/ 0 h 3933371"/>
              <a:gd name="connsiteX2" fmla="*/ 3193143 w 3193143"/>
              <a:gd name="connsiteY2" fmla="*/ 3933371 h 3933371"/>
              <a:gd name="connsiteX3" fmla="*/ 0 w 3193143"/>
              <a:gd name="connsiteY3" fmla="*/ 3933371 h 3933371"/>
            </a:gdLst>
            <a:ahLst/>
            <a:cxnLst>
              <a:cxn ang="0">
                <a:pos x="connsiteX0" y="connsiteY0"/>
              </a:cxn>
              <a:cxn ang="0">
                <a:pos x="connsiteX1" y="connsiteY1"/>
              </a:cxn>
              <a:cxn ang="0">
                <a:pos x="connsiteX2" y="connsiteY2"/>
              </a:cxn>
              <a:cxn ang="0">
                <a:pos x="connsiteX3" y="connsiteY3"/>
              </a:cxn>
            </a:cxnLst>
            <a:rect l="l" t="t" r="r" b="b"/>
            <a:pathLst>
              <a:path w="3193143" h="3933371">
                <a:moveTo>
                  <a:pt x="0" y="0"/>
                </a:moveTo>
                <a:lnTo>
                  <a:pt x="3193143" y="0"/>
                </a:lnTo>
                <a:lnTo>
                  <a:pt x="3193143" y="3933371"/>
                </a:lnTo>
                <a:lnTo>
                  <a:pt x="0" y="3933371"/>
                </a:lnTo>
                <a:close/>
              </a:path>
            </a:pathLst>
          </a:custGeom>
          <a:effectLst/>
        </p:spPr>
      </p:pic>
      <p:grpSp>
        <p:nvGrpSpPr>
          <p:cNvPr id="4" name="Group 3"/>
          <p:cNvGrpSpPr/>
          <p:nvPr/>
        </p:nvGrpSpPr>
        <p:grpSpPr>
          <a:xfrm>
            <a:off x="1285489" y="4068932"/>
            <a:ext cx="1382987" cy="1382987"/>
            <a:chOff x="1285489" y="4068932"/>
            <a:chExt cx="1382987" cy="1382987"/>
          </a:xfrm>
          <a:effectLst>
            <a:outerShdw blurRad="50800" dist="38100" dir="2700000" algn="tl" rotWithShape="0">
              <a:prstClr val="black">
                <a:alpha val="40000"/>
              </a:prstClr>
            </a:outerShdw>
          </a:effectLst>
        </p:grpSpPr>
        <p:sp>
          <p:nvSpPr>
            <p:cNvPr id="36" name="Oval 35"/>
            <p:cNvSpPr/>
            <p:nvPr/>
          </p:nvSpPr>
          <p:spPr>
            <a:xfrm>
              <a:off x="1285489" y="4068932"/>
              <a:ext cx="1382987" cy="1382987"/>
            </a:xfrm>
            <a:prstGeom prst="ellipse">
              <a:avLst/>
            </a:prstGeom>
            <a:solidFill>
              <a:srgbClr val="9B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38" name="TextBox 37"/>
            <p:cNvSpPr txBox="1"/>
            <p:nvPr/>
          </p:nvSpPr>
          <p:spPr>
            <a:xfrm>
              <a:off x="1356428" y="4402378"/>
              <a:ext cx="1180148" cy="461665"/>
            </a:xfrm>
            <a:prstGeom prst="rect">
              <a:avLst/>
            </a:prstGeom>
            <a:noFill/>
          </p:spPr>
          <p:txBody>
            <a:bodyPr wrap="square" rtlCol="0">
              <a:spAutoFit/>
            </a:bodyPr>
            <a:lstStyle/>
            <a:p>
              <a:pPr algn="ctr"/>
              <a:r>
                <a:rPr lang="en-US" altLang="zh-CN" sz="2400" dirty="0">
                  <a:solidFill>
                    <a:schemeClr val="bg1"/>
                  </a:solidFill>
                  <a:cs typeface="+mn-ea"/>
                  <a:sym typeface="+mn-lt"/>
                </a:rPr>
                <a:t>text</a:t>
              </a:r>
              <a:endParaRPr lang="en-US" sz="2800" dirty="0">
                <a:solidFill>
                  <a:schemeClr val="bg1"/>
                </a:solidFill>
                <a:cs typeface="+mn-ea"/>
                <a:sym typeface="+mn-lt"/>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500"/>
                                        <p:tgtEl>
                                          <p:spTgt spid="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par>
                                <p:cTn id="11" presetID="22" presetClass="entr" presetSubtype="8" fill="hold" grpId="0" nodeType="withEffect">
                                  <p:stCondLst>
                                    <p:cond delay="75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500"/>
                                        <p:tgtEl>
                                          <p:spTgt spid="32"/>
                                        </p:tgtEl>
                                      </p:cBhvr>
                                    </p:animEffect>
                                  </p:childTnLst>
                                </p:cTn>
                              </p:par>
                              <p:par>
                                <p:cTn id="14" presetID="22" presetClass="entr" presetSubtype="8" fill="hold" nodeType="withEffect">
                                  <p:stCondLst>
                                    <p:cond delay="100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par>
                                <p:cTn id="17" presetID="22" presetClass="entr" presetSubtype="8" fill="hold" nodeType="withEffect">
                                  <p:stCondLst>
                                    <p:cond delay="125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par>
                                <p:cTn id="20" presetID="6" presetClass="entr" presetSubtype="32" fill="hold" grpId="0" nodeType="withEffect">
                                  <p:stCondLst>
                                    <p:cond delay="1500"/>
                                  </p:stCondLst>
                                  <p:childTnLst>
                                    <p:set>
                                      <p:cBhvr>
                                        <p:cTn id="21" dur="1" fill="hold">
                                          <p:stCondLst>
                                            <p:cond delay="0"/>
                                          </p:stCondLst>
                                        </p:cTn>
                                        <p:tgtEl>
                                          <p:spTgt spid="40"/>
                                        </p:tgtEl>
                                        <p:attrNameLst>
                                          <p:attrName>style.visibility</p:attrName>
                                        </p:attrNameLst>
                                      </p:cBhvr>
                                      <p:to>
                                        <p:strVal val="visible"/>
                                      </p:to>
                                    </p:set>
                                    <p:animEffect transition="in" filter="circle(out)">
                                      <p:cBhvr>
                                        <p:cTn id="2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40"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21"/>
          <p:cNvGrpSpPr/>
          <p:nvPr/>
        </p:nvGrpSpPr>
        <p:grpSpPr>
          <a:xfrm>
            <a:off x="11191414" y="5937247"/>
            <a:ext cx="752930" cy="752930"/>
            <a:chOff x="11160804" y="5906634"/>
            <a:chExt cx="814163" cy="814163"/>
          </a:xfrm>
        </p:grpSpPr>
        <p:sp>
          <p:nvSpPr>
            <p:cNvPr id="16"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7"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18"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11</a:t>
            </a:fld>
            <a:endParaRPr lang="id-ID" sz="1200" i="0" dirty="0">
              <a:solidFill>
                <a:schemeClr val="bg1"/>
              </a:solidFill>
              <a:cs typeface="+mn-ea"/>
              <a:sym typeface="+mn-lt"/>
            </a:endParaRPr>
          </a:p>
        </p:txBody>
      </p:sp>
      <p:pic>
        <p:nvPicPr>
          <p:cNvPr id="6" name="图片占位符 5" descr="E:\设计\PPT\图片6.png图片6"/>
          <p:cNvPicPr>
            <a:picLocks noGrp="1" noChangeAspect="1"/>
          </p:cNvPicPr>
          <p:nvPr>
            <p:ph type="pic" sz="quarter" idx="10"/>
          </p:nvPr>
        </p:nvPicPr>
        <p:blipFill>
          <a:blip r:embed="rId3"/>
          <a:srcRect/>
          <a:stretch>
            <a:fillRect/>
          </a:stretch>
        </p:blipFill>
        <p:spPr>
          <a:xfrm>
            <a:off x="4133850" y="1587"/>
            <a:ext cx="8058150" cy="6854825"/>
          </a:xfrm>
        </p:spPr>
      </p:pic>
      <p:pic>
        <p:nvPicPr>
          <p:cNvPr id="7" name="图片占位符 6"/>
          <p:cNvPicPr>
            <a:picLocks noGrp="1" noChangeAspect="1"/>
          </p:cNvPicPr>
          <p:nvPr>
            <p:ph type="pic" sz="quarter" idx="11"/>
          </p:nvPr>
        </p:nvPicPr>
        <p:blipFill>
          <a:blip r:embed="rId4" cstate="screen"/>
          <a:srcRect/>
          <a:stretch>
            <a:fillRect/>
          </a:stretch>
        </p:blipFill>
        <p:spPr>
          <a:xfrm>
            <a:off x="5741988" y="1592263"/>
            <a:ext cx="4948237" cy="3657600"/>
          </a:xfrm>
        </p:spPr>
      </p:pic>
      <p:sp>
        <p:nvSpPr>
          <p:cNvPr id="46" name="Freeform: Shape 45"/>
          <p:cNvSpPr/>
          <p:nvPr/>
        </p:nvSpPr>
        <p:spPr bwMode="auto">
          <a:xfrm rot="1800000">
            <a:off x="579483" y="3969688"/>
            <a:ext cx="2153682" cy="2075556"/>
          </a:xfrm>
          <a:custGeom>
            <a:avLst/>
            <a:gdLst>
              <a:gd name="connsiteX0" fmla="*/ 1217613 w 1312863"/>
              <a:gd name="connsiteY0" fmla="*/ 641350 h 1265238"/>
              <a:gd name="connsiteX1" fmla="*/ 1312863 w 1312863"/>
              <a:gd name="connsiteY1" fmla="*/ 808038 h 1265238"/>
              <a:gd name="connsiteX2" fmla="*/ 1146175 w 1312863"/>
              <a:gd name="connsiteY2" fmla="*/ 906463 h 1265238"/>
              <a:gd name="connsiteX3" fmla="*/ 1098550 w 1312863"/>
              <a:gd name="connsiteY3" fmla="*/ 436563 h 1265238"/>
              <a:gd name="connsiteX4" fmla="*/ 1166813 w 1312863"/>
              <a:gd name="connsiteY4" fmla="*/ 555626 h 1265238"/>
              <a:gd name="connsiteX5" fmla="*/ 1060450 w 1312863"/>
              <a:gd name="connsiteY5" fmla="*/ 954088 h 1265238"/>
              <a:gd name="connsiteX6" fmla="*/ 939800 w 1312863"/>
              <a:gd name="connsiteY6" fmla="*/ 1025526 h 1265238"/>
              <a:gd name="connsiteX7" fmla="*/ 979488 w 1312863"/>
              <a:gd name="connsiteY7" fmla="*/ 227013 h 1265238"/>
              <a:gd name="connsiteX8" fmla="*/ 1047750 w 1312863"/>
              <a:gd name="connsiteY8" fmla="*/ 346076 h 1265238"/>
              <a:gd name="connsiteX9" fmla="*/ 850900 w 1312863"/>
              <a:gd name="connsiteY9" fmla="*/ 1077913 h 1265238"/>
              <a:gd name="connsiteX10" fmla="*/ 730250 w 1312863"/>
              <a:gd name="connsiteY10" fmla="*/ 1146176 h 1265238"/>
              <a:gd name="connsiteX11" fmla="*/ 854075 w 1312863"/>
              <a:gd name="connsiteY11" fmla="*/ 20638 h 1265238"/>
              <a:gd name="connsiteX12" fmla="*/ 927100 w 1312863"/>
              <a:gd name="connsiteY12" fmla="*/ 141288 h 1265238"/>
              <a:gd name="connsiteX13" fmla="*/ 646112 w 1312863"/>
              <a:gd name="connsiteY13" fmla="*/ 1196976 h 1265238"/>
              <a:gd name="connsiteX14" fmla="*/ 520700 w 1312863"/>
              <a:gd name="connsiteY14" fmla="*/ 1265238 h 1265238"/>
              <a:gd name="connsiteX15" fmla="*/ 461963 w 1312863"/>
              <a:gd name="connsiteY15" fmla="*/ 192087 h 1265238"/>
              <a:gd name="connsiteX16" fmla="*/ 581026 w 1312863"/>
              <a:gd name="connsiteY16" fmla="*/ 123825 h 1265238"/>
              <a:gd name="connsiteX17" fmla="*/ 333376 w 1312863"/>
              <a:gd name="connsiteY17" fmla="*/ 1038225 h 1265238"/>
              <a:gd name="connsiteX18" fmla="*/ 265113 w 1312863"/>
              <a:gd name="connsiteY18" fmla="*/ 919162 h 1265238"/>
              <a:gd name="connsiteX19" fmla="*/ 252413 w 1312863"/>
              <a:gd name="connsiteY19" fmla="*/ 312738 h 1265238"/>
              <a:gd name="connsiteX20" fmla="*/ 371475 w 1312863"/>
              <a:gd name="connsiteY20" fmla="*/ 244475 h 1265238"/>
              <a:gd name="connsiteX21" fmla="*/ 214313 w 1312863"/>
              <a:gd name="connsiteY21" fmla="*/ 830263 h 1265238"/>
              <a:gd name="connsiteX22" fmla="*/ 146051 w 1312863"/>
              <a:gd name="connsiteY22" fmla="*/ 709613 h 1265238"/>
              <a:gd name="connsiteX23" fmla="*/ 0 w 1312863"/>
              <a:gd name="connsiteY23" fmla="*/ 457200 h 1265238"/>
              <a:gd name="connsiteX24" fmla="*/ 166688 w 1312863"/>
              <a:gd name="connsiteY24" fmla="*/ 363538 h 1265238"/>
              <a:gd name="connsiteX25" fmla="*/ 93662 w 1312863"/>
              <a:gd name="connsiteY25" fmla="*/ 623888 h 1265238"/>
              <a:gd name="connsiteX26" fmla="*/ 785813 w 1312863"/>
              <a:gd name="connsiteY26" fmla="*/ 0 h 1265238"/>
              <a:gd name="connsiteX27" fmla="*/ 452437 w 1312863"/>
              <a:gd name="connsiteY27" fmla="*/ 1244600 h 1265238"/>
              <a:gd name="connsiteX28" fmla="*/ 384175 w 1312863"/>
              <a:gd name="connsiteY28" fmla="*/ 1123950 h 1265238"/>
              <a:gd name="connsiteX29" fmla="*/ 666750 w 1312863"/>
              <a:gd name="connsiteY29" fmla="*/ 73025 h 126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2863" h="1265238">
                <a:moveTo>
                  <a:pt x="1217613" y="641350"/>
                </a:moveTo>
                <a:lnTo>
                  <a:pt x="1312863" y="808038"/>
                </a:lnTo>
                <a:lnTo>
                  <a:pt x="1146175" y="906463"/>
                </a:lnTo>
                <a:close/>
                <a:moveTo>
                  <a:pt x="1098550" y="436563"/>
                </a:moveTo>
                <a:lnTo>
                  <a:pt x="1166813" y="555626"/>
                </a:lnTo>
                <a:lnTo>
                  <a:pt x="1060450" y="954088"/>
                </a:lnTo>
                <a:lnTo>
                  <a:pt x="939800" y="1025526"/>
                </a:lnTo>
                <a:close/>
                <a:moveTo>
                  <a:pt x="979488" y="227013"/>
                </a:moveTo>
                <a:lnTo>
                  <a:pt x="1047750" y="346076"/>
                </a:lnTo>
                <a:lnTo>
                  <a:pt x="850900" y="1077913"/>
                </a:lnTo>
                <a:lnTo>
                  <a:pt x="730250" y="1146176"/>
                </a:lnTo>
                <a:close/>
                <a:moveTo>
                  <a:pt x="854075" y="20638"/>
                </a:moveTo>
                <a:lnTo>
                  <a:pt x="927100" y="141288"/>
                </a:lnTo>
                <a:lnTo>
                  <a:pt x="646112" y="1196976"/>
                </a:lnTo>
                <a:lnTo>
                  <a:pt x="520700" y="1265238"/>
                </a:lnTo>
                <a:close/>
                <a:moveTo>
                  <a:pt x="461963" y="192087"/>
                </a:moveTo>
                <a:lnTo>
                  <a:pt x="581026" y="123825"/>
                </a:lnTo>
                <a:lnTo>
                  <a:pt x="333376" y="1038225"/>
                </a:lnTo>
                <a:lnTo>
                  <a:pt x="265113" y="919162"/>
                </a:lnTo>
                <a:close/>
                <a:moveTo>
                  <a:pt x="252413" y="312738"/>
                </a:moveTo>
                <a:lnTo>
                  <a:pt x="371475" y="244475"/>
                </a:lnTo>
                <a:lnTo>
                  <a:pt x="214313" y="830263"/>
                </a:lnTo>
                <a:lnTo>
                  <a:pt x="146051" y="709613"/>
                </a:lnTo>
                <a:close/>
                <a:moveTo>
                  <a:pt x="0" y="457200"/>
                </a:moveTo>
                <a:lnTo>
                  <a:pt x="166688" y="363538"/>
                </a:lnTo>
                <a:lnTo>
                  <a:pt x="93662" y="623888"/>
                </a:lnTo>
                <a:close/>
                <a:moveTo>
                  <a:pt x="785813" y="0"/>
                </a:moveTo>
                <a:lnTo>
                  <a:pt x="452437" y="1244600"/>
                </a:lnTo>
                <a:lnTo>
                  <a:pt x="384175" y="1123950"/>
                </a:lnTo>
                <a:lnTo>
                  <a:pt x="666750" y="73025"/>
                </a:lnTo>
                <a:close/>
              </a:path>
            </a:pathLst>
          </a:custGeom>
          <a:solidFill>
            <a:srgbClr val="748773">
              <a:alpha val="35000"/>
            </a:srgbClr>
          </a:solidFill>
          <a:ln w="9525">
            <a:noFill/>
            <a:round/>
          </a:ln>
        </p:spPr>
        <p:txBody>
          <a:bodyPr vert="horz" wrap="square" lIns="91440" tIns="45720" rIns="91440" bIns="45720" numCol="1" anchor="t" anchorCtr="0" compatLnSpc="1">
            <a:noAutofit/>
          </a:bodyPr>
          <a:lstStyle/>
          <a:p>
            <a:endParaRPr lang="en-US">
              <a:cs typeface="+mn-ea"/>
              <a:sym typeface="+mn-lt"/>
            </a:endParaRPr>
          </a:p>
        </p:txBody>
      </p:sp>
      <p:sp>
        <p:nvSpPr>
          <p:cNvPr id="20" name="Rectangle 19"/>
          <p:cNvSpPr/>
          <p:nvPr/>
        </p:nvSpPr>
        <p:spPr>
          <a:xfrm>
            <a:off x="1501878" y="1592826"/>
            <a:ext cx="9188245" cy="3657600"/>
          </a:xfrm>
          <a:prstGeom prst="rect">
            <a:avLst/>
          </a:prstGeom>
          <a:solidFill>
            <a:schemeClr val="bg1"/>
          </a:solidFill>
          <a:ln>
            <a:noFill/>
          </a:ln>
          <a:effectLst>
            <a:outerShdw blurRad="1270000" dist="635000" dir="2700000" sx="85000" sy="8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6" name="TextBox 25"/>
          <p:cNvSpPr txBox="1"/>
          <p:nvPr/>
        </p:nvSpPr>
        <p:spPr>
          <a:xfrm>
            <a:off x="1880007" y="2551124"/>
            <a:ext cx="4725221" cy="768350"/>
          </a:xfrm>
          <a:prstGeom prst="rect">
            <a:avLst/>
          </a:prstGeom>
          <a:noFill/>
        </p:spPr>
        <p:txBody>
          <a:bodyPr wrap="square" rtlCol="0">
            <a:spAutoFit/>
          </a:bodyPr>
          <a:lstStyle/>
          <a:p>
            <a:r>
              <a:rPr lang="en-US" altLang="zh-CN" sz="4400" dirty="0">
                <a:solidFill>
                  <a:schemeClr val="tx1">
                    <a:lumMod val="75000"/>
                    <a:lumOff val="25000"/>
                  </a:schemeClr>
                </a:solidFill>
                <a:cs typeface="+mn-ea"/>
                <a:sym typeface="+mn-lt"/>
              </a:rPr>
              <a:t>Add title text</a:t>
            </a:r>
            <a:endParaRPr lang="zh-CN" altLang="en-US" sz="4400" b="1" dirty="0">
              <a:solidFill>
                <a:srgbClr val="748773"/>
              </a:solidFill>
              <a:cs typeface="+mn-ea"/>
              <a:sym typeface="+mn-lt"/>
            </a:endParaRPr>
          </a:p>
        </p:txBody>
      </p:sp>
      <p:grpSp>
        <p:nvGrpSpPr>
          <p:cNvPr id="2" name="Group 1"/>
          <p:cNvGrpSpPr/>
          <p:nvPr/>
        </p:nvGrpSpPr>
        <p:grpSpPr>
          <a:xfrm>
            <a:off x="1880007" y="3528047"/>
            <a:ext cx="5413070" cy="1272912"/>
            <a:chOff x="1880007" y="3528047"/>
            <a:chExt cx="5413070" cy="1272912"/>
          </a:xfrm>
        </p:grpSpPr>
        <p:sp>
          <p:nvSpPr>
            <p:cNvPr id="27" name="TextBox 26"/>
            <p:cNvSpPr txBox="1"/>
            <p:nvPr/>
          </p:nvSpPr>
          <p:spPr>
            <a:xfrm>
              <a:off x="1880007" y="3528047"/>
              <a:ext cx="4385188" cy="338554"/>
            </a:xfrm>
            <a:prstGeom prst="rect">
              <a:avLst/>
            </a:prstGeom>
            <a:noFill/>
          </p:spPr>
          <p:txBody>
            <a:bodyPr wrap="square" rtlCol="0">
              <a:spAutoFit/>
            </a:bodyPr>
            <a:lstStyle/>
            <a:p>
              <a:r>
                <a:rPr lang="en-US" sz="1600" dirty="0">
                  <a:solidFill>
                    <a:schemeClr val="tx1">
                      <a:lumMod val="75000"/>
                      <a:lumOff val="25000"/>
                    </a:schemeClr>
                  </a:solidFill>
                  <a:cs typeface="+mn-ea"/>
                  <a:sym typeface="+mn-lt"/>
                </a:rPr>
                <a:t>Creative Image Slide</a:t>
              </a:r>
            </a:p>
          </p:txBody>
        </p:sp>
        <p:sp>
          <p:nvSpPr>
            <p:cNvPr id="28" name="TextBox 27"/>
            <p:cNvSpPr txBox="1"/>
            <p:nvPr/>
          </p:nvSpPr>
          <p:spPr>
            <a:xfrm>
              <a:off x="1880007" y="3866601"/>
              <a:ext cx="5413070" cy="934358"/>
            </a:xfrm>
            <a:prstGeom prst="rect">
              <a:avLst/>
            </a:prstGeom>
            <a:noFill/>
          </p:spPr>
          <p:txBody>
            <a:bodyPr wrap="square" rtlCol="0">
              <a:spAutoFit/>
            </a:bodyPr>
            <a:lstStyle/>
            <a:p>
              <a:pPr>
                <a:lnSpc>
                  <a:spcPct val="114000"/>
                </a:lnSpc>
              </a:pPr>
              <a:r>
                <a:rPr lang="en-US" sz="1200" b="1" dirty="0">
                  <a:solidFill>
                    <a:schemeClr val="bg1">
                      <a:lumMod val="65000"/>
                    </a:schemeClr>
                  </a:solidFill>
                  <a:cs typeface="+mn-ea"/>
                  <a:sym typeface="+mn-lt"/>
                </a:rPr>
                <a:t>A wonderful serenity </a:t>
              </a:r>
              <a:r>
                <a:rPr lang="en-US" sz="1200" dirty="0">
                  <a:solidFill>
                    <a:schemeClr val="bg1">
                      <a:lumMod val="65000"/>
                    </a:schemeClr>
                  </a:solidFill>
                  <a:cs typeface="+mn-ea"/>
                  <a:sym typeface="+mn-lt"/>
                </a:rPr>
                <a:t>has taken possession of my entire soul, like these sweet mornings of spring which I enjoy with my whole heart. I am alone, and feel the charm of existence in this spot, which was created for the bliss of souls like mine. </a:t>
              </a:r>
            </a:p>
          </p:txBody>
        </p:sp>
      </p:grpSp>
      <p:sp>
        <p:nvSpPr>
          <p:cNvPr id="30" name="TextBox 29"/>
          <p:cNvSpPr txBox="1"/>
          <p:nvPr/>
        </p:nvSpPr>
        <p:spPr>
          <a:xfrm>
            <a:off x="1870588" y="2289514"/>
            <a:ext cx="4144297" cy="26161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sp>
        <p:nvSpPr>
          <p:cNvPr id="21" name="Freeform: Shape 20"/>
          <p:cNvSpPr/>
          <p:nvPr/>
        </p:nvSpPr>
        <p:spPr>
          <a:xfrm flipH="1" flipV="1">
            <a:off x="5741602" y="1592826"/>
            <a:ext cx="4948523" cy="3657600"/>
          </a:xfrm>
          <a:custGeom>
            <a:avLst/>
            <a:gdLst>
              <a:gd name="connsiteX0" fmla="*/ 4948523 w 4948523"/>
              <a:gd name="connsiteY0" fmla="*/ 3657600 h 3657600"/>
              <a:gd name="connsiteX1" fmla="*/ 0 w 4948523"/>
              <a:gd name="connsiteY1" fmla="*/ 3657600 h 3657600"/>
              <a:gd name="connsiteX2" fmla="*/ 0 w 4948523"/>
              <a:gd name="connsiteY2" fmla="*/ 0 h 3657600"/>
              <a:gd name="connsiteX3" fmla="*/ 1290923 w 4948523"/>
              <a:gd name="connsiteY3" fmla="*/ 0 h 3657600"/>
            </a:gdLst>
            <a:ahLst/>
            <a:cxnLst>
              <a:cxn ang="0">
                <a:pos x="connsiteX0" y="connsiteY0"/>
              </a:cxn>
              <a:cxn ang="0">
                <a:pos x="connsiteX1" y="connsiteY1"/>
              </a:cxn>
              <a:cxn ang="0">
                <a:pos x="connsiteX2" y="connsiteY2"/>
              </a:cxn>
              <a:cxn ang="0">
                <a:pos x="connsiteX3" y="connsiteY3"/>
              </a:cxn>
            </a:cxnLst>
            <a:rect l="l" t="t" r="r" b="b"/>
            <a:pathLst>
              <a:path w="4948523" h="3657600">
                <a:moveTo>
                  <a:pt x="4948523" y="3657600"/>
                </a:moveTo>
                <a:lnTo>
                  <a:pt x="0" y="3657600"/>
                </a:lnTo>
                <a:lnTo>
                  <a:pt x="0" y="0"/>
                </a:lnTo>
                <a:lnTo>
                  <a:pt x="1290923" y="0"/>
                </a:lnTo>
                <a:close/>
              </a:path>
            </a:pathLst>
          </a:custGeom>
          <a:solidFill>
            <a:srgbClr val="74877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cs typeface="+mn-ea"/>
              <a:sym typeface="+mn-lt"/>
            </a:endParaRPr>
          </a:p>
        </p:txBody>
      </p:sp>
      <p:grpSp>
        <p:nvGrpSpPr>
          <p:cNvPr id="22" name="Group 21"/>
          <p:cNvGrpSpPr/>
          <p:nvPr/>
        </p:nvGrpSpPr>
        <p:grpSpPr>
          <a:xfrm>
            <a:off x="7516760" y="2130577"/>
            <a:ext cx="2949680" cy="2763317"/>
            <a:chOff x="7516760" y="2186952"/>
            <a:chExt cx="2949680" cy="2763317"/>
          </a:xfrm>
        </p:grpSpPr>
        <p:sp>
          <p:nvSpPr>
            <p:cNvPr id="23" name="TextBox 22"/>
            <p:cNvSpPr txBox="1"/>
            <p:nvPr/>
          </p:nvSpPr>
          <p:spPr>
            <a:xfrm>
              <a:off x="7516760" y="2304224"/>
              <a:ext cx="2949680" cy="2646045"/>
            </a:xfrm>
            <a:prstGeom prst="rect">
              <a:avLst/>
            </a:prstGeom>
            <a:noFill/>
          </p:spPr>
          <p:txBody>
            <a:bodyPr wrap="square" rtlCol="0">
              <a:spAutoFit/>
            </a:bodyPr>
            <a:lstStyle/>
            <a:p>
              <a:pPr algn="ctr"/>
              <a:r>
                <a:rPr lang="en-US" sz="16600" b="1" dirty="0">
                  <a:solidFill>
                    <a:schemeClr val="bg1"/>
                  </a:solidFill>
                  <a:cs typeface="+mn-ea"/>
                  <a:sym typeface="+mn-lt"/>
                </a:rPr>
                <a:t>02</a:t>
              </a:r>
            </a:p>
          </p:txBody>
        </p:sp>
        <p:sp>
          <p:nvSpPr>
            <p:cNvPr id="24" name="TextBox 23"/>
            <p:cNvSpPr txBox="1"/>
            <p:nvPr/>
          </p:nvSpPr>
          <p:spPr>
            <a:xfrm>
              <a:off x="7516760" y="2186952"/>
              <a:ext cx="2949680" cy="461665"/>
            </a:xfrm>
            <a:prstGeom prst="rect">
              <a:avLst/>
            </a:prstGeom>
            <a:noFill/>
          </p:spPr>
          <p:txBody>
            <a:bodyPr wrap="square" rtlCol="0">
              <a:spAutoFit/>
            </a:bodyPr>
            <a:lstStyle/>
            <a:p>
              <a:pPr algn="ctr"/>
              <a:r>
                <a:rPr lang="en-US" sz="2400" spc="300" dirty="0">
                  <a:solidFill>
                    <a:schemeClr val="bg1"/>
                  </a:solidFill>
                  <a:cs typeface="+mn-ea"/>
                  <a:sym typeface="+mn-lt"/>
                </a:rPr>
                <a:t>JANUARY</a:t>
              </a:r>
            </a:p>
          </p:txBody>
        </p:sp>
      </p:grpSp>
      <p:sp>
        <p:nvSpPr>
          <p:cNvPr id="3" name="TextBox 26"/>
          <p:cNvSpPr txBox="1"/>
          <p:nvPr/>
        </p:nvSpPr>
        <p:spPr>
          <a:xfrm>
            <a:off x="507020" y="6295892"/>
            <a:ext cx="2103446" cy="252730"/>
          </a:xfrm>
          <a:prstGeom prst="rect">
            <a:avLst/>
          </a:prstGeom>
          <a:noFill/>
        </p:spPr>
        <p:txBody>
          <a:bodyPr wrap="square" rtlCol="0">
            <a:spAutoFit/>
          </a:bodyPr>
          <a:lstStyle/>
          <a:p>
            <a:r>
              <a:rPr lang="en-US" sz="1050" spc="300" dirty="0">
                <a:solidFill>
                  <a:schemeClr val="bg1">
                    <a:lumMod val="75000"/>
                  </a:schemeClr>
                </a:solidFill>
                <a:cs typeface="+mn-ea"/>
                <a:sym typeface="+mn-lt"/>
              </a:rPr>
              <a:t>clcike here change</a:t>
            </a:r>
          </a:p>
        </p:txBody>
      </p:sp>
      <p:sp>
        <p:nvSpPr>
          <p:cNvPr id="4"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500"/>
                                        <p:tgtEl>
                                          <p:spTgt spid="30"/>
                                        </p:tgtEl>
                                      </p:cBhvr>
                                    </p:animEffect>
                                  </p:childTnLst>
                                </p:cTn>
                              </p:par>
                              <p:par>
                                <p:cTn id="15" presetID="22" presetClass="entr" presetSubtype="8" fill="hold" grpId="0" nodeType="withEffect">
                                  <p:stCondLst>
                                    <p:cond delay="125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par>
                                <p:cTn id="18" presetID="22" presetClass="entr" presetSubtype="8" fill="hold" nodeType="withEffect">
                                  <p:stCondLst>
                                    <p:cond delay="150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par>
                                <p:cTn id="21" presetID="6" presetClass="entr" presetSubtype="32" fill="hold" nodeType="withEffect">
                                  <p:stCondLst>
                                    <p:cond delay="1500"/>
                                  </p:stCondLst>
                                  <p:childTnLst>
                                    <p:set>
                                      <p:cBhvr>
                                        <p:cTn id="22" dur="1" fill="hold">
                                          <p:stCondLst>
                                            <p:cond delay="0"/>
                                          </p:stCondLst>
                                        </p:cTn>
                                        <p:tgtEl>
                                          <p:spTgt spid="22"/>
                                        </p:tgtEl>
                                        <p:attrNameLst>
                                          <p:attrName>style.visibility</p:attrName>
                                        </p:attrNameLst>
                                      </p:cBhvr>
                                      <p:to>
                                        <p:strVal val="visible"/>
                                      </p:to>
                                    </p:set>
                                    <p:animEffect transition="in" filter="circle(out)">
                                      <p:cBhvr>
                                        <p:cTn id="23" dur="500"/>
                                        <p:tgtEl>
                                          <p:spTgt spid="22"/>
                                        </p:tgtEl>
                                      </p:cBhvr>
                                    </p:animEffect>
                                  </p:childTnLst>
                                </p:cTn>
                              </p:par>
                              <p:par>
                                <p:cTn id="24" presetID="2" presetClass="entr" presetSubtype="8" decel="10000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additive="base">
                                        <p:cTn id="26" dur="1250" fill="hold"/>
                                        <p:tgtEl>
                                          <p:spTgt spid="46"/>
                                        </p:tgtEl>
                                        <p:attrNameLst>
                                          <p:attrName>ppt_x</p:attrName>
                                        </p:attrNameLst>
                                      </p:cBhvr>
                                      <p:tavLst>
                                        <p:tav tm="0">
                                          <p:val>
                                            <p:strVal val="0-#ppt_w/2"/>
                                          </p:val>
                                        </p:tav>
                                        <p:tav tm="100000">
                                          <p:val>
                                            <p:strVal val="#ppt_x"/>
                                          </p:val>
                                        </p:tav>
                                      </p:tavLst>
                                    </p:anim>
                                    <p:anim calcmode="lin" valueType="num">
                                      <p:cBhvr additive="base">
                                        <p:cTn id="27" dur="125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20" grpId="0" bldLvl="0" animBg="1"/>
      <p:bldP spid="26" grpId="0"/>
      <p:bldP spid="30" grpId="0"/>
      <p:bldP spid="21"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21"/>
          <p:cNvGrpSpPr/>
          <p:nvPr/>
        </p:nvGrpSpPr>
        <p:grpSpPr>
          <a:xfrm>
            <a:off x="11191414" y="5937247"/>
            <a:ext cx="752930" cy="752930"/>
            <a:chOff x="11160804" y="5906634"/>
            <a:chExt cx="814163" cy="814163"/>
          </a:xfrm>
        </p:grpSpPr>
        <p:sp>
          <p:nvSpPr>
            <p:cNvPr id="60"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1"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62"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12</a:t>
            </a:fld>
            <a:endParaRPr lang="id-ID" sz="1200" i="0" dirty="0">
              <a:solidFill>
                <a:schemeClr val="bg1"/>
              </a:solidFill>
              <a:cs typeface="+mn-ea"/>
              <a:sym typeface="+mn-lt"/>
            </a:endParaRPr>
          </a:p>
        </p:txBody>
      </p:sp>
      <p:sp>
        <p:nvSpPr>
          <p:cNvPr id="2" name="TextBox 25"/>
          <p:cNvSpPr txBox="1"/>
          <p:nvPr/>
        </p:nvSpPr>
        <p:spPr>
          <a:xfrm>
            <a:off x="9749155" y="6296025"/>
            <a:ext cx="1031240" cy="252730"/>
          </a:xfrm>
          <a:prstGeom prst="rect">
            <a:avLst/>
          </a:prstGeom>
          <a:noFill/>
        </p:spPr>
        <p:txBody>
          <a:bodyPr wrap="square" rtlCol="0">
            <a:spAutoFit/>
          </a:bodyPr>
          <a:lstStyle/>
          <a:p>
            <a:pPr algn="r"/>
            <a:r>
              <a:rPr lang="en-US" sz="1050" spc="300" dirty="0">
                <a:solidFill>
                  <a:schemeClr val="bg1">
                    <a:lumMod val="75000"/>
                  </a:schemeClr>
                </a:solidFill>
                <a:cs typeface="+mn-ea"/>
                <a:sym typeface="+mn-lt"/>
              </a:rPr>
              <a:t>the text</a:t>
            </a:r>
          </a:p>
        </p:txBody>
      </p:sp>
      <p:sp>
        <p:nvSpPr>
          <p:cNvPr id="8" name="TextBox 26"/>
          <p:cNvSpPr txBox="1"/>
          <p:nvPr/>
        </p:nvSpPr>
        <p:spPr>
          <a:xfrm>
            <a:off x="507020" y="6295892"/>
            <a:ext cx="2103446" cy="252730"/>
          </a:xfrm>
          <a:prstGeom prst="rect">
            <a:avLst/>
          </a:prstGeom>
          <a:noFill/>
        </p:spPr>
        <p:txBody>
          <a:bodyPr wrap="square" rtlCol="0">
            <a:spAutoFit/>
          </a:bodyPr>
          <a:lstStyle/>
          <a:p>
            <a:r>
              <a:rPr lang="en-US" sz="1050" spc="300" dirty="0">
                <a:solidFill>
                  <a:schemeClr val="bg1">
                    <a:lumMod val="75000"/>
                  </a:schemeClr>
                </a:solidFill>
                <a:cs typeface="+mn-ea"/>
                <a:sym typeface="+mn-lt"/>
              </a:rPr>
              <a:t>clcike here change</a:t>
            </a:r>
          </a:p>
        </p:txBody>
      </p:sp>
      <p:sp>
        <p:nvSpPr>
          <p:cNvPr id="9"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5" name="TextBox 25"/>
          <p:cNvSpPr txBox="1"/>
          <p:nvPr/>
        </p:nvSpPr>
        <p:spPr>
          <a:xfrm>
            <a:off x="903377" y="634059"/>
            <a:ext cx="4725221" cy="768350"/>
          </a:xfrm>
          <a:prstGeom prst="rect">
            <a:avLst/>
          </a:prstGeom>
          <a:noFill/>
        </p:spPr>
        <p:txBody>
          <a:bodyPr wrap="square" rtlCol="0">
            <a:spAutoFit/>
          </a:bodyPr>
          <a:lstStyle/>
          <a:p>
            <a:r>
              <a:rPr lang="en-US" altLang="zh-CN" sz="4400" dirty="0">
                <a:solidFill>
                  <a:schemeClr val="tx1">
                    <a:lumMod val="75000"/>
                    <a:lumOff val="25000"/>
                  </a:schemeClr>
                </a:solidFill>
                <a:cs typeface="+mn-ea"/>
                <a:sym typeface="+mn-lt"/>
              </a:rPr>
              <a:t>Add title text</a:t>
            </a:r>
            <a:endParaRPr lang="zh-CN" altLang="en-US" sz="4400" b="1" dirty="0">
              <a:solidFill>
                <a:srgbClr val="748773"/>
              </a:solidFill>
              <a:cs typeface="+mn-ea"/>
              <a:sym typeface="+mn-lt"/>
            </a:endParaRPr>
          </a:p>
        </p:txBody>
      </p:sp>
      <p:sp>
        <p:nvSpPr>
          <p:cNvPr id="76" name="TextBox 29"/>
          <p:cNvSpPr txBox="1"/>
          <p:nvPr/>
        </p:nvSpPr>
        <p:spPr>
          <a:xfrm>
            <a:off x="979683" y="372449"/>
            <a:ext cx="4144297" cy="26161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grpSp>
        <p:nvGrpSpPr>
          <p:cNvPr id="112" name="组合 111"/>
          <p:cNvGrpSpPr/>
          <p:nvPr/>
        </p:nvGrpSpPr>
        <p:grpSpPr>
          <a:xfrm>
            <a:off x="307975" y="1769110"/>
            <a:ext cx="11523345" cy="3990975"/>
            <a:chOff x="485" y="3536"/>
            <a:chExt cx="18147" cy="6285"/>
          </a:xfrm>
        </p:grpSpPr>
        <p:sp>
          <p:nvSpPr>
            <p:cNvPr id="93" name="对角圆角矩形 92"/>
            <p:cNvSpPr/>
            <p:nvPr/>
          </p:nvSpPr>
          <p:spPr>
            <a:xfrm>
              <a:off x="3185" y="8454"/>
              <a:ext cx="3913" cy="915"/>
            </a:xfrm>
            <a:prstGeom prst="round2DiagRect">
              <a:avLst>
                <a:gd name="adj1" fmla="val 50000"/>
                <a:gd name="adj2" fmla="val 0"/>
              </a:avLst>
            </a:prstGeom>
            <a:solidFill>
              <a:srgbClr val="D0D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2017</a:t>
              </a:r>
            </a:p>
          </p:txBody>
        </p:sp>
        <p:sp>
          <p:nvSpPr>
            <p:cNvPr id="94" name="手杖形箭头 93"/>
            <p:cNvSpPr/>
            <p:nvPr/>
          </p:nvSpPr>
          <p:spPr>
            <a:xfrm>
              <a:off x="5421" y="6184"/>
              <a:ext cx="1677" cy="1609"/>
            </a:xfrm>
            <a:prstGeom prst="uturnArrow">
              <a:avLst>
                <a:gd name="adj1" fmla="val 11520"/>
                <a:gd name="adj2" fmla="val 15817"/>
                <a:gd name="adj3" fmla="val 22960"/>
                <a:gd name="adj4" fmla="val 24363"/>
                <a:gd name="adj5" fmla="val 4744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5" name="对角圆角矩形 94"/>
            <p:cNvSpPr/>
            <p:nvPr/>
          </p:nvSpPr>
          <p:spPr>
            <a:xfrm>
              <a:off x="6251" y="7132"/>
              <a:ext cx="3913" cy="915"/>
            </a:xfrm>
            <a:prstGeom prst="round2DiagRect">
              <a:avLst>
                <a:gd name="adj1" fmla="val 50000"/>
                <a:gd name="adj2" fmla="val 0"/>
              </a:avLst>
            </a:prstGeom>
            <a:solidFill>
              <a:srgbClr val="9B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en-US" altLang="zh-CN" sz="2400" dirty="0">
                  <a:solidFill>
                    <a:prstClr val="white"/>
                  </a:solidFill>
                  <a:cs typeface="+mn-ea"/>
                  <a:sym typeface="+mn-lt"/>
                </a:rPr>
                <a:t>2018</a:t>
              </a:r>
            </a:p>
          </p:txBody>
        </p:sp>
        <p:sp>
          <p:nvSpPr>
            <p:cNvPr id="96" name="手杖形箭头 95"/>
            <p:cNvSpPr/>
            <p:nvPr/>
          </p:nvSpPr>
          <p:spPr>
            <a:xfrm>
              <a:off x="8488" y="4862"/>
              <a:ext cx="1677" cy="1609"/>
            </a:xfrm>
            <a:prstGeom prst="uturnArrow">
              <a:avLst>
                <a:gd name="adj1" fmla="val 11520"/>
                <a:gd name="adj2" fmla="val 15817"/>
                <a:gd name="adj3" fmla="val 22960"/>
                <a:gd name="adj4" fmla="val 24363"/>
                <a:gd name="adj5" fmla="val 4744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7" name="对角圆角矩形 96"/>
            <p:cNvSpPr/>
            <p:nvPr/>
          </p:nvSpPr>
          <p:spPr>
            <a:xfrm>
              <a:off x="9318" y="5811"/>
              <a:ext cx="3913" cy="915"/>
            </a:xfrm>
            <a:prstGeom prst="round2DiagRect">
              <a:avLst>
                <a:gd name="adj1" fmla="val 50000"/>
                <a:gd name="adj2" fmla="val 0"/>
              </a:avLst>
            </a:prstGeom>
            <a:solidFill>
              <a:srgbClr val="D0D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2020</a:t>
              </a:r>
            </a:p>
          </p:txBody>
        </p:sp>
        <p:sp>
          <p:nvSpPr>
            <p:cNvPr id="98" name="手杖形箭头 97"/>
            <p:cNvSpPr/>
            <p:nvPr/>
          </p:nvSpPr>
          <p:spPr>
            <a:xfrm>
              <a:off x="11554" y="3541"/>
              <a:ext cx="1677" cy="1609"/>
            </a:xfrm>
            <a:prstGeom prst="uturnArrow">
              <a:avLst>
                <a:gd name="adj1" fmla="val 11520"/>
                <a:gd name="adj2" fmla="val 15817"/>
                <a:gd name="adj3" fmla="val 22960"/>
                <a:gd name="adj4" fmla="val 24363"/>
                <a:gd name="adj5" fmla="val 4744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9" name="对角圆角矩形 98"/>
            <p:cNvSpPr/>
            <p:nvPr/>
          </p:nvSpPr>
          <p:spPr>
            <a:xfrm>
              <a:off x="12384" y="4489"/>
              <a:ext cx="3913" cy="915"/>
            </a:xfrm>
            <a:prstGeom prst="round2DiagRect">
              <a:avLst>
                <a:gd name="adj1" fmla="val 50000"/>
                <a:gd name="adj2" fmla="val 0"/>
              </a:avLst>
            </a:prstGeom>
            <a:solidFill>
              <a:srgbClr val="9B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cs typeface="+mn-ea"/>
                  <a:sym typeface="+mn-lt"/>
                </a:rPr>
                <a:t>2022</a:t>
              </a:r>
            </a:p>
          </p:txBody>
        </p:sp>
        <p:grpSp>
          <p:nvGrpSpPr>
            <p:cNvPr id="100" name="组合 99"/>
            <p:cNvGrpSpPr/>
            <p:nvPr/>
          </p:nvGrpSpPr>
          <p:grpSpPr>
            <a:xfrm>
              <a:off x="10954" y="7640"/>
              <a:ext cx="4527" cy="2181"/>
              <a:chOff x="6955510" y="4851260"/>
              <a:chExt cx="2874495" cy="1385094"/>
            </a:xfrm>
          </p:grpSpPr>
          <p:sp>
            <p:nvSpPr>
              <p:cNvPr id="101" name="矩形 100"/>
              <p:cNvSpPr/>
              <p:nvPr/>
            </p:nvSpPr>
            <p:spPr>
              <a:xfrm>
                <a:off x="6955510" y="5183699"/>
                <a:ext cx="2874495" cy="1052655"/>
              </a:xfrm>
              <a:prstGeom prst="rect">
                <a:avLst/>
              </a:prstGeom>
            </p:spPr>
            <p:txBody>
              <a:bodyPr wrap="square">
                <a:spAutoFit/>
              </a:bodyPr>
              <a:lstStyle/>
              <a:p>
                <a:pPr>
                  <a:lnSpc>
                    <a:spcPct val="130000"/>
                  </a:lnSpc>
                </a:pPr>
                <a:r>
                  <a:rPr lang="zh-CN" altLang="en-US" sz="1200">
                    <a:solidFill>
                      <a:schemeClr val="bg1">
                        <a:lumMod val="65000"/>
                      </a:schemeClr>
                    </a:solidFill>
                    <a:cs typeface="+mn-ea"/>
                    <a:sym typeface="+mn-lt"/>
                  </a:rPr>
                  <a:t>Ut wisi enim ad minim veniam, quis nostrud exerci tation ullamcorper nibh euismod tincidunt ut laoreet dolore</a:t>
                </a:r>
              </a:p>
            </p:txBody>
          </p:sp>
          <p:sp>
            <p:nvSpPr>
              <p:cNvPr id="102" name="文本框 101"/>
              <p:cNvSpPr txBox="1"/>
              <p:nvPr/>
            </p:nvSpPr>
            <p:spPr>
              <a:xfrm>
                <a:off x="6955510" y="4851260"/>
                <a:ext cx="1625360" cy="369374"/>
              </a:xfrm>
              <a:prstGeom prst="rect">
                <a:avLst/>
              </a:prstGeom>
              <a:noFill/>
            </p:spPr>
            <p:txBody>
              <a:bodyPr wrap="none" rtlCol="0">
                <a:spAutoFit/>
              </a:bodyPr>
              <a:lstStyle/>
              <a:p>
                <a:pPr algn="l"/>
                <a:r>
                  <a:rPr lang="en-US" altLang="zh-CN" dirty="0">
                    <a:solidFill>
                      <a:schemeClr val="tx1">
                        <a:lumMod val="65000"/>
                        <a:lumOff val="35000"/>
                      </a:schemeClr>
                    </a:solidFill>
                    <a:cs typeface="+mn-ea"/>
                    <a:sym typeface="+mn-lt"/>
                  </a:rPr>
                  <a:t>Add title text</a:t>
                </a:r>
                <a:endParaRPr lang="zh-CN" altLang="en-US" dirty="0">
                  <a:solidFill>
                    <a:schemeClr val="tx1">
                      <a:lumMod val="75000"/>
                      <a:lumOff val="25000"/>
                    </a:schemeClr>
                  </a:solidFill>
                  <a:cs typeface="+mn-ea"/>
                  <a:sym typeface="+mn-lt"/>
                </a:endParaRPr>
              </a:p>
            </p:txBody>
          </p:sp>
        </p:grpSp>
        <p:grpSp>
          <p:nvGrpSpPr>
            <p:cNvPr id="103" name="组合 102"/>
            <p:cNvGrpSpPr/>
            <p:nvPr/>
          </p:nvGrpSpPr>
          <p:grpSpPr>
            <a:xfrm>
              <a:off x="14105" y="5948"/>
              <a:ext cx="4527" cy="2181"/>
              <a:chOff x="8956433" y="3776982"/>
              <a:chExt cx="2874495" cy="1385094"/>
            </a:xfrm>
          </p:grpSpPr>
          <p:sp>
            <p:nvSpPr>
              <p:cNvPr id="104" name="矩形 103"/>
              <p:cNvSpPr/>
              <p:nvPr/>
            </p:nvSpPr>
            <p:spPr>
              <a:xfrm>
                <a:off x="8956433" y="4109421"/>
                <a:ext cx="2874495" cy="1052655"/>
              </a:xfrm>
              <a:prstGeom prst="rect">
                <a:avLst/>
              </a:prstGeom>
            </p:spPr>
            <p:txBody>
              <a:bodyPr wrap="square">
                <a:spAutoFit/>
              </a:bodyPr>
              <a:lstStyle/>
              <a:p>
                <a:pPr>
                  <a:lnSpc>
                    <a:spcPct val="130000"/>
                  </a:lnSpc>
                </a:pPr>
                <a:r>
                  <a:rPr lang="zh-CN" altLang="en-US" sz="1200">
                    <a:solidFill>
                      <a:schemeClr val="bg1">
                        <a:lumMod val="65000"/>
                      </a:schemeClr>
                    </a:solidFill>
                    <a:cs typeface="+mn-ea"/>
                    <a:sym typeface="+mn-lt"/>
                  </a:rPr>
                  <a:t>Ut wisi enim ad minim veniam, quis nostrud exerci tation ullamcorper nibh euismod tincidunt ut laoreet dolore</a:t>
                </a:r>
              </a:p>
            </p:txBody>
          </p:sp>
          <p:sp>
            <p:nvSpPr>
              <p:cNvPr id="105" name="文本框 104"/>
              <p:cNvSpPr txBox="1"/>
              <p:nvPr/>
            </p:nvSpPr>
            <p:spPr>
              <a:xfrm>
                <a:off x="8956433" y="3776982"/>
                <a:ext cx="1625360" cy="369374"/>
              </a:xfrm>
              <a:prstGeom prst="rect">
                <a:avLst/>
              </a:prstGeom>
              <a:noFill/>
            </p:spPr>
            <p:txBody>
              <a:bodyPr wrap="none" rtlCol="0">
                <a:spAutoFit/>
              </a:bodyPr>
              <a:lstStyle/>
              <a:p>
                <a:pPr algn="l"/>
                <a:r>
                  <a:rPr lang="en-US" altLang="zh-CN" dirty="0">
                    <a:solidFill>
                      <a:schemeClr val="tx1">
                        <a:lumMod val="65000"/>
                        <a:lumOff val="35000"/>
                      </a:schemeClr>
                    </a:solidFill>
                    <a:cs typeface="+mn-ea"/>
                    <a:sym typeface="+mn-lt"/>
                  </a:rPr>
                  <a:t>Add title text</a:t>
                </a:r>
                <a:endParaRPr lang="zh-CN" altLang="en-US" dirty="0">
                  <a:solidFill>
                    <a:schemeClr val="tx1">
                      <a:lumMod val="75000"/>
                      <a:lumOff val="25000"/>
                    </a:schemeClr>
                  </a:solidFill>
                  <a:cs typeface="+mn-ea"/>
                  <a:sym typeface="+mn-lt"/>
                </a:endParaRPr>
              </a:p>
            </p:txBody>
          </p:sp>
        </p:grpSp>
        <p:grpSp>
          <p:nvGrpSpPr>
            <p:cNvPr id="106" name="组合 105"/>
            <p:cNvGrpSpPr/>
            <p:nvPr/>
          </p:nvGrpSpPr>
          <p:grpSpPr>
            <a:xfrm>
              <a:off x="3654" y="3536"/>
              <a:ext cx="4527" cy="2181"/>
              <a:chOff x="2320347" y="2245299"/>
              <a:chExt cx="2874495" cy="1385094"/>
            </a:xfrm>
          </p:grpSpPr>
          <p:sp>
            <p:nvSpPr>
              <p:cNvPr id="107" name="矩形 106"/>
              <p:cNvSpPr/>
              <p:nvPr/>
            </p:nvSpPr>
            <p:spPr>
              <a:xfrm>
                <a:off x="2320347" y="2577738"/>
                <a:ext cx="2874495" cy="1052655"/>
              </a:xfrm>
              <a:prstGeom prst="rect">
                <a:avLst/>
              </a:prstGeom>
            </p:spPr>
            <p:txBody>
              <a:bodyPr wrap="square">
                <a:spAutoFit/>
              </a:bodyPr>
              <a:lstStyle/>
              <a:p>
                <a:pPr algn="r">
                  <a:lnSpc>
                    <a:spcPct val="130000"/>
                  </a:lnSpc>
                </a:pPr>
                <a:r>
                  <a:rPr lang="zh-CN" altLang="en-US" sz="1200">
                    <a:solidFill>
                      <a:schemeClr val="bg1">
                        <a:lumMod val="65000"/>
                      </a:schemeClr>
                    </a:solidFill>
                    <a:cs typeface="+mn-ea"/>
                    <a:sym typeface="+mn-lt"/>
                  </a:rPr>
                  <a:t>Ut wisi enim ad minim veniam, quis nostrud exerci tation ullamcorper nibh euismod tincidunt ut laoreet dolore</a:t>
                </a:r>
              </a:p>
            </p:txBody>
          </p:sp>
          <p:sp>
            <p:nvSpPr>
              <p:cNvPr id="108" name="文本框 107"/>
              <p:cNvSpPr txBox="1"/>
              <p:nvPr/>
            </p:nvSpPr>
            <p:spPr>
              <a:xfrm>
                <a:off x="3569482" y="2245299"/>
                <a:ext cx="1625360" cy="369374"/>
              </a:xfrm>
              <a:prstGeom prst="rect">
                <a:avLst/>
              </a:prstGeom>
              <a:noFill/>
            </p:spPr>
            <p:txBody>
              <a:bodyPr wrap="none" rtlCol="0">
                <a:spAutoFit/>
              </a:bodyPr>
              <a:lstStyle/>
              <a:p>
                <a:pPr algn="r"/>
                <a:r>
                  <a:rPr lang="en-US" altLang="zh-CN" dirty="0">
                    <a:solidFill>
                      <a:schemeClr val="tx1">
                        <a:lumMod val="65000"/>
                        <a:lumOff val="35000"/>
                      </a:schemeClr>
                    </a:solidFill>
                    <a:cs typeface="+mn-ea"/>
                    <a:sym typeface="+mn-lt"/>
                  </a:rPr>
                  <a:t>Add title text</a:t>
                </a:r>
                <a:endParaRPr lang="zh-CN" altLang="en-US" dirty="0">
                  <a:solidFill>
                    <a:schemeClr val="tx1">
                      <a:lumMod val="75000"/>
                      <a:lumOff val="25000"/>
                    </a:schemeClr>
                  </a:solidFill>
                  <a:cs typeface="+mn-ea"/>
                  <a:sym typeface="+mn-lt"/>
                </a:endParaRPr>
              </a:p>
            </p:txBody>
          </p:sp>
        </p:grpSp>
        <p:grpSp>
          <p:nvGrpSpPr>
            <p:cNvPr id="109" name="组合 108"/>
            <p:cNvGrpSpPr/>
            <p:nvPr/>
          </p:nvGrpSpPr>
          <p:grpSpPr>
            <a:xfrm>
              <a:off x="485" y="6200"/>
              <a:ext cx="4527" cy="2181"/>
              <a:chOff x="307837" y="3937301"/>
              <a:chExt cx="2874495" cy="1385094"/>
            </a:xfrm>
          </p:grpSpPr>
          <p:sp>
            <p:nvSpPr>
              <p:cNvPr id="110" name="矩形 109"/>
              <p:cNvSpPr/>
              <p:nvPr/>
            </p:nvSpPr>
            <p:spPr>
              <a:xfrm>
                <a:off x="307837" y="4269740"/>
                <a:ext cx="2874495" cy="1052655"/>
              </a:xfrm>
              <a:prstGeom prst="rect">
                <a:avLst/>
              </a:prstGeom>
            </p:spPr>
            <p:txBody>
              <a:bodyPr wrap="square">
                <a:spAutoFit/>
              </a:bodyPr>
              <a:lstStyle/>
              <a:p>
                <a:pPr algn="r">
                  <a:lnSpc>
                    <a:spcPct val="130000"/>
                  </a:lnSpc>
                </a:pPr>
                <a:r>
                  <a:rPr lang="zh-CN" altLang="en-US" sz="1200">
                    <a:solidFill>
                      <a:schemeClr val="bg1">
                        <a:lumMod val="65000"/>
                      </a:schemeClr>
                    </a:solidFill>
                    <a:cs typeface="+mn-ea"/>
                    <a:sym typeface="+mn-lt"/>
                  </a:rPr>
                  <a:t>Ut wisi enim ad minim veniam, quis nostrud exerci tation ullamcorper nibh euismod tincidunt ut laoreet dolore</a:t>
                </a:r>
              </a:p>
            </p:txBody>
          </p:sp>
          <p:sp>
            <p:nvSpPr>
              <p:cNvPr id="111" name="文本框 110"/>
              <p:cNvSpPr txBox="1"/>
              <p:nvPr/>
            </p:nvSpPr>
            <p:spPr>
              <a:xfrm>
                <a:off x="1556972" y="3937301"/>
                <a:ext cx="1625360" cy="369374"/>
              </a:xfrm>
              <a:prstGeom prst="rect">
                <a:avLst/>
              </a:prstGeom>
              <a:noFill/>
            </p:spPr>
            <p:txBody>
              <a:bodyPr wrap="none" rtlCol="0">
                <a:spAutoFit/>
              </a:bodyPr>
              <a:lstStyle/>
              <a:p>
                <a:pPr algn="r"/>
                <a:r>
                  <a:rPr lang="en-US" altLang="zh-CN" dirty="0">
                    <a:solidFill>
                      <a:schemeClr val="tx1">
                        <a:lumMod val="65000"/>
                        <a:lumOff val="35000"/>
                      </a:schemeClr>
                    </a:solidFill>
                    <a:cs typeface="+mn-ea"/>
                    <a:sym typeface="+mn-lt"/>
                  </a:rPr>
                  <a:t>Add title text</a:t>
                </a:r>
                <a:endParaRPr lang="zh-CN" altLang="en-US" dirty="0">
                  <a:solidFill>
                    <a:schemeClr val="tx1">
                      <a:lumMod val="75000"/>
                      <a:lumOff val="25000"/>
                    </a:schemeClr>
                  </a:solidFill>
                  <a:cs typeface="+mn-ea"/>
                  <a:sym typeface="+mn-lt"/>
                </a:endParaRPr>
              </a:p>
            </p:txBody>
          </p:sp>
        </p:gr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down)">
                                      <p:cBhvr>
                                        <p:cTn id="7" dur="500"/>
                                        <p:tgtEl>
                                          <p:spTgt spid="7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wipe(down)">
                                      <p:cBhvr>
                                        <p:cTn id="10" dur="500"/>
                                        <p:tgtEl>
                                          <p:spTgt spid="7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12"/>
                                        </p:tgtEl>
                                        <p:attrNameLst>
                                          <p:attrName>style.visibility</p:attrName>
                                        </p:attrNameLst>
                                      </p:cBhvr>
                                      <p:to>
                                        <p:strVal val="visible"/>
                                      </p:to>
                                    </p:set>
                                    <p:animEffect transition="in" filter="randombar(horizontal)">
                                      <p:cBhvr>
                                        <p:cTn id="15"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5" grpId="1"/>
      <p:bldP spid="76" grpId="0"/>
      <p:bldP spid="7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552575" y="-2400300"/>
            <a:ext cx="7648575" cy="7648575"/>
          </a:xfrm>
          <a:prstGeom prst="ellipse">
            <a:avLst/>
          </a:prstGeom>
          <a:solidFill>
            <a:srgbClr val="D0D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Rectangle 44"/>
          <p:cNvSpPr/>
          <p:nvPr/>
        </p:nvSpPr>
        <p:spPr>
          <a:xfrm>
            <a:off x="1800254" y="1665364"/>
            <a:ext cx="3106994" cy="3512524"/>
          </a:xfrm>
          <a:prstGeom prst="rect">
            <a:avLst/>
          </a:prstGeom>
          <a:solidFill>
            <a:schemeClr val="bg1">
              <a:alpha val="35000"/>
            </a:schemeClr>
          </a:solidFill>
          <a:ln>
            <a:noFill/>
          </a:ln>
          <a:effectLst>
            <a:outerShdw blurRad="114300" dist="635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bg1"/>
              </a:solidFill>
              <a:cs typeface="+mn-ea"/>
              <a:sym typeface="+mn-lt"/>
            </a:endParaRPr>
          </a:p>
        </p:txBody>
      </p:sp>
      <p:sp>
        <p:nvSpPr>
          <p:cNvPr id="44" name="Rectangle 43"/>
          <p:cNvSpPr/>
          <p:nvPr/>
        </p:nvSpPr>
        <p:spPr>
          <a:xfrm>
            <a:off x="2111149" y="1364439"/>
            <a:ext cx="3106994" cy="4114374"/>
          </a:xfrm>
          <a:prstGeom prst="rect">
            <a:avLst/>
          </a:prstGeom>
          <a:solidFill>
            <a:schemeClr val="bg1">
              <a:alpha val="64000"/>
            </a:schemeClr>
          </a:solidFill>
          <a:ln>
            <a:noFill/>
          </a:ln>
          <a:effectLst>
            <a:outerShdw blurRad="114300" dist="635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bg1"/>
              </a:solidFill>
              <a:cs typeface="+mn-ea"/>
              <a:sym typeface="+mn-lt"/>
            </a:endParaRPr>
          </a:p>
        </p:txBody>
      </p:sp>
      <p:sp>
        <p:nvSpPr>
          <p:cNvPr id="7" name="Rectangle 6"/>
          <p:cNvSpPr/>
          <p:nvPr/>
        </p:nvSpPr>
        <p:spPr>
          <a:xfrm>
            <a:off x="2448232" y="1135626"/>
            <a:ext cx="3106994" cy="4572000"/>
          </a:xfrm>
          <a:prstGeom prst="rect">
            <a:avLst/>
          </a:prstGeom>
          <a:solidFill>
            <a:schemeClr val="bg1"/>
          </a:solidFill>
          <a:ln>
            <a:noFill/>
          </a:ln>
          <a:effectLst>
            <a:outerShdw blurRad="114300" dist="635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bg1"/>
              </a:solidFill>
              <a:cs typeface="+mn-ea"/>
              <a:sym typeface="+mn-lt"/>
            </a:endParaRPr>
          </a:p>
        </p:txBody>
      </p:sp>
      <p:grpSp>
        <p:nvGrpSpPr>
          <p:cNvPr id="2" name="Group 1"/>
          <p:cNvGrpSpPr/>
          <p:nvPr/>
        </p:nvGrpSpPr>
        <p:grpSpPr>
          <a:xfrm>
            <a:off x="2716585" y="2346194"/>
            <a:ext cx="2570289" cy="2208554"/>
            <a:chOff x="2716585" y="2346194"/>
            <a:chExt cx="2570289" cy="2208554"/>
          </a:xfrm>
        </p:grpSpPr>
        <p:sp>
          <p:nvSpPr>
            <p:cNvPr id="15" name="TextBox 14"/>
            <p:cNvSpPr txBox="1"/>
            <p:nvPr/>
          </p:nvSpPr>
          <p:spPr>
            <a:xfrm>
              <a:off x="2716585" y="2346194"/>
              <a:ext cx="1947862" cy="337185"/>
            </a:xfrm>
            <a:prstGeom prst="rect">
              <a:avLst/>
            </a:prstGeom>
            <a:noFill/>
          </p:spPr>
          <p:txBody>
            <a:bodyPr wrap="square" rtlCol="0">
              <a:spAutoFit/>
            </a:bodyPr>
            <a:lstStyle/>
            <a:p>
              <a:pPr algn="l"/>
              <a:r>
                <a:rPr lang="en-US" altLang="zh-CN" sz="1600" dirty="0">
                  <a:solidFill>
                    <a:schemeClr val="tx1">
                      <a:lumMod val="65000"/>
                      <a:lumOff val="35000"/>
                    </a:schemeClr>
                  </a:solidFill>
                  <a:cs typeface="+mn-ea"/>
                  <a:sym typeface="+mn-lt"/>
                </a:rPr>
                <a:t>Add title text</a:t>
              </a:r>
              <a:endParaRPr lang="en-US" sz="1600" dirty="0">
                <a:solidFill>
                  <a:schemeClr val="tx1">
                    <a:lumMod val="75000"/>
                    <a:lumOff val="25000"/>
                  </a:schemeClr>
                </a:solidFill>
                <a:cs typeface="+mn-ea"/>
                <a:sym typeface="+mn-lt"/>
              </a:endParaRPr>
            </a:p>
          </p:txBody>
        </p:sp>
        <p:sp>
          <p:nvSpPr>
            <p:cNvPr id="16" name="TextBox 15"/>
            <p:cNvSpPr txBox="1"/>
            <p:nvPr/>
          </p:nvSpPr>
          <p:spPr>
            <a:xfrm>
              <a:off x="2716585" y="2781193"/>
              <a:ext cx="2570289" cy="1773555"/>
            </a:xfrm>
            <a:prstGeom prst="rect">
              <a:avLst/>
            </a:prstGeom>
            <a:noFill/>
          </p:spPr>
          <p:txBody>
            <a:bodyPr wrap="square" rtlCol="0">
              <a:spAutoFit/>
            </a:bodyPr>
            <a:lstStyle/>
            <a:p>
              <a:pPr>
                <a:lnSpc>
                  <a:spcPct val="114000"/>
                </a:lnSpc>
              </a:pPr>
              <a:r>
                <a:rPr lang="en-US" sz="1200" b="1" dirty="0">
                  <a:solidFill>
                    <a:schemeClr val="bg1">
                      <a:lumMod val="65000"/>
                    </a:schemeClr>
                  </a:solidFill>
                  <a:cs typeface="+mn-ea"/>
                  <a:sym typeface="+mn-lt"/>
                </a:rPr>
                <a:t>A wonderful serenity </a:t>
              </a:r>
              <a:r>
                <a:rPr lang="en-US" sz="1200" dirty="0">
                  <a:solidFill>
                    <a:schemeClr val="bg1">
                      <a:lumMod val="65000"/>
                    </a:schemeClr>
                  </a:solidFill>
                  <a:cs typeface="+mn-ea"/>
                  <a:sym typeface="+mn-lt"/>
                </a:rPr>
                <a:t>has taken possession of my entire soul, like these sweet mornings of spring which I enjoy with my whole heart. I am alone, and feel the charm of existence in this spot, which was created for the bliss of souls like mine. </a:t>
              </a:r>
            </a:p>
          </p:txBody>
        </p:sp>
      </p:grpSp>
      <p:grpSp>
        <p:nvGrpSpPr>
          <p:cNvPr id="33" name="Group 32"/>
          <p:cNvGrpSpPr/>
          <p:nvPr/>
        </p:nvGrpSpPr>
        <p:grpSpPr>
          <a:xfrm>
            <a:off x="4681631" y="5357287"/>
            <a:ext cx="543689" cy="66581"/>
            <a:chOff x="4681631" y="5357287"/>
            <a:chExt cx="543689" cy="66581"/>
          </a:xfrm>
          <a:solidFill>
            <a:schemeClr val="bg1">
              <a:lumMod val="85000"/>
            </a:schemeClr>
          </a:solidFill>
        </p:grpSpPr>
        <p:sp>
          <p:nvSpPr>
            <p:cNvPr id="26" name="Oval 25"/>
            <p:cNvSpPr/>
            <p:nvPr/>
          </p:nvSpPr>
          <p:spPr>
            <a:xfrm>
              <a:off x="5158739" y="5357287"/>
              <a:ext cx="66581" cy="665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7" name="Oval 26"/>
            <p:cNvSpPr/>
            <p:nvPr/>
          </p:nvSpPr>
          <p:spPr>
            <a:xfrm>
              <a:off x="4999703" y="5357287"/>
              <a:ext cx="66581" cy="66581"/>
            </a:xfrm>
            <a:prstGeom prst="ellipse">
              <a:avLst/>
            </a:prstGeom>
            <a:solidFill>
              <a:srgbClr val="9B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8" name="Oval 27"/>
            <p:cNvSpPr/>
            <p:nvPr/>
          </p:nvSpPr>
          <p:spPr>
            <a:xfrm>
              <a:off x="4840667" y="5357287"/>
              <a:ext cx="66581" cy="665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9" name="Oval 28"/>
            <p:cNvSpPr/>
            <p:nvPr/>
          </p:nvSpPr>
          <p:spPr>
            <a:xfrm>
              <a:off x="4681631" y="5357287"/>
              <a:ext cx="66581" cy="665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pic>
        <p:nvPicPr>
          <p:cNvPr id="11" name="图片占位符 10" descr="E:\设计\PPT\图片11.png图片11"/>
          <p:cNvPicPr>
            <a:picLocks noGrp="1" noChangeAspect="1"/>
          </p:cNvPicPr>
          <p:nvPr>
            <p:ph type="pic" sz="quarter" idx="4294967295"/>
          </p:nvPr>
        </p:nvPicPr>
        <p:blipFill>
          <a:blip r:embed="rId3"/>
          <a:srcRect/>
          <a:stretch>
            <a:fillRect/>
          </a:stretch>
        </p:blipFill>
        <p:spPr>
          <a:xfrm>
            <a:off x="9084945" y="1138555"/>
            <a:ext cx="3107055" cy="4565650"/>
          </a:xfrm>
        </p:spPr>
      </p:pic>
      <p:pic>
        <p:nvPicPr>
          <p:cNvPr id="13" name="图片占位符 12" descr="E:\设计\PPT\图片11.png图片11"/>
          <p:cNvPicPr>
            <a:picLocks noGrp="1" noChangeAspect="1"/>
          </p:cNvPicPr>
          <p:nvPr>
            <p:ph type="pic" sz="quarter" idx="4294967295"/>
          </p:nvPr>
        </p:nvPicPr>
        <p:blipFill>
          <a:blip r:embed="rId4"/>
          <a:srcRect/>
          <a:stretch>
            <a:fillRect/>
          </a:stretch>
        </p:blipFill>
        <p:spPr>
          <a:xfrm>
            <a:off x="5766435" y="1146175"/>
            <a:ext cx="3107055" cy="4565650"/>
          </a:xfrm>
        </p:spPr>
      </p:pic>
      <p:grpSp>
        <p:nvGrpSpPr>
          <p:cNvPr id="34" name="Group 21"/>
          <p:cNvGrpSpPr/>
          <p:nvPr/>
        </p:nvGrpSpPr>
        <p:grpSpPr>
          <a:xfrm>
            <a:off x="11191414" y="5937247"/>
            <a:ext cx="752930" cy="752930"/>
            <a:chOff x="11160804" y="5906634"/>
            <a:chExt cx="814163" cy="814163"/>
          </a:xfrm>
        </p:grpSpPr>
        <p:sp>
          <p:nvSpPr>
            <p:cNvPr id="35"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6"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37" name="TextBox 24"/>
          <p:cNvSpPr txBox="1"/>
          <p:nvPr/>
        </p:nvSpPr>
        <p:spPr>
          <a:xfrm>
            <a:off x="11261264" y="6175213"/>
            <a:ext cx="613230" cy="275590"/>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13</a:t>
            </a:fld>
            <a:endParaRPr lang="id-ID" sz="1200" i="0" dirty="0">
              <a:solidFill>
                <a:schemeClr val="bg1"/>
              </a:solidFill>
              <a:cs typeface="+mn-ea"/>
              <a:sym typeface="+mn-lt"/>
            </a:endParaRPr>
          </a:p>
        </p:txBody>
      </p:sp>
      <p:sp>
        <p:nvSpPr>
          <p:cNvPr id="4" name="TextBox 25"/>
          <p:cNvSpPr txBox="1"/>
          <p:nvPr/>
        </p:nvSpPr>
        <p:spPr>
          <a:xfrm>
            <a:off x="9749155" y="6296025"/>
            <a:ext cx="1031240" cy="252730"/>
          </a:xfrm>
          <a:prstGeom prst="rect">
            <a:avLst/>
          </a:prstGeom>
          <a:noFill/>
        </p:spPr>
        <p:txBody>
          <a:bodyPr wrap="square" rtlCol="0">
            <a:spAutoFit/>
          </a:bodyPr>
          <a:lstStyle/>
          <a:p>
            <a:pPr algn="r"/>
            <a:r>
              <a:rPr lang="en-US" sz="1050" spc="300" dirty="0">
                <a:solidFill>
                  <a:schemeClr val="bg1">
                    <a:lumMod val="75000"/>
                  </a:schemeClr>
                </a:solidFill>
                <a:cs typeface="+mn-ea"/>
                <a:sym typeface="+mn-lt"/>
              </a:rPr>
              <a:t>the text</a:t>
            </a:r>
          </a:p>
        </p:txBody>
      </p:sp>
      <p:sp>
        <p:nvSpPr>
          <p:cNvPr id="8" name="TextBox 26"/>
          <p:cNvSpPr txBox="1"/>
          <p:nvPr/>
        </p:nvSpPr>
        <p:spPr>
          <a:xfrm>
            <a:off x="507020" y="6295892"/>
            <a:ext cx="2103446" cy="252730"/>
          </a:xfrm>
          <a:prstGeom prst="rect">
            <a:avLst/>
          </a:prstGeom>
          <a:noFill/>
        </p:spPr>
        <p:txBody>
          <a:bodyPr wrap="square" rtlCol="0">
            <a:spAutoFit/>
          </a:bodyPr>
          <a:lstStyle/>
          <a:p>
            <a:r>
              <a:rPr lang="en-US" sz="1050" spc="300" dirty="0">
                <a:solidFill>
                  <a:schemeClr val="bg1">
                    <a:lumMod val="75000"/>
                  </a:schemeClr>
                </a:solidFill>
                <a:cs typeface="+mn-ea"/>
                <a:sym typeface="+mn-lt"/>
              </a:rPr>
              <a:t>clcike here change</a:t>
            </a:r>
          </a:p>
        </p:txBody>
      </p:sp>
      <p:sp>
        <p:nvSpPr>
          <p:cNvPr id="9"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 name="矩形 5"/>
          <p:cNvSpPr/>
          <p:nvPr/>
        </p:nvSpPr>
        <p:spPr>
          <a:xfrm>
            <a:off x="2514600" y="744220"/>
            <a:ext cx="1943100" cy="1359535"/>
          </a:xfrm>
          <a:prstGeom prst="rect">
            <a:avLst/>
          </a:prstGeom>
        </p:spPr>
        <p:txBody>
          <a:bodyPr vert="horz" lIns="91440" tIns="45720" rIns="91440" bIns="45720" rtlCol="0" anchor="t">
            <a:noAutofit/>
          </a:bodyPr>
          <a:lstStyle/>
          <a:p>
            <a:pPr algn="l">
              <a:lnSpc>
                <a:spcPct val="90000"/>
              </a:lnSpc>
              <a:spcBef>
                <a:spcPct val="0"/>
              </a:spcBef>
            </a:pPr>
            <a:r>
              <a:rPr lang="zh-CN" altLang="en-US" sz="24000" spc="300" dirty="0">
                <a:solidFill>
                  <a:srgbClr val="9BA99B"/>
                </a:solidFill>
                <a:cs typeface="+mn-ea"/>
                <a:sym typeface="+mn-lt"/>
              </a:rPr>
              <a:t>”</a:t>
            </a:r>
          </a:p>
        </p:txBody>
      </p:sp>
      <p:pic>
        <p:nvPicPr>
          <p:cNvPr id="24" name="图片占位符 25" descr="E:\设计\PPT\120862438.jpg120862438"/>
          <p:cNvPicPr>
            <a:picLocks noGrp="1"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948344" y="1790700"/>
            <a:ext cx="4243070" cy="3182620"/>
          </a:xfrm>
          <a:prstGeom prst="rect">
            <a:avLst/>
          </a:prstGeom>
          <a:pattFill prst="pct5">
            <a:fgClr>
              <a:schemeClr val="accent1"/>
            </a:fgClr>
            <a:bgClr>
              <a:schemeClr val="bg1"/>
            </a:bgClr>
          </a:pattFill>
        </p:spPr>
      </p:pic>
    </p:spTree>
  </p:cSld>
  <p:clrMapOvr>
    <a:masterClrMapping/>
  </p:clrMapOvr>
  <mc:AlternateContent xmlns:mc="http://schemas.openxmlformats.org/markup-compatibility/2006" xmlns:p14="http://schemas.microsoft.com/office/powerpoint/2010/main">
    <mc:Choice Requires="p14">
      <p:transition spd="slow">
        <p14:pan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par>
                                <p:cTn id="12" presetID="10" presetClass="entr" presetSubtype="0" fill="hold" grpId="0" nodeType="withEffect">
                                  <p:stCondLst>
                                    <p:cond delay="125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500"/>
                                        <p:tgtEl>
                                          <p:spTgt spid="45"/>
                                        </p:tgtEl>
                                      </p:cBhvr>
                                    </p:animEffect>
                                  </p:childTnLst>
                                </p:cTn>
                              </p:par>
                              <p:par>
                                <p:cTn id="15" presetID="22" presetClass="entr" presetSubtype="8" fill="hold" nodeType="withEffect">
                                  <p:stCondLst>
                                    <p:cond delay="200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nodeType="withEffect">
                                  <p:stCondLst>
                                    <p:cond delay="275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500"/>
                                        <p:tgtEl>
                                          <p:spTgt spid="33"/>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4" grpId="0" animBg="1"/>
      <p:bldP spid="7"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14"/>
          <p:cNvSpPr txBox="1"/>
          <p:nvPr/>
        </p:nvSpPr>
        <p:spPr>
          <a:xfrm>
            <a:off x="7707636" y="1419489"/>
            <a:ext cx="3082876" cy="953135"/>
          </a:xfrm>
          <a:prstGeom prst="rect">
            <a:avLst/>
          </a:prstGeom>
          <a:noFill/>
        </p:spPr>
        <p:txBody>
          <a:bodyPr wrap="square" rtlCol="0">
            <a:spAutoFit/>
          </a:bodyPr>
          <a:lstStyle/>
          <a:p>
            <a:pPr algn="r"/>
            <a:r>
              <a:rPr lang="en-US" altLang="zh-CN" sz="2800" dirty="0">
                <a:solidFill>
                  <a:schemeClr val="tx1">
                    <a:lumMod val="75000"/>
                    <a:lumOff val="25000"/>
                  </a:schemeClr>
                </a:solidFill>
                <a:cs typeface="+mn-ea"/>
                <a:sym typeface="+mn-lt"/>
              </a:rPr>
              <a:t> </a:t>
            </a:r>
          </a:p>
          <a:p>
            <a:pPr algn="r"/>
            <a:r>
              <a:rPr lang="en-US" altLang="zh-CN" sz="2800" b="1" dirty="0">
                <a:solidFill>
                  <a:srgbClr val="748773"/>
                </a:solidFill>
                <a:cs typeface="+mn-ea"/>
                <a:sym typeface="+mn-lt"/>
              </a:rPr>
              <a:t>Add title text</a:t>
            </a:r>
            <a:endParaRPr lang="zh-CN" altLang="en-US" sz="2800" b="1" dirty="0">
              <a:solidFill>
                <a:srgbClr val="748773"/>
              </a:solidFill>
              <a:cs typeface="+mn-ea"/>
              <a:sym typeface="+mn-lt"/>
            </a:endParaRPr>
          </a:p>
        </p:txBody>
      </p:sp>
      <p:sp>
        <p:nvSpPr>
          <p:cNvPr id="49" name="Rectangle 15"/>
          <p:cNvSpPr/>
          <p:nvPr/>
        </p:nvSpPr>
        <p:spPr>
          <a:xfrm>
            <a:off x="7590597" y="2327300"/>
            <a:ext cx="3199915" cy="276999"/>
          </a:xfrm>
          <a:prstGeom prst="rect">
            <a:avLst/>
          </a:prstGeom>
        </p:spPr>
        <p:txBody>
          <a:bodyPr wrap="none">
            <a:spAutoFit/>
          </a:bodyPr>
          <a:lstStyle/>
          <a:p>
            <a:pPr algn="r"/>
            <a:r>
              <a:rPr lang="en-US" sz="1200" dirty="0">
                <a:solidFill>
                  <a:prstClr val="white">
                    <a:lumMod val="65000"/>
                  </a:prstClr>
                </a:solidFill>
                <a:cs typeface="+mn-ea"/>
                <a:sym typeface="+mn-lt"/>
              </a:rPr>
              <a:t>Team management execution is the key</a:t>
            </a:r>
            <a:endParaRPr lang="id-ID" sz="1200" dirty="0">
              <a:solidFill>
                <a:prstClr val="white">
                  <a:lumMod val="65000"/>
                </a:prstClr>
              </a:solidFill>
              <a:cs typeface="+mn-ea"/>
              <a:sym typeface="+mn-lt"/>
            </a:endParaRPr>
          </a:p>
        </p:txBody>
      </p:sp>
      <p:sp>
        <p:nvSpPr>
          <p:cNvPr id="50" name="Text Placeholder 4"/>
          <p:cNvSpPr txBox="1"/>
          <p:nvPr/>
        </p:nvSpPr>
        <p:spPr>
          <a:xfrm>
            <a:off x="7157085" y="3303270"/>
            <a:ext cx="3632835" cy="1339406"/>
          </a:xfrm>
          <a:prstGeom prst="rect">
            <a:avLst/>
          </a:prstGeom>
        </p:spPr>
        <p:txBody>
          <a:bodyPr wrap="square">
            <a:spAutoFit/>
          </a:bodyPr>
          <a:lstStyle>
            <a:defPPr>
              <a:defRPr lang="zh-CN"/>
            </a:defPPr>
            <a:lvl1pPr algn="ctr">
              <a:lnSpc>
                <a:spcPct val="150000"/>
              </a:lnSpc>
              <a:spcBef>
                <a:spcPts val="1000"/>
              </a:spcBef>
              <a:buFont typeface="Arial" panose="020B0604020202020204" pitchFamily="34" charset="0"/>
              <a:buNone/>
              <a:defRPr sz="1200">
                <a:solidFill>
                  <a:schemeClr val="tx1">
                    <a:lumMod val="50000"/>
                    <a:lumOff val="50000"/>
                  </a:schemeClr>
                </a:solidFill>
                <a:latin typeface="微软雅黑 Light" panose="020B0502040204020203" pitchFamily="34" charset="-122"/>
                <a:ea typeface="微软雅黑 Light" panose="020B0502040204020203" pitchFamily="34" charset="-122"/>
                <a:cs typeface="Segoe UI Light" panose="020B0502040204020203" pitchFamily="34" charset="0"/>
              </a:defRPr>
            </a:lvl1pPr>
          </a:lstStyle>
          <a:p>
            <a:pPr algn="r">
              <a:lnSpc>
                <a:spcPct val="114000"/>
              </a:lnSpc>
            </a:pPr>
            <a:r>
              <a:rPr lang="en-US" b="1" dirty="0">
                <a:solidFill>
                  <a:schemeClr val="bg1">
                    <a:lumMod val="65000"/>
                  </a:schemeClr>
                </a:solidFill>
                <a:latin typeface="+mn-lt"/>
                <a:ea typeface="+mn-ea"/>
                <a:cs typeface="+mn-ea"/>
                <a:sym typeface="+mn-lt"/>
              </a:rPr>
              <a:t>A wonderful serenity </a:t>
            </a:r>
            <a:r>
              <a:rPr lang="en-US" dirty="0">
                <a:solidFill>
                  <a:schemeClr val="bg1">
                    <a:lumMod val="65000"/>
                  </a:schemeClr>
                </a:solidFill>
                <a:latin typeface="+mn-lt"/>
                <a:ea typeface="+mn-ea"/>
                <a:cs typeface="+mn-ea"/>
                <a:sym typeface="+mn-lt"/>
              </a:rPr>
              <a:t>has taken possession of my entire soul, like these sweet mornings of spring which I enjoy with my whole heart. I am alone, and feel the charm of existence in this spot, which was created for the bliss of souls like mine. </a:t>
            </a:r>
            <a:endParaRPr kumimoji="0" lang="en-US" altLang="zh-CN" b="0" i="0" u="none" strike="noStrike" kern="0" cap="none" spc="0" normalizeH="0" baseline="0" noProof="0" dirty="0">
              <a:ln>
                <a:noFill/>
              </a:ln>
              <a:solidFill>
                <a:schemeClr val="bg1">
                  <a:lumMod val="65000"/>
                </a:schemeClr>
              </a:solidFill>
              <a:effectLst/>
              <a:uLnTx/>
              <a:uFillTx/>
              <a:latin typeface="+mn-lt"/>
              <a:ea typeface="+mn-ea"/>
              <a:cs typeface="+mn-ea"/>
              <a:sym typeface="+mn-lt"/>
            </a:endParaRPr>
          </a:p>
        </p:txBody>
      </p:sp>
      <p:sp>
        <p:nvSpPr>
          <p:cNvPr id="51" name="Rectangle: Rounded Corners 49"/>
          <p:cNvSpPr/>
          <p:nvPr/>
        </p:nvSpPr>
        <p:spPr>
          <a:xfrm>
            <a:off x="9358242" y="5524236"/>
            <a:ext cx="1335450" cy="351080"/>
          </a:xfrm>
          <a:prstGeom prst="roundRect">
            <a:avLst>
              <a:gd name="adj" fmla="val 50000"/>
            </a:avLst>
          </a:prstGeom>
          <a:solidFill>
            <a:srgbClr val="9BA99B"/>
          </a:solidFill>
          <a:ln w="12700" cap="flat" cmpd="sng" algn="ctr">
            <a:noFill/>
            <a:prstDash val="solid"/>
            <a:miter lim="800000"/>
          </a:ln>
          <a:effectLst>
            <a:outerShdw blurRad="254000" dist="63500" dir="5400000" algn="t" rotWithShape="0">
              <a:sysClr val="windowText" lastClr="000000">
                <a:alpha val="20000"/>
              </a:sysClr>
            </a:outerShdw>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1200" b="0" i="0" u="none" strike="noStrike" kern="0" cap="none" spc="0" normalizeH="0" baseline="0" noProof="0">
                <a:ln>
                  <a:noFill/>
                </a:ln>
                <a:solidFill>
                  <a:prstClr val="white"/>
                </a:solidFill>
                <a:effectLst/>
                <a:uLnTx/>
                <a:uFillTx/>
                <a:cs typeface="+mn-ea"/>
                <a:sym typeface="+mn-lt"/>
              </a:rPr>
              <a:t>Learn More</a:t>
            </a:r>
            <a:endParaRPr kumimoji="0" lang="id-ID" sz="1200" b="0" i="0" u="none" strike="noStrike" kern="0" cap="none" spc="0" normalizeH="0" baseline="0" noProof="0" dirty="0">
              <a:ln>
                <a:noFill/>
              </a:ln>
              <a:solidFill>
                <a:prstClr val="white"/>
              </a:solidFill>
              <a:effectLst/>
              <a:uLnTx/>
              <a:uFillTx/>
              <a:cs typeface="+mn-ea"/>
              <a:sym typeface="+mn-lt"/>
            </a:endParaRPr>
          </a:p>
        </p:txBody>
      </p:sp>
      <p:sp>
        <p:nvSpPr>
          <p:cNvPr id="52" name="PA_Rectangle: Rounded Corners 39"/>
          <p:cNvSpPr/>
          <p:nvPr>
            <p:custDataLst>
              <p:tags r:id="rId1"/>
            </p:custDataLst>
          </p:nvPr>
        </p:nvSpPr>
        <p:spPr>
          <a:xfrm>
            <a:off x="10312177" y="2931259"/>
            <a:ext cx="360000" cy="67142"/>
          </a:xfrm>
          <a:prstGeom prst="roundRect">
            <a:avLst>
              <a:gd name="adj" fmla="val 50000"/>
            </a:avLst>
          </a:prstGeom>
          <a:solidFill>
            <a:srgbClr val="60676C"/>
          </a:solidFill>
          <a:ln w="12700" cap="flat" cmpd="sng" algn="ctr">
            <a:noFill/>
            <a:prstDash val="solid"/>
            <a:miter lim="800000"/>
          </a:ln>
          <a:effectLst/>
        </p:spPr>
        <p:txBody>
          <a:bodyPr rtlCol="0" anchor="ctr"/>
          <a:lstStyle/>
          <a:p>
            <a:pPr algn="r">
              <a:defRPr/>
            </a:pPr>
            <a:endParaRPr lang="id-ID" kern="0">
              <a:solidFill>
                <a:prstClr val="white"/>
              </a:solidFill>
              <a:cs typeface="+mn-ea"/>
              <a:sym typeface="+mn-lt"/>
            </a:endParaRPr>
          </a:p>
        </p:txBody>
      </p:sp>
      <p:sp>
        <p:nvSpPr>
          <p:cNvPr id="36" name="矩形 35"/>
          <p:cNvSpPr/>
          <p:nvPr>
            <p:custDataLst>
              <p:tags r:id="rId2"/>
            </p:custDataLst>
          </p:nvPr>
        </p:nvSpPr>
        <p:spPr>
          <a:xfrm>
            <a:off x="-1789611" y="-627017"/>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0" name="Group 10"/>
          <p:cNvGrpSpPr/>
          <p:nvPr/>
        </p:nvGrpSpPr>
        <p:grpSpPr>
          <a:xfrm>
            <a:off x="11191414" y="5937247"/>
            <a:ext cx="752930" cy="752930"/>
            <a:chOff x="11160804" y="5906634"/>
            <a:chExt cx="814163" cy="814163"/>
          </a:xfrm>
        </p:grpSpPr>
        <p:sp>
          <p:nvSpPr>
            <p:cNvPr id="41" name="Freeform: Shape 11"/>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42" name="Oval 12"/>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sp>
        <p:nvSpPr>
          <p:cNvPr id="43" name="TextBox 13"/>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14</a:t>
            </a:fld>
            <a:endParaRPr lang="id-ID" sz="1200" i="0" dirty="0">
              <a:solidFill>
                <a:schemeClr val="bg1"/>
              </a:solidFill>
              <a:cs typeface="+mn-ea"/>
              <a:sym typeface="+mn-lt"/>
            </a:endParaRPr>
          </a:p>
        </p:txBody>
      </p:sp>
      <p:grpSp>
        <p:nvGrpSpPr>
          <p:cNvPr id="6" name="组合 5"/>
          <p:cNvGrpSpPr/>
          <p:nvPr/>
        </p:nvGrpSpPr>
        <p:grpSpPr>
          <a:xfrm>
            <a:off x="633730" y="742315"/>
            <a:ext cx="5225415" cy="5401945"/>
            <a:chOff x="998" y="1169"/>
            <a:chExt cx="8229" cy="8507"/>
          </a:xfrm>
        </p:grpSpPr>
        <p:sp>
          <p:nvSpPr>
            <p:cNvPr id="4" name="矩形 3"/>
            <p:cNvSpPr/>
            <p:nvPr/>
          </p:nvSpPr>
          <p:spPr>
            <a:xfrm>
              <a:off x="5485" y="1169"/>
              <a:ext cx="3728" cy="3761"/>
            </a:xfrm>
            <a:prstGeom prst="rect">
              <a:avLst/>
            </a:prstGeom>
            <a:solidFill>
              <a:srgbClr val="9BA99B"/>
            </a:solidFill>
            <a:ln w="12700" cap="flat" cmpd="sng" algn="ctr">
              <a:noFill/>
              <a:prstDash val="solid"/>
              <a:miter lim="800000"/>
            </a:ln>
            <a:effectLst>
              <a:outerShdw blurRad="317500" dist="127000" dir="2700000" algn="tl" rotWithShape="0">
                <a:prstClr val="black">
                  <a:alpha val="25000"/>
                </a:prstClr>
              </a:outerShdw>
            </a:effectLst>
          </p:spPr>
          <p:txBody>
            <a:bodyPr wrap="none" rtlCol="0" anchor="ctr"/>
            <a:lstStyle/>
            <a:p>
              <a:pPr algn="ctr"/>
              <a:endParaRPr lang="zh-CN" altLang="en-US" sz="1400" kern="0" dirty="0">
                <a:solidFill>
                  <a:srgbClr val="FF8556"/>
                </a:solidFill>
                <a:cs typeface="+mn-ea"/>
                <a:sym typeface="+mn-lt"/>
              </a:endParaRPr>
            </a:p>
          </p:txBody>
        </p:sp>
        <p:sp>
          <p:nvSpPr>
            <p:cNvPr id="5" name="矩形 4"/>
            <p:cNvSpPr/>
            <p:nvPr/>
          </p:nvSpPr>
          <p:spPr>
            <a:xfrm>
              <a:off x="5481" y="5915"/>
              <a:ext cx="3728" cy="3761"/>
            </a:xfrm>
            <a:prstGeom prst="rect">
              <a:avLst/>
            </a:prstGeom>
            <a:solidFill>
              <a:srgbClr val="9BA9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7" name="矩形 6"/>
            <p:cNvSpPr/>
            <p:nvPr/>
          </p:nvSpPr>
          <p:spPr>
            <a:xfrm>
              <a:off x="1015" y="3520"/>
              <a:ext cx="3728" cy="3761"/>
            </a:xfrm>
            <a:prstGeom prst="rect">
              <a:avLst/>
            </a:prstGeom>
            <a:solidFill>
              <a:srgbClr val="9BA99B"/>
            </a:solidFill>
            <a:ln w="12700" cap="flat" cmpd="sng" algn="ctr">
              <a:noFill/>
              <a:prstDash val="solid"/>
              <a:miter lim="800000"/>
            </a:ln>
            <a:effectLst>
              <a:outerShdw blurRad="317500" dist="127000" dir="2700000" algn="tl" rotWithShape="0">
                <a:prstClr val="black">
                  <a:alpha val="25000"/>
                </a:prstClr>
              </a:outerShdw>
            </a:effectLst>
          </p:spPr>
          <p:txBody>
            <a:bodyPr wrap="none" rtlCol="0" anchor="ctr"/>
            <a:lstStyle/>
            <a:p>
              <a:pPr algn="ctr"/>
              <a:endParaRPr lang="zh-CN" altLang="en-US" sz="1400" kern="0">
                <a:solidFill>
                  <a:srgbClr val="FF8556"/>
                </a:solidFill>
                <a:cs typeface="+mn-ea"/>
                <a:sym typeface="+mn-lt"/>
              </a:endParaRPr>
            </a:p>
          </p:txBody>
        </p:sp>
        <p:sp>
          <p:nvSpPr>
            <p:cNvPr id="9" name="任意多边形 8"/>
            <p:cNvSpPr/>
            <p:nvPr/>
          </p:nvSpPr>
          <p:spPr bwMode="auto">
            <a:xfrm>
              <a:off x="3515" y="1465"/>
              <a:ext cx="1533" cy="1777"/>
            </a:xfrm>
            <a:custGeom>
              <a:avLst/>
              <a:gdLst>
                <a:gd name="connsiteX0" fmla="*/ 919625 w 2985289"/>
                <a:gd name="connsiteY0" fmla="*/ 2341363 h 3459089"/>
                <a:gd name="connsiteX1" fmla="*/ 690298 w 2985289"/>
                <a:gd name="connsiteY1" fmla="*/ 2646126 h 3459089"/>
                <a:gd name="connsiteX2" fmla="*/ 679020 w 2985289"/>
                <a:gd name="connsiteY2" fmla="*/ 2687513 h 3459089"/>
                <a:gd name="connsiteX3" fmla="*/ 600071 w 2985289"/>
                <a:gd name="connsiteY3" fmla="*/ 2774051 h 3459089"/>
                <a:gd name="connsiteX4" fmla="*/ 216607 w 2985289"/>
                <a:gd name="connsiteY4" fmla="*/ 2838013 h 3459089"/>
                <a:gd name="connsiteX5" fmla="*/ 972257 w 2985289"/>
                <a:gd name="connsiteY5" fmla="*/ 3297038 h 3459089"/>
                <a:gd name="connsiteX6" fmla="*/ 919625 w 2985289"/>
                <a:gd name="connsiteY6" fmla="*/ 2341363 h 3459089"/>
                <a:gd name="connsiteX7" fmla="*/ 1976059 w 2985289"/>
                <a:gd name="connsiteY7" fmla="*/ 798 h 3459089"/>
                <a:gd name="connsiteX8" fmla="*/ 2356468 w 2985289"/>
                <a:gd name="connsiteY8" fmla="*/ 37475 h 3459089"/>
                <a:gd name="connsiteX9" fmla="*/ 2961891 w 2985289"/>
                <a:gd name="connsiteY9" fmla="*/ 424705 h 3459089"/>
                <a:gd name="connsiteX10" fmla="*/ 2973172 w 2985289"/>
                <a:gd name="connsiteY10" fmla="*/ 488616 h 3459089"/>
                <a:gd name="connsiteX11" fmla="*/ 2916767 w 2985289"/>
                <a:gd name="connsiteY11" fmla="*/ 473578 h 3459089"/>
                <a:gd name="connsiteX12" fmla="*/ 1446454 w 2985289"/>
                <a:gd name="connsiteY12" fmla="*/ 232970 h 3459089"/>
                <a:gd name="connsiteX13" fmla="*/ 438669 w 2985289"/>
                <a:gd name="connsiteY13" fmla="*/ 1296912 h 3459089"/>
                <a:gd name="connsiteX14" fmla="*/ 577803 w 2985289"/>
                <a:gd name="connsiteY14" fmla="*/ 2518753 h 3459089"/>
                <a:gd name="connsiteX15" fmla="*/ 600366 w 2985289"/>
                <a:gd name="connsiteY15" fmla="*/ 2552589 h 3459089"/>
                <a:gd name="connsiteX16" fmla="*/ 893676 w 2985289"/>
                <a:gd name="connsiteY16" fmla="*/ 2169118 h 3459089"/>
                <a:gd name="connsiteX17" fmla="*/ 976405 w 2985289"/>
                <a:gd name="connsiteY17" fmla="*/ 2116485 h 3459089"/>
                <a:gd name="connsiteX18" fmla="*/ 1029050 w 2985289"/>
                <a:gd name="connsiteY18" fmla="*/ 2206713 h 3459089"/>
                <a:gd name="connsiteX19" fmla="*/ 1100498 w 2985289"/>
                <a:gd name="connsiteY19" fmla="*/ 3345846 h 3459089"/>
                <a:gd name="connsiteX20" fmla="*/ 968884 w 2985289"/>
                <a:gd name="connsiteY20" fmla="*/ 3439833 h 3459089"/>
                <a:gd name="connsiteX21" fmla="*/ 40067 w 2985289"/>
                <a:gd name="connsiteY21" fmla="*/ 2849590 h 3459089"/>
                <a:gd name="connsiteX22" fmla="*/ 2463 w 2985289"/>
                <a:gd name="connsiteY22" fmla="*/ 2781919 h 3459089"/>
                <a:gd name="connsiteX23" fmla="*/ 77671 w 2985289"/>
                <a:gd name="connsiteY23" fmla="*/ 2729286 h 3459089"/>
                <a:gd name="connsiteX24" fmla="*/ 453710 w 2985289"/>
                <a:gd name="connsiteY24" fmla="*/ 2676652 h 3459089"/>
                <a:gd name="connsiteX25" fmla="*/ 487554 w 2985289"/>
                <a:gd name="connsiteY25" fmla="*/ 2605222 h 3459089"/>
                <a:gd name="connsiteX26" fmla="*/ 261930 w 2985289"/>
                <a:gd name="connsiteY26" fmla="*/ 1714217 h 3459089"/>
                <a:gd name="connsiteX27" fmla="*/ 1359965 w 2985289"/>
                <a:gd name="connsiteY27" fmla="*/ 131463 h 3459089"/>
                <a:gd name="connsiteX28" fmla="*/ 1976059 w 2985289"/>
                <a:gd name="connsiteY28" fmla="*/ 798 h 345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85289" h="3459089">
                  <a:moveTo>
                    <a:pt x="919625" y="2341363"/>
                  </a:moveTo>
                  <a:cubicBezTo>
                    <a:pt x="833157" y="2454238"/>
                    <a:pt x="761728" y="2548301"/>
                    <a:pt x="690298" y="2646126"/>
                  </a:cubicBezTo>
                  <a:cubicBezTo>
                    <a:pt x="682779" y="2657413"/>
                    <a:pt x="671501" y="2668701"/>
                    <a:pt x="679020" y="2687513"/>
                  </a:cubicBezTo>
                  <a:cubicBezTo>
                    <a:pt x="697817" y="2755238"/>
                    <a:pt x="656463" y="2766526"/>
                    <a:pt x="600071" y="2774051"/>
                  </a:cubicBezTo>
                  <a:cubicBezTo>
                    <a:pt x="479769" y="2792863"/>
                    <a:pt x="355707" y="2815438"/>
                    <a:pt x="216607" y="2838013"/>
                  </a:cubicBezTo>
                  <a:cubicBezTo>
                    <a:pt x="453453" y="3033663"/>
                    <a:pt x="697817" y="3180401"/>
                    <a:pt x="972257" y="3297038"/>
                  </a:cubicBezTo>
                  <a:cubicBezTo>
                    <a:pt x="960979" y="2977226"/>
                    <a:pt x="949701" y="2668701"/>
                    <a:pt x="919625" y="2341363"/>
                  </a:cubicBezTo>
                  <a:close/>
                  <a:moveTo>
                    <a:pt x="1976059" y="798"/>
                  </a:moveTo>
                  <a:cubicBezTo>
                    <a:pt x="2101408" y="-3234"/>
                    <a:pt x="2228145" y="7869"/>
                    <a:pt x="2356468" y="37475"/>
                  </a:cubicBezTo>
                  <a:cubicBezTo>
                    <a:pt x="2604654" y="93868"/>
                    <a:pt x="2807715" y="221691"/>
                    <a:pt x="2961891" y="424705"/>
                  </a:cubicBezTo>
                  <a:cubicBezTo>
                    <a:pt x="2976933" y="443502"/>
                    <a:pt x="2999495" y="466059"/>
                    <a:pt x="2973172" y="488616"/>
                  </a:cubicBezTo>
                  <a:cubicBezTo>
                    <a:pt x="2950610" y="507414"/>
                    <a:pt x="2931808" y="488616"/>
                    <a:pt x="2916767" y="473578"/>
                  </a:cubicBezTo>
                  <a:cubicBezTo>
                    <a:pt x="2480561" y="60032"/>
                    <a:pt x="1972908" y="41234"/>
                    <a:pt x="1446454" y="232970"/>
                  </a:cubicBezTo>
                  <a:cubicBezTo>
                    <a:pt x="938801" y="413426"/>
                    <a:pt x="585324" y="766820"/>
                    <a:pt x="438669" y="1296912"/>
                  </a:cubicBezTo>
                  <a:cubicBezTo>
                    <a:pt x="322097" y="1717977"/>
                    <a:pt x="378503" y="2127764"/>
                    <a:pt x="577803" y="2518753"/>
                  </a:cubicBezTo>
                  <a:cubicBezTo>
                    <a:pt x="581564" y="2530032"/>
                    <a:pt x="589084" y="2537551"/>
                    <a:pt x="600366" y="2552589"/>
                  </a:cubicBezTo>
                  <a:cubicBezTo>
                    <a:pt x="701896" y="2421006"/>
                    <a:pt x="795906" y="2293182"/>
                    <a:pt x="893676" y="2169118"/>
                  </a:cubicBezTo>
                  <a:cubicBezTo>
                    <a:pt x="916238" y="2139042"/>
                    <a:pt x="935040" y="2105207"/>
                    <a:pt x="976405" y="2116485"/>
                  </a:cubicBezTo>
                  <a:cubicBezTo>
                    <a:pt x="1021529" y="2127764"/>
                    <a:pt x="1029050" y="2165359"/>
                    <a:pt x="1029050" y="2206713"/>
                  </a:cubicBezTo>
                  <a:cubicBezTo>
                    <a:pt x="1059133" y="2586424"/>
                    <a:pt x="1092977" y="2966135"/>
                    <a:pt x="1100498" y="3345846"/>
                  </a:cubicBezTo>
                  <a:cubicBezTo>
                    <a:pt x="1104258" y="3458631"/>
                    <a:pt x="1070414" y="3481188"/>
                    <a:pt x="968884" y="3439833"/>
                  </a:cubicBezTo>
                  <a:cubicBezTo>
                    <a:pt x="626688" y="3293213"/>
                    <a:pt x="318336" y="3093958"/>
                    <a:pt x="40067" y="2849590"/>
                  </a:cubicBezTo>
                  <a:cubicBezTo>
                    <a:pt x="21265" y="2830793"/>
                    <a:pt x="-8818" y="2815754"/>
                    <a:pt x="2463" y="2781919"/>
                  </a:cubicBezTo>
                  <a:cubicBezTo>
                    <a:pt x="9984" y="2748083"/>
                    <a:pt x="40067" y="2733045"/>
                    <a:pt x="77671" y="2729286"/>
                  </a:cubicBezTo>
                  <a:cubicBezTo>
                    <a:pt x="201764" y="2710488"/>
                    <a:pt x="329617" y="2691691"/>
                    <a:pt x="453710" y="2676652"/>
                  </a:cubicBezTo>
                  <a:cubicBezTo>
                    <a:pt x="517637" y="2669133"/>
                    <a:pt x="513877" y="2654095"/>
                    <a:pt x="487554" y="2605222"/>
                  </a:cubicBezTo>
                  <a:cubicBezTo>
                    <a:pt x="333378" y="2327018"/>
                    <a:pt x="261930" y="2030016"/>
                    <a:pt x="261930" y="1714217"/>
                  </a:cubicBezTo>
                  <a:cubicBezTo>
                    <a:pt x="265691" y="1003670"/>
                    <a:pt x="694375" y="379591"/>
                    <a:pt x="1359965" y="131463"/>
                  </a:cubicBezTo>
                  <a:cubicBezTo>
                    <a:pt x="1562086" y="56272"/>
                    <a:pt x="1767145" y="7516"/>
                    <a:pt x="1976059" y="798"/>
                  </a:cubicBezTo>
                  <a:close/>
                </a:path>
              </a:pathLst>
            </a:custGeom>
            <a:solidFill>
              <a:srgbClr val="9BA9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cs typeface="+mn-ea"/>
                <a:sym typeface="+mn-lt"/>
              </a:endParaRPr>
            </a:p>
          </p:txBody>
        </p:sp>
        <p:sp>
          <p:nvSpPr>
            <p:cNvPr id="10" name="任意多边形 9"/>
            <p:cNvSpPr/>
            <p:nvPr/>
          </p:nvSpPr>
          <p:spPr bwMode="auto">
            <a:xfrm>
              <a:off x="3431" y="7558"/>
              <a:ext cx="1838" cy="1193"/>
            </a:xfrm>
            <a:custGeom>
              <a:avLst/>
              <a:gdLst>
                <a:gd name="connsiteX0" fmla="*/ 3499895 w 3652201"/>
                <a:gd name="connsiteY0" fmla="*/ 1216362 h 2370595"/>
                <a:gd name="connsiteX1" fmla="*/ 2597774 w 3652201"/>
                <a:gd name="connsiteY1" fmla="*/ 1513866 h 2370595"/>
                <a:gd name="connsiteX2" fmla="*/ 2951105 w 3652201"/>
                <a:gd name="connsiteY2" fmla="*/ 1656968 h 2370595"/>
                <a:gd name="connsiteX3" fmla="*/ 2999970 w 3652201"/>
                <a:gd name="connsiteY3" fmla="*/ 1656968 h 2370595"/>
                <a:gd name="connsiteX4" fmla="*/ 3097699 w 3652201"/>
                <a:gd name="connsiteY4" fmla="*/ 1702159 h 2370595"/>
                <a:gd name="connsiteX5" fmla="*/ 3255570 w 3652201"/>
                <a:gd name="connsiteY5" fmla="*/ 2056150 h 2370595"/>
                <a:gd name="connsiteX6" fmla="*/ 3499895 w 3652201"/>
                <a:gd name="connsiteY6" fmla="*/ 1216362 h 2370595"/>
                <a:gd name="connsiteX7" fmla="*/ 258548 w 3652201"/>
                <a:gd name="connsiteY7" fmla="*/ 43 h 2370595"/>
                <a:gd name="connsiteX8" fmla="*/ 278516 w 3652201"/>
                <a:gd name="connsiteY8" fmla="*/ 8628 h 2370595"/>
                <a:gd name="connsiteX9" fmla="*/ 278516 w 3652201"/>
                <a:gd name="connsiteY9" fmla="*/ 68838 h 2370595"/>
                <a:gd name="connsiteX10" fmla="*/ 447660 w 3652201"/>
                <a:gd name="connsiteY10" fmla="*/ 1581621 h 2370595"/>
                <a:gd name="connsiteX11" fmla="*/ 1432455 w 3652201"/>
                <a:gd name="connsiteY11" fmla="*/ 2221354 h 2370595"/>
                <a:gd name="connsiteX12" fmla="*/ 2857025 w 3652201"/>
                <a:gd name="connsiteY12" fmla="*/ 1799883 h 2370595"/>
                <a:gd name="connsiteX13" fmla="*/ 2883336 w 3652201"/>
                <a:gd name="connsiteY13" fmla="*/ 1769778 h 2370595"/>
                <a:gd name="connsiteX14" fmla="*/ 2436044 w 3652201"/>
                <a:gd name="connsiteY14" fmla="*/ 1581621 h 2370595"/>
                <a:gd name="connsiteX15" fmla="*/ 2368386 w 3652201"/>
                <a:gd name="connsiteY15" fmla="*/ 1513884 h 2370595"/>
                <a:gd name="connsiteX16" fmla="*/ 2436044 w 3652201"/>
                <a:gd name="connsiteY16" fmla="*/ 1442384 h 2370595"/>
                <a:gd name="connsiteX17" fmla="*/ 3529843 w 3652201"/>
                <a:gd name="connsiteY17" fmla="*/ 1073597 h 2370595"/>
                <a:gd name="connsiteX18" fmla="*/ 3650123 w 3652201"/>
                <a:gd name="connsiteY18" fmla="*/ 1175201 h 2370595"/>
                <a:gd name="connsiteX19" fmla="*/ 3319352 w 3652201"/>
                <a:gd name="connsiteY19" fmla="*/ 2228881 h 2370595"/>
                <a:gd name="connsiteX20" fmla="*/ 3259212 w 3652201"/>
                <a:gd name="connsiteY20" fmla="*/ 2285328 h 2370595"/>
                <a:gd name="connsiteX21" fmla="*/ 3187795 w 3652201"/>
                <a:gd name="connsiteY21" fmla="*/ 2225117 h 2370595"/>
                <a:gd name="connsiteX22" fmla="*/ 3018651 w 3652201"/>
                <a:gd name="connsiteY22" fmla="*/ 1818698 h 2370595"/>
                <a:gd name="connsiteX23" fmla="*/ 2841990 w 3652201"/>
                <a:gd name="connsiteY23" fmla="*/ 1969224 h 2370595"/>
                <a:gd name="connsiteX24" fmla="*/ 1094167 w 3652201"/>
                <a:gd name="connsiteY24" fmla="*/ 2247696 h 2370595"/>
                <a:gd name="connsiteX25" fmla="*/ 180788 w 3652201"/>
                <a:gd name="connsiteY25" fmla="*/ 1382174 h 2370595"/>
                <a:gd name="connsiteX26" fmla="*/ 4127 w 3652201"/>
                <a:gd name="connsiteY26" fmla="*/ 595678 h 2370595"/>
                <a:gd name="connsiteX27" fmla="*/ 218376 w 3652201"/>
                <a:gd name="connsiteY27" fmla="*/ 34970 h 2370595"/>
                <a:gd name="connsiteX28" fmla="*/ 258548 w 3652201"/>
                <a:gd name="connsiteY28" fmla="*/ 43 h 237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52201" h="2370595">
                  <a:moveTo>
                    <a:pt x="3499895" y="1216362"/>
                  </a:moveTo>
                  <a:cubicBezTo>
                    <a:pt x="3199188" y="1306743"/>
                    <a:pt x="2902240" y="1404655"/>
                    <a:pt x="2597774" y="1513866"/>
                  </a:cubicBezTo>
                  <a:cubicBezTo>
                    <a:pt x="2721816" y="1566588"/>
                    <a:pt x="2838340" y="1611778"/>
                    <a:pt x="2951105" y="1656968"/>
                  </a:cubicBezTo>
                  <a:cubicBezTo>
                    <a:pt x="2966140" y="1664500"/>
                    <a:pt x="2981175" y="1668266"/>
                    <a:pt x="2999970" y="1656968"/>
                  </a:cubicBezTo>
                  <a:cubicBezTo>
                    <a:pt x="3052593" y="1623076"/>
                    <a:pt x="3075146" y="1656968"/>
                    <a:pt x="3097699" y="1702159"/>
                  </a:cubicBezTo>
                  <a:cubicBezTo>
                    <a:pt x="3146564" y="1818901"/>
                    <a:pt x="3199188" y="1935642"/>
                    <a:pt x="3255570" y="2056150"/>
                  </a:cubicBezTo>
                  <a:cubicBezTo>
                    <a:pt x="3357059" y="1901750"/>
                    <a:pt x="3507412" y="1382060"/>
                    <a:pt x="3499895" y="1216362"/>
                  </a:cubicBezTo>
                  <a:close/>
                  <a:moveTo>
                    <a:pt x="258548" y="43"/>
                  </a:moveTo>
                  <a:cubicBezTo>
                    <a:pt x="264421" y="396"/>
                    <a:pt x="270999" y="2983"/>
                    <a:pt x="278516" y="8628"/>
                  </a:cubicBezTo>
                  <a:cubicBezTo>
                    <a:pt x="301069" y="23680"/>
                    <a:pt x="289792" y="50023"/>
                    <a:pt x="278516" y="68838"/>
                  </a:cubicBezTo>
                  <a:cubicBezTo>
                    <a:pt x="-14667" y="610730"/>
                    <a:pt x="113131" y="1114991"/>
                    <a:pt x="447660" y="1581621"/>
                  </a:cubicBezTo>
                  <a:cubicBezTo>
                    <a:pt x="688221" y="1920303"/>
                    <a:pt x="1015233" y="2149855"/>
                    <a:pt x="1432455" y="2221354"/>
                  </a:cubicBezTo>
                  <a:cubicBezTo>
                    <a:pt x="1973716" y="2315433"/>
                    <a:pt x="2447320" y="2161144"/>
                    <a:pt x="2857025" y="1799883"/>
                  </a:cubicBezTo>
                  <a:cubicBezTo>
                    <a:pt x="2864542" y="1792356"/>
                    <a:pt x="2872060" y="1784830"/>
                    <a:pt x="2883336" y="1769778"/>
                  </a:cubicBezTo>
                  <a:cubicBezTo>
                    <a:pt x="2729227" y="1705804"/>
                    <a:pt x="2582635" y="1641831"/>
                    <a:pt x="2436044" y="1581621"/>
                  </a:cubicBezTo>
                  <a:cubicBezTo>
                    <a:pt x="2402215" y="1570331"/>
                    <a:pt x="2364627" y="1562805"/>
                    <a:pt x="2368386" y="1513884"/>
                  </a:cubicBezTo>
                  <a:cubicBezTo>
                    <a:pt x="2372145" y="1472490"/>
                    <a:pt x="2398456" y="1457437"/>
                    <a:pt x="2436044" y="1442384"/>
                  </a:cubicBezTo>
                  <a:cubicBezTo>
                    <a:pt x="2796885" y="1314438"/>
                    <a:pt x="3157725" y="1182728"/>
                    <a:pt x="3529843" y="1073597"/>
                  </a:cubicBezTo>
                  <a:cubicBezTo>
                    <a:pt x="3627570" y="1043492"/>
                    <a:pt x="3661399" y="1073597"/>
                    <a:pt x="3650123" y="1175201"/>
                  </a:cubicBezTo>
                  <a:cubicBezTo>
                    <a:pt x="3597500" y="1543989"/>
                    <a:pt x="3484737" y="1893961"/>
                    <a:pt x="3319352" y="2228881"/>
                  </a:cubicBezTo>
                  <a:cubicBezTo>
                    <a:pt x="3308076" y="2258986"/>
                    <a:pt x="3296800" y="2289091"/>
                    <a:pt x="3259212" y="2285328"/>
                  </a:cubicBezTo>
                  <a:cubicBezTo>
                    <a:pt x="3221624" y="2285328"/>
                    <a:pt x="3202831" y="2255223"/>
                    <a:pt x="3187795" y="2225117"/>
                  </a:cubicBezTo>
                  <a:cubicBezTo>
                    <a:pt x="3131414" y="2089644"/>
                    <a:pt x="3075033" y="1957935"/>
                    <a:pt x="3018651" y="1818698"/>
                  </a:cubicBezTo>
                  <a:cubicBezTo>
                    <a:pt x="2954752" y="1871382"/>
                    <a:pt x="2902130" y="1924066"/>
                    <a:pt x="2841990" y="1969224"/>
                  </a:cubicBezTo>
                  <a:cubicBezTo>
                    <a:pt x="2308246" y="2371880"/>
                    <a:pt x="1725638" y="2484774"/>
                    <a:pt x="1094167" y="2247696"/>
                  </a:cubicBezTo>
                  <a:cubicBezTo>
                    <a:pt x="673186" y="2089644"/>
                    <a:pt x="383761" y="1777304"/>
                    <a:pt x="180788" y="1382174"/>
                  </a:cubicBezTo>
                  <a:cubicBezTo>
                    <a:pt x="52991" y="1137570"/>
                    <a:pt x="-18426" y="874150"/>
                    <a:pt x="4127" y="595678"/>
                  </a:cubicBezTo>
                  <a:cubicBezTo>
                    <a:pt x="22921" y="388705"/>
                    <a:pt x="90578" y="196785"/>
                    <a:pt x="218376" y="34970"/>
                  </a:cubicBezTo>
                  <a:cubicBezTo>
                    <a:pt x="229653" y="18036"/>
                    <a:pt x="240929" y="-1015"/>
                    <a:pt x="258548" y="43"/>
                  </a:cubicBezTo>
                  <a:close/>
                </a:path>
              </a:pathLst>
            </a:custGeom>
            <a:solidFill>
              <a:srgbClr val="9BA9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cs typeface="+mn-ea"/>
                <a:sym typeface="+mn-lt"/>
              </a:endParaRPr>
            </a:p>
          </p:txBody>
        </p:sp>
        <p:sp>
          <p:nvSpPr>
            <p:cNvPr id="11" name="矩形 10"/>
            <p:cNvSpPr/>
            <p:nvPr/>
          </p:nvSpPr>
          <p:spPr>
            <a:xfrm>
              <a:off x="5471" y="3158"/>
              <a:ext cx="3756" cy="1280"/>
            </a:xfrm>
            <a:prstGeom prst="rect">
              <a:avLst/>
            </a:prstGeom>
          </p:spPr>
          <p:txBody>
            <a:bodyPr wrap="square">
              <a:spAutoFit/>
            </a:bodyPr>
            <a:lstStyle/>
            <a:p>
              <a:pPr algn="ctr">
                <a:lnSpc>
                  <a:spcPct val="130000"/>
                </a:lnSpc>
              </a:pPr>
              <a:r>
                <a:rPr lang="zh-CN" altLang="en-US" sz="1200">
                  <a:solidFill>
                    <a:schemeClr val="bg1"/>
                  </a:solidFill>
                  <a:cs typeface="+mn-ea"/>
                  <a:sym typeface="+mn-lt"/>
                </a:rPr>
                <a:t>Ut wisi enim ad minim veniam, quis nostrud exerci tation ullamcorper nibh</a:t>
              </a:r>
            </a:p>
          </p:txBody>
        </p:sp>
        <p:sp>
          <p:nvSpPr>
            <p:cNvPr id="12" name="文本框 11"/>
            <p:cNvSpPr txBox="1"/>
            <p:nvPr/>
          </p:nvSpPr>
          <p:spPr>
            <a:xfrm>
              <a:off x="6069" y="2527"/>
              <a:ext cx="2560" cy="582"/>
            </a:xfrm>
            <a:prstGeom prst="rect">
              <a:avLst/>
            </a:prstGeom>
            <a:noFill/>
          </p:spPr>
          <p:txBody>
            <a:bodyPr wrap="none" rtlCol="0">
              <a:spAutoFit/>
            </a:bodyPr>
            <a:lstStyle/>
            <a:p>
              <a:pPr algn="ctr"/>
              <a:r>
                <a:rPr lang="en-US" altLang="zh-CN" dirty="0">
                  <a:solidFill>
                    <a:schemeClr val="bg1"/>
                  </a:solidFill>
                  <a:cs typeface="+mn-ea"/>
                  <a:sym typeface="+mn-lt"/>
                </a:rPr>
                <a:t>Add title text</a:t>
              </a:r>
              <a:endParaRPr lang="zh-CN" altLang="en-US" dirty="0">
                <a:solidFill>
                  <a:schemeClr val="bg1"/>
                </a:solidFill>
                <a:cs typeface="+mn-ea"/>
                <a:sym typeface="+mn-lt"/>
              </a:endParaRPr>
            </a:p>
          </p:txBody>
        </p:sp>
        <p:sp>
          <p:nvSpPr>
            <p:cNvPr id="24" name="矩形 23"/>
            <p:cNvSpPr/>
            <p:nvPr/>
          </p:nvSpPr>
          <p:spPr>
            <a:xfrm>
              <a:off x="5471" y="7899"/>
              <a:ext cx="3756" cy="1280"/>
            </a:xfrm>
            <a:prstGeom prst="rect">
              <a:avLst/>
            </a:prstGeom>
          </p:spPr>
          <p:txBody>
            <a:bodyPr wrap="square">
              <a:spAutoFit/>
            </a:bodyPr>
            <a:lstStyle/>
            <a:p>
              <a:pPr algn="ctr">
                <a:lnSpc>
                  <a:spcPct val="130000"/>
                </a:lnSpc>
              </a:pPr>
              <a:r>
                <a:rPr lang="zh-CN" altLang="en-US" sz="1200">
                  <a:solidFill>
                    <a:schemeClr val="bg1"/>
                  </a:solidFill>
                  <a:cs typeface="+mn-ea"/>
                  <a:sym typeface="+mn-lt"/>
                </a:rPr>
                <a:t>Ut wisi enim ad minim veniam, quis nostrud exerci tation ullamcorper nibh</a:t>
              </a:r>
            </a:p>
          </p:txBody>
        </p:sp>
        <p:sp>
          <p:nvSpPr>
            <p:cNvPr id="25" name="文本框 24"/>
            <p:cNvSpPr txBox="1"/>
            <p:nvPr/>
          </p:nvSpPr>
          <p:spPr>
            <a:xfrm>
              <a:off x="6069" y="7267"/>
              <a:ext cx="2560" cy="582"/>
            </a:xfrm>
            <a:prstGeom prst="rect">
              <a:avLst/>
            </a:prstGeom>
            <a:noFill/>
          </p:spPr>
          <p:txBody>
            <a:bodyPr wrap="none" rtlCol="0">
              <a:spAutoFit/>
            </a:bodyPr>
            <a:lstStyle/>
            <a:p>
              <a:pPr algn="ctr"/>
              <a:r>
                <a:rPr lang="en-US" altLang="zh-CN" dirty="0">
                  <a:solidFill>
                    <a:schemeClr val="bg1"/>
                  </a:solidFill>
                  <a:cs typeface="+mn-ea"/>
                  <a:sym typeface="+mn-lt"/>
                </a:rPr>
                <a:t>Add title text</a:t>
              </a:r>
              <a:endParaRPr lang="zh-CN" altLang="en-US" dirty="0">
                <a:solidFill>
                  <a:schemeClr val="bg1"/>
                </a:solidFill>
                <a:cs typeface="+mn-ea"/>
                <a:sym typeface="+mn-lt"/>
              </a:endParaRPr>
            </a:p>
          </p:txBody>
        </p:sp>
        <p:sp>
          <p:nvSpPr>
            <p:cNvPr id="34" name="矩形 33"/>
            <p:cNvSpPr/>
            <p:nvPr/>
          </p:nvSpPr>
          <p:spPr>
            <a:xfrm>
              <a:off x="998" y="5524"/>
              <a:ext cx="3756" cy="1280"/>
            </a:xfrm>
            <a:prstGeom prst="rect">
              <a:avLst/>
            </a:prstGeom>
          </p:spPr>
          <p:txBody>
            <a:bodyPr wrap="square">
              <a:spAutoFit/>
            </a:bodyPr>
            <a:lstStyle/>
            <a:p>
              <a:pPr algn="ctr">
                <a:lnSpc>
                  <a:spcPct val="130000"/>
                </a:lnSpc>
              </a:pPr>
              <a:r>
                <a:rPr lang="zh-CN" altLang="en-US" sz="1200">
                  <a:solidFill>
                    <a:schemeClr val="bg1"/>
                  </a:solidFill>
                  <a:cs typeface="+mn-ea"/>
                  <a:sym typeface="+mn-lt"/>
                </a:rPr>
                <a:t>Ut wisi enim ad minim veniam, quis nostrud exerci tation ullamcorper nibh</a:t>
              </a:r>
            </a:p>
          </p:txBody>
        </p:sp>
        <p:sp>
          <p:nvSpPr>
            <p:cNvPr id="35" name="文本框 34"/>
            <p:cNvSpPr txBox="1"/>
            <p:nvPr/>
          </p:nvSpPr>
          <p:spPr>
            <a:xfrm>
              <a:off x="1596" y="4892"/>
              <a:ext cx="2560" cy="582"/>
            </a:xfrm>
            <a:prstGeom prst="rect">
              <a:avLst/>
            </a:prstGeom>
            <a:noFill/>
          </p:spPr>
          <p:txBody>
            <a:bodyPr wrap="none" rtlCol="0">
              <a:spAutoFit/>
            </a:bodyPr>
            <a:lstStyle/>
            <a:p>
              <a:pPr algn="ctr"/>
              <a:r>
                <a:rPr lang="en-US" altLang="zh-CN" dirty="0">
                  <a:solidFill>
                    <a:schemeClr val="bg1"/>
                  </a:solidFill>
                  <a:cs typeface="+mn-ea"/>
                  <a:sym typeface="+mn-lt"/>
                </a:rPr>
                <a:t>Add title text</a:t>
              </a:r>
              <a:endParaRPr lang="zh-CN" altLang="en-US" dirty="0">
                <a:solidFill>
                  <a:schemeClr val="bg1"/>
                </a:solidFill>
                <a:cs typeface="+mn-ea"/>
                <a:sym typeface="+mn-lt"/>
              </a:endParaRPr>
            </a:p>
          </p:txBody>
        </p:sp>
        <p:sp>
          <p:nvSpPr>
            <p:cNvPr id="2" name="open-book-variant-with-silhouette_31187"/>
            <p:cNvSpPr>
              <a:spLocks noChangeAspect="1"/>
            </p:cNvSpPr>
            <p:nvPr/>
          </p:nvSpPr>
          <p:spPr bwMode="auto">
            <a:xfrm>
              <a:off x="2501" y="4074"/>
              <a:ext cx="757" cy="542"/>
            </a:xfrm>
            <a:custGeom>
              <a:avLst/>
              <a:gdLst>
                <a:gd name="T0" fmla="*/ 1488 w 2552"/>
                <a:gd name="T1" fmla="*/ 1830 h 1830"/>
                <a:gd name="T2" fmla="*/ 2552 w 2552"/>
                <a:gd name="T3" fmla="*/ 1830 h 1830"/>
                <a:gd name="T4" fmla="*/ 2552 w 2552"/>
                <a:gd name="T5" fmla="*/ 243 h 1830"/>
                <a:gd name="T6" fmla="*/ 2406 w 2552"/>
                <a:gd name="T7" fmla="*/ 243 h 1830"/>
                <a:gd name="T8" fmla="*/ 2406 w 2552"/>
                <a:gd name="T9" fmla="*/ 0 h 1830"/>
                <a:gd name="T10" fmla="*/ 1276 w 2552"/>
                <a:gd name="T11" fmla="*/ 242 h 1830"/>
                <a:gd name="T12" fmla="*/ 146 w 2552"/>
                <a:gd name="T13" fmla="*/ 0 h 1830"/>
                <a:gd name="T14" fmla="*/ 146 w 2552"/>
                <a:gd name="T15" fmla="*/ 243 h 1830"/>
                <a:gd name="T16" fmla="*/ 0 w 2552"/>
                <a:gd name="T17" fmla="*/ 243 h 1830"/>
                <a:gd name="T18" fmla="*/ 0 w 2552"/>
                <a:gd name="T19" fmla="*/ 1830 h 1830"/>
                <a:gd name="T20" fmla="*/ 1064 w 2552"/>
                <a:gd name="T21" fmla="*/ 1830 h 1830"/>
                <a:gd name="T22" fmla="*/ 1223 w 2552"/>
                <a:gd name="T23" fmla="*/ 348 h 1830"/>
                <a:gd name="T24" fmla="*/ 1223 w 2552"/>
                <a:gd name="T25" fmla="*/ 1711 h 1830"/>
                <a:gd name="T26" fmla="*/ 252 w 2552"/>
                <a:gd name="T27" fmla="*/ 1504 h 1830"/>
                <a:gd name="T28" fmla="*/ 252 w 2552"/>
                <a:gd name="T29" fmla="*/ 348 h 1830"/>
                <a:gd name="T30" fmla="*/ 252 w 2552"/>
                <a:gd name="T31" fmla="*/ 243 h 1830"/>
                <a:gd name="T32" fmla="*/ 252 w 2552"/>
                <a:gd name="T33" fmla="*/ 131 h 1830"/>
                <a:gd name="T34" fmla="*/ 775 w 2552"/>
                <a:gd name="T35" fmla="*/ 243 h 1830"/>
                <a:gd name="T36" fmla="*/ 1223 w 2552"/>
                <a:gd name="T37" fmla="*/ 339 h 1830"/>
                <a:gd name="T38" fmla="*/ 1223 w 2552"/>
                <a:gd name="T39" fmla="*/ 348 h 1830"/>
                <a:gd name="T40" fmla="*/ 1223 w 2552"/>
                <a:gd name="T41" fmla="*/ 348 h 1830"/>
                <a:gd name="T42" fmla="*/ 1329 w 2552"/>
                <a:gd name="T43" fmla="*/ 1711 h 1830"/>
                <a:gd name="T44" fmla="*/ 1329 w 2552"/>
                <a:gd name="T45" fmla="*/ 348 h 1830"/>
                <a:gd name="T46" fmla="*/ 1329 w 2552"/>
                <a:gd name="T47" fmla="*/ 339 h 1830"/>
                <a:gd name="T48" fmla="*/ 1777 w 2552"/>
                <a:gd name="T49" fmla="*/ 243 h 1830"/>
                <a:gd name="T50" fmla="*/ 2300 w 2552"/>
                <a:gd name="T51" fmla="*/ 131 h 1830"/>
                <a:gd name="T52" fmla="*/ 2300 w 2552"/>
                <a:gd name="T53" fmla="*/ 243 h 1830"/>
                <a:gd name="T54" fmla="*/ 2300 w 2552"/>
                <a:gd name="T55" fmla="*/ 348 h 1830"/>
                <a:gd name="T56" fmla="*/ 2300 w 2552"/>
                <a:gd name="T57" fmla="*/ 1504 h 1830"/>
                <a:gd name="T58" fmla="*/ 1329 w 2552"/>
                <a:gd name="T59" fmla="*/ 1711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52" h="1830">
                  <a:moveTo>
                    <a:pt x="1488" y="1830"/>
                  </a:moveTo>
                  <a:lnTo>
                    <a:pt x="2552" y="1830"/>
                  </a:lnTo>
                  <a:lnTo>
                    <a:pt x="2552" y="243"/>
                  </a:lnTo>
                  <a:lnTo>
                    <a:pt x="2406" y="243"/>
                  </a:lnTo>
                  <a:lnTo>
                    <a:pt x="2406" y="0"/>
                  </a:lnTo>
                  <a:lnTo>
                    <a:pt x="1276" y="242"/>
                  </a:lnTo>
                  <a:lnTo>
                    <a:pt x="146" y="0"/>
                  </a:lnTo>
                  <a:lnTo>
                    <a:pt x="146" y="243"/>
                  </a:lnTo>
                  <a:lnTo>
                    <a:pt x="0" y="243"/>
                  </a:lnTo>
                  <a:lnTo>
                    <a:pt x="0" y="1830"/>
                  </a:lnTo>
                  <a:lnTo>
                    <a:pt x="1064" y="1830"/>
                  </a:lnTo>
                  <a:moveTo>
                    <a:pt x="1223" y="348"/>
                  </a:moveTo>
                  <a:lnTo>
                    <a:pt x="1223" y="1711"/>
                  </a:lnTo>
                  <a:lnTo>
                    <a:pt x="252" y="1504"/>
                  </a:lnTo>
                  <a:lnTo>
                    <a:pt x="252" y="348"/>
                  </a:lnTo>
                  <a:lnTo>
                    <a:pt x="252" y="243"/>
                  </a:lnTo>
                  <a:lnTo>
                    <a:pt x="252" y="131"/>
                  </a:lnTo>
                  <a:lnTo>
                    <a:pt x="775" y="243"/>
                  </a:lnTo>
                  <a:lnTo>
                    <a:pt x="1223" y="339"/>
                  </a:lnTo>
                  <a:lnTo>
                    <a:pt x="1223" y="348"/>
                  </a:lnTo>
                  <a:lnTo>
                    <a:pt x="1223" y="348"/>
                  </a:lnTo>
                  <a:close/>
                  <a:moveTo>
                    <a:pt x="1329" y="1711"/>
                  </a:moveTo>
                  <a:lnTo>
                    <a:pt x="1329" y="348"/>
                  </a:lnTo>
                  <a:lnTo>
                    <a:pt x="1329" y="339"/>
                  </a:lnTo>
                  <a:lnTo>
                    <a:pt x="1777" y="243"/>
                  </a:lnTo>
                  <a:lnTo>
                    <a:pt x="2300" y="131"/>
                  </a:lnTo>
                  <a:lnTo>
                    <a:pt x="2300" y="243"/>
                  </a:lnTo>
                  <a:lnTo>
                    <a:pt x="2300" y="348"/>
                  </a:lnTo>
                  <a:lnTo>
                    <a:pt x="2300" y="1504"/>
                  </a:lnTo>
                  <a:lnTo>
                    <a:pt x="1329" y="1711"/>
                  </a:lnTo>
                  <a:close/>
                </a:path>
              </a:pathLst>
            </a:custGeom>
            <a:solidFill>
              <a:schemeClr val="bg1"/>
            </a:solidFill>
            <a:ln>
              <a:noFill/>
            </a:ln>
          </p:spPr>
          <p:txBody>
            <a:bodyPr/>
            <a:lstStyle/>
            <a:p>
              <a:endParaRPr lang="zh-CN" altLang="en-US">
                <a:cs typeface="+mn-ea"/>
                <a:sym typeface="+mn-lt"/>
              </a:endParaRPr>
            </a:p>
          </p:txBody>
        </p:sp>
        <p:sp>
          <p:nvSpPr>
            <p:cNvPr id="63" name="graduate-cap_46910"/>
            <p:cNvSpPr>
              <a:spLocks noChangeAspect="1"/>
            </p:cNvSpPr>
            <p:nvPr/>
          </p:nvSpPr>
          <p:spPr bwMode="auto">
            <a:xfrm>
              <a:off x="6977" y="6334"/>
              <a:ext cx="736" cy="605"/>
            </a:xfrm>
            <a:custGeom>
              <a:avLst/>
              <a:gdLst>
                <a:gd name="connsiteX0" fmla="*/ 101332 w 607991"/>
                <a:gd name="connsiteY0" fmla="*/ 229973 h 499744"/>
                <a:gd name="connsiteX1" fmla="*/ 300898 w 607991"/>
                <a:gd name="connsiteY1" fmla="*/ 340321 h 499744"/>
                <a:gd name="connsiteX2" fmla="*/ 500520 w 607991"/>
                <a:gd name="connsiteY2" fmla="*/ 229973 h 499744"/>
                <a:gd name="connsiteX3" fmla="*/ 472871 w 607991"/>
                <a:gd name="connsiteY3" fmla="*/ 367922 h 499744"/>
                <a:gd name="connsiteX4" fmla="*/ 380747 w 607991"/>
                <a:gd name="connsiteY4" fmla="*/ 469050 h 499744"/>
                <a:gd name="connsiteX5" fmla="*/ 300898 w 607991"/>
                <a:gd name="connsiteY5" fmla="*/ 499744 h 499744"/>
                <a:gd name="connsiteX6" fmla="*/ 221048 w 607991"/>
                <a:gd name="connsiteY6" fmla="*/ 469050 h 499744"/>
                <a:gd name="connsiteX7" fmla="*/ 128924 w 607991"/>
                <a:gd name="connsiteY7" fmla="*/ 367922 h 499744"/>
                <a:gd name="connsiteX8" fmla="*/ 300898 w 607991"/>
                <a:gd name="connsiteY8" fmla="*/ 64372 h 499744"/>
                <a:gd name="connsiteX9" fmla="*/ 242566 w 607991"/>
                <a:gd name="connsiteY9" fmla="*/ 114942 h 499744"/>
                <a:gd name="connsiteX10" fmla="*/ 300898 w 607991"/>
                <a:gd name="connsiteY10" fmla="*/ 165569 h 499744"/>
                <a:gd name="connsiteX11" fmla="*/ 354069 w 607991"/>
                <a:gd name="connsiteY11" fmla="*/ 135617 h 499744"/>
                <a:gd name="connsiteX12" fmla="*/ 301701 w 607991"/>
                <a:gd name="connsiteY12" fmla="*/ 133326 h 499744"/>
                <a:gd name="connsiteX13" fmla="*/ 300095 w 607991"/>
                <a:gd name="connsiteY13" fmla="*/ 96558 h 499744"/>
                <a:gd name="connsiteX14" fmla="*/ 355847 w 607991"/>
                <a:gd name="connsiteY14" fmla="*/ 98677 h 499744"/>
                <a:gd name="connsiteX15" fmla="*/ 300898 w 607991"/>
                <a:gd name="connsiteY15" fmla="*/ 64372 h 499744"/>
                <a:gd name="connsiteX16" fmla="*/ 300898 w 607991"/>
                <a:gd name="connsiteY16" fmla="*/ 0 h 499744"/>
                <a:gd name="connsiteX17" fmla="*/ 607991 w 607991"/>
                <a:gd name="connsiteY17" fmla="*/ 125709 h 499744"/>
                <a:gd name="connsiteX18" fmla="*/ 530788 w 607991"/>
                <a:gd name="connsiteY18" fmla="*/ 166543 h 499744"/>
                <a:gd name="connsiteX19" fmla="*/ 535491 w 607991"/>
                <a:gd name="connsiteY19" fmla="*/ 170781 h 499744"/>
                <a:gd name="connsiteX20" fmla="*/ 580287 w 607991"/>
                <a:gd name="connsiteY20" fmla="*/ 304851 h 499744"/>
                <a:gd name="connsiteX21" fmla="*/ 577993 w 607991"/>
                <a:gd name="connsiteY21" fmla="*/ 325812 h 499744"/>
                <a:gd name="connsiteX22" fmla="*/ 579943 w 607991"/>
                <a:gd name="connsiteY22" fmla="*/ 416300 h 499744"/>
                <a:gd name="connsiteX23" fmla="*/ 543865 w 607991"/>
                <a:gd name="connsiteY23" fmla="*/ 423745 h 499744"/>
                <a:gd name="connsiteX24" fmla="*/ 541456 w 607991"/>
                <a:gd name="connsiteY24" fmla="*/ 321231 h 499744"/>
                <a:gd name="connsiteX25" fmla="*/ 543521 w 607991"/>
                <a:gd name="connsiteY25" fmla="*/ 302160 h 499744"/>
                <a:gd name="connsiteX26" fmla="*/ 509107 w 607991"/>
                <a:gd name="connsiteY26" fmla="*/ 196495 h 499744"/>
                <a:gd name="connsiteX27" fmla="*/ 496201 w 607991"/>
                <a:gd name="connsiteY27" fmla="*/ 184869 h 499744"/>
                <a:gd name="connsiteX28" fmla="*/ 300898 w 607991"/>
                <a:gd name="connsiteY28" fmla="*/ 288186 h 499744"/>
                <a:gd name="connsiteX29" fmla="*/ 0 w 607991"/>
                <a:gd name="connsiteY29" fmla="*/ 125709 h 49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7991" h="499744">
                  <a:moveTo>
                    <a:pt x="101332" y="229973"/>
                  </a:moveTo>
                  <a:lnTo>
                    <a:pt x="300898" y="340321"/>
                  </a:lnTo>
                  <a:lnTo>
                    <a:pt x="500520" y="229973"/>
                  </a:lnTo>
                  <a:lnTo>
                    <a:pt x="472871" y="367922"/>
                  </a:lnTo>
                  <a:cubicBezTo>
                    <a:pt x="472871" y="367922"/>
                    <a:pt x="494325" y="432287"/>
                    <a:pt x="380747" y="469050"/>
                  </a:cubicBezTo>
                  <a:lnTo>
                    <a:pt x="300898" y="499744"/>
                  </a:lnTo>
                  <a:lnTo>
                    <a:pt x="221048" y="469050"/>
                  </a:lnTo>
                  <a:cubicBezTo>
                    <a:pt x="107470" y="432287"/>
                    <a:pt x="128924" y="367922"/>
                    <a:pt x="128924" y="367922"/>
                  </a:cubicBezTo>
                  <a:close/>
                  <a:moveTo>
                    <a:pt x="300898" y="64372"/>
                  </a:moveTo>
                  <a:cubicBezTo>
                    <a:pt x="268663" y="64372"/>
                    <a:pt x="242566" y="87051"/>
                    <a:pt x="242566" y="114942"/>
                  </a:cubicBezTo>
                  <a:cubicBezTo>
                    <a:pt x="242566" y="142890"/>
                    <a:pt x="268663" y="165569"/>
                    <a:pt x="300898" y="165569"/>
                  </a:cubicBezTo>
                  <a:cubicBezTo>
                    <a:pt x="324587" y="165569"/>
                    <a:pt x="344892" y="153256"/>
                    <a:pt x="354069" y="135617"/>
                  </a:cubicBezTo>
                  <a:cubicBezTo>
                    <a:pt x="323956" y="132524"/>
                    <a:pt x="302275" y="133326"/>
                    <a:pt x="301701" y="133326"/>
                  </a:cubicBezTo>
                  <a:lnTo>
                    <a:pt x="300095" y="96558"/>
                  </a:lnTo>
                  <a:cubicBezTo>
                    <a:pt x="302447" y="96444"/>
                    <a:pt x="324759" y="95585"/>
                    <a:pt x="355847" y="98677"/>
                  </a:cubicBezTo>
                  <a:cubicBezTo>
                    <a:pt x="348046" y="78747"/>
                    <a:pt x="326480" y="64372"/>
                    <a:pt x="300898" y="64372"/>
                  </a:cubicBezTo>
                  <a:close/>
                  <a:moveTo>
                    <a:pt x="300898" y="0"/>
                  </a:moveTo>
                  <a:lnTo>
                    <a:pt x="607991" y="125709"/>
                  </a:lnTo>
                  <a:lnTo>
                    <a:pt x="530788" y="166543"/>
                  </a:lnTo>
                  <a:cubicBezTo>
                    <a:pt x="532336" y="167975"/>
                    <a:pt x="534000" y="169292"/>
                    <a:pt x="535491" y="170781"/>
                  </a:cubicBezTo>
                  <a:cubicBezTo>
                    <a:pt x="569217" y="205487"/>
                    <a:pt x="584303" y="250616"/>
                    <a:pt x="580287" y="304851"/>
                  </a:cubicBezTo>
                  <a:cubicBezTo>
                    <a:pt x="579771" y="311609"/>
                    <a:pt x="578911" y="318539"/>
                    <a:pt x="577993" y="325812"/>
                  </a:cubicBezTo>
                  <a:cubicBezTo>
                    <a:pt x="575011" y="349522"/>
                    <a:pt x="571626" y="376325"/>
                    <a:pt x="579943" y="416300"/>
                  </a:cubicBezTo>
                  <a:lnTo>
                    <a:pt x="543865" y="423745"/>
                  </a:lnTo>
                  <a:cubicBezTo>
                    <a:pt x="534344" y="377814"/>
                    <a:pt x="538244" y="346430"/>
                    <a:pt x="541456" y="321231"/>
                  </a:cubicBezTo>
                  <a:cubicBezTo>
                    <a:pt x="542259" y="314587"/>
                    <a:pt x="543062" y="308288"/>
                    <a:pt x="543521" y="302160"/>
                  </a:cubicBezTo>
                  <a:cubicBezTo>
                    <a:pt x="546791" y="258233"/>
                    <a:pt x="535549" y="223699"/>
                    <a:pt x="509107" y="196495"/>
                  </a:cubicBezTo>
                  <a:cubicBezTo>
                    <a:pt x="505034" y="192372"/>
                    <a:pt x="500732" y="188477"/>
                    <a:pt x="496201" y="184869"/>
                  </a:cubicBezTo>
                  <a:lnTo>
                    <a:pt x="300898" y="288186"/>
                  </a:lnTo>
                  <a:lnTo>
                    <a:pt x="0" y="125709"/>
                  </a:lnTo>
                  <a:close/>
                </a:path>
              </a:pathLst>
            </a:custGeom>
            <a:solidFill>
              <a:schemeClr val="bg1"/>
            </a:solidFill>
            <a:ln>
              <a:noFill/>
            </a:ln>
          </p:spPr>
          <p:txBody>
            <a:bodyPr/>
            <a:lstStyle/>
            <a:p>
              <a:endParaRPr lang="zh-CN" altLang="en-US">
                <a:cs typeface="+mn-ea"/>
                <a:sym typeface="+mn-lt"/>
              </a:endParaRPr>
            </a:p>
          </p:txBody>
        </p:sp>
        <p:sp>
          <p:nvSpPr>
            <p:cNvPr id="3" name="open-book-variant-with-silhouette_31187"/>
            <p:cNvSpPr>
              <a:spLocks noChangeAspect="1"/>
            </p:cNvSpPr>
            <p:nvPr/>
          </p:nvSpPr>
          <p:spPr bwMode="auto">
            <a:xfrm>
              <a:off x="6977" y="1693"/>
              <a:ext cx="757" cy="542"/>
            </a:xfrm>
            <a:custGeom>
              <a:avLst/>
              <a:gdLst>
                <a:gd name="T0" fmla="*/ 1488 w 2552"/>
                <a:gd name="T1" fmla="*/ 1830 h 1830"/>
                <a:gd name="T2" fmla="*/ 2552 w 2552"/>
                <a:gd name="T3" fmla="*/ 1830 h 1830"/>
                <a:gd name="T4" fmla="*/ 2552 w 2552"/>
                <a:gd name="T5" fmla="*/ 243 h 1830"/>
                <a:gd name="T6" fmla="*/ 2406 w 2552"/>
                <a:gd name="T7" fmla="*/ 243 h 1830"/>
                <a:gd name="T8" fmla="*/ 2406 w 2552"/>
                <a:gd name="T9" fmla="*/ 0 h 1830"/>
                <a:gd name="T10" fmla="*/ 1276 w 2552"/>
                <a:gd name="T11" fmla="*/ 242 h 1830"/>
                <a:gd name="T12" fmla="*/ 146 w 2552"/>
                <a:gd name="T13" fmla="*/ 0 h 1830"/>
                <a:gd name="T14" fmla="*/ 146 w 2552"/>
                <a:gd name="T15" fmla="*/ 243 h 1830"/>
                <a:gd name="T16" fmla="*/ 0 w 2552"/>
                <a:gd name="T17" fmla="*/ 243 h 1830"/>
                <a:gd name="T18" fmla="*/ 0 w 2552"/>
                <a:gd name="T19" fmla="*/ 1830 h 1830"/>
                <a:gd name="T20" fmla="*/ 1064 w 2552"/>
                <a:gd name="T21" fmla="*/ 1830 h 1830"/>
                <a:gd name="T22" fmla="*/ 1223 w 2552"/>
                <a:gd name="T23" fmla="*/ 348 h 1830"/>
                <a:gd name="T24" fmla="*/ 1223 w 2552"/>
                <a:gd name="T25" fmla="*/ 1711 h 1830"/>
                <a:gd name="T26" fmla="*/ 252 w 2552"/>
                <a:gd name="T27" fmla="*/ 1504 h 1830"/>
                <a:gd name="T28" fmla="*/ 252 w 2552"/>
                <a:gd name="T29" fmla="*/ 348 h 1830"/>
                <a:gd name="T30" fmla="*/ 252 w 2552"/>
                <a:gd name="T31" fmla="*/ 243 h 1830"/>
                <a:gd name="T32" fmla="*/ 252 w 2552"/>
                <a:gd name="T33" fmla="*/ 131 h 1830"/>
                <a:gd name="T34" fmla="*/ 775 w 2552"/>
                <a:gd name="T35" fmla="*/ 243 h 1830"/>
                <a:gd name="T36" fmla="*/ 1223 w 2552"/>
                <a:gd name="T37" fmla="*/ 339 h 1830"/>
                <a:gd name="T38" fmla="*/ 1223 w 2552"/>
                <a:gd name="T39" fmla="*/ 348 h 1830"/>
                <a:gd name="T40" fmla="*/ 1223 w 2552"/>
                <a:gd name="T41" fmla="*/ 348 h 1830"/>
                <a:gd name="T42" fmla="*/ 1329 w 2552"/>
                <a:gd name="T43" fmla="*/ 1711 h 1830"/>
                <a:gd name="T44" fmla="*/ 1329 w 2552"/>
                <a:gd name="T45" fmla="*/ 348 h 1830"/>
                <a:gd name="T46" fmla="*/ 1329 w 2552"/>
                <a:gd name="T47" fmla="*/ 339 h 1830"/>
                <a:gd name="T48" fmla="*/ 1777 w 2552"/>
                <a:gd name="T49" fmla="*/ 243 h 1830"/>
                <a:gd name="T50" fmla="*/ 2300 w 2552"/>
                <a:gd name="T51" fmla="*/ 131 h 1830"/>
                <a:gd name="T52" fmla="*/ 2300 w 2552"/>
                <a:gd name="T53" fmla="*/ 243 h 1830"/>
                <a:gd name="T54" fmla="*/ 2300 w 2552"/>
                <a:gd name="T55" fmla="*/ 348 h 1830"/>
                <a:gd name="T56" fmla="*/ 2300 w 2552"/>
                <a:gd name="T57" fmla="*/ 1504 h 1830"/>
                <a:gd name="T58" fmla="*/ 1329 w 2552"/>
                <a:gd name="T59" fmla="*/ 1711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52" h="1830">
                  <a:moveTo>
                    <a:pt x="1488" y="1830"/>
                  </a:moveTo>
                  <a:lnTo>
                    <a:pt x="2552" y="1830"/>
                  </a:lnTo>
                  <a:lnTo>
                    <a:pt x="2552" y="243"/>
                  </a:lnTo>
                  <a:lnTo>
                    <a:pt x="2406" y="243"/>
                  </a:lnTo>
                  <a:lnTo>
                    <a:pt x="2406" y="0"/>
                  </a:lnTo>
                  <a:lnTo>
                    <a:pt x="1276" y="242"/>
                  </a:lnTo>
                  <a:lnTo>
                    <a:pt x="146" y="0"/>
                  </a:lnTo>
                  <a:lnTo>
                    <a:pt x="146" y="243"/>
                  </a:lnTo>
                  <a:lnTo>
                    <a:pt x="0" y="243"/>
                  </a:lnTo>
                  <a:lnTo>
                    <a:pt x="0" y="1830"/>
                  </a:lnTo>
                  <a:lnTo>
                    <a:pt x="1064" y="1830"/>
                  </a:lnTo>
                  <a:moveTo>
                    <a:pt x="1223" y="348"/>
                  </a:moveTo>
                  <a:lnTo>
                    <a:pt x="1223" y="1711"/>
                  </a:lnTo>
                  <a:lnTo>
                    <a:pt x="252" y="1504"/>
                  </a:lnTo>
                  <a:lnTo>
                    <a:pt x="252" y="348"/>
                  </a:lnTo>
                  <a:lnTo>
                    <a:pt x="252" y="243"/>
                  </a:lnTo>
                  <a:lnTo>
                    <a:pt x="252" y="131"/>
                  </a:lnTo>
                  <a:lnTo>
                    <a:pt x="775" y="243"/>
                  </a:lnTo>
                  <a:lnTo>
                    <a:pt x="1223" y="339"/>
                  </a:lnTo>
                  <a:lnTo>
                    <a:pt x="1223" y="348"/>
                  </a:lnTo>
                  <a:lnTo>
                    <a:pt x="1223" y="348"/>
                  </a:lnTo>
                  <a:close/>
                  <a:moveTo>
                    <a:pt x="1329" y="1711"/>
                  </a:moveTo>
                  <a:lnTo>
                    <a:pt x="1329" y="348"/>
                  </a:lnTo>
                  <a:lnTo>
                    <a:pt x="1329" y="339"/>
                  </a:lnTo>
                  <a:lnTo>
                    <a:pt x="1777" y="243"/>
                  </a:lnTo>
                  <a:lnTo>
                    <a:pt x="2300" y="131"/>
                  </a:lnTo>
                  <a:lnTo>
                    <a:pt x="2300" y="243"/>
                  </a:lnTo>
                  <a:lnTo>
                    <a:pt x="2300" y="348"/>
                  </a:lnTo>
                  <a:lnTo>
                    <a:pt x="2300" y="1504"/>
                  </a:lnTo>
                  <a:lnTo>
                    <a:pt x="1329" y="1711"/>
                  </a:lnTo>
                  <a:close/>
                </a:path>
              </a:pathLst>
            </a:custGeom>
            <a:solidFill>
              <a:schemeClr val="bg1"/>
            </a:solidFill>
            <a:ln>
              <a:noFill/>
            </a:ln>
          </p:spPr>
          <p:txBody>
            <a:bodyPr/>
            <a:lstStyle/>
            <a:p>
              <a:endParaRPr lang="zh-CN" altLang="en-US">
                <a:cs typeface="+mn-ea"/>
                <a:sym typeface="+mn-lt"/>
              </a:endParaRPr>
            </a:p>
          </p:txBody>
        </p:sp>
      </p:grpSp>
      <p:sp>
        <p:nvSpPr>
          <p:cNvPr id="8" name="TextBox 25"/>
          <p:cNvSpPr txBox="1"/>
          <p:nvPr/>
        </p:nvSpPr>
        <p:spPr>
          <a:xfrm>
            <a:off x="9749155" y="6296025"/>
            <a:ext cx="1031240" cy="252730"/>
          </a:xfrm>
          <a:prstGeom prst="rect">
            <a:avLst/>
          </a:prstGeom>
          <a:noFill/>
        </p:spPr>
        <p:txBody>
          <a:bodyPr wrap="square" rtlCol="0">
            <a:spAutoFit/>
          </a:bodyPr>
          <a:lstStyle/>
          <a:p>
            <a:pPr algn="r"/>
            <a:r>
              <a:rPr lang="en-US" sz="1050" spc="300" dirty="0">
                <a:solidFill>
                  <a:schemeClr val="bg1">
                    <a:lumMod val="75000"/>
                  </a:schemeClr>
                </a:solidFill>
                <a:cs typeface="+mn-ea"/>
                <a:sym typeface="+mn-lt"/>
              </a:rPr>
              <a:t>the text</a:t>
            </a:r>
          </a:p>
        </p:txBody>
      </p:sp>
      <p:sp>
        <p:nvSpPr>
          <p:cNvPr id="13" name="TextBox 26"/>
          <p:cNvSpPr txBox="1"/>
          <p:nvPr/>
        </p:nvSpPr>
        <p:spPr>
          <a:xfrm>
            <a:off x="507020" y="6295892"/>
            <a:ext cx="2103446" cy="252730"/>
          </a:xfrm>
          <a:prstGeom prst="rect">
            <a:avLst/>
          </a:prstGeom>
          <a:noFill/>
        </p:spPr>
        <p:txBody>
          <a:bodyPr wrap="square" rtlCol="0">
            <a:spAutoFit/>
          </a:bodyPr>
          <a:lstStyle/>
          <a:p>
            <a:r>
              <a:rPr lang="en-US" sz="1050" spc="300" dirty="0">
                <a:solidFill>
                  <a:schemeClr val="bg1">
                    <a:lumMod val="75000"/>
                  </a:schemeClr>
                </a:solidFill>
                <a:cs typeface="+mn-ea"/>
                <a:sym typeface="+mn-lt"/>
              </a:rPr>
              <a:t>clcike here change</a:t>
            </a:r>
          </a:p>
        </p:txBody>
      </p:sp>
      <p:sp>
        <p:nvSpPr>
          <p:cNvPr id="14"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anim calcmode="lin" valueType="num">
                                      <p:cBhvr>
                                        <p:cTn id="8" dur="500" fill="hold"/>
                                        <p:tgtEl>
                                          <p:spTgt spid="48"/>
                                        </p:tgtEl>
                                        <p:attrNameLst>
                                          <p:attrName>ppt_x</p:attrName>
                                        </p:attrNameLst>
                                      </p:cBhvr>
                                      <p:tavLst>
                                        <p:tav tm="0">
                                          <p:val>
                                            <p:strVal val="#ppt_x"/>
                                          </p:val>
                                        </p:tav>
                                        <p:tav tm="100000">
                                          <p:val>
                                            <p:strVal val="#ppt_x"/>
                                          </p:val>
                                        </p:tav>
                                      </p:tavLst>
                                    </p:anim>
                                    <p:anim calcmode="lin" valueType="num">
                                      <p:cBhvr>
                                        <p:cTn id="9" dur="500" fill="hold"/>
                                        <p:tgtEl>
                                          <p:spTgt spid="4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750"/>
                                        <p:tgtEl>
                                          <p:spTgt spid="49"/>
                                        </p:tgtEl>
                                      </p:cBhvr>
                                    </p:animEffect>
                                    <p:anim calcmode="lin" valueType="num">
                                      <p:cBhvr>
                                        <p:cTn id="13" dur="750" fill="hold"/>
                                        <p:tgtEl>
                                          <p:spTgt spid="49"/>
                                        </p:tgtEl>
                                        <p:attrNameLst>
                                          <p:attrName>ppt_x</p:attrName>
                                        </p:attrNameLst>
                                      </p:cBhvr>
                                      <p:tavLst>
                                        <p:tav tm="0">
                                          <p:val>
                                            <p:strVal val="#ppt_x"/>
                                          </p:val>
                                        </p:tav>
                                        <p:tav tm="100000">
                                          <p:val>
                                            <p:strVal val="#ppt_x"/>
                                          </p:val>
                                        </p:tav>
                                      </p:tavLst>
                                    </p:anim>
                                    <p:anim calcmode="lin" valueType="num">
                                      <p:cBhvr>
                                        <p:cTn id="14" dur="750" fill="hold"/>
                                        <p:tgtEl>
                                          <p:spTgt spid="49"/>
                                        </p:tgtEl>
                                        <p:attrNameLst>
                                          <p:attrName>ppt_y</p:attrName>
                                        </p:attrNameLst>
                                      </p:cBhvr>
                                      <p:tavLst>
                                        <p:tav tm="0">
                                          <p:val>
                                            <p:strVal val="#ppt_y+.1"/>
                                          </p:val>
                                        </p:tav>
                                        <p:tav tm="100000">
                                          <p:val>
                                            <p:strVal val="#ppt_y"/>
                                          </p:val>
                                        </p:tav>
                                      </p:tavLst>
                                    </p:anim>
                                  </p:childTnLst>
                                </p:cTn>
                              </p:par>
                              <p:par>
                                <p:cTn id="15" presetID="22" presetClass="entr" presetSubtype="8" fill="hold" grpId="0" nodeType="withEffect">
                                  <p:stCondLst>
                                    <p:cond delay="750"/>
                                  </p:stCondLst>
                                  <p:childTnLst>
                                    <p:set>
                                      <p:cBhvr>
                                        <p:cTn id="16" dur="1" fill="hold">
                                          <p:stCondLst>
                                            <p:cond delay="0"/>
                                          </p:stCondLst>
                                        </p:cTn>
                                        <p:tgtEl>
                                          <p:spTgt spid="52"/>
                                        </p:tgtEl>
                                        <p:attrNameLst>
                                          <p:attrName>style.visibility</p:attrName>
                                        </p:attrNameLst>
                                      </p:cBhvr>
                                      <p:to>
                                        <p:strVal val="visible"/>
                                      </p:to>
                                    </p:set>
                                    <p:animEffect transition="in" filter="wipe(left)">
                                      <p:cBhvr>
                                        <p:cTn id="17" dur="500"/>
                                        <p:tgtEl>
                                          <p:spTgt spid="52"/>
                                        </p:tgtEl>
                                      </p:cBhvr>
                                    </p:animEffect>
                                  </p:childTnLst>
                                </p:cTn>
                              </p:par>
                              <p:par>
                                <p:cTn id="18" presetID="22" presetClass="entr" presetSubtype="8" fill="hold" grpId="0" nodeType="withEffect">
                                  <p:stCondLst>
                                    <p:cond delay="1000"/>
                                  </p:stCondLst>
                                  <p:childTnLst>
                                    <p:set>
                                      <p:cBhvr>
                                        <p:cTn id="19" dur="1" fill="hold">
                                          <p:stCondLst>
                                            <p:cond delay="0"/>
                                          </p:stCondLst>
                                        </p:cTn>
                                        <p:tgtEl>
                                          <p:spTgt spid="50"/>
                                        </p:tgtEl>
                                        <p:attrNameLst>
                                          <p:attrName>style.visibility</p:attrName>
                                        </p:attrNameLst>
                                      </p:cBhvr>
                                      <p:to>
                                        <p:strVal val="visible"/>
                                      </p:to>
                                    </p:set>
                                    <p:animEffect transition="in" filter="wipe(left)">
                                      <p:cBhvr>
                                        <p:cTn id="20" dur="500"/>
                                        <p:tgtEl>
                                          <p:spTgt spid="50"/>
                                        </p:tgtEl>
                                      </p:cBhvr>
                                    </p:animEffect>
                                  </p:childTnLst>
                                </p:cTn>
                              </p:par>
                              <p:par>
                                <p:cTn id="21" presetID="53" presetClass="entr" presetSubtype="16" fill="hold" grpId="0" nodeType="withEffect">
                                  <p:stCondLst>
                                    <p:cond delay="1250"/>
                                  </p:stCondLst>
                                  <p:childTnLst>
                                    <p:set>
                                      <p:cBhvr>
                                        <p:cTn id="22" dur="1" fill="hold">
                                          <p:stCondLst>
                                            <p:cond delay="0"/>
                                          </p:stCondLst>
                                        </p:cTn>
                                        <p:tgtEl>
                                          <p:spTgt spid="51"/>
                                        </p:tgtEl>
                                        <p:attrNameLst>
                                          <p:attrName>style.visibility</p:attrName>
                                        </p:attrNameLst>
                                      </p:cBhvr>
                                      <p:to>
                                        <p:strVal val="visible"/>
                                      </p:to>
                                    </p:set>
                                    <p:anim calcmode="lin" valueType="num">
                                      <p:cBhvr>
                                        <p:cTn id="23" dur="500" fill="hold"/>
                                        <p:tgtEl>
                                          <p:spTgt spid="51"/>
                                        </p:tgtEl>
                                        <p:attrNameLst>
                                          <p:attrName>ppt_w</p:attrName>
                                        </p:attrNameLst>
                                      </p:cBhvr>
                                      <p:tavLst>
                                        <p:tav tm="0">
                                          <p:val>
                                            <p:fltVal val="0"/>
                                          </p:val>
                                        </p:tav>
                                        <p:tav tm="100000">
                                          <p:val>
                                            <p:strVal val="#ppt_w"/>
                                          </p:val>
                                        </p:tav>
                                      </p:tavLst>
                                    </p:anim>
                                    <p:anim calcmode="lin" valueType="num">
                                      <p:cBhvr>
                                        <p:cTn id="24" dur="500" fill="hold"/>
                                        <p:tgtEl>
                                          <p:spTgt spid="51"/>
                                        </p:tgtEl>
                                        <p:attrNameLst>
                                          <p:attrName>ppt_h</p:attrName>
                                        </p:attrNameLst>
                                      </p:cBhvr>
                                      <p:tavLst>
                                        <p:tav tm="0">
                                          <p:val>
                                            <p:fltVal val="0"/>
                                          </p:val>
                                        </p:tav>
                                        <p:tav tm="100000">
                                          <p:val>
                                            <p:strVal val="#ppt_h"/>
                                          </p:val>
                                        </p:tav>
                                      </p:tavLst>
                                    </p:anim>
                                    <p:animEffect transition="in" filter="fade">
                                      <p:cBhvr>
                                        <p:cTn id="25" dur="500"/>
                                        <p:tgtEl>
                                          <p:spTgt spid="51"/>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bldLvl="0" animBg="1"/>
      <p:bldP spid="52" grpId="0" animBg="1"/>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图片占位符 56" descr="E:\设计\PPT\图片13.png图片13"/>
          <p:cNvPicPr>
            <a:picLocks noGrp="1" noChangeAspect="1"/>
          </p:cNvPicPr>
          <p:nvPr>
            <p:ph type="pic" sz="quarter" idx="10"/>
          </p:nvPr>
        </p:nvPicPr>
        <p:blipFill>
          <a:blip r:embed="rId3"/>
          <a:srcRect/>
          <a:stretch>
            <a:fillRect/>
          </a:stretch>
        </p:blipFill>
        <p:spPr>
          <a:xfrm>
            <a:off x="2905432" y="-1587"/>
            <a:ext cx="9286568" cy="2822575"/>
          </a:xfrm>
        </p:spPr>
      </p:pic>
      <p:sp>
        <p:nvSpPr>
          <p:cNvPr id="4" name="Rectangle 3"/>
          <p:cNvSpPr/>
          <p:nvPr/>
        </p:nvSpPr>
        <p:spPr>
          <a:xfrm>
            <a:off x="0" y="0"/>
            <a:ext cx="2905432" cy="6858000"/>
          </a:xfrm>
          <a:prstGeom prst="rect">
            <a:avLst/>
          </a:prstGeom>
          <a:solidFill>
            <a:srgbClr val="9B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9" name="Rectangle 8"/>
          <p:cNvSpPr/>
          <p:nvPr/>
        </p:nvSpPr>
        <p:spPr>
          <a:xfrm>
            <a:off x="3352800" y="2035277"/>
            <a:ext cx="7787640" cy="3908323"/>
          </a:xfrm>
          <a:prstGeom prst="rect">
            <a:avLst/>
          </a:prstGeom>
          <a:solidFill>
            <a:schemeClr val="bg1"/>
          </a:solidFill>
          <a:ln>
            <a:noFill/>
          </a:ln>
          <a:effectLst>
            <a:outerShdw blurRad="114300" dist="635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bg1"/>
              </a:solidFill>
              <a:cs typeface="+mn-ea"/>
              <a:sym typeface="+mn-lt"/>
            </a:endParaRPr>
          </a:p>
        </p:txBody>
      </p:sp>
      <p:sp>
        <p:nvSpPr>
          <p:cNvPr id="16" name="TextBox 15"/>
          <p:cNvSpPr txBox="1"/>
          <p:nvPr/>
        </p:nvSpPr>
        <p:spPr>
          <a:xfrm>
            <a:off x="3352800" y="914400"/>
            <a:ext cx="5933768" cy="768350"/>
          </a:xfrm>
          <a:prstGeom prst="rect">
            <a:avLst/>
          </a:prstGeom>
          <a:noFill/>
        </p:spPr>
        <p:txBody>
          <a:bodyPr wrap="square" rtlCol="0">
            <a:spAutoFit/>
          </a:bodyPr>
          <a:lstStyle/>
          <a:p>
            <a:r>
              <a:rPr lang="en-US" altLang="zh-CN" sz="4400" dirty="0">
                <a:solidFill>
                  <a:schemeClr val="tx1">
                    <a:lumMod val="75000"/>
                    <a:lumOff val="25000"/>
                  </a:schemeClr>
                </a:solidFill>
                <a:cs typeface="+mn-ea"/>
                <a:sym typeface="+mn-lt"/>
              </a:rPr>
              <a:t>Add title text</a:t>
            </a:r>
            <a:endParaRPr lang="en-US" sz="4400" b="1" dirty="0">
              <a:solidFill>
                <a:schemeClr val="bg1"/>
              </a:solidFill>
              <a:cs typeface="+mn-ea"/>
              <a:sym typeface="+mn-lt"/>
            </a:endParaRPr>
          </a:p>
        </p:txBody>
      </p:sp>
      <p:grpSp>
        <p:nvGrpSpPr>
          <p:cNvPr id="48" name="Group 47"/>
          <p:cNvGrpSpPr/>
          <p:nvPr/>
        </p:nvGrpSpPr>
        <p:grpSpPr>
          <a:xfrm>
            <a:off x="0" y="2552700"/>
            <a:ext cx="2905429" cy="583502"/>
            <a:chOff x="0" y="2552700"/>
            <a:chExt cx="2905429" cy="583502"/>
          </a:xfrm>
        </p:grpSpPr>
        <p:sp>
          <p:nvSpPr>
            <p:cNvPr id="40" name="Rectangle 39"/>
            <p:cNvSpPr/>
            <p:nvPr/>
          </p:nvSpPr>
          <p:spPr>
            <a:xfrm>
              <a:off x="0" y="2552700"/>
              <a:ext cx="2905429" cy="583502"/>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7" name="Rectangle 46"/>
            <p:cNvSpPr/>
            <p:nvPr/>
          </p:nvSpPr>
          <p:spPr>
            <a:xfrm>
              <a:off x="1" y="2552700"/>
              <a:ext cx="45719" cy="583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45" name="Group 44"/>
          <p:cNvGrpSpPr/>
          <p:nvPr/>
        </p:nvGrpSpPr>
        <p:grpSpPr>
          <a:xfrm>
            <a:off x="472210" y="2035277"/>
            <a:ext cx="2365630" cy="338554"/>
            <a:chOff x="472210" y="2035277"/>
            <a:chExt cx="2365630" cy="338554"/>
          </a:xfrm>
        </p:grpSpPr>
        <p:sp>
          <p:nvSpPr>
            <p:cNvPr id="3" name="TextBox 2"/>
            <p:cNvSpPr txBox="1"/>
            <p:nvPr/>
          </p:nvSpPr>
          <p:spPr>
            <a:xfrm>
              <a:off x="889978" y="2035277"/>
              <a:ext cx="1947862" cy="338554"/>
            </a:xfrm>
            <a:prstGeom prst="rect">
              <a:avLst/>
            </a:prstGeom>
            <a:noFill/>
          </p:spPr>
          <p:txBody>
            <a:bodyPr wrap="square" rtlCol="0">
              <a:spAutoFit/>
            </a:bodyPr>
            <a:lstStyle/>
            <a:p>
              <a:r>
                <a:rPr lang="en-US" sz="1600" dirty="0">
                  <a:solidFill>
                    <a:schemeClr val="bg1"/>
                  </a:solidFill>
                  <a:cs typeface="+mn-ea"/>
                  <a:sym typeface="+mn-lt"/>
                </a:rPr>
                <a:t>Creative Design</a:t>
              </a:r>
            </a:p>
          </p:txBody>
        </p:sp>
        <p:grpSp>
          <p:nvGrpSpPr>
            <p:cNvPr id="22" name="Group 21"/>
            <p:cNvGrpSpPr/>
            <p:nvPr/>
          </p:nvGrpSpPr>
          <p:grpSpPr>
            <a:xfrm>
              <a:off x="472210" y="2070345"/>
              <a:ext cx="236620" cy="247344"/>
              <a:chOff x="8323263" y="4287838"/>
              <a:chExt cx="1646238" cy="1720850"/>
            </a:xfrm>
            <a:solidFill>
              <a:schemeClr val="bg1"/>
            </a:solidFill>
          </p:grpSpPr>
          <p:sp>
            <p:nvSpPr>
              <p:cNvPr id="23" name="Freeform 252"/>
              <p:cNvSpPr/>
              <p:nvPr/>
            </p:nvSpPr>
            <p:spPr bwMode="auto">
              <a:xfrm>
                <a:off x="8890000" y="4819650"/>
                <a:ext cx="496888" cy="644525"/>
              </a:xfrm>
              <a:custGeom>
                <a:avLst/>
                <a:gdLst>
                  <a:gd name="T0" fmla="*/ 195 w 200"/>
                  <a:gd name="T1" fmla="*/ 25 h 260"/>
                  <a:gd name="T2" fmla="*/ 190 w 200"/>
                  <a:gd name="T3" fmla="*/ 4 h 260"/>
                  <a:gd name="T4" fmla="*/ 169 w 200"/>
                  <a:gd name="T5" fmla="*/ 9 h 260"/>
                  <a:gd name="T6" fmla="*/ 63 w 200"/>
                  <a:gd name="T7" fmla="*/ 155 h 260"/>
                  <a:gd name="T8" fmla="*/ 5 w 200"/>
                  <a:gd name="T9" fmla="*/ 235 h 260"/>
                  <a:gd name="T10" fmla="*/ 10 w 200"/>
                  <a:gd name="T11" fmla="*/ 256 h 260"/>
                  <a:gd name="T12" fmla="*/ 31 w 200"/>
                  <a:gd name="T13" fmla="*/ 250 h 260"/>
                  <a:gd name="T14" fmla="*/ 137 w 200"/>
                  <a:gd name="T15" fmla="*/ 104 h 260"/>
                  <a:gd name="T16" fmla="*/ 195 w 200"/>
                  <a:gd name="T17" fmla="*/ 2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60">
                    <a:moveTo>
                      <a:pt x="195" y="25"/>
                    </a:moveTo>
                    <a:cubicBezTo>
                      <a:pt x="200" y="18"/>
                      <a:pt x="196" y="8"/>
                      <a:pt x="190" y="4"/>
                    </a:cubicBezTo>
                    <a:cubicBezTo>
                      <a:pt x="182" y="0"/>
                      <a:pt x="174" y="3"/>
                      <a:pt x="169" y="9"/>
                    </a:cubicBezTo>
                    <a:cubicBezTo>
                      <a:pt x="134" y="58"/>
                      <a:pt x="98" y="107"/>
                      <a:pt x="63" y="155"/>
                    </a:cubicBezTo>
                    <a:cubicBezTo>
                      <a:pt x="44" y="182"/>
                      <a:pt x="24" y="209"/>
                      <a:pt x="5" y="235"/>
                    </a:cubicBezTo>
                    <a:cubicBezTo>
                      <a:pt x="0" y="242"/>
                      <a:pt x="4" y="252"/>
                      <a:pt x="10" y="256"/>
                    </a:cubicBezTo>
                    <a:cubicBezTo>
                      <a:pt x="18" y="260"/>
                      <a:pt x="26" y="257"/>
                      <a:pt x="31" y="250"/>
                    </a:cubicBezTo>
                    <a:cubicBezTo>
                      <a:pt x="66" y="202"/>
                      <a:pt x="102" y="153"/>
                      <a:pt x="137" y="104"/>
                    </a:cubicBezTo>
                    <a:cubicBezTo>
                      <a:pt x="156" y="78"/>
                      <a:pt x="176" y="51"/>
                      <a:pt x="195"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4" name="Freeform 253"/>
              <p:cNvSpPr>
                <a:spLocks noEditPoints="1"/>
              </p:cNvSpPr>
              <p:nvPr/>
            </p:nvSpPr>
            <p:spPr bwMode="auto">
              <a:xfrm>
                <a:off x="8786813" y="4822825"/>
                <a:ext cx="292100" cy="292100"/>
              </a:xfrm>
              <a:custGeom>
                <a:avLst/>
                <a:gdLst>
                  <a:gd name="T0" fmla="*/ 117 w 117"/>
                  <a:gd name="T1" fmla="*/ 61 h 118"/>
                  <a:gd name="T2" fmla="*/ 117 w 117"/>
                  <a:gd name="T3" fmla="*/ 59 h 118"/>
                  <a:gd name="T4" fmla="*/ 117 w 117"/>
                  <a:gd name="T5" fmla="*/ 57 h 118"/>
                  <a:gd name="T6" fmla="*/ 59 w 117"/>
                  <a:gd name="T7" fmla="*/ 1 h 118"/>
                  <a:gd name="T8" fmla="*/ 1 w 117"/>
                  <a:gd name="T9" fmla="*/ 59 h 118"/>
                  <a:gd name="T10" fmla="*/ 59 w 117"/>
                  <a:gd name="T11" fmla="*/ 118 h 118"/>
                  <a:gd name="T12" fmla="*/ 117 w 117"/>
                  <a:gd name="T13" fmla="*/ 61 h 118"/>
                  <a:gd name="T14" fmla="*/ 31 w 117"/>
                  <a:gd name="T15" fmla="*/ 59 h 118"/>
                  <a:gd name="T16" fmla="*/ 59 w 117"/>
                  <a:gd name="T17" fmla="*/ 31 h 118"/>
                  <a:gd name="T18" fmla="*/ 87 w 117"/>
                  <a:gd name="T19" fmla="*/ 59 h 118"/>
                  <a:gd name="T20" fmla="*/ 59 w 117"/>
                  <a:gd name="T21" fmla="*/ 88 h 118"/>
                  <a:gd name="T22" fmla="*/ 31 w 117"/>
                  <a:gd name="T23" fmla="*/ 5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18">
                    <a:moveTo>
                      <a:pt x="117" y="61"/>
                    </a:moveTo>
                    <a:cubicBezTo>
                      <a:pt x="117" y="61"/>
                      <a:pt x="117" y="60"/>
                      <a:pt x="117" y="59"/>
                    </a:cubicBezTo>
                    <a:cubicBezTo>
                      <a:pt x="117" y="59"/>
                      <a:pt x="117" y="58"/>
                      <a:pt x="117" y="57"/>
                    </a:cubicBezTo>
                    <a:cubicBezTo>
                      <a:pt x="115" y="26"/>
                      <a:pt x="90" y="2"/>
                      <a:pt x="59" y="1"/>
                    </a:cubicBezTo>
                    <a:cubicBezTo>
                      <a:pt x="27" y="0"/>
                      <a:pt x="1" y="28"/>
                      <a:pt x="1" y="59"/>
                    </a:cubicBezTo>
                    <a:cubicBezTo>
                      <a:pt x="0" y="91"/>
                      <a:pt x="28" y="117"/>
                      <a:pt x="59" y="118"/>
                    </a:cubicBezTo>
                    <a:cubicBezTo>
                      <a:pt x="90" y="118"/>
                      <a:pt x="115" y="92"/>
                      <a:pt x="117" y="61"/>
                    </a:cubicBezTo>
                    <a:close/>
                    <a:moveTo>
                      <a:pt x="31" y="59"/>
                    </a:moveTo>
                    <a:cubicBezTo>
                      <a:pt x="30" y="44"/>
                      <a:pt x="44" y="31"/>
                      <a:pt x="59" y="31"/>
                    </a:cubicBezTo>
                    <a:cubicBezTo>
                      <a:pt x="75" y="31"/>
                      <a:pt x="87" y="44"/>
                      <a:pt x="87" y="59"/>
                    </a:cubicBezTo>
                    <a:cubicBezTo>
                      <a:pt x="87" y="75"/>
                      <a:pt x="75" y="87"/>
                      <a:pt x="59" y="88"/>
                    </a:cubicBezTo>
                    <a:cubicBezTo>
                      <a:pt x="43" y="88"/>
                      <a:pt x="31" y="74"/>
                      <a:pt x="3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5" name="Freeform 254"/>
              <p:cNvSpPr>
                <a:spLocks noEditPoints="1"/>
              </p:cNvSpPr>
              <p:nvPr/>
            </p:nvSpPr>
            <p:spPr bwMode="auto">
              <a:xfrm>
                <a:off x="9194800" y="5168900"/>
                <a:ext cx="290513" cy="293688"/>
              </a:xfrm>
              <a:custGeom>
                <a:avLst/>
                <a:gdLst>
                  <a:gd name="T0" fmla="*/ 59 w 117"/>
                  <a:gd name="T1" fmla="*/ 0 h 118"/>
                  <a:gd name="T2" fmla="*/ 1 w 117"/>
                  <a:gd name="T3" fmla="*/ 59 h 118"/>
                  <a:gd name="T4" fmla="*/ 59 w 117"/>
                  <a:gd name="T5" fmla="*/ 117 h 118"/>
                  <a:gd name="T6" fmla="*/ 117 w 117"/>
                  <a:gd name="T7" fmla="*/ 61 h 118"/>
                  <a:gd name="T8" fmla="*/ 117 w 117"/>
                  <a:gd name="T9" fmla="*/ 59 h 118"/>
                  <a:gd name="T10" fmla="*/ 117 w 117"/>
                  <a:gd name="T11" fmla="*/ 56 h 118"/>
                  <a:gd name="T12" fmla="*/ 59 w 117"/>
                  <a:gd name="T13" fmla="*/ 0 h 118"/>
                  <a:gd name="T14" fmla="*/ 59 w 117"/>
                  <a:gd name="T15" fmla="*/ 87 h 118"/>
                  <a:gd name="T16" fmla="*/ 31 w 117"/>
                  <a:gd name="T17" fmla="*/ 59 h 118"/>
                  <a:gd name="T18" fmla="*/ 59 w 117"/>
                  <a:gd name="T19" fmla="*/ 30 h 118"/>
                  <a:gd name="T20" fmla="*/ 87 w 117"/>
                  <a:gd name="T21" fmla="*/ 59 h 118"/>
                  <a:gd name="T22" fmla="*/ 59 w 117"/>
                  <a:gd name="T23" fmla="*/ 8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18">
                    <a:moveTo>
                      <a:pt x="59" y="0"/>
                    </a:moveTo>
                    <a:cubicBezTo>
                      <a:pt x="27" y="0"/>
                      <a:pt x="1" y="27"/>
                      <a:pt x="1" y="59"/>
                    </a:cubicBezTo>
                    <a:cubicBezTo>
                      <a:pt x="0" y="91"/>
                      <a:pt x="28" y="116"/>
                      <a:pt x="59" y="117"/>
                    </a:cubicBezTo>
                    <a:cubicBezTo>
                      <a:pt x="90" y="118"/>
                      <a:pt x="116" y="91"/>
                      <a:pt x="117" y="61"/>
                    </a:cubicBezTo>
                    <a:cubicBezTo>
                      <a:pt x="117" y="60"/>
                      <a:pt x="117" y="59"/>
                      <a:pt x="117" y="59"/>
                    </a:cubicBezTo>
                    <a:cubicBezTo>
                      <a:pt x="117" y="58"/>
                      <a:pt x="117" y="57"/>
                      <a:pt x="117" y="56"/>
                    </a:cubicBezTo>
                    <a:cubicBezTo>
                      <a:pt x="116" y="25"/>
                      <a:pt x="90" y="1"/>
                      <a:pt x="59" y="0"/>
                    </a:cubicBezTo>
                    <a:close/>
                    <a:moveTo>
                      <a:pt x="59" y="87"/>
                    </a:moveTo>
                    <a:cubicBezTo>
                      <a:pt x="43" y="87"/>
                      <a:pt x="31" y="74"/>
                      <a:pt x="31" y="59"/>
                    </a:cubicBezTo>
                    <a:cubicBezTo>
                      <a:pt x="30" y="43"/>
                      <a:pt x="44" y="31"/>
                      <a:pt x="59" y="30"/>
                    </a:cubicBezTo>
                    <a:cubicBezTo>
                      <a:pt x="75" y="30"/>
                      <a:pt x="87" y="43"/>
                      <a:pt x="87" y="59"/>
                    </a:cubicBezTo>
                    <a:cubicBezTo>
                      <a:pt x="87" y="74"/>
                      <a:pt x="75" y="86"/>
                      <a:pt x="59"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6" name="Freeform 255"/>
              <p:cNvSpPr>
                <a:spLocks noEditPoints="1"/>
              </p:cNvSpPr>
              <p:nvPr/>
            </p:nvSpPr>
            <p:spPr bwMode="auto">
              <a:xfrm>
                <a:off x="8323263" y="4287838"/>
                <a:ext cx="1646238" cy="1720850"/>
              </a:xfrm>
              <a:custGeom>
                <a:avLst/>
                <a:gdLst>
                  <a:gd name="T0" fmla="*/ 589 w 663"/>
                  <a:gd name="T1" fmla="*/ 345 h 695"/>
                  <a:gd name="T2" fmla="*/ 651 w 663"/>
                  <a:gd name="T3" fmla="*/ 273 h 695"/>
                  <a:gd name="T4" fmla="*/ 612 w 663"/>
                  <a:gd name="T5" fmla="*/ 211 h 695"/>
                  <a:gd name="T6" fmla="*/ 546 w 663"/>
                  <a:gd name="T7" fmla="*/ 112 h 695"/>
                  <a:gd name="T8" fmla="*/ 525 w 663"/>
                  <a:gd name="T9" fmla="*/ 62 h 695"/>
                  <a:gd name="T10" fmla="*/ 411 w 663"/>
                  <a:gd name="T11" fmla="*/ 100 h 695"/>
                  <a:gd name="T12" fmla="*/ 361 w 663"/>
                  <a:gd name="T13" fmla="*/ 19 h 695"/>
                  <a:gd name="T14" fmla="*/ 291 w 663"/>
                  <a:gd name="T15" fmla="*/ 37 h 695"/>
                  <a:gd name="T16" fmla="*/ 176 w 663"/>
                  <a:gd name="T17" fmla="*/ 68 h 695"/>
                  <a:gd name="T18" fmla="*/ 121 w 663"/>
                  <a:gd name="T19" fmla="*/ 75 h 695"/>
                  <a:gd name="T20" fmla="*/ 123 w 663"/>
                  <a:gd name="T21" fmla="*/ 194 h 695"/>
                  <a:gd name="T22" fmla="*/ 30 w 663"/>
                  <a:gd name="T23" fmla="*/ 216 h 695"/>
                  <a:gd name="T24" fmla="*/ 27 w 663"/>
                  <a:gd name="T25" fmla="*/ 290 h 695"/>
                  <a:gd name="T26" fmla="*/ 23 w 663"/>
                  <a:gd name="T27" fmla="*/ 405 h 695"/>
                  <a:gd name="T28" fmla="*/ 8 w 663"/>
                  <a:gd name="T29" fmla="*/ 459 h 695"/>
                  <a:gd name="T30" fmla="*/ 123 w 663"/>
                  <a:gd name="T31" fmla="*/ 496 h 695"/>
                  <a:gd name="T32" fmla="*/ 115 w 663"/>
                  <a:gd name="T33" fmla="*/ 593 h 695"/>
                  <a:gd name="T34" fmla="*/ 183 w 663"/>
                  <a:gd name="T35" fmla="*/ 618 h 695"/>
                  <a:gd name="T36" fmla="*/ 283 w 663"/>
                  <a:gd name="T37" fmla="*/ 641 h 695"/>
                  <a:gd name="T38" fmla="*/ 360 w 663"/>
                  <a:gd name="T39" fmla="*/ 674 h 695"/>
                  <a:gd name="T40" fmla="*/ 411 w 663"/>
                  <a:gd name="T41" fmla="*/ 590 h 695"/>
                  <a:gd name="T42" fmla="*/ 501 w 663"/>
                  <a:gd name="T43" fmla="*/ 627 h 695"/>
                  <a:gd name="T44" fmla="*/ 546 w 663"/>
                  <a:gd name="T45" fmla="*/ 570 h 695"/>
                  <a:gd name="T46" fmla="*/ 619 w 663"/>
                  <a:gd name="T47" fmla="*/ 478 h 695"/>
                  <a:gd name="T48" fmla="*/ 660 w 663"/>
                  <a:gd name="T49" fmla="*/ 443 h 695"/>
                  <a:gd name="T50" fmla="*/ 626 w 663"/>
                  <a:gd name="T51" fmla="*/ 445 h 695"/>
                  <a:gd name="T52" fmla="*/ 520 w 663"/>
                  <a:gd name="T53" fmla="*/ 470 h 695"/>
                  <a:gd name="T54" fmla="*/ 516 w 663"/>
                  <a:gd name="T55" fmla="*/ 578 h 695"/>
                  <a:gd name="T56" fmla="*/ 510 w 663"/>
                  <a:gd name="T57" fmla="*/ 598 h 695"/>
                  <a:gd name="T58" fmla="*/ 409 w 663"/>
                  <a:gd name="T59" fmla="*/ 556 h 695"/>
                  <a:gd name="T60" fmla="*/ 335 w 663"/>
                  <a:gd name="T61" fmla="*/ 657 h 695"/>
                  <a:gd name="T62" fmla="*/ 324 w 663"/>
                  <a:gd name="T63" fmla="*/ 650 h 695"/>
                  <a:gd name="T64" fmla="*/ 271 w 663"/>
                  <a:gd name="T65" fmla="*/ 563 h 695"/>
                  <a:gd name="T66" fmla="*/ 168 w 663"/>
                  <a:gd name="T67" fmla="*/ 592 h 695"/>
                  <a:gd name="T68" fmla="*/ 148 w 663"/>
                  <a:gd name="T69" fmla="*/ 599 h 695"/>
                  <a:gd name="T70" fmla="*/ 149 w 663"/>
                  <a:gd name="T71" fmla="*/ 554 h 695"/>
                  <a:gd name="T72" fmla="*/ 143 w 663"/>
                  <a:gd name="T73" fmla="*/ 470 h 695"/>
                  <a:gd name="T74" fmla="*/ 38 w 663"/>
                  <a:gd name="T75" fmla="*/ 445 h 695"/>
                  <a:gd name="T76" fmla="*/ 60 w 663"/>
                  <a:gd name="T77" fmla="*/ 407 h 695"/>
                  <a:gd name="T78" fmla="*/ 105 w 663"/>
                  <a:gd name="T79" fmla="*/ 334 h 695"/>
                  <a:gd name="T80" fmla="*/ 34 w 663"/>
                  <a:gd name="T81" fmla="*/ 252 h 695"/>
                  <a:gd name="T82" fmla="*/ 37 w 663"/>
                  <a:gd name="T83" fmla="*/ 245 h 695"/>
                  <a:gd name="T84" fmla="*/ 143 w 663"/>
                  <a:gd name="T85" fmla="*/ 220 h 695"/>
                  <a:gd name="T86" fmla="*/ 147 w 663"/>
                  <a:gd name="T87" fmla="*/ 112 h 695"/>
                  <a:gd name="T88" fmla="*/ 153 w 663"/>
                  <a:gd name="T89" fmla="*/ 91 h 695"/>
                  <a:gd name="T90" fmla="*/ 254 w 663"/>
                  <a:gd name="T91" fmla="*/ 134 h 695"/>
                  <a:gd name="T92" fmla="*/ 320 w 663"/>
                  <a:gd name="T93" fmla="*/ 47 h 695"/>
                  <a:gd name="T94" fmla="*/ 335 w 663"/>
                  <a:gd name="T95" fmla="*/ 33 h 695"/>
                  <a:gd name="T96" fmla="*/ 392 w 663"/>
                  <a:gd name="T97" fmla="*/ 127 h 695"/>
                  <a:gd name="T98" fmla="*/ 495 w 663"/>
                  <a:gd name="T99" fmla="*/ 98 h 695"/>
                  <a:gd name="T100" fmla="*/ 516 w 663"/>
                  <a:gd name="T101" fmla="*/ 91 h 695"/>
                  <a:gd name="T102" fmla="*/ 514 w 663"/>
                  <a:gd name="T103" fmla="*/ 136 h 695"/>
                  <a:gd name="T104" fmla="*/ 520 w 663"/>
                  <a:gd name="T105" fmla="*/ 220 h 695"/>
                  <a:gd name="T106" fmla="*/ 626 w 663"/>
                  <a:gd name="T107" fmla="*/ 245 h 695"/>
                  <a:gd name="T108" fmla="*/ 603 w 663"/>
                  <a:gd name="T109" fmla="*/ 282 h 695"/>
                  <a:gd name="T110" fmla="*/ 558 w 663"/>
                  <a:gd name="T111" fmla="*/ 356 h 695"/>
                  <a:gd name="T112" fmla="*/ 629 w 663"/>
                  <a:gd name="T113" fmla="*/ 438 h 695"/>
                  <a:gd name="T114" fmla="*/ 626 w 663"/>
                  <a:gd name="T115" fmla="*/ 44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3" h="695">
                    <a:moveTo>
                      <a:pt x="636" y="400"/>
                    </a:moveTo>
                    <a:cubicBezTo>
                      <a:pt x="620" y="382"/>
                      <a:pt x="605" y="363"/>
                      <a:pt x="589" y="345"/>
                    </a:cubicBezTo>
                    <a:cubicBezTo>
                      <a:pt x="606" y="325"/>
                      <a:pt x="623" y="305"/>
                      <a:pt x="641" y="285"/>
                    </a:cubicBezTo>
                    <a:cubicBezTo>
                      <a:pt x="644" y="281"/>
                      <a:pt x="647" y="277"/>
                      <a:pt x="651" y="273"/>
                    </a:cubicBezTo>
                    <a:cubicBezTo>
                      <a:pt x="661" y="261"/>
                      <a:pt x="663" y="245"/>
                      <a:pt x="655" y="231"/>
                    </a:cubicBezTo>
                    <a:cubicBezTo>
                      <a:pt x="646" y="216"/>
                      <a:pt x="627" y="214"/>
                      <a:pt x="612" y="211"/>
                    </a:cubicBezTo>
                    <a:cubicBezTo>
                      <a:pt x="588" y="205"/>
                      <a:pt x="564" y="199"/>
                      <a:pt x="540" y="194"/>
                    </a:cubicBezTo>
                    <a:cubicBezTo>
                      <a:pt x="542" y="167"/>
                      <a:pt x="544" y="139"/>
                      <a:pt x="546" y="112"/>
                    </a:cubicBezTo>
                    <a:cubicBezTo>
                      <a:pt x="547" y="107"/>
                      <a:pt x="547" y="102"/>
                      <a:pt x="548" y="97"/>
                    </a:cubicBezTo>
                    <a:cubicBezTo>
                      <a:pt x="549" y="82"/>
                      <a:pt x="539" y="68"/>
                      <a:pt x="525" y="62"/>
                    </a:cubicBezTo>
                    <a:cubicBezTo>
                      <a:pt x="509" y="56"/>
                      <a:pt x="494" y="66"/>
                      <a:pt x="480" y="72"/>
                    </a:cubicBezTo>
                    <a:cubicBezTo>
                      <a:pt x="457" y="81"/>
                      <a:pt x="434" y="91"/>
                      <a:pt x="411" y="100"/>
                    </a:cubicBezTo>
                    <a:cubicBezTo>
                      <a:pt x="397" y="77"/>
                      <a:pt x="383" y="55"/>
                      <a:pt x="369" y="32"/>
                    </a:cubicBezTo>
                    <a:cubicBezTo>
                      <a:pt x="367" y="27"/>
                      <a:pt x="364" y="23"/>
                      <a:pt x="361" y="19"/>
                    </a:cubicBezTo>
                    <a:cubicBezTo>
                      <a:pt x="353" y="5"/>
                      <a:pt x="339" y="0"/>
                      <a:pt x="324" y="2"/>
                    </a:cubicBezTo>
                    <a:cubicBezTo>
                      <a:pt x="307" y="4"/>
                      <a:pt x="299" y="24"/>
                      <a:pt x="291" y="37"/>
                    </a:cubicBezTo>
                    <a:cubicBezTo>
                      <a:pt x="278" y="58"/>
                      <a:pt x="265" y="79"/>
                      <a:pt x="252" y="100"/>
                    </a:cubicBezTo>
                    <a:cubicBezTo>
                      <a:pt x="227" y="90"/>
                      <a:pt x="201" y="79"/>
                      <a:pt x="176" y="68"/>
                    </a:cubicBezTo>
                    <a:cubicBezTo>
                      <a:pt x="162" y="63"/>
                      <a:pt x="162" y="63"/>
                      <a:pt x="162" y="63"/>
                    </a:cubicBezTo>
                    <a:cubicBezTo>
                      <a:pt x="147" y="56"/>
                      <a:pt x="130" y="63"/>
                      <a:pt x="121" y="75"/>
                    </a:cubicBezTo>
                    <a:cubicBezTo>
                      <a:pt x="112" y="88"/>
                      <a:pt x="116" y="105"/>
                      <a:pt x="117" y="120"/>
                    </a:cubicBezTo>
                    <a:cubicBezTo>
                      <a:pt x="119" y="145"/>
                      <a:pt x="121" y="169"/>
                      <a:pt x="123" y="194"/>
                    </a:cubicBezTo>
                    <a:cubicBezTo>
                      <a:pt x="97" y="200"/>
                      <a:pt x="71" y="206"/>
                      <a:pt x="45" y="212"/>
                    </a:cubicBezTo>
                    <a:cubicBezTo>
                      <a:pt x="40" y="213"/>
                      <a:pt x="35" y="215"/>
                      <a:pt x="30" y="216"/>
                    </a:cubicBezTo>
                    <a:cubicBezTo>
                      <a:pt x="15" y="219"/>
                      <a:pt x="4" y="232"/>
                      <a:pt x="3" y="247"/>
                    </a:cubicBezTo>
                    <a:cubicBezTo>
                      <a:pt x="2" y="265"/>
                      <a:pt x="16" y="278"/>
                      <a:pt x="27" y="290"/>
                    </a:cubicBezTo>
                    <a:cubicBezTo>
                      <a:pt x="43" y="308"/>
                      <a:pt x="58" y="327"/>
                      <a:pt x="74" y="345"/>
                    </a:cubicBezTo>
                    <a:cubicBezTo>
                      <a:pt x="57" y="365"/>
                      <a:pt x="40" y="385"/>
                      <a:pt x="23" y="405"/>
                    </a:cubicBezTo>
                    <a:cubicBezTo>
                      <a:pt x="19" y="409"/>
                      <a:pt x="16" y="413"/>
                      <a:pt x="13" y="417"/>
                    </a:cubicBezTo>
                    <a:cubicBezTo>
                      <a:pt x="2" y="429"/>
                      <a:pt x="0" y="445"/>
                      <a:pt x="8" y="459"/>
                    </a:cubicBezTo>
                    <a:cubicBezTo>
                      <a:pt x="17" y="474"/>
                      <a:pt x="36" y="476"/>
                      <a:pt x="51" y="479"/>
                    </a:cubicBezTo>
                    <a:cubicBezTo>
                      <a:pt x="75" y="485"/>
                      <a:pt x="99" y="491"/>
                      <a:pt x="123" y="496"/>
                    </a:cubicBezTo>
                    <a:cubicBezTo>
                      <a:pt x="121" y="523"/>
                      <a:pt x="119" y="550"/>
                      <a:pt x="117" y="578"/>
                    </a:cubicBezTo>
                    <a:cubicBezTo>
                      <a:pt x="116" y="583"/>
                      <a:pt x="116" y="588"/>
                      <a:pt x="115" y="593"/>
                    </a:cubicBezTo>
                    <a:cubicBezTo>
                      <a:pt x="114" y="608"/>
                      <a:pt x="124" y="622"/>
                      <a:pt x="138" y="627"/>
                    </a:cubicBezTo>
                    <a:cubicBezTo>
                      <a:pt x="154" y="634"/>
                      <a:pt x="169" y="624"/>
                      <a:pt x="183" y="618"/>
                    </a:cubicBezTo>
                    <a:cubicBezTo>
                      <a:pt x="206" y="609"/>
                      <a:pt x="229" y="599"/>
                      <a:pt x="252" y="590"/>
                    </a:cubicBezTo>
                    <a:cubicBezTo>
                      <a:pt x="262" y="607"/>
                      <a:pt x="273" y="624"/>
                      <a:pt x="283" y="641"/>
                    </a:cubicBezTo>
                    <a:cubicBezTo>
                      <a:pt x="289" y="651"/>
                      <a:pt x="295" y="660"/>
                      <a:pt x="301" y="670"/>
                    </a:cubicBezTo>
                    <a:cubicBezTo>
                      <a:pt x="315" y="692"/>
                      <a:pt x="344" y="695"/>
                      <a:pt x="360" y="674"/>
                    </a:cubicBezTo>
                    <a:cubicBezTo>
                      <a:pt x="360" y="673"/>
                      <a:pt x="361" y="673"/>
                      <a:pt x="361" y="672"/>
                    </a:cubicBezTo>
                    <a:cubicBezTo>
                      <a:pt x="378" y="645"/>
                      <a:pt x="394" y="617"/>
                      <a:pt x="411" y="590"/>
                    </a:cubicBezTo>
                    <a:cubicBezTo>
                      <a:pt x="436" y="600"/>
                      <a:pt x="462" y="611"/>
                      <a:pt x="487" y="621"/>
                    </a:cubicBezTo>
                    <a:cubicBezTo>
                      <a:pt x="501" y="627"/>
                      <a:pt x="501" y="627"/>
                      <a:pt x="501" y="627"/>
                    </a:cubicBezTo>
                    <a:cubicBezTo>
                      <a:pt x="516" y="633"/>
                      <a:pt x="533" y="627"/>
                      <a:pt x="542" y="615"/>
                    </a:cubicBezTo>
                    <a:cubicBezTo>
                      <a:pt x="551" y="602"/>
                      <a:pt x="547" y="585"/>
                      <a:pt x="546" y="570"/>
                    </a:cubicBezTo>
                    <a:cubicBezTo>
                      <a:pt x="544" y="545"/>
                      <a:pt x="542" y="521"/>
                      <a:pt x="540" y="496"/>
                    </a:cubicBezTo>
                    <a:cubicBezTo>
                      <a:pt x="566" y="490"/>
                      <a:pt x="592" y="484"/>
                      <a:pt x="619" y="478"/>
                    </a:cubicBezTo>
                    <a:cubicBezTo>
                      <a:pt x="624" y="476"/>
                      <a:pt x="629" y="475"/>
                      <a:pt x="633" y="474"/>
                    </a:cubicBezTo>
                    <a:cubicBezTo>
                      <a:pt x="648" y="471"/>
                      <a:pt x="659" y="458"/>
                      <a:pt x="660" y="443"/>
                    </a:cubicBezTo>
                    <a:cubicBezTo>
                      <a:pt x="661" y="425"/>
                      <a:pt x="647" y="412"/>
                      <a:pt x="636" y="400"/>
                    </a:cubicBezTo>
                    <a:close/>
                    <a:moveTo>
                      <a:pt x="626" y="445"/>
                    </a:moveTo>
                    <a:cubicBezTo>
                      <a:pt x="613" y="448"/>
                      <a:pt x="599" y="451"/>
                      <a:pt x="586" y="454"/>
                    </a:cubicBezTo>
                    <a:cubicBezTo>
                      <a:pt x="564" y="460"/>
                      <a:pt x="542" y="465"/>
                      <a:pt x="520" y="470"/>
                    </a:cubicBezTo>
                    <a:cubicBezTo>
                      <a:pt x="514" y="471"/>
                      <a:pt x="508" y="478"/>
                      <a:pt x="509" y="484"/>
                    </a:cubicBezTo>
                    <a:cubicBezTo>
                      <a:pt x="511" y="516"/>
                      <a:pt x="514" y="547"/>
                      <a:pt x="516" y="578"/>
                    </a:cubicBezTo>
                    <a:cubicBezTo>
                      <a:pt x="517" y="583"/>
                      <a:pt x="517" y="588"/>
                      <a:pt x="518" y="593"/>
                    </a:cubicBezTo>
                    <a:cubicBezTo>
                      <a:pt x="518" y="598"/>
                      <a:pt x="516" y="601"/>
                      <a:pt x="510" y="598"/>
                    </a:cubicBezTo>
                    <a:cubicBezTo>
                      <a:pt x="498" y="593"/>
                      <a:pt x="485" y="588"/>
                      <a:pt x="473" y="583"/>
                    </a:cubicBezTo>
                    <a:cubicBezTo>
                      <a:pt x="452" y="574"/>
                      <a:pt x="430" y="565"/>
                      <a:pt x="409" y="556"/>
                    </a:cubicBezTo>
                    <a:cubicBezTo>
                      <a:pt x="403" y="554"/>
                      <a:pt x="395" y="558"/>
                      <a:pt x="392" y="563"/>
                    </a:cubicBezTo>
                    <a:cubicBezTo>
                      <a:pt x="373" y="594"/>
                      <a:pt x="354" y="626"/>
                      <a:pt x="335" y="657"/>
                    </a:cubicBezTo>
                    <a:cubicBezTo>
                      <a:pt x="333" y="659"/>
                      <a:pt x="330" y="660"/>
                      <a:pt x="328" y="657"/>
                    </a:cubicBezTo>
                    <a:cubicBezTo>
                      <a:pt x="327" y="654"/>
                      <a:pt x="325" y="652"/>
                      <a:pt x="324" y="650"/>
                    </a:cubicBezTo>
                    <a:cubicBezTo>
                      <a:pt x="317" y="639"/>
                      <a:pt x="311" y="628"/>
                      <a:pt x="304" y="617"/>
                    </a:cubicBezTo>
                    <a:cubicBezTo>
                      <a:pt x="293" y="599"/>
                      <a:pt x="282" y="581"/>
                      <a:pt x="271" y="563"/>
                    </a:cubicBezTo>
                    <a:cubicBezTo>
                      <a:pt x="268" y="558"/>
                      <a:pt x="260" y="554"/>
                      <a:pt x="254" y="556"/>
                    </a:cubicBezTo>
                    <a:cubicBezTo>
                      <a:pt x="225" y="568"/>
                      <a:pt x="197" y="580"/>
                      <a:pt x="168" y="592"/>
                    </a:cubicBezTo>
                    <a:cubicBezTo>
                      <a:pt x="154" y="598"/>
                      <a:pt x="154" y="598"/>
                      <a:pt x="154" y="598"/>
                    </a:cubicBezTo>
                    <a:cubicBezTo>
                      <a:pt x="151" y="599"/>
                      <a:pt x="150" y="600"/>
                      <a:pt x="148" y="599"/>
                    </a:cubicBezTo>
                    <a:cubicBezTo>
                      <a:pt x="145" y="598"/>
                      <a:pt x="145" y="595"/>
                      <a:pt x="146" y="593"/>
                    </a:cubicBezTo>
                    <a:cubicBezTo>
                      <a:pt x="147" y="580"/>
                      <a:pt x="148" y="567"/>
                      <a:pt x="149" y="554"/>
                    </a:cubicBezTo>
                    <a:cubicBezTo>
                      <a:pt x="151" y="531"/>
                      <a:pt x="153" y="508"/>
                      <a:pt x="154" y="484"/>
                    </a:cubicBezTo>
                    <a:cubicBezTo>
                      <a:pt x="155" y="478"/>
                      <a:pt x="150" y="471"/>
                      <a:pt x="143" y="470"/>
                    </a:cubicBezTo>
                    <a:cubicBezTo>
                      <a:pt x="113" y="463"/>
                      <a:pt x="83" y="456"/>
                      <a:pt x="53" y="449"/>
                    </a:cubicBezTo>
                    <a:cubicBezTo>
                      <a:pt x="48" y="447"/>
                      <a:pt x="43" y="446"/>
                      <a:pt x="38" y="445"/>
                    </a:cubicBezTo>
                    <a:cubicBezTo>
                      <a:pt x="35" y="444"/>
                      <a:pt x="31" y="442"/>
                      <a:pt x="34" y="438"/>
                    </a:cubicBezTo>
                    <a:cubicBezTo>
                      <a:pt x="42" y="428"/>
                      <a:pt x="51" y="418"/>
                      <a:pt x="60" y="407"/>
                    </a:cubicBezTo>
                    <a:cubicBezTo>
                      <a:pt x="75" y="390"/>
                      <a:pt x="90" y="373"/>
                      <a:pt x="105" y="356"/>
                    </a:cubicBezTo>
                    <a:cubicBezTo>
                      <a:pt x="110" y="349"/>
                      <a:pt x="110" y="341"/>
                      <a:pt x="105" y="334"/>
                    </a:cubicBezTo>
                    <a:cubicBezTo>
                      <a:pt x="84" y="311"/>
                      <a:pt x="64" y="287"/>
                      <a:pt x="44" y="263"/>
                    </a:cubicBezTo>
                    <a:cubicBezTo>
                      <a:pt x="40" y="260"/>
                      <a:pt x="37" y="256"/>
                      <a:pt x="34" y="252"/>
                    </a:cubicBezTo>
                    <a:cubicBezTo>
                      <a:pt x="33" y="251"/>
                      <a:pt x="33" y="249"/>
                      <a:pt x="33" y="249"/>
                    </a:cubicBezTo>
                    <a:cubicBezTo>
                      <a:pt x="33" y="246"/>
                      <a:pt x="34" y="246"/>
                      <a:pt x="37" y="245"/>
                    </a:cubicBezTo>
                    <a:cubicBezTo>
                      <a:pt x="50" y="242"/>
                      <a:pt x="64" y="239"/>
                      <a:pt x="77" y="236"/>
                    </a:cubicBezTo>
                    <a:cubicBezTo>
                      <a:pt x="99" y="230"/>
                      <a:pt x="121" y="225"/>
                      <a:pt x="143" y="220"/>
                    </a:cubicBezTo>
                    <a:cubicBezTo>
                      <a:pt x="150" y="218"/>
                      <a:pt x="155" y="212"/>
                      <a:pt x="154" y="205"/>
                    </a:cubicBezTo>
                    <a:cubicBezTo>
                      <a:pt x="152" y="174"/>
                      <a:pt x="149" y="143"/>
                      <a:pt x="147" y="112"/>
                    </a:cubicBezTo>
                    <a:cubicBezTo>
                      <a:pt x="146" y="107"/>
                      <a:pt x="146" y="102"/>
                      <a:pt x="146" y="97"/>
                    </a:cubicBezTo>
                    <a:cubicBezTo>
                      <a:pt x="145" y="92"/>
                      <a:pt x="147" y="89"/>
                      <a:pt x="153" y="91"/>
                    </a:cubicBezTo>
                    <a:cubicBezTo>
                      <a:pt x="166" y="96"/>
                      <a:pt x="178" y="102"/>
                      <a:pt x="190" y="107"/>
                    </a:cubicBezTo>
                    <a:cubicBezTo>
                      <a:pt x="211" y="116"/>
                      <a:pt x="233" y="125"/>
                      <a:pt x="254" y="134"/>
                    </a:cubicBezTo>
                    <a:cubicBezTo>
                      <a:pt x="260" y="136"/>
                      <a:pt x="268" y="132"/>
                      <a:pt x="271" y="127"/>
                    </a:cubicBezTo>
                    <a:cubicBezTo>
                      <a:pt x="287" y="100"/>
                      <a:pt x="304" y="73"/>
                      <a:pt x="320" y="47"/>
                    </a:cubicBezTo>
                    <a:cubicBezTo>
                      <a:pt x="322" y="42"/>
                      <a:pt x="325" y="38"/>
                      <a:pt x="328" y="34"/>
                    </a:cubicBezTo>
                    <a:cubicBezTo>
                      <a:pt x="330" y="30"/>
                      <a:pt x="333" y="30"/>
                      <a:pt x="335" y="33"/>
                    </a:cubicBezTo>
                    <a:cubicBezTo>
                      <a:pt x="342" y="45"/>
                      <a:pt x="349" y="56"/>
                      <a:pt x="356" y="67"/>
                    </a:cubicBezTo>
                    <a:cubicBezTo>
                      <a:pt x="368" y="87"/>
                      <a:pt x="380" y="107"/>
                      <a:pt x="392" y="127"/>
                    </a:cubicBezTo>
                    <a:cubicBezTo>
                      <a:pt x="395" y="132"/>
                      <a:pt x="403" y="136"/>
                      <a:pt x="409" y="134"/>
                    </a:cubicBezTo>
                    <a:cubicBezTo>
                      <a:pt x="438" y="122"/>
                      <a:pt x="466" y="110"/>
                      <a:pt x="495" y="98"/>
                    </a:cubicBezTo>
                    <a:cubicBezTo>
                      <a:pt x="509" y="92"/>
                      <a:pt x="509" y="92"/>
                      <a:pt x="509" y="92"/>
                    </a:cubicBezTo>
                    <a:cubicBezTo>
                      <a:pt x="512" y="91"/>
                      <a:pt x="513" y="90"/>
                      <a:pt x="516" y="91"/>
                    </a:cubicBezTo>
                    <a:cubicBezTo>
                      <a:pt x="518" y="91"/>
                      <a:pt x="518" y="94"/>
                      <a:pt x="518" y="96"/>
                    </a:cubicBezTo>
                    <a:cubicBezTo>
                      <a:pt x="517" y="110"/>
                      <a:pt x="515" y="123"/>
                      <a:pt x="514" y="136"/>
                    </a:cubicBezTo>
                    <a:cubicBezTo>
                      <a:pt x="512" y="159"/>
                      <a:pt x="511" y="182"/>
                      <a:pt x="509" y="205"/>
                    </a:cubicBezTo>
                    <a:cubicBezTo>
                      <a:pt x="508" y="212"/>
                      <a:pt x="514" y="218"/>
                      <a:pt x="520" y="220"/>
                    </a:cubicBezTo>
                    <a:cubicBezTo>
                      <a:pt x="550" y="227"/>
                      <a:pt x="580" y="234"/>
                      <a:pt x="611" y="241"/>
                    </a:cubicBezTo>
                    <a:cubicBezTo>
                      <a:pt x="616" y="243"/>
                      <a:pt x="621" y="244"/>
                      <a:pt x="626" y="245"/>
                    </a:cubicBezTo>
                    <a:cubicBezTo>
                      <a:pt x="628" y="245"/>
                      <a:pt x="633" y="248"/>
                      <a:pt x="630" y="252"/>
                    </a:cubicBezTo>
                    <a:cubicBezTo>
                      <a:pt x="621" y="262"/>
                      <a:pt x="612" y="272"/>
                      <a:pt x="603" y="282"/>
                    </a:cubicBezTo>
                    <a:cubicBezTo>
                      <a:pt x="588" y="300"/>
                      <a:pt x="573" y="317"/>
                      <a:pt x="558" y="334"/>
                    </a:cubicBezTo>
                    <a:cubicBezTo>
                      <a:pt x="553" y="341"/>
                      <a:pt x="553" y="349"/>
                      <a:pt x="558" y="356"/>
                    </a:cubicBezTo>
                    <a:cubicBezTo>
                      <a:pt x="579" y="379"/>
                      <a:pt x="599" y="403"/>
                      <a:pt x="619" y="426"/>
                    </a:cubicBezTo>
                    <a:cubicBezTo>
                      <a:pt x="623" y="430"/>
                      <a:pt x="626" y="434"/>
                      <a:pt x="629" y="438"/>
                    </a:cubicBezTo>
                    <a:cubicBezTo>
                      <a:pt x="630" y="439"/>
                      <a:pt x="630" y="440"/>
                      <a:pt x="630" y="441"/>
                    </a:cubicBezTo>
                    <a:cubicBezTo>
                      <a:pt x="630" y="444"/>
                      <a:pt x="629" y="444"/>
                      <a:pt x="626" y="4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grpSp>
        <p:nvGrpSpPr>
          <p:cNvPr id="46" name="Group 45"/>
          <p:cNvGrpSpPr/>
          <p:nvPr/>
        </p:nvGrpSpPr>
        <p:grpSpPr>
          <a:xfrm>
            <a:off x="472952" y="2690633"/>
            <a:ext cx="2364888" cy="337185"/>
            <a:chOff x="472952" y="2690633"/>
            <a:chExt cx="2364888" cy="337185"/>
          </a:xfrm>
        </p:grpSpPr>
        <p:sp>
          <p:nvSpPr>
            <p:cNvPr id="17" name="TextBox 16"/>
            <p:cNvSpPr txBox="1"/>
            <p:nvPr/>
          </p:nvSpPr>
          <p:spPr>
            <a:xfrm>
              <a:off x="889978" y="2690633"/>
              <a:ext cx="1947862" cy="337185"/>
            </a:xfrm>
            <a:prstGeom prst="rect">
              <a:avLst/>
            </a:prstGeom>
            <a:noFill/>
          </p:spPr>
          <p:txBody>
            <a:bodyPr wrap="square" rtlCol="0">
              <a:spAutoFit/>
            </a:bodyPr>
            <a:lstStyle/>
            <a:p>
              <a:r>
                <a:rPr lang="en-US" sz="1600" dirty="0">
                  <a:solidFill>
                    <a:schemeClr val="bg1"/>
                  </a:solidFill>
                  <a:cs typeface="+mn-ea"/>
                  <a:sym typeface="+mn-lt"/>
                </a:rPr>
                <a:t>Creative Design</a:t>
              </a:r>
            </a:p>
          </p:txBody>
        </p:sp>
        <p:sp>
          <p:nvSpPr>
            <p:cNvPr id="27" name="Freeform 285"/>
            <p:cNvSpPr>
              <a:spLocks noEditPoints="1"/>
            </p:cNvSpPr>
            <p:nvPr/>
          </p:nvSpPr>
          <p:spPr bwMode="auto">
            <a:xfrm>
              <a:off x="472952" y="2760066"/>
              <a:ext cx="235136" cy="196069"/>
            </a:xfrm>
            <a:custGeom>
              <a:avLst/>
              <a:gdLst>
                <a:gd name="T0" fmla="*/ 606 w 616"/>
                <a:gd name="T1" fmla="*/ 182 h 514"/>
                <a:gd name="T2" fmla="*/ 591 w 616"/>
                <a:gd name="T3" fmla="*/ 177 h 514"/>
                <a:gd name="T4" fmla="*/ 546 w 616"/>
                <a:gd name="T5" fmla="*/ 177 h 514"/>
                <a:gd name="T6" fmla="*/ 493 w 616"/>
                <a:gd name="T7" fmla="*/ 11 h 514"/>
                <a:gd name="T8" fmla="*/ 479 w 616"/>
                <a:gd name="T9" fmla="*/ 2 h 514"/>
                <a:gd name="T10" fmla="*/ 462 w 616"/>
                <a:gd name="T11" fmla="*/ 2 h 514"/>
                <a:gd name="T12" fmla="*/ 457 w 616"/>
                <a:gd name="T13" fmla="*/ 4 h 514"/>
                <a:gd name="T14" fmla="*/ 364 w 616"/>
                <a:gd name="T15" fmla="*/ 33 h 514"/>
                <a:gd name="T16" fmla="*/ 26 w 616"/>
                <a:gd name="T17" fmla="*/ 142 h 514"/>
                <a:gd name="T18" fmla="*/ 17 w 616"/>
                <a:gd name="T19" fmla="*/ 146 h 514"/>
                <a:gd name="T20" fmla="*/ 7 w 616"/>
                <a:gd name="T21" fmla="*/ 154 h 514"/>
                <a:gd name="T22" fmla="*/ 10 w 616"/>
                <a:gd name="T23" fmla="*/ 152 h 514"/>
                <a:gd name="T24" fmla="*/ 6 w 616"/>
                <a:gd name="T25" fmla="*/ 155 h 514"/>
                <a:gd name="T26" fmla="*/ 48 w 616"/>
                <a:gd name="T27" fmla="*/ 314 h 514"/>
                <a:gd name="T28" fmla="*/ 86 w 616"/>
                <a:gd name="T29" fmla="*/ 432 h 514"/>
                <a:gd name="T30" fmla="*/ 101 w 616"/>
                <a:gd name="T31" fmla="*/ 473 h 514"/>
                <a:gd name="T32" fmla="*/ 133 w 616"/>
                <a:gd name="T33" fmla="*/ 514 h 514"/>
                <a:gd name="T34" fmla="*/ 591 w 616"/>
                <a:gd name="T35" fmla="*/ 514 h 514"/>
                <a:gd name="T36" fmla="*/ 616 w 616"/>
                <a:gd name="T37" fmla="*/ 195 h 514"/>
                <a:gd name="T38" fmla="*/ 110 w 616"/>
                <a:gd name="T39" fmla="*/ 183 h 514"/>
                <a:gd name="T40" fmla="*/ 127 w 616"/>
                <a:gd name="T41" fmla="*/ 390 h 514"/>
                <a:gd name="T42" fmla="*/ 590 w 616"/>
                <a:gd name="T43" fmla="*/ 426 h 514"/>
                <a:gd name="T44" fmla="*/ 127 w 616"/>
                <a:gd name="T45" fmla="*/ 390 h 514"/>
                <a:gd name="T46" fmla="*/ 607 w 616"/>
                <a:gd name="T47" fmla="*/ 183 h 514"/>
                <a:gd name="T48" fmla="*/ 589 w 616"/>
                <a:gd name="T49" fmla="*/ 204 h 514"/>
                <a:gd name="T50" fmla="*/ 590 w 616"/>
                <a:gd name="T51" fmla="*/ 204 h 514"/>
                <a:gd name="T52" fmla="*/ 127 w 616"/>
                <a:gd name="T53" fmla="*/ 363 h 514"/>
                <a:gd name="T54" fmla="*/ 128 w 616"/>
                <a:gd name="T55" fmla="*/ 204 h 514"/>
                <a:gd name="T56" fmla="*/ 589 w 616"/>
                <a:gd name="T57" fmla="*/ 204 h 514"/>
                <a:gd name="T58" fmla="*/ 30 w 616"/>
                <a:gd name="T59" fmla="*/ 169 h 514"/>
                <a:gd name="T60" fmla="*/ 30 w 616"/>
                <a:gd name="T61" fmla="*/ 169 h 514"/>
                <a:gd name="T62" fmla="*/ 53 w 616"/>
                <a:gd name="T63" fmla="*/ 162 h 514"/>
                <a:gd name="T64" fmla="*/ 330 w 616"/>
                <a:gd name="T65" fmla="*/ 73 h 514"/>
                <a:gd name="T66" fmla="*/ 468 w 616"/>
                <a:gd name="T67" fmla="*/ 28 h 514"/>
                <a:gd name="T68" fmla="*/ 514 w 616"/>
                <a:gd name="T69" fmla="*/ 164 h 514"/>
                <a:gd name="T70" fmla="*/ 128 w 616"/>
                <a:gd name="T71" fmla="*/ 177 h 514"/>
                <a:gd name="T72" fmla="*/ 114 w 616"/>
                <a:gd name="T73" fmla="*/ 181 h 514"/>
                <a:gd name="T74" fmla="*/ 101 w 616"/>
                <a:gd name="T75" fmla="*/ 195 h 514"/>
                <a:gd name="T76" fmla="*/ 85 w 616"/>
                <a:gd name="T77" fmla="*/ 341 h 514"/>
                <a:gd name="T78" fmla="*/ 127 w 616"/>
                <a:gd name="T79" fmla="*/ 487 h 514"/>
                <a:gd name="T80" fmla="*/ 128 w 616"/>
                <a:gd name="T81" fmla="*/ 487 h 514"/>
                <a:gd name="T82" fmla="*/ 129 w 616"/>
                <a:gd name="T83" fmla="*/ 487 h 514"/>
                <a:gd name="T84" fmla="*/ 129 w 616"/>
                <a:gd name="T85" fmla="*/ 487 h 514"/>
                <a:gd name="T86" fmla="*/ 129 w 616"/>
                <a:gd name="T87" fmla="*/ 487 h 514"/>
                <a:gd name="T88" fmla="*/ 127 w 616"/>
                <a:gd name="T89" fmla="*/ 467 h 514"/>
                <a:gd name="T90" fmla="*/ 590 w 616"/>
                <a:gd name="T91" fmla="*/ 453 h 514"/>
                <a:gd name="T92" fmla="*/ 589 w 616"/>
                <a:gd name="T93" fmla="*/ 485 h 514"/>
                <a:gd name="T94" fmla="*/ 129 w 616"/>
                <a:gd name="T95" fmla="*/ 487 h 514"/>
                <a:gd name="T96" fmla="*/ 589 w 616"/>
                <a:gd name="T97" fmla="*/ 487 h 514"/>
                <a:gd name="T98" fmla="*/ 589 w 616"/>
                <a:gd name="T99" fmla="*/ 487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6" h="514">
                  <a:moveTo>
                    <a:pt x="606" y="183"/>
                  </a:moveTo>
                  <a:cubicBezTo>
                    <a:pt x="606" y="182"/>
                    <a:pt x="606" y="182"/>
                    <a:pt x="606" y="182"/>
                  </a:cubicBezTo>
                  <a:cubicBezTo>
                    <a:pt x="605" y="182"/>
                    <a:pt x="604" y="181"/>
                    <a:pt x="603" y="181"/>
                  </a:cubicBezTo>
                  <a:cubicBezTo>
                    <a:pt x="599" y="179"/>
                    <a:pt x="595" y="178"/>
                    <a:pt x="591" y="177"/>
                  </a:cubicBezTo>
                  <a:cubicBezTo>
                    <a:pt x="590" y="177"/>
                    <a:pt x="589" y="177"/>
                    <a:pt x="588" y="177"/>
                  </a:cubicBezTo>
                  <a:cubicBezTo>
                    <a:pt x="546" y="177"/>
                    <a:pt x="546" y="177"/>
                    <a:pt x="546" y="177"/>
                  </a:cubicBezTo>
                  <a:cubicBezTo>
                    <a:pt x="532" y="134"/>
                    <a:pt x="532" y="134"/>
                    <a:pt x="532" y="134"/>
                  </a:cubicBezTo>
                  <a:cubicBezTo>
                    <a:pt x="519" y="93"/>
                    <a:pt x="506" y="52"/>
                    <a:pt x="493" y="11"/>
                  </a:cubicBezTo>
                  <a:cubicBezTo>
                    <a:pt x="491" y="6"/>
                    <a:pt x="486" y="2"/>
                    <a:pt x="480" y="2"/>
                  </a:cubicBezTo>
                  <a:cubicBezTo>
                    <a:pt x="480" y="2"/>
                    <a:pt x="479" y="2"/>
                    <a:pt x="479" y="2"/>
                  </a:cubicBezTo>
                  <a:cubicBezTo>
                    <a:pt x="477" y="1"/>
                    <a:pt x="475" y="1"/>
                    <a:pt x="472" y="1"/>
                  </a:cubicBezTo>
                  <a:cubicBezTo>
                    <a:pt x="469" y="0"/>
                    <a:pt x="465" y="1"/>
                    <a:pt x="462" y="2"/>
                  </a:cubicBezTo>
                  <a:cubicBezTo>
                    <a:pt x="461" y="2"/>
                    <a:pt x="461" y="2"/>
                    <a:pt x="461" y="2"/>
                  </a:cubicBezTo>
                  <a:cubicBezTo>
                    <a:pt x="460" y="3"/>
                    <a:pt x="458" y="3"/>
                    <a:pt x="457" y="4"/>
                  </a:cubicBezTo>
                  <a:cubicBezTo>
                    <a:pt x="450" y="6"/>
                    <a:pt x="444" y="8"/>
                    <a:pt x="437" y="10"/>
                  </a:cubicBezTo>
                  <a:cubicBezTo>
                    <a:pt x="413" y="18"/>
                    <a:pt x="388" y="26"/>
                    <a:pt x="364" y="33"/>
                  </a:cubicBezTo>
                  <a:cubicBezTo>
                    <a:pt x="295" y="55"/>
                    <a:pt x="227" y="77"/>
                    <a:pt x="159" y="99"/>
                  </a:cubicBezTo>
                  <a:cubicBezTo>
                    <a:pt x="114" y="114"/>
                    <a:pt x="70" y="128"/>
                    <a:pt x="26" y="142"/>
                  </a:cubicBezTo>
                  <a:cubicBezTo>
                    <a:pt x="23" y="143"/>
                    <a:pt x="23" y="143"/>
                    <a:pt x="23" y="143"/>
                  </a:cubicBezTo>
                  <a:cubicBezTo>
                    <a:pt x="21" y="144"/>
                    <a:pt x="19" y="145"/>
                    <a:pt x="17" y="146"/>
                  </a:cubicBezTo>
                  <a:cubicBezTo>
                    <a:pt x="14" y="147"/>
                    <a:pt x="12" y="149"/>
                    <a:pt x="10" y="151"/>
                  </a:cubicBezTo>
                  <a:cubicBezTo>
                    <a:pt x="9" y="152"/>
                    <a:pt x="8" y="153"/>
                    <a:pt x="7" y="154"/>
                  </a:cubicBezTo>
                  <a:cubicBezTo>
                    <a:pt x="7" y="154"/>
                    <a:pt x="7" y="154"/>
                    <a:pt x="7" y="154"/>
                  </a:cubicBezTo>
                  <a:cubicBezTo>
                    <a:pt x="8" y="153"/>
                    <a:pt x="9" y="153"/>
                    <a:pt x="10" y="152"/>
                  </a:cubicBezTo>
                  <a:cubicBezTo>
                    <a:pt x="9" y="153"/>
                    <a:pt x="8" y="154"/>
                    <a:pt x="6" y="154"/>
                  </a:cubicBezTo>
                  <a:cubicBezTo>
                    <a:pt x="6" y="155"/>
                    <a:pt x="6" y="155"/>
                    <a:pt x="6" y="155"/>
                  </a:cubicBezTo>
                  <a:cubicBezTo>
                    <a:pt x="2" y="158"/>
                    <a:pt x="0" y="163"/>
                    <a:pt x="2" y="168"/>
                  </a:cubicBezTo>
                  <a:cubicBezTo>
                    <a:pt x="17" y="217"/>
                    <a:pt x="33" y="265"/>
                    <a:pt x="48" y="314"/>
                  </a:cubicBezTo>
                  <a:cubicBezTo>
                    <a:pt x="58" y="345"/>
                    <a:pt x="68" y="376"/>
                    <a:pt x="78" y="407"/>
                  </a:cubicBezTo>
                  <a:cubicBezTo>
                    <a:pt x="86" y="432"/>
                    <a:pt x="86" y="432"/>
                    <a:pt x="86" y="432"/>
                  </a:cubicBezTo>
                  <a:cubicBezTo>
                    <a:pt x="89" y="441"/>
                    <a:pt x="93" y="452"/>
                    <a:pt x="101" y="458"/>
                  </a:cubicBezTo>
                  <a:cubicBezTo>
                    <a:pt x="101" y="473"/>
                    <a:pt x="101" y="473"/>
                    <a:pt x="101" y="473"/>
                  </a:cubicBezTo>
                  <a:cubicBezTo>
                    <a:pt x="101" y="487"/>
                    <a:pt x="102" y="501"/>
                    <a:pt x="115" y="510"/>
                  </a:cubicBezTo>
                  <a:cubicBezTo>
                    <a:pt x="120" y="514"/>
                    <a:pt x="127" y="514"/>
                    <a:pt x="133" y="514"/>
                  </a:cubicBezTo>
                  <a:cubicBezTo>
                    <a:pt x="586" y="514"/>
                    <a:pt x="586" y="514"/>
                    <a:pt x="586" y="514"/>
                  </a:cubicBezTo>
                  <a:cubicBezTo>
                    <a:pt x="588" y="514"/>
                    <a:pt x="589" y="514"/>
                    <a:pt x="591" y="514"/>
                  </a:cubicBezTo>
                  <a:cubicBezTo>
                    <a:pt x="610" y="512"/>
                    <a:pt x="616" y="494"/>
                    <a:pt x="616" y="477"/>
                  </a:cubicBezTo>
                  <a:cubicBezTo>
                    <a:pt x="616" y="195"/>
                    <a:pt x="616" y="195"/>
                    <a:pt x="616" y="195"/>
                  </a:cubicBezTo>
                  <a:cubicBezTo>
                    <a:pt x="616" y="190"/>
                    <a:pt x="612" y="184"/>
                    <a:pt x="606" y="183"/>
                  </a:cubicBezTo>
                  <a:close/>
                  <a:moveTo>
                    <a:pt x="110" y="183"/>
                  </a:moveTo>
                  <a:cubicBezTo>
                    <a:pt x="108" y="184"/>
                    <a:pt x="108" y="183"/>
                    <a:pt x="110" y="183"/>
                  </a:cubicBezTo>
                  <a:close/>
                  <a:moveTo>
                    <a:pt x="127" y="390"/>
                  </a:moveTo>
                  <a:cubicBezTo>
                    <a:pt x="590" y="390"/>
                    <a:pt x="590" y="390"/>
                    <a:pt x="590" y="390"/>
                  </a:cubicBezTo>
                  <a:cubicBezTo>
                    <a:pt x="590" y="426"/>
                    <a:pt x="590" y="426"/>
                    <a:pt x="590" y="426"/>
                  </a:cubicBezTo>
                  <a:cubicBezTo>
                    <a:pt x="127" y="426"/>
                    <a:pt x="127" y="426"/>
                    <a:pt x="127" y="426"/>
                  </a:cubicBezTo>
                  <a:lnTo>
                    <a:pt x="127" y="390"/>
                  </a:lnTo>
                  <a:close/>
                  <a:moveTo>
                    <a:pt x="607" y="183"/>
                  </a:moveTo>
                  <a:cubicBezTo>
                    <a:pt x="607" y="183"/>
                    <a:pt x="607" y="183"/>
                    <a:pt x="607" y="183"/>
                  </a:cubicBezTo>
                  <a:cubicBezTo>
                    <a:pt x="609" y="183"/>
                    <a:pt x="609" y="184"/>
                    <a:pt x="607" y="183"/>
                  </a:cubicBezTo>
                  <a:close/>
                  <a:moveTo>
                    <a:pt x="589" y="204"/>
                  </a:moveTo>
                  <a:cubicBezTo>
                    <a:pt x="589" y="204"/>
                    <a:pt x="589" y="204"/>
                    <a:pt x="589" y="204"/>
                  </a:cubicBezTo>
                  <a:cubicBezTo>
                    <a:pt x="589" y="204"/>
                    <a:pt x="589" y="204"/>
                    <a:pt x="590" y="204"/>
                  </a:cubicBezTo>
                  <a:cubicBezTo>
                    <a:pt x="590" y="363"/>
                    <a:pt x="590" y="363"/>
                    <a:pt x="590" y="363"/>
                  </a:cubicBezTo>
                  <a:cubicBezTo>
                    <a:pt x="127" y="363"/>
                    <a:pt x="127" y="363"/>
                    <a:pt x="127" y="363"/>
                  </a:cubicBezTo>
                  <a:cubicBezTo>
                    <a:pt x="127" y="204"/>
                    <a:pt x="127" y="204"/>
                    <a:pt x="127" y="204"/>
                  </a:cubicBezTo>
                  <a:cubicBezTo>
                    <a:pt x="128" y="204"/>
                    <a:pt x="128" y="204"/>
                    <a:pt x="128" y="204"/>
                  </a:cubicBezTo>
                  <a:cubicBezTo>
                    <a:pt x="128" y="204"/>
                    <a:pt x="128" y="204"/>
                    <a:pt x="128" y="204"/>
                  </a:cubicBezTo>
                  <a:lnTo>
                    <a:pt x="589" y="204"/>
                  </a:lnTo>
                  <a:close/>
                  <a:moveTo>
                    <a:pt x="85" y="341"/>
                  </a:moveTo>
                  <a:cubicBezTo>
                    <a:pt x="67" y="284"/>
                    <a:pt x="48" y="226"/>
                    <a:pt x="30" y="169"/>
                  </a:cubicBezTo>
                  <a:cubicBezTo>
                    <a:pt x="30" y="169"/>
                    <a:pt x="30" y="169"/>
                    <a:pt x="30" y="169"/>
                  </a:cubicBezTo>
                  <a:cubicBezTo>
                    <a:pt x="30" y="169"/>
                    <a:pt x="30" y="169"/>
                    <a:pt x="30" y="169"/>
                  </a:cubicBezTo>
                  <a:cubicBezTo>
                    <a:pt x="32" y="168"/>
                    <a:pt x="33" y="168"/>
                    <a:pt x="34" y="168"/>
                  </a:cubicBezTo>
                  <a:cubicBezTo>
                    <a:pt x="53" y="162"/>
                    <a:pt x="53" y="162"/>
                    <a:pt x="53" y="162"/>
                  </a:cubicBezTo>
                  <a:cubicBezTo>
                    <a:pt x="77" y="154"/>
                    <a:pt x="101" y="146"/>
                    <a:pt x="125" y="138"/>
                  </a:cubicBezTo>
                  <a:cubicBezTo>
                    <a:pt x="193" y="116"/>
                    <a:pt x="262" y="95"/>
                    <a:pt x="330" y="73"/>
                  </a:cubicBezTo>
                  <a:cubicBezTo>
                    <a:pt x="375" y="58"/>
                    <a:pt x="420" y="44"/>
                    <a:pt x="465" y="29"/>
                  </a:cubicBezTo>
                  <a:cubicBezTo>
                    <a:pt x="468" y="28"/>
                    <a:pt x="468" y="28"/>
                    <a:pt x="468" y="28"/>
                  </a:cubicBezTo>
                  <a:cubicBezTo>
                    <a:pt x="469" y="28"/>
                    <a:pt x="469" y="28"/>
                    <a:pt x="470" y="28"/>
                  </a:cubicBezTo>
                  <a:cubicBezTo>
                    <a:pt x="485" y="73"/>
                    <a:pt x="499" y="119"/>
                    <a:pt x="514" y="164"/>
                  </a:cubicBezTo>
                  <a:cubicBezTo>
                    <a:pt x="515" y="169"/>
                    <a:pt x="517" y="173"/>
                    <a:pt x="518" y="177"/>
                  </a:cubicBezTo>
                  <a:cubicBezTo>
                    <a:pt x="128" y="177"/>
                    <a:pt x="128" y="177"/>
                    <a:pt x="128" y="177"/>
                  </a:cubicBezTo>
                  <a:cubicBezTo>
                    <a:pt x="126" y="177"/>
                    <a:pt x="125" y="178"/>
                    <a:pt x="123" y="178"/>
                  </a:cubicBezTo>
                  <a:cubicBezTo>
                    <a:pt x="119" y="178"/>
                    <a:pt x="117" y="180"/>
                    <a:pt x="114" y="181"/>
                  </a:cubicBezTo>
                  <a:cubicBezTo>
                    <a:pt x="113" y="181"/>
                    <a:pt x="112" y="182"/>
                    <a:pt x="111" y="182"/>
                  </a:cubicBezTo>
                  <a:cubicBezTo>
                    <a:pt x="105" y="184"/>
                    <a:pt x="101" y="189"/>
                    <a:pt x="101" y="195"/>
                  </a:cubicBezTo>
                  <a:cubicBezTo>
                    <a:pt x="101" y="388"/>
                    <a:pt x="101" y="388"/>
                    <a:pt x="101" y="388"/>
                  </a:cubicBezTo>
                  <a:cubicBezTo>
                    <a:pt x="95" y="373"/>
                    <a:pt x="90" y="357"/>
                    <a:pt x="85" y="341"/>
                  </a:cubicBezTo>
                  <a:close/>
                  <a:moveTo>
                    <a:pt x="127" y="487"/>
                  </a:moveTo>
                  <a:cubicBezTo>
                    <a:pt x="127" y="487"/>
                    <a:pt x="127" y="487"/>
                    <a:pt x="127" y="487"/>
                  </a:cubicBezTo>
                  <a:close/>
                  <a:moveTo>
                    <a:pt x="128" y="487"/>
                  </a:moveTo>
                  <a:cubicBezTo>
                    <a:pt x="127" y="487"/>
                    <a:pt x="127" y="486"/>
                    <a:pt x="128" y="487"/>
                  </a:cubicBezTo>
                  <a:close/>
                  <a:moveTo>
                    <a:pt x="129" y="487"/>
                  </a:moveTo>
                  <a:cubicBezTo>
                    <a:pt x="129" y="487"/>
                    <a:pt x="129" y="487"/>
                    <a:pt x="129" y="487"/>
                  </a:cubicBezTo>
                  <a:cubicBezTo>
                    <a:pt x="129" y="487"/>
                    <a:pt x="129" y="487"/>
                    <a:pt x="129" y="487"/>
                  </a:cubicBezTo>
                  <a:cubicBezTo>
                    <a:pt x="129" y="487"/>
                    <a:pt x="129" y="487"/>
                    <a:pt x="129" y="487"/>
                  </a:cubicBezTo>
                  <a:close/>
                  <a:moveTo>
                    <a:pt x="129" y="487"/>
                  </a:moveTo>
                  <a:cubicBezTo>
                    <a:pt x="129" y="487"/>
                    <a:pt x="129" y="486"/>
                    <a:pt x="129" y="487"/>
                  </a:cubicBezTo>
                  <a:cubicBezTo>
                    <a:pt x="129" y="487"/>
                    <a:pt x="129" y="487"/>
                    <a:pt x="129" y="487"/>
                  </a:cubicBezTo>
                  <a:cubicBezTo>
                    <a:pt x="127" y="481"/>
                    <a:pt x="127" y="474"/>
                    <a:pt x="127" y="467"/>
                  </a:cubicBezTo>
                  <a:cubicBezTo>
                    <a:pt x="127" y="453"/>
                    <a:pt x="127" y="453"/>
                    <a:pt x="127" y="453"/>
                  </a:cubicBezTo>
                  <a:cubicBezTo>
                    <a:pt x="590" y="453"/>
                    <a:pt x="590" y="453"/>
                    <a:pt x="590" y="453"/>
                  </a:cubicBezTo>
                  <a:cubicBezTo>
                    <a:pt x="590" y="477"/>
                    <a:pt x="590" y="477"/>
                    <a:pt x="590" y="477"/>
                  </a:cubicBezTo>
                  <a:cubicBezTo>
                    <a:pt x="589" y="480"/>
                    <a:pt x="589" y="482"/>
                    <a:pt x="589" y="485"/>
                  </a:cubicBezTo>
                  <a:cubicBezTo>
                    <a:pt x="589" y="485"/>
                    <a:pt x="588" y="486"/>
                    <a:pt x="588" y="487"/>
                  </a:cubicBezTo>
                  <a:lnTo>
                    <a:pt x="129" y="487"/>
                  </a:lnTo>
                  <a:close/>
                  <a:moveTo>
                    <a:pt x="589" y="487"/>
                  </a:moveTo>
                  <a:cubicBezTo>
                    <a:pt x="590" y="486"/>
                    <a:pt x="590" y="486"/>
                    <a:pt x="589" y="487"/>
                  </a:cubicBezTo>
                  <a:close/>
                  <a:moveTo>
                    <a:pt x="589" y="487"/>
                  </a:moveTo>
                  <a:cubicBezTo>
                    <a:pt x="590" y="487"/>
                    <a:pt x="590" y="487"/>
                    <a:pt x="589" y="487"/>
                  </a:cubicBez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grpSp>
        <p:nvGrpSpPr>
          <p:cNvPr id="44" name="Group 43"/>
          <p:cNvGrpSpPr/>
          <p:nvPr/>
        </p:nvGrpSpPr>
        <p:grpSpPr>
          <a:xfrm>
            <a:off x="456199" y="3345989"/>
            <a:ext cx="2381641" cy="337185"/>
            <a:chOff x="456199" y="3345989"/>
            <a:chExt cx="2381641" cy="337185"/>
          </a:xfrm>
        </p:grpSpPr>
        <p:sp>
          <p:nvSpPr>
            <p:cNvPr id="18" name="TextBox 17"/>
            <p:cNvSpPr txBox="1"/>
            <p:nvPr/>
          </p:nvSpPr>
          <p:spPr>
            <a:xfrm>
              <a:off x="889978" y="3345989"/>
              <a:ext cx="1947862" cy="337185"/>
            </a:xfrm>
            <a:prstGeom prst="rect">
              <a:avLst/>
            </a:prstGeom>
            <a:noFill/>
          </p:spPr>
          <p:txBody>
            <a:bodyPr wrap="square" rtlCol="0">
              <a:spAutoFit/>
            </a:bodyPr>
            <a:lstStyle/>
            <a:p>
              <a:r>
                <a:rPr lang="en-US" sz="1600" dirty="0">
                  <a:solidFill>
                    <a:schemeClr val="bg1"/>
                  </a:solidFill>
                  <a:cs typeface="+mn-ea"/>
                  <a:sym typeface="+mn-lt"/>
                </a:rPr>
                <a:t>Creative Design</a:t>
              </a:r>
            </a:p>
          </p:txBody>
        </p:sp>
        <p:sp>
          <p:nvSpPr>
            <p:cNvPr id="28" name="Freeform 294"/>
            <p:cNvSpPr>
              <a:spLocks noEditPoints="1"/>
            </p:cNvSpPr>
            <p:nvPr/>
          </p:nvSpPr>
          <p:spPr bwMode="auto">
            <a:xfrm>
              <a:off x="456199" y="3433136"/>
              <a:ext cx="268643" cy="169569"/>
            </a:xfrm>
            <a:custGeom>
              <a:avLst/>
              <a:gdLst>
                <a:gd name="T0" fmla="*/ 553 w 722"/>
                <a:gd name="T1" fmla="*/ 70 h 455"/>
                <a:gd name="T2" fmla="*/ 378 w 722"/>
                <a:gd name="T3" fmla="*/ 55 h 455"/>
                <a:gd name="T4" fmla="*/ 367 w 722"/>
                <a:gd name="T5" fmla="*/ 59 h 455"/>
                <a:gd name="T6" fmla="*/ 352 w 722"/>
                <a:gd name="T7" fmla="*/ 55 h 455"/>
                <a:gd name="T8" fmla="*/ 214 w 722"/>
                <a:gd name="T9" fmla="*/ 31 h 455"/>
                <a:gd name="T10" fmla="*/ 63 w 722"/>
                <a:gd name="T11" fmla="*/ 231 h 455"/>
                <a:gd name="T12" fmla="*/ 537 w 722"/>
                <a:gd name="T13" fmla="*/ 437 h 455"/>
                <a:gd name="T14" fmla="*/ 183 w 722"/>
                <a:gd name="T15" fmla="*/ 138 h 455"/>
                <a:gd name="T16" fmla="*/ 230 w 722"/>
                <a:gd name="T17" fmla="*/ 60 h 455"/>
                <a:gd name="T18" fmla="*/ 248 w 722"/>
                <a:gd name="T19" fmla="*/ 41 h 455"/>
                <a:gd name="T20" fmla="*/ 254 w 722"/>
                <a:gd name="T21" fmla="*/ 38 h 455"/>
                <a:gd name="T22" fmla="*/ 264 w 722"/>
                <a:gd name="T23" fmla="*/ 40 h 455"/>
                <a:gd name="T24" fmla="*/ 295 w 722"/>
                <a:gd name="T25" fmla="*/ 58 h 455"/>
                <a:gd name="T26" fmla="*/ 462 w 722"/>
                <a:gd name="T27" fmla="*/ 38 h 455"/>
                <a:gd name="T28" fmla="*/ 470 w 722"/>
                <a:gd name="T29" fmla="*/ 36 h 455"/>
                <a:gd name="T30" fmla="*/ 481 w 722"/>
                <a:gd name="T31" fmla="*/ 38 h 455"/>
                <a:gd name="T32" fmla="*/ 494 w 722"/>
                <a:gd name="T33" fmla="*/ 46 h 455"/>
                <a:gd name="T34" fmla="*/ 514 w 722"/>
                <a:gd name="T35" fmla="*/ 68 h 455"/>
                <a:gd name="T36" fmla="*/ 565 w 722"/>
                <a:gd name="T37" fmla="*/ 160 h 455"/>
                <a:gd name="T38" fmla="*/ 570 w 722"/>
                <a:gd name="T39" fmla="*/ 171 h 455"/>
                <a:gd name="T40" fmla="*/ 585 w 722"/>
                <a:gd name="T41" fmla="*/ 218 h 455"/>
                <a:gd name="T42" fmla="*/ 582 w 722"/>
                <a:gd name="T43" fmla="*/ 231 h 455"/>
                <a:gd name="T44" fmla="*/ 575 w 722"/>
                <a:gd name="T45" fmla="*/ 243 h 455"/>
                <a:gd name="T46" fmla="*/ 559 w 722"/>
                <a:gd name="T47" fmla="*/ 257 h 455"/>
                <a:gd name="T48" fmla="*/ 537 w 722"/>
                <a:gd name="T49" fmla="*/ 269 h 455"/>
                <a:gd name="T50" fmla="*/ 235 w 722"/>
                <a:gd name="T51" fmla="*/ 281 h 455"/>
                <a:gd name="T52" fmla="*/ 193 w 722"/>
                <a:gd name="T53" fmla="*/ 269 h 455"/>
                <a:gd name="T54" fmla="*/ 168 w 722"/>
                <a:gd name="T55" fmla="*/ 255 h 455"/>
                <a:gd name="T56" fmla="*/ 151 w 722"/>
                <a:gd name="T57" fmla="*/ 235 h 455"/>
                <a:gd name="T58" fmla="*/ 146 w 722"/>
                <a:gd name="T59" fmla="*/ 219 h 455"/>
                <a:gd name="T60" fmla="*/ 680 w 722"/>
                <a:gd name="T61" fmla="*/ 342 h 455"/>
                <a:gd name="T62" fmla="*/ 688 w 722"/>
                <a:gd name="T63" fmla="*/ 327 h 455"/>
                <a:gd name="T64" fmla="*/ 680 w 722"/>
                <a:gd name="T65" fmla="*/ 341 h 455"/>
                <a:gd name="T66" fmla="*/ 664 w 722"/>
                <a:gd name="T67" fmla="*/ 357 h 455"/>
                <a:gd name="T68" fmla="*/ 625 w 722"/>
                <a:gd name="T69" fmla="*/ 379 h 455"/>
                <a:gd name="T70" fmla="*/ 122 w 722"/>
                <a:gd name="T71" fmla="*/ 385 h 455"/>
                <a:gd name="T72" fmla="*/ 68 w 722"/>
                <a:gd name="T73" fmla="*/ 357 h 455"/>
                <a:gd name="T74" fmla="*/ 51 w 722"/>
                <a:gd name="T75" fmla="*/ 340 h 455"/>
                <a:gd name="T76" fmla="*/ 44 w 722"/>
                <a:gd name="T77" fmla="*/ 329 h 455"/>
                <a:gd name="T78" fmla="*/ 41 w 722"/>
                <a:gd name="T79" fmla="*/ 308 h 455"/>
                <a:gd name="T80" fmla="*/ 46 w 722"/>
                <a:gd name="T81" fmla="*/ 292 h 455"/>
                <a:gd name="T82" fmla="*/ 61 w 722"/>
                <a:gd name="T83" fmla="*/ 272 h 455"/>
                <a:gd name="T84" fmla="*/ 101 w 722"/>
                <a:gd name="T85" fmla="*/ 244 h 455"/>
                <a:gd name="T86" fmla="*/ 241 w 722"/>
                <a:gd name="T87" fmla="*/ 314 h 455"/>
                <a:gd name="T88" fmla="*/ 593 w 722"/>
                <a:gd name="T89" fmla="*/ 270 h 455"/>
                <a:gd name="T90" fmla="*/ 657 w 722"/>
                <a:gd name="T91" fmla="*/ 261 h 455"/>
                <a:gd name="T92" fmla="*/ 679 w 722"/>
                <a:gd name="T93" fmla="*/ 282 h 455"/>
                <a:gd name="T94" fmla="*/ 689 w 722"/>
                <a:gd name="T95" fmla="*/ 302 h 455"/>
                <a:gd name="T96" fmla="*/ 691 w 722"/>
                <a:gd name="T97" fmla="*/ 318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455">
                  <a:moveTo>
                    <a:pt x="646" y="218"/>
                  </a:moveTo>
                  <a:cubicBezTo>
                    <a:pt x="636" y="212"/>
                    <a:pt x="626" y="207"/>
                    <a:pt x="615" y="203"/>
                  </a:cubicBezTo>
                  <a:cubicBezTo>
                    <a:pt x="607" y="178"/>
                    <a:pt x="596" y="154"/>
                    <a:pt x="585" y="130"/>
                  </a:cubicBezTo>
                  <a:cubicBezTo>
                    <a:pt x="576" y="109"/>
                    <a:pt x="565" y="89"/>
                    <a:pt x="553" y="70"/>
                  </a:cubicBezTo>
                  <a:cubicBezTo>
                    <a:pt x="542" y="52"/>
                    <a:pt x="529" y="35"/>
                    <a:pt x="513" y="22"/>
                  </a:cubicBezTo>
                  <a:cubicBezTo>
                    <a:pt x="496" y="9"/>
                    <a:pt x="477" y="0"/>
                    <a:pt x="456" y="7"/>
                  </a:cubicBezTo>
                  <a:cubicBezTo>
                    <a:pt x="430" y="16"/>
                    <a:pt x="410" y="37"/>
                    <a:pt x="387" y="51"/>
                  </a:cubicBezTo>
                  <a:cubicBezTo>
                    <a:pt x="384" y="52"/>
                    <a:pt x="381" y="54"/>
                    <a:pt x="378" y="55"/>
                  </a:cubicBezTo>
                  <a:cubicBezTo>
                    <a:pt x="378" y="55"/>
                    <a:pt x="376" y="56"/>
                    <a:pt x="376" y="56"/>
                  </a:cubicBezTo>
                  <a:cubicBezTo>
                    <a:pt x="375" y="57"/>
                    <a:pt x="374" y="57"/>
                    <a:pt x="373" y="57"/>
                  </a:cubicBezTo>
                  <a:cubicBezTo>
                    <a:pt x="372" y="58"/>
                    <a:pt x="370" y="58"/>
                    <a:pt x="369" y="58"/>
                  </a:cubicBezTo>
                  <a:cubicBezTo>
                    <a:pt x="369" y="58"/>
                    <a:pt x="368" y="59"/>
                    <a:pt x="367" y="59"/>
                  </a:cubicBezTo>
                  <a:cubicBezTo>
                    <a:pt x="366" y="59"/>
                    <a:pt x="365" y="59"/>
                    <a:pt x="365" y="59"/>
                  </a:cubicBezTo>
                  <a:cubicBezTo>
                    <a:pt x="364" y="59"/>
                    <a:pt x="363" y="59"/>
                    <a:pt x="363" y="58"/>
                  </a:cubicBezTo>
                  <a:cubicBezTo>
                    <a:pt x="360" y="58"/>
                    <a:pt x="357" y="57"/>
                    <a:pt x="355" y="57"/>
                  </a:cubicBezTo>
                  <a:cubicBezTo>
                    <a:pt x="354" y="56"/>
                    <a:pt x="353" y="56"/>
                    <a:pt x="352" y="55"/>
                  </a:cubicBezTo>
                  <a:cubicBezTo>
                    <a:pt x="353" y="56"/>
                    <a:pt x="350" y="55"/>
                    <a:pt x="350" y="54"/>
                  </a:cubicBezTo>
                  <a:cubicBezTo>
                    <a:pt x="344" y="52"/>
                    <a:pt x="338" y="48"/>
                    <a:pt x="332" y="45"/>
                  </a:cubicBezTo>
                  <a:cubicBezTo>
                    <a:pt x="311" y="32"/>
                    <a:pt x="291" y="13"/>
                    <a:pt x="266" y="8"/>
                  </a:cubicBezTo>
                  <a:cubicBezTo>
                    <a:pt x="244" y="3"/>
                    <a:pt x="228" y="15"/>
                    <a:pt x="214" y="31"/>
                  </a:cubicBezTo>
                  <a:cubicBezTo>
                    <a:pt x="199" y="48"/>
                    <a:pt x="187" y="67"/>
                    <a:pt x="175" y="87"/>
                  </a:cubicBezTo>
                  <a:cubicBezTo>
                    <a:pt x="155" y="122"/>
                    <a:pt x="137" y="158"/>
                    <a:pt x="120" y="195"/>
                  </a:cubicBezTo>
                  <a:cubicBezTo>
                    <a:pt x="119" y="197"/>
                    <a:pt x="118" y="200"/>
                    <a:pt x="117" y="203"/>
                  </a:cubicBezTo>
                  <a:cubicBezTo>
                    <a:pt x="98" y="210"/>
                    <a:pt x="80" y="220"/>
                    <a:pt x="63" y="231"/>
                  </a:cubicBezTo>
                  <a:cubicBezTo>
                    <a:pt x="30" y="254"/>
                    <a:pt x="0" y="290"/>
                    <a:pt x="12" y="333"/>
                  </a:cubicBezTo>
                  <a:cubicBezTo>
                    <a:pt x="25" y="377"/>
                    <a:pt x="74" y="401"/>
                    <a:pt x="114" y="415"/>
                  </a:cubicBezTo>
                  <a:cubicBezTo>
                    <a:pt x="176" y="439"/>
                    <a:pt x="245" y="447"/>
                    <a:pt x="312" y="451"/>
                  </a:cubicBezTo>
                  <a:cubicBezTo>
                    <a:pt x="387" y="455"/>
                    <a:pt x="463" y="451"/>
                    <a:pt x="537" y="437"/>
                  </a:cubicBezTo>
                  <a:cubicBezTo>
                    <a:pt x="582" y="429"/>
                    <a:pt x="629" y="416"/>
                    <a:pt x="668" y="392"/>
                  </a:cubicBezTo>
                  <a:cubicBezTo>
                    <a:pt x="696" y="374"/>
                    <a:pt x="722" y="348"/>
                    <a:pt x="722" y="313"/>
                  </a:cubicBezTo>
                  <a:cubicBezTo>
                    <a:pt x="722" y="268"/>
                    <a:pt x="682" y="237"/>
                    <a:pt x="646" y="218"/>
                  </a:cubicBezTo>
                  <a:close/>
                  <a:moveTo>
                    <a:pt x="183" y="138"/>
                  </a:moveTo>
                  <a:cubicBezTo>
                    <a:pt x="194" y="117"/>
                    <a:pt x="205" y="96"/>
                    <a:pt x="219" y="76"/>
                  </a:cubicBezTo>
                  <a:cubicBezTo>
                    <a:pt x="222" y="72"/>
                    <a:pt x="225" y="68"/>
                    <a:pt x="228" y="64"/>
                  </a:cubicBezTo>
                  <a:cubicBezTo>
                    <a:pt x="228" y="63"/>
                    <a:pt x="229" y="62"/>
                    <a:pt x="230" y="61"/>
                  </a:cubicBezTo>
                  <a:cubicBezTo>
                    <a:pt x="230" y="60"/>
                    <a:pt x="230" y="60"/>
                    <a:pt x="230" y="60"/>
                  </a:cubicBezTo>
                  <a:cubicBezTo>
                    <a:pt x="230" y="60"/>
                    <a:pt x="230" y="60"/>
                    <a:pt x="230" y="60"/>
                  </a:cubicBezTo>
                  <a:cubicBezTo>
                    <a:pt x="232" y="58"/>
                    <a:pt x="234" y="56"/>
                    <a:pt x="235" y="54"/>
                  </a:cubicBezTo>
                  <a:cubicBezTo>
                    <a:pt x="238" y="51"/>
                    <a:pt x="241" y="48"/>
                    <a:pt x="244" y="45"/>
                  </a:cubicBezTo>
                  <a:cubicBezTo>
                    <a:pt x="245" y="43"/>
                    <a:pt x="247" y="42"/>
                    <a:pt x="248" y="41"/>
                  </a:cubicBezTo>
                  <a:cubicBezTo>
                    <a:pt x="248" y="41"/>
                    <a:pt x="248" y="41"/>
                    <a:pt x="248" y="41"/>
                  </a:cubicBezTo>
                  <a:cubicBezTo>
                    <a:pt x="249" y="40"/>
                    <a:pt x="249" y="40"/>
                    <a:pt x="250" y="39"/>
                  </a:cubicBezTo>
                  <a:cubicBezTo>
                    <a:pt x="251" y="39"/>
                    <a:pt x="253" y="38"/>
                    <a:pt x="253" y="38"/>
                  </a:cubicBezTo>
                  <a:cubicBezTo>
                    <a:pt x="253" y="38"/>
                    <a:pt x="254" y="38"/>
                    <a:pt x="254" y="38"/>
                  </a:cubicBezTo>
                  <a:cubicBezTo>
                    <a:pt x="254" y="38"/>
                    <a:pt x="254" y="38"/>
                    <a:pt x="254" y="38"/>
                  </a:cubicBezTo>
                  <a:cubicBezTo>
                    <a:pt x="255" y="37"/>
                    <a:pt x="256" y="38"/>
                    <a:pt x="256" y="38"/>
                  </a:cubicBezTo>
                  <a:cubicBezTo>
                    <a:pt x="257" y="38"/>
                    <a:pt x="257" y="38"/>
                    <a:pt x="258" y="38"/>
                  </a:cubicBezTo>
                  <a:cubicBezTo>
                    <a:pt x="260" y="38"/>
                    <a:pt x="262" y="39"/>
                    <a:pt x="264" y="40"/>
                  </a:cubicBezTo>
                  <a:cubicBezTo>
                    <a:pt x="265" y="40"/>
                    <a:pt x="267" y="41"/>
                    <a:pt x="267" y="41"/>
                  </a:cubicBezTo>
                  <a:cubicBezTo>
                    <a:pt x="268" y="41"/>
                    <a:pt x="269" y="42"/>
                    <a:pt x="271" y="43"/>
                  </a:cubicBezTo>
                  <a:cubicBezTo>
                    <a:pt x="273" y="44"/>
                    <a:pt x="276" y="45"/>
                    <a:pt x="278" y="47"/>
                  </a:cubicBezTo>
                  <a:cubicBezTo>
                    <a:pt x="284" y="50"/>
                    <a:pt x="290" y="54"/>
                    <a:pt x="295" y="58"/>
                  </a:cubicBezTo>
                  <a:cubicBezTo>
                    <a:pt x="316" y="72"/>
                    <a:pt x="339" y="89"/>
                    <a:pt x="366" y="90"/>
                  </a:cubicBezTo>
                  <a:cubicBezTo>
                    <a:pt x="393" y="90"/>
                    <a:pt x="417" y="68"/>
                    <a:pt x="438" y="53"/>
                  </a:cubicBezTo>
                  <a:cubicBezTo>
                    <a:pt x="443" y="49"/>
                    <a:pt x="449" y="45"/>
                    <a:pt x="454" y="42"/>
                  </a:cubicBezTo>
                  <a:cubicBezTo>
                    <a:pt x="457" y="41"/>
                    <a:pt x="459" y="39"/>
                    <a:pt x="462" y="38"/>
                  </a:cubicBezTo>
                  <a:cubicBezTo>
                    <a:pt x="462" y="38"/>
                    <a:pt x="462" y="38"/>
                    <a:pt x="462" y="38"/>
                  </a:cubicBezTo>
                  <a:cubicBezTo>
                    <a:pt x="463" y="38"/>
                    <a:pt x="463" y="38"/>
                    <a:pt x="463" y="37"/>
                  </a:cubicBezTo>
                  <a:cubicBezTo>
                    <a:pt x="465" y="37"/>
                    <a:pt x="466" y="36"/>
                    <a:pt x="468" y="36"/>
                  </a:cubicBezTo>
                  <a:cubicBezTo>
                    <a:pt x="468" y="36"/>
                    <a:pt x="469" y="36"/>
                    <a:pt x="470" y="36"/>
                  </a:cubicBezTo>
                  <a:cubicBezTo>
                    <a:pt x="470" y="36"/>
                    <a:pt x="471" y="36"/>
                    <a:pt x="471" y="36"/>
                  </a:cubicBezTo>
                  <a:cubicBezTo>
                    <a:pt x="472" y="36"/>
                    <a:pt x="473" y="36"/>
                    <a:pt x="473" y="36"/>
                  </a:cubicBezTo>
                  <a:cubicBezTo>
                    <a:pt x="475" y="36"/>
                    <a:pt x="477" y="36"/>
                    <a:pt x="478" y="37"/>
                  </a:cubicBezTo>
                  <a:cubicBezTo>
                    <a:pt x="479" y="37"/>
                    <a:pt x="480" y="37"/>
                    <a:pt x="481" y="38"/>
                  </a:cubicBezTo>
                  <a:cubicBezTo>
                    <a:pt x="481" y="38"/>
                    <a:pt x="481" y="38"/>
                    <a:pt x="481" y="38"/>
                  </a:cubicBezTo>
                  <a:cubicBezTo>
                    <a:pt x="485" y="40"/>
                    <a:pt x="488" y="42"/>
                    <a:pt x="491" y="44"/>
                  </a:cubicBezTo>
                  <a:cubicBezTo>
                    <a:pt x="491" y="44"/>
                    <a:pt x="492" y="44"/>
                    <a:pt x="492" y="45"/>
                  </a:cubicBezTo>
                  <a:cubicBezTo>
                    <a:pt x="493" y="45"/>
                    <a:pt x="493" y="46"/>
                    <a:pt x="494" y="46"/>
                  </a:cubicBezTo>
                  <a:cubicBezTo>
                    <a:pt x="496" y="48"/>
                    <a:pt x="498" y="50"/>
                    <a:pt x="500" y="51"/>
                  </a:cubicBezTo>
                  <a:cubicBezTo>
                    <a:pt x="503" y="55"/>
                    <a:pt x="506" y="58"/>
                    <a:pt x="509" y="62"/>
                  </a:cubicBezTo>
                  <a:cubicBezTo>
                    <a:pt x="511" y="64"/>
                    <a:pt x="512" y="66"/>
                    <a:pt x="514" y="68"/>
                  </a:cubicBezTo>
                  <a:cubicBezTo>
                    <a:pt x="514" y="68"/>
                    <a:pt x="514" y="68"/>
                    <a:pt x="514" y="68"/>
                  </a:cubicBezTo>
                  <a:cubicBezTo>
                    <a:pt x="514" y="68"/>
                    <a:pt x="514" y="68"/>
                    <a:pt x="514" y="68"/>
                  </a:cubicBezTo>
                  <a:cubicBezTo>
                    <a:pt x="515" y="70"/>
                    <a:pt x="516" y="71"/>
                    <a:pt x="517" y="72"/>
                  </a:cubicBezTo>
                  <a:cubicBezTo>
                    <a:pt x="531" y="91"/>
                    <a:pt x="542" y="111"/>
                    <a:pt x="552" y="131"/>
                  </a:cubicBezTo>
                  <a:cubicBezTo>
                    <a:pt x="556" y="141"/>
                    <a:pt x="561" y="151"/>
                    <a:pt x="565" y="160"/>
                  </a:cubicBezTo>
                  <a:cubicBezTo>
                    <a:pt x="566" y="163"/>
                    <a:pt x="567" y="165"/>
                    <a:pt x="568" y="167"/>
                  </a:cubicBezTo>
                  <a:cubicBezTo>
                    <a:pt x="568" y="167"/>
                    <a:pt x="568" y="168"/>
                    <a:pt x="568" y="168"/>
                  </a:cubicBezTo>
                  <a:cubicBezTo>
                    <a:pt x="568" y="168"/>
                    <a:pt x="568" y="168"/>
                    <a:pt x="568" y="168"/>
                  </a:cubicBezTo>
                  <a:cubicBezTo>
                    <a:pt x="569" y="169"/>
                    <a:pt x="569" y="170"/>
                    <a:pt x="570" y="171"/>
                  </a:cubicBezTo>
                  <a:cubicBezTo>
                    <a:pt x="571" y="175"/>
                    <a:pt x="573" y="179"/>
                    <a:pt x="575" y="184"/>
                  </a:cubicBezTo>
                  <a:cubicBezTo>
                    <a:pt x="579" y="193"/>
                    <a:pt x="582" y="203"/>
                    <a:pt x="586" y="213"/>
                  </a:cubicBezTo>
                  <a:cubicBezTo>
                    <a:pt x="586" y="215"/>
                    <a:pt x="586" y="216"/>
                    <a:pt x="586" y="218"/>
                  </a:cubicBezTo>
                  <a:cubicBezTo>
                    <a:pt x="586" y="218"/>
                    <a:pt x="585" y="218"/>
                    <a:pt x="585" y="218"/>
                  </a:cubicBezTo>
                  <a:cubicBezTo>
                    <a:pt x="585" y="219"/>
                    <a:pt x="585" y="219"/>
                    <a:pt x="585" y="219"/>
                  </a:cubicBezTo>
                  <a:cubicBezTo>
                    <a:pt x="585" y="220"/>
                    <a:pt x="585" y="221"/>
                    <a:pt x="585" y="222"/>
                  </a:cubicBezTo>
                  <a:cubicBezTo>
                    <a:pt x="584" y="225"/>
                    <a:pt x="584" y="227"/>
                    <a:pt x="583" y="229"/>
                  </a:cubicBezTo>
                  <a:cubicBezTo>
                    <a:pt x="583" y="230"/>
                    <a:pt x="582" y="231"/>
                    <a:pt x="582" y="231"/>
                  </a:cubicBezTo>
                  <a:cubicBezTo>
                    <a:pt x="582" y="230"/>
                    <a:pt x="581" y="233"/>
                    <a:pt x="581" y="234"/>
                  </a:cubicBezTo>
                  <a:cubicBezTo>
                    <a:pt x="580" y="236"/>
                    <a:pt x="578" y="238"/>
                    <a:pt x="577" y="240"/>
                  </a:cubicBezTo>
                  <a:cubicBezTo>
                    <a:pt x="577" y="241"/>
                    <a:pt x="576" y="241"/>
                    <a:pt x="576" y="242"/>
                  </a:cubicBezTo>
                  <a:cubicBezTo>
                    <a:pt x="576" y="242"/>
                    <a:pt x="575" y="243"/>
                    <a:pt x="575" y="243"/>
                  </a:cubicBezTo>
                  <a:cubicBezTo>
                    <a:pt x="571" y="248"/>
                    <a:pt x="567" y="251"/>
                    <a:pt x="563" y="254"/>
                  </a:cubicBezTo>
                  <a:cubicBezTo>
                    <a:pt x="563" y="255"/>
                    <a:pt x="563" y="255"/>
                    <a:pt x="563" y="255"/>
                  </a:cubicBezTo>
                  <a:cubicBezTo>
                    <a:pt x="563" y="255"/>
                    <a:pt x="563" y="255"/>
                    <a:pt x="562" y="255"/>
                  </a:cubicBezTo>
                  <a:cubicBezTo>
                    <a:pt x="561" y="256"/>
                    <a:pt x="560" y="257"/>
                    <a:pt x="559" y="257"/>
                  </a:cubicBezTo>
                  <a:cubicBezTo>
                    <a:pt x="557" y="259"/>
                    <a:pt x="555" y="260"/>
                    <a:pt x="552" y="262"/>
                  </a:cubicBezTo>
                  <a:cubicBezTo>
                    <a:pt x="550" y="263"/>
                    <a:pt x="548" y="264"/>
                    <a:pt x="545" y="266"/>
                  </a:cubicBezTo>
                  <a:cubicBezTo>
                    <a:pt x="544" y="266"/>
                    <a:pt x="543" y="267"/>
                    <a:pt x="541" y="267"/>
                  </a:cubicBezTo>
                  <a:cubicBezTo>
                    <a:pt x="541" y="268"/>
                    <a:pt x="538" y="269"/>
                    <a:pt x="537" y="269"/>
                  </a:cubicBezTo>
                  <a:cubicBezTo>
                    <a:pt x="525" y="274"/>
                    <a:pt x="513" y="278"/>
                    <a:pt x="500" y="281"/>
                  </a:cubicBezTo>
                  <a:cubicBezTo>
                    <a:pt x="469" y="288"/>
                    <a:pt x="438" y="290"/>
                    <a:pt x="405" y="292"/>
                  </a:cubicBezTo>
                  <a:cubicBezTo>
                    <a:pt x="369" y="293"/>
                    <a:pt x="333" y="293"/>
                    <a:pt x="297" y="290"/>
                  </a:cubicBezTo>
                  <a:cubicBezTo>
                    <a:pt x="275" y="288"/>
                    <a:pt x="256" y="286"/>
                    <a:pt x="235" y="281"/>
                  </a:cubicBezTo>
                  <a:cubicBezTo>
                    <a:pt x="226" y="279"/>
                    <a:pt x="217" y="277"/>
                    <a:pt x="208" y="274"/>
                  </a:cubicBezTo>
                  <a:cubicBezTo>
                    <a:pt x="204" y="273"/>
                    <a:pt x="200" y="271"/>
                    <a:pt x="196" y="270"/>
                  </a:cubicBezTo>
                  <a:cubicBezTo>
                    <a:pt x="195" y="270"/>
                    <a:pt x="194" y="269"/>
                    <a:pt x="194" y="269"/>
                  </a:cubicBezTo>
                  <a:cubicBezTo>
                    <a:pt x="194" y="269"/>
                    <a:pt x="193" y="269"/>
                    <a:pt x="193" y="269"/>
                  </a:cubicBezTo>
                  <a:cubicBezTo>
                    <a:pt x="191" y="268"/>
                    <a:pt x="188" y="267"/>
                    <a:pt x="186" y="266"/>
                  </a:cubicBezTo>
                  <a:cubicBezTo>
                    <a:pt x="183" y="264"/>
                    <a:pt x="180" y="262"/>
                    <a:pt x="177" y="260"/>
                  </a:cubicBezTo>
                  <a:cubicBezTo>
                    <a:pt x="175" y="259"/>
                    <a:pt x="174" y="258"/>
                    <a:pt x="172" y="257"/>
                  </a:cubicBezTo>
                  <a:cubicBezTo>
                    <a:pt x="172" y="257"/>
                    <a:pt x="169" y="255"/>
                    <a:pt x="168" y="255"/>
                  </a:cubicBezTo>
                  <a:cubicBezTo>
                    <a:pt x="166" y="253"/>
                    <a:pt x="164" y="251"/>
                    <a:pt x="162" y="249"/>
                  </a:cubicBezTo>
                  <a:cubicBezTo>
                    <a:pt x="160" y="248"/>
                    <a:pt x="159" y="246"/>
                    <a:pt x="158" y="245"/>
                  </a:cubicBezTo>
                  <a:cubicBezTo>
                    <a:pt x="158" y="245"/>
                    <a:pt x="156" y="242"/>
                    <a:pt x="155" y="242"/>
                  </a:cubicBezTo>
                  <a:cubicBezTo>
                    <a:pt x="154" y="240"/>
                    <a:pt x="153" y="237"/>
                    <a:pt x="151" y="235"/>
                  </a:cubicBezTo>
                  <a:cubicBezTo>
                    <a:pt x="151" y="234"/>
                    <a:pt x="150" y="233"/>
                    <a:pt x="150" y="232"/>
                  </a:cubicBezTo>
                  <a:cubicBezTo>
                    <a:pt x="150" y="233"/>
                    <a:pt x="149" y="229"/>
                    <a:pt x="148" y="228"/>
                  </a:cubicBezTo>
                  <a:cubicBezTo>
                    <a:pt x="147" y="225"/>
                    <a:pt x="147" y="222"/>
                    <a:pt x="146" y="219"/>
                  </a:cubicBezTo>
                  <a:cubicBezTo>
                    <a:pt x="146" y="219"/>
                    <a:pt x="146" y="219"/>
                    <a:pt x="146" y="219"/>
                  </a:cubicBezTo>
                  <a:cubicBezTo>
                    <a:pt x="146" y="218"/>
                    <a:pt x="146" y="218"/>
                    <a:pt x="146" y="217"/>
                  </a:cubicBezTo>
                  <a:cubicBezTo>
                    <a:pt x="146" y="216"/>
                    <a:pt x="146" y="215"/>
                    <a:pt x="146" y="214"/>
                  </a:cubicBezTo>
                  <a:cubicBezTo>
                    <a:pt x="157" y="188"/>
                    <a:pt x="170" y="163"/>
                    <a:pt x="183" y="138"/>
                  </a:cubicBezTo>
                  <a:close/>
                  <a:moveTo>
                    <a:pt x="680" y="342"/>
                  </a:moveTo>
                  <a:cubicBezTo>
                    <a:pt x="679" y="342"/>
                    <a:pt x="679" y="342"/>
                    <a:pt x="680" y="342"/>
                  </a:cubicBezTo>
                  <a:close/>
                  <a:moveTo>
                    <a:pt x="691" y="318"/>
                  </a:moveTo>
                  <a:cubicBezTo>
                    <a:pt x="690" y="319"/>
                    <a:pt x="690" y="320"/>
                    <a:pt x="690" y="321"/>
                  </a:cubicBezTo>
                  <a:cubicBezTo>
                    <a:pt x="690" y="323"/>
                    <a:pt x="689" y="325"/>
                    <a:pt x="688" y="327"/>
                  </a:cubicBezTo>
                  <a:cubicBezTo>
                    <a:pt x="688" y="327"/>
                    <a:pt x="688" y="328"/>
                    <a:pt x="688" y="329"/>
                  </a:cubicBezTo>
                  <a:cubicBezTo>
                    <a:pt x="687" y="329"/>
                    <a:pt x="687" y="330"/>
                    <a:pt x="687" y="330"/>
                  </a:cubicBezTo>
                  <a:cubicBezTo>
                    <a:pt x="685" y="334"/>
                    <a:pt x="683" y="337"/>
                    <a:pt x="681" y="340"/>
                  </a:cubicBezTo>
                  <a:cubicBezTo>
                    <a:pt x="681" y="340"/>
                    <a:pt x="681" y="341"/>
                    <a:pt x="680" y="341"/>
                  </a:cubicBezTo>
                  <a:cubicBezTo>
                    <a:pt x="680" y="342"/>
                    <a:pt x="679" y="342"/>
                    <a:pt x="679" y="343"/>
                  </a:cubicBezTo>
                  <a:cubicBezTo>
                    <a:pt x="677" y="345"/>
                    <a:pt x="675" y="347"/>
                    <a:pt x="673" y="349"/>
                  </a:cubicBezTo>
                  <a:cubicBezTo>
                    <a:pt x="672" y="350"/>
                    <a:pt x="670" y="352"/>
                    <a:pt x="668" y="353"/>
                  </a:cubicBezTo>
                  <a:cubicBezTo>
                    <a:pt x="668" y="354"/>
                    <a:pt x="664" y="357"/>
                    <a:pt x="664" y="357"/>
                  </a:cubicBezTo>
                  <a:cubicBezTo>
                    <a:pt x="660" y="360"/>
                    <a:pt x="656" y="363"/>
                    <a:pt x="651" y="365"/>
                  </a:cubicBezTo>
                  <a:cubicBezTo>
                    <a:pt x="647" y="368"/>
                    <a:pt x="642" y="371"/>
                    <a:pt x="637" y="374"/>
                  </a:cubicBezTo>
                  <a:cubicBezTo>
                    <a:pt x="634" y="375"/>
                    <a:pt x="631" y="376"/>
                    <a:pt x="629" y="377"/>
                  </a:cubicBezTo>
                  <a:cubicBezTo>
                    <a:pt x="627" y="378"/>
                    <a:pt x="626" y="379"/>
                    <a:pt x="625" y="379"/>
                  </a:cubicBezTo>
                  <a:cubicBezTo>
                    <a:pt x="624" y="379"/>
                    <a:pt x="621" y="381"/>
                    <a:pt x="621" y="381"/>
                  </a:cubicBezTo>
                  <a:cubicBezTo>
                    <a:pt x="562" y="405"/>
                    <a:pt x="497" y="414"/>
                    <a:pt x="434" y="419"/>
                  </a:cubicBezTo>
                  <a:cubicBezTo>
                    <a:pt x="359" y="424"/>
                    <a:pt x="284" y="421"/>
                    <a:pt x="210" y="408"/>
                  </a:cubicBezTo>
                  <a:cubicBezTo>
                    <a:pt x="180" y="403"/>
                    <a:pt x="151" y="396"/>
                    <a:pt x="122" y="385"/>
                  </a:cubicBezTo>
                  <a:cubicBezTo>
                    <a:pt x="110" y="381"/>
                    <a:pt x="102" y="377"/>
                    <a:pt x="90" y="371"/>
                  </a:cubicBezTo>
                  <a:cubicBezTo>
                    <a:pt x="85" y="368"/>
                    <a:pt x="80" y="366"/>
                    <a:pt x="76" y="363"/>
                  </a:cubicBezTo>
                  <a:cubicBezTo>
                    <a:pt x="74" y="361"/>
                    <a:pt x="71" y="360"/>
                    <a:pt x="69" y="358"/>
                  </a:cubicBezTo>
                  <a:cubicBezTo>
                    <a:pt x="69" y="358"/>
                    <a:pt x="68" y="357"/>
                    <a:pt x="68" y="357"/>
                  </a:cubicBezTo>
                  <a:cubicBezTo>
                    <a:pt x="68" y="357"/>
                    <a:pt x="65" y="355"/>
                    <a:pt x="65" y="355"/>
                  </a:cubicBezTo>
                  <a:cubicBezTo>
                    <a:pt x="61" y="352"/>
                    <a:pt x="58" y="349"/>
                    <a:pt x="55" y="345"/>
                  </a:cubicBezTo>
                  <a:cubicBezTo>
                    <a:pt x="54" y="344"/>
                    <a:pt x="52" y="342"/>
                    <a:pt x="51" y="341"/>
                  </a:cubicBezTo>
                  <a:cubicBezTo>
                    <a:pt x="51" y="341"/>
                    <a:pt x="51" y="340"/>
                    <a:pt x="51" y="340"/>
                  </a:cubicBezTo>
                  <a:cubicBezTo>
                    <a:pt x="50" y="339"/>
                    <a:pt x="49" y="338"/>
                    <a:pt x="48" y="337"/>
                  </a:cubicBezTo>
                  <a:cubicBezTo>
                    <a:pt x="47" y="335"/>
                    <a:pt x="46" y="333"/>
                    <a:pt x="45" y="332"/>
                  </a:cubicBezTo>
                  <a:cubicBezTo>
                    <a:pt x="45" y="331"/>
                    <a:pt x="44" y="330"/>
                    <a:pt x="44" y="329"/>
                  </a:cubicBezTo>
                  <a:cubicBezTo>
                    <a:pt x="44" y="329"/>
                    <a:pt x="44" y="329"/>
                    <a:pt x="44" y="329"/>
                  </a:cubicBezTo>
                  <a:cubicBezTo>
                    <a:pt x="43" y="326"/>
                    <a:pt x="42" y="323"/>
                    <a:pt x="41" y="319"/>
                  </a:cubicBezTo>
                  <a:cubicBezTo>
                    <a:pt x="41" y="319"/>
                    <a:pt x="41" y="316"/>
                    <a:pt x="41" y="315"/>
                  </a:cubicBezTo>
                  <a:cubicBezTo>
                    <a:pt x="41" y="313"/>
                    <a:pt x="41" y="311"/>
                    <a:pt x="41" y="309"/>
                  </a:cubicBezTo>
                  <a:cubicBezTo>
                    <a:pt x="41" y="309"/>
                    <a:pt x="41" y="308"/>
                    <a:pt x="41" y="308"/>
                  </a:cubicBezTo>
                  <a:cubicBezTo>
                    <a:pt x="41" y="308"/>
                    <a:pt x="41" y="307"/>
                    <a:pt x="41" y="307"/>
                  </a:cubicBezTo>
                  <a:cubicBezTo>
                    <a:pt x="41" y="304"/>
                    <a:pt x="42" y="302"/>
                    <a:pt x="43" y="300"/>
                  </a:cubicBezTo>
                  <a:cubicBezTo>
                    <a:pt x="43" y="299"/>
                    <a:pt x="44" y="296"/>
                    <a:pt x="44" y="296"/>
                  </a:cubicBezTo>
                  <a:cubicBezTo>
                    <a:pt x="45" y="294"/>
                    <a:pt x="45" y="293"/>
                    <a:pt x="46" y="292"/>
                  </a:cubicBezTo>
                  <a:cubicBezTo>
                    <a:pt x="47" y="290"/>
                    <a:pt x="48" y="288"/>
                    <a:pt x="49" y="287"/>
                  </a:cubicBezTo>
                  <a:cubicBezTo>
                    <a:pt x="50" y="286"/>
                    <a:pt x="51" y="285"/>
                    <a:pt x="51" y="284"/>
                  </a:cubicBezTo>
                  <a:cubicBezTo>
                    <a:pt x="51" y="283"/>
                    <a:pt x="52" y="282"/>
                    <a:pt x="53" y="282"/>
                  </a:cubicBezTo>
                  <a:cubicBezTo>
                    <a:pt x="55" y="278"/>
                    <a:pt x="58" y="275"/>
                    <a:pt x="61" y="272"/>
                  </a:cubicBezTo>
                  <a:cubicBezTo>
                    <a:pt x="63" y="271"/>
                    <a:pt x="65" y="269"/>
                    <a:pt x="67" y="267"/>
                  </a:cubicBezTo>
                  <a:cubicBezTo>
                    <a:pt x="68" y="267"/>
                    <a:pt x="69" y="266"/>
                    <a:pt x="70" y="265"/>
                  </a:cubicBezTo>
                  <a:cubicBezTo>
                    <a:pt x="70" y="265"/>
                    <a:pt x="72" y="263"/>
                    <a:pt x="72" y="263"/>
                  </a:cubicBezTo>
                  <a:cubicBezTo>
                    <a:pt x="81" y="256"/>
                    <a:pt x="91" y="250"/>
                    <a:pt x="101" y="244"/>
                  </a:cubicBezTo>
                  <a:cubicBezTo>
                    <a:pt x="107" y="241"/>
                    <a:pt x="112" y="239"/>
                    <a:pt x="118" y="236"/>
                  </a:cubicBezTo>
                  <a:cubicBezTo>
                    <a:pt x="118" y="237"/>
                    <a:pt x="118" y="237"/>
                    <a:pt x="119" y="238"/>
                  </a:cubicBezTo>
                  <a:cubicBezTo>
                    <a:pt x="126" y="260"/>
                    <a:pt x="143" y="277"/>
                    <a:pt x="163" y="288"/>
                  </a:cubicBezTo>
                  <a:cubicBezTo>
                    <a:pt x="187" y="302"/>
                    <a:pt x="214" y="309"/>
                    <a:pt x="241" y="314"/>
                  </a:cubicBezTo>
                  <a:cubicBezTo>
                    <a:pt x="275" y="320"/>
                    <a:pt x="309" y="323"/>
                    <a:pt x="344" y="323"/>
                  </a:cubicBezTo>
                  <a:cubicBezTo>
                    <a:pt x="377" y="324"/>
                    <a:pt x="411" y="323"/>
                    <a:pt x="445" y="320"/>
                  </a:cubicBezTo>
                  <a:cubicBezTo>
                    <a:pt x="474" y="318"/>
                    <a:pt x="504" y="313"/>
                    <a:pt x="532" y="304"/>
                  </a:cubicBezTo>
                  <a:cubicBezTo>
                    <a:pt x="554" y="297"/>
                    <a:pt x="576" y="287"/>
                    <a:pt x="593" y="270"/>
                  </a:cubicBezTo>
                  <a:cubicBezTo>
                    <a:pt x="602" y="260"/>
                    <a:pt x="609" y="249"/>
                    <a:pt x="613" y="236"/>
                  </a:cubicBezTo>
                  <a:cubicBezTo>
                    <a:pt x="621" y="240"/>
                    <a:pt x="629" y="243"/>
                    <a:pt x="637" y="248"/>
                  </a:cubicBezTo>
                  <a:cubicBezTo>
                    <a:pt x="642" y="251"/>
                    <a:pt x="648" y="255"/>
                    <a:pt x="654" y="259"/>
                  </a:cubicBezTo>
                  <a:cubicBezTo>
                    <a:pt x="655" y="259"/>
                    <a:pt x="656" y="260"/>
                    <a:pt x="657" y="261"/>
                  </a:cubicBezTo>
                  <a:cubicBezTo>
                    <a:pt x="657" y="261"/>
                    <a:pt x="659" y="263"/>
                    <a:pt x="660" y="263"/>
                  </a:cubicBezTo>
                  <a:cubicBezTo>
                    <a:pt x="662" y="265"/>
                    <a:pt x="664" y="267"/>
                    <a:pt x="667" y="269"/>
                  </a:cubicBezTo>
                  <a:cubicBezTo>
                    <a:pt x="671" y="273"/>
                    <a:pt x="674" y="277"/>
                    <a:pt x="678" y="281"/>
                  </a:cubicBezTo>
                  <a:cubicBezTo>
                    <a:pt x="678" y="281"/>
                    <a:pt x="679" y="282"/>
                    <a:pt x="679" y="282"/>
                  </a:cubicBezTo>
                  <a:cubicBezTo>
                    <a:pt x="680" y="283"/>
                    <a:pt x="680" y="284"/>
                    <a:pt x="681" y="285"/>
                  </a:cubicBezTo>
                  <a:cubicBezTo>
                    <a:pt x="682" y="287"/>
                    <a:pt x="684" y="289"/>
                    <a:pt x="685" y="292"/>
                  </a:cubicBezTo>
                  <a:cubicBezTo>
                    <a:pt x="686" y="293"/>
                    <a:pt x="687" y="296"/>
                    <a:pt x="688" y="297"/>
                  </a:cubicBezTo>
                  <a:cubicBezTo>
                    <a:pt x="688" y="299"/>
                    <a:pt x="689" y="300"/>
                    <a:pt x="689" y="302"/>
                  </a:cubicBezTo>
                  <a:cubicBezTo>
                    <a:pt x="690" y="304"/>
                    <a:pt x="690" y="305"/>
                    <a:pt x="690" y="307"/>
                  </a:cubicBezTo>
                  <a:cubicBezTo>
                    <a:pt x="691" y="308"/>
                    <a:pt x="691" y="309"/>
                    <a:pt x="691" y="309"/>
                  </a:cubicBezTo>
                  <a:cubicBezTo>
                    <a:pt x="691" y="310"/>
                    <a:pt x="691" y="312"/>
                    <a:pt x="691" y="313"/>
                  </a:cubicBezTo>
                  <a:cubicBezTo>
                    <a:pt x="691" y="315"/>
                    <a:pt x="691" y="317"/>
                    <a:pt x="691" y="318"/>
                  </a:cubicBez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grpSp>
        <p:nvGrpSpPr>
          <p:cNvPr id="41" name="Group 40"/>
          <p:cNvGrpSpPr/>
          <p:nvPr/>
        </p:nvGrpSpPr>
        <p:grpSpPr>
          <a:xfrm>
            <a:off x="489671" y="5312057"/>
            <a:ext cx="2348169" cy="337185"/>
            <a:chOff x="489671" y="5312057"/>
            <a:chExt cx="2348169" cy="337185"/>
          </a:xfrm>
        </p:grpSpPr>
        <p:sp>
          <p:nvSpPr>
            <p:cNvPr id="21" name="TextBox 20"/>
            <p:cNvSpPr txBox="1"/>
            <p:nvPr/>
          </p:nvSpPr>
          <p:spPr>
            <a:xfrm>
              <a:off x="889978" y="5312057"/>
              <a:ext cx="1947862" cy="337185"/>
            </a:xfrm>
            <a:prstGeom prst="rect">
              <a:avLst/>
            </a:prstGeom>
            <a:noFill/>
          </p:spPr>
          <p:txBody>
            <a:bodyPr wrap="square" rtlCol="0">
              <a:spAutoFit/>
            </a:bodyPr>
            <a:lstStyle/>
            <a:p>
              <a:r>
                <a:rPr lang="en-US" sz="1600" dirty="0">
                  <a:solidFill>
                    <a:schemeClr val="bg1"/>
                  </a:solidFill>
                  <a:cs typeface="+mn-ea"/>
                  <a:sym typeface="+mn-lt"/>
                </a:rPr>
                <a:t>Creative Design</a:t>
              </a:r>
            </a:p>
          </p:txBody>
        </p:sp>
        <p:grpSp>
          <p:nvGrpSpPr>
            <p:cNvPr id="29" name="Group 28"/>
            <p:cNvGrpSpPr/>
            <p:nvPr/>
          </p:nvGrpSpPr>
          <p:grpSpPr>
            <a:xfrm>
              <a:off x="489671" y="5315917"/>
              <a:ext cx="201699" cy="267212"/>
              <a:chOff x="8521700" y="4302125"/>
              <a:chExt cx="1241425" cy="1644650"/>
            </a:xfrm>
            <a:solidFill>
              <a:schemeClr val="bg1"/>
            </a:solidFill>
          </p:grpSpPr>
          <p:sp>
            <p:nvSpPr>
              <p:cNvPr id="30" name="Freeform 447"/>
              <p:cNvSpPr>
                <a:spLocks noEditPoints="1"/>
              </p:cNvSpPr>
              <p:nvPr/>
            </p:nvSpPr>
            <p:spPr bwMode="auto">
              <a:xfrm>
                <a:off x="9244013" y="4849813"/>
                <a:ext cx="233363" cy="233363"/>
              </a:xfrm>
              <a:custGeom>
                <a:avLst/>
                <a:gdLst>
                  <a:gd name="T0" fmla="*/ 16 w 94"/>
                  <a:gd name="T1" fmla="*/ 18 h 94"/>
                  <a:gd name="T2" fmla="*/ 14 w 94"/>
                  <a:gd name="T3" fmla="*/ 75 h 94"/>
                  <a:gd name="T4" fmla="*/ 16 w 94"/>
                  <a:gd name="T5" fmla="*/ 78 h 94"/>
                  <a:gd name="T6" fmla="*/ 19 w 94"/>
                  <a:gd name="T7" fmla="*/ 80 h 94"/>
                  <a:gd name="T8" fmla="*/ 77 w 94"/>
                  <a:gd name="T9" fmla="*/ 78 h 94"/>
                  <a:gd name="T10" fmla="*/ 77 w 94"/>
                  <a:gd name="T11" fmla="*/ 18 h 94"/>
                  <a:gd name="T12" fmla="*/ 16 w 94"/>
                  <a:gd name="T13" fmla="*/ 18 h 94"/>
                  <a:gd name="T14" fmla="*/ 55 w 94"/>
                  <a:gd name="T15" fmla="*/ 56 h 94"/>
                  <a:gd name="T16" fmla="*/ 38 w 94"/>
                  <a:gd name="T17" fmla="*/ 56 h 94"/>
                  <a:gd name="T18" fmla="*/ 38 w 94"/>
                  <a:gd name="T19" fmla="*/ 39 h 94"/>
                  <a:gd name="T20" fmla="*/ 55 w 94"/>
                  <a:gd name="T21" fmla="*/ 39 h 94"/>
                  <a:gd name="T22" fmla="*/ 55 w 94"/>
                  <a:gd name="T23" fmla="*/ 5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94">
                    <a:moveTo>
                      <a:pt x="16" y="18"/>
                    </a:moveTo>
                    <a:cubicBezTo>
                      <a:pt x="0" y="33"/>
                      <a:pt x="1" y="58"/>
                      <a:pt x="14" y="75"/>
                    </a:cubicBezTo>
                    <a:cubicBezTo>
                      <a:pt x="15" y="76"/>
                      <a:pt x="15" y="77"/>
                      <a:pt x="16" y="78"/>
                    </a:cubicBezTo>
                    <a:cubicBezTo>
                      <a:pt x="17" y="79"/>
                      <a:pt x="18" y="80"/>
                      <a:pt x="19" y="80"/>
                    </a:cubicBezTo>
                    <a:cubicBezTo>
                      <a:pt x="36" y="94"/>
                      <a:pt x="60" y="93"/>
                      <a:pt x="77" y="78"/>
                    </a:cubicBezTo>
                    <a:cubicBezTo>
                      <a:pt x="94" y="62"/>
                      <a:pt x="92" y="34"/>
                      <a:pt x="77" y="18"/>
                    </a:cubicBezTo>
                    <a:cubicBezTo>
                      <a:pt x="60" y="0"/>
                      <a:pt x="33" y="2"/>
                      <a:pt x="16" y="18"/>
                    </a:cubicBezTo>
                    <a:close/>
                    <a:moveTo>
                      <a:pt x="55" y="56"/>
                    </a:moveTo>
                    <a:cubicBezTo>
                      <a:pt x="50" y="61"/>
                      <a:pt x="43" y="61"/>
                      <a:pt x="38" y="56"/>
                    </a:cubicBezTo>
                    <a:cubicBezTo>
                      <a:pt x="33" y="51"/>
                      <a:pt x="33" y="44"/>
                      <a:pt x="38" y="39"/>
                    </a:cubicBezTo>
                    <a:cubicBezTo>
                      <a:pt x="43" y="34"/>
                      <a:pt x="50" y="35"/>
                      <a:pt x="55" y="39"/>
                    </a:cubicBezTo>
                    <a:cubicBezTo>
                      <a:pt x="60" y="44"/>
                      <a:pt x="59" y="51"/>
                      <a:pt x="55"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1" name="Freeform 448"/>
              <p:cNvSpPr>
                <a:spLocks noEditPoints="1"/>
              </p:cNvSpPr>
              <p:nvPr/>
            </p:nvSpPr>
            <p:spPr bwMode="auto">
              <a:xfrm>
                <a:off x="8813800" y="4849813"/>
                <a:ext cx="233363" cy="233363"/>
              </a:xfrm>
              <a:custGeom>
                <a:avLst/>
                <a:gdLst>
                  <a:gd name="T0" fmla="*/ 16 w 94"/>
                  <a:gd name="T1" fmla="*/ 18 h 94"/>
                  <a:gd name="T2" fmla="*/ 14 w 94"/>
                  <a:gd name="T3" fmla="*/ 75 h 94"/>
                  <a:gd name="T4" fmla="*/ 16 w 94"/>
                  <a:gd name="T5" fmla="*/ 78 h 94"/>
                  <a:gd name="T6" fmla="*/ 19 w 94"/>
                  <a:gd name="T7" fmla="*/ 80 h 94"/>
                  <a:gd name="T8" fmla="*/ 77 w 94"/>
                  <a:gd name="T9" fmla="*/ 78 h 94"/>
                  <a:gd name="T10" fmla="*/ 77 w 94"/>
                  <a:gd name="T11" fmla="*/ 18 h 94"/>
                  <a:gd name="T12" fmla="*/ 16 w 94"/>
                  <a:gd name="T13" fmla="*/ 18 h 94"/>
                  <a:gd name="T14" fmla="*/ 55 w 94"/>
                  <a:gd name="T15" fmla="*/ 56 h 94"/>
                  <a:gd name="T16" fmla="*/ 38 w 94"/>
                  <a:gd name="T17" fmla="*/ 56 h 94"/>
                  <a:gd name="T18" fmla="*/ 38 w 94"/>
                  <a:gd name="T19" fmla="*/ 39 h 94"/>
                  <a:gd name="T20" fmla="*/ 55 w 94"/>
                  <a:gd name="T21" fmla="*/ 39 h 94"/>
                  <a:gd name="T22" fmla="*/ 55 w 94"/>
                  <a:gd name="T23" fmla="*/ 5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94">
                    <a:moveTo>
                      <a:pt x="16" y="18"/>
                    </a:moveTo>
                    <a:cubicBezTo>
                      <a:pt x="0" y="33"/>
                      <a:pt x="1" y="58"/>
                      <a:pt x="14" y="75"/>
                    </a:cubicBezTo>
                    <a:cubicBezTo>
                      <a:pt x="14" y="76"/>
                      <a:pt x="15" y="77"/>
                      <a:pt x="16" y="78"/>
                    </a:cubicBezTo>
                    <a:cubicBezTo>
                      <a:pt x="17" y="79"/>
                      <a:pt x="18" y="80"/>
                      <a:pt x="19" y="80"/>
                    </a:cubicBezTo>
                    <a:cubicBezTo>
                      <a:pt x="36" y="94"/>
                      <a:pt x="60" y="93"/>
                      <a:pt x="77" y="78"/>
                    </a:cubicBezTo>
                    <a:cubicBezTo>
                      <a:pt x="94" y="62"/>
                      <a:pt x="92" y="34"/>
                      <a:pt x="77" y="18"/>
                    </a:cubicBezTo>
                    <a:cubicBezTo>
                      <a:pt x="60" y="0"/>
                      <a:pt x="33" y="2"/>
                      <a:pt x="16" y="18"/>
                    </a:cubicBezTo>
                    <a:close/>
                    <a:moveTo>
                      <a:pt x="55" y="56"/>
                    </a:moveTo>
                    <a:cubicBezTo>
                      <a:pt x="50" y="61"/>
                      <a:pt x="43" y="61"/>
                      <a:pt x="38" y="56"/>
                    </a:cubicBezTo>
                    <a:cubicBezTo>
                      <a:pt x="33" y="51"/>
                      <a:pt x="33" y="44"/>
                      <a:pt x="38" y="39"/>
                    </a:cubicBezTo>
                    <a:cubicBezTo>
                      <a:pt x="43" y="34"/>
                      <a:pt x="50" y="35"/>
                      <a:pt x="55" y="39"/>
                    </a:cubicBezTo>
                    <a:cubicBezTo>
                      <a:pt x="60" y="44"/>
                      <a:pt x="59" y="51"/>
                      <a:pt x="55"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2" name="Freeform 449"/>
              <p:cNvSpPr>
                <a:spLocks noEditPoints="1"/>
              </p:cNvSpPr>
              <p:nvPr/>
            </p:nvSpPr>
            <p:spPr bwMode="auto">
              <a:xfrm>
                <a:off x="8521700" y="4302125"/>
                <a:ext cx="1241425" cy="1644650"/>
              </a:xfrm>
              <a:custGeom>
                <a:avLst/>
                <a:gdLst>
                  <a:gd name="T0" fmla="*/ 490 w 499"/>
                  <a:gd name="T1" fmla="*/ 482 h 664"/>
                  <a:gd name="T2" fmla="*/ 473 w 499"/>
                  <a:gd name="T3" fmla="*/ 193 h 664"/>
                  <a:gd name="T4" fmla="*/ 396 w 499"/>
                  <a:gd name="T5" fmla="*/ 157 h 664"/>
                  <a:gd name="T6" fmla="*/ 144 w 499"/>
                  <a:gd name="T7" fmla="*/ 62 h 664"/>
                  <a:gd name="T8" fmla="*/ 62 w 499"/>
                  <a:gd name="T9" fmla="*/ 157 h 664"/>
                  <a:gd name="T10" fmla="*/ 24 w 499"/>
                  <a:gd name="T11" fmla="*/ 234 h 664"/>
                  <a:gd name="T12" fmla="*/ 4 w 499"/>
                  <a:gd name="T13" fmla="*/ 573 h 664"/>
                  <a:gd name="T14" fmla="*/ 36 w 499"/>
                  <a:gd name="T15" fmla="*/ 664 h 664"/>
                  <a:gd name="T16" fmla="*/ 498 w 499"/>
                  <a:gd name="T17" fmla="*/ 633 h 664"/>
                  <a:gd name="T18" fmla="*/ 499 w 499"/>
                  <a:gd name="T19" fmla="*/ 627 h 664"/>
                  <a:gd name="T20" fmla="*/ 219 w 499"/>
                  <a:gd name="T21" fmla="*/ 48 h 664"/>
                  <a:gd name="T22" fmla="*/ 276 w 499"/>
                  <a:gd name="T23" fmla="*/ 47 h 664"/>
                  <a:gd name="T24" fmla="*/ 350 w 499"/>
                  <a:gd name="T25" fmla="*/ 107 h 664"/>
                  <a:gd name="T26" fmla="*/ 348 w 499"/>
                  <a:gd name="T27" fmla="*/ 157 h 664"/>
                  <a:gd name="T28" fmla="*/ 152 w 499"/>
                  <a:gd name="T29" fmla="*/ 157 h 664"/>
                  <a:gd name="T30" fmla="*/ 159 w 499"/>
                  <a:gd name="T31" fmla="*/ 92 h 664"/>
                  <a:gd name="T32" fmla="*/ 183 w 499"/>
                  <a:gd name="T33" fmla="*/ 157 h 664"/>
                  <a:gd name="T34" fmla="*/ 250 w 499"/>
                  <a:gd name="T35" fmla="*/ 94 h 664"/>
                  <a:gd name="T36" fmla="*/ 317 w 499"/>
                  <a:gd name="T37" fmla="*/ 157 h 664"/>
                  <a:gd name="T38" fmla="*/ 468 w 499"/>
                  <a:gd name="T39" fmla="*/ 631 h 664"/>
                  <a:gd name="T40" fmla="*/ 466 w 499"/>
                  <a:gd name="T41" fmla="*/ 633 h 664"/>
                  <a:gd name="T42" fmla="*/ 464 w 499"/>
                  <a:gd name="T43" fmla="*/ 633 h 664"/>
                  <a:gd name="T44" fmla="*/ 36 w 499"/>
                  <a:gd name="T45" fmla="*/ 633 h 664"/>
                  <a:gd name="T46" fmla="*/ 32 w 499"/>
                  <a:gd name="T47" fmla="*/ 631 h 664"/>
                  <a:gd name="T48" fmla="*/ 32 w 499"/>
                  <a:gd name="T49" fmla="*/ 629 h 664"/>
                  <a:gd name="T50" fmla="*/ 33 w 499"/>
                  <a:gd name="T51" fmla="*/ 604 h 664"/>
                  <a:gd name="T52" fmla="*/ 57 w 499"/>
                  <a:gd name="T53" fmla="*/ 199 h 664"/>
                  <a:gd name="T54" fmla="*/ 58 w 499"/>
                  <a:gd name="T55" fmla="*/ 192 h 664"/>
                  <a:gd name="T56" fmla="*/ 60 w 499"/>
                  <a:gd name="T57" fmla="*/ 188 h 664"/>
                  <a:gd name="T58" fmla="*/ 61 w 499"/>
                  <a:gd name="T59" fmla="*/ 188 h 664"/>
                  <a:gd name="T60" fmla="*/ 438 w 499"/>
                  <a:gd name="T61" fmla="*/ 188 h 664"/>
                  <a:gd name="T62" fmla="*/ 439 w 499"/>
                  <a:gd name="T63" fmla="*/ 188 h 664"/>
                  <a:gd name="T64" fmla="*/ 443 w 499"/>
                  <a:gd name="T65" fmla="*/ 191 h 664"/>
                  <a:gd name="T66" fmla="*/ 442 w 499"/>
                  <a:gd name="T67" fmla="*/ 194 h 664"/>
                  <a:gd name="T68" fmla="*/ 445 w 499"/>
                  <a:gd name="T69" fmla="*/ 233 h 664"/>
                  <a:gd name="T70" fmla="*/ 468 w 499"/>
                  <a:gd name="T71" fmla="*/ 628 h 664"/>
                  <a:gd name="T72" fmla="*/ 468 w 499"/>
                  <a:gd name="T73" fmla="*/ 63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9" h="664">
                    <a:moveTo>
                      <a:pt x="499" y="627"/>
                    </a:moveTo>
                    <a:cubicBezTo>
                      <a:pt x="496" y="578"/>
                      <a:pt x="493" y="530"/>
                      <a:pt x="490" y="482"/>
                    </a:cubicBezTo>
                    <a:cubicBezTo>
                      <a:pt x="476" y="246"/>
                      <a:pt x="476" y="246"/>
                      <a:pt x="476" y="246"/>
                    </a:cubicBezTo>
                    <a:cubicBezTo>
                      <a:pt x="475" y="228"/>
                      <a:pt x="474" y="210"/>
                      <a:pt x="473" y="193"/>
                    </a:cubicBezTo>
                    <a:cubicBezTo>
                      <a:pt x="472" y="173"/>
                      <a:pt x="458" y="157"/>
                      <a:pt x="437" y="157"/>
                    </a:cubicBezTo>
                    <a:cubicBezTo>
                      <a:pt x="396" y="157"/>
                      <a:pt x="396" y="157"/>
                      <a:pt x="396" y="157"/>
                    </a:cubicBezTo>
                    <a:cubicBezTo>
                      <a:pt x="391" y="101"/>
                      <a:pt x="359" y="48"/>
                      <a:pt x="306" y="25"/>
                    </a:cubicBezTo>
                    <a:cubicBezTo>
                      <a:pt x="250" y="0"/>
                      <a:pt x="185" y="16"/>
                      <a:pt x="144" y="62"/>
                    </a:cubicBezTo>
                    <a:cubicBezTo>
                      <a:pt x="121" y="88"/>
                      <a:pt x="107" y="122"/>
                      <a:pt x="104" y="157"/>
                    </a:cubicBezTo>
                    <a:cubicBezTo>
                      <a:pt x="62" y="157"/>
                      <a:pt x="62" y="157"/>
                      <a:pt x="62" y="157"/>
                    </a:cubicBezTo>
                    <a:cubicBezTo>
                      <a:pt x="45" y="157"/>
                      <a:pt x="30" y="170"/>
                      <a:pt x="27" y="186"/>
                    </a:cubicBezTo>
                    <a:cubicBezTo>
                      <a:pt x="25" y="202"/>
                      <a:pt x="25" y="218"/>
                      <a:pt x="24" y="234"/>
                    </a:cubicBezTo>
                    <a:cubicBezTo>
                      <a:pt x="22" y="268"/>
                      <a:pt x="20" y="302"/>
                      <a:pt x="18" y="337"/>
                    </a:cubicBezTo>
                    <a:cubicBezTo>
                      <a:pt x="14" y="416"/>
                      <a:pt x="9" y="494"/>
                      <a:pt x="4" y="573"/>
                    </a:cubicBezTo>
                    <a:cubicBezTo>
                      <a:pt x="3" y="591"/>
                      <a:pt x="2" y="610"/>
                      <a:pt x="1" y="628"/>
                    </a:cubicBezTo>
                    <a:cubicBezTo>
                      <a:pt x="0" y="648"/>
                      <a:pt x="17" y="664"/>
                      <a:pt x="36" y="664"/>
                    </a:cubicBezTo>
                    <a:cubicBezTo>
                      <a:pt x="464" y="664"/>
                      <a:pt x="464" y="664"/>
                      <a:pt x="464" y="664"/>
                    </a:cubicBezTo>
                    <a:cubicBezTo>
                      <a:pt x="482" y="664"/>
                      <a:pt x="496" y="650"/>
                      <a:pt x="498" y="633"/>
                    </a:cubicBezTo>
                    <a:cubicBezTo>
                      <a:pt x="499" y="632"/>
                      <a:pt x="499" y="630"/>
                      <a:pt x="499" y="629"/>
                    </a:cubicBezTo>
                    <a:cubicBezTo>
                      <a:pt x="499" y="628"/>
                      <a:pt x="499" y="627"/>
                      <a:pt x="499" y="627"/>
                    </a:cubicBezTo>
                    <a:close/>
                    <a:moveTo>
                      <a:pt x="159" y="92"/>
                    </a:moveTo>
                    <a:cubicBezTo>
                      <a:pt x="173" y="72"/>
                      <a:pt x="196" y="55"/>
                      <a:pt x="219" y="48"/>
                    </a:cubicBezTo>
                    <a:cubicBezTo>
                      <a:pt x="233" y="44"/>
                      <a:pt x="244" y="43"/>
                      <a:pt x="259" y="44"/>
                    </a:cubicBezTo>
                    <a:cubicBezTo>
                      <a:pt x="264" y="44"/>
                      <a:pt x="269" y="45"/>
                      <a:pt x="276" y="47"/>
                    </a:cubicBezTo>
                    <a:cubicBezTo>
                      <a:pt x="282" y="48"/>
                      <a:pt x="289" y="51"/>
                      <a:pt x="294" y="53"/>
                    </a:cubicBezTo>
                    <a:cubicBezTo>
                      <a:pt x="319" y="64"/>
                      <a:pt x="337" y="83"/>
                      <a:pt x="350" y="107"/>
                    </a:cubicBezTo>
                    <a:cubicBezTo>
                      <a:pt x="358" y="122"/>
                      <a:pt x="363" y="140"/>
                      <a:pt x="365" y="157"/>
                    </a:cubicBezTo>
                    <a:cubicBezTo>
                      <a:pt x="348" y="157"/>
                      <a:pt x="348" y="157"/>
                      <a:pt x="348" y="157"/>
                    </a:cubicBezTo>
                    <a:cubicBezTo>
                      <a:pt x="342" y="107"/>
                      <a:pt x="303" y="63"/>
                      <a:pt x="250" y="63"/>
                    </a:cubicBezTo>
                    <a:cubicBezTo>
                      <a:pt x="197" y="62"/>
                      <a:pt x="158" y="108"/>
                      <a:pt x="152" y="157"/>
                    </a:cubicBezTo>
                    <a:cubicBezTo>
                      <a:pt x="135" y="157"/>
                      <a:pt x="135" y="157"/>
                      <a:pt x="135" y="157"/>
                    </a:cubicBezTo>
                    <a:cubicBezTo>
                      <a:pt x="138" y="134"/>
                      <a:pt x="145" y="112"/>
                      <a:pt x="159" y="92"/>
                    </a:cubicBezTo>
                    <a:close/>
                    <a:moveTo>
                      <a:pt x="317" y="157"/>
                    </a:moveTo>
                    <a:cubicBezTo>
                      <a:pt x="183" y="157"/>
                      <a:pt x="183" y="157"/>
                      <a:pt x="183" y="157"/>
                    </a:cubicBezTo>
                    <a:cubicBezTo>
                      <a:pt x="185" y="142"/>
                      <a:pt x="192" y="127"/>
                      <a:pt x="202" y="116"/>
                    </a:cubicBezTo>
                    <a:cubicBezTo>
                      <a:pt x="215" y="102"/>
                      <a:pt x="232" y="94"/>
                      <a:pt x="250" y="94"/>
                    </a:cubicBezTo>
                    <a:cubicBezTo>
                      <a:pt x="268" y="93"/>
                      <a:pt x="285" y="102"/>
                      <a:pt x="298" y="116"/>
                    </a:cubicBezTo>
                    <a:cubicBezTo>
                      <a:pt x="308" y="127"/>
                      <a:pt x="315" y="142"/>
                      <a:pt x="317" y="157"/>
                    </a:cubicBezTo>
                    <a:close/>
                    <a:moveTo>
                      <a:pt x="468" y="630"/>
                    </a:moveTo>
                    <a:cubicBezTo>
                      <a:pt x="468" y="630"/>
                      <a:pt x="468" y="631"/>
                      <a:pt x="468" y="631"/>
                    </a:cubicBezTo>
                    <a:cubicBezTo>
                      <a:pt x="468" y="631"/>
                      <a:pt x="467" y="631"/>
                      <a:pt x="467" y="632"/>
                    </a:cubicBezTo>
                    <a:cubicBezTo>
                      <a:pt x="466" y="632"/>
                      <a:pt x="466" y="633"/>
                      <a:pt x="466" y="633"/>
                    </a:cubicBezTo>
                    <a:cubicBezTo>
                      <a:pt x="466" y="633"/>
                      <a:pt x="466" y="633"/>
                      <a:pt x="465" y="633"/>
                    </a:cubicBezTo>
                    <a:cubicBezTo>
                      <a:pt x="466" y="632"/>
                      <a:pt x="463" y="633"/>
                      <a:pt x="464" y="633"/>
                    </a:cubicBezTo>
                    <a:cubicBezTo>
                      <a:pt x="463" y="633"/>
                      <a:pt x="463" y="633"/>
                      <a:pt x="463" y="633"/>
                    </a:cubicBezTo>
                    <a:cubicBezTo>
                      <a:pt x="36" y="633"/>
                      <a:pt x="36" y="633"/>
                      <a:pt x="36" y="633"/>
                    </a:cubicBezTo>
                    <a:cubicBezTo>
                      <a:pt x="37" y="633"/>
                      <a:pt x="34" y="632"/>
                      <a:pt x="34" y="633"/>
                    </a:cubicBezTo>
                    <a:cubicBezTo>
                      <a:pt x="34" y="632"/>
                      <a:pt x="32" y="630"/>
                      <a:pt x="32" y="631"/>
                    </a:cubicBezTo>
                    <a:cubicBezTo>
                      <a:pt x="32" y="629"/>
                      <a:pt x="31" y="629"/>
                      <a:pt x="32" y="630"/>
                    </a:cubicBezTo>
                    <a:cubicBezTo>
                      <a:pt x="32" y="628"/>
                      <a:pt x="32" y="628"/>
                      <a:pt x="32" y="629"/>
                    </a:cubicBezTo>
                    <a:cubicBezTo>
                      <a:pt x="32" y="628"/>
                      <a:pt x="32" y="627"/>
                      <a:pt x="32" y="626"/>
                    </a:cubicBezTo>
                    <a:cubicBezTo>
                      <a:pt x="33" y="604"/>
                      <a:pt x="33" y="604"/>
                      <a:pt x="33" y="604"/>
                    </a:cubicBezTo>
                    <a:cubicBezTo>
                      <a:pt x="38" y="531"/>
                      <a:pt x="42" y="459"/>
                      <a:pt x="46" y="387"/>
                    </a:cubicBezTo>
                    <a:cubicBezTo>
                      <a:pt x="50" y="324"/>
                      <a:pt x="54" y="261"/>
                      <a:pt x="57" y="199"/>
                    </a:cubicBezTo>
                    <a:cubicBezTo>
                      <a:pt x="57" y="197"/>
                      <a:pt x="57" y="195"/>
                      <a:pt x="58" y="193"/>
                    </a:cubicBezTo>
                    <a:cubicBezTo>
                      <a:pt x="58" y="192"/>
                      <a:pt x="58" y="192"/>
                      <a:pt x="58" y="192"/>
                    </a:cubicBezTo>
                    <a:cubicBezTo>
                      <a:pt x="58" y="193"/>
                      <a:pt x="58" y="190"/>
                      <a:pt x="58" y="190"/>
                    </a:cubicBezTo>
                    <a:cubicBezTo>
                      <a:pt x="58" y="190"/>
                      <a:pt x="60" y="188"/>
                      <a:pt x="60" y="188"/>
                    </a:cubicBezTo>
                    <a:cubicBezTo>
                      <a:pt x="61" y="188"/>
                      <a:pt x="61" y="187"/>
                      <a:pt x="60" y="188"/>
                    </a:cubicBezTo>
                    <a:cubicBezTo>
                      <a:pt x="62" y="188"/>
                      <a:pt x="63" y="188"/>
                      <a:pt x="61" y="188"/>
                    </a:cubicBezTo>
                    <a:cubicBezTo>
                      <a:pt x="66" y="188"/>
                      <a:pt x="70" y="188"/>
                      <a:pt x="75" y="188"/>
                    </a:cubicBezTo>
                    <a:cubicBezTo>
                      <a:pt x="438" y="188"/>
                      <a:pt x="438" y="188"/>
                      <a:pt x="438" y="188"/>
                    </a:cubicBezTo>
                    <a:cubicBezTo>
                      <a:pt x="439" y="188"/>
                      <a:pt x="438" y="188"/>
                      <a:pt x="438" y="188"/>
                    </a:cubicBezTo>
                    <a:cubicBezTo>
                      <a:pt x="438" y="188"/>
                      <a:pt x="439" y="188"/>
                      <a:pt x="439" y="188"/>
                    </a:cubicBezTo>
                    <a:cubicBezTo>
                      <a:pt x="437" y="188"/>
                      <a:pt x="442" y="189"/>
                      <a:pt x="440" y="188"/>
                    </a:cubicBezTo>
                    <a:cubicBezTo>
                      <a:pt x="442" y="190"/>
                      <a:pt x="442" y="190"/>
                      <a:pt x="443" y="191"/>
                    </a:cubicBezTo>
                    <a:cubicBezTo>
                      <a:pt x="442" y="191"/>
                      <a:pt x="442" y="192"/>
                      <a:pt x="442" y="192"/>
                    </a:cubicBezTo>
                    <a:cubicBezTo>
                      <a:pt x="442" y="193"/>
                      <a:pt x="442" y="193"/>
                      <a:pt x="442" y="194"/>
                    </a:cubicBezTo>
                    <a:cubicBezTo>
                      <a:pt x="443" y="197"/>
                      <a:pt x="443" y="199"/>
                      <a:pt x="443" y="202"/>
                    </a:cubicBezTo>
                    <a:cubicBezTo>
                      <a:pt x="443" y="212"/>
                      <a:pt x="444" y="223"/>
                      <a:pt x="445" y="233"/>
                    </a:cubicBezTo>
                    <a:cubicBezTo>
                      <a:pt x="458" y="462"/>
                      <a:pt x="458" y="462"/>
                      <a:pt x="458" y="462"/>
                    </a:cubicBezTo>
                    <a:cubicBezTo>
                      <a:pt x="461" y="517"/>
                      <a:pt x="465" y="572"/>
                      <a:pt x="468" y="628"/>
                    </a:cubicBezTo>
                    <a:cubicBezTo>
                      <a:pt x="468" y="628"/>
                      <a:pt x="468" y="628"/>
                      <a:pt x="468" y="628"/>
                    </a:cubicBezTo>
                    <a:cubicBezTo>
                      <a:pt x="468" y="629"/>
                      <a:pt x="468" y="631"/>
                      <a:pt x="468" y="6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grpSp>
        <p:nvGrpSpPr>
          <p:cNvPr id="43" name="Group 42"/>
          <p:cNvGrpSpPr/>
          <p:nvPr/>
        </p:nvGrpSpPr>
        <p:grpSpPr>
          <a:xfrm>
            <a:off x="469770" y="4001345"/>
            <a:ext cx="2368070" cy="337185"/>
            <a:chOff x="469770" y="4001345"/>
            <a:chExt cx="2368070" cy="337185"/>
          </a:xfrm>
        </p:grpSpPr>
        <p:sp>
          <p:nvSpPr>
            <p:cNvPr id="19" name="TextBox 18"/>
            <p:cNvSpPr txBox="1"/>
            <p:nvPr/>
          </p:nvSpPr>
          <p:spPr>
            <a:xfrm>
              <a:off x="889978" y="4001345"/>
              <a:ext cx="1947862" cy="337185"/>
            </a:xfrm>
            <a:prstGeom prst="rect">
              <a:avLst/>
            </a:prstGeom>
            <a:noFill/>
          </p:spPr>
          <p:txBody>
            <a:bodyPr wrap="square" rtlCol="0">
              <a:spAutoFit/>
            </a:bodyPr>
            <a:lstStyle/>
            <a:p>
              <a:r>
                <a:rPr lang="en-US" sz="1600" dirty="0">
                  <a:solidFill>
                    <a:schemeClr val="bg1"/>
                  </a:solidFill>
                  <a:cs typeface="+mn-ea"/>
                  <a:sym typeface="+mn-lt"/>
                </a:rPr>
                <a:t>Creative Design</a:t>
              </a:r>
            </a:p>
          </p:txBody>
        </p:sp>
        <p:grpSp>
          <p:nvGrpSpPr>
            <p:cNvPr id="33" name="Group 32"/>
            <p:cNvGrpSpPr/>
            <p:nvPr/>
          </p:nvGrpSpPr>
          <p:grpSpPr>
            <a:xfrm>
              <a:off x="469770" y="4025108"/>
              <a:ext cx="241501" cy="240997"/>
              <a:chOff x="8380413" y="4381500"/>
              <a:chExt cx="1520825" cy="1517650"/>
            </a:xfrm>
            <a:solidFill>
              <a:schemeClr val="bg1"/>
            </a:solidFill>
          </p:grpSpPr>
          <p:sp>
            <p:nvSpPr>
              <p:cNvPr id="34" name="Freeform 71"/>
              <p:cNvSpPr/>
              <p:nvPr/>
            </p:nvSpPr>
            <p:spPr bwMode="auto">
              <a:xfrm>
                <a:off x="8550276" y="5156200"/>
                <a:ext cx="576263" cy="574675"/>
              </a:xfrm>
              <a:custGeom>
                <a:avLst/>
                <a:gdLst>
                  <a:gd name="T0" fmla="*/ 109 w 232"/>
                  <a:gd name="T1" fmla="*/ 89 h 232"/>
                  <a:gd name="T2" fmla="*/ 31 w 232"/>
                  <a:gd name="T3" fmla="*/ 12 h 232"/>
                  <a:gd name="T4" fmla="*/ 12 w 232"/>
                  <a:gd name="T5" fmla="*/ 31 h 232"/>
                  <a:gd name="T6" fmla="*/ 123 w 232"/>
                  <a:gd name="T7" fmla="*/ 142 h 232"/>
                  <a:gd name="T8" fmla="*/ 201 w 232"/>
                  <a:gd name="T9" fmla="*/ 220 h 232"/>
                  <a:gd name="T10" fmla="*/ 220 w 232"/>
                  <a:gd name="T11" fmla="*/ 200 h 232"/>
                  <a:gd name="T12" fmla="*/ 109 w 232"/>
                  <a:gd name="T13" fmla="*/ 89 h 232"/>
                </a:gdLst>
                <a:ahLst/>
                <a:cxnLst>
                  <a:cxn ang="0">
                    <a:pos x="T0" y="T1"/>
                  </a:cxn>
                  <a:cxn ang="0">
                    <a:pos x="T2" y="T3"/>
                  </a:cxn>
                  <a:cxn ang="0">
                    <a:pos x="T4" y="T5"/>
                  </a:cxn>
                  <a:cxn ang="0">
                    <a:pos x="T6" y="T7"/>
                  </a:cxn>
                  <a:cxn ang="0">
                    <a:pos x="T8" y="T9"/>
                  </a:cxn>
                  <a:cxn ang="0">
                    <a:pos x="T10" y="T11"/>
                  </a:cxn>
                  <a:cxn ang="0">
                    <a:pos x="T12" y="T13"/>
                  </a:cxn>
                </a:cxnLst>
                <a:rect l="0" t="0" r="r" b="b"/>
                <a:pathLst>
                  <a:path w="232" h="232">
                    <a:moveTo>
                      <a:pt x="109" y="89"/>
                    </a:moveTo>
                    <a:cubicBezTo>
                      <a:pt x="83" y="63"/>
                      <a:pt x="57" y="38"/>
                      <a:pt x="31" y="12"/>
                    </a:cubicBezTo>
                    <a:cubicBezTo>
                      <a:pt x="19" y="0"/>
                      <a:pt x="0" y="19"/>
                      <a:pt x="12" y="31"/>
                    </a:cubicBezTo>
                    <a:cubicBezTo>
                      <a:pt x="49" y="68"/>
                      <a:pt x="86" y="105"/>
                      <a:pt x="123" y="142"/>
                    </a:cubicBezTo>
                    <a:cubicBezTo>
                      <a:pt x="149" y="168"/>
                      <a:pt x="175" y="194"/>
                      <a:pt x="201" y="220"/>
                    </a:cubicBezTo>
                    <a:cubicBezTo>
                      <a:pt x="213" y="232"/>
                      <a:pt x="232" y="213"/>
                      <a:pt x="220" y="200"/>
                    </a:cubicBezTo>
                    <a:cubicBezTo>
                      <a:pt x="183" y="163"/>
                      <a:pt x="146" y="126"/>
                      <a:pt x="109"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5" name="Freeform 72"/>
              <p:cNvSpPr>
                <a:spLocks noEditPoints="1"/>
              </p:cNvSpPr>
              <p:nvPr/>
            </p:nvSpPr>
            <p:spPr bwMode="auto">
              <a:xfrm>
                <a:off x="8380413" y="4381500"/>
                <a:ext cx="1520825" cy="1517650"/>
              </a:xfrm>
              <a:custGeom>
                <a:avLst/>
                <a:gdLst>
                  <a:gd name="T0" fmla="*/ 612 w 612"/>
                  <a:gd name="T1" fmla="*/ 266 h 612"/>
                  <a:gd name="T2" fmla="*/ 611 w 612"/>
                  <a:gd name="T3" fmla="*/ 257 h 612"/>
                  <a:gd name="T4" fmla="*/ 609 w 612"/>
                  <a:gd name="T5" fmla="*/ 220 h 612"/>
                  <a:gd name="T6" fmla="*/ 604 w 612"/>
                  <a:gd name="T7" fmla="*/ 113 h 612"/>
                  <a:gd name="T8" fmla="*/ 600 w 612"/>
                  <a:gd name="T9" fmla="*/ 51 h 612"/>
                  <a:gd name="T10" fmla="*/ 559 w 612"/>
                  <a:gd name="T11" fmla="*/ 11 h 612"/>
                  <a:gd name="T12" fmla="*/ 532 w 612"/>
                  <a:gd name="T13" fmla="*/ 10 h 612"/>
                  <a:gd name="T14" fmla="*/ 349 w 612"/>
                  <a:gd name="T15" fmla="*/ 0 h 612"/>
                  <a:gd name="T16" fmla="*/ 326 w 612"/>
                  <a:gd name="T17" fmla="*/ 5 h 612"/>
                  <a:gd name="T18" fmla="*/ 319 w 612"/>
                  <a:gd name="T19" fmla="*/ 9 h 612"/>
                  <a:gd name="T20" fmla="*/ 235 w 612"/>
                  <a:gd name="T21" fmla="*/ 93 h 612"/>
                  <a:gd name="T22" fmla="*/ 83 w 612"/>
                  <a:gd name="T23" fmla="*/ 245 h 612"/>
                  <a:gd name="T24" fmla="*/ 28 w 612"/>
                  <a:gd name="T25" fmla="*/ 299 h 612"/>
                  <a:gd name="T26" fmla="*/ 15 w 612"/>
                  <a:gd name="T27" fmla="*/ 313 h 612"/>
                  <a:gd name="T28" fmla="*/ 0 w 612"/>
                  <a:gd name="T29" fmla="*/ 348 h 612"/>
                  <a:gd name="T30" fmla="*/ 37 w 612"/>
                  <a:gd name="T31" fmla="*/ 403 h 612"/>
                  <a:gd name="T32" fmla="*/ 104 w 612"/>
                  <a:gd name="T33" fmla="*/ 470 h 612"/>
                  <a:gd name="T34" fmla="*/ 228 w 612"/>
                  <a:gd name="T35" fmla="*/ 594 h 612"/>
                  <a:gd name="T36" fmla="*/ 267 w 612"/>
                  <a:gd name="T37" fmla="*/ 612 h 612"/>
                  <a:gd name="T38" fmla="*/ 299 w 612"/>
                  <a:gd name="T39" fmla="*/ 597 h 612"/>
                  <a:gd name="T40" fmla="*/ 337 w 612"/>
                  <a:gd name="T41" fmla="*/ 559 h 612"/>
                  <a:gd name="T42" fmla="*/ 483 w 612"/>
                  <a:gd name="T43" fmla="*/ 413 h 612"/>
                  <a:gd name="T44" fmla="*/ 597 w 612"/>
                  <a:gd name="T45" fmla="*/ 299 h 612"/>
                  <a:gd name="T46" fmla="*/ 603 w 612"/>
                  <a:gd name="T47" fmla="*/ 293 h 612"/>
                  <a:gd name="T48" fmla="*/ 606 w 612"/>
                  <a:gd name="T49" fmla="*/ 287 h 612"/>
                  <a:gd name="T50" fmla="*/ 612 w 612"/>
                  <a:gd name="T51" fmla="*/ 266 h 612"/>
                  <a:gd name="T52" fmla="*/ 584 w 612"/>
                  <a:gd name="T53" fmla="*/ 273 h 612"/>
                  <a:gd name="T54" fmla="*/ 582 w 612"/>
                  <a:gd name="T55" fmla="*/ 276 h 612"/>
                  <a:gd name="T56" fmla="*/ 500 w 612"/>
                  <a:gd name="T57" fmla="*/ 358 h 612"/>
                  <a:gd name="T58" fmla="*/ 348 w 612"/>
                  <a:gd name="T59" fmla="*/ 510 h 612"/>
                  <a:gd name="T60" fmla="*/ 293 w 612"/>
                  <a:gd name="T61" fmla="*/ 564 h 612"/>
                  <a:gd name="T62" fmla="*/ 280 w 612"/>
                  <a:gd name="T63" fmla="*/ 578 h 612"/>
                  <a:gd name="T64" fmla="*/ 277 w 612"/>
                  <a:gd name="T65" fmla="*/ 580 h 612"/>
                  <a:gd name="T66" fmla="*/ 272 w 612"/>
                  <a:gd name="T67" fmla="*/ 584 h 612"/>
                  <a:gd name="T68" fmla="*/ 265 w 612"/>
                  <a:gd name="T69" fmla="*/ 585 h 612"/>
                  <a:gd name="T70" fmla="*/ 263 w 612"/>
                  <a:gd name="T71" fmla="*/ 585 h 612"/>
                  <a:gd name="T72" fmla="*/ 257 w 612"/>
                  <a:gd name="T73" fmla="*/ 583 h 612"/>
                  <a:gd name="T74" fmla="*/ 243 w 612"/>
                  <a:gd name="T75" fmla="*/ 571 h 612"/>
                  <a:gd name="T76" fmla="*/ 222 w 612"/>
                  <a:gd name="T77" fmla="*/ 550 h 612"/>
                  <a:gd name="T78" fmla="*/ 151 w 612"/>
                  <a:gd name="T79" fmla="*/ 479 h 612"/>
                  <a:gd name="T80" fmla="*/ 35 w 612"/>
                  <a:gd name="T81" fmla="*/ 363 h 612"/>
                  <a:gd name="T82" fmla="*/ 28 w 612"/>
                  <a:gd name="T83" fmla="*/ 353 h 612"/>
                  <a:gd name="T84" fmla="*/ 32 w 612"/>
                  <a:gd name="T85" fmla="*/ 334 h 612"/>
                  <a:gd name="T86" fmla="*/ 40 w 612"/>
                  <a:gd name="T87" fmla="*/ 326 h 612"/>
                  <a:gd name="T88" fmla="*/ 86 w 612"/>
                  <a:gd name="T89" fmla="*/ 280 h 612"/>
                  <a:gd name="T90" fmla="*/ 236 w 612"/>
                  <a:gd name="T91" fmla="*/ 130 h 612"/>
                  <a:gd name="T92" fmla="*/ 335 w 612"/>
                  <a:gd name="T93" fmla="*/ 30 h 612"/>
                  <a:gd name="T94" fmla="*/ 339 w 612"/>
                  <a:gd name="T95" fmla="*/ 28 h 612"/>
                  <a:gd name="T96" fmla="*/ 358 w 612"/>
                  <a:gd name="T97" fmla="*/ 28 h 612"/>
                  <a:gd name="T98" fmla="*/ 398 w 612"/>
                  <a:gd name="T99" fmla="*/ 30 h 612"/>
                  <a:gd name="T100" fmla="*/ 505 w 612"/>
                  <a:gd name="T101" fmla="*/ 35 h 612"/>
                  <a:gd name="T102" fmla="*/ 546 w 612"/>
                  <a:gd name="T103" fmla="*/ 38 h 612"/>
                  <a:gd name="T104" fmla="*/ 558 w 612"/>
                  <a:gd name="T105" fmla="*/ 38 h 612"/>
                  <a:gd name="T106" fmla="*/ 565 w 612"/>
                  <a:gd name="T107" fmla="*/ 39 h 612"/>
                  <a:gd name="T108" fmla="*/ 574 w 612"/>
                  <a:gd name="T109" fmla="*/ 51 h 612"/>
                  <a:gd name="T110" fmla="*/ 574 w 612"/>
                  <a:gd name="T111" fmla="*/ 59 h 612"/>
                  <a:gd name="T112" fmla="*/ 576 w 612"/>
                  <a:gd name="T113" fmla="*/ 95 h 612"/>
                  <a:gd name="T114" fmla="*/ 585 w 612"/>
                  <a:gd name="T115" fmla="*/ 267 h 612"/>
                  <a:gd name="T116" fmla="*/ 584 w 612"/>
                  <a:gd name="T117" fmla="*/ 2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2" h="612">
                    <a:moveTo>
                      <a:pt x="612" y="266"/>
                    </a:moveTo>
                    <a:cubicBezTo>
                      <a:pt x="612" y="263"/>
                      <a:pt x="611" y="260"/>
                      <a:pt x="611" y="257"/>
                    </a:cubicBezTo>
                    <a:cubicBezTo>
                      <a:pt x="611" y="245"/>
                      <a:pt x="610" y="232"/>
                      <a:pt x="609" y="220"/>
                    </a:cubicBezTo>
                    <a:cubicBezTo>
                      <a:pt x="607" y="184"/>
                      <a:pt x="606" y="148"/>
                      <a:pt x="604" y="113"/>
                    </a:cubicBezTo>
                    <a:cubicBezTo>
                      <a:pt x="603" y="92"/>
                      <a:pt x="601" y="71"/>
                      <a:pt x="600" y="51"/>
                    </a:cubicBezTo>
                    <a:cubicBezTo>
                      <a:pt x="599" y="28"/>
                      <a:pt x="581" y="12"/>
                      <a:pt x="559" y="11"/>
                    </a:cubicBezTo>
                    <a:cubicBezTo>
                      <a:pt x="550" y="11"/>
                      <a:pt x="541" y="10"/>
                      <a:pt x="532" y="10"/>
                    </a:cubicBezTo>
                    <a:cubicBezTo>
                      <a:pt x="471" y="7"/>
                      <a:pt x="410" y="3"/>
                      <a:pt x="349" y="0"/>
                    </a:cubicBezTo>
                    <a:cubicBezTo>
                      <a:pt x="340" y="0"/>
                      <a:pt x="333" y="1"/>
                      <a:pt x="326" y="5"/>
                    </a:cubicBezTo>
                    <a:cubicBezTo>
                      <a:pt x="323" y="6"/>
                      <a:pt x="321" y="7"/>
                      <a:pt x="319" y="9"/>
                    </a:cubicBezTo>
                    <a:cubicBezTo>
                      <a:pt x="291" y="37"/>
                      <a:pt x="263" y="65"/>
                      <a:pt x="235" y="93"/>
                    </a:cubicBezTo>
                    <a:cubicBezTo>
                      <a:pt x="184" y="144"/>
                      <a:pt x="133" y="194"/>
                      <a:pt x="83" y="245"/>
                    </a:cubicBezTo>
                    <a:cubicBezTo>
                      <a:pt x="65" y="263"/>
                      <a:pt x="46" y="281"/>
                      <a:pt x="28" y="299"/>
                    </a:cubicBezTo>
                    <a:cubicBezTo>
                      <a:pt x="24" y="304"/>
                      <a:pt x="19" y="308"/>
                      <a:pt x="15" y="313"/>
                    </a:cubicBezTo>
                    <a:cubicBezTo>
                      <a:pt x="5" y="322"/>
                      <a:pt x="0" y="334"/>
                      <a:pt x="0" y="348"/>
                    </a:cubicBezTo>
                    <a:cubicBezTo>
                      <a:pt x="1" y="372"/>
                      <a:pt x="21" y="387"/>
                      <a:pt x="37" y="403"/>
                    </a:cubicBezTo>
                    <a:cubicBezTo>
                      <a:pt x="59" y="425"/>
                      <a:pt x="81" y="448"/>
                      <a:pt x="104" y="470"/>
                    </a:cubicBezTo>
                    <a:cubicBezTo>
                      <a:pt x="228" y="594"/>
                      <a:pt x="228" y="594"/>
                      <a:pt x="228" y="594"/>
                    </a:cubicBezTo>
                    <a:cubicBezTo>
                      <a:pt x="238" y="605"/>
                      <a:pt x="251" y="612"/>
                      <a:pt x="267" y="612"/>
                    </a:cubicBezTo>
                    <a:cubicBezTo>
                      <a:pt x="280" y="611"/>
                      <a:pt x="290" y="605"/>
                      <a:pt x="299" y="597"/>
                    </a:cubicBezTo>
                    <a:cubicBezTo>
                      <a:pt x="312" y="584"/>
                      <a:pt x="324" y="571"/>
                      <a:pt x="337" y="559"/>
                    </a:cubicBezTo>
                    <a:cubicBezTo>
                      <a:pt x="483" y="413"/>
                      <a:pt x="483" y="413"/>
                      <a:pt x="483" y="413"/>
                    </a:cubicBezTo>
                    <a:cubicBezTo>
                      <a:pt x="521" y="375"/>
                      <a:pt x="559" y="337"/>
                      <a:pt x="597" y="299"/>
                    </a:cubicBezTo>
                    <a:cubicBezTo>
                      <a:pt x="599" y="297"/>
                      <a:pt x="601" y="295"/>
                      <a:pt x="603" y="293"/>
                    </a:cubicBezTo>
                    <a:cubicBezTo>
                      <a:pt x="605" y="291"/>
                      <a:pt x="606" y="289"/>
                      <a:pt x="606" y="287"/>
                    </a:cubicBezTo>
                    <a:cubicBezTo>
                      <a:pt x="610" y="280"/>
                      <a:pt x="612" y="274"/>
                      <a:pt x="612" y="266"/>
                    </a:cubicBezTo>
                    <a:close/>
                    <a:moveTo>
                      <a:pt x="584" y="273"/>
                    </a:moveTo>
                    <a:cubicBezTo>
                      <a:pt x="583" y="274"/>
                      <a:pt x="582" y="275"/>
                      <a:pt x="582" y="276"/>
                    </a:cubicBezTo>
                    <a:cubicBezTo>
                      <a:pt x="500" y="358"/>
                      <a:pt x="500" y="358"/>
                      <a:pt x="500" y="358"/>
                    </a:cubicBezTo>
                    <a:cubicBezTo>
                      <a:pt x="449" y="409"/>
                      <a:pt x="398" y="459"/>
                      <a:pt x="348" y="510"/>
                    </a:cubicBezTo>
                    <a:cubicBezTo>
                      <a:pt x="329" y="528"/>
                      <a:pt x="311" y="546"/>
                      <a:pt x="293" y="564"/>
                    </a:cubicBezTo>
                    <a:cubicBezTo>
                      <a:pt x="289" y="569"/>
                      <a:pt x="284" y="573"/>
                      <a:pt x="280" y="578"/>
                    </a:cubicBezTo>
                    <a:cubicBezTo>
                      <a:pt x="277" y="580"/>
                      <a:pt x="277" y="580"/>
                      <a:pt x="277" y="580"/>
                    </a:cubicBezTo>
                    <a:cubicBezTo>
                      <a:pt x="276" y="582"/>
                      <a:pt x="274" y="583"/>
                      <a:pt x="272" y="584"/>
                    </a:cubicBezTo>
                    <a:cubicBezTo>
                      <a:pt x="269" y="585"/>
                      <a:pt x="268" y="585"/>
                      <a:pt x="265" y="585"/>
                    </a:cubicBezTo>
                    <a:cubicBezTo>
                      <a:pt x="265" y="585"/>
                      <a:pt x="262" y="584"/>
                      <a:pt x="263" y="585"/>
                    </a:cubicBezTo>
                    <a:cubicBezTo>
                      <a:pt x="261" y="584"/>
                      <a:pt x="259" y="584"/>
                      <a:pt x="257" y="583"/>
                    </a:cubicBezTo>
                    <a:cubicBezTo>
                      <a:pt x="252" y="581"/>
                      <a:pt x="247" y="576"/>
                      <a:pt x="243" y="571"/>
                    </a:cubicBezTo>
                    <a:cubicBezTo>
                      <a:pt x="236" y="564"/>
                      <a:pt x="229" y="557"/>
                      <a:pt x="222" y="550"/>
                    </a:cubicBezTo>
                    <a:cubicBezTo>
                      <a:pt x="151" y="479"/>
                      <a:pt x="151" y="479"/>
                      <a:pt x="151" y="479"/>
                    </a:cubicBezTo>
                    <a:cubicBezTo>
                      <a:pt x="112" y="441"/>
                      <a:pt x="74" y="402"/>
                      <a:pt x="35" y="363"/>
                    </a:cubicBezTo>
                    <a:cubicBezTo>
                      <a:pt x="32" y="360"/>
                      <a:pt x="29" y="356"/>
                      <a:pt x="28" y="353"/>
                    </a:cubicBezTo>
                    <a:cubicBezTo>
                      <a:pt x="26" y="346"/>
                      <a:pt x="27" y="339"/>
                      <a:pt x="32" y="334"/>
                    </a:cubicBezTo>
                    <a:cubicBezTo>
                      <a:pt x="34" y="331"/>
                      <a:pt x="37" y="329"/>
                      <a:pt x="40" y="326"/>
                    </a:cubicBezTo>
                    <a:cubicBezTo>
                      <a:pt x="55" y="311"/>
                      <a:pt x="71" y="295"/>
                      <a:pt x="86" y="280"/>
                    </a:cubicBezTo>
                    <a:cubicBezTo>
                      <a:pt x="136" y="230"/>
                      <a:pt x="186" y="180"/>
                      <a:pt x="236" y="130"/>
                    </a:cubicBezTo>
                    <a:cubicBezTo>
                      <a:pt x="269" y="96"/>
                      <a:pt x="302" y="63"/>
                      <a:pt x="335" y="30"/>
                    </a:cubicBezTo>
                    <a:cubicBezTo>
                      <a:pt x="337" y="30"/>
                      <a:pt x="338" y="29"/>
                      <a:pt x="339" y="28"/>
                    </a:cubicBezTo>
                    <a:cubicBezTo>
                      <a:pt x="342" y="25"/>
                      <a:pt x="353" y="27"/>
                      <a:pt x="358" y="28"/>
                    </a:cubicBezTo>
                    <a:cubicBezTo>
                      <a:pt x="371" y="28"/>
                      <a:pt x="384" y="29"/>
                      <a:pt x="398" y="30"/>
                    </a:cubicBezTo>
                    <a:cubicBezTo>
                      <a:pt x="434" y="32"/>
                      <a:pt x="469" y="33"/>
                      <a:pt x="505" y="35"/>
                    </a:cubicBezTo>
                    <a:cubicBezTo>
                      <a:pt x="519" y="36"/>
                      <a:pt x="533" y="37"/>
                      <a:pt x="546" y="38"/>
                    </a:cubicBezTo>
                    <a:cubicBezTo>
                      <a:pt x="550" y="38"/>
                      <a:pt x="554" y="38"/>
                      <a:pt x="558" y="38"/>
                    </a:cubicBezTo>
                    <a:cubicBezTo>
                      <a:pt x="561" y="38"/>
                      <a:pt x="562" y="38"/>
                      <a:pt x="565" y="39"/>
                    </a:cubicBezTo>
                    <a:cubicBezTo>
                      <a:pt x="569" y="41"/>
                      <a:pt x="573" y="47"/>
                      <a:pt x="574" y="51"/>
                    </a:cubicBezTo>
                    <a:cubicBezTo>
                      <a:pt x="574" y="54"/>
                      <a:pt x="574" y="57"/>
                      <a:pt x="574" y="59"/>
                    </a:cubicBezTo>
                    <a:cubicBezTo>
                      <a:pt x="575" y="71"/>
                      <a:pt x="575" y="83"/>
                      <a:pt x="576" y="95"/>
                    </a:cubicBezTo>
                    <a:cubicBezTo>
                      <a:pt x="579" y="152"/>
                      <a:pt x="582" y="209"/>
                      <a:pt x="585" y="267"/>
                    </a:cubicBezTo>
                    <a:cubicBezTo>
                      <a:pt x="585" y="269"/>
                      <a:pt x="585" y="272"/>
                      <a:pt x="584" y="2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6" name="Freeform 73"/>
              <p:cNvSpPr>
                <a:spLocks noEditPoints="1"/>
              </p:cNvSpPr>
              <p:nvPr/>
            </p:nvSpPr>
            <p:spPr bwMode="auto">
              <a:xfrm>
                <a:off x="9372601" y="4637088"/>
                <a:ext cx="277813" cy="277813"/>
              </a:xfrm>
              <a:custGeom>
                <a:avLst/>
                <a:gdLst>
                  <a:gd name="T0" fmla="*/ 20 w 112"/>
                  <a:gd name="T1" fmla="*/ 21 h 112"/>
                  <a:gd name="T2" fmla="*/ 18 w 112"/>
                  <a:gd name="T3" fmla="*/ 91 h 112"/>
                  <a:gd name="T4" fmla="*/ 20 w 112"/>
                  <a:gd name="T5" fmla="*/ 93 h 112"/>
                  <a:gd name="T6" fmla="*/ 21 w 112"/>
                  <a:gd name="T7" fmla="*/ 94 h 112"/>
                  <a:gd name="T8" fmla="*/ 91 w 112"/>
                  <a:gd name="T9" fmla="*/ 93 h 112"/>
                  <a:gd name="T10" fmla="*/ 91 w 112"/>
                  <a:gd name="T11" fmla="*/ 21 h 112"/>
                  <a:gd name="T12" fmla="*/ 20 w 112"/>
                  <a:gd name="T13" fmla="*/ 21 h 112"/>
                  <a:gd name="T14" fmla="*/ 72 w 112"/>
                  <a:gd name="T15" fmla="*/ 73 h 112"/>
                  <a:gd name="T16" fmla="*/ 39 w 112"/>
                  <a:gd name="T17" fmla="*/ 73 h 112"/>
                  <a:gd name="T18" fmla="*/ 39 w 112"/>
                  <a:gd name="T19" fmla="*/ 40 h 112"/>
                  <a:gd name="T20" fmla="*/ 72 w 112"/>
                  <a:gd name="T21" fmla="*/ 40 h 112"/>
                  <a:gd name="T22" fmla="*/ 72 w 112"/>
                  <a:gd name="T23" fmla="*/ 7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 h="112">
                    <a:moveTo>
                      <a:pt x="20" y="21"/>
                    </a:moveTo>
                    <a:cubicBezTo>
                      <a:pt x="0" y="40"/>
                      <a:pt x="1" y="71"/>
                      <a:pt x="18" y="91"/>
                    </a:cubicBezTo>
                    <a:cubicBezTo>
                      <a:pt x="19" y="92"/>
                      <a:pt x="19" y="92"/>
                      <a:pt x="20" y="93"/>
                    </a:cubicBezTo>
                    <a:cubicBezTo>
                      <a:pt x="20" y="93"/>
                      <a:pt x="20" y="93"/>
                      <a:pt x="21" y="94"/>
                    </a:cubicBezTo>
                    <a:cubicBezTo>
                      <a:pt x="41" y="112"/>
                      <a:pt x="72" y="111"/>
                      <a:pt x="91" y="93"/>
                    </a:cubicBezTo>
                    <a:cubicBezTo>
                      <a:pt x="112" y="73"/>
                      <a:pt x="110" y="40"/>
                      <a:pt x="91" y="21"/>
                    </a:cubicBezTo>
                    <a:cubicBezTo>
                      <a:pt x="72" y="0"/>
                      <a:pt x="39" y="2"/>
                      <a:pt x="20" y="21"/>
                    </a:cubicBezTo>
                    <a:close/>
                    <a:moveTo>
                      <a:pt x="72" y="73"/>
                    </a:moveTo>
                    <a:cubicBezTo>
                      <a:pt x="63" y="83"/>
                      <a:pt x="48" y="83"/>
                      <a:pt x="39" y="73"/>
                    </a:cubicBezTo>
                    <a:cubicBezTo>
                      <a:pt x="29" y="64"/>
                      <a:pt x="29" y="49"/>
                      <a:pt x="39" y="40"/>
                    </a:cubicBezTo>
                    <a:cubicBezTo>
                      <a:pt x="48" y="30"/>
                      <a:pt x="63" y="31"/>
                      <a:pt x="72" y="40"/>
                    </a:cubicBezTo>
                    <a:cubicBezTo>
                      <a:pt x="82" y="49"/>
                      <a:pt x="81" y="64"/>
                      <a:pt x="72"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grpSp>
        <p:nvGrpSpPr>
          <p:cNvPr id="42" name="Group 41"/>
          <p:cNvGrpSpPr/>
          <p:nvPr/>
        </p:nvGrpSpPr>
        <p:grpSpPr>
          <a:xfrm>
            <a:off x="477155" y="4656701"/>
            <a:ext cx="2360685" cy="337185"/>
            <a:chOff x="477155" y="4656701"/>
            <a:chExt cx="2360685" cy="337185"/>
          </a:xfrm>
        </p:grpSpPr>
        <p:sp>
          <p:nvSpPr>
            <p:cNvPr id="20" name="TextBox 19"/>
            <p:cNvSpPr txBox="1"/>
            <p:nvPr/>
          </p:nvSpPr>
          <p:spPr>
            <a:xfrm>
              <a:off x="889978" y="4656701"/>
              <a:ext cx="1947862" cy="337185"/>
            </a:xfrm>
            <a:prstGeom prst="rect">
              <a:avLst/>
            </a:prstGeom>
            <a:noFill/>
          </p:spPr>
          <p:txBody>
            <a:bodyPr wrap="square" rtlCol="0">
              <a:spAutoFit/>
            </a:bodyPr>
            <a:lstStyle/>
            <a:p>
              <a:r>
                <a:rPr lang="en-US" sz="1600" dirty="0">
                  <a:solidFill>
                    <a:schemeClr val="bg1"/>
                  </a:solidFill>
                  <a:cs typeface="+mn-ea"/>
                  <a:sym typeface="+mn-lt"/>
                </a:rPr>
                <a:t>Creative Design</a:t>
              </a:r>
            </a:p>
          </p:txBody>
        </p:sp>
        <p:grpSp>
          <p:nvGrpSpPr>
            <p:cNvPr id="37" name="Group 36"/>
            <p:cNvGrpSpPr/>
            <p:nvPr/>
          </p:nvGrpSpPr>
          <p:grpSpPr>
            <a:xfrm>
              <a:off x="477155" y="4688508"/>
              <a:ext cx="226730" cy="229772"/>
              <a:chOff x="8375651" y="4357688"/>
              <a:chExt cx="1538288" cy="1558925"/>
            </a:xfrm>
            <a:solidFill>
              <a:schemeClr val="bg1"/>
            </a:solidFill>
          </p:grpSpPr>
          <p:sp>
            <p:nvSpPr>
              <p:cNvPr id="38" name="Freeform 77"/>
              <p:cNvSpPr/>
              <p:nvPr/>
            </p:nvSpPr>
            <p:spPr bwMode="auto">
              <a:xfrm>
                <a:off x="8858251" y="4357688"/>
                <a:ext cx="571500" cy="552450"/>
              </a:xfrm>
              <a:custGeom>
                <a:avLst/>
                <a:gdLst>
                  <a:gd name="T0" fmla="*/ 32 w 230"/>
                  <a:gd name="T1" fmla="*/ 210 h 223"/>
                  <a:gd name="T2" fmla="*/ 114 w 230"/>
                  <a:gd name="T3" fmla="*/ 176 h 223"/>
                  <a:gd name="T4" fmla="*/ 120 w 230"/>
                  <a:gd name="T5" fmla="*/ 176 h 223"/>
                  <a:gd name="T6" fmla="*/ 199 w 230"/>
                  <a:gd name="T7" fmla="*/ 211 h 223"/>
                  <a:gd name="T8" fmla="*/ 218 w 230"/>
                  <a:gd name="T9" fmla="*/ 191 h 223"/>
                  <a:gd name="T10" fmla="*/ 131 w 230"/>
                  <a:gd name="T11" fmla="*/ 149 h 223"/>
                  <a:gd name="T12" fmla="*/ 131 w 230"/>
                  <a:gd name="T13" fmla="*/ 116 h 223"/>
                  <a:gd name="T14" fmla="*/ 169 w 230"/>
                  <a:gd name="T15" fmla="*/ 81 h 223"/>
                  <a:gd name="T16" fmla="*/ 154 w 230"/>
                  <a:gd name="T17" fmla="*/ 19 h 223"/>
                  <a:gd name="T18" fmla="*/ 90 w 230"/>
                  <a:gd name="T19" fmla="*/ 10 h 223"/>
                  <a:gd name="T20" fmla="*/ 58 w 230"/>
                  <a:gd name="T21" fmla="*/ 63 h 223"/>
                  <a:gd name="T22" fmla="*/ 85 w 230"/>
                  <a:gd name="T23" fmla="*/ 63 h 223"/>
                  <a:gd name="T24" fmla="*/ 102 w 230"/>
                  <a:gd name="T25" fmla="*/ 34 h 223"/>
                  <a:gd name="T26" fmla="*/ 135 w 230"/>
                  <a:gd name="T27" fmla="*/ 39 h 223"/>
                  <a:gd name="T28" fmla="*/ 143 w 230"/>
                  <a:gd name="T29" fmla="*/ 72 h 223"/>
                  <a:gd name="T30" fmla="*/ 117 w 230"/>
                  <a:gd name="T31" fmla="*/ 91 h 223"/>
                  <a:gd name="T32" fmla="*/ 104 w 230"/>
                  <a:gd name="T33" fmla="*/ 105 h 223"/>
                  <a:gd name="T34" fmla="*/ 104 w 230"/>
                  <a:gd name="T35" fmla="*/ 149 h 223"/>
                  <a:gd name="T36" fmla="*/ 12 w 230"/>
                  <a:gd name="T37" fmla="*/ 191 h 223"/>
                  <a:gd name="T38" fmla="*/ 32 w 230"/>
                  <a:gd name="T39" fmla="*/ 21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0" h="223">
                    <a:moveTo>
                      <a:pt x="32" y="210"/>
                    </a:moveTo>
                    <a:cubicBezTo>
                      <a:pt x="54" y="187"/>
                      <a:pt x="84" y="176"/>
                      <a:pt x="114" y="176"/>
                    </a:cubicBezTo>
                    <a:cubicBezTo>
                      <a:pt x="116" y="176"/>
                      <a:pt x="118" y="176"/>
                      <a:pt x="120" y="176"/>
                    </a:cubicBezTo>
                    <a:cubicBezTo>
                      <a:pt x="149" y="177"/>
                      <a:pt x="177" y="189"/>
                      <a:pt x="199" y="211"/>
                    </a:cubicBezTo>
                    <a:cubicBezTo>
                      <a:pt x="211" y="223"/>
                      <a:pt x="230" y="204"/>
                      <a:pt x="218" y="191"/>
                    </a:cubicBezTo>
                    <a:cubicBezTo>
                      <a:pt x="194" y="168"/>
                      <a:pt x="164" y="153"/>
                      <a:pt x="131" y="149"/>
                    </a:cubicBezTo>
                    <a:cubicBezTo>
                      <a:pt x="131" y="116"/>
                      <a:pt x="131" y="116"/>
                      <a:pt x="131" y="116"/>
                    </a:cubicBezTo>
                    <a:cubicBezTo>
                      <a:pt x="148" y="111"/>
                      <a:pt x="162" y="98"/>
                      <a:pt x="169" y="81"/>
                    </a:cubicBezTo>
                    <a:cubicBezTo>
                      <a:pt x="177" y="60"/>
                      <a:pt x="170" y="34"/>
                      <a:pt x="154" y="19"/>
                    </a:cubicBezTo>
                    <a:cubicBezTo>
                      <a:pt x="137" y="3"/>
                      <a:pt x="111" y="0"/>
                      <a:pt x="90" y="10"/>
                    </a:cubicBezTo>
                    <a:cubicBezTo>
                      <a:pt x="70" y="19"/>
                      <a:pt x="57" y="42"/>
                      <a:pt x="58" y="63"/>
                    </a:cubicBezTo>
                    <a:cubicBezTo>
                      <a:pt x="58" y="81"/>
                      <a:pt x="86" y="81"/>
                      <a:pt x="85" y="63"/>
                    </a:cubicBezTo>
                    <a:cubicBezTo>
                      <a:pt x="85" y="50"/>
                      <a:pt x="91" y="40"/>
                      <a:pt x="102" y="34"/>
                    </a:cubicBezTo>
                    <a:cubicBezTo>
                      <a:pt x="112" y="29"/>
                      <a:pt x="127" y="31"/>
                      <a:pt x="135" y="39"/>
                    </a:cubicBezTo>
                    <a:cubicBezTo>
                      <a:pt x="145" y="47"/>
                      <a:pt x="147" y="60"/>
                      <a:pt x="143" y="72"/>
                    </a:cubicBezTo>
                    <a:cubicBezTo>
                      <a:pt x="140" y="83"/>
                      <a:pt x="128" y="91"/>
                      <a:pt x="117" y="91"/>
                    </a:cubicBezTo>
                    <a:cubicBezTo>
                      <a:pt x="110" y="92"/>
                      <a:pt x="104" y="97"/>
                      <a:pt x="104" y="105"/>
                    </a:cubicBezTo>
                    <a:cubicBezTo>
                      <a:pt x="104" y="149"/>
                      <a:pt x="104" y="149"/>
                      <a:pt x="104" y="149"/>
                    </a:cubicBezTo>
                    <a:cubicBezTo>
                      <a:pt x="69" y="151"/>
                      <a:pt x="37" y="167"/>
                      <a:pt x="12" y="191"/>
                    </a:cubicBezTo>
                    <a:cubicBezTo>
                      <a:pt x="0" y="203"/>
                      <a:pt x="19" y="222"/>
                      <a:pt x="32"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9" name="Freeform 78"/>
              <p:cNvSpPr>
                <a:spLocks noEditPoints="1"/>
              </p:cNvSpPr>
              <p:nvPr/>
            </p:nvSpPr>
            <p:spPr bwMode="auto">
              <a:xfrm>
                <a:off x="8375651" y="4846638"/>
                <a:ext cx="1538288" cy="1069975"/>
              </a:xfrm>
              <a:custGeom>
                <a:avLst/>
                <a:gdLst>
                  <a:gd name="T0" fmla="*/ 620 w 620"/>
                  <a:gd name="T1" fmla="*/ 391 h 432"/>
                  <a:gd name="T2" fmla="*/ 620 w 620"/>
                  <a:gd name="T3" fmla="*/ 60 h 432"/>
                  <a:gd name="T4" fmla="*/ 610 w 620"/>
                  <a:gd name="T5" fmla="*/ 47 h 432"/>
                  <a:gd name="T6" fmla="*/ 456 w 620"/>
                  <a:gd name="T7" fmla="*/ 3 h 432"/>
                  <a:gd name="T8" fmla="*/ 453 w 620"/>
                  <a:gd name="T9" fmla="*/ 3 h 432"/>
                  <a:gd name="T10" fmla="*/ 436 w 620"/>
                  <a:gd name="T11" fmla="*/ 19 h 432"/>
                  <a:gd name="T12" fmla="*/ 424 w 620"/>
                  <a:gd name="T13" fmla="*/ 83 h 432"/>
                  <a:gd name="T14" fmla="*/ 372 w 620"/>
                  <a:gd name="T15" fmla="*/ 131 h 432"/>
                  <a:gd name="T16" fmla="*/ 226 w 620"/>
                  <a:gd name="T17" fmla="*/ 117 h 432"/>
                  <a:gd name="T18" fmla="*/ 190 w 620"/>
                  <a:gd name="T19" fmla="*/ 72 h 432"/>
                  <a:gd name="T20" fmla="*/ 184 w 620"/>
                  <a:gd name="T21" fmla="*/ 20 h 432"/>
                  <a:gd name="T22" fmla="*/ 178 w 620"/>
                  <a:gd name="T23" fmla="*/ 5 h 432"/>
                  <a:gd name="T24" fmla="*/ 167 w 620"/>
                  <a:gd name="T25" fmla="*/ 3 h 432"/>
                  <a:gd name="T26" fmla="*/ 13 w 620"/>
                  <a:gd name="T27" fmla="*/ 47 h 432"/>
                  <a:gd name="T28" fmla="*/ 10 w 620"/>
                  <a:gd name="T29" fmla="*/ 47 h 432"/>
                  <a:gd name="T30" fmla="*/ 0 w 620"/>
                  <a:gd name="T31" fmla="*/ 60 h 432"/>
                  <a:gd name="T32" fmla="*/ 0 w 620"/>
                  <a:gd name="T33" fmla="*/ 388 h 432"/>
                  <a:gd name="T34" fmla="*/ 1 w 620"/>
                  <a:gd name="T35" fmla="*/ 403 h 432"/>
                  <a:gd name="T36" fmla="*/ 51 w 620"/>
                  <a:gd name="T37" fmla="*/ 431 h 432"/>
                  <a:gd name="T38" fmla="*/ 553 w 620"/>
                  <a:gd name="T39" fmla="*/ 431 h 432"/>
                  <a:gd name="T40" fmla="*/ 615 w 620"/>
                  <a:gd name="T41" fmla="*/ 412 h 432"/>
                  <a:gd name="T42" fmla="*/ 620 w 620"/>
                  <a:gd name="T43" fmla="*/ 391 h 432"/>
                  <a:gd name="T44" fmla="*/ 592 w 620"/>
                  <a:gd name="T45" fmla="*/ 397 h 432"/>
                  <a:gd name="T46" fmla="*/ 592 w 620"/>
                  <a:gd name="T47" fmla="*/ 398 h 432"/>
                  <a:gd name="T48" fmla="*/ 587 w 620"/>
                  <a:gd name="T49" fmla="*/ 401 h 432"/>
                  <a:gd name="T50" fmla="*/ 569 w 620"/>
                  <a:gd name="T51" fmla="*/ 404 h 432"/>
                  <a:gd name="T52" fmla="*/ 51 w 620"/>
                  <a:gd name="T53" fmla="*/ 404 h 432"/>
                  <a:gd name="T54" fmla="*/ 30 w 620"/>
                  <a:gd name="T55" fmla="*/ 399 h 432"/>
                  <a:gd name="T56" fmla="*/ 28 w 620"/>
                  <a:gd name="T57" fmla="*/ 398 h 432"/>
                  <a:gd name="T58" fmla="*/ 28 w 620"/>
                  <a:gd name="T59" fmla="*/ 397 h 432"/>
                  <a:gd name="T60" fmla="*/ 28 w 620"/>
                  <a:gd name="T61" fmla="*/ 71 h 432"/>
                  <a:gd name="T62" fmla="*/ 155 w 620"/>
                  <a:gd name="T63" fmla="*/ 35 h 432"/>
                  <a:gd name="T64" fmla="*/ 225 w 620"/>
                  <a:gd name="T65" fmla="*/ 150 h 432"/>
                  <a:gd name="T66" fmla="*/ 390 w 620"/>
                  <a:gd name="T67" fmla="*/ 152 h 432"/>
                  <a:gd name="T68" fmla="*/ 465 w 620"/>
                  <a:gd name="T69" fmla="*/ 34 h 432"/>
                  <a:gd name="T70" fmla="*/ 592 w 620"/>
                  <a:gd name="T71" fmla="*/ 71 h 432"/>
                  <a:gd name="T72" fmla="*/ 592 w 620"/>
                  <a:gd name="T73" fmla="*/ 3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0" h="432">
                    <a:moveTo>
                      <a:pt x="620" y="391"/>
                    </a:moveTo>
                    <a:cubicBezTo>
                      <a:pt x="620" y="60"/>
                      <a:pt x="620" y="60"/>
                      <a:pt x="620" y="60"/>
                    </a:cubicBezTo>
                    <a:cubicBezTo>
                      <a:pt x="620" y="54"/>
                      <a:pt x="616" y="49"/>
                      <a:pt x="610" y="47"/>
                    </a:cubicBezTo>
                    <a:cubicBezTo>
                      <a:pt x="558" y="33"/>
                      <a:pt x="507" y="18"/>
                      <a:pt x="456" y="3"/>
                    </a:cubicBezTo>
                    <a:cubicBezTo>
                      <a:pt x="455" y="3"/>
                      <a:pt x="454" y="3"/>
                      <a:pt x="453" y="3"/>
                    </a:cubicBezTo>
                    <a:cubicBezTo>
                      <a:pt x="443" y="0"/>
                      <a:pt x="435" y="10"/>
                      <a:pt x="436" y="19"/>
                    </a:cubicBezTo>
                    <a:cubicBezTo>
                      <a:pt x="440" y="41"/>
                      <a:pt x="435" y="64"/>
                      <a:pt x="424" y="83"/>
                    </a:cubicBezTo>
                    <a:cubicBezTo>
                      <a:pt x="412" y="104"/>
                      <a:pt x="394" y="120"/>
                      <a:pt x="372" y="131"/>
                    </a:cubicBezTo>
                    <a:cubicBezTo>
                      <a:pt x="326" y="155"/>
                      <a:pt x="267" y="150"/>
                      <a:pt x="226" y="117"/>
                    </a:cubicBezTo>
                    <a:cubicBezTo>
                      <a:pt x="210" y="105"/>
                      <a:pt x="198" y="90"/>
                      <a:pt x="190" y="72"/>
                    </a:cubicBezTo>
                    <a:cubicBezTo>
                      <a:pt x="183" y="56"/>
                      <a:pt x="181" y="36"/>
                      <a:pt x="184" y="20"/>
                    </a:cubicBezTo>
                    <a:cubicBezTo>
                      <a:pt x="185" y="14"/>
                      <a:pt x="183" y="8"/>
                      <a:pt x="178" y="5"/>
                    </a:cubicBezTo>
                    <a:cubicBezTo>
                      <a:pt x="175" y="3"/>
                      <a:pt x="171" y="2"/>
                      <a:pt x="167" y="3"/>
                    </a:cubicBezTo>
                    <a:cubicBezTo>
                      <a:pt x="116" y="18"/>
                      <a:pt x="64" y="32"/>
                      <a:pt x="13" y="47"/>
                    </a:cubicBezTo>
                    <a:cubicBezTo>
                      <a:pt x="12" y="47"/>
                      <a:pt x="11" y="47"/>
                      <a:pt x="10" y="47"/>
                    </a:cubicBezTo>
                    <a:cubicBezTo>
                      <a:pt x="5" y="49"/>
                      <a:pt x="0" y="54"/>
                      <a:pt x="0" y="60"/>
                    </a:cubicBezTo>
                    <a:cubicBezTo>
                      <a:pt x="0" y="388"/>
                      <a:pt x="0" y="388"/>
                      <a:pt x="0" y="388"/>
                    </a:cubicBezTo>
                    <a:cubicBezTo>
                      <a:pt x="0" y="393"/>
                      <a:pt x="0" y="398"/>
                      <a:pt x="1" y="403"/>
                    </a:cubicBezTo>
                    <a:cubicBezTo>
                      <a:pt x="4" y="425"/>
                      <a:pt x="34" y="431"/>
                      <a:pt x="51" y="431"/>
                    </a:cubicBezTo>
                    <a:cubicBezTo>
                      <a:pt x="553" y="431"/>
                      <a:pt x="553" y="431"/>
                      <a:pt x="553" y="431"/>
                    </a:cubicBezTo>
                    <a:cubicBezTo>
                      <a:pt x="575" y="431"/>
                      <a:pt x="602" y="432"/>
                      <a:pt x="615" y="412"/>
                    </a:cubicBezTo>
                    <a:cubicBezTo>
                      <a:pt x="620" y="405"/>
                      <a:pt x="620" y="398"/>
                      <a:pt x="620" y="391"/>
                    </a:cubicBezTo>
                    <a:close/>
                    <a:moveTo>
                      <a:pt x="592" y="397"/>
                    </a:moveTo>
                    <a:cubicBezTo>
                      <a:pt x="592" y="398"/>
                      <a:pt x="591" y="398"/>
                      <a:pt x="592" y="398"/>
                    </a:cubicBezTo>
                    <a:cubicBezTo>
                      <a:pt x="590" y="399"/>
                      <a:pt x="588" y="400"/>
                      <a:pt x="587" y="401"/>
                    </a:cubicBezTo>
                    <a:cubicBezTo>
                      <a:pt x="581" y="403"/>
                      <a:pt x="575" y="404"/>
                      <a:pt x="569" y="404"/>
                    </a:cubicBezTo>
                    <a:cubicBezTo>
                      <a:pt x="51" y="404"/>
                      <a:pt x="51" y="404"/>
                      <a:pt x="51" y="404"/>
                    </a:cubicBezTo>
                    <a:cubicBezTo>
                      <a:pt x="43" y="404"/>
                      <a:pt x="35" y="402"/>
                      <a:pt x="30" y="399"/>
                    </a:cubicBezTo>
                    <a:cubicBezTo>
                      <a:pt x="30" y="399"/>
                      <a:pt x="28" y="398"/>
                      <a:pt x="28" y="398"/>
                    </a:cubicBezTo>
                    <a:cubicBezTo>
                      <a:pt x="28" y="398"/>
                      <a:pt x="28" y="397"/>
                      <a:pt x="28" y="397"/>
                    </a:cubicBezTo>
                    <a:cubicBezTo>
                      <a:pt x="28" y="71"/>
                      <a:pt x="28" y="71"/>
                      <a:pt x="28" y="71"/>
                    </a:cubicBezTo>
                    <a:cubicBezTo>
                      <a:pt x="70" y="59"/>
                      <a:pt x="113" y="47"/>
                      <a:pt x="155" y="35"/>
                    </a:cubicBezTo>
                    <a:cubicBezTo>
                      <a:pt x="156" y="82"/>
                      <a:pt x="184" y="125"/>
                      <a:pt x="225" y="150"/>
                    </a:cubicBezTo>
                    <a:cubicBezTo>
                      <a:pt x="275" y="181"/>
                      <a:pt x="339" y="180"/>
                      <a:pt x="390" y="152"/>
                    </a:cubicBezTo>
                    <a:cubicBezTo>
                      <a:pt x="434" y="128"/>
                      <a:pt x="464" y="84"/>
                      <a:pt x="465" y="34"/>
                    </a:cubicBezTo>
                    <a:cubicBezTo>
                      <a:pt x="507" y="46"/>
                      <a:pt x="550" y="59"/>
                      <a:pt x="592" y="71"/>
                    </a:cubicBezTo>
                    <a:lnTo>
                      <a:pt x="592" y="3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grpSp>
        <p:nvGrpSpPr>
          <p:cNvPr id="2" name="Group 1"/>
          <p:cNvGrpSpPr/>
          <p:nvPr/>
        </p:nvGrpSpPr>
        <p:grpSpPr>
          <a:xfrm>
            <a:off x="3864402" y="2457328"/>
            <a:ext cx="6764435" cy="1272912"/>
            <a:chOff x="3864402" y="2457328"/>
            <a:chExt cx="6764435" cy="1272912"/>
          </a:xfrm>
        </p:grpSpPr>
        <p:sp>
          <p:nvSpPr>
            <p:cNvPr id="50" name="TextBox 49"/>
            <p:cNvSpPr txBox="1"/>
            <p:nvPr/>
          </p:nvSpPr>
          <p:spPr>
            <a:xfrm>
              <a:off x="3864403" y="2457328"/>
              <a:ext cx="3963640" cy="338554"/>
            </a:xfrm>
            <a:prstGeom prst="rect">
              <a:avLst/>
            </a:prstGeom>
            <a:noFill/>
          </p:spPr>
          <p:txBody>
            <a:bodyPr wrap="square" rtlCol="0">
              <a:spAutoFit/>
            </a:bodyPr>
            <a:lstStyle/>
            <a:p>
              <a:r>
                <a:rPr lang="en-US" sz="1600" dirty="0">
                  <a:solidFill>
                    <a:schemeClr val="tx1">
                      <a:lumMod val="75000"/>
                      <a:lumOff val="25000"/>
                    </a:schemeClr>
                  </a:solidFill>
                  <a:cs typeface="+mn-ea"/>
                  <a:sym typeface="+mn-lt"/>
                </a:rPr>
                <a:t>Your text goes here</a:t>
              </a:r>
            </a:p>
          </p:txBody>
        </p:sp>
        <p:sp>
          <p:nvSpPr>
            <p:cNvPr id="51" name="TextBox 50"/>
            <p:cNvSpPr txBox="1"/>
            <p:nvPr/>
          </p:nvSpPr>
          <p:spPr>
            <a:xfrm>
              <a:off x="3864402" y="2795882"/>
              <a:ext cx="6764435" cy="934358"/>
            </a:xfrm>
            <a:prstGeom prst="rect">
              <a:avLst/>
            </a:prstGeom>
            <a:noFill/>
          </p:spPr>
          <p:txBody>
            <a:bodyPr wrap="square" rtlCol="0">
              <a:spAutoFit/>
            </a:bodyPr>
            <a:lstStyle/>
            <a:p>
              <a:pPr>
                <a:lnSpc>
                  <a:spcPct val="114000"/>
                </a:lnSpc>
              </a:pPr>
              <a:r>
                <a:rPr lang="en-US" sz="1200" b="1" dirty="0">
                  <a:solidFill>
                    <a:schemeClr val="bg1">
                      <a:lumMod val="65000"/>
                    </a:schemeClr>
                  </a:solidFill>
                  <a:cs typeface="+mn-ea"/>
                  <a:sym typeface="+mn-lt"/>
                </a:rPr>
                <a:t>A wonderful serenity </a:t>
              </a:r>
              <a:r>
                <a:rPr lang="en-US" sz="1200" dirty="0">
                  <a:solidFill>
                    <a:schemeClr val="bg1">
                      <a:lumMod val="65000"/>
                    </a:schemeClr>
                  </a:solidFill>
                  <a:cs typeface="+mn-ea"/>
                  <a:sym typeface="+mn-lt"/>
                </a:rPr>
                <a:t>has taken possession of my entire soul, like these sweet mornings of spring which I enjoy with my whole heart. I am alone, and feel the charm of existence in this spot, which was created for the bliss of souls like mine. I am so happy, my dear friend, so absorbed in the exquisite sense of mere tranquil existence, that I neglect my talents.</a:t>
              </a:r>
            </a:p>
          </p:txBody>
        </p:sp>
      </p:grpSp>
      <p:grpSp>
        <p:nvGrpSpPr>
          <p:cNvPr id="10" name="Group 9"/>
          <p:cNvGrpSpPr/>
          <p:nvPr/>
        </p:nvGrpSpPr>
        <p:grpSpPr>
          <a:xfrm>
            <a:off x="3864403" y="4078562"/>
            <a:ext cx="6764435" cy="1658509"/>
            <a:chOff x="3864403" y="4078562"/>
            <a:chExt cx="6764435" cy="1658509"/>
          </a:xfrm>
        </p:grpSpPr>
        <p:graphicFrame>
          <p:nvGraphicFramePr>
            <p:cNvPr id="49" name="Chart 48"/>
            <p:cNvGraphicFramePr/>
            <p:nvPr/>
          </p:nvGraphicFramePr>
          <p:xfrm>
            <a:off x="3864403" y="4378940"/>
            <a:ext cx="6764435" cy="1358131"/>
          </p:xfrm>
          <a:graphic>
            <a:graphicData uri="http://schemas.openxmlformats.org/drawingml/2006/chart">
              <c:chart xmlns:c="http://schemas.openxmlformats.org/drawingml/2006/chart" xmlns:r="http://schemas.openxmlformats.org/officeDocument/2006/relationships" r:id="rId4"/>
            </a:graphicData>
          </a:graphic>
        </p:graphicFrame>
        <p:sp>
          <p:nvSpPr>
            <p:cNvPr id="52" name="TextBox 51"/>
            <p:cNvSpPr txBox="1"/>
            <p:nvPr/>
          </p:nvSpPr>
          <p:spPr>
            <a:xfrm>
              <a:off x="3864403" y="4078562"/>
              <a:ext cx="3963640" cy="276999"/>
            </a:xfrm>
            <a:prstGeom prst="rect">
              <a:avLst/>
            </a:prstGeom>
            <a:noFill/>
          </p:spPr>
          <p:txBody>
            <a:bodyPr wrap="square" rtlCol="0">
              <a:spAutoFit/>
            </a:bodyPr>
            <a:lstStyle/>
            <a:p>
              <a:r>
                <a:rPr lang="en-US" sz="1200" b="1" i="1" dirty="0">
                  <a:solidFill>
                    <a:schemeClr val="tx1">
                      <a:lumMod val="75000"/>
                      <a:lumOff val="25000"/>
                    </a:schemeClr>
                  </a:solidFill>
                  <a:cs typeface="+mn-ea"/>
                  <a:sym typeface="+mn-lt"/>
                </a:rPr>
                <a:t>Data shown from 2018</a:t>
              </a:r>
            </a:p>
          </p:txBody>
        </p:sp>
      </p:grpSp>
      <p:grpSp>
        <p:nvGrpSpPr>
          <p:cNvPr id="53" name="Group 6"/>
          <p:cNvGrpSpPr/>
          <p:nvPr/>
        </p:nvGrpSpPr>
        <p:grpSpPr>
          <a:xfrm>
            <a:off x="11191414" y="5937247"/>
            <a:ext cx="752930" cy="752930"/>
            <a:chOff x="11160804" y="5906634"/>
            <a:chExt cx="814163" cy="814163"/>
          </a:xfrm>
        </p:grpSpPr>
        <p:sp>
          <p:nvSpPr>
            <p:cNvPr id="54" name="Freeform: Shape 7"/>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5" name="Oval 8"/>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56" name="TextBox 9"/>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15</a:t>
            </a:fld>
            <a:endParaRPr lang="id-ID" sz="1200" i="0" dirty="0">
              <a:solidFill>
                <a:schemeClr val="bg1"/>
              </a:solidFill>
              <a:cs typeface="+mn-ea"/>
              <a:sym typeface="+mn-lt"/>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1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par>
                                <p:cTn id="12" presetID="22" presetClass="entr" presetSubtype="8" fill="hold" nodeType="withEffect">
                                  <p:stCondLst>
                                    <p:cond delay="750"/>
                                  </p:stCondLst>
                                  <p:childTnLst>
                                    <p:set>
                                      <p:cBhvr>
                                        <p:cTn id="13" dur="1" fill="hold">
                                          <p:stCondLst>
                                            <p:cond delay="0"/>
                                          </p:stCondLst>
                                        </p:cTn>
                                        <p:tgtEl>
                                          <p:spTgt spid="45"/>
                                        </p:tgtEl>
                                        <p:attrNameLst>
                                          <p:attrName>style.visibility</p:attrName>
                                        </p:attrNameLst>
                                      </p:cBhvr>
                                      <p:to>
                                        <p:strVal val="visible"/>
                                      </p:to>
                                    </p:set>
                                    <p:animEffect transition="in" filter="wipe(left)">
                                      <p:cBhvr>
                                        <p:cTn id="14" dur="500"/>
                                        <p:tgtEl>
                                          <p:spTgt spid="45"/>
                                        </p:tgtEl>
                                      </p:cBhvr>
                                    </p:animEffect>
                                  </p:childTnLst>
                                </p:cTn>
                              </p:par>
                              <p:par>
                                <p:cTn id="15" presetID="22" presetClass="entr" presetSubtype="8" fill="hold" nodeType="withEffect">
                                  <p:stCondLst>
                                    <p:cond delay="100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par>
                                <p:cTn id="18" presetID="22" presetClass="entr" presetSubtype="1" fill="hold" nodeType="withEffect">
                                  <p:stCondLst>
                                    <p:cond delay="1000"/>
                                  </p:stCondLst>
                                  <p:childTnLst>
                                    <p:set>
                                      <p:cBhvr>
                                        <p:cTn id="19" dur="1" fill="hold">
                                          <p:stCondLst>
                                            <p:cond delay="0"/>
                                          </p:stCondLst>
                                        </p:cTn>
                                        <p:tgtEl>
                                          <p:spTgt spid="48"/>
                                        </p:tgtEl>
                                        <p:attrNameLst>
                                          <p:attrName>style.visibility</p:attrName>
                                        </p:attrNameLst>
                                      </p:cBhvr>
                                      <p:to>
                                        <p:strVal val="visible"/>
                                      </p:to>
                                    </p:set>
                                    <p:animEffect transition="in" filter="wipe(up)">
                                      <p:cBhvr>
                                        <p:cTn id="20" dur="250"/>
                                        <p:tgtEl>
                                          <p:spTgt spid="48"/>
                                        </p:tgtEl>
                                      </p:cBhvr>
                                    </p:animEffect>
                                  </p:childTnLst>
                                </p:cTn>
                              </p:par>
                              <p:par>
                                <p:cTn id="21" presetID="22" presetClass="entr" presetSubtype="8" fill="hold" nodeType="withEffect">
                                  <p:stCondLst>
                                    <p:cond delay="1250"/>
                                  </p:stCondLst>
                                  <p:childTnLst>
                                    <p:set>
                                      <p:cBhvr>
                                        <p:cTn id="22" dur="1" fill="hold">
                                          <p:stCondLst>
                                            <p:cond delay="0"/>
                                          </p:stCondLst>
                                        </p:cTn>
                                        <p:tgtEl>
                                          <p:spTgt spid="44"/>
                                        </p:tgtEl>
                                        <p:attrNameLst>
                                          <p:attrName>style.visibility</p:attrName>
                                        </p:attrNameLst>
                                      </p:cBhvr>
                                      <p:to>
                                        <p:strVal val="visible"/>
                                      </p:to>
                                    </p:set>
                                    <p:animEffect transition="in" filter="wipe(left)">
                                      <p:cBhvr>
                                        <p:cTn id="23" dur="500"/>
                                        <p:tgtEl>
                                          <p:spTgt spid="44"/>
                                        </p:tgtEl>
                                      </p:cBhvr>
                                    </p:animEffect>
                                  </p:childTnLst>
                                </p:cTn>
                              </p:par>
                              <p:par>
                                <p:cTn id="24" presetID="22" presetClass="entr" presetSubtype="8" fill="hold" nodeType="withEffect">
                                  <p:stCondLst>
                                    <p:cond delay="1500"/>
                                  </p:stCondLst>
                                  <p:childTnLst>
                                    <p:set>
                                      <p:cBhvr>
                                        <p:cTn id="25" dur="1" fill="hold">
                                          <p:stCondLst>
                                            <p:cond delay="0"/>
                                          </p:stCondLst>
                                        </p:cTn>
                                        <p:tgtEl>
                                          <p:spTgt spid="43"/>
                                        </p:tgtEl>
                                        <p:attrNameLst>
                                          <p:attrName>style.visibility</p:attrName>
                                        </p:attrNameLst>
                                      </p:cBhvr>
                                      <p:to>
                                        <p:strVal val="visible"/>
                                      </p:to>
                                    </p:set>
                                    <p:animEffect transition="in" filter="wipe(left)">
                                      <p:cBhvr>
                                        <p:cTn id="26" dur="500"/>
                                        <p:tgtEl>
                                          <p:spTgt spid="43"/>
                                        </p:tgtEl>
                                      </p:cBhvr>
                                    </p:animEffect>
                                  </p:childTnLst>
                                </p:cTn>
                              </p:par>
                              <p:par>
                                <p:cTn id="27" presetID="22" presetClass="entr" presetSubtype="8" fill="hold" nodeType="withEffect">
                                  <p:stCondLst>
                                    <p:cond delay="1750"/>
                                  </p:stCondLst>
                                  <p:childTnLst>
                                    <p:set>
                                      <p:cBhvr>
                                        <p:cTn id="28" dur="1" fill="hold">
                                          <p:stCondLst>
                                            <p:cond delay="0"/>
                                          </p:stCondLst>
                                        </p:cTn>
                                        <p:tgtEl>
                                          <p:spTgt spid="42"/>
                                        </p:tgtEl>
                                        <p:attrNameLst>
                                          <p:attrName>style.visibility</p:attrName>
                                        </p:attrNameLst>
                                      </p:cBhvr>
                                      <p:to>
                                        <p:strVal val="visible"/>
                                      </p:to>
                                    </p:set>
                                    <p:animEffect transition="in" filter="wipe(left)">
                                      <p:cBhvr>
                                        <p:cTn id="29" dur="500"/>
                                        <p:tgtEl>
                                          <p:spTgt spid="42"/>
                                        </p:tgtEl>
                                      </p:cBhvr>
                                    </p:animEffect>
                                  </p:childTnLst>
                                </p:cTn>
                              </p:par>
                              <p:par>
                                <p:cTn id="30" presetID="22" presetClass="entr" presetSubtype="8" fill="hold" nodeType="withEffect">
                                  <p:stCondLst>
                                    <p:cond delay="200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par>
                                <p:cTn id="33" presetID="2" presetClass="entr" presetSubtype="2" decel="100000" fill="hold" grpId="0" nodeType="withEffect">
                                  <p:stCondLst>
                                    <p:cond delay="150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750" fill="hold"/>
                                        <p:tgtEl>
                                          <p:spTgt spid="9"/>
                                        </p:tgtEl>
                                        <p:attrNameLst>
                                          <p:attrName>ppt_x</p:attrName>
                                        </p:attrNameLst>
                                      </p:cBhvr>
                                      <p:tavLst>
                                        <p:tav tm="0">
                                          <p:val>
                                            <p:strVal val="1+#ppt_w/2"/>
                                          </p:val>
                                        </p:tav>
                                        <p:tav tm="100000">
                                          <p:val>
                                            <p:strVal val="#ppt_x"/>
                                          </p:val>
                                        </p:tav>
                                      </p:tavLst>
                                    </p:anim>
                                    <p:anim calcmode="lin" valueType="num">
                                      <p:cBhvr additive="base">
                                        <p:cTn id="36" dur="750" fill="hold"/>
                                        <p:tgtEl>
                                          <p:spTgt spid="9"/>
                                        </p:tgtEl>
                                        <p:attrNameLst>
                                          <p:attrName>ppt_y</p:attrName>
                                        </p:attrNameLst>
                                      </p:cBhvr>
                                      <p:tavLst>
                                        <p:tav tm="0">
                                          <p:val>
                                            <p:strVal val="#ppt_y"/>
                                          </p:val>
                                        </p:tav>
                                        <p:tav tm="100000">
                                          <p:val>
                                            <p:strVal val="#ppt_y"/>
                                          </p:val>
                                        </p:tav>
                                      </p:tavLst>
                                    </p:anim>
                                  </p:childTnLst>
                                </p:cTn>
                              </p:par>
                              <p:par>
                                <p:cTn id="37" presetID="22" presetClass="entr" presetSubtype="8" fill="hold" nodeType="withEffect">
                                  <p:stCondLst>
                                    <p:cond delay="2000"/>
                                  </p:stCondLst>
                                  <p:childTnLst>
                                    <p:set>
                                      <p:cBhvr>
                                        <p:cTn id="38" dur="1" fill="hold">
                                          <p:stCondLst>
                                            <p:cond delay="0"/>
                                          </p:stCondLst>
                                        </p:cTn>
                                        <p:tgtEl>
                                          <p:spTgt spid="2"/>
                                        </p:tgtEl>
                                        <p:attrNameLst>
                                          <p:attrName>style.visibility</p:attrName>
                                        </p:attrNameLst>
                                      </p:cBhvr>
                                      <p:to>
                                        <p:strVal val="visible"/>
                                      </p:to>
                                    </p:set>
                                    <p:animEffect transition="in" filter="wipe(left)">
                                      <p:cBhvr>
                                        <p:cTn id="39" dur="500"/>
                                        <p:tgtEl>
                                          <p:spTgt spid="2"/>
                                        </p:tgtEl>
                                      </p:cBhvr>
                                    </p:animEffect>
                                  </p:childTnLst>
                                </p:cTn>
                              </p:par>
                              <p:par>
                                <p:cTn id="40" presetID="22" presetClass="entr" presetSubtype="8" fill="hold" nodeType="withEffect">
                                  <p:stCondLst>
                                    <p:cond delay="225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9" grpId="0" animBg="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占位符 18" descr="E:\设计\PPT\图片12.png图片12"/>
          <p:cNvPicPr>
            <a:picLocks noGrp="1" noChangeAspect="1"/>
          </p:cNvPicPr>
          <p:nvPr>
            <p:ph type="pic" sz="quarter" idx="10"/>
          </p:nvPr>
        </p:nvPicPr>
        <p:blipFill>
          <a:blip r:embed="rId3"/>
          <a:srcRect/>
          <a:stretch>
            <a:fillRect/>
          </a:stretch>
        </p:blipFill>
        <p:spPr>
          <a:xfrm>
            <a:off x="925124" y="1371600"/>
            <a:ext cx="6421755" cy="3923072"/>
          </a:xfrm>
        </p:spPr>
      </p:pic>
      <p:sp>
        <p:nvSpPr>
          <p:cNvPr id="2" name="Rectangle 1"/>
          <p:cNvSpPr/>
          <p:nvPr/>
        </p:nvSpPr>
        <p:spPr>
          <a:xfrm>
            <a:off x="7034981" y="678427"/>
            <a:ext cx="4114800" cy="5309418"/>
          </a:xfrm>
          <a:prstGeom prst="rect">
            <a:avLst/>
          </a:prstGeom>
          <a:solidFill>
            <a:srgbClr val="9B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9" name="Freeform: Shape 8"/>
          <p:cNvSpPr/>
          <p:nvPr/>
        </p:nvSpPr>
        <p:spPr>
          <a:xfrm>
            <a:off x="5414646" y="2162630"/>
            <a:ext cx="2341014" cy="2341014"/>
          </a:xfrm>
          <a:custGeom>
            <a:avLst/>
            <a:gdLst>
              <a:gd name="connsiteX0" fmla="*/ 1460091 w 2920182"/>
              <a:gd name="connsiteY0" fmla="*/ 427704 h 2920182"/>
              <a:gd name="connsiteX1" fmla="*/ 427704 w 2920182"/>
              <a:gd name="connsiteY1" fmla="*/ 1460091 h 2920182"/>
              <a:gd name="connsiteX2" fmla="*/ 1460091 w 2920182"/>
              <a:gd name="connsiteY2" fmla="*/ 2492478 h 2920182"/>
              <a:gd name="connsiteX3" fmla="*/ 2492478 w 2920182"/>
              <a:gd name="connsiteY3" fmla="*/ 1460091 h 2920182"/>
              <a:gd name="connsiteX4" fmla="*/ 1460091 w 2920182"/>
              <a:gd name="connsiteY4" fmla="*/ 427704 h 2920182"/>
              <a:gd name="connsiteX5" fmla="*/ 1460091 w 2920182"/>
              <a:gd name="connsiteY5" fmla="*/ 0 h 2920182"/>
              <a:gd name="connsiteX6" fmla="*/ 2920182 w 2920182"/>
              <a:gd name="connsiteY6" fmla="*/ 1460091 h 2920182"/>
              <a:gd name="connsiteX7" fmla="*/ 1460091 w 2920182"/>
              <a:gd name="connsiteY7" fmla="*/ 2920182 h 2920182"/>
              <a:gd name="connsiteX8" fmla="*/ 0 w 2920182"/>
              <a:gd name="connsiteY8" fmla="*/ 1460091 h 2920182"/>
              <a:gd name="connsiteX9" fmla="*/ 1460091 w 2920182"/>
              <a:gd name="connsiteY9" fmla="*/ 0 h 292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0182" h="2920182">
                <a:moveTo>
                  <a:pt x="1460091" y="427704"/>
                </a:moveTo>
                <a:cubicBezTo>
                  <a:pt x="889919" y="427704"/>
                  <a:pt x="427704" y="889919"/>
                  <a:pt x="427704" y="1460091"/>
                </a:cubicBezTo>
                <a:cubicBezTo>
                  <a:pt x="427704" y="2030263"/>
                  <a:pt x="889919" y="2492478"/>
                  <a:pt x="1460091" y="2492478"/>
                </a:cubicBezTo>
                <a:cubicBezTo>
                  <a:pt x="2030263" y="2492478"/>
                  <a:pt x="2492478" y="2030263"/>
                  <a:pt x="2492478" y="1460091"/>
                </a:cubicBezTo>
                <a:cubicBezTo>
                  <a:pt x="2492478" y="889919"/>
                  <a:pt x="2030263" y="427704"/>
                  <a:pt x="1460091" y="427704"/>
                </a:cubicBezTo>
                <a:close/>
                <a:moveTo>
                  <a:pt x="1460091" y="0"/>
                </a:moveTo>
                <a:cubicBezTo>
                  <a:pt x="2266477" y="0"/>
                  <a:pt x="2920182" y="653705"/>
                  <a:pt x="2920182" y="1460091"/>
                </a:cubicBezTo>
                <a:cubicBezTo>
                  <a:pt x="2920182" y="2266477"/>
                  <a:pt x="2266477" y="2920182"/>
                  <a:pt x="1460091" y="2920182"/>
                </a:cubicBezTo>
                <a:cubicBezTo>
                  <a:pt x="653705" y="2920182"/>
                  <a:pt x="0" y="2266477"/>
                  <a:pt x="0" y="1460091"/>
                </a:cubicBezTo>
                <a:cubicBezTo>
                  <a:pt x="0" y="653705"/>
                  <a:pt x="653705" y="0"/>
                  <a:pt x="1460091" y="0"/>
                </a:cubicBezTo>
                <a:close/>
              </a:path>
            </a:pathLst>
          </a:cu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0" name="TextBox 9"/>
          <p:cNvSpPr txBox="1"/>
          <p:nvPr/>
        </p:nvSpPr>
        <p:spPr>
          <a:xfrm>
            <a:off x="7440561" y="1121221"/>
            <a:ext cx="3574441" cy="1309370"/>
          </a:xfrm>
          <a:prstGeom prst="rect">
            <a:avLst/>
          </a:prstGeom>
          <a:noFill/>
        </p:spPr>
        <p:txBody>
          <a:bodyPr wrap="square" rtlCol="0">
            <a:spAutoFit/>
          </a:bodyPr>
          <a:lstStyle/>
          <a:p>
            <a:pPr algn="l">
              <a:lnSpc>
                <a:spcPct val="90000"/>
              </a:lnSpc>
              <a:defRPr sz="7200">
                <a:solidFill>
                  <a:srgbClr val="FFFFFF"/>
                </a:solidFill>
                <a:latin typeface="+mj-lt"/>
                <a:ea typeface="+mj-ea"/>
                <a:cs typeface="+mj-cs"/>
                <a:sym typeface="Montserrat Semi Bold"/>
              </a:defRPr>
            </a:pPr>
            <a:r>
              <a:rPr lang="en-US" altLang="zh-CN" sz="4400" b="1" dirty="0">
                <a:solidFill>
                  <a:schemeClr val="bg1"/>
                </a:solidFill>
                <a:cs typeface="+mn-ea"/>
                <a:sym typeface="+mn-lt"/>
              </a:rPr>
              <a:t>Add title text</a:t>
            </a:r>
            <a:endParaRPr lang="en-US" sz="4400" dirty="0">
              <a:solidFill>
                <a:schemeClr val="bg1"/>
              </a:solidFill>
              <a:cs typeface="+mn-ea"/>
              <a:sym typeface="+mn-lt"/>
            </a:endParaRPr>
          </a:p>
        </p:txBody>
      </p:sp>
      <p:sp>
        <p:nvSpPr>
          <p:cNvPr id="12" name="TextBox 11"/>
          <p:cNvSpPr txBox="1"/>
          <p:nvPr/>
        </p:nvSpPr>
        <p:spPr>
          <a:xfrm>
            <a:off x="7440562" y="2969581"/>
            <a:ext cx="3303638" cy="1144865"/>
          </a:xfrm>
          <a:prstGeom prst="rect">
            <a:avLst/>
          </a:prstGeom>
          <a:noFill/>
        </p:spPr>
        <p:txBody>
          <a:bodyPr wrap="square" rtlCol="0">
            <a:spAutoFit/>
          </a:bodyPr>
          <a:lstStyle/>
          <a:p>
            <a:pPr>
              <a:lnSpc>
                <a:spcPct val="114000"/>
              </a:lnSpc>
            </a:pPr>
            <a:r>
              <a:rPr lang="en-US" sz="1200" b="1" dirty="0">
                <a:solidFill>
                  <a:schemeClr val="bg1"/>
                </a:solidFill>
                <a:cs typeface="+mn-ea"/>
                <a:sym typeface="+mn-lt"/>
              </a:rPr>
              <a:t>A wonderful serenity </a:t>
            </a:r>
            <a:r>
              <a:rPr lang="en-US" sz="1200" dirty="0">
                <a:solidFill>
                  <a:schemeClr val="bg1"/>
                </a:solidFill>
                <a:cs typeface="+mn-ea"/>
                <a:sym typeface="+mn-lt"/>
              </a:rPr>
              <a:t>has taken possession of my entire soul, like these sweet mornings of spring which I enjoy with my whole heart. I am alone, and feel the charm.</a:t>
            </a:r>
          </a:p>
        </p:txBody>
      </p:sp>
      <p:grpSp>
        <p:nvGrpSpPr>
          <p:cNvPr id="23" name="Group 22"/>
          <p:cNvGrpSpPr/>
          <p:nvPr/>
        </p:nvGrpSpPr>
        <p:grpSpPr>
          <a:xfrm>
            <a:off x="7521679" y="4419599"/>
            <a:ext cx="1902540" cy="1092505"/>
            <a:chOff x="7521679" y="4419599"/>
            <a:chExt cx="1902540" cy="1092505"/>
          </a:xfrm>
        </p:grpSpPr>
        <p:sp>
          <p:nvSpPr>
            <p:cNvPr id="13" name="Rectangle: Rounded Corners 12"/>
            <p:cNvSpPr/>
            <p:nvPr/>
          </p:nvSpPr>
          <p:spPr>
            <a:xfrm>
              <a:off x="7521679" y="4419599"/>
              <a:ext cx="1902540" cy="1092505"/>
            </a:xfrm>
            <a:prstGeom prst="roundRect">
              <a:avLst>
                <a:gd name="adj" fmla="val 5824"/>
              </a:avLst>
            </a:prstGeom>
            <a:solidFill>
              <a:schemeClr val="bg1"/>
            </a:solidFill>
            <a:ln>
              <a:noFill/>
            </a:ln>
            <a:effectLst>
              <a:outerShdw blurRad="533400" dist="368300" dir="2700000" sx="85000" sy="8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6" name="TextBox 15"/>
            <p:cNvSpPr txBox="1"/>
            <p:nvPr/>
          </p:nvSpPr>
          <p:spPr>
            <a:xfrm>
              <a:off x="7615239" y="4561978"/>
              <a:ext cx="1808979" cy="400110"/>
            </a:xfrm>
            <a:prstGeom prst="rect">
              <a:avLst/>
            </a:prstGeom>
            <a:noFill/>
          </p:spPr>
          <p:txBody>
            <a:bodyPr wrap="square" rtlCol="0">
              <a:spAutoFit/>
            </a:bodyPr>
            <a:lstStyle/>
            <a:p>
              <a:r>
                <a:rPr lang="en-US" altLang="zh-CN" sz="2000" dirty="0">
                  <a:solidFill>
                    <a:schemeClr val="tx1">
                      <a:lumMod val="75000"/>
                      <a:lumOff val="25000"/>
                    </a:schemeClr>
                  </a:solidFill>
                  <a:cs typeface="+mn-ea"/>
                  <a:sym typeface="+mn-lt"/>
                </a:rPr>
                <a:t>Add title text</a:t>
              </a:r>
              <a:endParaRPr lang="zh-CN" altLang="en-US" sz="2000" dirty="0">
                <a:solidFill>
                  <a:schemeClr val="tx1">
                    <a:lumMod val="75000"/>
                    <a:lumOff val="25000"/>
                  </a:schemeClr>
                </a:solidFill>
                <a:cs typeface="+mn-ea"/>
                <a:sym typeface="+mn-lt"/>
              </a:endParaRPr>
            </a:p>
          </p:txBody>
        </p:sp>
        <p:sp>
          <p:nvSpPr>
            <p:cNvPr id="17" name="TextBox 16"/>
            <p:cNvSpPr txBox="1"/>
            <p:nvPr/>
          </p:nvSpPr>
          <p:spPr>
            <a:xfrm>
              <a:off x="7615239" y="4943038"/>
              <a:ext cx="1715421" cy="430887"/>
            </a:xfrm>
            <a:prstGeom prst="rect">
              <a:avLst/>
            </a:prstGeom>
            <a:noFill/>
          </p:spPr>
          <p:txBody>
            <a:bodyPr wrap="square" rtlCol="0">
              <a:spAutoFit/>
            </a:bodyPr>
            <a:lstStyle/>
            <a:p>
              <a:r>
                <a:rPr lang="en-US" sz="1050" dirty="0">
                  <a:solidFill>
                    <a:schemeClr val="bg1">
                      <a:lumMod val="65000"/>
                    </a:schemeClr>
                  </a:solidFill>
                  <a:cs typeface="+mn-ea"/>
                  <a:sym typeface="+mn-lt"/>
                </a:rPr>
                <a:t>A wonderful serenity has taken possession</a:t>
              </a:r>
            </a:p>
          </p:txBody>
        </p:sp>
      </p:grpSp>
      <p:grpSp>
        <p:nvGrpSpPr>
          <p:cNvPr id="22" name="Group 21"/>
          <p:cNvGrpSpPr/>
          <p:nvPr/>
        </p:nvGrpSpPr>
        <p:grpSpPr>
          <a:xfrm>
            <a:off x="9689692" y="4419599"/>
            <a:ext cx="1902540" cy="1092505"/>
            <a:chOff x="9689692" y="4419599"/>
            <a:chExt cx="1902540" cy="1092505"/>
          </a:xfrm>
        </p:grpSpPr>
        <p:sp>
          <p:nvSpPr>
            <p:cNvPr id="15" name="Rectangle: Rounded Corners 14"/>
            <p:cNvSpPr/>
            <p:nvPr/>
          </p:nvSpPr>
          <p:spPr>
            <a:xfrm>
              <a:off x="9689692" y="4419599"/>
              <a:ext cx="1902540" cy="1092505"/>
            </a:xfrm>
            <a:prstGeom prst="roundRect">
              <a:avLst>
                <a:gd name="adj" fmla="val 5824"/>
              </a:avLst>
            </a:prstGeom>
            <a:solidFill>
              <a:schemeClr val="bg1"/>
            </a:solidFill>
            <a:ln>
              <a:noFill/>
            </a:ln>
            <a:effectLst>
              <a:outerShdw blurRad="533400" dist="368300" dir="2700000" sx="85000" sy="8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0" name="TextBox 19"/>
            <p:cNvSpPr txBox="1"/>
            <p:nvPr/>
          </p:nvSpPr>
          <p:spPr>
            <a:xfrm>
              <a:off x="9783252" y="4561978"/>
              <a:ext cx="1808979" cy="400110"/>
            </a:xfrm>
            <a:prstGeom prst="rect">
              <a:avLst/>
            </a:prstGeom>
            <a:noFill/>
          </p:spPr>
          <p:txBody>
            <a:bodyPr wrap="square" rtlCol="0">
              <a:spAutoFit/>
            </a:bodyPr>
            <a:lstStyle/>
            <a:p>
              <a:r>
                <a:rPr lang="en-US" altLang="zh-CN" sz="2000" dirty="0">
                  <a:solidFill>
                    <a:schemeClr val="tx1">
                      <a:lumMod val="75000"/>
                      <a:lumOff val="25000"/>
                    </a:schemeClr>
                  </a:solidFill>
                  <a:cs typeface="+mn-ea"/>
                  <a:sym typeface="+mn-lt"/>
                </a:rPr>
                <a:t>Add title text</a:t>
              </a:r>
              <a:endParaRPr lang="en-US" sz="2000" dirty="0">
                <a:solidFill>
                  <a:schemeClr val="tx1">
                    <a:lumMod val="75000"/>
                    <a:lumOff val="25000"/>
                  </a:schemeClr>
                </a:solidFill>
                <a:cs typeface="+mn-ea"/>
                <a:sym typeface="+mn-lt"/>
              </a:endParaRPr>
            </a:p>
          </p:txBody>
        </p:sp>
        <p:sp>
          <p:nvSpPr>
            <p:cNvPr id="21" name="TextBox 20"/>
            <p:cNvSpPr txBox="1"/>
            <p:nvPr/>
          </p:nvSpPr>
          <p:spPr>
            <a:xfrm>
              <a:off x="9783252" y="4943038"/>
              <a:ext cx="1715421" cy="430887"/>
            </a:xfrm>
            <a:prstGeom prst="rect">
              <a:avLst/>
            </a:prstGeom>
            <a:noFill/>
          </p:spPr>
          <p:txBody>
            <a:bodyPr wrap="square" rtlCol="0">
              <a:spAutoFit/>
            </a:bodyPr>
            <a:lstStyle/>
            <a:p>
              <a:r>
                <a:rPr lang="en-US" sz="1050" dirty="0">
                  <a:solidFill>
                    <a:schemeClr val="bg1">
                      <a:lumMod val="65000"/>
                    </a:schemeClr>
                  </a:solidFill>
                  <a:cs typeface="+mn-ea"/>
                  <a:sym typeface="+mn-lt"/>
                </a:rPr>
                <a:t>A wonderful serenity has taken possession</a:t>
              </a:r>
            </a:p>
          </p:txBody>
        </p:sp>
      </p:grpSp>
      <p:grpSp>
        <p:nvGrpSpPr>
          <p:cNvPr id="25" name="Group 21"/>
          <p:cNvGrpSpPr/>
          <p:nvPr/>
        </p:nvGrpSpPr>
        <p:grpSpPr>
          <a:xfrm>
            <a:off x="11191414" y="5937247"/>
            <a:ext cx="752930" cy="752930"/>
            <a:chOff x="11160804" y="5906634"/>
            <a:chExt cx="814163" cy="814163"/>
          </a:xfrm>
        </p:grpSpPr>
        <p:sp>
          <p:nvSpPr>
            <p:cNvPr id="26"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7"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28"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16</a:t>
            </a:fld>
            <a:endParaRPr lang="id-ID" sz="1200" i="0" dirty="0">
              <a:solidFill>
                <a:schemeClr val="bg1"/>
              </a:solidFill>
              <a:cs typeface="+mn-ea"/>
              <a:sym typeface="+mn-lt"/>
            </a:endParaRPr>
          </a:p>
        </p:txBody>
      </p:sp>
      <p:grpSp>
        <p:nvGrpSpPr>
          <p:cNvPr id="7" name="组合 6"/>
          <p:cNvGrpSpPr/>
          <p:nvPr/>
        </p:nvGrpSpPr>
        <p:grpSpPr>
          <a:xfrm>
            <a:off x="579755" y="2952115"/>
            <a:ext cx="762000" cy="762000"/>
            <a:chOff x="1543" y="5115"/>
            <a:chExt cx="1200" cy="1200"/>
          </a:xfrm>
        </p:grpSpPr>
        <p:sp>
          <p:nvSpPr>
            <p:cNvPr id="5" name="Kreis"/>
            <p:cNvSpPr/>
            <p:nvPr/>
          </p:nvSpPr>
          <p:spPr>
            <a:xfrm>
              <a:off x="1543" y="5115"/>
              <a:ext cx="1200" cy="1200"/>
            </a:xfrm>
            <a:prstGeom prst="ellipse">
              <a:avLst/>
            </a:prstGeom>
            <a:solidFill>
              <a:srgbClr val="9BA99B"/>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dirty="0">
                <a:cs typeface="+mn-ea"/>
                <a:sym typeface="+mn-lt"/>
              </a:endParaRPr>
            </a:p>
          </p:txBody>
        </p:sp>
        <p:sp>
          <p:nvSpPr>
            <p:cNvPr id="6" name="open-book-variant-with-silhouette_31187"/>
            <p:cNvSpPr>
              <a:spLocks noChangeAspect="1"/>
            </p:cNvSpPr>
            <p:nvPr/>
          </p:nvSpPr>
          <p:spPr bwMode="auto">
            <a:xfrm>
              <a:off x="1769" y="5512"/>
              <a:ext cx="757" cy="542"/>
            </a:xfrm>
            <a:custGeom>
              <a:avLst/>
              <a:gdLst>
                <a:gd name="T0" fmla="*/ 1488 w 2552"/>
                <a:gd name="T1" fmla="*/ 1830 h 1830"/>
                <a:gd name="T2" fmla="*/ 2552 w 2552"/>
                <a:gd name="T3" fmla="*/ 1830 h 1830"/>
                <a:gd name="T4" fmla="*/ 2552 w 2552"/>
                <a:gd name="T5" fmla="*/ 243 h 1830"/>
                <a:gd name="T6" fmla="*/ 2406 w 2552"/>
                <a:gd name="T7" fmla="*/ 243 h 1830"/>
                <a:gd name="T8" fmla="*/ 2406 w 2552"/>
                <a:gd name="T9" fmla="*/ 0 h 1830"/>
                <a:gd name="T10" fmla="*/ 1276 w 2552"/>
                <a:gd name="T11" fmla="*/ 242 h 1830"/>
                <a:gd name="T12" fmla="*/ 146 w 2552"/>
                <a:gd name="T13" fmla="*/ 0 h 1830"/>
                <a:gd name="T14" fmla="*/ 146 w 2552"/>
                <a:gd name="T15" fmla="*/ 243 h 1830"/>
                <a:gd name="T16" fmla="*/ 0 w 2552"/>
                <a:gd name="T17" fmla="*/ 243 h 1830"/>
                <a:gd name="T18" fmla="*/ 0 w 2552"/>
                <a:gd name="T19" fmla="*/ 1830 h 1830"/>
                <a:gd name="T20" fmla="*/ 1064 w 2552"/>
                <a:gd name="T21" fmla="*/ 1830 h 1830"/>
                <a:gd name="T22" fmla="*/ 1223 w 2552"/>
                <a:gd name="T23" fmla="*/ 348 h 1830"/>
                <a:gd name="T24" fmla="*/ 1223 w 2552"/>
                <a:gd name="T25" fmla="*/ 1711 h 1830"/>
                <a:gd name="T26" fmla="*/ 252 w 2552"/>
                <a:gd name="T27" fmla="*/ 1504 h 1830"/>
                <a:gd name="T28" fmla="*/ 252 w 2552"/>
                <a:gd name="T29" fmla="*/ 348 h 1830"/>
                <a:gd name="T30" fmla="*/ 252 w 2552"/>
                <a:gd name="T31" fmla="*/ 243 h 1830"/>
                <a:gd name="T32" fmla="*/ 252 w 2552"/>
                <a:gd name="T33" fmla="*/ 131 h 1830"/>
                <a:gd name="T34" fmla="*/ 775 w 2552"/>
                <a:gd name="T35" fmla="*/ 243 h 1830"/>
                <a:gd name="T36" fmla="*/ 1223 w 2552"/>
                <a:gd name="T37" fmla="*/ 339 h 1830"/>
                <a:gd name="T38" fmla="*/ 1223 w 2552"/>
                <a:gd name="T39" fmla="*/ 348 h 1830"/>
                <a:gd name="T40" fmla="*/ 1223 w 2552"/>
                <a:gd name="T41" fmla="*/ 348 h 1830"/>
                <a:gd name="T42" fmla="*/ 1329 w 2552"/>
                <a:gd name="T43" fmla="*/ 1711 h 1830"/>
                <a:gd name="T44" fmla="*/ 1329 w 2552"/>
                <a:gd name="T45" fmla="*/ 348 h 1830"/>
                <a:gd name="T46" fmla="*/ 1329 w 2552"/>
                <a:gd name="T47" fmla="*/ 339 h 1830"/>
                <a:gd name="T48" fmla="*/ 1777 w 2552"/>
                <a:gd name="T49" fmla="*/ 243 h 1830"/>
                <a:gd name="T50" fmla="*/ 2300 w 2552"/>
                <a:gd name="T51" fmla="*/ 131 h 1830"/>
                <a:gd name="T52" fmla="*/ 2300 w 2552"/>
                <a:gd name="T53" fmla="*/ 243 h 1830"/>
                <a:gd name="T54" fmla="*/ 2300 w 2552"/>
                <a:gd name="T55" fmla="*/ 348 h 1830"/>
                <a:gd name="T56" fmla="*/ 2300 w 2552"/>
                <a:gd name="T57" fmla="*/ 1504 h 1830"/>
                <a:gd name="T58" fmla="*/ 1329 w 2552"/>
                <a:gd name="T59" fmla="*/ 1711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52" h="1830">
                  <a:moveTo>
                    <a:pt x="1488" y="1830"/>
                  </a:moveTo>
                  <a:lnTo>
                    <a:pt x="2552" y="1830"/>
                  </a:lnTo>
                  <a:lnTo>
                    <a:pt x="2552" y="243"/>
                  </a:lnTo>
                  <a:lnTo>
                    <a:pt x="2406" y="243"/>
                  </a:lnTo>
                  <a:lnTo>
                    <a:pt x="2406" y="0"/>
                  </a:lnTo>
                  <a:lnTo>
                    <a:pt x="1276" y="242"/>
                  </a:lnTo>
                  <a:lnTo>
                    <a:pt x="146" y="0"/>
                  </a:lnTo>
                  <a:lnTo>
                    <a:pt x="146" y="243"/>
                  </a:lnTo>
                  <a:lnTo>
                    <a:pt x="0" y="243"/>
                  </a:lnTo>
                  <a:lnTo>
                    <a:pt x="0" y="1830"/>
                  </a:lnTo>
                  <a:lnTo>
                    <a:pt x="1064" y="1830"/>
                  </a:lnTo>
                  <a:moveTo>
                    <a:pt x="1223" y="348"/>
                  </a:moveTo>
                  <a:lnTo>
                    <a:pt x="1223" y="1711"/>
                  </a:lnTo>
                  <a:lnTo>
                    <a:pt x="252" y="1504"/>
                  </a:lnTo>
                  <a:lnTo>
                    <a:pt x="252" y="348"/>
                  </a:lnTo>
                  <a:lnTo>
                    <a:pt x="252" y="243"/>
                  </a:lnTo>
                  <a:lnTo>
                    <a:pt x="252" y="131"/>
                  </a:lnTo>
                  <a:lnTo>
                    <a:pt x="775" y="243"/>
                  </a:lnTo>
                  <a:lnTo>
                    <a:pt x="1223" y="339"/>
                  </a:lnTo>
                  <a:lnTo>
                    <a:pt x="1223" y="348"/>
                  </a:lnTo>
                  <a:lnTo>
                    <a:pt x="1223" y="348"/>
                  </a:lnTo>
                  <a:close/>
                  <a:moveTo>
                    <a:pt x="1329" y="1711"/>
                  </a:moveTo>
                  <a:lnTo>
                    <a:pt x="1329" y="348"/>
                  </a:lnTo>
                  <a:lnTo>
                    <a:pt x="1329" y="339"/>
                  </a:lnTo>
                  <a:lnTo>
                    <a:pt x="1777" y="243"/>
                  </a:lnTo>
                  <a:lnTo>
                    <a:pt x="2300" y="131"/>
                  </a:lnTo>
                  <a:lnTo>
                    <a:pt x="2300" y="243"/>
                  </a:lnTo>
                  <a:lnTo>
                    <a:pt x="2300" y="348"/>
                  </a:lnTo>
                  <a:lnTo>
                    <a:pt x="2300" y="1504"/>
                  </a:lnTo>
                  <a:lnTo>
                    <a:pt x="1329" y="1711"/>
                  </a:lnTo>
                  <a:close/>
                </a:path>
              </a:pathLst>
            </a:custGeom>
            <a:solidFill>
              <a:schemeClr val="bg1"/>
            </a:solidFill>
            <a:ln>
              <a:noFill/>
            </a:ln>
          </p:spPr>
          <p:txBody>
            <a:bodyPr/>
            <a:lstStyle/>
            <a:p>
              <a:endParaRPr lang="zh-CN" altLang="en-US">
                <a:cs typeface="+mn-ea"/>
                <a:sym typeface="+mn-lt"/>
              </a:endParaRPr>
            </a:p>
          </p:txBody>
        </p:sp>
      </p:grpSp>
      <p:sp>
        <p:nvSpPr>
          <p:cNvPr id="8" name="TextBox 25"/>
          <p:cNvSpPr txBox="1"/>
          <p:nvPr/>
        </p:nvSpPr>
        <p:spPr>
          <a:xfrm>
            <a:off x="9749155" y="6296025"/>
            <a:ext cx="1031240" cy="252730"/>
          </a:xfrm>
          <a:prstGeom prst="rect">
            <a:avLst/>
          </a:prstGeom>
          <a:noFill/>
        </p:spPr>
        <p:txBody>
          <a:bodyPr wrap="square" rtlCol="0">
            <a:spAutoFit/>
          </a:bodyPr>
          <a:lstStyle/>
          <a:p>
            <a:pPr algn="r"/>
            <a:r>
              <a:rPr lang="en-US" sz="1050" spc="300" dirty="0">
                <a:solidFill>
                  <a:schemeClr val="bg1">
                    <a:lumMod val="75000"/>
                  </a:schemeClr>
                </a:solidFill>
                <a:cs typeface="+mn-ea"/>
                <a:sym typeface="+mn-lt"/>
              </a:rPr>
              <a:t>the text</a:t>
            </a:r>
          </a:p>
        </p:txBody>
      </p:sp>
      <p:sp>
        <p:nvSpPr>
          <p:cNvPr id="11" name="TextBox 26"/>
          <p:cNvSpPr txBox="1"/>
          <p:nvPr/>
        </p:nvSpPr>
        <p:spPr>
          <a:xfrm>
            <a:off x="507020" y="6295892"/>
            <a:ext cx="2103446" cy="252730"/>
          </a:xfrm>
          <a:prstGeom prst="rect">
            <a:avLst/>
          </a:prstGeom>
          <a:noFill/>
        </p:spPr>
        <p:txBody>
          <a:bodyPr wrap="square" rtlCol="0">
            <a:spAutoFit/>
          </a:bodyPr>
          <a:lstStyle/>
          <a:p>
            <a:r>
              <a:rPr lang="en-US" sz="1050" spc="300" dirty="0">
                <a:solidFill>
                  <a:schemeClr val="bg1">
                    <a:lumMod val="75000"/>
                  </a:schemeClr>
                </a:solidFill>
                <a:cs typeface="+mn-ea"/>
                <a:sym typeface="+mn-lt"/>
              </a:rPr>
              <a:t>clcike here change</a:t>
            </a:r>
          </a:p>
        </p:txBody>
      </p:sp>
      <p:sp>
        <p:nvSpPr>
          <p:cNvPr id="14"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pan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75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par>
                                <p:cTn id="15" presetID="2" presetClass="entr" presetSubtype="2" decel="100000" fill="hold" nodeType="withEffect">
                                  <p:stCondLst>
                                    <p:cond delay="125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750" fill="hold"/>
                                        <p:tgtEl>
                                          <p:spTgt spid="23"/>
                                        </p:tgtEl>
                                        <p:attrNameLst>
                                          <p:attrName>ppt_x</p:attrName>
                                        </p:attrNameLst>
                                      </p:cBhvr>
                                      <p:tavLst>
                                        <p:tav tm="0">
                                          <p:val>
                                            <p:strVal val="1+#ppt_w/2"/>
                                          </p:val>
                                        </p:tav>
                                        <p:tav tm="100000">
                                          <p:val>
                                            <p:strVal val="#ppt_x"/>
                                          </p:val>
                                        </p:tav>
                                      </p:tavLst>
                                    </p:anim>
                                    <p:anim calcmode="lin" valueType="num">
                                      <p:cBhvr additive="base">
                                        <p:cTn id="18" dur="750" fill="hold"/>
                                        <p:tgtEl>
                                          <p:spTgt spid="23"/>
                                        </p:tgtEl>
                                        <p:attrNameLst>
                                          <p:attrName>ppt_y</p:attrName>
                                        </p:attrNameLst>
                                      </p:cBhvr>
                                      <p:tavLst>
                                        <p:tav tm="0">
                                          <p:val>
                                            <p:strVal val="#ppt_y"/>
                                          </p:val>
                                        </p:tav>
                                        <p:tav tm="100000">
                                          <p:val>
                                            <p:strVal val="#ppt_y"/>
                                          </p:val>
                                        </p:tav>
                                      </p:tavLst>
                                    </p:anim>
                                  </p:childTnLst>
                                </p:cTn>
                              </p:par>
                              <p:par>
                                <p:cTn id="19" presetID="2" presetClass="entr" presetSubtype="2" decel="100000" fill="hold" nodeType="withEffect">
                                  <p:stCondLst>
                                    <p:cond delay="125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1000" fill="hold"/>
                                        <p:tgtEl>
                                          <p:spTgt spid="22"/>
                                        </p:tgtEl>
                                        <p:attrNameLst>
                                          <p:attrName>ppt_x</p:attrName>
                                        </p:attrNameLst>
                                      </p:cBhvr>
                                      <p:tavLst>
                                        <p:tav tm="0">
                                          <p:val>
                                            <p:strVal val="1+#ppt_w/2"/>
                                          </p:val>
                                        </p:tav>
                                        <p:tav tm="100000">
                                          <p:val>
                                            <p:strVal val="#ppt_x"/>
                                          </p:val>
                                        </p:tav>
                                      </p:tavLst>
                                    </p:anim>
                                    <p:anim calcmode="lin" valueType="num">
                                      <p:cBhvr additive="base">
                                        <p:cTn id="22" dur="1000" fill="hold"/>
                                        <p:tgtEl>
                                          <p:spTgt spid="22"/>
                                        </p:tgtEl>
                                        <p:attrNameLst>
                                          <p:attrName>ppt_y</p:attrName>
                                        </p:attrNameLst>
                                      </p:cBhvr>
                                      <p:tavLst>
                                        <p:tav tm="0">
                                          <p:val>
                                            <p:strVal val="#ppt_y"/>
                                          </p:val>
                                        </p:tav>
                                        <p:tav tm="100000">
                                          <p:val>
                                            <p:strVal val="#ppt_y"/>
                                          </p:val>
                                        </p:tav>
                                      </p:tavLst>
                                    </p:anim>
                                  </p:childTnLst>
                                </p:cTn>
                              </p:par>
                              <p:par>
                                <p:cTn id="23" presetID="21" presetClass="entr" presetSubtype="2" fill="hold" grpId="0" nodeType="withEffect">
                                  <p:stCondLst>
                                    <p:cond delay="1000"/>
                                  </p:stCondLst>
                                  <p:childTnLst>
                                    <p:set>
                                      <p:cBhvr>
                                        <p:cTn id="24" dur="1" fill="hold">
                                          <p:stCondLst>
                                            <p:cond delay="0"/>
                                          </p:stCondLst>
                                        </p:cTn>
                                        <p:tgtEl>
                                          <p:spTgt spid="9"/>
                                        </p:tgtEl>
                                        <p:attrNameLst>
                                          <p:attrName>style.visibility</p:attrName>
                                        </p:attrNameLst>
                                      </p:cBhvr>
                                      <p:to>
                                        <p:strVal val="visible"/>
                                      </p:to>
                                    </p:set>
                                    <p:animEffect transition="in" filter="wheel(2)">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9" grpId="0" animBg="1"/>
      <p:bldP spid="10"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占位符 10" descr="E:\设计\PPT\图片11.png图片11"/>
          <p:cNvPicPr>
            <a:picLocks noGrp="1" noChangeAspect="1"/>
          </p:cNvPicPr>
          <p:nvPr>
            <p:ph type="pic" sz="quarter" idx="4294967295"/>
          </p:nvPr>
        </p:nvPicPr>
        <p:blipFill>
          <a:blip r:embed="rId3"/>
          <a:srcRect/>
          <a:stretch>
            <a:fillRect/>
          </a:stretch>
        </p:blipFill>
        <p:spPr>
          <a:xfrm>
            <a:off x="9084945" y="1138555"/>
            <a:ext cx="3107055" cy="4565650"/>
          </a:xfrm>
        </p:spPr>
      </p:pic>
      <p:pic>
        <p:nvPicPr>
          <p:cNvPr id="13" name="图片占位符 12" descr="E:\设计\PPT\图片11.png图片11"/>
          <p:cNvPicPr>
            <a:picLocks noGrp="1" noChangeAspect="1"/>
          </p:cNvPicPr>
          <p:nvPr>
            <p:ph type="pic" sz="quarter" idx="4294967295"/>
          </p:nvPr>
        </p:nvPicPr>
        <p:blipFill>
          <a:blip r:embed="rId4"/>
          <a:srcRect/>
          <a:stretch>
            <a:fillRect/>
          </a:stretch>
        </p:blipFill>
        <p:spPr>
          <a:xfrm>
            <a:off x="5766435" y="1146175"/>
            <a:ext cx="3107055" cy="4565650"/>
          </a:xfrm>
        </p:spPr>
      </p:pic>
      <p:grpSp>
        <p:nvGrpSpPr>
          <p:cNvPr id="34" name="Group 21"/>
          <p:cNvGrpSpPr/>
          <p:nvPr/>
        </p:nvGrpSpPr>
        <p:grpSpPr>
          <a:xfrm>
            <a:off x="11191414" y="5937247"/>
            <a:ext cx="752930" cy="752930"/>
            <a:chOff x="11160804" y="5906634"/>
            <a:chExt cx="814163" cy="814163"/>
          </a:xfrm>
        </p:grpSpPr>
        <p:sp>
          <p:nvSpPr>
            <p:cNvPr id="35"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6"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37" name="TextBox 24"/>
          <p:cNvSpPr txBox="1"/>
          <p:nvPr/>
        </p:nvSpPr>
        <p:spPr>
          <a:xfrm>
            <a:off x="11261264" y="6175213"/>
            <a:ext cx="613230" cy="275590"/>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17</a:t>
            </a:fld>
            <a:endParaRPr lang="id-ID" sz="1200" i="0" dirty="0">
              <a:solidFill>
                <a:schemeClr val="bg1"/>
              </a:solidFill>
              <a:cs typeface="+mn-ea"/>
              <a:sym typeface="+mn-lt"/>
            </a:endParaRPr>
          </a:p>
        </p:txBody>
      </p:sp>
      <p:sp>
        <p:nvSpPr>
          <p:cNvPr id="4" name="TextBox 25"/>
          <p:cNvSpPr txBox="1"/>
          <p:nvPr/>
        </p:nvSpPr>
        <p:spPr>
          <a:xfrm>
            <a:off x="9749155" y="6296025"/>
            <a:ext cx="1031240" cy="252730"/>
          </a:xfrm>
          <a:prstGeom prst="rect">
            <a:avLst/>
          </a:prstGeom>
          <a:noFill/>
        </p:spPr>
        <p:txBody>
          <a:bodyPr wrap="square" rtlCol="0">
            <a:spAutoFit/>
          </a:bodyPr>
          <a:lstStyle/>
          <a:p>
            <a:pPr algn="r"/>
            <a:r>
              <a:rPr lang="en-US" sz="1050" spc="300" dirty="0">
                <a:solidFill>
                  <a:schemeClr val="bg1">
                    <a:lumMod val="75000"/>
                  </a:schemeClr>
                </a:solidFill>
                <a:cs typeface="+mn-ea"/>
                <a:sym typeface="+mn-lt"/>
              </a:rPr>
              <a:t>the text</a:t>
            </a:r>
          </a:p>
        </p:txBody>
      </p:sp>
      <p:sp>
        <p:nvSpPr>
          <p:cNvPr id="8" name="TextBox 26"/>
          <p:cNvSpPr txBox="1"/>
          <p:nvPr/>
        </p:nvSpPr>
        <p:spPr>
          <a:xfrm>
            <a:off x="507020" y="6295892"/>
            <a:ext cx="2103446" cy="252730"/>
          </a:xfrm>
          <a:prstGeom prst="rect">
            <a:avLst/>
          </a:prstGeom>
          <a:noFill/>
        </p:spPr>
        <p:txBody>
          <a:bodyPr wrap="square" rtlCol="0">
            <a:spAutoFit/>
          </a:bodyPr>
          <a:lstStyle/>
          <a:p>
            <a:r>
              <a:rPr lang="en-US" sz="1050" spc="300" dirty="0">
                <a:solidFill>
                  <a:schemeClr val="bg1">
                    <a:lumMod val="75000"/>
                  </a:schemeClr>
                </a:solidFill>
                <a:cs typeface="+mn-ea"/>
                <a:sym typeface="+mn-lt"/>
              </a:rPr>
              <a:t>clcike here change</a:t>
            </a:r>
          </a:p>
        </p:txBody>
      </p:sp>
      <p:sp>
        <p:nvSpPr>
          <p:cNvPr id="9"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5" name="TextBox 25"/>
          <p:cNvSpPr txBox="1"/>
          <p:nvPr/>
        </p:nvSpPr>
        <p:spPr>
          <a:xfrm>
            <a:off x="903377" y="634059"/>
            <a:ext cx="4725221" cy="768350"/>
          </a:xfrm>
          <a:prstGeom prst="rect">
            <a:avLst/>
          </a:prstGeom>
          <a:noFill/>
        </p:spPr>
        <p:txBody>
          <a:bodyPr wrap="square" rtlCol="0">
            <a:spAutoFit/>
          </a:bodyPr>
          <a:lstStyle/>
          <a:p>
            <a:r>
              <a:rPr lang="en-US" altLang="zh-CN" sz="4400" dirty="0">
                <a:solidFill>
                  <a:schemeClr val="tx1">
                    <a:lumMod val="75000"/>
                    <a:lumOff val="25000"/>
                  </a:schemeClr>
                </a:solidFill>
                <a:cs typeface="+mn-ea"/>
                <a:sym typeface="+mn-lt"/>
              </a:rPr>
              <a:t>Add title text</a:t>
            </a:r>
            <a:endParaRPr lang="zh-CN" altLang="en-US" sz="4400" b="1" dirty="0">
              <a:solidFill>
                <a:srgbClr val="748773"/>
              </a:solidFill>
              <a:cs typeface="+mn-ea"/>
              <a:sym typeface="+mn-lt"/>
            </a:endParaRPr>
          </a:p>
        </p:txBody>
      </p:sp>
      <p:sp>
        <p:nvSpPr>
          <p:cNvPr id="76" name="TextBox 29"/>
          <p:cNvSpPr txBox="1"/>
          <p:nvPr/>
        </p:nvSpPr>
        <p:spPr>
          <a:xfrm>
            <a:off x="979683" y="372449"/>
            <a:ext cx="4144297" cy="26161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grpSp>
        <p:nvGrpSpPr>
          <p:cNvPr id="5" name="组合 4"/>
          <p:cNvGrpSpPr/>
          <p:nvPr/>
        </p:nvGrpSpPr>
        <p:grpSpPr>
          <a:xfrm>
            <a:off x="979805" y="1914525"/>
            <a:ext cx="4220845" cy="3450590"/>
            <a:chOff x="1543" y="3015"/>
            <a:chExt cx="6647" cy="5434"/>
          </a:xfrm>
        </p:grpSpPr>
        <p:grpSp>
          <p:nvGrpSpPr>
            <p:cNvPr id="10" name="Gruppieren"/>
            <p:cNvGrpSpPr/>
            <p:nvPr/>
          </p:nvGrpSpPr>
          <p:grpSpPr>
            <a:xfrm>
              <a:off x="1543" y="7115"/>
              <a:ext cx="6647" cy="1334"/>
              <a:chOff x="0" y="-1"/>
              <a:chExt cx="8441329" cy="1693843"/>
            </a:xfrm>
          </p:grpSpPr>
          <p:grpSp>
            <p:nvGrpSpPr>
              <p:cNvPr id="12" name="Gruppieren"/>
              <p:cNvGrpSpPr/>
              <p:nvPr/>
            </p:nvGrpSpPr>
            <p:grpSpPr>
              <a:xfrm>
                <a:off x="2345326" y="-1"/>
                <a:ext cx="6096003" cy="1693843"/>
                <a:chOff x="0" y="0"/>
                <a:chExt cx="6096001" cy="1693841"/>
              </a:xfrm>
            </p:grpSpPr>
            <p:sp>
              <p:nvSpPr>
                <p:cNvPr id="14" name="Rectangle 27"/>
                <p:cNvSpPr txBox="1"/>
                <p:nvPr/>
              </p:nvSpPr>
              <p:spPr>
                <a:xfrm>
                  <a:off x="0" y="0"/>
                  <a:ext cx="6095999" cy="599274"/>
                </a:xfrm>
                <a:prstGeom prst="rect">
                  <a:avLst/>
                </a:prstGeom>
                <a:noFill/>
                <a:ln w="12700" cap="flat">
                  <a:noFill/>
                  <a:miter lim="400000"/>
                </a:ln>
                <a:effectLst/>
              </p:spPr>
              <p:txBody>
                <a:bodyPr wrap="square" lIns="22860" tIns="22860" rIns="22860" bIns="22860" numCol="1" anchor="t">
                  <a:spAutoFit/>
                </a:bodyPr>
                <a:lstStyle>
                  <a:lvl1pPr algn="l">
                    <a:lnSpc>
                      <a:spcPct val="120000"/>
                    </a:lnSpc>
                    <a:spcBef>
                      <a:spcPts val="5900"/>
                    </a:spcBef>
                    <a:defRPr sz="3000">
                      <a:solidFill>
                        <a:srgbClr val="151314"/>
                      </a:solidFill>
                      <a:latin typeface="Montserrat Bold"/>
                      <a:ea typeface="Montserrat Bold"/>
                      <a:cs typeface="Montserrat Bold"/>
                      <a:sym typeface="Montserrat Bold"/>
                    </a:defRPr>
                  </a:lvl1pPr>
                </a:lstStyle>
                <a:p>
                  <a:r>
                    <a:rPr sz="1500" dirty="0" err="1">
                      <a:latin typeface="+mn-lt"/>
                      <a:ea typeface="+mn-ea"/>
                      <a:cs typeface="+mn-ea"/>
                      <a:sym typeface="+mn-lt"/>
                    </a:rPr>
                    <a:t>Dresda</a:t>
                  </a:r>
                  <a:r>
                    <a:rPr sz="1500" dirty="0">
                      <a:latin typeface="+mn-lt"/>
                      <a:ea typeface="+mn-ea"/>
                      <a:cs typeface="+mn-ea"/>
                      <a:sym typeface="+mn-lt"/>
                    </a:rPr>
                    <a:t> </a:t>
                  </a:r>
                  <a:r>
                    <a:rPr sz="1500" dirty="0" err="1">
                      <a:latin typeface="+mn-lt"/>
                      <a:ea typeface="+mn-ea"/>
                      <a:cs typeface="+mn-ea"/>
                      <a:sym typeface="+mn-lt"/>
                    </a:rPr>
                    <a:t>etoa</a:t>
                  </a:r>
                  <a:r>
                    <a:rPr sz="1500" dirty="0">
                      <a:latin typeface="+mn-lt"/>
                      <a:ea typeface="+mn-ea"/>
                      <a:cs typeface="+mn-ea"/>
                      <a:sym typeface="+mn-lt"/>
                    </a:rPr>
                    <a:t> </a:t>
                  </a:r>
                  <a:r>
                    <a:rPr sz="1500" dirty="0" err="1">
                      <a:latin typeface="+mn-lt"/>
                      <a:ea typeface="+mn-ea"/>
                      <a:cs typeface="+mn-ea"/>
                      <a:sym typeface="+mn-lt"/>
                    </a:rPr>
                    <a:t>jasom</a:t>
                  </a:r>
                  <a:r>
                    <a:rPr sz="1500" dirty="0">
                      <a:latin typeface="+mn-lt"/>
                      <a:ea typeface="+mn-ea"/>
                      <a:cs typeface="+mn-ea"/>
                      <a:sym typeface="+mn-lt"/>
                    </a:rPr>
                    <a:t> </a:t>
                  </a:r>
                  <a:r>
                    <a:rPr sz="1500" dirty="0" err="1">
                      <a:latin typeface="+mn-lt"/>
                      <a:ea typeface="+mn-ea"/>
                      <a:cs typeface="+mn-ea"/>
                      <a:sym typeface="+mn-lt"/>
                    </a:rPr>
                    <a:t>osdoma</a:t>
                  </a:r>
                  <a:endParaRPr sz="1500" dirty="0">
                    <a:latin typeface="+mn-lt"/>
                    <a:ea typeface="+mn-ea"/>
                    <a:cs typeface="+mn-ea"/>
                    <a:sym typeface="+mn-lt"/>
                  </a:endParaRPr>
                </a:p>
              </p:txBody>
            </p:sp>
            <p:sp>
              <p:nvSpPr>
                <p:cNvPr id="17" name="Rectangle 27"/>
                <p:cNvSpPr txBox="1"/>
                <p:nvPr/>
              </p:nvSpPr>
              <p:spPr>
                <a:xfrm>
                  <a:off x="0" y="678181"/>
                  <a:ext cx="6096001" cy="1015660"/>
                </a:xfrm>
                <a:prstGeom prst="rect">
                  <a:avLst/>
                </a:prstGeom>
                <a:noFill/>
                <a:ln w="12700" cap="flat">
                  <a:noFill/>
                  <a:miter lim="400000"/>
                </a:ln>
                <a:effectLst/>
              </p:spPr>
              <p:txBody>
                <a:bodyPr wrap="square" lIns="22860" tIns="22860" rIns="22860" bIns="22860" numCol="1" anchor="t">
                  <a:spAutoFit/>
                </a:bodyPr>
                <a:lstStyle>
                  <a:lvl1pPr algn="l">
                    <a:defRPr sz="3000">
                      <a:solidFill>
                        <a:srgbClr val="7C7C7C"/>
                      </a:solidFill>
                      <a:latin typeface="Open Sans"/>
                      <a:ea typeface="Open Sans"/>
                      <a:cs typeface="Open Sans"/>
                      <a:sym typeface="Open Sans"/>
                    </a:defRPr>
                  </a:lvl1pPr>
                </a:lstStyle>
                <a:p>
                  <a:r>
                    <a:rPr sz="1500" dirty="0">
                      <a:latin typeface="+mn-lt"/>
                      <a:ea typeface="+mn-ea"/>
                      <a:cs typeface="+mn-ea"/>
                      <a:sym typeface="+mn-lt"/>
                    </a:rPr>
                    <a:t>Sanctus </a:t>
                  </a:r>
                  <a:r>
                    <a:rPr sz="1500" dirty="0" err="1">
                      <a:latin typeface="+mn-lt"/>
                      <a:ea typeface="+mn-ea"/>
                      <a:cs typeface="+mn-ea"/>
                      <a:sym typeface="+mn-lt"/>
                    </a:rPr>
                    <a:t>est</a:t>
                  </a:r>
                  <a:r>
                    <a:rPr sz="1500" dirty="0">
                      <a:latin typeface="+mn-lt"/>
                      <a:ea typeface="+mn-ea"/>
                      <a:cs typeface="+mn-ea"/>
                      <a:sym typeface="+mn-lt"/>
                    </a:rPr>
                    <a:t> Lorem sus  </a:t>
                  </a:r>
                  <a:r>
                    <a:rPr sz="1500" dirty="0" err="1">
                      <a:latin typeface="+mn-lt"/>
                      <a:ea typeface="+mn-ea"/>
                      <a:cs typeface="+mn-ea"/>
                      <a:sym typeface="+mn-lt"/>
                    </a:rPr>
                    <a:t>ipsusitn</a:t>
                  </a:r>
                  <a:r>
                    <a:rPr sz="1500" dirty="0">
                      <a:latin typeface="+mn-lt"/>
                      <a:ea typeface="+mn-ea"/>
                      <a:cs typeface="+mn-ea"/>
                      <a:sym typeface="+mn-lt"/>
                    </a:rPr>
                    <a:t> </a:t>
                  </a:r>
                  <a:r>
                    <a:rPr sz="1500" dirty="0" err="1">
                      <a:latin typeface="+mn-lt"/>
                      <a:ea typeface="+mn-ea"/>
                      <a:cs typeface="+mn-ea"/>
                      <a:sym typeface="+mn-lt"/>
                    </a:rPr>
                    <a:t>ipsos</a:t>
                  </a:r>
                  <a:r>
                    <a:rPr sz="1500" dirty="0">
                      <a:latin typeface="+mn-lt"/>
                      <a:ea typeface="+mn-ea"/>
                      <a:cs typeface="+mn-ea"/>
                      <a:sym typeface="+mn-lt"/>
                    </a:rPr>
                    <a:t> do </a:t>
                  </a:r>
                  <a:r>
                    <a:rPr sz="1500" dirty="0" err="1">
                      <a:latin typeface="+mn-lt"/>
                      <a:ea typeface="+mn-ea"/>
                      <a:cs typeface="+mn-ea"/>
                      <a:sym typeface="+mn-lt"/>
                    </a:rPr>
                    <a:t>amet</a:t>
                  </a:r>
                  <a:r>
                    <a:rPr sz="1500" dirty="0">
                      <a:latin typeface="+mn-lt"/>
                      <a:ea typeface="+mn-ea"/>
                      <a:cs typeface="+mn-ea"/>
                      <a:sym typeface="+mn-lt"/>
                    </a:rPr>
                    <a:t>, </a:t>
                  </a:r>
                  <a:r>
                    <a:rPr sz="1500" dirty="0" err="1">
                      <a:latin typeface="+mn-lt"/>
                      <a:ea typeface="+mn-ea"/>
                      <a:cs typeface="+mn-ea"/>
                      <a:sym typeface="+mn-lt"/>
                    </a:rPr>
                    <a:t>deras</a:t>
                  </a:r>
                  <a:r>
                    <a:rPr sz="1500" dirty="0">
                      <a:latin typeface="+mn-lt"/>
                      <a:ea typeface="+mn-ea"/>
                      <a:cs typeface="+mn-ea"/>
                      <a:sym typeface="+mn-lt"/>
                    </a:rPr>
                    <a:t> </a:t>
                  </a:r>
                  <a:r>
                    <a:rPr sz="1500" dirty="0" err="1">
                      <a:latin typeface="+mn-lt"/>
                      <a:ea typeface="+mn-ea"/>
                      <a:cs typeface="+mn-ea"/>
                      <a:sym typeface="+mn-lt"/>
                    </a:rPr>
                    <a:t>consetet</a:t>
                  </a:r>
                  <a:r>
                    <a:rPr sz="1500" dirty="0">
                      <a:latin typeface="+mn-lt"/>
                      <a:ea typeface="+mn-ea"/>
                      <a:cs typeface="+mn-ea"/>
                      <a:sym typeface="+mn-lt"/>
                    </a:rPr>
                    <a:t>.</a:t>
                  </a:r>
                </a:p>
              </p:txBody>
            </p:sp>
          </p:grpSp>
          <p:sp>
            <p:nvSpPr>
              <p:cNvPr id="18" name="Kreis"/>
              <p:cNvSpPr/>
              <p:nvPr/>
            </p:nvSpPr>
            <p:spPr>
              <a:xfrm>
                <a:off x="0" y="1"/>
                <a:ext cx="1524000" cy="1523999"/>
              </a:xfrm>
              <a:prstGeom prst="ellipse">
                <a:avLst/>
              </a:prstGeom>
              <a:solidFill>
                <a:srgbClr val="9BA99B"/>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dirty="0">
                  <a:cs typeface="+mn-ea"/>
                  <a:sym typeface="+mn-lt"/>
                </a:endParaRPr>
              </a:p>
            </p:txBody>
          </p:sp>
        </p:grpSp>
        <p:grpSp>
          <p:nvGrpSpPr>
            <p:cNvPr id="19" name="Gruppieren"/>
            <p:cNvGrpSpPr/>
            <p:nvPr/>
          </p:nvGrpSpPr>
          <p:grpSpPr>
            <a:xfrm>
              <a:off x="1543" y="5115"/>
              <a:ext cx="6647" cy="1334"/>
              <a:chOff x="0" y="-1"/>
              <a:chExt cx="8441329" cy="1693843"/>
            </a:xfrm>
          </p:grpSpPr>
          <p:sp>
            <p:nvSpPr>
              <p:cNvPr id="21" name="Kreis"/>
              <p:cNvSpPr/>
              <p:nvPr/>
            </p:nvSpPr>
            <p:spPr>
              <a:xfrm>
                <a:off x="0" y="1"/>
                <a:ext cx="1524000" cy="1523999"/>
              </a:xfrm>
              <a:prstGeom prst="ellipse">
                <a:avLst/>
              </a:prstGeom>
              <a:solidFill>
                <a:srgbClr val="9BA99B"/>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dirty="0">
                  <a:cs typeface="+mn-ea"/>
                  <a:sym typeface="+mn-lt"/>
                </a:endParaRPr>
              </a:p>
            </p:txBody>
          </p:sp>
          <p:grpSp>
            <p:nvGrpSpPr>
              <p:cNvPr id="20" name="Gruppieren"/>
              <p:cNvGrpSpPr/>
              <p:nvPr/>
            </p:nvGrpSpPr>
            <p:grpSpPr>
              <a:xfrm>
                <a:off x="2345326" y="-1"/>
                <a:ext cx="6096003" cy="1693843"/>
                <a:chOff x="0" y="0"/>
                <a:chExt cx="6096001" cy="1693841"/>
              </a:xfrm>
            </p:grpSpPr>
            <p:sp>
              <p:nvSpPr>
                <p:cNvPr id="22" name="Rectangle 27"/>
                <p:cNvSpPr txBox="1"/>
                <p:nvPr/>
              </p:nvSpPr>
              <p:spPr>
                <a:xfrm>
                  <a:off x="0" y="0"/>
                  <a:ext cx="6095999" cy="599274"/>
                </a:xfrm>
                <a:prstGeom prst="rect">
                  <a:avLst/>
                </a:prstGeom>
                <a:noFill/>
                <a:ln w="12700" cap="flat">
                  <a:noFill/>
                  <a:miter lim="400000"/>
                </a:ln>
                <a:effectLst/>
              </p:spPr>
              <p:txBody>
                <a:bodyPr wrap="square" lIns="22860" tIns="22860" rIns="22860" bIns="22860" numCol="1" anchor="t">
                  <a:spAutoFit/>
                </a:bodyPr>
                <a:lstStyle>
                  <a:lvl1pPr algn="l">
                    <a:lnSpc>
                      <a:spcPct val="120000"/>
                    </a:lnSpc>
                    <a:spcBef>
                      <a:spcPts val="5900"/>
                    </a:spcBef>
                    <a:defRPr sz="3000">
                      <a:solidFill>
                        <a:srgbClr val="151314"/>
                      </a:solidFill>
                      <a:latin typeface="Montserrat Bold"/>
                      <a:ea typeface="Montserrat Bold"/>
                      <a:cs typeface="Montserrat Bold"/>
                      <a:sym typeface="Montserrat Bold"/>
                    </a:defRPr>
                  </a:lvl1pPr>
                </a:lstStyle>
                <a:p>
                  <a:r>
                    <a:rPr sz="1500" dirty="0" err="1">
                      <a:latin typeface="+mn-lt"/>
                      <a:ea typeface="+mn-ea"/>
                      <a:cs typeface="+mn-ea"/>
                      <a:sym typeface="+mn-lt"/>
                    </a:rPr>
                    <a:t>Dresda</a:t>
                  </a:r>
                  <a:r>
                    <a:rPr sz="1500" dirty="0">
                      <a:latin typeface="+mn-lt"/>
                      <a:ea typeface="+mn-ea"/>
                      <a:cs typeface="+mn-ea"/>
                      <a:sym typeface="+mn-lt"/>
                    </a:rPr>
                    <a:t> </a:t>
                  </a:r>
                  <a:r>
                    <a:rPr sz="1500" dirty="0" err="1">
                      <a:latin typeface="+mn-lt"/>
                      <a:ea typeface="+mn-ea"/>
                      <a:cs typeface="+mn-ea"/>
                      <a:sym typeface="+mn-lt"/>
                    </a:rPr>
                    <a:t>etoa</a:t>
                  </a:r>
                  <a:r>
                    <a:rPr sz="1500" dirty="0">
                      <a:latin typeface="+mn-lt"/>
                      <a:ea typeface="+mn-ea"/>
                      <a:cs typeface="+mn-ea"/>
                      <a:sym typeface="+mn-lt"/>
                    </a:rPr>
                    <a:t> </a:t>
                  </a:r>
                  <a:r>
                    <a:rPr sz="1500" dirty="0" err="1">
                      <a:latin typeface="+mn-lt"/>
                      <a:ea typeface="+mn-ea"/>
                      <a:cs typeface="+mn-ea"/>
                      <a:sym typeface="+mn-lt"/>
                    </a:rPr>
                    <a:t>jasom</a:t>
                  </a:r>
                  <a:r>
                    <a:rPr sz="1500" dirty="0">
                      <a:latin typeface="+mn-lt"/>
                      <a:ea typeface="+mn-ea"/>
                      <a:cs typeface="+mn-ea"/>
                      <a:sym typeface="+mn-lt"/>
                    </a:rPr>
                    <a:t> </a:t>
                  </a:r>
                  <a:r>
                    <a:rPr sz="1500" dirty="0" err="1">
                      <a:latin typeface="+mn-lt"/>
                      <a:ea typeface="+mn-ea"/>
                      <a:cs typeface="+mn-ea"/>
                      <a:sym typeface="+mn-lt"/>
                    </a:rPr>
                    <a:t>osdoma</a:t>
                  </a:r>
                  <a:endParaRPr sz="1500" dirty="0">
                    <a:latin typeface="+mn-lt"/>
                    <a:ea typeface="+mn-ea"/>
                    <a:cs typeface="+mn-ea"/>
                    <a:sym typeface="+mn-lt"/>
                  </a:endParaRPr>
                </a:p>
              </p:txBody>
            </p:sp>
            <p:sp>
              <p:nvSpPr>
                <p:cNvPr id="23" name="Rectangle 27"/>
                <p:cNvSpPr txBox="1"/>
                <p:nvPr/>
              </p:nvSpPr>
              <p:spPr>
                <a:xfrm>
                  <a:off x="0" y="678181"/>
                  <a:ext cx="6096001" cy="1015660"/>
                </a:xfrm>
                <a:prstGeom prst="rect">
                  <a:avLst/>
                </a:prstGeom>
                <a:noFill/>
                <a:ln w="12700" cap="flat">
                  <a:noFill/>
                  <a:miter lim="400000"/>
                </a:ln>
                <a:effectLst/>
              </p:spPr>
              <p:txBody>
                <a:bodyPr wrap="square" lIns="22860" tIns="22860" rIns="22860" bIns="22860" numCol="1" anchor="t">
                  <a:spAutoFit/>
                </a:bodyPr>
                <a:lstStyle>
                  <a:lvl1pPr algn="l">
                    <a:defRPr sz="3000">
                      <a:solidFill>
                        <a:srgbClr val="7C7C7C"/>
                      </a:solidFill>
                      <a:latin typeface="Open Sans"/>
                      <a:ea typeface="Open Sans"/>
                      <a:cs typeface="Open Sans"/>
                      <a:sym typeface="Open Sans"/>
                    </a:defRPr>
                  </a:lvl1pPr>
                </a:lstStyle>
                <a:p>
                  <a:r>
                    <a:rPr sz="1500" dirty="0">
                      <a:latin typeface="+mn-lt"/>
                      <a:ea typeface="+mn-ea"/>
                      <a:cs typeface="+mn-ea"/>
                      <a:sym typeface="+mn-lt"/>
                    </a:rPr>
                    <a:t>Sanctus </a:t>
                  </a:r>
                  <a:r>
                    <a:rPr sz="1500" dirty="0" err="1">
                      <a:latin typeface="+mn-lt"/>
                      <a:ea typeface="+mn-ea"/>
                      <a:cs typeface="+mn-ea"/>
                      <a:sym typeface="+mn-lt"/>
                    </a:rPr>
                    <a:t>est</a:t>
                  </a:r>
                  <a:r>
                    <a:rPr sz="1500" dirty="0">
                      <a:latin typeface="+mn-lt"/>
                      <a:ea typeface="+mn-ea"/>
                      <a:cs typeface="+mn-ea"/>
                      <a:sym typeface="+mn-lt"/>
                    </a:rPr>
                    <a:t> Lorem sus  </a:t>
                  </a:r>
                  <a:r>
                    <a:rPr sz="1500" dirty="0" err="1">
                      <a:latin typeface="+mn-lt"/>
                      <a:ea typeface="+mn-ea"/>
                      <a:cs typeface="+mn-ea"/>
                      <a:sym typeface="+mn-lt"/>
                    </a:rPr>
                    <a:t>ipsusitn</a:t>
                  </a:r>
                  <a:r>
                    <a:rPr sz="1500" dirty="0">
                      <a:latin typeface="+mn-lt"/>
                      <a:ea typeface="+mn-ea"/>
                      <a:cs typeface="+mn-ea"/>
                      <a:sym typeface="+mn-lt"/>
                    </a:rPr>
                    <a:t> </a:t>
                  </a:r>
                  <a:r>
                    <a:rPr sz="1500" dirty="0" err="1">
                      <a:latin typeface="+mn-lt"/>
                      <a:ea typeface="+mn-ea"/>
                      <a:cs typeface="+mn-ea"/>
                      <a:sym typeface="+mn-lt"/>
                    </a:rPr>
                    <a:t>ipsos</a:t>
                  </a:r>
                  <a:r>
                    <a:rPr sz="1500" dirty="0">
                      <a:latin typeface="+mn-lt"/>
                      <a:ea typeface="+mn-ea"/>
                      <a:cs typeface="+mn-ea"/>
                      <a:sym typeface="+mn-lt"/>
                    </a:rPr>
                    <a:t> do </a:t>
                  </a:r>
                  <a:r>
                    <a:rPr sz="1500" dirty="0" err="1">
                      <a:latin typeface="+mn-lt"/>
                      <a:ea typeface="+mn-ea"/>
                      <a:cs typeface="+mn-ea"/>
                      <a:sym typeface="+mn-lt"/>
                    </a:rPr>
                    <a:t>amet</a:t>
                  </a:r>
                  <a:r>
                    <a:rPr sz="1500" dirty="0">
                      <a:latin typeface="+mn-lt"/>
                      <a:ea typeface="+mn-ea"/>
                      <a:cs typeface="+mn-ea"/>
                      <a:sym typeface="+mn-lt"/>
                    </a:rPr>
                    <a:t>, </a:t>
                  </a:r>
                  <a:r>
                    <a:rPr sz="1500" dirty="0" err="1">
                      <a:latin typeface="+mn-lt"/>
                      <a:ea typeface="+mn-ea"/>
                      <a:cs typeface="+mn-ea"/>
                      <a:sym typeface="+mn-lt"/>
                    </a:rPr>
                    <a:t>deras</a:t>
                  </a:r>
                  <a:r>
                    <a:rPr sz="1500" dirty="0">
                      <a:latin typeface="+mn-lt"/>
                      <a:ea typeface="+mn-ea"/>
                      <a:cs typeface="+mn-ea"/>
                      <a:sym typeface="+mn-lt"/>
                    </a:rPr>
                    <a:t> </a:t>
                  </a:r>
                  <a:r>
                    <a:rPr sz="1500" dirty="0" err="1">
                      <a:latin typeface="+mn-lt"/>
                      <a:ea typeface="+mn-ea"/>
                      <a:cs typeface="+mn-ea"/>
                      <a:sym typeface="+mn-lt"/>
                    </a:rPr>
                    <a:t>consetet</a:t>
                  </a:r>
                  <a:r>
                    <a:rPr sz="1500" dirty="0">
                      <a:latin typeface="+mn-lt"/>
                      <a:ea typeface="+mn-ea"/>
                      <a:cs typeface="+mn-ea"/>
                      <a:sym typeface="+mn-lt"/>
                    </a:rPr>
                    <a:t>.</a:t>
                  </a:r>
                </a:p>
              </p:txBody>
            </p:sp>
          </p:grpSp>
        </p:grpSp>
        <p:grpSp>
          <p:nvGrpSpPr>
            <p:cNvPr id="24" name="Gruppieren"/>
            <p:cNvGrpSpPr/>
            <p:nvPr/>
          </p:nvGrpSpPr>
          <p:grpSpPr>
            <a:xfrm>
              <a:off x="1543" y="3015"/>
              <a:ext cx="6404" cy="1797"/>
              <a:chOff x="-579934" y="0"/>
              <a:chExt cx="8132567" cy="2282232"/>
            </a:xfrm>
          </p:grpSpPr>
          <p:sp>
            <p:nvSpPr>
              <p:cNvPr id="25" name="Rectangle 27"/>
              <p:cNvSpPr txBox="1"/>
              <p:nvPr/>
            </p:nvSpPr>
            <p:spPr>
              <a:xfrm>
                <a:off x="-579934" y="0"/>
                <a:ext cx="5160864" cy="599282"/>
              </a:xfrm>
              <a:prstGeom prst="rect">
                <a:avLst/>
              </a:prstGeom>
              <a:noFill/>
              <a:ln w="12700" cap="flat">
                <a:noFill/>
                <a:miter lim="400000"/>
              </a:ln>
              <a:effectLst/>
            </p:spPr>
            <p:txBody>
              <a:bodyPr wrap="square" lIns="22860" tIns="22860" rIns="22860" bIns="22860" numCol="1" anchor="t">
                <a:spAutoFit/>
              </a:bodyPr>
              <a:lstStyle>
                <a:lvl1pPr algn="l">
                  <a:lnSpc>
                    <a:spcPct val="120000"/>
                  </a:lnSpc>
                  <a:spcBef>
                    <a:spcPts val="5900"/>
                  </a:spcBef>
                  <a:defRPr sz="3000">
                    <a:solidFill>
                      <a:srgbClr val="151314"/>
                    </a:solidFill>
                    <a:latin typeface="Montserrat Bold"/>
                    <a:ea typeface="Montserrat Bold"/>
                    <a:cs typeface="Montserrat Bold"/>
                    <a:sym typeface="Montserrat Bold"/>
                  </a:defRPr>
                </a:lvl1pPr>
              </a:lstStyle>
              <a:p>
                <a:r>
                  <a:rPr sz="1500" dirty="0">
                    <a:latin typeface="+mn-lt"/>
                    <a:ea typeface="+mn-ea"/>
                    <a:cs typeface="+mn-ea"/>
                    <a:sym typeface="+mn-lt"/>
                  </a:rPr>
                  <a:t>Write your headline here</a:t>
                </a:r>
              </a:p>
            </p:txBody>
          </p:sp>
          <p:sp>
            <p:nvSpPr>
              <p:cNvPr id="30" name="Rectangle 27"/>
              <p:cNvSpPr txBox="1"/>
              <p:nvPr/>
            </p:nvSpPr>
            <p:spPr>
              <a:xfrm>
                <a:off x="-579934" y="805180"/>
                <a:ext cx="8132567" cy="1477052"/>
              </a:xfrm>
              <a:prstGeom prst="rect">
                <a:avLst/>
              </a:prstGeom>
              <a:noFill/>
              <a:ln w="12700" cap="flat">
                <a:noFill/>
                <a:miter lim="400000"/>
              </a:ln>
              <a:effectLst/>
            </p:spPr>
            <p:txBody>
              <a:bodyPr wrap="square" lIns="22860" tIns="22860" rIns="22860" bIns="22860" numCol="1" anchor="t">
                <a:spAutoFit/>
              </a:bodyPr>
              <a:lstStyle>
                <a:lvl1pPr algn="l">
                  <a:defRPr sz="3000">
                    <a:solidFill>
                      <a:srgbClr val="7C7C7C"/>
                    </a:solidFill>
                    <a:latin typeface="Open Sans"/>
                    <a:ea typeface="Open Sans"/>
                    <a:cs typeface="Open Sans"/>
                    <a:sym typeface="Open Sans"/>
                  </a:defRPr>
                </a:lvl1pPr>
              </a:lstStyle>
              <a:p>
                <a:r>
                  <a:rPr sz="1500" dirty="0" err="1">
                    <a:latin typeface="+mn-lt"/>
                    <a:ea typeface="+mn-ea"/>
                    <a:cs typeface="+mn-ea"/>
                    <a:sym typeface="+mn-lt"/>
                  </a:rPr>
                  <a:t>Steot</a:t>
                </a:r>
                <a:r>
                  <a:rPr sz="1500" dirty="0">
                    <a:latin typeface="+mn-lt"/>
                    <a:ea typeface="+mn-ea"/>
                    <a:cs typeface="+mn-ea"/>
                    <a:sym typeface="+mn-lt"/>
                  </a:rPr>
                  <a:t> </a:t>
                </a:r>
                <a:r>
                  <a:rPr sz="1500" dirty="0" err="1">
                    <a:latin typeface="+mn-lt"/>
                    <a:ea typeface="+mn-ea"/>
                    <a:cs typeface="+mn-ea"/>
                    <a:sym typeface="+mn-lt"/>
                  </a:rPr>
                  <a:t>clita</a:t>
                </a:r>
                <a:r>
                  <a:rPr sz="1500" dirty="0">
                    <a:latin typeface="+mn-lt"/>
                    <a:ea typeface="+mn-ea"/>
                    <a:cs typeface="+mn-ea"/>
                    <a:sym typeface="+mn-lt"/>
                  </a:rPr>
                  <a:t> </a:t>
                </a:r>
                <a:r>
                  <a:rPr sz="1500" dirty="0" err="1">
                    <a:latin typeface="+mn-lt"/>
                    <a:ea typeface="+mn-ea"/>
                    <a:cs typeface="+mn-ea"/>
                    <a:sym typeface="+mn-lt"/>
                  </a:rPr>
                  <a:t>kuasd</a:t>
                </a:r>
                <a:r>
                  <a:rPr sz="1500" dirty="0">
                    <a:latin typeface="+mn-lt"/>
                    <a:ea typeface="+mn-ea"/>
                    <a:cs typeface="+mn-ea"/>
                    <a:sym typeface="+mn-lt"/>
                  </a:rPr>
                  <a:t> the </a:t>
                </a:r>
                <a:r>
                  <a:rPr sz="1500" dirty="0" err="1">
                    <a:latin typeface="+mn-lt"/>
                    <a:ea typeface="+mn-ea"/>
                    <a:cs typeface="+mn-ea"/>
                    <a:sym typeface="+mn-lt"/>
                  </a:rPr>
                  <a:t>trosma</a:t>
                </a:r>
                <a:r>
                  <a:rPr sz="1500" dirty="0">
                    <a:latin typeface="+mn-lt"/>
                    <a:ea typeface="+mn-ea"/>
                    <a:cs typeface="+mn-ea"/>
                    <a:sym typeface="+mn-lt"/>
                  </a:rPr>
                  <a:t> </a:t>
                </a:r>
                <a:r>
                  <a:rPr sz="1500" dirty="0" err="1">
                    <a:latin typeface="+mn-lt"/>
                    <a:ea typeface="+mn-ea"/>
                    <a:cs typeface="+mn-ea"/>
                    <a:sym typeface="+mn-lt"/>
                  </a:rPr>
                  <a:t>drimas</a:t>
                </a:r>
                <a:r>
                  <a:rPr sz="1500" dirty="0">
                    <a:latin typeface="+mn-lt"/>
                    <a:ea typeface="+mn-ea"/>
                    <a:cs typeface="+mn-ea"/>
                    <a:sym typeface="+mn-lt"/>
                  </a:rPr>
                  <a:t> </a:t>
                </a:r>
                <a:r>
                  <a:rPr sz="1500" dirty="0" err="1">
                    <a:latin typeface="+mn-lt"/>
                    <a:ea typeface="+mn-ea"/>
                    <a:cs typeface="+mn-ea"/>
                    <a:sym typeface="+mn-lt"/>
                  </a:rPr>
                  <a:t>gorgren</a:t>
                </a:r>
                <a:r>
                  <a:rPr sz="1500" dirty="0">
                    <a:latin typeface="+mn-lt"/>
                    <a:ea typeface="+mn-ea"/>
                    <a:cs typeface="+mn-ea"/>
                    <a:sym typeface="+mn-lt"/>
                  </a:rPr>
                  <a:t>, </a:t>
                </a:r>
                <a:r>
                  <a:rPr sz="1500" dirty="0" err="1">
                    <a:latin typeface="+mn-lt"/>
                    <a:ea typeface="+mn-ea"/>
                    <a:cs typeface="+mn-ea"/>
                    <a:sym typeface="+mn-lt"/>
                  </a:rPr>
                  <a:t>nosotrad</a:t>
                </a:r>
                <a:r>
                  <a:rPr sz="1500" dirty="0">
                    <a:latin typeface="+mn-lt"/>
                    <a:ea typeface="+mn-ea"/>
                    <a:cs typeface="+mn-ea"/>
                    <a:sym typeface="+mn-lt"/>
                  </a:rPr>
                  <a:t> sea the </a:t>
                </a:r>
                <a:r>
                  <a:rPr sz="1500" dirty="0" err="1">
                    <a:latin typeface="+mn-lt"/>
                    <a:ea typeface="+mn-ea"/>
                    <a:cs typeface="+mn-ea"/>
                    <a:sym typeface="+mn-lt"/>
                  </a:rPr>
                  <a:t>takimta</a:t>
                </a:r>
                <a:r>
                  <a:rPr sz="1500" dirty="0">
                    <a:latin typeface="+mn-lt"/>
                    <a:ea typeface="+mn-ea"/>
                    <a:cs typeface="+mn-ea"/>
                    <a:sym typeface="+mn-lt"/>
                  </a:rPr>
                  <a:t> </a:t>
                </a:r>
                <a:r>
                  <a:rPr sz="1500" dirty="0" err="1">
                    <a:latin typeface="+mn-lt"/>
                    <a:ea typeface="+mn-ea"/>
                    <a:cs typeface="+mn-ea"/>
                    <a:sym typeface="+mn-lt"/>
                  </a:rPr>
                  <a:t>sanctus</a:t>
                </a:r>
                <a:r>
                  <a:rPr sz="1500" dirty="0">
                    <a:latin typeface="+mn-lt"/>
                    <a:ea typeface="+mn-ea"/>
                    <a:cs typeface="+mn-ea"/>
                    <a:sym typeface="+mn-lt"/>
                  </a:rPr>
                  <a:t> </a:t>
                </a:r>
                <a:r>
                  <a:rPr sz="1500" dirty="0" err="1">
                    <a:latin typeface="+mn-lt"/>
                    <a:ea typeface="+mn-ea"/>
                    <a:cs typeface="+mn-ea"/>
                    <a:sym typeface="+mn-lt"/>
                  </a:rPr>
                  <a:t>eipon</a:t>
                </a:r>
                <a:r>
                  <a:rPr sz="1500" dirty="0">
                    <a:latin typeface="+mn-lt"/>
                    <a:ea typeface="+mn-ea"/>
                    <a:cs typeface="+mn-ea"/>
                    <a:sym typeface="+mn-lt"/>
                  </a:rPr>
                  <a:t>.</a:t>
                </a:r>
              </a:p>
            </p:txBody>
          </p:sp>
        </p:grpSp>
        <p:sp>
          <p:nvSpPr>
            <p:cNvPr id="31" name="open-book-variant-with-silhouette_31187"/>
            <p:cNvSpPr>
              <a:spLocks noChangeAspect="1"/>
            </p:cNvSpPr>
            <p:nvPr/>
          </p:nvSpPr>
          <p:spPr bwMode="auto">
            <a:xfrm>
              <a:off x="1769" y="5512"/>
              <a:ext cx="757" cy="542"/>
            </a:xfrm>
            <a:custGeom>
              <a:avLst/>
              <a:gdLst>
                <a:gd name="T0" fmla="*/ 1488 w 2552"/>
                <a:gd name="T1" fmla="*/ 1830 h 1830"/>
                <a:gd name="T2" fmla="*/ 2552 w 2552"/>
                <a:gd name="T3" fmla="*/ 1830 h 1830"/>
                <a:gd name="T4" fmla="*/ 2552 w 2552"/>
                <a:gd name="T5" fmla="*/ 243 h 1830"/>
                <a:gd name="T6" fmla="*/ 2406 w 2552"/>
                <a:gd name="T7" fmla="*/ 243 h 1830"/>
                <a:gd name="T8" fmla="*/ 2406 w 2552"/>
                <a:gd name="T9" fmla="*/ 0 h 1830"/>
                <a:gd name="T10" fmla="*/ 1276 w 2552"/>
                <a:gd name="T11" fmla="*/ 242 h 1830"/>
                <a:gd name="T12" fmla="*/ 146 w 2552"/>
                <a:gd name="T13" fmla="*/ 0 h 1830"/>
                <a:gd name="T14" fmla="*/ 146 w 2552"/>
                <a:gd name="T15" fmla="*/ 243 h 1830"/>
                <a:gd name="T16" fmla="*/ 0 w 2552"/>
                <a:gd name="T17" fmla="*/ 243 h 1830"/>
                <a:gd name="T18" fmla="*/ 0 w 2552"/>
                <a:gd name="T19" fmla="*/ 1830 h 1830"/>
                <a:gd name="T20" fmla="*/ 1064 w 2552"/>
                <a:gd name="T21" fmla="*/ 1830 h 1830"/>
                <a:gd name="T22" fmla="*/ 1223 w 2552"/>
                <a:gd name="T23" fmla="*/ 348 h 1830"/>
                <a:gd name="T24" fmla="*/ 1223 w 2552"/>
                <a:gd name="T25" fmla="*/ 1711 h 1830"/>
                <a:gd name="T26" fmla="*/ 252 w 2552"/>
                <a:gd name="T27" fmla="*/ 1504 h 1830"/>
                <a:gd name="T28" fmla="*/ 252 w 2552"/>
                <a:gd name="T29" fmla="*/ 348 h 1830"/>
                <a:gd name="T30" fmla="*/ 252 w 2552"/>
                <a:gd name="T31" fmla="*/ 243 h 1830"/>
                <a:gd name="T32" fmla="*/ 252 w 2552"/>
                <a:gd name="T33" fmla="*/ 131 h 1830"/>
                <a:gd name="T34" fmla="*/ 775 w 2552"/>
                <a:gd name="T35" fmla="*/ 243 h 1830"/>
                <a:gd name="T36" fmla="*/ 1223 w 2552"/>
                <a:gd name="T37" fmla="*/ 339 h 1830"/>
                <a:gd name="T38" fmla="*/ 1223 w 2552"/>
                <a:gd name="T39" fmla="*/ 348 h 1830"/>
                <a:gd name="T40" fmla="*/ 1223 w 2552"/>
                <a:gd name="T41" fmla="*/ 348 h 1830"/>
                <a:gd name="T42" fmla="*/ 1329 w 2552"/>
                <a:gd name="T43" fmla="*/ 1711 h 1830"/>
                <a:gd name="T44" fmla="*/ 1329 w 2552"/>
                <a:gd name="T45" fmla="*/ 348 h 1830"/>
                <a:gd name="T46" fmla="*/ 1329 w 2552"/>
                <a:gd name="T47" fmla="*/ 339 h 1830"/>
                <a:gd name="T48" fmla="*/ 1777 w 2552"/>
                <a:gd name="T49" fmla="*/ 243 h 1830"/>
                <a:gd name="T50" fmla="*/ 2300 w 2552"/>
                <a:gd name="T51" fmla="*/ 131 h 1830"/>
                <a:gd name="T52" fmla="*/ 2300 w 2552"/>
                <a:gd name="T53" fmla="*/ 243 h 1830"/>
                <a:gd name="T54" fmla="*/ 2300 w 2552"/>
                <a:gd name="T55" fmla="*/ 348 h 1830"/>
                <a:gd name="T56" fmla="*/ 2300 w 2552"/>
                <a:gd name="T57" fmla="*/ 1504 h 1830"/>
                <a:gd name="T58" fmla="*/ 1329 w 2552"/>
                <a:gd name="T59" fmla="*/ 1711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52" h="1830">
                  <a:moveTo>
                    <a:pt x="1488" y="1830"/>
                  </a:moveTo>
                  <a:lnTo>
                    <a:pt x="2552" y="1830"/>
                  </a:lnTo>
                  <a:lnTo>
                    <a:pt x="2552" y="243"/>
                  </a:lnTo>
                  <a:lnTo>
                    <a:pt x="2406" y="243"/>
                  </a:lnTo>
                  <a:lnTo>
                    <a:pt x="2406" y="0"/>
                  </a:lnTo>
                  <a:lnTo>
                    <a:pt x="1276" y="242"/>
                  </a:lnTo>
                  <a:lnTo>
                    <a:pt x="146" y="0"/>
                  </a:lnTo>
                  <a:lnTo>
                    <a:pt x="146" y="243"/>
                  </a:lnTo>
                  <a:lnTo>
                    <a:pt x="0" y="243"/>
                  </a:lnTo>
                  <a:lnTo>
                    <a:pt x="0" y="1830"/>
                  </a:lnTo>
                  <a:lnTo>
                    <a:pt x="1064" y="1830"/>
                  </a:lnTo>
                  <a:moveTo>
                    <a:pt x="1223" y="348"/>
                  </a:moveTo>
                  <a:lnTo>
                    <a:pt x="1223" y="1711"/>
                  </a:lnTo>
                  <a:lnTo>
                    <a:pt x="252" y="1504"/>
                  </a:lnTo>
                  <a:lnTo>
                    <a:pt x="252" y="348"/>
                  </a:lnTo>
                  <a:lnTo>
                    <a:pt x="252" y="243"/>
                  </a:lnTo>
                  <a:lnTo>
                    <a:pt x="252" y="131"/>
                  </a:lnTo>
                  <a:lnTo>
                    <a:pt x="775" y="243"/>
                  </a:lnTo>
                  <a:lnTo>
                    <a:pt x="1223" y="339"/>
                  </a:lnTo>
                  <a:lnTo>
                    <a:pt x="1223" y="348"/>
                  </a:lnTo>
                  <a:lnTo>
                    <a:pt x="1223" y="348"/>
                  </a:lnTo>
                  <a:close/>
                  <a:moveTo>
                    <a:pt x="1329" y="1711"/>
                  </a:moveTo>
                  <a:lnTo>
                    <a:pt x="1329" y="348"/>
                  </a:lnTo>
                  <a:lnTo>
                    <a:pt x="1329" y="339"/>
                  </a:lnTo>
                  <a:lnTo>
                    <a:pt x="1777" y="243"/>
                  </a:lnTo>
                  <a:lnTo>
                    <a:pt x="2300" y="131"/>
                  </a:lnTo>
                  <a:lnTo>
                    <a:pt x="2300" y="243"/>
                  </a:lnTo>
                  <a:lnTo>
                    <a:pt x="2300" y="348"/>
                  </a:lnTo>
                  <a:lnTo>
                    <a:pt x="2300" y="1504"/>
                  </a:lnTo>
                  <a:lnTo>
                    <a:pt x="1329" y="1711"/>
                  </a:lnTo>
                  <a:close/>
                </a:path>
              </a:pathLst>
            </a:custGeom>
            <a:solidFill>
              <a:schemeClr val="bg1"/>
            </a:solidFill>
            <a:ln>
              <a:noFill/>
            </a:ln>
          </p:spPr>
          <p:txBody>
            <a:bodyPr/>
            <a:lstStyle/>
            <a:p>
              <a:endParaRPr lang="zh-CN" altLang="en-US">
                <a:cs typeface="+mn-ea"/>
                <a:sym typeface="+mn-lt"/>
              </a:endParaRPr>
            </a:p>
          </p:txBody>
        </p:sp>
        <p:sp>
          <p:nvSpPr>
            <p:cNvPr id="63" name="graduate-cap_46910"/>
            <p:cNvSpPr>
              <a:spLocks noChangeAspect="1"/>
            </p:cNvSpPr>
            <p:nvPr/>
          </p:nvSpPr>
          <p:spPr bwMode="auto">
            <a:xfrm>
              <a:off x="1741" y="7444"/>
              <a:ext cx="736" cy="605"/>
            </a:xfrm>
            <a:custGeom>
              <a:avLst/>
              <a:gdLst>
                <a:gd name="connsiteX0" fmla="*/ 101332 w 607991"/>
                <a:gd name="connsiteY0" fmla="*/ 229973 h 499744"/>
                <a:gd name="connsiteX1" fmla="*/ 300898 w 607991"/>
                <a:gd name="connsiteY1" fmla="*/ 340321 h 499744"/>
                <a:gd name="connsiteX2" fmla="*/ 500520 w 607991"/>
                <a:gd name="connsiteY2" fmla="*/ 229973 h 499744"/>
                <a:gd name="connsiteX3" fmla="*/ 472871 w 607991"/>
                <a:gd name="connsiteY3" fmla="*/ 367922 h 499744"/>
                <a:gd name="connsiteX4" fmla="*/ 380747 w 607991"/>
                <a:gd name="connsiteY4" fmla="*/ 469050 h 499744"/>
                <a:gd name="connsiteX5" fmla="*/ 300898 w 607991"/>
                <a:gd name="connsiteY5" fmla="*/ 499744 h 499744"/>
                <a:gd name="connsiteX6" fmla="*/ 221048 w 607991"/>
                <a:gd name="connsiteY6" fmla="*/ 469050 h 499744"/>
                <a:gd name="connsiteX7" fmla="*/ 128924 w 607991"/>
                <a:gd name="connsiteY7" fmla="*/ 367922 h 499744"/>
                <a:gd name="connsiteX8" fmla="*/ 300898 w 607991"/>
                <a:gd name="connsiteY8" fmla="*/ 64372 h 499744"/>
                <a:gd name="connsiteX9" fmla="*/ 242566 w 607991"/>
                <a:gd name="connsiteY9" fmla="*/ 114942 h 499744"/>
                <a:gd name="connsiteX10" fmla="*/ 300898 w 607991"/>
                <a:gd name="connsiteY10" fmla="*/ 165569 h 499744"/>
                <a:gd name="connsiteX11" fmla="*/ 354069 w 607991"/>
                <a:gd name="connsiteY11" fmla="*/ 135617 h 499744"/>
                <a:gd name="connsiteX12" fmla="*/ 301701 w 607991"/>
                <a:gd name="connsiteY12" fmla="*/ 133326 h 499744"/>
                <a:gd name="connsiteX13" fmla="*/ 300095 w 607991"/>
                <a:gd name="connsiteY13" fmla="*/ 96558 h 499744"/>
                <a:gd name="connsiteX14" fmla="*/ 355847 w 607991"/>
                <a:gd name="connsiteY14" fmla="*/ 98677 h 499744"/>
                <a:gd name="connsiteX15" fmla="*/ 300898 w 607991"/>
                <a:gd name="connsiteY15" fmla="*/ 64372 h 499744"/>
                <a:gd name="connsiteX16" fmla="*/ 300898 w 607991"/>
                <a:gd name="connsiteY16" fmla="*/ 0 h 499744"/>
                <a:gd name="connsiteX17" fmla="*/ 607991 w 607991"/>
                <a:gd name="connsiteY17" fmla="*/ 125709 h 499744"/>
                <a:gd name="connsiteX18" fmla="*/ 530788 w 607991"/>
                <a:gd name="connsiteY18" fmla="*/ 166543 h 499744"/>
                <a:gd name="connsiteX19" fmla="*/ 535491 w 607991"/>
                <a:gd name="connsiteY19" fmla="*/ 170781 h 499744"/>
                <a:gd name="connsiteX20" fmla="*/ 580287 w 607991"/>
                <a:gd name="connsiteY20" fmla="*/ 304851 h 499744"/>
                <a:gd name="connsiteX21" fmla="*/ 577993 w 607991"/>
                <a:gd name="connsiteY21" fmla="*/ 325812 h 499744"/>
                <a:gd name="connsiteX22" fmla="*/ 579943 w 607991"/>
                <a:gd name="connsiteY22" fmla="*/ 416300 h 499744"/>
                <a:gd name="connsiteX23" fmla="*/ 543865 w 607991"/>
                <a:gd name="connsiteY23" fmla="*/ 423745 h 499744"/>
                <a:gd name="connsiteX24" fmla="*/ 541456 w 607991"/>
                <a:gd name="connsiteY24" fmla="*/ 321231 h 499744"/>
                <a:gd name="connsiteX25" fmla="*/ 543521 w 607991"/>
                <a:gd name="connsiteY25" fmla="*/ 302160 h 499744"/>
                <a:gd name="connsiteX26" fmla="*/ 509107 w 607991"/>
                <a:gd name="connsiteY26" fmla="*/ 196495 h 499744"/>
                <a:gd name="connsiteX27" fmla="*/ 496201 w 607991"/>
                <a:gd name="connsiteY27" fmla="*/ 184869 h 499744"/>
                <a:gd name="connsiteX28" fmla="*/ 300898 w 607991"/>
                <a:gd name="connsiteY28" fmla="*/ 288186 h 499744"/>
                <a:gd name="connsiteX29" fmla="*/ 0 w 607991"/>
                <a:gd name="connsiteY29" fmla="*/ 125709 h 49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7991" h="499744">
                  <a:moveTo>
                    <a:pt x="101332" y="229973"/>
                  </a:moveTo>
                  <a:lnTo>
                    <a:pt x="300898" y="340321"/>
                  </a:lnTo>
                  <a:lnTo>
                    <a:pt x="500520" y="229973"/>
                  </a:lnTo>
                  <a:lnTo>
                    <a:pt x="472871" y="367922"/>
                  </a:lnTo>
                  <a:cubicBezTo>
                    <a:pt x="472871" y="367922"/>
                    <a:pt x="494325" y="432287"/>
                    <a:pt x="380747" y="469050"/>
                  </a:cubicBezTo>
                  <a:lnTo>
                    <a:pt x="300898" y="499744"/>
                  </a:lnTo>
                  <a:lnTo>
                    <a:pt x="221048" y="469050"/>
                  </a:lnTo>
                  <a:cubicBezTo>
                    <a:pt x="107470" y="432287"/>
                    <a:pt x="128924" y="367922"/>
                    <a:pt x="128924" y="367922"/>
                  </a:cubicBezTo>
                  <a:close/>
                  <a:moveTo>
                    <a:pt x="300898" y="64372"/>
                  </a:moveTo>
                  <a:cubicBezTo>
                    <a:pt x="268663" y="64372"/>
                    <a:pt x="242566" y="87051"/>
                    <a:pt x="242566" y="114942"/>
                  </a:cubicBezTo>
                  <a:cubicBezTo>
                    <a:pt x="242566" y="142890"/>
                    <a:pt x="268663" y="165569"/>
                    <a:pt x="300898" y="165569"/>
                  </a:cubicBezTo>
                  <a:cubicBezTo>
                    <a:pt x="324587" y="165569"/>
                    <a:pt x="344892" y="153256"/>
                    <a:pt x="354069" y="135617"/>
                  </a:cubicBezTo>
                  <a:cubicBezTo>
                    <a:pt x="323956" y="132524"/>
                    <a:pt x="302275" y="133326"/>
                    <a:pt x="301701" y="133326"/>
                  </a:cubicBezTo>
                  <a:lnTo>
                    <a:pt x="300095" y="96558"/>
                  </a:lnTo>
                  <a:cubicBezTo>
                    <a:pt x="302447" y="96444"/>
                    <a:pt x="324759" y="95585"/>
                    <a:pt x="355847" y="98677"/>
                  </a:cubicBezTo>
                  <a:cubicBezTo>
                    <a:pt x="348046" y="78747"/>
                    <a:pt x="326480" y="64372"/>
                    <a:pt x="300898" y="64372"/>
                  </a:cubicBezTo>
                  <a:close/>
                  <a:moveTo>
                    <a:pt x="300898" y="0"/>
                  </a:moveTo>
                  <a:lnTo>
                    <a:pt x="607991" y="125709"/>
                  </a:lnTo>
                  <a:lnTo>
                    <a:pt x="530788" y="166543"/>
                  </a:lnTo>
                  <a:cubicBezTo>
                    <a:pt x="532336" y="167975"/>
                    <a:pt x="534000" y="169292"/>
                    <a:pt x="535491" y="170781"/>
                  </a:cubicBezTo>
                  <a:cubicBezTo>
                    <a:pt x="569217" y="205487"/>
                    <a:pt x="584303" y="250616"/>
                    <a:pt x="580287" y="304851"/>
                  </a:cubicBezTo>
                  <a:cubicBezTo>
                    <a:pt x="579771" y="311609"/>
                    <a:pt x="578911" y="318539"/>
                    <a:pt x="577993" y="325812"/>
                  </a:cubicBezTo>
                  <a:cubicBezTo>
                    <a:pt x="575011" y="349522"/>
                    <a:pt x="571626" y="376325"/>
                    <a:pt x="579943" y="416300"/>
                  </a:cubicBezTo>
                  <a:lnTo>
                    <a:pt x="543865" y="423745"/>
                  </a:lnTo>
                  <a:cubicBezTo>
                    <a:pt x="534344" y="377814"/>
                    <a:pt x="538244" y="346430"/>
                    <a:pt x="541456" y="321231"/>
                  </a:cubicBezTo>
                  <a:cubicBezTo>
                    <a:pt x="542259" y="314587"/>
                    <a:pt x="543062" y="308288"/>
                    <a:pt x="543521" y="302160"/>
                  </a:cubicBezTo>
                  <a:cubicBezTo>
                    <a:pt x="546791" y="258233"/>
                    <a:pt x="535549" y="223699"/>
                    <a:pt x="509107" y="196495"/>
                  </a:cubicBezTo>
                  <a:cubicBezTo>
                    <a:pt x="505034" y="192372"/>
                    <a:pt x="500732" y="188477"/>
                    <a:pt x="496201" y="184869"/>
                  </a:cubicBezTo>
                  <a:lnTo>
                    <a:pt x="300898" y="288186"/>
                  </a:lnTo>
                  <a:lnTo>
                    <a:pt x="0" y="125709"/>
                  </a:lnTo>
                  <a:close/>
                </a:path>
              </a:pathLst>
            </a:custGeom>
            <a:solidFill>
              <a:schemeClr val="bg1"/>
            </a:solidFill>
            <a:ln>
              <a:noFill/>
            </a:ln>
          </p:spPr>
          <p:txBody>
            <a:bodyPr/>
            <a:lstStyle/>
            <a:p>
              <a:endParaRPr lang="zh-CN" altLang="en-US">
                <a:cs typeface="+mn-ea"/>
                <a:sym typeface="+mn-lt"/>
              </a:endParaRPr>
            </a:p>
          </p:txBody>
        </p:sp>
      </p:grpSp>
      <p:pic>
        <p:nvPicPr>
          <p:cNvPr id="32" name="图片占位符 25" descr="E:\设计\PPT\120862438.jpg120862438"/>
          <p:cNvPicPr>
            <a:picLocks noGrp="1"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948344" y="2037791"/>
            <a:ext cx="4243070" cy="3182620"/>
          </a:xfrm>
          <a:prstGeom prst="rect">
            <a:avLst/>
          </a:prstGeom>
          <a:pattFill prst="pct5">
            <a:fgClr>
              <a:schemeClr val="accent1"/>
            </a:fgClr>
            <a:bgClr>
              <a:schemeClr val="bg1"/>
            </a:bgClr>
          </a:pattFill>
        </p:spPr>
      </p:pic>
    </p:spTree>
  </p:cSld>
  <p:clrMapOvr>
    <a:masterClrMapping/>
  </p:clrMapOvr>
  <mc:AlternateContent xmlns:mc="http://schemas.openxmlformats.org/markup-compatibility/2006" xmlns:p14="http://schemas.microsoft.com/office/powerpoint/2010/main">
    <mc:Choice Requires="p14">
      <p:transition spd="slow">
        <p14:pan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down)">
                                      <p:cBhvr>
                                        <p:cTn id="7" dur="500"/>
                                        <p:tgtEl>
                                          <p:spTgt spid="7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wipe(down)">
                                      <p:cBhvr>
                                        <p:cTn id="10"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5" grpId="1"/>
      <p:bldP spid="76" grpId="0"/>
      <p:bldP spid="76"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21"/>
          <p:cNvGrpSpPr/>
          <p:nvPr/>
        </p:nvGrpSpPr>
        <p:grpSpPr>
          <a:xfrm>
            <a:off x="11191414" y="5937247"/>
            <a:ext cx="752930" cy="752930"/>
            <a:chOff x="11160804" y="5906634"/>
            <a:chExt cx="814163" cy="814163"/>
          </a:xfrm>
        </p:grpSpPr>
        <p:sp>
          <p:nvSpPr>
            <p:cNvPr id="16"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7"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18"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18</a:t>
            </a:fld>
            <a:endParaRPr lang="id-ID" sz="1200" i="0" dirty="0">
              <a:solidFill>
                <a:schemeClr val="bg1"/>
              </a:solidFill>
              <a:cs typeface="+mn-ea"/>
              <a:sym typeface="+mn-lt"/>
            </a:endParaRPr>
          </a:p>
        </p:txBody>
      </p:sp>
      <p:pic>
        <p:nvPicPr>
          <p:cNvPr id="6" name="图片占位符 5" descr="E:\设计\PPT\图片6.png图片6"/>
          <p:cNvPicPr>
            <a:picLocks noGrp="1" noChangeAspect="1"/>
          </p:cNvPicPr>
          <p:nvPr>
            <p:ph type="pic" sz="quarter" idx="10"/>
          </p:nvPr>
        </p:nvPicPr>
        <p:blipFill>
          <a:blip r:embed="rId3"/>
          <a:srcRect/>
          <a:stretch>
            <a:fillRect/>
          </a:stretch>
        </p:blipFill>
        <p:spPr>
          <a:xfrm>
            <a:off x="4133850" y="1587"/>
            <a:ext cx="8058150" cy="6854825"/>
          </a:xfrm>
        </p:spPr>
      </p:pic>
      <p:pic>
        <p:nvPicPr>
          <p:cNvPr id="7" name="图片占位符 6"/>
          <p:cNvPicPr>
            <a:picLocks noGrp="1" noChangeAspect="1"/>
          </p:cNvPicPr>
          <p:nvPr>
            <p:ph type="pic" sz="quarter" idx="11"/>
          </p:nvPr>
        </p:nvPicPr>
        <p:blipFill>
          <a:blip r:embed="rId4" cstate="screen"/>
          <a:srcRect/>
          <a:stretch>
            <a:fillRect/>
          </a:stretch>
        </p:blipFill>
        <p:spPr>
          <a:xfrm>
            <a:off x="5741988" y="1592263"/>
            <a:ext cx="4948237" cy="3657600"/>
          </a:xfrm>
        </p:spPr>
      </p:pic>
      <p:sp>
        <p:nvSpPr>
          <p:cNvPr id="46" name="Freeform: Shape 45"/>
          <p:cNvSpPr/>
          <p:nvPr/>
        </p:nvSpPr>
        <p:spPr bwMode="auto">
          <a:xfrm rot="1800000">
            <a:off x="579483" y="3969688"/>
            <a:ext cx="2153682" cy="2075556"/>
          </a:xfrm>
          <a:custGeom>
            <a:avLst/>
            <a:gdLst>
              <a:gd name="connsiteX0" fmla="*/ 1217613 w 1312863"/>
              <a:gd name="connsiteY0" fmla="*/ 641350 h 1265238"/>
              <a:gd name="connsiteX1" fmla="*/ 1312863 w 1312863"/>
              <a:gd name="connsiteY1" fmla="*/ 808038 h 1265238"/>
              <a:gd name="connsiteX2" fmla="*/ 1146175 w 1312863"/>
              <a:gd name="connsiteY2" fmla="*/ 906463 h 1265238"/>
              <a:gd name="connsiteX3" fmla="*/ 1098550 w 1312863"/>
              <a:gd name="connsiteY3" fmla="*/ 436563 h 1265238"/>
              <a:gd name="connsiteX4" fmla="*/ 1166813 w 1312863"/>
              <a:gd name="connsiteY4" fmla="*/ 555626 h 1265238"/>
              <a:gd name="connsiteX5" fmla="*/ 1060450 w 1312863"/>
              <a:gd name="connsiteY5" fmla="*/ 954088 h 1265238"/>
              <a:gd name="connsiteX6" fmla="*/ 939800 w 1312863"/>
              <a:gd name="connsiteY6" fmla="*/ 1025526 h 1265238"/>
              <a:gd name="connsiteX7" fmla="*/ 979488 w 1312863"/>
              <a:gd name="connsiteY7" fmla="*/ 227013 h 1265238"/>
              <a:gd name="connsiteX8" fmla="*/ 1047750 w 1312863"/>
              <a:gd name="connsiteY8" fmla="*/ 346076 h 1265238"/>
              <a:gd name="connsiteX9" fmla="*/ 850900 w 1312863"/>
              <a:gd name="connsiteY9" fmla="*/ 1077913 h 1265238"/>
              <a:gd name="connsiteX10" fmla="*/ 730250 w 1312863"/>
              <a:gd name="connsiteY10" fmla="*/ 1146176 h 1265238"/>
              <a:gd name="connsiteX11" fmla="*/ 854075 w 1312863"/>
              <a:gd name="connsiteY11" fmla="*/ 20638 h 1265238"/>
              <a:gd name="connsiteX12" fmla="*/ 927100 w 1312863"/>
              <a:gd name="connsiteY12" fmla="*/ 141288 h 1265238"/>
              <a:gd name="connsiteX13" fmla="*/ 646112 w 1312863"/>
              <a:gd name="connsiteY13" fmla="*/ 1196976 h 1265238"/>
              <a:gd name="connsiteX14" fmla="*/ 520700 w 1312863"/>
              <a:gd name="connsiteY14" fmla="*/ 1265238 h 1265238"/>
              <a:gd name="connsiteX15" fmla="*/ 461963 w 1312863"/>
              <a:gd name="connsiteY15" fmla="*/ 192087 h 1265238"/>
              <a:gd name="connsiteX16" fmla="*/ 581026 w 1312863"/>
              <a:gd name="connsiteY16" fmla="*/ 123825 h 1265238"/>
              <a:gd name="connsiteX17" fmla="*/ 333376 w 1312863"/>
              <a:gd name="connsiteY17" fmla="*/ 1038225 h 1265238"/>
              <a:gd name="connsiteX18" fmla="*/ 265113 w 1312863"/>
              <a:gd name="connsiteY18" fmla="*/ 919162 h 1265238"/>
              <a:gd name="connsiteX19" fmla="*/ 252413 w 1312863"/>
              <a:gd name="connsiteY19" fmla="*/ 312738 h 1265238"/>
              <a:gd name="connsiteX20" fmla="*/ 371475 w 1312863"/>
              <a:gd name="connsiteY20" fmla="*/ 244475 h 1265238"/>
              <a:gd name="connsiteX21" fmla="*/ 214313 w 1312863"/>
              <a:gd name="connsiteY21" fmla="*/ 830263 h 1265238"/>
              <a:gd name="connsiteX22" fmla="*/ 146051 w 1312863"/>
              <a:gd name="connsiteY22" fmla="*/ 709613 h 1265238"/>
              <a:gd name="connsiteX23" fmla="*/ 0 w 1312863"/>
              <a:gd name="connsiteY23" fmla="*/ 457200 h 1265238"/>
              <a:gd name="connsiteX24" fmla="*/ 166688 w 1312863"/>
              <a:gd name="connsiteY24" fmla="*/ 363538 h 1265238"/>
              <a:gd name="connsiteX25" fmla="*/ 93662 w 1312863"/>
              <a:gd name="connsiteY25" fmla="*/ 623888 h 1265238"/>
              <a:gd name="connsiteX26" fmla="*/ 785813 w 1312863"/>
              <a:gd name="connsiteY26" fmla="*/ 0 h 1265238"/>
              <a:gd name="connsiteX27" fmla="*/ 452437 w 1312863"/>
              <a:gd name="connsiteY27" fmla="*/ 1244600 h 1265238"/>
              <a:gd name="connsiteX28" fmla="*/ 384175 w 1312863"/>
              <a:gd name="connsiteY28" fmla="*/ 1123950 h 1265238"/>
              <a:gd name="connsiteX29" fmla="*/ 666750 w 1312863"/>
              <a:gd name="connsiteY29" fmla="*/ 73025 h 126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2863" h="1265238">
                <a:moveTo>
                  <a:pt x="1217613" y="641350"/>
                </a:moveTo>
                <a:lnTo>
                  <a:pt x="1312863" y="808038"/>
                </a:lnTo>
                <a:lnTo>
                  <a:pt x="1146175" y="906463"/>
                </a:lnTo>
                <a:close/>
                <a:moveTo>
                  <a:pt x="1098550" y="436563"/>
                </a:moveTo>
                <a:lnTo>
                  <a:pt x="1166813" y="555626"/>
                </a:lnTo>
                <a:lnTo>
                  <a:pt x="1060450" y="954088"/>
                </a:lnTo>
                <a:lnTo>
                  <a:pt x="939800" y="1025526"/>
                </a:lnTo>
                <a:close/>
                <a:moveTo>
                  <a:pt x="979488" y="227013"/>
                </a:moveTo>
                <a:lnTo>
                  <a:pt x="1047750" y="346076"/>
                </a:lnTo>
                <a:lnTo>
                  <a:pt x="850900" y="1077913"/>
                </a:lnTo>
                <a:lnTo>
                  <a:pt x="730250" y="1146176"/>
                </a:lnTo>
                <a:close/>
                <a:moveTo>
                  <a:pt x="854075" y="20638"/>
                </a:moveTo>
                <a:lnTo>
                  <a:pt x="927100" y="141288"/>
                </a:lnTo>
                <a:lnTo>
                  <a:pt x="646112" y="1196976"/>
                </a:lnTo>
                <a:lnTo>
                  <a:pt x="520700" y="1265238"/>
                </a:lnTo>
                <a:close/>
                <a:moveTo>
                  <a:pt x="461963" y="192087"/>
                </a:moveTo>
                <a:lnTo>
                  <a:pt x="581026" y="123825"/>
                </a:lnTo>
                <a:lnTo>
                  <a:pt x="333376" y="1038225"/>
                </a:lnTo>
                <a:lnTo>
                  <a:pt x="265113" y="919162"/>
                </a:lnTo>
                <a:close/>
                <a:moveTo>
                  <a:pt x="252413" y="312738"/>
                </a:moveTo>
                <a:lnTo>
                  <a:pt x="371475" y="244475"/>
                </a:lnTo>
                <a:lnTo>
                  <a:pt x="214313" y="830263"/>
                </a:lnTo>
                <a:lnTo>
                  <a:pt x="146051" y="709613"/>
                </a:lnTo>
                <a:close/>
                <a:moveTo>
                  <a:pt x="0" y="457200"/>
                </a:moveTo>
                <a:lnTo>
                  <a:pt x="166688" y="363538"/>
                </a:lnTo>
                <a:lnTo>
                  <a:pt x="93662" y="623888"/>
                </a:lnTo>
                <a:close/>
                <a:moveTo>
                  <a:pt x="785813" y="0"/>
                </a:moveTo>
                <a:lnTo>
                  <a:pt x="452437" y="1244600"/>
                </a:lnTo>
                <a:lnTo>
                  <a:pt x="384175" y="1123950"/>
                </a:lnTo>
                <a:lnTo>
                  <a:pt x="666750" y="73025"/>
                </a:lnTo>
                <a:close/>
              </a:path>
            </a:pathLst>
          </a:custGeom>
          <a:solidFill>
            <a:srgbClr val="748773">
              <a:alpha val="35000"/>
            </a:srgbClr>
          </a:solidFill>
          <a:ln w="9525">
            <a:noFill/>
            <a:round/>
          </a:ln>
        </p:spPr>
        <p:txBody>
          <a:bodyPr vert="horz" wrap="square" lIns="91440" tIns="45720" rIns="91440" bIns="45720" numCol="1" anchor="t" anchorCtr="0" compatLnSpc="1">
            <a:noAutofit/>
          </a:bodyPr>
          <a:lstStyle/>
          <a:p>
            <a:endParaRPr lang="en-US">
              <a:cs typeface="+mn-ea"/>
              <a:sym typeface="+mn-lt"/>
            </a:endParaRPr>
          </a:p>
        </p:txBody>
      </p:sp>
      <p:sp>
        <p:nvSpPr>
          <p:cNvPr id="20" name="Rectangle 19"/>
          <p:cNvSpPr/>
          <p:nvPr/>
        </p:nvSpPr>
        <p:spPr>
          <a:xfrm>
            <a:off x="1501878" y="1592826"/>
            <a:ext cx="9188245" cy="3657600"/>
          </a:xfrm>
          <a:prstGeom prst="rect">
            <a:avLst/>
          </a:prstGeom>
          <a:solidFill>
            <a:schemeClr val="bg1"/>
          </a:solidFill>
          <a:ln>
            <a:noFill/>
          </a:ln>
          <a:effectLst>
            <a:outerShdw blurRad="1270000" dist="635000" dir="2700000" sx="85000" sy="8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6" name="TextBox 25"/>
          <p:cNvSpPr txBox="1"/>
          <p:nvPr/>
        </p:nvSpPr>
        <p:spPr>
          <a:xfrm>
            <a:off x="1880007" y="2551124"/>
            <a:ext cx="4725221" cy="768350"/>
          </a:xfrm>
          <a:prstGeom prst="rect">
            <a:avLst/>
          </a:prstGeom>
          <a:noFill/>
        </p:spPr>
        <p:txBody>
          <a:bodyPr wrap="square" rtlCol="0">
            <a:spAutoFit/>
          </a:bodyPr>
          <a:lstStyle/>
          <a:p>
            <a:r>
              <a:rPr lang="en-US" altLang="zh-CN" sz="4400" dirty="0">
                <a:solidFill>
                  <a:schemeClr val="tx1">
                    <a:lumMod val="75000"/>
                    <a:lumOff val="25000"/>
                  </a:schemeClr>
                </a:solidFill>
                <a:cs typeface="+mn-ea"/>
                <a:sym typeface="+mn-lt"/>
              </a:rPr>
              <a:t>Add title text</a:t>
            </a:r>
            <a:endParaRPr lang="zh-CN" altLang="en-US" sz="4400" b="1" dirty="0">
              <a:solidFill>
                <a:srgbClr val="748773"/>
              </a:solidFill>
              <a:cs typeface="+mn-ea"/>
              <a:sym typeface="+mn-lt"/>
            </a:endParaRPr>
          </a:p>
        </p:txBody>
      </p:sp>
      <p:grpSp>
        <p:nvGrpSpPr>
          <p:cNvPr id="2" name="Group 1"/>
          <p:cNvGrpSpPr/>
          <p:nvPr/>
        </p:nvGrpSpPr>
        <p:grpSpPr>
          <a:xfrm>
            <a:off x="1880007" y="3528047"/>
            <a:ext cx="5413070" cy="1272912"/>
            <a:chOff x="1880007" y="3528047"/>
            <a:chExt cx="5413070" cy="1272912"/>
          </a:xfrm>
        </p:grpSpPr>
        <p:sp>
          <p:nvSpPr>
            <p:cNvPr id="27" name="TextBox 26"/>
            <p:cNvSpPr txBox="1"/>
            <p:nvPr/>
          </p:nvSpPr>
          <p:spPr>
            <a:xfrm>
              <a:off x="1880007" y="3528047"/>
              <a:ext cx="4385188" cy="338554"/>
            </a:xfrm>
            <a:prstGeom prst="rect">
              <a:avLst/>
            </a:prstGeom>
            <a:noFill/>
          </p:spPr>
          <p:txBody>
            <a:bodyPr wrap="square" rtlCol="0">
              <a:spAutoFit/>
            </a:bodyPr>
            <a:lstStyle/>
            <a:p>
              <a:r>
                <a:rPr lang="en-US" sz="1600" dirty="0">
                  <a:solidFill>
                    <a:schemeClr val="tx1">
                      <a:lumMod val="75000"/>
                      <a:lumOff val="25000"/>
                    </a:schemeClr>
                  </a:solidFill>
                  <a:cs typeface="+mn-ea"/>
                  <a:sym typeface="+mn-lt"/>
                </a:rPr>
                <a:t>Creative Image Slide</a:t>
              </a:r>
            </a:p>
          </p:txBody>
        </p:sp>
        <p:sp>
          <p:nvSpPr>
            <p:cNvPr id="28" name="TextBox 27"/>
            <p:cNvSpPr txBox="1"/>
            <p:nvPr/>
          </p:nvSpPr>
          <p:spPr>
            <a:xfrm>
              <a:off x="1880007" y="3866601"/>
              <a:ext cx="5413070" cy="934358"/>
            </a:xfrm>
            <a:prstGeom prst="rect">
              <a:avLst/>
            </a:prstGeom>
            <a:noFill/>
          </p:spPr>
          <p:txBody>
            <a:bodyPr wrap="square" rtlCol="0">
              <a:spAutoFit/>
            </a:bodyPr>
            <a:lstStyle/>
            <a:p>
              <a:pPr>
                <a:lnSpc>
                  <a:spcPct val="114000"/>
                </a:lnSpc>
              </a:pPr>
              <a:r>
                <a:rPr lang="en-US" sz="1200" b="1" dirty="0">
                  <a:solidFill>
                    <a:schemeClr val="bg1">
                      <a:lumMod val="65000"/>
                    </a:schemeClr>
                  </a:solidFill>
                  <a:cs typeface="+mn-ea"/>
                  <a:sym typeface="+mn-lt"/>
                </a:rPr>
                <a:t>A wonderful serenity </a:t>
              </a:r>
              <a:r>
                <a:rPr lang="en-US" sz="1200" dirty="0">
                  <a:solidFill>
                    <a:schemeClr val="bg1">
                      <a:lumMod val="65000"/>
                    </a:schemeClr>
                  </a:solidFill>
                  <a:cs typeface="+mn-ea"/>
                  <a:sym typeface="+mn-lt"/>
                </a:rPr>
                <a:t>has taken possession of my entire soul, like these sweet mornings of spring which I enjoy with my whole heart. I am alone, and feel the charm of existence in this spot, which was created for the bliss of souls like mine. </a:t>
              </a:r>
            </a:p>
          </p:txBody>
        </p:sp>
      </p:grpSp>
      <p:sp>
        <p:nvSpPr>
          <p:cNvPr id="30" name="TextBox 29"/>
          <p:cNvSpPr txBox="1"/>
          <p:nvPr/>
        </p:nvSpPr>
        <p:spPr>
          <a:xfrm>
            <a:off x="1870588" y="2289514"/>
            <a:ext cx="4144297" cy="26161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sp>
        <p:nvSpPr>
          <p:cNvPr id="21" name="Freeform: Shape 20"/>
          <p:cNvSpPr/>
          <p:nvPr/>
        </p:nvSpPr>
        <p:spPr>
          <a:xfrm flipH="1" flipV="1">
            <a:off x="5741602" y="1592826"/>
            <a:ext cx="4948523" cy="3657600"/>
          </a:xfrm>
          <a:custGeom>
            <a:avLst/>
            <a:gdLst>
              <a:gd name="connsiteX0" fmla="*/ 4948523 w 4948523"/>
              <a:gd name="connsiteY0" fmla="*/ 3657600 h 3657600"/>
              <a:gd name="connsiteX1" fmla="*/ 0 w 4948523"/>
              <a:gd name="connsiteY1" fmla="*/ 3657600 h 3657600"/>
              <a:gd name="connsiteX2" fmla="*/ 0 w 4948523"/>
              <a:gd name="connsiteY2" fmla="*/ 0 h 3657600"/>
              <a:gd name="connsiteX3" fmla="*/ 1290923 w 4948523"/>
              <a:gd name="connsiteY3" fmla="*/ 0 h 3657600"/>
            </a:gdLst>
            <a:ahLst/>
            <a:cxnLst>
              <a:cxn ang="0">
                <a:pos x="connsiteX0" y="connsiteY0"/>
              </a:cxn>
              <a:cxn ang="0">
                <a:pos x="connsiteX1" y="connsiteY1"/>
              </a:cxn>
              <a:cxn ang="0">
                <a:pos x="connsiteX2" y="connsiteY2"/>
              </a:cxn>
              <a:cxn ang="0">
                <a:pos x="connsiteX3" y="connsiteY3"/>
              </a:cxn>
            </a:cxnLst>
            <a:rect l="l" t="t" r="r" b="b"/>
            <a:pathLst>
              <a:path w="4948523" h="3657600">
                <a:moveTo>
                  <a:pt x="4948523" y="3657600"/>
                </a:moveTo>
                <a:lnTo>
                  <a:pt x="0" y="3657600"/>
                </a:lnTo>
                <a:lnTo>
                  <a:pt x="0" y="0"/>
                </a:lnTo>
                <a:lnTo>
                  <a:pt x="1290923" y="0"/>
                </a:lnTo>
                <a:close/>
              </a:path>
            </a:pathLst>
          </a:custGeom>
          <a:solidFill>
            <a:srgbClr val="74877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cs typeface="+mn-ea"/>
              <a:sym typeface="+mn-lt"/>
            </a:endParaRPr>
          </a:p>
        </p:txBody>
      </p:sp>
      <p:grpSp>
        <p:nvGrpSpPr>
          <p:cNvPr id="22" name="Group 21"/>
          <p:cNvGrpSpPr/>
          <p:nvPr/>
        </p:nvGrpSpPr>
        <p:grpSpPr>
          <a:xfrm>
            <a:off x="7516760" y="2130577"/>
            <a:ext cx="2949680" cy="2763317"/>
            <a:chOff x="7516760" y="2186952"/>
            <a:chExt cx="2949680" cy="2763317"/>
          </a:xfrm>
        </p:grpSpPr>
        <p:sp>
          <p:nvSpPr>
            <p:cNvPr id="23" name="TextBox 22"/>
            <p:cNvSpPr txBox="1"/>
            <p:nvPr/>
          </p:nvSpPr>
          <p:spPr>
            <a:xfrm>
              <a:off x="7516760" y="2304224"/>
              <a:ext cx="2949680" cy="2646045"/>
            </a:xfrm>
            <a:prstGeom prst="rect">
              <a:avLst/>
            </a:prstGeom>
            <a:noFill/>
          </p:spPr>
          <p:txBody>
            <a:bodyPr wrap="square" rtlCol="0">
              <a:spAutoFit/>
            </a:bodyPr>
            <a:lstStyle/>
            <a:p>
              <a:pPr algn="ctr"/>
              <a:r>
                <a:rPr lang="en-US" sz="16600" b="1" dirty="0">
                  <a:solidFill>
                    <a:schemeClr val="bg1"/>
                  </a:solidFill>
                  <a:cs typeface="+mn-ea"/>
                  <a:sym typeface="+mn-lt"/>
                </a:rPr>
                <a:t>03</a:t>
              </a:r>
            </a:p>
          </p:txBody>
        </p:sp>
        <p:sp>
          <p:nvSpPr>
            <p:cNvPr id="24" name="TextBox 23"/>
            <p:cNvSpPr txBox="1"/>
            <p:nvPr/>
          </p:nvSpPr>
          <p:spPr>
            <a:xfrm>
              <a:off x="7516760" y="2186952"/>
              <a:ext cx="2949680" cy="461665"/>
            </a:xfrm>
            <a:prstGeom prst="rect">
              <a:avLst/>
            </a:prstGeom>
            <a:noFill/>
          </p:spPr>
          <p:txBody>
            <a:bodyPr wrap="square" rtlCol="0">
              <a:spAutoFit/>
            </a:bodyPr>
            <a:lstStyle/>
            <a:p>
              <a:pPr algn="ctr"/>
              <a:r>
                <a:rPr lang="en-US" sz="2400" spc="300" dirty="0">
                  <a:solidFill>
                    <a:schemeClr val="bg1"/>
                  </a:solidFill>
                  <a:cs typeface="+mn-ea"/>
                  <a:sym typeface="+mn-lt"/>
                </a:rPr>
                <a:t>JANUARY</a:t>
              </a:r>
            </a:p>
          </p:txBody>
        </p:sp>
      </p:grpSp>
      <p:sp>
        <p:nvSpPr>
          <p:cNvPr id="3" name="TextBox 26"/>
          <p:cNvSpPr txBox="1"/>
          <p:nvPr/>
        </p:nvSpPr>
        <p:spPr>
          <a:xfrm>
            <a:off x="507020" y="6295892"/>
            <a:ext cx="2103446" cy="252730"/>
          </a:xfrm>
          <a:prstGeom prst="rect">
            <a:avLst/>
          </a:prstGeom>
          <a:noFill/>
        </p:spPr>
        <p:txBody>
          <a:bodyPr wrap="square" rtlCol="0">
            <a:spAutoFit/>
          </a:bodyPr>
          <a:lstStyle/>
          <a:p>
            <a:r>
              <a:rPr lang="en-US" sz="1050" spc="300" dirty="0">
                <a:solidFill>
                  <a:schemeClr val="bg1">
                    <a:lumMod val="75000"/>
                  </a:schemeClr>
                </a:solidFill>
                <a:cs typeface="+mn-ea"/>
                <a:sym typeface="+mn-lt"/>
              </a:rPr>
              <a:t>clcike here change</a:t>
            </a:r>
          </a:p>
        </p:txBody>
      </p:sp>
      <p:sp>
        <p:nvSpPr>
          <p:cNvPr id="4"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500"/>
                                        <p:tgtEl>
                                          <p:spTgt spid="30"/>
                                        </p:tgtEl>
                                      </p:cBhvr>
                                    </p:animEffect>
                                  </p:childTnLst>
                                </p:cTn>
                              </p:par>
                              <p:par>
                                <p:cTn id="15" presetID="22" presetClass="entr" presetSubtype="8" fill="hold" grpId="0" nodeType="withEffect">
                                  <p:stCondLst>
                                    <p:cond delay="125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par>
                                <p:cTn id="18" presetID="22" presetClass="entr" presetSubtype="8" fill="hold" nodeType="withEffect">
                                  <p:stCondLst>
                                    <p:cond delay="150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par>
                                <p:cTn id="21" presetID="6" presetClass="entr" presetSubtype="32" fill="hold" nodeType="withEffect">
                                  <p:stCondLst>
                                    <p:cond delay="1500"/>
                                  </p:stCondLst>
                                  <p:childTnLst>
                                    <p:set>
                                      <p:cBhvr>
                                        <p:cTn id="22" dur="1" fill="hold">
                                          <p:stCondLst>
                                            <p:cond delay="0"/>
                                          </p:stCondLst>
                                        </p:cTn>
                                        <p:tgtEl>
                                          <p:spTgt spid="22"/>
                                        </p:tgtEl>
                                        <p:attrNameLst>
                                          <p:attrName>style.visibility</p:attrName>
                                        </p:attrNameLst>
                                      </p:cBhvr>
                                      <p:to>
                                        <p:strVal val="visible"/>
                                      </p:to>
                                    </p:set>
                                    <p:animEffect transition="in" filter="circle(out)">
                                      <p:cBhvr>
                                        <p:cTn id="23" dur="500"/>
                                        <p:tgtEl>
                                          <p:spTgt spid="22"/>
                                        </p:tgtEl>
                                      </p:cBhvr>
                                    </p:animEffect>
                                  </p:childTnLst>
                                </p:cTn>
                              </p:par>
                              <p:par>
                                <p:cTn id="24" presetID="2" presetClass="entr" presetSubtype="8" decel="10000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additive="base">
                                        <p:cTn id="26" dur="1250" fill="hold"/>
                                        <p:tgtEl>
                                          <p:spTgt spid="46"/>
                                        </p:tgtEl>
                                        <p:attrNameLst>
                                          <p:attrName>ppt_x</p:attrName>
                                        </p:attrNameLst>
                                      </p:cBhvr>
                                      <p:tavLst>
                                        <p:tav tm="0">
                                          <p:val>
                                            <p:strVal val="0-#ppt_w/2"/>
                                          </p:val>
                                        </p:tav>
                                        <p:tav tm="100000">
                                          <p:val>
                                            <p:strVal val="#ppt_x"/>
                                          </p:val>
                                        </p:tav>
                                      </p:tavLst>
                                    </p:anim>
                                    <p:anim calcmode="lin" valueType="num">
                                      <p:cBhvr additive="base">
                                        <p:cTn id="27" dur="125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20" grpId="0" bldLvl="0" animBg="1"/>
      <p:bldP spid="26" grpId="0"/>
      <p:bldP spid="30" grpId="0"/>
      <p:bldP spid="21"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21"/>
          <p:cNvGrpSpPr/>
          <p:nvPr/>
        </p:nvGrpSpPr>
        <p:grpSpPr>
          <a:xfrm>
            <a:off x="11191414" y="5937247"/>
            <a:ext cx="752930" cy="752930"/>
            <a:chOff x="11160804" y="5906634"/>
            <a:chExt cx="814163" cy="814163"/>
          </a:xfrm>
        </p:grpSpPr>
        <p:sp>
          <p:nvSpPr>
            <p:cNvPr id="60"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1"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62"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19</a:t>
            </a:fld>
            <a:endParaRPr lang="id-ID" sz="1200" i="0" dirty="0">
              <a:solidFill>
                <a:schemeClr val="bg1"/>
              </a:solidFill>
              <a:cs typeface="+mn-ea"/>
              <a:sym typeface="+mn-lt"/>
            </a:endParaRPr>
          </a:p>
        </p:txBody>
      </p:sp>
      <p:sp>
        <p:nvSpPr>
          <p:cNvPr id="2" name="TextBox 25"/>
          <p:cNvSpPr txBox="1"/>
          <p:nvPr/>
        </p:nvSpPr>
        <p:spPr>
          <a:xfrm>
            <a:off x="9749155" y="6296025"/>
            <a:ext cx="1031240" cy="252730"/>
          </a:xfrm>
          <a:prstGeom prst="rect">
            <a:avLst/>
          </a:prstGeom>
          <a:noFill/>
        </p:spPr>
        <p:txBody>
          <a:bodyPr wrap="square" rtlCol="0">
            <a:spAutoFit/>
          </a:bodyPr>
          <a:lstStyle/>
          <a:p>
            <a:pPr algn="r"/>
            <a:r>
              <a:rPr lang="en-US" sz="1050" spc="300" dirty="0">
                <a:solidFill>
                  <a:schemeClr val="bg1">
                    <a:lumMod val="75000"/>
                  </a:schemeClr>
                </a:solidFill>
                <a:cs typeface="+mn-ea"/>
                <a:sym typeface="+mn-lt"/>
              </a:rPr>
              <a:t>the text</a:t>
            </a:r>
          </a:p>
        </p:txBody>
      </p:sp>
      <p:sp>
        <p:nvSpPr>
          <p:cNvPr id="8" name="TextBox 26"/>
          <p:cNvSpPr txBox="1"/>
          <p:nvPr/>
        </p:nvSpPr>
        <p:spPr>
          <a:xfrm>
            <a:off x="507020" y="6295892"/>
            <a:ext cx="2103446" cy="252730"/>
          </a:xfrm>
          <a:prstGeom prst="rect">
            <a:avLst/>
          </a:prstGeom>
          <a:noFill/>
        </p:spPr>
        <p:txBody>
          <a:bodyPr wrap="square" rtlCol="0">
            <a:spAutoFit/>
          </a:bodyPr>
          <a:lstStyle/>
          <a:p>
            <a:r>
              <a:rPr lang="en-US" sz="1050" spc="300" dirty="0">
                <a:solidFill>
                  <a:schemeClr val="bg1">
                    <a:lumMod val="75000"/>
                  </a:schemeClr>
                </a:solidFill>
                <a:cs typeface="+mn-ea"/>
                <a:sym typeface="+mn-lt"/>
              </a:rPr>
              <a:t>clcike here change</a:t>
            </a:r>
          </a:p>
        </p:txBody>
      </p:sp>
      <p:sp>
        <p:nvSpPr>
          <p:cNvPr id="9"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5" name="TextBox 25"/>
          <p:cNvSpPr txBox="1"/>
          <p:nvPr/>
        </p:nvSpPr>
        <p:spPr>
          <a:xfrm>
            <a:off x="903377" y="634059"/>
            <a:ext cx="4725221" cy="768350"/>
          </a:xfrm>
          <a:prstGeom prst="rect">
            <a:avLst/>
          </a:prstGeom>
          <a:noFill/>
        </p:spPr>
        <p:txBody>
          <a:bodyPr wrap="square" rtlCol="0">
            <a:spAutoFit/>
          </a:bodyPr>
          <a:lstStyle/>
          <a:p>
            <a:r>
              <a:rPr lang="en-US" altLang="zh-CN" sz="4400" dirty="0">
                <a:solidFill>
                  <a:schemeClr val="tx1">
                    <a:lumMod val="75000"/>
                    <a:lumOff val="25000"/>
                  </a:schemeClr>
                </a:solidFill>
                <a:cs typeface="+mn-ea"/>
                <a:sym typeface="+mn-lt"/>
              </a:rPr>
              <a:t>Add title text</a:t>
            </a:r>
            <a:endParaRPr lang="zh-CN" altLang="en-US" sz="4400" b="1" dirty="0">
              <a:solidFill>
                <a:srgbClr val="748773"/>
              </a:solidFill>
              <a:cs typeface="+mn-ea"/>
              <a:sym typeface="+mn-lt"/>
            </a:endParaRPr>
          </a:p>
        </p:txBody>
      </p:sp>
      <p:sp>
        <p:nvSpPr>
          <p:cNvPr id="76" name="TextBox 29"/>
          <p:cNvSpPr txBox="1"/>
          <p:nvPr/>
        </p:nvSpPr>
        <p:spPr>
          <a:xfrm>
            <a:off x="979683" y="372449"/>
            <a:ext cx="4144297" cy="26161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grpSp>
        <p:nvGrpSpPr>
          <p:cNvPr id="1751" name="Gruppieren"/>
          <p:cNvGrpSpPr/>
          <p:nvPr/>
        </p:nvGrpSpPr>
        <p:grpSpPr>
          <a:xfrm>
            <a:off x="1780087" y="2095500"/>
            <a:ext cx="2209702" cy="1905000"/>
            <a:chOff x="0" y="0"/>
            <a:chExt cx="4419401" cy="3810000"/>
          </a:xfrm>
        </p:grpSpPr>
        <p:graphicFrame>
          <p:nvGraphicFramePr>
            <p:cNvPr id="1748" name="2D-Kreisdiagramm"/>
            <p:cNvGraphicFramePr/>
            <p:nvPr/>
          </p:nvGraphicFramePr>
          <p:xfrm>
            <a:off x="0" y="0"/>
            <a:ext cx="38100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1749" name="Kreis"/>
            <p:cNvSpPr/>
            <p:nvPr/>
          </p:nvSpPr>
          <p:spPr>
            <a:xfrm>
              <a:off x="507999" y="515314"/>
              <a:ext cx="2794074" cy="2794074"/>
            </a:xfrm>
            <a:prstGeom prst="ellipse">
              <a:avLst/>
            </a:prstGeom>
            <a:solidFill>
              <a:srgbClr val="FFFFFF"/>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dirty="0">
                <a:cs typeface="+mn-ea"/>
                <a:sym typeface="+mn-lt"/>
              </a:endParaRPr>
            </a:p>
          </p:txBody>
        </p:sp>
        <p:sp>
          <p:nvSpPr>
            <p:cNvPr id="1750" name="Rectangle 27"/>
            <p:cNvSpPr txBox="1"/>
            <p:nvPr/>
          </p:nvSpPr>
          <p:spPr>
            <a:xfrm>
              <a:off x="1195555" y="1481758"/>
              <a:ext cx="3223846" cy="955432"/>
            </a:xfrm>
            <a:prstGeom prst="rect">
              <a:avLst/>
            </a:prstGeom>
            <a:noFill/>
            <a:ln w="12700" cap="flat">
              <a:noFill/>
              <a:miter lim="400000"/>
            </a:ln>
            <a:effectLst/>
          </p:spPr>
          <p:txBody>
            <a:bodyPr wrap="square" lIns="22860" tIns="22860" rIns="22860" bIns="22860" numCol="1" anchor="t">
              <a:noAutofit/>
            </a:bodyPr>
            <a:lstStyle>
              <a:lvl1pPr>
                <a:defRPr sz="4800">
                  <a:solidFill>
                    <a:srgbClr val="151314"/>
                  </a:solidFill>
                  <a:latin typeface="+mj-lt"/>
                  <a:ea typeface="+mj-ea"/>
                  <a:cs typeface="+mj-cs"/>
                  <a:sym typeface="Montserrat Semi Bold"/>
                </a:defRPr>
              </a:lvl1pPr>
            </a:lstStyle>
            <a:p>
              <a:r>
                <a:rPr sz="2400" dirty="0">
                  <a:latin typeface="+mn-lt"/>
                  <a:ea typeface="+mn-ea"/>
                  <a:cs typeface="+mn-ea"/>
                  <a:sym typeface="+mn-lt"/>
                </a:rPr>
                <a:t>23%</a:t>
              </a:r>
            </a:p>
          </p:txBody>
        </p:sp>
      </p:grpSp>
      <p:grpSp>
        <p:nvGrpSpPr>
          <p:cNvPr id="1755" name="Gruppieren"/>
          <p:cNvGrpSpPr/>
          <p:nvPr/>
        </p:nvGrpSpPr>
        <p:grpSpPr>
          <a:xfrm>
            <a:off x="5143500" y="2095500"/>
            <a:ext cx="2219034" cy="1905000"/>
            <a:chOff x="0" y="0"/>
            <a:chExt cx="4438068" cy="3810000"/>
          </a:xfrm>
        </p:grpSpPr>
        <p:graphicFrame>
          <p:nvGraphicFramePr>
            <p:cNvPr id="1752" name="2D-Kreisdiagramm"/>
            <p:cNvGraphicFramePr/>
            <p:nvPr/>
          </p:nvGraphicFramePr>
          <p:xfrm>
            <a:off x="0" y="0"/>
            <a:ext cx="3810000" cy="3810000"/>
          </p:xfrm>
          <a:graphic>
            <a:graphicData uri="http://schemas.openxmlformats.org/drawingml/2006/chart">
              <c:chart xmlns:c="http://schemas.openxmlformats.org/drawingml/2006/chart" xmlns:r="http://schemas.openxmlformats.org/officeDocument/2006/relationships" r:id="rId4"/>
            </a:graphicData>
          </a:graphic>
        </p:graphicFrame>
        <p:sp>
          <p:nvSpPr>
            <p:cNvPr id="1753" name="Kreis"/>
            <p:cNvSpPr/>
            <p:nvPr/>
          </p:nvSpPr>
          <p:spPr>
            <a:xfrm>
              <a:off x="507999" y="515327"/>
              <a:ext cx="2794001" cy="2794001"/>
            </a:xfrm>
            <a:prstGeom prst="ellipse">
              <a:avLst/>
            </a:prstGeom>
            <a:solidFill>
              <a:srgbClr val="FFFFFF"/>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dirty="0">
                <a:cs typeface="+mn-ea"/>
                <a:sym typeface="+mn-lt"/>
              </a:endParaRPr>
            </a:p>
          </p:txBody>
        </p:sp>
        <p:sp>
          <p:nvSpPr>
            <p:cNvPr id="1754" name="Rectangle 27"/>
            <p:cNvSpPr txBox="1"/>
            <p:nvPr/>
          </p:nvSpPr>
          <p:spPr>
            <a:xfrm>
              <a:off x="1214220" y="1483006"/>
              <a:ext cx="3223848" cy="955432"/>
            </a:xfrm>
            <a:prstGeom prst="rect">
              <a:avLst/>
            </a:prstGeom>
            <a:noFill/>
            <a:ln w="12700" cap="flat">
              <a:noFill/>
              <a:miter lim="400000"/>
            </a:ln>
            <a:effectLst/>
          </p:spPr>
          <p:txBody>
            <a:bodyPr wrap="square" lIns="22860" tIns="22860" rIns="22860" bIns="22860" numCol="1" anchor="t">
              <a:noAutofit/>
            </a:bodyPr>
            <a:lstStyle>
              <a:lvl1pPr>
                <a:defRPr sz="4800">
                  <a:solidFill>
                    <a:srgbClr val="151314"/>
                  </a:solidFill>
                  <a:latin typeface="+mj-lt"/>
                  <a:ea typeface="+mj-ea"/>
                  <a:cs typeface="+mj-cs"/>
                  <a:sym typeface="Montserrat Semi Bold"/>
                </a:defRPr>
              </a:lvl1pPr>
            </a:lstStyle>
            <a:p>
              <a:r>
                <a:rPr sz="2400" dirty="0">
                  <a:latin typeface="+mn-lt"/>
                  <a:ea typeface="+mn-ea"/>
                  <a:cs typeface="+mn-ea"/>
                  <a:sym typeface="+mn-lt"/>
                </a:rPr>
                <a:t>78%</a:t>
              </a:r>
            </a:p>
          </p:txBody>
        </p:sp>
      </p:grpSp>
      <p:grpSp>
        <p:nvGrpSpPr>
          <p:cNvPr id="1759" name="Gruppieren"/>
          <p:cNvGrpSpPr/>
          <p:nvPr/>
        </p:nvGrpSpPr>
        <p:grpSpPr>
          <a:xfrm>
            <a:off x="8500563" y="2095500"/>
            <a:ext cx="2299237" cy="1905000"/>
            <a:chOff x="0" y="0"/>
            <a:chExt cx="4598471" cy="3810000"/>
          </a:xfrm>
        </p:grpSpPr>
        <p:graphicFrame>
          <p:nvGraphicFramePr>
            <p:cNvPr id="1756" name="2D-Kreisdiagramm"/>
            <p:cNvGraphicFramePr/>
            <p:nvPr/>
          </p:nvGraphicFramePr>
          <p:xfrm>
            <a:off x="0" y="0"/>
            <a:ext cx="3810000" cy="3810000"/>
          </p:xfrm>
          <a:graphic>
            <a:graphicData uri="http://schemas.openxmlformats.org/drawingml/2006/chart">
              <c:chart xmlns:c="http://schemas.openxmlformats.org/drawingml/2006/chart" xmlns:r="http://schemas.openxmlformats.org/officeDocument/2006/relationships" r:id="rId5"/>
            </a:graphicData>
          </a:graphic>
        </p:graphicFrame>
        <p:sp>
          <p:nvSpPr>
            <p:cNvPr id="1757" name="Kreis"/>
            <p:cNvSpPr/>
            <p:nvPr/>
          </p:nvSpPr>
          <p:spPr>
            <a:xfrm>
              <a:off x="507999" y="507999"/>
              <a:ext cx="2794001" cy="2794001"/>
            </a:xfrm>
            <a:prstGeom prst="ellipse">
              <a:avLst/>
            </a:prstGeom>
            <a:solidFill>
              <a:srgbClr val="FFFFFF"/>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dirty="0">
                <a:cs typeface="+mn-ea"/>
                <a:sym typeface="+mn-lt"/>
              </a:endParaRPr>
            </a:p>
          </p:txBody>
        </p:sp>
        <p:sp>
          <p:nvSpPr>
            <p:cNvPr id="1758" name="Rectangle 27"/>
            <p:cNvSpPr txBox="1"/>
            <p:nvPr/>
          </p:nvSpPr>
          <p:spPr>
            <a:xfrm>
              <a:off x="1374625" y="1502670"/>
              <a:ext cx="3223846" cy="955432"/>
            </a:xfrm>
            <a:prstGeom prst="rect">
              <a:avLst/>
            </a:prstGeom>
            <a:noFill/>
            <a:ln w="12700" cap="flat">
              <a:noFill/>
              <a:miter lim="400000"/>
            </a:ln>
            <a:effectLst/>
          </p:spPr>
          <p:txBody>
            <a:bodyPr wrap="square" lIns="22860" tIns="22860" rIns="22860" bIns="22860" numCol="1" anchor="t">
              <a:noAutofit/>
            </a:bodyPr>
            <a:lstStyle>
              <a:lvl1pPr>
                <a:defRPr sz="4800">
                  <a:solidFill>
                    <a:srgbClr val="151314"/>
                  </a:solidFill>
                  <a:latin typeface="+mj-lt"/>
                  <a:ea typeface="+mj-ea"/>
                  <a:cs typeface="+mj-cs"/>
                  <a:sym typeface="Montserrat Semi Bold"/>
                </a:defRPr>
              </a:lvl1pPr>
            </a:lstStyle>
            <a:p>
              <a:r>
                <a:rPr sz="2400" dirty="0">
                  <a:latin typeface="+mn-lt"/>
                  <a:ea typeface="+mn-ea"/>
                  <a:cs typeface="+mn-ea"/>
                  <a:sym typeface="+mn-lt"/>
                </a:rPr>
                <a:t>34%</a:t>
              </a:r>
            </a:p>
          </p:txBody>
        </p:sp>
      </p:grpSp>
      <p:grpSp>
        <p:nvGrpSpPr>
          <p:cNvPr id="1762" name="Gruppieren"/>
          <p:cNvGrpSpPr/>
          <p:nvPr/>
        </p:nvGrpSpPr>
        <p:grpSpPr>
          <a:xfrm>
            <a:off x="1468937" y="4317999"/>
            <a:ext cx="2540001" cy="1256031"/>
            <a:chOff x="0" y="-1"/>
            <a:chExt cx="5080000" cy="2512059"/>
          </a:xfrm>
        </p:grpSpPr>
        <p:sp>
          <p:nvSpPr>
            <p:cNvPr id="1760" name="Rectangle 27"/>
            <p:cNvSpPr txBox="1"/>
            <p:nvPr/>
          </p:nvSpPr>
          <p:spPr>
            <a:xfrm>
              <a:off x="0" y="-1"/>
              <a:ext cx="5054402" cy="564769"/>
            </a:xfrm>
            <a:prstGeom prst="rect">
              <a:avLst/>
            </a:prstGeom>
            <a:noFill/>
            <a:ln w="12700" cap="flat">
              <a:noFill/>
              <a:miter lim="400000"/>
            </a:ln>
            <a:effectLst/>
          </p:spPr>
          <p:txBody>
            <a:bodyPr wrap="square" lIns="22860" tIns="22860" rIns="22860" bIns="22860" numCol="1" anchor="t">
              <a:spAutoFit/>
            </a:bodyPr>
            <a:lstStyle>
              <a:lvl1pPr>
                <a:lnSpc>
                  <a:spcPct val="110000"/>
                </a:lnSpc>
                <a:defRPr sz="3000">
                  <a:solidFill>
                    <a:srgbClr val="151314"/>
                  </a:solidFill>
                  <a:latin typeface="Montserrat Bold"/>
                  <a:ea typeface="Montserrat Bold"/>
                  <a:cs typeface="Montserrat Bold"/>
                  <a:sym typeface="Montserrat Bold"/>
                </a:defRPr>
              </a:lvl1pPr>
            </a:lstStyle>
            <a:p>
              <a:pPr algn="ctr"/>
              <a:r>
                <a:rPr lang="en-US" altLang="zh-CN" sz="1500" dirty="0">
                  <a:solidFill>
                    <a:schemeClr val="tx1">
                      <a:lumMod val="75000"/>
                      <a:lumOff val="25000"/>
                    </a:schemeClr>
                  </a:solidFill>
                  <a:latin typeface="+mn-lt"/>
                  <a:ea typeface="+mn-ea"/>
                  <a:cs typeface="+mn-ea"/>
                  <a:sym typeface="+mn-lt"/>
                </a:rPr>
                <a:t>Add title text</a:t>
              </a:r>
              <a:endParaRPr sz="1500" dirty="0">
                <a:latin typeface="+mn-lt"/>
                <a:ea typeface="+mn-ea"/>
                <a:cs typeface="+mn-ea"/>
                <a:sym typeface="+mn-lt"/>
              </a:endParaRPr>
            </a:p>
          </p:txBody>
        </p:sp>
        <p:sp>
          <p:nvSpPr>
            <p:cNvPr id="1761" name="Rectangle 27"/>
            <p:cNvSpPr txBox="1"/>
            <p:nvPr/>
          </p:nvSpPr>
          <p:spPr>
            <a:xfrm>
              <a:off x="0" y="739140"/>
              <a:ext cx="5080000" cy="1772918"/>
            </a:xfrm>
            <a:prstGeom prst="rect">
              <a:avLst/>
            </a:prstGeom>
            <a:noFill/>
            <a:ln w="12700" cap="flat">
              <a:noFill/>
              <a:miter lim="400000"/>
            </a:ln>
            <a:effectLst/>
          </p:spPr>
          <p:txBody>
            <a:bodyPr wrap="square" lIns="22860" tIns="22860" rIns="22860" bIns="22860" numCol="1" anchor="t">
              <a:spAutoFit/>
            </a:bodyPr>
            <a:lstStyle>
              <a:lvl1pPr>
                <a:defRPr sz="3000">
                  <a:solidFill>
                    <a:srgbClr val="7C7C7C"/>
                  </a:solidFill>
                  <a:latin typeface="Open Sans"/>
                  <a:ea typeface="Open Sans"/>
                  <a:cs typeface="Open Sans"/>
                  <a:sym typeface="Open Sans"/>
                </a:defRPr>
              </a:lvl1pPr>
            </a:lstStyle>
            <a:p>
              <a:pPr algn="ctr">
                <a:lnSpc>
                  <a:spcPct val="114000"/>
                </a:lnSpc>
              </a:pPr>
              <a:r>
                <a:rPr lang="en-US" sz="1200" b="1" dirty="0">
                  <a:solidFill>
                    <a:schemeClr val="bg1">
                      <a:lumMod val="65000"/>
                    </a:schemeClr>
                  </a:solidFill>
                  <a:latin typeface="+mn-lt"/>
                  <a:ea typeface="+mn-ea"/>
                  <a:cs typeface="+mn-ea"/>
                  <a:sym typeface="+mn-lt"/>
                </a:rPr>
                <a:t>A wonderful serenity </a:t>
              </a:r>
              <a:r>
                <a:rPr lang="en-US" sz="1200" dirty="0">
                  <a:solidFill>
                    <a:schemeClr val="bg1">
                      <a:lumMod val="65000"/>
                    </a:schemeClr>
                  </a:solidFill>
                  <a:latin typeface="+mn-lt"/>
                  <a:ea typeface="+mn-ea"/>
                  <a:cs typeface="+mn-ea"/>
                  <a:sym typeface="+mn-lt"/>
                </a:rPr>
                <a:t>has taken possession of my entire soul, like these sweet mornings of spring which I enjoy with my whole heart</a:t>
              </a:r>
            </a:p>
          </p:txBody>
        </p:sp>
      </p:grpSp>
      <p:grpSp>
        <p:nvGrpSpPr>
          <p:cNvPr id="1765" name="Gruppieren"/>
          <p:cNvGrpSpPr/>
          <p:nvPr/>
        </p:nvGrpSpPr>
        <p:grpSpPr>
          <a:xfrm>
            <a:off x="4838700" y="4317999"/>
            <a:ext cx="2540000" cy="1256031"/>
            <a:chOff x="0" y="-1"/>
            <a:chExt cx="5080000" cy="2512059"/>
          </a:xfrm>
        </p:grpSpPr>
        <p:sp>
          <p:nvSpPr>
            <p:cNvPr id="1763" name="Rectangle 27"/>
            <p:cNvSpPr txBox="1"/>
            <p:nvPr/>
          </p:nvSpPr>
          <p:spPr>
            <a:xfrm>
              <a:off x="0" y="-1"/>
              <a:ext cx="5054402" cy="564769"/>
            </a:xfrm>
            <a:prstGeom prst="rect">
              <a:avLst/>
            </a:prstGeom>
            <a:noFill/>
            <a:ln w="12700" cap="flat">
              <a:noFill/>
              <a:miter lim="400000"/>
            </a:ln>
            <a:effectLst/>
          </p:spPr>
          <p:txBody>
            <a:bodyPr wrap="square" lIns="22860" tIns="22860" rIns="22860" bIns="22860" numCol="1" anchor="t">
              <a:spAutoFit/>
            </a:bodyPr>
            <a:lstStyle>
              <a:lvl1pPr>
                <a:lnSpc>
                  <a:spcPct val="110000"/>
                </a:lnSpc>
                <a:defRPr sz="3000">
                  <a:solidFill>
                    <a:srgbClr val="151314"/>
                  </a:solidFill>
                  <a:latin typeface="Montserrat Bold"/>
                  <a:ea typeface="Montserrat Bold"/>
                  <a:cs typeface="Montserrat Bold"/>
                  <a:sym typeface="Montserrat Bold"/>
                </a:defRPr>
              </a:lvl1pPr>
            </a:lstStyle>
            <a:p>
              <a:pPr algn="ctr"/>
              <a:r>
                <a:rPr lang="en-US" altLang="zh-CN" sz="1500" dirty="0">
                  <a:solidFill>
                    <a:schemeClr val="tx1">
                      <a:lumMod val="75000"/>
                      <a:lumOff val="25000"/>
                    </a:schemeClr>
                  </a:solidFill>
                  <a:latin typeface="+mn-lt"/>
                  <a:ea typeface="+mn-ea"/>
                  <a:cs typeface="+mn-ea"/>
                  <a:sym typeface="+mn-lt"/>
                </a:rPr>
                <a:t>Add title text</a:t>
              </a:r>
              <a:endParaRPr sz="1500" dirty="0">
                <a:latin typeface="+mn-lt"/>
                <a:ea typeface="+mn-ea"/>
                <a:cs typeface="+mn-ea"/>
                <a:sym typeface="+mn-lt"/>
              </a:endParaRPr>
            </a:p>
          </p:txBody>
        </p:sp>
        <p:sp>
          <p:nvSpPr>
            <p:cNvPr id="1764" name="Rectangle 27"/>
            <p:cNvSpPr txBox="1"/>
            <p:nvPr/>
          </p:nvSpPr>
          <p:spPr>
            <a:xfrm>
              <a:off x="0" y="739140"/>
              <a:ext cx="5080000" cy="1772918"/>
            </a:xfrm>
            <a:prstGeom prst="rect">
              <a:avLst/>
            </a:prstGeom>
            <a:noFill/>
            <a:ln w="12700" cap="flat">
              <a:noFill/>
              <a:miter lim="400000"/>
            </a:ln>
            <a:effectLst/>
          </p:spPr>
          <p:txBody>
            <a:bodyPr wrap="square" lIns="22860" tIns="22860" rIns="22860" bIns="22860" numCol="1" anchor="t">
              <a:spAutoFit/>
            </a:bodyPr>
            <a:lstStyle>
              <a:lvl1pPr>
                <a:defRPr sz="3000">
                  <a:solidFill>
                    <a:srgbClr val="7C7C7C"/>
                  </a:solidFill>
                  <a:latin typeface="Open Sans"/>
                  <a:ea typeface="Open Sans"/>
                  <a:cs typeface="Open Sans"/>
                  <a:sym typeface="Open Sans"/>
                </a:defRPr>
              </a:lvl1pPr>
            </a:lstStyle>
            <a:p>
              <a:pPr algn="ctr">
                <a:lnSpc>
                  <a:spcPct val="114000"/>
                </a:lnSpc>
              </a:pPr>
              <a:r>
                <a:rPr lang="en-US" sz="1200" b="1" dirty="0">
                  <a:solidFill>
                    <a:schemeClr val="bg1">
                      <a:lumMod val="65000"/>
                    </a:schemeClr>
                  </a:solidFill>
                  <a:latin typeface="+mn-lt"/>
                  <a:ea typeface="+mn-ea"/>
                  <a:cs typeface="+mn-ea"/>
                  <a:sym typeface="+mn-lt"/>
                </a:rPr>
                <a:t>A wonderful serenity </a:t>
              </a:r>
              <a:r>
                <a:rPr lang="en-US" sz="1200" dirty="0">
                  <a:solidFill>
                    <a:schemeClr val="bg1">
                      <a:lumMod val="65000"/>
                    </a:schemeClr>
                  </a:solidFill>
                  <a:latin typeface="+mn-lt"/>
                  <a:ea typeface="+mn-ea"/>
                  <a:cs typeface="+mn-ea"/>
                  <a:sym typeface="+mn-lt"/>
                </a:rPr>
                <a:t>has taken possession of my entire soul, like these sweet mornings of spring which I enjoy with my whole heart</a:t>
              </a:r>
            </a:p>
          </p:txBody>
        </p:sp>
      </p:grpSp>
      <p:grpSp>
        <p:nvGrpSpPr>
          <p:cNvPr id="1768" name="Gruppieren"/>
          <p:cNvGrpSpPr/>
          <p:nvPr/>
        </p:nvGrpSpPr>
        <p:grpSpPr>
          <a:xfrm>
            <a:off x="8183063" y="4317999"/>
            <a:ext cx="2540001" cy="1256031"/>
            <a:chOff x="0" y="-1"/>
            <a:chExt cx="5080000" cy="2512059"/>
          </a:xfrm>
        </p:grpSpPr>
        <p:sp>
          <p:nvSpPr>
            <p:cNvPr id="1766" name="Rectangle 27"/>
            <p:cNvSpPr txBox="1"/>
            <p:nvPr/>
          </p:nvSpPr>
          <p:spPr>
            <a:xfrm>
              <a:off x="0" y="-1"/>
              <a:ext cx="5054402" cy="564769"/>
            </a:xfrm>
            <a:prstGeom prst="rect">
              <a:avLst/>
            </a:prstGeom>
            <a:noFill/>
            <a:ln w="12700" cap="flat">
              <a:noFill/>
              <a:miter lim="400000"/>
            </a:ln>
            <a:effectLst/>
          </p:spPr>
          <p:txBody>
            <a:bodyPr wrap="square" lIns="22860" tIns="22860" rIns="22860" bIns="22860" numCol="1" anchor="t">
              <a:spAutoFit/>
            </a:bodyPr>
            <a:lstStyle>
              <a:lvl1pPr>
                <a:lnSpc>
                  <a:spcPct val="110000"/>
                </a:lnSpc>
                <a:defRPr sz="3000">
                  <a:solidFill>
                    <a:srgbClr val="151314"/>
                  </a:solidFill>
                  <a:latin typeface="Montserrat Bold"/>
                  <a:ea typeface="Montserrat Bold"/>
                  <a:cs typeface="Montserrat Bold"/>
                  <a:sym typeface="Montserrat Bold"/>
                </a:defRPr>
              </a:lvl1pPr>
            </a:lstStyle>
            <a:p>
              <a:pPr algn="ctr"/>
              <a:r>
                <a:rPr lang="en-US" altLang="zh-CN" sz="1500" dirty="0">
                  <a:solidFill>
                    <a:schemeClr val="tx1">
                      <a:lumMod val="75000"/>
                      <a:lumOff val="25000"/>
                    </a:schemeClr>
                  </a:solidFill>
                  <a:latin typeface="+mn-lt"/>
                  <a:ea typeface="+mn-ea"/>
                  <a:cs typeface="+mn-ea"/>
                  <a:sym typeface="+mn-lt"/>
                </a:rPr>
                <a:t>Add title text</a:t>
              </a:r>
              <a:endParaRPr sz="1500" dirty="0">
                <a:latin typeface="+mn-lt"/>
                <a:ea typeface="+mn-ea"/>
                <a:cs typeface="+mn-ea"/>
                <a:sym typeface="+mn-lt"/>
              </a:endParaRPr>
            </a:p>
          </p:txBody>
        </p:sp>
        <p:sp>
          <p:nvSpPr>
            <p:cNvPr id="1767" name="Rectangle 27"/>
            <p:cNvSpPr txBox="1"/>
            <p:nvPr/>
          </p:nvSpPr>
          <p:spPr>
            <a:xfrm>
              <a:off x="0" y="739140"/>
              <a:ext cx="5080000" cy="1772918"/>
            </a:xfrm>
            <a:prstGeom prst="rect">
              <a:avLst/>
            </a:prstGeom>
            <a:noFill/>
            <a:ln w="12700" cap="flat">
              <a:noFill/>
              <a:miter lim="400000"/>
            </a:ln>
            <a:effectLst/>
          </p:spPr>
          <p:txBody>
            <a:bodyPr wrap="square" lIns="22860" tIns="22860" rIns="22860" bIns="22860" numCol="1" anchor="t">
              <a:spAutoFit/>
            </a:bodyPr>
            <a:lstStyle>
              <a:lvl1pPr>
                <a:defRPr sz="3000">
                  <a:solidFill>
                    <a:srgbClr val="7C7C7C"/>
                  </a:solidFill>
                  <a:latin typeface="Open Sans"/>
                  <a:ea typeface="Open Sans"/>
                  <a:cs typeface="Open Sans"/>
                  <a:sym typeface="Open Sans"/>
                </a:defRPr>
              </a:lvl1pPr>
            </a:lstStyle>
            <a:p>
              <a:pPr algn="ctr">
                <a:lnSpc>
                  <a:spcPct val="114000"/>
                </a:lnSpc>
              </a:pPr>
              <a:r>
                <a:rPr lang="en-US" sz="1200" b="1" dirty="0">
                  <a:solidFill>
                    <a:schemeClr val="bg1">
                      <a:lumMod val="65000"/>
                    </a:schemeClr>
                  </a:solidFill>
                  <a:latin typeface="+mn-lt"/>
                  <a:ea typeface="+mn-ea"/>
                  <a:cs typeface="+mn-ea"/>
                  <a:sym typeface="+mn-lt"/>
                </a:rPr>
                <a:t>A wonderful serenity </a:t>
              </a:r>
              <a:r>
                <a:rPr lang="en-US" sz="1200" dirty="0">
                  <a:solidFill>
                    <a:schemeClr val="bg1">
                      <a:lumMod val="65000"/>
                    </a:schemeClr>
                  </a:solidFill>
                  <a:latin typeface="+mn-lt"/>
                  <a:ea typeface="+mn-ea"/>
                  <a:cs typeface="+mn-ea"/>
                  <a:sym typeface="+mn-lt"/>
                </a:rPr>
                <a:t>has taken possession of my entire soul, like these sweet mornings of spring which I enjoy with my whole heart</a:t>
              </a: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down)">
                                      <p:cBhvr>
                                        <p:cTn id="7" dur="500"/>
                                        <p:tgtEl>
                                          <p:spTgt spid="7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wipe(down)">
                                      <p:cBhvr>
                                        <p:cTn id="10" dur="500"/>
                                        <p:tgtEl>
                                          <p:spTgt spid="7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751"/>
                                        </p:tgtEl>
                                        <p:attrNameLst>
                                          <p:attrName>style.visibility</p:attrName>
                                        </p:attrNameLst>
                                      </p:cBhvr>
                                      <p:to>
                                        <p:strVal val="visible"/>
                                      </p:to>
                                    </p:set>
                                    <p:animEffect transition="in" filter="fade">
                                      <p:cBhvr>
                                        <p:cTn id="15" dur="1000"/>
                                        <p:tgtEl>
                                          <p:spTgt spid="1751"/>
                                        </p:tgtEl>
                                      </p:cBhvr>
                                    </p:animEffect>
                                    <p:anim calcmode="lin" valueType="num">
                                      <p:cBhvr>
                                        <p:cTn id="16" dur="1000" fill="hold"/>
                                        <p:tgtEl>
                                          <p:spTgt spid="1751"/>
                                        </p:tgtEl>
                                        <p:attrNameLst>
                                          <p:attrName>ppt_x</p:attrName>
                                        </p:attrNameLst>
                                      </p:cBhvr>
                                      <p:tavLst>
                                        <p:tav tm="0">
                                          <p:val>
                                            <p:strVal val="#ppt_x"/>
                                          </p:val>
                                        </p:tav>
                                        <p:tav tm="100000">
                                          <p:val>
                                            <p:strVal val="#ppt_x"/>
                                          </p:val>
                                        </p:tav>
                                      </p:tavLst>
                                    </p:anim>
                                    <p:anim calcmode="lin" valueType="num">
                                      <p:cBhvr>
                                        <p:cTn id="17" dur="1000" fill="hold"/>
                                        <p:tgtEl>
                                          <p:spTgt spid="1751"/>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762"/>
                                        </p:tgtEl>
                                        <p:attrNameLst>
                                          <p:attrName>style.visibility</p:attrName>
                                        </p:attrNameLst>
                                      </p:cBhvr>
                                      <p:to>
                                        <p:strVal val="visible"/>
                                      </p:to>
                                    </p:set>
                                    <p:animEffect transition="in" filter="fade">
                                      <p:cBhvr>
                                        <p:cTn id="20" dur="1000"/>
                                        <p:tgtEl>
                                          <p:spTgt spid="1762"/>
                                        </p:tgtEl>
                                      </p:cBhvr>
                                    </p:animEffect>
                                    <p:anim calcmode="lin" valueType="num">
                                      <p:cBhvr>
                                        <p:cTn id="21" dur="1000" fill="hold"/>
                                        <p:tgtEl>
                                          <p:spTgt spid="1762"/>
                                        </p:tgtEl>
                                        <p:attrNameLst>
                                          <p:attrName>ppt_x</p:attrName>
                                        </p:attrNameLst>
                                      </p:cBhvr>
                                      <p:tavLst>
                                        <p:tav tm="0">
                                          <p:val>
                                            <p:strVal val="#ppt_x"/>
                                          </p:val>
                                        </p:tav>
                                        <p:tav tm="100000">
                                          <p:val>
                                            <p:strVal val="#ppt_x"/>
                                          </p:val>
                                        </p:tav>
                                      </p:tavLst>
                                    </p:anim>
                                    <p:anim calcmode="lin" valueType="num">
                                      <p:cBhvr>
                                        <p:cTn id="22" dur="1000" fill="hold"/>
                                        <p:tgtEl>
                                          <p:spTgt spid="176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755"/>
                                        </p:tgtEl>
                                        <p:attrNameLst>
                                          <p:attrName>style.visibility</p:attrName>
                                        </p:attrNameLst>
                                      </p:cBhvr>
                                      <p:to>
                                        <p:strVal val="visible"/>
                                      </p:to>
                                    </p:set>
                                    <p:animEffect transition="in" filter="fade">
                                      <p:cBhvr>
                                        <p:cTn id="27" dur="1000"/>
                                        <p:tgtEl>
                                          <p:spTgt spid="1755"/>
                                        </p:tgtEl>
                                      </p:cBhvr>
                                    </p:animEffect>
                                    <p:anim calcmode="lin" valueType="num">
                                      <p:cBhvr>
                                        <p:cTn id="28" dur="1000" fill="hold"/>
                                        <p:tgtEl>
                                          <p:spTgt spid="1755"/>
                                        </p:tgtEl>
                                        <p:attrNameLst>
                                          <p:attrName>ppt_x</p:attrName>
                                        </p:attrNameLst>
                                      </p:cBhvr>
                                      <p:tavLst>
                                        <p:tav tm="0">
                                          <p:val>
                                            <p:strVal val="#ppt_x"/>
                                          </p:val>
                                        </p:tav>
                                        <p:tav tm="100000">
                                          <p:val>
                                            <p:strVal val="#ppt_x"/>
                                          </p:val>
                                        </p:tav>
                                      </p:tavLst>
                                    </p:anim>
                                    <p:anim calcmode="lin" valueType="num">
                                      <p:cBhvr>
                                        <p:cTn id="29" dur="1000" fill="hold"/>
                                        <p:tgtEl>
                                          <p:spTgt spid="175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765"/>
                                        </p:tgtEl>
                                        <p:attrNameLst>
                                          <p:attrName>style.visibility</p:attrName>
                                        </p:attrNameLst>
                                      </p:cBhvr>
                                      <p:to>
                                        <p:strVal val="visible"/>
                                      </p:to>
                                    </p:set>
                                    <p:animEffect transition="in" filter="fade">
                                      <p:cBhvr>
                                        <p:cTn id="32" dur="1000"/>
                                        <p:tgtEl>
                                          <p:spTgt spid="1765"/>
                                        </p:tgtEl>
                                      </p:cBhvr>
                                    </p:animEffect>
                                    <p:anim calcmode="lin" valueType="num">
                                      <p:cBhvr>
                                        <p:cTn id="33" dur="1000" fill="hold"/>
                                        <p:tgtEl>
                                          <p:spTgt spid="1765"/>
                                        </p:tgtEl>
                                        <p:attrNameLst>
                                          <p:attrName>ppt_x</p:attrName>
                                        </p:attrNameLst>
                                      </p:cBhvr>
                                      <p:tavLst>
                                        <p:tav tm="0">
                                          <p:val>
                                            <p:strVal val="#ppt_x"/>
                                          </p:val>
                                        </p:tav>
                                        <p:tav tm="100000">
                                          <p:val>
                                            <p:strVal val="#ppt_x"/>
                                          </p:val>
                                        </p:tav>
                                      </p:tavLst>
                                    </p:anim>
                                    <p:anim calcmode="lin" valueType="num">
                                      <p:cBhvr>
                                        <p:cTn id="34" dur="1000" fill="hold"/>
                                        <p:tgtEl>
                                          <p:spTgt spid="176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759"/>
                                        </p:tgtEl>
                                        <p:attrNameLst>
                                          <p:attrName>style.visibility</p:attrName>
                                        </p:attrNameLst>
                                      </p:cBhvr>
                                      <p:to>
                                        <p:strVal val="visible"/>
                                      </p:to>
                                    </p:set>
                                    <p:animEffect transition="in" filter="fade">
                                      <p:cBhvr>
                                        <p:cTn id="39" dur="1000"/>
                                        <p:tgtEl>
                                          <p:spTgt spid="1759"/>
                                        </p:tgtEl>
                                      </p:cBhvr>
                                    </p:animEffect>
                                    <p:anim calcmode="lin" valueType="num">
                                      <p:cBhvr>
                                        <p:cTn id="40" dur="1000" fill="hold"/>
                                        <p:tgtEl>
                                          <p:spTgt spid="1759"/>
                                        </p:tgtEl>
                                        <p:attrNameLst>
                                          <p:attrName>ppt_x</p:attrName>
                                        </p:attrNameLst>
                                      </p:cBhvr>
                                      <p:tavLst>
                                        <p:tav tm="0">
                                          <p:val>
                                            <p:strVal val="#ppt_x"/>
                                          </p:val>
                                        </p:tav>
                                        <p:tav tm="100000">
                                          <p:val>
                                            <p:strVal val="#ppt_x"/>
                                          </p:val>
                                        </p:tav>
                                      </p:tavLst>
                                    </p:anim>
                                    <p:anim calcmode="lin" valueType="num">
                                      <p:cBhvr>
                                        <p:cTn id="41" dur="1000" fill="hold"/>
                                        <p:tgtEl>
                                          <p:spTgt spid="1759"/>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768"/>
                                        </p:tgtEl>
                                        <p:attrNameLst>
                                          <p:attrName>style.visibility</p:attrName>
                                        </p:attrNameLst>
                                      </p:cBhvr>
                                      <p:to>
                                        <p:strVal val="visible"/>
                                      </p:to>
                                    </p:set>
                                    <p:animEffect transition="in" filter="fade">
                                      <p:cBhvr>
                                        <p:cTn id="44" dur="1000"/>
                                        <p:tgtEl>
                                          <p:spTgt spid="1768"/>
                                        </p:tgtEl>
                                      </p:cBhvr>
                                    </p:animEffect>
                                    <p:anim calcmode="lin" valueType="num">
                                      <p:cBhvr>
                                        <p:cTn id="45" dur="1000" fill="hold"/>
                                        <p:tgtEl>
                                          <p:spTgt spid="1768"/>
                                        </p:tgtEl>
                                        <p:attrNameLst>
                                          <p:attrName>ppt_x</p:attrName>
                                        </p:attrNameLst>
                                      </p:cBhvr>
                                      <p:tavLst>
                                        <p:tav tm="0">
                                          <p:val>
                                            <p:strVal val="#ppt_x"/>
                                          </p:val>
                                        </p:tav>
                                        <p:tav tm="100000">
                                          <p:val>
                                            <p:strVal val="#ppt_x"/>
                                          </p:val>
                                        </p:tav>
                                      </p:tavLst>
                                    </p:anim>
                                    <p:anim calcmode="lin" valueType="num">
                                      <p:cBhvr>
                                        <p:cTn id="46" dur="1000" fill="hold"/>
                                        <p:tgtEl>
                                          <p:spTgt spid="17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5" grpId="1"/>
      <p:bldP spid="76" grpId="0"/>
      <p:bldP spid="7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077029"/>
            <a:ext cx="9202057" cy="3091542"/>
          </a:xfrm>
          <a:prstGeom prst="rect">
            <a:avLst/>
          </a:prstGeom>
          <a:solidFill>
            <a:srgbClr val="F5F8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4" name="Freeform: Shape 33"/>
          <p:cNvSpPr/>
          <p:nvPr/>
        </p:nvSpPr>
        <p:spPr>
          <a:xfrm>
            <a:off x="10433009" y="173932"/>
            <a:ext cx="2003839" cy="2004537"/>
          </a:xfrm>
          <a:custGeom>
            <a:avLst/>
            <a:gdLst>
              <a:gd name="connsiteX0" fmla="*/ 4659977 w 4894762"/>
              <a:gd name="connsiteY0" fmla="*/ 3491024 h 4896466"/>
              <a:gd name="connsiteX1" fmla="*/ 4600155 w 4894762"/>
              <a:gd name="connsiteY1" fmla="*/ 3615207 h 4896466"/>
              <a:gd name="connsiteX2" fmla="*/ 3175440 w 4894762"/>
              <a:gd name="connsiteY2" fmla="*/ 4786399 h 4896466"/>
              <a:gd name="connsiteX3" fmla="*/ 3126507 w 4894762"/>
              <a:gd name="connsiteY3" fmla="*/ 4798981 h 4896466"/>
              <a:gd name="connsiteX4" fmla="*/ 4884212 w 4894762"/>
              <a:gd name="connsiteY4" fmla="*/ 2674618 h 4896466"/>
              <a:gd name="connsiteX5" fmla="*/ 4883003 w 4894762"/>
              <a:gd name="connsiteY5" fmla="*/ 2698551 h 4896466"/>
              <a:gd name="connsiteX6" fmla="*/ 4845904 w 4894762"/>
              <a:gd name="connsiteY6" fmla="*/ 2941638 h 4896466"/>
              <a:gd name="connsiteX7" fmla="*/ 4794531 w 4894762"/>
              <a:gd name="connsiteY7" fmla="*/ 3141433 h 4896466"/>
              <a:gd name="connsiteX8" fmla="*/ 2763488 w 4894762"/>
              <a:gd name="connsiteY8" fmla="*/ 4873790 h 4896466"/>
              <a:gd name="connsiteX9" fmla="*/ 2697728 w 4894762"/>
              <a:gd name="connsiteY9" fmla="*/ 4883826 h 4896466"/>
              <a:gd name="connsiteX10" fmla="*/ 2447410 w 4894762"/>
              <a:gd name="connsiteY10" fmla="*/ 4896466 h 4896466"/>
              <a:gd name="connsiteX11" fmla="*/ 2288679 w 4894762"/>
              <a:gd name="connsiteY11" fmla="*/ 4888451 h 4896466"/>
              <a:gd name="connsiteX12" fmla="*/ 4863096 w 4894762"/>
              <a:gd name="connsiteY12" fmla="*/ 2067481 h 4896466"/>
              <a:gd name="connsiteX13" fmla="*/ 4883003 w 4894762"/>
              <a:gd name="connsiteY13" fmla="*/ 2197916 h 4896466"/>
              <a:gd name="connsiteX14" fmla="*/ 4894762 w 4894762"/>
              <a:gd name="connsiteY14" fmla="*/ 2430794 h 4896466"/>
              <a:gd name="connsiteX15" fmla="*/ 2045850 w 4894762"/>
              <a:gd name="connsiteY15" fmla="*/ 4860744 h 4896466"/>
              <a:gd name="connsiteX16" fmla="*/ 1954006 w 4894762"/>
              <a:gd name="connsiteY16" fmla="*/ 4846727 h 4896466"/>
              <a:gd name="connsiteX17" fmla="*/ 1719381 w 4894762"/>
              <a:gd name="connsiteY17" fmla="*/ 4786399 h 4896466"/>
              <a:gd name="connsiteX18" fmla="*/ 1688601 w 4894762"/>
              <a:gd name="connsiteY18" fmla="*/ 4775133 h 4896466"/>
              <a:gd name="connsiteX19" fmla="*/ 4726513 w 4894762"/>
              <a:gd name="connsiteY19" fmla="*/ 1558831 h 4896466"/>
              <a:gd name="connsiteX20" fmla="*/ 4785575 w 4894762"/>
              <a:gd name="connsiteY20" fmla="*/ 1720203 h 4896466"/>
              <a:gd name="connsiteX21" fmla="*/ 4823233 w 4894762"/>
              <a:gd name="connsiteY21" fmla="*/ 1866658 h 4896466"/>
              <a:gd name="connsiteX22" fmla="*/ 1495956 w 4894762"/>
              <a:gd name="connsiteY22" fmla="*/ 4704624 h 4896466"/>
              <a:gd name="connsiteX23" fmla="*/ 1494447 w 4894762"/>
              <a:gd name="connsiteY23" fmla="*/ 4704072 h 4896466"/>
              <a:gd name="connsiteX24" fmla="*/ 1280437 w 4894762"/>
              <a:gd name="connsiteY24" fmla="*/ 4600978 h 4896466"/>
              <a:gd name="connsiteX25" fmla="*/ 1210012 w 4894762"/>
              <a:gd name="connsiteY25" fmla="*/ 4558194 h 4896466"/>
              <a:gd name="connsiteX26" fmla="*/ 4504196 w 4894762"/>
              <a:gd name="connsiteY26" fmla="*/ 1123307 h 4896466"/>
              <a:gd name="connsiteX27" fmla="*/ 4600155 w 4894762"/>
              <a:gd name="connsiteY27" fmla="*/ 1281260 h 4896466"/>
              <a:gd name="connsiteX28" fmla="*/ 4651549 w 4894762"/>
              <a:gd name="connsiteY28" fmla="*/ 1387948 h 4896466"/>
              <a:gd name="connsiteX29" fmla="*/ 1051796 w 4894762"/>
              <a:gd name="connsiteY29" fmla="*/ 4458318 h 4896466"/>
              <a:gd name="connsiteX30" fmla="*/ 890107 w 4894762"/>
              <a:gd name="connsiteY30" fmla="*/ 4337409 h 4896466"/>
              <a:gd name="connsiteX31" fmla="*/ 815466 w 4894762"/>
              <a:gd name="connsiteY31" fmla="*/ 4269570 h 4896466"/>
              <a:gd name="connsiteX32" fmla="*/ 4208691 w 4894762"/>
              <a:gd name="connsiteY32" fmla="*/ 750209 h 4896466"/>
              <a:gd name="connsiteX33" fmla="*/ 4336586 w 4894762"/>
              <a:gd name="connsiteY33" fmla="*/ 890930 h 4896466"/>
              <a:gd name="connsiteX34" fmla="*/ 4400742 w 4894762"/>
              <a:gd name="connsiteY34" fmla="*/ 976724 h 4896466"/>
              <a:gd name="connsiteX35" fmla="*/ 685518 w 4894762"/>
              <a:gd name="connsiteY35" fmla="*/ 4145584 h 4896466"/>
              <a:gd name="connsiteX36" fmla="*/ 558235 w 4894762"/>
              <a:gd name="connsiteY36" fmla="*/ 4005537 h 4896466"/>
              <a:gd name="connsiteX37" fmla="*/ 493533 w 4894762"/>
              <a:gd name="connsiteY37" fmla="*/ 3919013 h 4896466"/>
              <a:gd name="connsiteX38" fmla="*/ 3842277 w 4894762"/>
              <a:gd name="connsiteY38" fmla="*/ 437590 h 4896466"/>
              <a:gd name="connsiteX39" fmla="*/ 4004714 w 4894762"/>
              <a:gd name="connsiteY39" fmla="*/ 559058 h 4896466"/>
              <a:gd name="connsiteX40" fmla="*/ 4078676 w 4894762"/>
              <a:gd name="connsiteY40" fmla="*/ 626279 h 4896466"/>
              <a:gd name="connsiteX41" fmla="*/ 390146 w 4894762"/>
              <a:gd name="connsiteY41" fmla="*/ 3772372 h 4896466"/>
              <a:gd name="connsiteX42" fmla="*/ 294666 w 4894762"/>
              <a:gd name="connsiteY42" fmla="*/ 3615207 h 4896466"/>
              <a:gd name="connsiteX43" fmla="*/ 242863 w 4894762"/>
              <a:gd name="connsiteY43" fmla="*/ 3507671 h 4896466"/>
              <a:gd name="connsiteX44" fmla="*/ 3397884 w 4894762"/>
              <a:gd name="connsiteY44" fmla="*/ 191483 h 4896466"/>
              <a:gd name="connsiteX45" fmla="*/ 3400373 w 4894762"/>
              <a:gd name="connsiteY45" fmla="*/ 192394 h 4896466"/>
              <a:gd name="connsiteX46" fmla="*/ 3614384 w 4894762"/>
              <a:gd name="connsiteY46" fmla="*/ 295489 h 4896466"/>
              <a:gd name="connsiteX47" fmla="*/ 3683990 w 4894762"/>
              <a:gd name="connsiteY47" fmla="*/ 337775 h 4896466"/>
              <a:gd name="connsiteX48" fmla="*/ 167974 w 4894762"/>
              <a:gd name="connsiteY48" fmla="*/ 3336723 h 4896466"/>
              <a:gd name="connsiteX49" fmla="*/ 109245 w 4894762"/>
              <a:gd name="connsiteY49" fmla="*/ 3176263 h 4896466"/>
              <a:gd name="connsiteX50" fmla="*/ 71336 w 4894762"/>
              <a:gd name="connsiteY50" fmla="*/ 3028828 h 4896466"/>
              <a:gd name="connsiteX51" fmla="*/ 1766305 w 4894762"/>
              <a:gd name="connsiteY51" fmla="*/ 98002 h 4896466"/>
              <a:gd name="connsiteX52" fmla="*/ 235822 w 4894762"/>
              <a:gd name="connsiteY52" fmla="*/ 1403412 h 4896466"/>
              <a:gd name="connsiteX53" fmla="*/ 294666 w 4894762"/>
              <a:gd name="connsiteY53" fmla="*/ 1281260 h 4896466"/>
              <a:gd name="connsiteX54" fmla="*/ 1719381 w 4894762"/>
              <a:gd name="connsiteY54" fmla="*/ 110068 h 4896466"/>
              <a:gd name="connsiteX55" fmla="*/ 2847780 w 4894762"/>
              <a:gd name="connsiteY55" fmla="*/ 35541 h 4896466"/>
              <a:gd name="connsiteX56" fmla="*/ 2940815 w 4894762"/>
              <a:gd name="connsiteY56" fmla="*/ 49740 h 4896466"/>
              <a:gd name="connsiteX57" fmla="*/ 3175440 w 4894762"/>
              <a:gd name="connsiteY57" fmla="*/ 110068 h 4896466"/>
              <a:gd name="connsiteX58" fmla="*/ 3205239 w 4894762"/>
              <a:gd name="connsiteY58" fmla="*/ 120974 h 4896466"/>
              <a:gd name="connsiteX59" fmla="*/ 31562 w 4894762"/>
              <a:gd name="connsiteY59" fmla="*/ 2827927 h 4896466"/>
              <a:gd name="connsiteX60" fmla="*/ 11817 w 4894762"/>
              <a:gd name="connsiteY60" fmla="*/ 2698551 h 4896466"/>
              <a:gd name="connsiteX61" fmla="*/ 0 w 4894762"/>
              <a:gd name="connsiteY61" fmla="*/ 2464525 h 4896466"/>
              <a:gd name="connsiteX62" fmla="*/ 2447410 w 4894762"/>
              <a:gd name="connsiteY62" fmla="*/ 0 h 4896466"/>
              <a:gd name="connsiteX63" fmla="*/ 2604819 w 4894762"/>
              <a:gd name="connsiteY63" fmla="*/ 7949 h 4896466"/>
              <a:gd name="connsiteX64" fmla="*/ 10672 w 4894762"/>
              <a:gd name="connsiteY64" fmla="*/ 2220599 h 4896466"/>
              <a:gd name="connsiteX65" fmla="*/ 11817 w 4894762"/>
              <a:gd name="connsiteY65" fmla="*/ 2197916 h 4896466"/>
              <a:gd name="connsiteX66" fmla="*/ 48917 w 4894762"/>
              <a:gd name="connsiteY66" fmla="*/ 1954829 h 4896466"/>
              <a:gd name="connsiteX67" fmla="*/ 100684 w 4894762"/>
              <a:gd name="connsiteY67" fmla="*/ 1753500 h 4896466"/>
              <a:gd name="connsiteX68" fmla="*/ 2129624 w 4894762"/>
              <a:gd name="connsiteY68" fmla="*/ 22937 h 4896466"/>
              <a:gd name="connsiteX69" fmla="*/ 2197093 w 4894762"/>
              <a:gd name="connsiteY69" fmla="*/ 12640 h 4896466"/>
              <a:gd name="connsiteX70" fmla="*/ 2447410 w 4894762"/>
              <a:gd name="connsiteY70" fmla="*/ 0 h 489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894762" h="4896466">
                <a:moveTo>
                  <a:pt x="4659977" y="3491024"/>
                </a:moveTo>
                <a:lnTo>
                  <a:pt x="4600155" y="3615207"/>
                </a:lnTo>
                <a:cubicBezTo>
                  <a:pt x="4298641" y="4170244"/>
                  <a:pt x="3788731" y="4595645"/>
                  <a:pt x="3175440" y="4786399"/>
                </a:cubicBezTo>
                <a:lnTo>
                  <a:pt x="3126507" y="4798981"/>
                </a:lnTo>
                <a:close/>
                <a:moveTo>
                  <a:pt x="4884212" y="2674618"/>
                </a:moveTo>
                <a:lnTo>
                  <a:pt x="4883003" y="2698551"/>
                </a:lnTo>
                <a:cubicBezTo>
                  <a:pt x="4874645" y="2780853"/>
                  <a:pt x="4862210" y="2861951"/>
                  <a:pt x="4845904" y="2941638"/>
                </a:cubicBezTo>
                <a:lnTo>
                  <a:pt x="4794531" y="3141433"/>
                </a:lnTo>
                <a:lnTo>
                  <a:pt x="2763488" y="4873790"/>
                </a:lnTo>
                <a:lnTo>
                  <a:pt x="2697728" y="4883826"/>
                </a:lnTo>
                <a:cubicBezTo>
                  <a:pt x="2615425" y="4892185"/>
                  <a:pt x="2531918" y="4896466"/>
                  <a:pt x="2447410" y="4896466"/>
                </a:cubicBezTo>
                <a:lnTo>
                  <a:pt x="2288679" y="4888451"/>
                </a:lnTo>
                <a:close/>
                <a:moveTo>
                  <a:pt x="4863096" y="2067481"/>
                </a:moveTo>
                <a:lnTo>
                  <a:pt x="4883003" y="2197916"/>
                </a:lnTo>
                <a:lnTo>
                  <a:pt x="4894762" y="2430794"/>
                </a:lnTo>
                <a:lnTo>
                  <a:pt x="2045850" y="4860744"/>
                </a:lnTo>
                <a:lnTo>
                  <a:pt x="1954006" y="4846727"/>
                </a:lnTo>
                <a:cubicBezTo>
                  <a:pt x="1874319" y="4830421"/>
                  <a:pt x="1796042" y="4810243"/>
                  <a:pt x="1719381" y="4786399"/>
                </a:cubicBezTo>
                <a:lnTo>
                  <a:pt x="1688601" y="4775133"/>
                </a:lnTo>
                <a:close/>
                <a:moveTo>
                  <a:pt x="4726513" y="1558831"/>
                </a:moveTo>
                <a:lnTo>
                  <a:pt x="4785575" y="1720203"/>
                </a:lnTo>
                <a:lnTo>
                  <a:pt x="4823233" y="1866658"/>
                </a:lnTo>
                <a:lnTo>
                  <a:pt x="1495956" y="4704624"/>
                </a:lnTo>
                <a:lnTo>
                  <a:pt x="1494447" y="4704072"/>
                </a:lnTo>
                <a:cubicBezTo>
                  <a:pt x="1421222" y="4673100"/>
                  <a:pt x="1349817" y="4638667"/>
                  <a:pt x="1280437" y="4600978"/>
                </a:cubicBezTo>
                <a:lnTo>
                  <a:pt x="1210012" y="4558194"/>
                </a:lnTo>
                <a:close/>
                <a:moveTo>
                  <a:pt x="4504196" y="1123307"/>
                </a:moveTo>
                <a:lnTo>
                  <a:pt x="4600155" y="1281260"/>
                </a:lnTo>
                <a:lnTo>
                  <a:pt x="4651549" y="1387948"/>
                </a:lnTo>
                <a:lnTo>
                  <a:pt x="1051796" y="4458318"/>
                </a:lnTo>
                <a:lnTo>
                  <a:pt x="890107" y="4337409"/>
                </a:lnTo>
                <a:lnTo>
                  <a:pt x="815466" y="4269570"/>
                </a:lnTo>
                <a:close/>
                <a:moveTo>
                  <a:pt x="4208691" y="750209"/>
                </a:moveTo>
                <a:lnTo>
                  <a:pt x="4336586" y="890930"/>
                </a:lnTo>
                <a:lnTo>
                  <a:pt x="4400742" y="976724"/>
                </a:lnTo>
                <a:lnTo>
                  <a:pt x="685518" y="4145584"/>
                </a:lnTo>
                <a:lnTo>
                  <a:pt x="558235" y="4005537"/>
                </a:lnTo>
                <a:lnTo>
                  <a:pt x="493533" y="3919013"/>
                </a:lnTo>
                <a:close/>
                <a:moveTo>
                  <a:pt x="3842277" y="437590"/>
                </a:moveTo>
                <a:lnTo>
                  <a:pt x="4004714" y="559058"/>
                </a:lnTo>
                <a:lnTo>
                  <a:pt x="4078676" y="626279"/>
                </a:lnTo>
                <a:lnTo>
                  <a:pt x="390146" y="3772372"/>
                </a:lnTo>
                <a:lnTo>
                  <a:pt x="294666" y="3615207"/>
                </a:lnTo>
                <a:lnTo>
                  <a:pt x="242863" y="3507671"/>
                </a:lnTo>
                <a:close/>
                <a:moveTo>
                  <a:pt x="3397884" y="191483"/>
                </a:moveTo>
                <a:lnTo>
                  <a:pt x="3400373" y="192394"/>
                </a:lnTo>
                <a:cubicBezTo>
                  <a:pt x="3473599" y="223366"/>
                  <a:pt x="3545004" y="257799"/>
                  <a:pt x="3614384" y="295489"/>
                </a:cubicBezTo>
                <a:lnTo>
                  <a:pt x="3683990" y="337775"/>
                </a:lnTo>
                <a:lnTo>
                  <a:pt x="167974" y="3336723"/>
                </a:lnTo>
                <a:lnTo>
                  <a:pt x="109245" y="3176263"/>
                </a:lnTo>
                <a:lnTo>
                  <a:pt x="71336" y="3028828"/>
                </a:lnTo>
                <a:close/>
                <a:moveTo>
                  <a:pt x="1766305" y="98002"/>
                </a:moveTo>
                <a:lnTo>
                  <a:pt x="235822" y="1403412"/>
                </a:lnTo>
                <a:lnTo>
                  <a:pt x="294666" y="1281260"/>
                </a:lnTo>
                <a:cubicBezTo>
                  <a:pt x="596180" y="726223"/>
                  <a:pt x="1106089" y="300821"/>
                  <a:pt x="1719381" y="110068"/>
                </a:cubicBezTo>
                <a:close/>
                <a:moveTo>
                  <a:pt x="2847780" y="35541"/>
                </a:moveTo>
                <a:lnTo>
                  <a:pt x="2940815" y="49740"/>
                </a:lnTo>
                <a:cubicBezTo>
                  <a:pt x="3020502" y="66046"/>
                  <a:pt x="3098778" y="86224"/>
                  <a:pt x="3175440" y="110068"/>
                </a:cubicBezTo>
                <a:lnTo>
                  <a:pt x="3205239" y="120974"/>
                </a:lnTo>
                <a:lnTo>
                  <a:pt x="31562" y="2827927"/>
                </a:lnTo>
                <a:lnTo>
                  <a:pt x="11817" y="2698551"/>
                </a:lnTo>
                <a:lnTo>
                  <a:pt x="0" y="2464525"/>
                </a:lnTo>
                <a:close/>
                <a:moveTo>
                  <a:pt x="2447410" y="0"/>
                </a:moveTo>
                <a:lnTo>
                  <a:pt x="2604819" y="7949"/>
                </a:lnTo>
                <a:lnTo>
                  <a:pt x="10672" y="2220599"/>
                </a:lnTo>
                <a:lnTo>
                  <a:pt x="11817" y="2197916"/>
                </a:lnTo>
                <a:cubicBezTo>
                  <a:pt x="20176" y="2115613"/>
                  <a:pt x="32610" y="2034516"/>
                  <a:pt x="48917" y="1954829"/>
                </a:cubicBezTo>
                <a:lnTo>
                  <a:pt x="100684" y="1753500"/>
                </a:lnTo>
                <a:lnTo>
                  <a:pt x="2129624" y="22937"/>
                </a:lnTo>
                <a:lnTo>
                  <a:pt x="2197093" y="12640"/>
                </a:lnTo>
                <a:cubicBezTo>
                  <a:pt x="2279395" y="4282"/>
                  <a:pt x="2362903" y="0"/>
                  <a:pt x="2447410" y="0"/>
                </a:cubicBezTo>
                <a:close/>
              </a:path>
            </a:pathLst>
          </a:custGeom>
          <a:solidFill>
            <a:srgbClr val="74877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14" name="Group 13"/>
          <p:cNvGrpSpPr/>
          <p:nvPr/>
        </p:nvGrpSpPr>
        <p:grpSpPr>
          <a:xfrm>
            <a:off x="5578564" y="1455704"/>
            <a:ext cx="4725221" cy="1031051"/>
            <a:chOff x="5578564" y="1455704"/>
            <a:chExt cx="4725221" cy="1031051"/>
          </a:xfrm>
        </p:grpSpPr>
        <p:sp>
          <p:nvSpPr>
            <p:cNvPr id="12" name="TextBox 11"/>
            <p:cNvSpPr txBox="1"/>
            <p:nvPr/>
          </p:nvSpPr>
          <p:spPr>
            <a:xfrm>
              <a:off x="5578564" y="1717314"/>
              <a:ext cx="4725221" cy="769441"/>
            </a:xfrm>
            <a:prstGeom prst="rect">
              <a:avLst/>
            </a:prstGeom>
            <a:noFill/>
          </p:spPr>
          <p:txBody>
            <a:bodyPr wrap="square" rtlCol="0">
              <a:spAutoFit/>
            </a:bodyPr>
            <a:lstStyle/>
            <a:p>
              <a:r>
                <a:rPr lang="en-US" altLang="zh-CN" sz="4400" b="1" dirty="0">
                  <a:solidFill>
                    <a:srgbClr val="748773"/>
                  </a:solidFill>
                  <a:cs typeface="+mn-ea"/>
                  <a:sym typeface="+mn-lt"/>
                </a:rPr>
                <a:t>CONTENTS</a:t>
              </a:r>
            </a:p>
          </p:txBody>
        </p:sp>
        <p:sp>
          <p:nvSpPr>
            <p:cNvPr id="13" name="TextBox 12"/>
            <p:cNvSpPr txBox="1"/>
            <p:nvPr/>
          </p:nvSpPr>
          <p:spPr>
            <a:xfrm>
              <a:off x="5578564" y="1455704"/>
              <a:ext cx="4144297" cy="26161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grpSp>
      <p:sp>
        <p:nvSpPr>
          <p:cNvPr id="15" name="TextBox 14"/>
          <p:cNvSpPr txBox="1"/>
          <p:nvPr/>
        </p:nvSpPr>
        <p:spPr>
          <a:xfrm>
            <a:off x="1447284" y="5334353"/>
            <a:ext cx="7290315" cy="513346"/>
          </a:xfrm>
          <a:prstGeom prst="rect">
            <a:avLst/>
          </a:prstGeom>
          <a:noFill/>
        </p:spPr>
        <p:txBody>
          <a:bodyPr wrap="square" rtlCol="0">
            <a:spAutoFit/>
          </a:bodyPr>
          <a:lstStyle/>
          <a:p>
            <a:pPr>
              <a:lnSpc>
                <a:spcPct val="114000"/>
              </a:lnSpc>
            </a:pPr>
            <a:r>
              <a:rPr lang="en-US" sz="1200" b="1" dirty="0">
                <a:solidFill>
                  <a:schemeClr val="bg1">
                    <a:lumMod val="65000"/>
                  </a:schemeClr>
                </a:solidFill>
                <a:cs typeface="+mn-ea"/>
                <a:sym typeface="+mn-lt"/>
              </a:rPr>
              <a:t>A wonderful serenity </a:t>
            </a:r>
            <a:r>
              <a:rPr lang="en-US" sz="1200" dirty="0">
                <a:solidFill>
                  <a:schemeClr val="bg1">
                    <a:lumMod val="65000"/>
                  </a:schemeClr>
                </a:solidFill>
                <a:cs typeface="+mn-ea"/>
                <a:sym typeface="+mn-lt"/>
              </a:rPr>
              <a:t>has taken possession of my entire soul, like these sweet mornings of spring which I enjoy with my whole heart. I am alone, and feel the charm of existence.</a:t>
            </a:r>
          </a:p>
        </p:txBody>
      </p:sp>
      <p:pic>
        <p:nvPicPr>
          <p:cNvPr id="30" name="图片占位符 29" descr="E:\设计\PPT\图片5.png图片5"/>
          <p:cNvPicPr>
            <a:picLocks noGrp="1" noChangeAspect="1"/>
          </p:cNvPicPr>
          <p:nvPr>
            <p:ph type="pic" sz="quarter" idx="10"/>
          </p:nvPr>
        </p:nvPicPr>
        <p:blipFill>
          <a:blip r:embed="rId3"/>
          <a:srcRect/>
          <a:stretch>
            <a:fillRect/>
          </a:stretch>
        </p:blipFill>
        <p:spPr>
          <a:xfrm>
            <a:off x="1524001" y="1144181"/>
            <a:ext cx="3193143" cy="3938270"/>
          </a:xfrm>
          <a:effectLst/>
        </p:spPr>
      </p:pic>
      <p:grpSp>
        <p:nvGrpSpPr>
          <p:cNvPr id="29" name="Group 21"/>
          <p:cNvGrpSpPr/>
          <p:nvPr/>
        </p:nvGrpSpPr>
        <p:grpSpPr>
          <a:xfrm>
            <a:off x="11191414" y="5937247"/>
            <a:ext cx="752930" cy="752930"/>
            <a:chOff x="11160804" y="5906634"/>
            <a:chExt cx="814163" cy="814163"/>
          </a:xfrm>
        </p:grpSpPr>
        <p:sp>
          <p:nvSpPr>
            <p:cNvPr id="35"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6"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37"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2</a:t>
            </a:fld>
            <a:endParaRPr lang="id-ID" sz="1200" i="0" dirty="0">
              <a:solidFill>
                <a:schemeClr val="bg1"/>
              </a:solidFill>
              <a:cs typeface="+mn-ea"/>
              <a:sym typeface="+mn-lt"/>
            </a:endParaRPr>
          </a:p>
        </p:txBody>
      </p:sp>
      <p:sp>
        <p:nvSpPr>
          <p:cNvPr id="16" name="TextBox 25"/>
          <p:cNvSpPr txBox="1"/>
          <p:nvPr/>
        </p:nvSpPr>
        <p:spPr>
          <a:xfrm>
            <a:off x="9749155" y="6296025"/>
            <a:ext cx="1031240" cy="252730"/>
          </a:xfrm>
          <a:prstGeom prst="rect">
            <a:avLst/>
          </a:prstGeom>
          <a:noFill/>
        </p:spPr>
        <p:txBody>
          <a:bodyPr wrap="square" rtlCol="0">
            <a:spAutoFit/>
          </a:bodyPr>
          <a:lstStyle/>
          <a:p>
            <a:pPr algn="r"/>
            <a:r>
              <a:rPr lang="en-US" sz="1050" spc="300" dirty="0">
                <a:solidFill>
                  <a:schemeClr val="bg1">
                    <a:lumMod val="75000"/>
                  </a:schemeClr>
                </a:solidFill>
                <a:cs typeface="+mn-ea"/>
                <a:sym typeface="+mn-lt"/>
              </a:rPr>
              <a:t>the text</a:t>
            </a:r>
          </a:p>
        </p:txBody>
      </p:sp>
      <p:sp>
        <p:nvSpPr>
          <p:cNvPr id="17" name="TextBox 26"/>
          <p:cNvSpPr txBox="1"/>
          <p:nvPr/>
        </p:nvSpPr>
        <p:spPr>
          <a:xfrm>
            <a:off x="507020" y="6295892"/>
            <a:ext cx="2103446" cy="252730"/>
          </a:xfrm>
          <a:prstGeom prst="rect">
            <a:avLst/>
          </a:prstGeom>
          <a:noFill/>
        </p:spPr>
        <p:txBody>
          <a:bodyPr wrap="square" rtlCol="0">
            <a:spAutoFit/>
          </a:bodyPr>
          <a:lstStyle/>
          <a:p>
            <a:r>
              <a:rPr lang="en-US" sz="1050" spc="300" dirty="0">
                <a:solidFill>
                  <a:schemeClr val="bg1">
                    <a:lumMod val="75000"/>
                  </a:schemeClr>
                </a:solidFill>
                <a:cs typeface="+mn-ea"/>
                <a:sym typeface="+mn-lt"/>
              </a:rPr>
              <a:t>clcike here change</a:t>
            </a:r>
          </a:p>
        </p:txBody>
      </p:sp>
      <p:sp>
        <p:nvSpPr>
          <p:cNvPr id="27"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46" name="组合 45"/>
          <p:cNvGrpSpPr/>
          <p:nvPr/>
        </p:nvGrpSpPr>
        <p:grpSpPr>
          <a:xfrm>
            <a:off x="5384800" y="2915285"/>
            <a:ext cx="1308735" cy="1986915"/>
            <a:chOff x="8480" y="4591"/>
            <a:chExt cx="2061" cy="3129"/>
          </a:xfrm>
        </p:grpSpPr>
        <p:grpSp>
          <p:nvGrpSpPr>
            <p:cNvPr id="41" name="组合 40"/>
            <p:cNvGrpSpPr/>
            <p:nvPr/>
          </p:nvGrpSpPr>
          <p:grpSpPr>
            <a:xfrm>
              <a:off x="8480" y="5234"/>
              <a:ext cx="2061" cy="2486"/>
              <a:chOff x="8480" y="5234"/>
              <a:chExt cx="2061" cy="2486"/>
            </a:xfrm>
          </p:grpSpPr>
          <p:grpSp>
            <p:nvGrpSpPr>
              <p:cNvPr id="2" name="Group 1"/>
              <p:cNvGrpSpPr/>
              <p:nvPr/>
            </p:nvGrpSpPr>
            <p:grpSpPr>
              <a:xfrm>
                <a:off x="8480" y="5234"/>
                <a:ext cx="2061" cy="2453"/>
                <a:chOff x="5384801" y="3323771"/>
                <a:chExt cx="1309050" cy="1557430"/>
              </a:xfrm>
            </p:grpSpPr>
            <p:sp>
              <p:nvSpPr>
                <p:cNvPr id="5" name="Rectangle: Rounded Corners 4"/>
                <p:cNvSpPr/>
                <p:nvPr/>
              </p:nvSpPr>
              <p:spPr>
                <a:xfrm>
                  <a:off x="5384801" y="3323771"/>
                  <a:ext cx="1309050" cy="1557430"/>
                </a:xfrm>
                <a:prstGeom prst="roundRect">
                  <a:avLst>
                    <a:gd name="adj" fmla="val 2131"/>
                  </a:avLst>
                </a:prstGeom>
                <a:solidFill>
                  <a:srgbClr val="9BA99B"/>
                </a:solidFill>
                <a:ln w="15875">
                  <a:noFill/>
                </a:ln>
                <a:effectLst>
                  <a:outerShdw blurRad="203200" dist="266700" dir="2700000" sx="94000" sy="94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grpSp>
              <p:nvGrpSpPr>
                <p:cNvPr id="20" name="Group 19"/>
                <p:cNvGrpSpPr/>
                <p:nvPr/>
              </p:nvGrpSpPr>
              <p:grpSpPr>
                <a:xfrm>
                  <a:off x="5449252" y="3446643"/>
                  <a:ext cx="1180148" cy="705666"/>
                  <a:chOff x="5449253" y="3681765"/>
                  <a:chExt cx="1180148" cy="705666"/>
                </a:xfrm>
              </p:grpSpPr>
              <p:sp>
                <p:nvSpPr>
                  <p:cNvPr id="18" name="TextBox 17"/>
                  <p:cNvSpPr txBox="1"/>
                  <p:nvPr/>
                </p:nvSpPr>
                <p:spPr>
                  <a:xfrm>
                    <a:off x="5449253" y="3681765"/>
                    <a:ext cx="1180148" cy="523220"/>
                  </a:xfrm>
                  <a:prstGeom prst="rect">
                    <a:avLst/>
                  </a:prstGeom>
                  <a:noFill/>
                </p:spPr>
                <p:txBody>
                  <a:bodyPr wrap="square" rtlCol="0">
                    <a:spAutoFit/>
                  </a:bodyPr>
                  <a:lstStyle/>
                  <a:p>
                    <a:pPr algn="ctr"/>
                    <a:r>
                      <a:rPr lang="en-US" sz="2800" dirty="0">
                        <a:solidFill>
                          <a:schemeClr val="bg1"/>
                        </a:solidFill>
                        <a:cs typeface="+mn-ea"/>
                        <a:sym typeface="+mn-lt"/>
                      </a:rPr>
                      <a:t>1</a:t>
                    </a:r>
                  </a:p>
                </p:txBody>
              </p:sp>
              <p:sp>
                <p:nvSpPr>
                  <p:cNvPr id="19" name="TextBox 18"/>
                  <p:cNvSpPr txBox="1"/>
                  <p:nvPr/>
                </p:nvSpPr>
                <p:spPr>
                  <a:xfrm>
                    <a:off x="5449253" y="4116755"/>
                    <a:ext cx="1180148" cy="270676"/>
                  </a:xfrm>
                  <a:prstGeom prst="rect">
                    <a:avLst/>
                  </a:prstGeom>
                  <a:noFill/>
                </p:spPr>
                <p:txBody>
                  <a:bodyPr wrap="square" rtlCol="0">
                    <a:spAutoFit/>
                  </a:bodyPr>
                  <a:lstStyle/>
                  <a:p>
                    <a:pPr algn="ctr">
                      <a:lnSpc>
                        <a:spcPct val="114000"/>
                      </a:lnSpc>
                    </a:pPr>
                    <a:r>
                      <a:rPr lang="en-US" altLang="zh-CN" sz="1100" dirty="0">
                        <a:solidFill>
                          <a:schemeClr val="bg1"/>
                        </a:solidFill>
                        <a:cs typeface="+mn-ea"/>
                        <a:sym typeface="+mn-lt"/>
                      </a:rPr>
                      <a:t>Add title text</a:t>
                    </a:r>
                    <a:endParaRPr lang="zh-CN" altLang="en-US" sz="1100" dirty="0">
                      <a:solidFill>
                        <a:schemeClr val="bg1"/>
                      </a:solidFill>
                      <a:cs typeface="+mn-ea"/>
                      <a:sym typeface="+mn-lt"/>
                    </a:endParaRPr>
                  </a:p>
                </p:txBody>
              </p:sp>
            </p:grpSp>
          </p:grpSp>
          <p:sp>
            <p:nvSpPr>
              <p:cNvPr id="28" name="TextBox 22"/>
              <p:cNvSpPr txBox="1"/>
              <p:nvPr/>
            </p:nvSpPr>
            <p:spPr>
              <a:xfrm>
                <a:off x="8581" y="6663"/>
                <a:ext cx="1859" cy="1057"/>
              </a:xfrm>
              <a:prstGeom prst="rect">
                <a:avLst/>
              </a:prstGeom>
              <a:noFill/>
            </p:spPr>
            <p:txBody>
              <a:bodyPr wrap="square" rtlCol="0">
                <a:spAutoFit/>
              </a:bodyPr>
              <a:lstStyle/>
              <a:p>
                <a:pPr algn="ctr">
                  <a:lnSpc>
                    <a:spcPct val="114000"/>
                  </a:lnSpc>
                </a:pPr>
                <a:r>
                  <a:rPr lang="en-US" sz="1100" dirty="0">
                    <a:solidFill>
                      <a:schemeClr val="bg1"/>
                    </a:solidFill>
                    <a:cs typeface="+mn-ea"/>
                    <a:sym typeface="+mn-lt"/>
                  </a:rPr>
                  <a:t>Sweet mornings of spring</a:t>
                </a:r>
              </a:p>
            </p:txBody>
          </p:sp>
        </p:grpSp>
        <p:grpSp>
          <p:nvGrpSpPr>
            <p:cNvPr id="43" name="Group 21"/>
            <p:cNvGrpSpPr/>
            <p:nvPr/>
          </p:nvGrpSpPr>
          <p:grpSpPr>
            <a:xfrm>
              <a:off x="8918" y="4591"/>
              <a:ext cx="1186" cy="1186"/>
              <a:chOff x="11160804" y="5906634"/>
              <a:chExt cx="814163" cy="814163"/>
            </a:xfrm>
          </p:grpSpPr>
          <p:sp>
            <p:nvSpPr>
              <p:cNvPr id="44"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5"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grpSp>
        <p:nvGrpSpPr>
          <p:cNvPr id="47" name="组合 46"/>
          <p:cNvGrpSpPr/>
          <p:nvPr/>
        </p:nvGrpSpPr>
        <p:grpSpPr>
          <a:xfrm>
            <a:off x="6965315" y="2915285"/>
            <a:ext cx="1308735" cy="1986915"/>
            <a:chOff x="8480" y="4591"/>
            <a:chExt cx="2061" cy="3129"/>
          </a:xfrm>
        </p:grpSpPr>
        <p:grpSp>
          <p:nvGrpSpPr>
            <p:cNvPr id="48" name="组合 47"/>
            <p:cNvGrpSpPr/>
            <p:nvPr/>
          </p:nvGrpSpPr>
          <p:grpSpPr>
            <a:xfrm>
              <a:off x="8480" y="5234"/>
              <a:ext cx="2061" cy="2486"/>
              <a:chOff x="8480" y="5234"/>
              <a:chExt cx="2061" cy="2486"/>
            </a:xfrm>
          </p:grpSpPr>
          <p:grpSp>
            <p:nvGrpSpPr>
              <p:cNvPr id="49" name="Group 1"/>
              <p:cNvGrpSpPr/>
              <p:nvPr/>
            </p:nvGrpSpPr>
            <p:grpSpPr>
              <a:xfrm>
                <a:off x="8480" y="5234"/>
                <a:ext cx="2061" cy="2453"/>
                <a:chOff x="5384801" y="3323771"/>
                <a:chExt cx="1309050" cy="1557430"/>
              </a:xfrm>
            </p:grpSpPr>
            <p:sp>
              <p:nvSpPr>
                <p:cNvPr id="50" name="Rectangle: Rounded Corners 4"/>
                <p:cNvSpPr/>
                <p:nvPr/>
              </p:nvSpPr>
              <p:spPr>
                <a:xfrm>
                  <a:off x="5384801" y="3323771"/>
                  <a:ext cx="1309050" cy="1557430"/>
                </a:xfrm>
                <a:prstGeom prst="roundRect">
                  <a:avLst>
                    <a:gd name="adj" fmla="val 2131"/>
                  </a:avLst>
                </a:prstGeom>
                <a:solidFill>
                  <a:srgbClr val="9BA99B"/>
                </a:solidFill>
                <a:ln w="15875">
                  <a:noFill/>
                </a:ln>
                <a:effectLst>
                  <a:outerShdw blurRad="203200" dist="266700" dir="2700000" sx="94000" sy="94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grpSp>
              <p:nvGrpSpPr>
                <p:cNvPr id="51" name="Group 19"/>
                <p:cNvGrpSpPr/>
                <p:nvPr/>
              </p:nvGrpSpPr>
              <p:grpSpPr>
                <a:xfrm>
                  <a:off x="5449252" y="3446643"/>
                  <a:ext cx="1180148" cy="705666"/>
                  <a:chOff x="5449253" y="3681765"/>
                  <a:chExt cx="1180148" cy="705666"/>
                </a:xfrm>
              </p:grpSpPr>
              <p:sp>
                <p:nvSpPr>
                  <p:cNvPr id="52" name="TextBox 17"/>
                  <p:cNvSpPr txBox="1"/>
                  <p:nvPr/>
                </p:nvSpPr>
                <p:spPr>
                  <a:xfrm>
                    <a:off x="5449253" y="3681765"/>
                    <a:ext cx="1180148" cy="521895"/>
                  </a:xfrm>
                  <a:prstGeom prst="rect">
                    <a:avLst/>
                  </a:prstGeom>
                  <a:noFill/>
                </p:spPr>
                <p:txBody>
                  <a:bodyPr wrap="square" rtlCol="0">
                    <a:spAutoFit/>
                  </a:bodyPr>
                  <a:lstStyle/>
                  <a:p>
                    <a:pPr algn="ctr"/>
                    <a:r>
                      <a:rPr lang="en-US" sz="2800" dirty="0">
                        <a:solidFill>
                          <a:schemeClr val="bg1"/>
                        </a:solidFill>
                        <a:cs typeface="+mn-ea"/>
                        <a:sym typeface="+mn-lt"/>
                      </a:rPr>
                      <a:t>2</a:t>
                    </a:r>
                  </a:p>
                </p:txBody>
              </p:sp>
              <p:sp>
                <p:nvSpPr>
                  <p:cNvPr id="53" name="TextBox 18"/>
                  <p:cNvSpPr txBox="1"/>
                  <p:nvPr/>
                </p:nvSpPr>
                <p:spPr>
                  <a:xfrm>
                    <a:off x="5449253" y="4116755"/>
                    <a:ext cx="1180148" cy="270676"/>
                  </a:xfrm>
                  <a:prstGeom prst="rect">
                    <a:avLst/>
                  </a:prstGeom>
                  <a:noFill/>
                </p:spPr>
                <p:txBody>
                  <a:bodyPr wrap="square" rtlCol="0">
                    <a:spAutoFit/>
                  </a:bodyPr>
                  <a:lstStyle/>
                  <a:p>
                    <a:pPr algn="ctr">
                      <a:lnSpc>
                        <a:spcPct val="114000"/>
                      </a:lnSpc>
                    </a:pPr>
                    <a:r>
                      <a:rPr lang="en-US" altLang="zh-CN" sz="1100" dirty="0">
                        <a:solidFill>
                          <a:schemeClr val="bg1"/>
                        </a:solidFill>
                        <a:cs typeface="+mn-ea"/>
                        <a:sym typeface="+mn-lt"/>
                      </a:rPr>
                      <a:t>Add title text</a:t>
                    </a:r>
                    <a:endParaRPr lang="zh-CN" altLang="en-US" sz="1100" dirty="0">
                      <a:solidFill>
                        <a:schemeClr val="bg1"/>
                      </a:solidFill>
                      <a:cs typeface="+mn-ea"/>
                      <a:sym typeface="+mn-lt"/>
                    </a:endParaRPr>
                  </a:p>
                </p:txBody>
              </p:sp>
            </p:grpSp>
          </p:grpSp>
          <p:sp>
            <p:nvSpPr>
              <p:cNvPr id="54" name="TextBox 22"/>
              <p:cNvSpPr txBox="1"/>
              <p:nvPr/>
            </p:nvSpPr>
            <p:spPr>
              <a:xfrm>
                <a:off x="8581" y="6663"/>
                <a:ext cx="1859" cy="1057"/>
              </a:xfrm>
              <a:prstGeom prst="rect">
                <a:avLst/>
              </a:prstGeom>
              <a:noFill/>
            </p:spPr>
            <p:txBody>
              <a:bodyPr wrap="square" rtlCol="0">
                <a:spAutoFit/>
              </a:bodyPr>
              <a:lstStyle/>
              <a:p>
                <a:pPr algn="ctr">
                  <a:lnSpc>
                    <a:spcPct val="114000"/>
                  </a:lnSpc>
                </a:pPr>
                <a:r>
                  <a:rPr lang="en-US" sz="1100" dirty="0">
                    <a:solidFill>
                      <a:schemeClr val="bg1"/>
                    </a:solidFill>
                    <a:cs typeface="+mn-ea"/>
                    <a:sym typeface="+mn-lt"/>
                  </a:rPr>
                  <a:t>Sweet mornings of spring</a:t>
                </a:r>
              </a:p>
            </p:txBody>
          </p:sp>
        </p:grpSp>
        <p:grpSp>
          <p:nvGrpSpPr>
            <p:cNvPr id="55" name="Group 21"/>
            <p:cNvGrpSpPr/>
            <p:nvPr/>
          </p:nvGrpSpPr>
          <p:grpSpPr>
            <a:xfrm>
              <a:off x="8918" y="4591"/>
              <a:ext cx="1186" cy="1186"/>
              <a:chOff x="11160804" y="5906634"/>
              <a:chExt cx="814163" cy="814163"/>
            </a:xfrm>
          </p:grpSpPr>
          <p:sp>
            <p:nvSpPr>
              <p:cNvPr id="56"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7"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grpSp>
        <p:nvGrpSpPr>
          <p:cNvPr id="58" name="组合 57"/>
          <p:cNvGrpSpPr/>
          <p:nvPr/>
        </p:nvGrpSpPr>
        <p:grpSpPr>
          <a:xfrm>
            <a:off x="8545830" y="2915285"/>
            <a:ext cx="1308735" cy="1986915"/>
            <a:chOff x="8480" y="4591"/>
            <a:chExt cx="2061" cy="3129"/>
          </a:xfrm>
        </p:grpSpPr>
        <p:grpSp>
          <p:nvGrpSpPr>
            <p:cNvPr id="59" name="组合 58"/>
            <p:cNvGrpSpPr/>
            <p:nvPr/>
          </p:nvGrpSpPr>
          <p:grpSpPr>
            <a:xfrm>
              <a:off x="8480" y="5234"/>
              <a:ext cx="2061" cy="2486"/>
              <a:chOff x="8480" y="5234"/>
              <a:chExt cx="2061" cy="2486"/>
            </a:xfrm>
          </p:grpSpPr>
          <p:grpSp>
            <p:nvGrpSpPr>
              <p:cNvPr id="60" name="Group 1"/>
              <p:cNvGrpSpPr/>
              <p:nvPr/>
            </p:nvGrpSpPr>
            <p:grpSpPr>
              <a:xfrm>
                <a:off x="8480" y="5234"/>
                <a:ext cx="2061" cy="2453"/>
                <a:chOff x="5384801" y="3323771"/>
                <a:chExt cx="1309050" cy="1557430"/>
              </a:xfrm>
            </p:grpSpPr>
            <p:sp>
              <p:nvSpPr>
                <p:cNvPr id="61" name="Rectangle: Rounded Corners 4"/>
                <p:cNvSpPr/>
                <p:nvPr/>
              </p:nvSpPr>
              <p:spPr>
                <a:xfrm>
                  <a:off x="5384801" y="3323771"/>
                  <a:ext cx="1309050" cy="1557430"/>
                </a:xfrm>
                <a:prstGeom prst="roundRect">
                  <a:avLst>
                    <a:gd name="adj" fmla="val 2131"/>
                  </a:avLst>
                </a:prstGeom>
                <a:solidFill>
                  <a:srgbClr val="9BA99B"/>
                </a:solidFill>
                <a:ln w="15875">
                  <a:noFill/>
                </a:ln>
                <a:effectLst>
                  <a:outerShdw blurRad="203200" dist="266700" dir="2700000" sx="94000" sy="94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grpSp>
              <p:nvGrpSpPr>
                <p:cNvPr id="62" name="Group 19"/>
                <p:cNvGrpSpPr/>
                <p:nvPr/>
              </p:nvGrpSpPr>
              <p:grpSpPr>
                <a:xfrm>
                  <a:off x="5449252" y="3446643"/>
                  <a:ext cx="1180148" cy="705666"/>
                  <a:chOff x="5449253" y="3681765"/>
                  <a:chExt cx="1180148" cy="705666"/>
                </a:xfrm>
              </p:grpSpPr>
              <p:sp>
                <p:nvSpPr>
                  <p:cNvPr id="63" name="TextBox 17"/>
                  <p:cNvSpPr txBox="1"/>
                  <p:nvPr/>
                </p:nvSpPr>
                <p:spPr>
                  <a:xfrm>
                    <a:off x="5449253" y="3681765"/>
                    <a:ext cx="1180148" cy="521895"/>
                  </a:xfrm>
                  <a:prstGeom prst="rect">
                    <a:avLst/>
                  </a:prstGeom>
                  <a:noFill/>
                </p:spPr>
                <p:txBody>
                  <a:bodyPr wrap="square" rtlCol="0">
                    <a:spAutoFit/>
                  </a:bodyPr>
                  <a:lstStyle/>
                  <a:p>
                    <a:pPr algn="ctr"/>
                    <a:r>
                      <a:rPr lang="en-US" sz="2800" dirty="0">
                        <a:solidFill>
                          <a:schemeClr val="bg1"/>
                        </a:solidFill>
                        <a:cs typeface="+mn-ea"/>
                        <a:sym typeface="+mn-lt"/>
                      </a:rPr>
                      <a:t>3</a:t>
                    </a:r>
                  </a:p>
                </p:txBody>
              </p:sp>
              <p:sp>
                <p:nvSpPr>
                  <p:cNvPr id="64" name="TextBox 18"/>
                  <p:cNvSpPr txBox="1"/>
                  <p:nvPr/>
                </p:nvSpPr>
                <p:spPr>
                  <a:xfrm>
                    <a:off x="5449253" y="4116755"/>
                    <a:ext cx="1180148" cy="270676"/>
                  </a:xfrm>
                  <a:prstGeom prst="rect">
                    <a:avLst/>
                  </a:prstGeom>
                  <a:noFill/>
                </p:spPr>
                <p:txBody>
                  <a:bodyPr wrap="square" rtlCol="0">
                    <a:spAutoFit/>
                  </a:bodyPr>
                  <a:lstStyle/>
                  <a:p>
                    <a:pPr algn="ctr">
                      <a:lnSpc>
                        <a:spcPct val="114000"/>
                      </a:lnSpc>
                    </a:pPr>
                    <a:r>
                      <a:rPr lang="en-US" altLang="zh-CN" sz="1100" dirty="0">
                        <a:solidFill>
                          <a:schemeClr val="bg1"/>
                        </a:solidFill>
                        <a:cs typeface="+mn-ea"/>
                        <a:sym typeface="+mn-lt"/>
                      </a:rPr>
                      <a:t>Add title text</a:t>
                    </a:r>
                    <a:endParaRPr lang="zh-CN" altLang="en-US" sz="1100" dirty="0">
                      <a:solidFill>
                        <a:schemeClr val="bg1"/>
                      </a:solidFill>
                      <a:cs typeface="+mn-ea"/>
                      <a:sym typeface="+mn-lt"/>
                    </a:endParaRPr>
                  </a:p>
                </p:txBody>
              </p:sp>
            </p:grpSp>
          </p:grpSp>
          <p:sp>
            <p:nvSpPr>
              <p:cNvPr id="65" name="TextBox 22"/>
              <p:cNvSpPr txBox="1"/>
              <p:nvPr/>
            </p:nvSpPr>
            <p:spPr>
              <a:xfrm>
                <a:off x="8581" y="6663"/>
                <a:ext cx="1859" cy="1057"/>
              </a:xfrm>
              <a:prstGeom prst="rect">
                <a:avLst/>
              </a:prstGeom>
              <a:noFill/>
            </p:spPr>
            <p:txBody>
              <a:bodyPr wrap="square" rtlCol="0">
                <a:spAutoFit/>
              </a:bodyPr>
              <a:lstStyle/>
              <a:p>
                <a:pPr algn="ctr">
                  <a:lnSpc>
                    <a:spcPct val="114000"/>
                  </a:lnSpc>
                </a:pPr>
                <a:r>
                  <a:rPr lang="en-US" sz="1100" dirty="0">
                    <a:solidFill>
                      <a:schemeClr val="bg1"/>
                    </a:solidFill>
                    <a:cs typeface="+mn-ea"/>
                    <a:sym typeface="+mn-lt"/>
                  </a:rPr>
                  <a:t>Sweet mornings of spring</a:t>
                </a:r>
              </a:p>
            </p:txBody>
          </p:sp>
        </p:grpSp>
        <p:grpSp>
          <p:nvGrpSpPr>
            <p:cNvPr id="66" name="Group 21"/>
            <p:cNvGrpSpPr/>
            <p:nvPr/>
          </p:nvGrpSpPr>
          <p:grpSpPr>
            <a:xfrm>
              <a:off x="8918" y="4591"/>
              <a:ext cx="1186" cy="1186"/>
              <a:chOff x="11160804" y="5906634"/>
              <a:chExt cx="814163" cy="814163"/>
            </a:xfrm>
          </p:grpSpPr>
          <p:sp>
            <p:nvSpPr>
              <p:cNvPr id="67"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8"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grpSp>
        <p:nvGrpSpPr>
          <p:cNvPr id="69" name="组合 68"/>
          <p:cNvGrpSpPr/>
          <p:nvPr/>
        </p:nvGrpSpPr>
        <p:grpSpPr>
          <a:xfrm>
            <a:off x="10126345" y="2915285"/>
            <a:ext cx="1308735" cy="1986915"/>
            <a:chOff x="8480" y="4591"/>
            <a:chExt cx="2061" cy="3129"/>
          </a:xfrm>
        </p:grpSpPr>
        <p:grpSp>
          <p:nvGrpSpPr>
            <p:cNvPr id="70" name="组合 69"/>
            <p:cNvGrpSpPr/>
            <p:nvPr/>
          </p:nvGrpSpPr>
          <p:grpSpPr>
            <a:xfrm>
              <a:off x="8480" y="5234"/>
              <a:ext cx="2061" cy="2486"/>
              <a:chOff x="8480" y="5234"/>
              <a:chExt cx="2061" cy="2486"/>
            </a:xfrm>
          </p:grpSpPr>
          <p:grpSp>
            <p:nvGrpSpPr>
              <p:cNvPr id="71" name="Group 1"/>
              <p:cNvGrpSpPr/>
              <p:nvPr/>
            </p:nvGrpSpPr>
            <p:grpSpPr>
              <a:xfrm>
                <a:off x="8480" y="5234"/>
                <a:ext cx="2061" cy="2453"/>
                <a:chOff x="5384801" y="3323771"/>
                <a:chExt cx="1309050" cy="1557430"/>
              </a:xfrm>
            </p:grpSpPr>
            <p:sp>
              <p:nvSpPr>
                <p:cNvPr id="72" name="Rectangle: Rounded Corners 4"/>
                <p:cNvSpPr/>
                <p:nvPr/>
              </p:nvSpPr>
              <p:spPr>
                <a:xfrm>
                  <a:off x="5384801" y="3323771"/>
                  <a:ext cx="1309050" cy="1557430"/>
                </a:xfrm>
                <a:prstGeom prst="roundRect">
                  <a:avLst>
                    <a:gd name="adj" fmla="val 2131"/>
                  </a:avLst>
                </a:prstGeom>
                <a:solidFill>
                  <a:srgbClr val="9BA99B"/>
                </a:solidFill>
                <a:ln w="15875">
                  <a:noFill/>
                </a:ln>
                <a:effectLst>
                  <a:outerShdw blurRad="203200" dist="266700" dir="2700000" sx="94000" sy="94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grpSp>
              <p:nvGrpSpPr>
                <p:cNvPr id="73" name="Group 19"/>
                <p:cNvGrpSpPr/>
                <p:nvPr/>
              </p:nvGrpSpPr>
              <p:grpSpPr>
                <a:xfrm>
                  <a:off x="5449252" y="3446643"/>
                  <a:ext cx="1180148" cy="705666"/>
                  <a:chOff x="5449253" y="3681765"/>
                  <a:chExt cx="1180148" cy="705666"/>
                </a:xfrm>
              </p:grpSpPr>
              <p:sp>
                <p:nvSpPr>
                  <p:cNvPr id="74" name="TextBox 17"/>
                  <p:cNvSpPr txBox="1"/>
                  <p:nvPr/>
                </p:nvSpPr>
                <p:spPr>
                  <a:xfrm>
                    <a:off x="5449253" y="3681765"/>
                    <a:ext cx="1180148" cy="521895"/>
                  </a:xfrm>
                  <a:prstGeom prst="rect">
                    <a:avLst/>
                  </a:prstGeom>
                  <a:noFill/>
                </p:spPr>
                <p:txBody>
                  <a:bodyPr wrap="square" rtlCol="0">
                    <a:spAutoFit/>
                  </a:bodyPr>
                  <a:lstStyle/>
                  <a:p>
                    <a:pPr algn="ctr"/>
                    <a:r>
                      <a:rPr lang="en-US" sz="2800" dirty="0">
                        <a:solidFill>
                          <a:schemeClr val="bg1"/>
                        </a:solidFill>
                        <a:cs typeface="+mn-ea"/>
                        <a:sym typeface="+mn-lt"/>
                      </a:rPr>
                      <a:t>4</a:t>
                    </a:r>
                  </a:p>
                </p:txBody>
              </p:sp>
              <p:sp>
                <p:nvSpPr>
                  <p:cNvPr id="75" name="TextBox 18"/>
                  <p:cNvSpPr txBox="1"/>
                  <p:nvPr/>
                </p:nvSpPr>
                <p:spPr>
                  <a:xfrm>
                    <a:off x="5449253" y="4116755"/>
                    <a:ext cx="1180148" cy="270676"/>
                  </a:xfrm>
                  <a:prstGeom prst="rect">
                    <a:avLst/>
                  </a:prstGeom>
                  <a:noFill/>
                </p:spPr>
                <p:txBody>
                  <a:bodyPr wrap="square" rtlCol="0">
                    <a:spAutoFit/>
                  </a:bodyPr>
                  <a:lstStyle/>
                  <a:p>
                    <a:pPr algn="ctr">
                      <a:lnSpc>
                        <a:spcPct val="114000"/>
                      </a:lnSpc>
                    </a:pPr>
                    <a:r>
                      <a:rPr lang="en-US" altLang="zh-CN" sz="1100" dirty="0">
                        <a:solidFill>
                          <a:schemeClr val="bg1"/>
                        </a:solidFill>
                        <a:cs typeface="+mn-ea"/>
                        <a:sym typeface="+mn-lt"/>
                      </a:rPr>
                      <a:t>Add title text</a:t>
                    </a:r>
                    <a:endParaRPr lang="zh-CN" altLang="en-US" sz="1100" dirty="0">
                      <a:solidFill>
                        <a:schemeClr val="bg1"/>
                      </a:solidFill>
                      <a:cs typeface="+mn-ea"/>
                      <a:sym typeface="+mn-lt"/>
                    </a:endParaRPr>
                  </a:p>
                </p:txBody>
              </p:sp>
            </p:grpSp>
          </p:grpSp>
          <p:sp>
            <p:nvSpPr>
              <p:cNvPr id="76" name="TextBox 22"/>
              <p:cNvSpPr txBox="1"/>
              <p:nvPr/>
            </p:nvSpPr>
            <p:spPr>
              <a:xfrm>
                <a:off x="8581" y="6663"/>
                <a:ext cx="1859" cy="1057"/>
              </a:xfrm>
              <a:prstGeom prst="rect">
                <a:avLst/>
              </a:prstGeom>
              <a:noFill/>
            </p:spPr>
            <p:txBody>
              <a:bodyPr wrap="square" rtlCol="0">
                <a:spAutoFit/>
              </a:bodyPr>
              <a:lstStyle/>
              <a:p>
                <a:pPr algn="ctr">
                  <a:lnSpc>
                    <a:spcPct val="114000"/>
                  </a:lnSpc>
                </a:pPr>
                <a:r>
                  <a:rPr lang="en-US" sz="1100" dirty="0">
                    <a:solidFill>
                      <a:schemeClr val="bg1"/>
                    </a:solidFill>
                    <a:cs typeface="+mn-ea"/>
                    <a:sym typeface="+mn-lt"/>
                  </a:rPr>
                  <a:t>Sweet mornings of spring</a:t>
                </a:r>
              </a:p>
            </p:txBody>
          </p:sp>
        </p:grpSp>
        <p:grpSp>
          <p:nvGrpSpPr>
            <p:cNvPr id="77" name="Group 21"/>
            <p:cNvGrpSpPr/>
            <p:nvPr/>
          </p:nvGrpSpPr>
          <p:grpSpPr>
            <a:xfrm>
              <a:off x="8918" y="4591"/>
              <a:ext cx="1186" cy="1186"/>
              <a:chOff x="11160804" y="5906634"/>
              <a:chExt cx="814163" cy="814163"/>
            </a:xfrm>
          </p:grpSpPr>
          <p:sp>
            <p:nvSpPr>
              <p:cNvPr id="78"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9"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75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750"/>
                                        <p:tgtEl>
                                          <p:spTgt spid="15"/>
                                        </p:tgtEl>
                                      </p:cBhvr>
                                    </p:animEffect>
                                  </p:childTnLst>
                                </p:cTn>
                              </p:par>
                              <p:par>
                                <p:cTn id="12" presetID="2" presetClass="entr" presetSubtype="2" decel="100000" fill="hold" nodeType="withEffect">
                                  <p:stCondLst>
                                    <p:cond delay="50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1000" fill="hold"/>
                                        <p:tgtEl>
                                          <p:spTgt spid="14"/>
                                        </p:tgtEl>
                                        <p:attrNameLst>
                                          <p:attrName>ppt_x</p:attrName>
                                        </p:attrNameLst>
                                      </p:cBhvr>
                                      <p:tavLst>
                                        <p:tav tm="0">
                                          <p:val>
                                            <p:strVal val="1+#ppt_w/2"/>
                                          </p:val>
                                        </p:tav>
                                        <p:tav tm="100000">
                                          <p:val>
                                            <p:strVal val="#ppt_x"/>
                                          </p:val>
                                        </p:tav>
                                      </p:tavLst>
                                    </p:anim>
                                    <p:anim calcmode="lin" valueType="num">
                                      <p:cBhvr additive="base">
                                        <p:cTn id="15"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wipe(down)">
                                      <p:cBhvr>
                                        <p:cTn id="20" dur="500"/>
                                        <p:tgtEl>
                                          <p:spTgt spid="69"/>
                                        </p:tgtEl>
                                      </p:cBhvr>
                                    </p:animEffect>
                                  </p:childTnLst>
                                </p:cTn>
                              </p:par>
                              <p:par>
                                <p:cTn id="21" presetID="22" presetClass="entr" presetSubtype="4" fill="hold" nodeType="with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wipe(down)">
                                      <p:cBhvr>
                                        <p:cTn id="23" dur="500"/>
                                        <p:tgtEl>
                                          <p:spTgt spid="58"/>
                                        </p:tgtEl>
                                      </p:cBhvr>
                                    </p:animEffect>
                                  </p:childTnLst>
                                </p:cTn>
                              </p:par>
                              <p:par>
                                <p:cTn id="24" presetID="22" presetClass="entr" presetSubtype="4" fill="hold"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wipe(down)">
                                      <p:cBhvr>
                                        <p:cTn id="26" dur="500"/>
                                        <p:tgtEl>
                                          <p:spTgt spid="47"/>
                                        </p:tgtEl>
                                      </p:cBhvr>
                                    </p:animEffect>
                                  </p:childTnLst>
                                </p:cTn>
                              </p:par>
                              <p:par>
                                <p:cTn id="27" presetID="22" presetClass="entr" presetSubtype="4"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down)">
                                      <p:cBhvr>
                                        <p:cTn id="2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562475" y="-7620"/>
            <a:ext cx="7648575" cy="6865620"/>
          </a:xfrm>
          <a:prstGeom prst="rect">
            <a:avLst/>
          </a:prstGeom>
          <a:solidFill>
            <a:srgbClr val="9B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Group 1"/>
          <p:cNvGrpSpPr/>
          <p:nvPr/>
        </p:nvGrpSpPr>
        <p:grpSpPr>
          <a:xfrm>
            <a:off x="4371627" y="603408"/>
            <a:ext cx="2714974" cy="780691"/>
            <a:chOff x="4371627" y="603408"/>
            <a:chExt cx="2714974" cy="780691"/>
          </a:xfrm>
        </p:grpSpPr>
        <p:grpSp>
          <p:nvGrpSpPr>
            <p:cNvPr id="7" name="Group 6"/>
            <p:cNvGrpSpPr/>
            <p:nvPr/>
          </p:nvGrpSpPr>
          <p:grpSpPr>
            <a:xfrm>
              <a:off x="4371627" y="603408"/>
              <a:ext cx="2714974" cy="780691"/>
              <a:chOff x="4136676" y="914400"/>
              <a:chExt cx="3665221" cy="1053935"/>
            </a:xfrm>
          </p:grpSpPr>
          <p:sp>
            <p:nvSpPr>
              <p:cNvPr id="9" name="Arrow: Pentagon 8"/>
              <p:cNvSpPr/>
              <p:nvPr/>
            </p:nvSpPr>
            <p:spPr>
              <a:xfrm>
                <a:off x="4136677" y="914400"/>
                <a:ext cx="3665220" cy="796413"/>
              </a:xfrm>
              <a:prstGeom prst="homePlate">
                <a:avLst/>
              </a:prstGeom>
              <a:solidFill>
                <a:schemeClr val="bg1"/>
              </a:solidFill>
              <a:ln>
                <a:noFill/>
              </a:ln>
              <a:effectLst>
                <a:outerShdw blurRad="1270000" dist="571500" dir="2700000" sx="74000" sy="7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0" name="Right Triangle 9"/>
              <p:cNvSpPr/>
              <p:nvPr/>
            </p:nvSpPr>
            <p:spPr>
              <a:xfrm flipH="1" flipV="1">
                <a:off x="4136676" y="1710812"/>
                <a:ext cx="257523" cy="257523"/>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cs typeface="+mn-ea"/>
                  <a:sym typeface="+mn-lt"/>
                </a:endParaRPr>
              </a:p>
            </p:txBody>
          </p:sp>
        </p:grpSp>
        <p:sp>
          <p:nvSpPr>
            <p:cNvPr id="8" name="Text Placeholder 2"/>
            <p:cNvSpPr txBox="1"/>
            <p:nvPr/>
          </p:nvSpPr>
          <p:spPr>
            <a:xfrm>
              <a:off x="4562384" y="736938"/>
              <a:ext cx="2387055" cy="339834"/>
            </a:xfrm>
            <a:prstGeom prst="rect">
              <a:avLst/>
            </a:prstGeom>
          </p:spPr>
          <p:txBody>
            <a:bodyPr/>
            <a:lstStyle>
              <a:lvl1pPr marL="0" indent="0" algn="ctr" defTabSz="1460500" rtl="0" eaLnBrk="1" latinLnBrk="0" hangingPunct="1">
                <a:lnSpc>
                  <a:spcPct val="90000"/>
                </a:lnSpc>
                <a:spcBef>
                  <a:spcPts val="1600"/>
                </a:spcBef>
                <a:buFont typeface="Arial" panose="020B0604020202020204" pitchFamily="34" charset="0"/>
                <a:buNone/>
                <a:defRPr sz="4000" kern="1200">
                  <a:solidFill>
                    <a:schemeClr val="tx1">
                      <a:lumMod val="65000"/>
                      <a:lumOff val="35000"/>
                    </a:schemeClr>
                  </a:solidFill>
                  <a:latin typeface="+mn-lt"/>
                  <a:ea typeface="+mn-ea"/>
                  <a:cs typeface="+mn-cs"/>
                </a:defRPr>
              </a:lvl1pPr>
              <a:lvl2pPr marL="1095375" indent="-365125" algn="l" defTabSz="1460500" rtl="0" eaLnBrk="1" latinLnBrk="0" hangingPunct="1">
                <a:lnSpc>
                  <a:spcPct val="90000"/>
                </a:lnSpc>
                <a:spcBef>
                  <a:spcPts val="800"/>
                </a:spcBef>
                <a:buFont typeface="Arial" panose="020B0604020202020204" pitchFamily="34" charset="0"/>
                <a:buChar char="•"/>
                <a:defRPr sz="3835" kern="1200">
                  <a:solidFill>
                    <a:schemeClr val="tx1"/>
                  </a:solidFill>
                  <a:latin typeface="+mn-lt"/>
                  <a:ea typeface="+mn-ea"/>
                  <a:cs typeface="+mn-cs"/>
                </a:defRPr>
              </a:lvl2pPr>
              <a:lvl3pPr marL="1826260" indent="-365125" algn="l" defTabSz="1460500" rtl="0" eaLnBrk="1" latinLnBrk="0" hangingPunct="1">
                <a:lnSpc>
                  <a:spcPct val="90000"/>
                </a:lnSpc>
                <a:spcBef>
                  <a:spcPts val="800"/>
                </a:spcBef>
                <a:buFont typeface="Arial" panose="020B0604020202020204" pitchFamily="34" charset="0"/>
                <a:buChar char="•"/>
                <a:defRPr sz="3195" kern="1200">
                  <a:solidFill>
                    <a:schemeClr val="tx1"/>
                  </a:solidFill>
                  <a:latin typeface="+mn-lt"/>
                  <a:ea typeface="+mn-ea"/>
                  <a:cs typeface="+mn-cs"/>
                </a:defRPr>
              </a:lvl3pPr>
              <a:lvl4pPr marL="255651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4pPr>
              <a:lvl5pPr marL="328676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5pPr>
              <a:lvl6pPr marL="401701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6pPr>
              <a:lvl7pPr marL="474726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7pPr>
              <a:lvl8pPr marL="5478145"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8pPr>
              <a:lvl9pPr marL="6208395"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9pPr>
            </a:lstStyle>
            <a:p>
              <a:pPr algn="l">
                <a:lnSpc>
                  <a:spcPct val="100000"/>
                </a:lnSpc>
              </a:pPr>
              <a:r>
                <a:rPr lang="en-US" sz="1600" b="1" dirty="0">
                  <a:solidFill>
                    <a:schemeClr val="tx1">
                      <a:lumMod val="75000"/>
                      <a:lumOff val="25000"/>
                    </a:schemeClr>
                  </a:solidFill>
                  <a:cs typeface="+mn-ea"/>
                  <a:sym typeface="+mn-lt"/>
                </a:rPr>
                <a:t>01. Your Title Here </a:t>
              </a:r>
              <a:endParaRPr lang="id-ID" sz="1600" b="1" dirty="0">
                <a:solidFill>
                  <a:schemeClr val="tx1">
                    <a:lumMod val="75000"/>
                    <a:lumOff val="25000"/>
                  </a:schemeClr>
                </a:solidFill>
                <a:cs typeface="+mn-ea"/>
                <a:sym typeface="+mn-lt"/>
              </a:endParaRPr>
            </a:p>
          </p:txBody>
        </p:sp>
      </p:grpSp>
      <p:grpSp>
        <p:nvGrpSpPr>
          <p:cNvPr id="3" name="Group 2"/>
          <p:cNvGrpSpPr/>
          <p:nvPr/>
        </p:nvGrpSpPr>
        <p:grpSpPr>
          <a:xfrm>
            <a:off x="4371627" y="3997046"/>
            <a:ext cx="2714974" cy="780691"/>
            <a:chOff x="4371627" y="3997046"/>
            <a:chExt cx="2714974" cy="780691"/>
          </a:xfrm>
        </p:grpSpPr>
        <p:grpSp>
          <p:nvGrpSpPr>
            <p:cNvPr id="12" name="Group 11"/>
            <p:cNvGrpSpPr/>
            <p:nvPr/>
          </p:nvGrpSpPr>
          <p:grpSpPr>
            <a:xfrm>
              <a:off x="4371627" y="3997046"/>
              <a:ext cx="2714974" cy="780691"/>
              <a:chOff x="4136676" y="914400"/>
              <a:chExt cx="3665221" cy="1053935"/>
            </a:xfrm>
          </p:grpSpPr>
          <p:sp>
            <p:nvSpPr>
              <p:cNvPr id="14" name="Arrow: Pentagon 13"/>
              <p:cNvSpPr/>
              <p:nvPr/>
            </p:nvSpPr>
            <p:spPr>
              <a:xfrm>
                <a:off x="4136677" y="914400"/>
                <a:ext cx="3665220" cy="796413"/>
              </a:xfrm>
              <a:prstGeom prst="homePlate">
                <a:avLst/>
              </a:prstGeom>
              <a:solidFill>
                <a:schemeClr val="bg1"/>
              </a:solidFill>
              <a:ln>
                <a:noFill/>
              </a:ln>
              <a:effectLst>
                <a:outerShdw blurRad="1270000" dist="571500" dir="2700000" sx="74000" sy="7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cs typeface="+mn-ea"/>
                  <a:sym typeface="+mn-lt"/>
                </a:endParaRPr>
              </a:p>
            </p:txBody>
          </p:sp>
          <p:sp>
            <p:nvSpPr>
              <p:cNvPr id="15" name="Right Triangle 14"/>
              <p:cNvSpPr/>
              <p:nvPr/>
            </p:nvSpPr>
            <p:spPr>
              <a:xfrm flipH="1" flipV="1">
                <a:off x="4136676" y="1710812"/>
                <a:ext cx="257523" cy="257523"/>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grpSp>
        <p:sp>
          <p:nvSpPr>
            <p:cNvPr id="13" name="Text Placeholder 2"/>
            <p:cNvSpPr txBox="1"/>
            <p:nvPr/>
          </p:nvSpPr>
          <p:spPr>
            <a:xfrm>
              <a:off x="4562385" y="4128609"/>
              <a:ext cx="2246378" cy="339834"/>
            </a:xfrm>
            <a:prstGeom prst="rect">
              <a:avLst/>
            </a:prstGeom>
          </p:spPr>
          <p:txBody>
            <a:bodyPr/>
            <a:lstStyle>
              <a:lvl1pPr marL="0" indent="0" algn="ctr" defTabSz="1460500" rtl="0" eaLnBrk="1" latinLnBrk="0" hangingPunct="1">
                <a:lnSpc>
                  <a:spcPct val="90000"/>
                </a:lnSpc>
                <a:spcBef>
                  <a:spcPts val="1600"/>
                </a:spcBef>
                <a:buFont typeface="Arial" panose="020B0604020202020204" pitchFamily="34" charset="0"/>
                <a:buNone/>
                <a:defRPr sz="4000" kern="1200">
                  <a:solidFill>
                    <a:schemeClr val="tx1">
                      <a:lumMod val="65000"/>
                      <a:lumOff val="35000"/>
                    </a:schemeClr>
                  </a:solidFill>
                  <a:latin typeface="+mn-lt"/>
                  <a:ea typeface="+mn-ea"/>
                  <a:cs typeface="+mn-cs"/>
                </a:defRPr>
              </a:lvl1pPr>
              <a:lvl2pPr marL="1095375" indent="-365125" algn="l" defTabSz="1460500" rtl="0" eaLnBrk="1" latinLnBrk="0" hangingPunct="1">
                <a:lnSpc>
                  <a:spcPct val="90000"/>
                </a:lnSpc>
                <a:spcBef>
                  <a:spcPts val="800"/>
                </a:spcBef>
                <a:buFont typeface="Arial" panose="020B0604020202020204" pitchFamily="34" charset="0"/>
                <a:buChar char="•"/>
                <a:defRPr sz="3835" kern="1200">
                  <a:solidFill>
                    <a:schemeClr val="tx1"/>
                  </a:solidFill>
                  <a:latin typeface="+mn-lt"/>
                  <a:ea typeface="+mn-ea"/>
                  <a:cs typeface="+mn-cs"/>
                </a:defRPr>
              </a:lvl2pPr>
              <a:lvl3pPr marL="1826260" indent="-365125" algn="l" defTabSz="1460500" rtl="0" eaLnBrk="1" latinLnBrk="0" hangingPunct="1">
                <a:lnSpc>
                  <a:spcPct val="90000"/>
                </a:lnSpc>
                <a:spcBef>
                  <a:spcPts val="800"/>
                </a:spcBef>
                <a:buFont typeface="Arial" panose="020B0604020202020204" pitchFamily="34" charset="0"/>
                <a:buChar char="•"/>
                <a:defRPr sz="3195" kern="1200">
                  <a:solidFill>
                    <a:schemeClr val="tx1"/>
                  </a:solidFill>
                  <a:latin typeface="+mn-lt"/>
                  <a:ea typeface="+mn-ea"/>
                  <a:cs typeface="+mn-cs"/>
                </a:defRPr>
              </a:lvl3pPr>
              <a:lvl4pPr marL="255651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4pPr>
              <a:lvl5pPr marL="328676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5pPr>
              <a:lvl6pPr marL="401701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6pPr>
              <a:lvl7pPr marL="474726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7pPr>
              <a:lvl8pPr marL="5478145"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8pPr>
              <a:lvl9pPr marL="6208395"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9pPr>
            </a:lstStyle>
            <a:p>
              <a:pPr algn="l">
                <a:lnSpc>
                  <a:spcPct val="100000"/>
                </a:lnSpc>
              </a:pPr>
              <a:r>
                <a:rPr lang="en-US" sz="1600" b="1" dirty="0">
                  <a:solidFill>
                    <a:schemeClr val="tx1">
                      <a:lumMod val="75000"/>
                      <a:lumOff val="25000"/>
                    </a:schemeClr>
                  </a:solidFill>
                  <a:cs typeface="+mn-ea"/>
                  <a:sym typeface="+mn-lt"/>
                </a:rPr>
                <a:t>02. Your Title Here </a:t>
              </a:r>
              <a:endParaRPr lang="id-ID" sz="1600" b="1" dirty="0">
                <a:solidFill>
                  <a:schemeClr val="tx1">
                    <a:lumMod val="75000"/>
                    <a:lumOff val="25000"/>
                  </a:schemeClr>
                </a:solidFill>
                <a:cs typeface="+mn-ea"/>
                <a:sym typeface="+mn-lt"/>
              </a:endParaRPr>
            </a:p>
          </p:txBody>
        </p:sp>
      </p:grpSp>
      <p:grpSp>
        <p:nvGrpSpPr>
          <p:cNvPr id="16" name="Group 15"/>
          <p:cNvGrpSpPr/>
          <p:nvPr/>
        </p:nvGrpSpPr>
        <p:grpSpPr>
          <a:xfrm>
            <a:off x="507020" y="369706"/>
            <a:ext cx="872076" cy="351309"/>
            <a:chOff x="2437417" y="1269591"/>
            <a:chExt cx="4084621" cy="1645458"/>
          </a:xfrm>
          <a:gradFill flip="none" rotWithShape="1">
            <a:gsLst>
              <a:gs pos="0">
                <a:schemeClr val="accent1"/>
              </a:gs>
              <a:gs pos="100000">
                <a:schemeClr val="accent4"/>
              </a:gs>
            </a:gsLst>
            <a:lin ang="0" scaled="1"/>
            <a:tileRect/>
          </a:gradFill>
        </p:grpSpPr>
        <p:sp>
          <p:nvSpPr>
            <p:cNvPr id="17" name="Freeform: Shape 16"/>
            <p:cNvSpPr/>
            <p:nvPr/>
          </p:nvSpPr>
          <p:spPr>
            <a:xfrm>
              <a:off x="2437417" y="1269591"/>
              <a:ext cx="4047942" cy="1645458"/>
            </a:xfrm>
            <a:custGeom>
              <a:avLst/>
              <a:gdLst>
                <a:gd name="connsiteX0" fmla="*/ 274248 w 4047942"/>
                <a:gd name="connsiteY0" fmla="*/ 0 h 1645458"/>
                <a:gd name="connsiteX1" fmla="*/ 3773694 w 4047942"/>
                <a:gd name="connsiteY1" fmla="*/ 0 h 1645458"/>
                <a:gd name="connsiteX2" fmla="*/ 4047942 w 4047942"/>
                <a:gd name="connsiteY2" fmla="*/ 274248 h 1645458"/>
                <a:gd name="connsiteX3" fmla="*/ 4047942 w 4047942"/>
                <a:gd name="connsiteY3" fmla="*/ 642573 h 1645458"/>
                <a:gd name="connsiteX4" fmla="*/ 4013899 w 4047942"/>
                <a:gd name="connsiteY4" fmla="*/ 632005 h 1645458"/>
                <a:gd name="connsiteX5" fmla="*/ 3974664 w 4047942"/>
                <a:gd name="connsiteY5" fmla="*/ 628050 h 1645458"/>
                <a:gd name="connsiteX6" fmla="*/ 3935429 w 4047942"/>
                <a:gd name="connsiteY6" fmla="*/ 632005 h 1645458"/>
                <a:gd name="connsiteX7" fmla="*/ 3904390 w 4047942"/>
                <a:gd name="connsiteY7" fmla="*/ 641640 h 1645458"/>
                <a:gd name="connsiteX8" fmla="*/ 3904390 w 4047942"/>
                <a:gd name="connsiteY8" fmla="*/ 295678 h 1645458"/>
                <a:gd name="connsiteX9" fmla="*/ 3745641 w 4047942"/>
                <a:gd name="connsiteY9" fmla="*/ 136929 h 1645458"/>
                <a:gd name="connsiteX10" fmla="*/ 302300 w 4047942"/>
                <a:gd name="connsiteY10" fmla="*/ 136929 h 1645458"/>
                <a:gd name="connsiteX11" fmla="*/ 143551 w 4047942"/>
                <a:gd name="connsiteY11" fmla="*/ 295678 h 1645458"/>
                <a:gd name="connsiteX12" fmla="*/ 143551 w 4047942"/>
                <a:gd name="connsiteY12" fmla="*/ 1349780 h 1645458"/>
                <a:gd name="connsiteX13" fmla="*/ 302300 w 4047942"/>
                <a:gd name="connsiteY13" fmla="*/ 1508529 h 1645458"/>
                <a:gd name="connsiteX14" fmla="*/ 3745641 w 4047942"/>
                <a:gd name="connsiteY14" fmla="*/ 1508529 h 1645458"/>
                <a:gd name="connsiteX15" fmla="*/ 3904390 w 4047942"/>
                <a:gd name="connsiteY15" fmla="*/ 1349780 h 1645458"/>
                <a:gd name="connsiteX16" fmla="*/ 3904390 w 4047942"/>
                <a:gd name="connsiteY16" fmla="*/ 1003820 h 1645458"/>
                <a:gd name="connsiteX17" fmla="*/ 3935429 w 4047942"/>
                <a:gd name="connsiteY17" fmla="*/ 1013455 h 1645458"/>
                <a:gd name="connsiteX18" fmla="*/ 3974664 w 4047942"/>
                <a:gd name="connsiteY18" fmla="*/ 1017410 h 1645458"/>
                <a:gd name="connsiteX19" fmla="*/ 4013899 w 4047942"/>
                <a:gd name="connsiteY19" fmla="*/ 1013455 h 1645458"/>
                <a:gd name="connsiteX20" fmla="*/ 4047942 w 4047942"/>
                <a:gd name="connsiteY20" fmla="*/ 1002887 h 1645458"/>
                <a:gd name="connsiteX21" fmla="*/ 4047942 w 4047942"/>
                <a:gd name="connsiteY21" fmla="*/ 1371210 h 1645458"/>
                <a:gd name="connsiteX22" fmla="*/ 3773694 w 4047942"/>
                <a:gd name="connsiteY22" fmla="*/ 1645458 h 1645458"/>
                <a:gd name="connsiteX23" fmla="*/ 274248 w 4047942"/>
                <a:gd name="connsiteY23" fmla="*/ 1645458 h 1645458"/>
                <a:gd name="connsiteX24" fmla="*/ 0 w 4047942"/>
                <a:gd name="connsiteY24" fmla="*/ 1371210 h 1645458"/>
                <a:gd name="connsiteX25" fmla="*/ 0 w 4047942"/>
                <a:gd name="connsiteY25" fmla="*/ 274248 h 1645458"/>
                <a:gd name="connsiteX26" fmla="*/ 274248 w 4047942"/>
                <a:gd name="connsiteY26" fmla="*/ 0 h 1645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47942" h="1645458">
                  <a:moveTo>
                    <a:pt x="274248" y="0"/>
                  </a:moveTo>
                  <a:lnTo>
                    <a:pt x="3773694" y="0"/>
                  </a:lnTo>
                  <a:cubicBezTo>
                    <a:pt x="3925157" y="0"/>
                    <a:pt x="4047942" y="122785"/>
                    <a:pt x="4047942" y="274248"/>
                  </a:cubicBezTo>
                  <a:lnTo>
                    <a:pt x="4047942" y="642573"/>
                  </a:lnTo>
                  <a:lnTo>
                    <a:pt x="4013899" y="632005"/>
                  </a:lnTo>
                  <a:cubicBezTo>
                    <a:pt x="4001226" y="629412"/>
                    <a:pt x="3988104" y="628050"/>
                    <a:pt x="3974664" y="628050"/>
                  </a:cubicBezTo>
                  <a:cubicBezTo>
                    <a:pt x="3961224" y="628050"/>
                    <a:pt x="3948103" y="629412"/>
                    <a:pt x="3935429" y="632005"/>
                  </a:cubicBezTo>
                  <a:lnTo>
                    <a:pt x="3904390" y="641640"/>
                  </a:lnTo>
                  <a:lnTo>
                    <a:pt x="3904390" y="295678"/>
                  </a:lnTo>
                  <a:cubicBezTo>
                    <a:pt x="3904390" y="208003"/>
                    <a:pt x="3833316" y="136929"/>
                    <a:pt x="3745641" y="136929"/>
                  </a:cubicBezTo>
                  <a:lnTo>
                    <a:pt x="302300" y="136929"/>
                  </a:lnTo>
                  <a:cubicBezTo>
                    <a:pt x="214625" y="136929"/>
                    <a:pt x="143551" y="208003"/>
                    <a:pt x="143551" y="295678"/>
                  </a:cubicBezTo>
                  <a:lnTo>
                    <a:pt x="143551" y="1349780"/>
                  </a:lnTo>
                  <a:cubicBezTo>
                    <a:pt x="143551" y="1437455"/>
                    <a:pt x="214625" y="1508529"/>
                    <a:pt x="302300" y="1508529"/>
                  </a:cubicBezTo>
                  <a:lnTo>
                    <a:pt x="3745641" y="1508529"/>
                  </a:lnTo>
                  <a:cubicBezTo>
                    <a:pt x="3833316" y="1508529"/>
                    <a:pt x="3904390" y="1437455"/>
                    <a:pt x="3904390" y="1349780"/>
                  </a:cubicBezTo>
                  <a:lnTo>
                    <a:pt x="3904390" y="1003820"/>
                  </a:lnTo>
                  <a:lnTo>
                    <a:pt x="3935429" y="1013455"/>
                  </a:lnTo>
                  <a:cubicBezTo>
                    <a:pt x="3948103" y="1016048"/>
                    <a:pt x="3961224" y="1017410"/>
                    <a:pt x="3974664" y="1017410"/>
                  </a:cubicBezTo>
                  <a:cubicBezTo>
                    <a:pt x="3988104" y="1017410"/>
                    <a:pt x="4001226" y="1016048"/>
                    <a:pt x="4013899" y="1013455"/>
                  </a:cubicBezTo>
                  <a:lnTo>
                    <a:pt x="4047942" y="1002887"/>
                  </a:lnTo>
                  <a:lnTo>
                    <a:pt x="4047942" y="1371210"/>
                  </a:lnTo>
                  <a:cubicBezTo>
                    <a:pt x="4047942" y="1522673"/>
                    <a:pt x="3925157" y="1645458"/>
                    <a:pt x="3773694" y="1645458"/>
                  </a:cubicBezTo>
                  <a:lnTo>
                    <a:pt x="274248" y="1645458"/>
                  </a:lnTo>
                  <a:cubicBezTo>
                    <a:pt x="122785" y="1645458"/>
                    <a:pt x="0" y="1522673"/>
                    <a:pt x="0" y="1371210"/>
                  </a:cubicBezTo>
                  <a:lnTo>
                    <a:pt x="0" y="274248"/>
                  </a:lnTo>
                  <a:cubicBezTo>
                    <a:pt x="0" y="122785"/>
                    <a:pt x="122785" y="0"/>
                    <a:pt x="27424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8" name="Freeform: Shape 17"/>
            <p:cNvSpPr/>
            <p:nvPr/>
          </p:nvSpPr>
          <p:spPr>
            <a:xfrm>
              <a:off x="2879176" y="1577127"/>
              <a:ext cx="3164424" cy="1030386"/>
            </a:xfrm>
            <a:custGeom>
              <a:avLst/>
              <a:gdLst/>
              <a:ahLst/>
              <a:cxnLst/>
              <a:rect l="l" t="t" r="r" b="b"/>
              <a:pathLst>
                <a:path w="3164424" h="1030386">
                  <a:moveTo>
                    <a:pt x="3073718" y="635965"/>
                  </a:moveTo>
                  <a:cubicBezTo>
                    <a:pt x="3098857" y="635965"/>
                    <a:pt x="3120260" y="644459"/>
                    <a:pt x="3137926" y="661445"/>
                  </a:cubicBezTo>
                  <a:cubicBezTo>
                    <a:pt x="3155591" y="678431"/>
                    <a:pt x="3164424" y="699494"/>
                    <a:pt x="3164424" y="724634"/>
                  </a:cubicBezTo>
                  <a:cubicBezTo>
                    <a:pt x="3164424" y="749094"/>
                    <a:pt x="3155761" y="769987"/>
                    <a:pt x="3138435" y="787313"/>
                  </a:cubicBezTo>
                  <a:cubicBezTo>
                    <a:pt x="3121109" y="804639"/>
                    <a:pt x="3100216" y="813302"/>
                    <a:pt x="3075756" y="813302"/>
                  </a:cubicBezTo>
                  <a:cubicBezTo>
                    <a:pt x="3051296" y="813302"/>
                    <a:pt x="3030233" y="804809"/>
                    <a:pt x="3012567" y="787823"/>
                  </a:cubicBezTo>
                  <a:cubicBezTo>
                    <a:pt x="2994901" y="770836"/>
                    <a:pt x="2986069" y="750113"/>
                    <a:pt x="2986069" y="725653"/>
                  </a:cubicBezTo>
                  <a:cubicBezTo>
                    <a:pt x="2986069" y="701193"/>
                    <a:pt x="2994561" y="680130"/>
                    <a:pt x="3011548" y="662464"/>
                  </a:cubicBezTo>
                  <a:cubicBezTo>
                    <a:pt x="3028534" y="644798"/>
                    <a:pt x="3049258" y="635965"/>
                    <a:pt x="3073718" y="635965"/>
                  </a:cubicBezTo>
                  <a:close/>
                  <a:moveTo>
                    <a:pt x="769106" y="380153"/>
                  </a:moveTo>
                  <a:cubicBezTo>
                    <a:pt x="749402" y="380153"/>
                    <a:pt x="732415" y="384059"/>
                    <a:pt x="718147" y="391873"/>
                  </a:cubicBezTo>
                  <a:cubicBezTo>
                    <a:pt x="703879" y="399687"/>
                    <a:pt x="692158" y="409879"/>
                    <a:pt x="682985" y="422448"/>
                  </a:cubicBezTo>
                  <a:cubicBezTo>
                    <a:pt x="673813" y="435018"/>
                    <a:pt x="666849" y="449626"/>
                    <a:pt x="662092" y="466273"/>
                  </a:cubicBezTo>
                  <a:cubicBezTo>
                    <a:pt x="657336" y="482919"/>
                    <a:pt x="654958" y="499736"/>
                    <a:pt x="654958" y="516722"/>
                  </a:cubicBezTo>
                  <a:cubicBezTo>
                    <a:pt x="654958" y="535067"/>
                    <a:pt x="656827" y="553242"/>
                    <a:pt x="660564" y="571248"/>
                  </a:cubicBezTo>
                  <a:cubicBezTo>
                    <a:pt x="664300" y="589253"/>
                    <a:pt x="670416" y="605390"/>
                    <a:pt x="678909" y="619659"/>
                  </a:cubicBezTo>
                  <a:cubicBezTo>
                    <a:pt x="687402" y="633927"/>
                    <a:pt x="698783" y="645648"/>
                    <a:pt x="713051" y="654820"/>
                  </a:cubicBezTo>
                  <a:cubicBezTo>
                    <a:pt x="727320" y="663993"/>
                    <a:pt x="745325" y="668579"/>
                    <a:pt x="767067" y="668579"/>
                  </a:cubicBezTo>
                  <a:cubicBezTo>
                    <a:pt x="786092" y="668579"/>
                    <a:pt x="802908" y="664333"/>
                    <a:pt x="817517" y="655839"/>
                  </a:cubicBezTo>
                  <a:cubicBezTo>
                    <a:pt x="832125" y="647346"/>
                    <a:pt x="844185" y="636305"/>
                    <a:pt x="853697" y="622716"/>
                  </a:cubicBezTo>
                  <a:cubicBezTo>
                    <a:pt x="863210" y="609127"/>
                    <a:pt x="870344" y="593840"/>
                    <a:pt x="875100" y="576853"/>
                  </a:cubicBezTo>
                  <a:cubicBezTo>
                    <a:pt x="879856" y="559867"/>
                    <a:pt x="882234" y="542881"/>
                    <a:pt x="882234" y="525895"/>
                  </a:cubicBezTo>
                  <a:cubicBezTo>
                    <a:pt x="882234" y="508908"/>
                    <a:pt x="880026" y="491582"/>
                    <a:pt x="875609" y="473917"/>
                  </a:cubicBezTo>
                  <a:cubicBezTo>
                    <a:pt x="871193" y="456251"/>
                    <a:pt x="864399" y="440624"/>
                    <a:pt x="855226" y="427035"/>
                  </a:cubicBezTo>
                  <a:cubicBezTo>
                    <a:pt x="846053" y="413446"/>
                    <a:pt x="834333" y="402235"/>
                    <a:pt x="820064" y="393402"/>
                  </a:cubicBezTo>
                  <a:cubicBezTo>
                    <a:pt x="805796" y="384569"/>
                    <a:pt x="788810" y="380153"/>
                    <a:pt x="769106" y="380153"/>
                  </a:cubicBezTo>
                  <a:close/>
                  <a:moveTo>
                    <a:pt x="1609344" y="377095"/>
                  </a:moveTo>
                  <a:cubicBezTo>
                    <a:pt x="1588961" y="377095"/>
                    <a:pt x="1571465" y="381511"/>
                    <a:pt x="1556857" y="390344"/>
                  </a:cubicBezTo>
                  <a:cubicBezTo>
                    <a:pt x="1542248" y="399177"/>
                    <a:pt x="1530188" y="410728"/>
                    <a:pt x="1520676" y="424996"/>
                  </a:cubicBezTo>
                  <a:cubicBezTo>
                    <a:pt x="1511164" y="439265"/>
                    <a:pt x="1504199" y="455232"/>
                    <a:pt x="1499783" y="472898"/>
                  </a:cubicBezTo>
                  <a:cubicBezTo>
                    <a:pt x="1495366" y="490563"/>
                    <a:pt x="1493158" y="507889"/>
                    <a:pt x="1493158" y="524875"/>
                  </a:cubicBezTo>
                  <a:cubicBezTo>
                    <a:pt x="1493158" y="542541"/>
                    <a:pt x="1495366" y="560207"/>
                    <a:pt x="1499783" y="577873"/>
                  </a:cubicBezTo>
                  <a:cubicBezTo>
                    <a:pt x="1504199" y="595538"/>
                    <a:pt x="1510994" y="611505"/>
                    <a:pt x="1520166" y="625774"/>
                  </a:cubicBezTo>
                  <a:cubicBezTo>
                    <a:pt x="1529339" y="640042"/>
                    <a:pt x="1541059" y="651593"/>
                    <a:pt x="1555328" y="660426"/>
                  </a:cubicBezTo>
                  <a:cubicBezTo>
                    <a:pt x="1569596" y="669259"/>
                    <a:pt x="1586922" y="673675"/>
                    <a:pt x="1607306" y="673675"/>
                  </a:cubicBezTo>
                  <a:cubicBezTo>
                    <a:pt x="1628369" y="673675"/>
                    <a:pt x="1646204" y="669089"/>
                    <a:pt x="1660812" y="659916"/>
                  </a:cubicBezTo>
                  <a:cubicBezTo>
                    <a:pt x="1675421" y="650744"/>
                    <a:pt x="1687311" y="638853"/>
                    <a:pt x="1696483" y="624245"/>
                  </a:cubicBezTo>
                  <a:cubicBezTo>
                    <a:pt x="1705656" y="609637"/>
                    <a:pt x="1712111" y="593330"/>
                    <a:pt x="1715848" y="575325"/>
                  </a:cubicBezTo>
                  <a:cubicBezTo>
                    <a:pt x="1719585" y="557319"/>
                    <a:pt x="1721453" y="539144"/>
                    <a:pt x="1721453" y="520799"/>
                  </a:cubicBezTo>
                  <a:cubicBezTo>
                    <a:pt x="1721453" y="503133"/>
                    <a:pt x="1719415" y="485807"/>
                    <a:pt x="1715338" y="468821"/>
                  </a:cubicBezTo>
                  <a:cubicBezTo>
                    <a:pt x="1711261" y="451835"/>
                    <a:pt x="1704807" y="436547"/>
                    <a:pt x="1695974" y="422958"/>
                  </a:cubicBezTo>
                  <a:cubicBezTo>
                    <a:pt x="1687141" y="409369"/>
                    <a:pt x="1675590" y="398328"/>
                    <a:pt x="1661322" y="389835"/>
                  </a:cubicBezTo>
                  <a:cubicBezTo>
                    <a:pt x="1647053" y="381342"/>
                    <a:pt x="1629728" y="377095"/>
                    <a:pt x="1609344" y="377095"/>
                  </a:cubicBezTo>
                  <a:close/>
                  <a:moveTo>
                    <a:pt x="1800439" y="249826"/>
                  </a:moveTo>
                  <a:cubicBezTo>
                    <a:pt x="1806215" y="249741"/>
                    <a:pt x="1811820" y="250038"/>
                    <a:pt x="1817256" y="250717"/>
                  </a:cubicBezTo>
                  <a:cubicBezTo>
                    <a:pt x="1835601" y="252076"/>
                    <a:pt x="1849360" y="259210"/>
                    <a:pt x="1858532" y="272120"/>
                  </a:cubicBezTo>
                  <a:cubicBezTo>
                    <a:pt x="1867705" y="285030"/>
                    <a:pt x="1872291" y="300317"/>
                    <a:pt x="1872291" y="317983"/>
                  </a:cubicBezTo>
                  <a:lnTo>
                    <a:pt x="1872291" y="799034"/>
                  </a:lnTo>
                  <a:lnTo>
                    <a:pt x="1730626" y="799034"/>
                  </a:lnTo>
                  <a:cubicBezTo>
                    <a:pt x="1730626" y="794957"/>
                    <a:pt x="1730456" y="789181"/>
                    <a:pt x="1730116" y="781708"/>
                  </a:cubicBezTo>
                  <a:cubicBezTo>
                    <a:pt x="1729776" y="774234"/>
                    <a:pt x="1729607" y="766760"/>
                    <a:pt x="1729607" y="759286"/>
                  </a:cubicBezTo>
                  <a:cubicBezTo>
                    <a:pt x="1729607" y="751812"/>
                    <a:pt x="1729776" y="745187"/>
                    <a:pt x="1730116" y="739412"/>
                  </a:cubicBezTo>
                  <a:cubicBezTo>
                    <a:pt x="1730456" y="733636"/>
                    <a:pt x="1730626" y="730749"/>
                    <a:pt x="1730626" y="730749"/>
                  </a:cubicBezTo>
                  <a:cubicBezTo>
                    <a:pt x="1714998" y="756568"/>
                    <a:pt x="1694955" y="775592"/>
                    <a:pt x="1670495" y="787823"/>
                  </a:cubicBezTo>
                  <a:cubicBezTo>
                    <a:pt x="1646034" y="800053"/>
                    <a:pt x="1619196" y="806168"/>
                    <a:pt x="1589980" y="806168"/>
                  </a:cubicBezTo>
                  <a:cubicBezTo>
                    <a:pt x="1551251" y="806168"/>
                    <a:pt x="1516090" y="798524"/>
                    <a:pt x="1484495" y="783236"/>
                  </a:cubicBezTo>
                  <a:cubicBezTo>
                    <a:pt x="1452901" y="767949"/>
                    <a:pt x="1426062" y="747395"/>
                    <a:pt x="1403980" y="721576"/>
                  </a:cubicBezTo>
                  <a:cubicBezTo>
                    <a:pt x="1381898" y="695757"/>
                    <a:pt x="1364912" y="666031"/>
                    <a:pt x="1353022" y="632398"/>
                  </a:cubicBezTo>
                  <a:cubicBezTo>
                    <a:pt x="1341131" y="598766"/>
                    <a:pt x="1335186" y="563264"/>
                    <a:pt x="1335186" y="525895"/>
                  </a:cubicBezTo>
                  <a:cubicBezTo>
                    <a:pt x="1335186" y="497358"/>
                    <a:pt x="1339093" y="469161"/>
                    <a:pt x="1346907" y="441303"/>
                  </a:cubicBezTo>
                  <a:cubicBezTo>
                    <a:pt x="1354720" y="413446"/>
                    <a:pt x="1365931" y="388136"/>
                    <a:pt x="1380539" y="365375"/>
                  </a:cubicBezTo>
                  <a:cubicBezTo>
                    <a:pt x="1395147" y="342613"/>
                    <a:pt x="1412983" y="322909"/>
                    <a:pt x="1434046" y="306262"/>
                  </a:cubicBezTo>
                  <a:cubicBezTo>
                    <a:pt x="1455109" y="289616"/>
                    <a:pt x="1479229" y="277556"/>
                    <a:pt x="1506407" y="270082"/>
                  </a:cubicBezTo>
                  <a:cubicBezTo>
                    <a:pt x="1530868" y="263967"/>
                    <a:pt x="1555498" y="262438"/>
                    <a:pt x="1580298" y="265495"/>
                  </a:cubicBezTo>
                  <a:cubicBezTo>
                    <a:pt x="1605097" y="268553"/>
                    <a:pt x="1627180" y="273139"/>
                    <a:pt x="1646544" y="279254"/>
                  </a:cubicBezTo>
                  <a:cubicBezTo>
                    <a:pt x="1665908" y="285369"/>
                    <a:pt x="1681705" y="291654"/>
                    <a:pt x="1693936" y="298109"/>
                  </a:cubicBezTo>
                  <a:cubicBezTo>
                    <a:pt x="1706166" y="304564"/>
                    <a:pt x="1712281" y="307791"/>
                    <a:pt x="1712281" y="307791"/>
                  </a:cubicBezTo>
                  <a:cubicBezTo>
                    <a:pt x="1712281" y="307791"/>
                    <a:pt x="1714149" y="303035"/>
                    <a:pt x="1717886" y="293523"/>
                  </a:cubicBezTo>
                  <a:cubicBezTo>
                    <a:pt x="1721623" y="284010"/>
                    <a:pt x="1730286" y="275178"/>
                    <a:pt x="1743875" y="267024"/>
                  </a:cubicBezTo>
                  <a:cubicBezTo>
                    <a:pt x="1757464" y="258191"/>
                    <a:pt x="1770374" y="252926"/>
                    <a:pt x="1782604" y="251227"/>
                  </a:cubicBezTo>
                  <a:cubicBezTo>
                    <a:pt x="1788719" y="250378"/>
                    <a:pt x="1794664" y="249911"/>
                    <a:pt x="1800439" y="249826"/>
                  </a:cubicBezTo>
                  <a:close/>
                  <a:moveTo>
                    <a:pt x="579539" y="241545"/>
                  </a:moveTo>
                  <a:cubicBezTo>
                    <a:pt x="601961" y="241545"/>
                    <a:pt x="617758" y="249358"/>
                    <a:pt x="626931" y="264986"/>
                  </a:cubicBezTo>
                  <a:cubicBezTo>
                    <a:pt x="636103" y="280613"/>
                    <a:pt x="641709" y="297599"/>
                    <a:pt x="643747" y="315945"/>
                  </a:cubicBezTo>
                  <a:cubicBezTo>
                    <a:pt x="661413" y="292164"/>
                    <a:pt x="683155" y="274158"/>
                    <a:pt x="708974" y="261928"/>
                  </a:cubicBezTo>
                  <a:cubicBezTo>
                    <a:pt x="734794" y="249698"/>
                    <a:pt x="762311" y="243583"/>
                    <a:pt x="791528" y="243583"/>
                  </a:cubicBezTo>
                  <a:cubicBezTo>
                    <a:pt x="829577" y="243583"/>
                    <a:pt x="863889" y="251737"/>
                    <a:pt x="894464" y="268043"/>
                  </a:cubicBezTo>
                  <a:cubicBezTo>
                    <a:pt x="925039" y="284350"/>
                    <a:pt x="951028" y="305923"/>
                    <a:pt x="972431" y="332761"/>
                  </a:cubicBezTo>
                  <a:cubicBezTo>
                    <a:pt x="993834" y="359599"/>
                    <a:pt x="1010310" y="390005"/>
                    <a:pt x="1021861" y="423977"/>
                  </a:cubicBezTo>
                  <a:cubicBezTo>
                    <a:pt x="1033412" y="457950"/>
                    <a:pt x="1039187" y="492602"/>
                    <a:pt x="1039187" y="527933"/>
                  </a:cubicBezTo>
                  <a:cubicBezTo>
                    <a:pt x="1039187" y="564623"/>
                    <a:pt x="1033242" y="599785"/>
                    <a:pt x="1021351" y="633418"/>
                  </a:cubicBezTo>
                  <a:cubicBezTo>
                    <a:pt x="1009461" y="667050"/>
                    <a:pt x="992645" y="696776"/>
                    <a:pt x="970902" y="722595"/>
                  </a:cubicBezTo>
                  <a:cubicBezTo>
                    <a:pt x="949160" y="748415"/>
                    <a:pt x="922661" y="769138"/>
                    <a:pt x="891407" y="784765"/>
                  </a:cubicBezTo>
                  <a:cubicBezTo>
                    <a:pt x="860152" y="800392"/>
                    <a:pt x="825160" y="808206"/>
                    <a:pt x="786432" y="808206"/>
                  </a:cubicBezTo>
                  <a:cubicBezTo>
                    <a:pt x="736152" y="808206"/>
                    <a:pt x="693687" y="790880"/>
                    <a:pt x="659035" y="756228"/>
                  </a:cubicBezTo>
                  <a:lnTo>
                    <a:pt x="659035" y="1030386"/>
                  </a:lnTo>
                  <a:lnTo>
                    <a:pt x="503101" y="1030386"/>
                  </a:lnTo>
                  <a:lnTo>
                    <a:pt x="503101" y="322060"/>
                  </a:lnTo>
                  <a:cubicBezTo>
                    <a:pt x="503101" y="298279"/>
                    <a:pt x="509896" y="278915"/>
                    <a:pt x="523485" y="263967"/>
                  </a:cubicBezTo>
                  <a:cubicBezTo>
                    <a:pt x="537074" y="249019"/>
                    <a:pt x="555758" y="241545"/>
                    <a:pt x="579539" y="241545"/>
                  </a:cubicBezTo>
                  <a:close/>
                  <a:moveTo>
                    <a:pt x="2161870" y="240526"/>
                  </a:moveTo>
                  <a:cubicBezTo>
                    <a:pt x="2175459" y="240526"/>
                    <a:pt x="2193465" y="242224"/>
                    <a:pt x="2215886" y="245621"/>
                  </a:cubicBezTo>
                  <a:cubicBezTo>
                    <a:pt x="2238308" y="249019"/>
                    <a:pt x="2260221" y="254454"/>
                    <a:pt x="2281623" y="261928"/>
                  </a:cubicBezTo>
                  <a:cubicBezTo>
                    <a:pt x="2303026" y="269402"/>
                    <a:pt x="2321541" y="279594"/>
                    <a:pt x="2337168" y="292504"/>
                  </a:cubicBezTo>
                  <a:cubicBezTo>
                    <a:pt x="2352795" y="305413"/>
                    <a:pt x="2360609" y="321040"/>
                    <a:pt x="2360609" y="339386"/>
                  </a:cubicBezTo>
                  <a:cubicBezTo>
                    <a:pt x="2360609" y="355692"/>
                    <a:pt x="2354834" y="369451"/>
                    <a:pt x="2343283" y="380662"/>
                  </a:cubicBezTo>
                  <a:cubicBezTo>
                    <a:pt x="2331733" y="391873"/>
                    <a:pt x="2318144" y="397479"/>
                    <a:pt x="2302516" y="397479"/>
                  </a:cubicBezTo>
                  <a:cubicBezTo>
                    <a:pt x="2292325" y="397479"/>
                    <a:pt x="2281793" y="395440"/>
                    <a:pt x="2270922" y="391364"/>
                  </a:cubicBezTo>
                  <a:cubicBezTo>
                    <a:pt x="2260051" y="387287"/>
                    <a:pt x="2248500" y="382701"/>
                    <a:pt x="2236270" y="377605"/>
                  </a:cubicBezTo>
                  <a:cubicBezTo>
                    <a:pt x="2224040" y="372509"/>
                    <a:pt x="2211130" y="367922"/>
                    <a:pt x="2197541" y="363846"/>
                  </a:cubicBezTo>
                  <a:cubicBezTo>
                    <a:pt x="2183952" y="359769"/>
                    <a:pt x="2169684" y="357731"/>
                    <a:pt x="2154736" y="357731"/>
                  </a:cubicBezTo>
                  <a:cubicBezTo>
                    <a:pt x="2147941" y="357731"/>
                    <a:pt x="2140977" y="358580"/>
                    <a:pt x="2133843" y="360279"/>
                  </a:cubicBezTo>
                  <a:cubicBezTo>
                    <a:pt x="2126709" y="361977"/>
                    <a:pt x="2120424" y="364865"/>
                    <a:pt x="2114988" y="368942"/>
                  </a:cubicBezTo>
                  <a:cubicBezTo>
                    <a:pt x="2109553" y="372339"/>
                    <a:pt x="2105136" y="376755"/>
                    <a:pt x="2101739" y="382191"/>
                  </a:cubicBezTo>
                  <a:cubicBezTo>
                    <a:pt x="2098342" y="387627"/>
                    <a:pt x="2096643" y="394081"/>
                    <a:pt x="2096643" y="401555"/>
                  </a:cubicBezTo>
                  <a:cubicBezTo>
                    <a:pt x="2096643" y="412426"/>
                    <a:pt x="2103438" y="421599"/>
                    <a:pt x="2117026" y="429073"/>
                  </a:cubicBezTo>
                  <a:cubicBezTo>
                    <a:pt x="2130615" y="436547"/>
                    <a:pt x="2147772" y="444021"/>
                    <a:pt x="2168495" y="451495"/>
                  </a:cubicBezTo>
                  <a:cubicBezTo>
                    <a:pt x="2189218" y="458969"/>
                    <a:pt x="2211640" y="467292"/>
                    <a:pt x="2235760" y="476465"/>
                  </a:cubicBezTo>
                  <a:cubicBezTo>
                    <a:pt x="2259881" y="485637"/>
                    <a:pt x="2282303" y="497018"/>
                    <a:pt x="2303026" y="510607"/>
                  </a:cubicBezTo>
                  <a:cubicBezTo>
                    <a:pt x="2323749" y="524196"/>
                    <a:pt x="2340905" y="541012"/>
                    <a:pt x="2354494" y="561056"/>
                  </a:cubicBezTo>
                  <a:cubicBezTo>
                    <a:pt x="2368083" y="581100"/>
                    <a:pt x="2374878" y="605730"/>
                    <a:pt x="2374878" y="634946"/>
                  </a:cubicBezTo>
                  <a:cubicBezTo>
                    <a:pt x="2374878" y="664163"/>
                    <a:pt x="2368083" y="689472"/>
                    <a:pt x="2354494" y="710875"/>
                  </a:cubicBezTo>
                  <a:cubicBezTo>
                    <a:pt x="2340905" y="732278"/>
                    <a:pt x="2323409" y="750113"/>
                    <a:pt x="2302007" y="764382"/>
                  </a:cubicBezTo>
                  <a:cubicBezTo>
                    <a:pt x="2280604" y="778650"/>
                    <a:pt x="2256653" y="789181"/>
                    <a:pt x="2230155" y="795976"/>
                  </a:cubicBezTo>
                  <a:cubicBezTo>
                    <a:pt x="2203656" y="802770"/>
                    <a:pt x="2177837" y="806168"/>
                    <a:pt x="2152698" y="806168"/>
                  </a:cubicBezTo>
                  <a:cubicBezTo>
                    <a:pt x="2115328" y="806168"/>
                    <a:pt x="2076939" y="799713"/>
                    <a:pt x="2037531" y="786803"/>
                  </a:cubicBezTo>
                  <a:cubicBezTo>
                    <a:pt x="1998123" y="773894"/>
                    <a:pt x="1963471" y="757247"/>
                    <a:pt x="1933575" y="736864"/>
                  </a:cubicBezTo>
                  <a:lnTo>
                    <a:pt x="1979438" y="623735"/>
                  </a:lnTo>
                  <a:cubicBezTo>
                    <a:pt x="1990309" y="629850"/>
                    <a:pt x="2003219" y="636305"/>
                    <a:pt x="2018167" y="643100"/>
                  </a:cubicBezTo>
                  <a:cubicBezTo>
                    <a:pt x="2033114" y="649894"/>
                    <a:pt x="2048232" y="656179"/>
                    <a:pt x="2063520" y="661954"/>
                  </a:cubicBezTo>
                  <a:cubicBezTo>
                    <a:pt x="2078807" y="667730"/>
                    <a:pt x="2094095" y="672486"/>
                    <a:pt x="2109383" y="676223"/>
                  </a:cubicBezTo>
                  <a:cubicBezTo>
                    <a:pt x="2124670" y="679960"/>
                    <a:pt x="2138429" y="681828"/>
                    <a:pt x="2150659" y="681828"/>
                  </a:cubicBezTo>
                  <a:cubicBezTo>
                    <a:pt x="2158133" y="681828"/>
                    <a:pt x="2165947" y="680979"/>
                    <a:pt x="2174100" y="679280"/>
                  </a:cubicBezTo>
                  <a:cubicBezTo>
                    <a:pt x="2182254" y="677582"/>
                    <a:pt x="2189728" y="674694"/>
                    <a:pt x="2196522" y="670617"/>
                  </a:cubicBezTo>
                  <a:cubicBezTo>
                    <a:pt x="2203317" y="666541"/>
                    <a:pt x="2208922" y="661445"/>
                    <a:pt x="2213338" y="655330"/>
                  </a:cubicBezTo>
                  <a:cubicBezTo>
                    <a:pt x="2217755" y="649215"/>
                    <a:pt x="2219963" y="641741"/>
                    <a:pt x="2219963" y="632908"/>
                  </a:cubicBezTo>
                  <a:cubicBezTo>
                    <a:pt x="2219963" y="619319"/>
                    <a:pt x="2213169" y="608278"/>
                    <a:pt x="2199580" y="599785"/>
                  </a:cubicBezTo>
                  <a:cubicBezTo>
                    <a:pt x="2185991" y="591292"/>
                    <a:pt x="2169004" y="583478"/>
                    <a:pt x="2148621" y="576344"/>
                  </a:cubicBezTo>
                  <a:cubicBezTo>
                    <a:pt x="2128237" y="569210"/>
                    <a:pt x="2106155" y="561736"/>
                    <a:pt x="2082375" y="553922"/>
                  </a:cubicBezTo>
                  <a:cubicBezTo>
                    <a:pt x="2058594" y="546108"/>
                    <a:pt x="2036512" y="535916"/>
                    <a:pt x="2016128" y="523347"/>
                  </a:cubicBezTo>
                  <a:cubicBezTo>
                    <a:pt x="1995745" y="510777"/>
                    <a:pt x="1978758" y="495150"/>
                    <a:pt x="1965170" y="476465"/>
                  </a:cubicBezTo>
                  <a:cubicBezTo>
                    <a:pt x="1951580" y="457780"/>
                    <a:pt x="1944786" y="434169"/>
                    <a:pt x="1944786" y="405632"/>
                  </a:cubicBezTo>
                  <a:cubicBezTo>
                    <a:pt x="1944786" y="377775"/>
                    <a:pt x="1951580" y="353484"/>
                    <a:pt x="1965170" y="332761"/>
                  </a:cubicBezTo>
                  <a:cubicBezTo>
                    <a:pt x="1978758" y="312038"/>
                    <a:pt x="1996084" y="294882"/>
                    <a:pt x="2017147" y="281293"/>
                  </a:cubicBezTo>
                  <a:cubicBezTo>
                    <a:pt x="2038210" y="267704"/>
                    <a:pt x="2061481" y="257512"/>
                    <a:pt x="2086961" y="250717"/>
                  </a:cubicBezTo>
                  <a:cubicBezTo>
                    <a:pt x="2112440" y="243923"/>
                    <a:pt x="2137410" y="240526"/>
                    <a:pt x="2161870" y="240526"/>
                  </a:cubicBezTo>
                  <a:close/>
                  <a:moveTo>
                    <a:pt x="228295" y="240526"/>
                  </a:moveTo>
                  <a:cubicBezTo>
                    <a:pt x="241884" y="240526"/>
                    <a:pt x="259890" y="242224"/>
                    <a:pt x="282312" y="245621"/>
                  </a:cubicBezTo>
                  <a:cubicBezTo>
                    <a:pt x="304733" y="249019"/>
                    <a:pt x="326646" y="254454"/>
                    <a:pt x="348048" y="261928"/>
                  </a:cubicBezTo>
                  <a:cubicBezTo>
                    <a:pt x="369451" y="269402"/>
                    <a:pt x="387966" y="279594"/>
                    <a:pt x="403593" y="292504"/>
                  </a:cubicBezTo>
                  <a:cubicBezTo>
                    <a:pt x="419221" y="305413"/>
                    <a:pt x="427034" y="321040"/>
                    <a:pt x="427034" y="339386"/>
                  </a:cubicBezTo>
                  <a:cubicBezTo>
                    <a:pt x="427034" y="355692"/>
                    <a:pt x="421259" y="369451"/>
                    <a:pt x="409708" y="380662"/>
                  </a:cubicBezTo>
                  <a:cubicBezTo>
                    <a:pt x="398158" y="391873"/>
                    <a:pt x="384569" y="397479"/>
                    <a:pt x="368941" y="397479"/>
                  </a:cubicBezTo>
                  <a:cubicBezTo>
                    <a:pt x="358750" y="397479"/>
                    <a:pt x="348218" y="395440"/>
                    <a:pt x="337347" y="391364"/>
                  </a:cubicBezTo>
                  <a:cubicBezTo>
                    <a:pt x="326476" y="387287"/>
                    <a:pt x="314925" y="382701"/>
                    <a:pt x="302695" y="377605"/>
                  </a:cubicBezTo>
                  <a:cubicBezTo>
                    <a:pt x="290465" y="372509"/>
                    <a:pt x="277555" y="367922"/>
                    <a:pt x="263966" y="363846"/>
                  </a:cubicBezTo>
                  <a:cubicBezTo>
                    <a:pt x="250377" y="359769"/>
                    <a:pt x="236109" y="357731"/>
                    <a:pt x="221161" y="357731"/>
                  </a:cubicBezTo>
                  <a:cubicBezTo>
                    <a:pt x="214367" y="357731"/>
                    <a:pt x="207402" y="358580"/>
                    <a:pt x="200268" y="360279"/>
                  </a:cubicBezTo>
                  <a:cubicBezTo>
                    <a:pt x="193134" y="361977"/>
                    <a:pt x="186849" y="364865"/>
                    <a:pt x="181413" y="368942"/>
                  </a:cubicBezTo>
                  <a:cubicBezTo>
                    <a:pt x="175978" y="372339"/>
                    <a:pt x="171561" y="376755"/>
                    <a:pt x="168164" y="382191"/>
                  </a:cubicBezTo>
                  <a:cubicBezTo>
                    <a:pt x="164767" y="387627"/>
                    <a:pt x="163068" y="394081"/>
                    <a:pt x="163068" y="401555"/>
                  </a:cubicBezTo>
                  <a:cubicBezTo>
                    <a:pt x="163068" y="412426"/>
                    <a:pt x="169863" y="421599"/>
                    <a:pt x="183452" y="429073"/>
                  </a:cubicBezTo>
                  <a:cubicBezTo>
                    <a:pt x="197041" y="436547"/>
                    <a:pt x="214197" y="444021"/>
                    <a:pt x="234920" y="451495"/>
                  </a:cubicBezTo>
                  <a:cubicBezTo>
                    <a:pt x="255643" y="458969"/>
                    <a:pt x="278065" y="467292"/>
                    <a:pt x="302185" y="476465"/>
                  </a:cubicBezTo>
                  <a:cubicBezTo>
                    <a:pt x="326306" y="485637"/>
                    <a:pt x="348728" y="497018"/>
                    <a:pt x="369451" y="510607"/>
                  </a:cubicBezTo>
                  <a:cubicBezTo>
                    <a:pt x="390174" y="524196"/>
                    <a:pt x="407330" y="541012"/>
                    <a:pt x="420919" y="561056"/>
                  </a:cubicBezTo>
                  <a:cubicBezTo>
                    <a:pt x="434508" y="581100"/>
                    <a:pt x="441303" y="605730"/>
                    <a:pt x="441303" y="634946"/>
                  </a:cubicBezTo>
                  <a:cubicBezTo>
                    <a:pt x="441303" y="664163"/>
                    <a:pt x="434508" y="689472"/>
                    <a:pt x="420919" y="710875"/>
                  </a:cubicBezTo>
                  <a:cubicBezTo>
                    <a:pt x="407330" y="732278"/>
                    <a:pt x="389835" y="750113"/>
                    <a:pt x="368432" y="764382"/>
                  </a:cubicBezTo>
                  <a:cubicBezTo>
                    <a:pt x="347029" y="778650"/>
                    <a:pt x="323079" y="789181"/>
                    <a:pt x="296580" y="795976"/>
                  </a:cubicBezTo>
                  <a:cubicBezTo>
                    <a:pt x="270081" y="802770"/>
                    <a:pt x="244262" y="806168"/>
                    <a:pt x="219123" y="806168"/>
                  </a:cubicBezTo>
                  <a:cubicBezTo>
                    <a:pt x="181753" y="806168"/>
                    <a:pt x="143364" y="799713"/>
                    <a:pt x="103956" y="786803"/>
                  </a:cubicBezTo>
                  <a:cubicBezTo>
                    <a:pt x="64548" y="773894"/>
                    <a:pt x="29896" y="757247"/>
                    <a:pt x="0" y="736864"/>
                  </a:cubicBezTo>
                  <a:lnTo>
                    <a:pt x="45863" y="623735"/>
                  </a:lnTo>
                  <a:cubicBezTo>
                    <a:pt x="56734" y="629850"/>
                    <a:pt x="69644" y="636305"/>
                    <a:pt x="84592" y="643100"/>
                  </a:cubicBezTo>
                  <a:cubicBezTo>
                    <a:pt x="99540" y="649894"/>
                    <a:pt x="114657" y="656179"/>
                    <a:pt x="129945" y="661954"/>
                  </a:cubicBezTo>
                  <a:cubicBezTo>
                    <a:pt x="145233" y="667730"/>
                    <a:pt x="160520" y="672486"/>
                    <a:pt x="175808" y="676223"/>
                  </a:cubicBezTo>
                  <a:cubicBezTo>
                    <a:pt x="191095" y="679960"/>
                    <a:pt x="204854" y="681828"/>
                    <a:pt x="217084" y="681828"/>
                  </a:cubicBezTo>
                  <a:cubicBezTo>
                    <a:pt x="224558" y="681828"/>
                    <a:pt x="232372" y="680979"/>
                    <a:pt x="240525" y="679280"/>
                  </a:cubicBezTo>
                  <a:cubicBezTo>
                    <a:pt x="248679" y="677582"/>
                    <a:pt x="256153" y="674694"/>
                    <a:pt x="262947" y="670617"/>
                  </a:cubicBezTo>
                  <a:cubicBezTo>
                    <a:pt x="269742" y="666541"/>
                    <a:pt x="275347" y="661445"/>
                    <a:pt x="279764" y="655330"/>
                  </a:cubicBezTo>
                  <a:cubicBezTo>
                    <a:pt x="284180" y="649215"/>
                    <a:pt x="286388" y="641741"/>
                    <a:pt x="286388" y="632908"/>
                  </a:cubicBezTo>
                  <a:cubicBezTo>
                    <a:pt x="286388" y="619319"/>
                    <a:pt x="279594" y="608278"/>
                    <a:pt x="266005" y="599785"/>
                  </a:cubicBezTo>
                  <a:cubicBezTo>
                    <a:pt x="252416" y="591292"/>
                    <a:pt x="235430" y="583478"/>
                    <a:pt x="215046" y="576344"/>
                  </a:cubicBezTo>
                  <a:cubicBezTo>
                    <a:pt x="194663" y="569210"/>
                    <a:pt x="172580" y="561736"/>
                    <a:pt x="148800" y="553922"/>
                  </a:cubicBezTo>
                  <a:cubicBezTo>
                    <a:pt x="125019" y="546108"/>
                    <a:pt x="102937" y="535916"/>
                    <a:pt x="82553" y="523347"/>
                  </a:cubicBezTo>
                  <a:cubicBezTo>
                    <a:pt x="62170" y="510777"/>
                    <a:pt x="45184" y="495150"/>
                    <a:pt x="31595" y="476465"/>
                  </a:cubicBezTo>
                  <a:cubicBezTo>
                    <a:pt x="18005" y="457780"/>
                    <a:pt x="11211" y="434169"/>
                    <a:pt x="11211" y="405632"/>
                  </a:cubicBezTo>
                  <a:cubicBezTo>
                    <a:pt x="11211" y="377775"/>
                    <a:pt x="18005" y="353484"/>
                    <a:pt x="31595" y="332761"/>
                  </a:cubicBezTo>
                  <a:cubicBezTo>
                    <a:pt x="45184" y="312038"/>
                    <a:pt x="62509" y="294882"/>
                    <a:pt x="83572" y="281293"/>
                  </a:cubicBezTo>
                  <a:cubicBezTo>
                    <a:pt x="104635" y="267704"/>
                    <a:pt x="127907" y="257512"/>
                    <a:pt x="153386" y="250717"/>
                  </a:cubicBezTo>
                  <a:cubicBezTo>
                    <a:pt x="178865" y="243923"/>
                    <a:pt x="203835" y="240526"/>
                    <a:pt x="228295" y="240526"/>
                  </a:cubicBezTo>
                  <a:close/>
                  <a:moveTo>
                    <a:pt x="2997280" y="66247"/>
                  </a:moveTo>
                  <a:lnTo>
                    <a:pt x="3153213" y="66247"/>
                  </a:lnTo>
                  <a:lnTo>
                    <a:pt x="3153213" y="541182"/>
                  </a:lnTo>
                  <a:cubicBezTo>
                    <a:pt x="3153213" y="548656"/>
                    <a:pt x="3150665" y="555790"/>
                    <a:pt x="3145569" y="562585"/>
                  </a:cubicBezTo>
                  <a:cubicBezTo>
                    <a:pt x="3140473" y="569379"/>
                    <a:pt x="3134019" y="575325"/>
                    <a:pt x="3126205" y="580420"/>
                  </a:cubicBezTo>
                  <a:cubicBezTo>
                    <a:pt x="3118391" y="585516"/>
                    <a:pt x="3109898" y="589593"/>
                    <a:pt x="3100726" y="592651"/>
                  </a:cubicBezTo>
                  <a:cubicBezTo>
                    <a:pt x="3091553" y="595708"/>
                    <a:pt x="3083230" y="597237"/>
                    <a:pt x="3075756" y="597237"/>
                  </a:cubicBezTo>
                  <a:cubicBezTo>
                    <a:pt x="3067603" y="597237"/>
                    <a:pt x="3058939" y="595708"/>
                    <a:pt x="3049767" y="592651"/>
                  </a:cubicBezTo>
                  <a:cubicBezTo>
                    <a:pt x="3040594" y="589593"/>
                    <a:pt x="3032101" y="585516"/>
                    <a:pt x="3024288" y="580420"/>
                  </a:cubicBezTo>
                  <a:cubicBezTo>
                    <a:pt x="3016474" y="575325"/>
                    <a:pt x="3010019" y="569379"/>
                    <a:pt x="3004923" y="562585"/>
                  </a:cubicBezTo>
                  <a:cubicBezTo>
                    <a:pt x="2999827" y="555790"/>
                    <a:pt x="2997280" y="548316"/>
                    <a:pt x="2997280" y="540163"/>
                  </a:cubicBezTo>
                  <a:lnTo>
                    <a:pt x="2997280" y="95803"/>
                  </a:lnTo>
                  <a:close/>
                  <a:moveTo>
                    <a:pt x="2516210" y="1019"/>
                  </a:moveTo>
                  <a:cubicBezTo>
                    <a:pt x="2537952" y="1019"/>
                    <a:pt x="2556297" y="8493"/>
                    <a:pt x="2571245" y="23441"/>
                  </a:cubicBezTo>
                  <a:cubicBezTo>
                    <a:pt x="2586193" y="38389"/>
                    <a:pt x="2593667" y="56734"/>
                    <a:pt x="2593667" y="78477"/>
                  </a:cubicBezTo>
                  <a:lnTo>
                    <a:pt x="2593667" y="294542"/>
                  </a:lnTo>
                  <a:cubicBezTo>
                    <a:pt x="2612692" y="277556"/>
                    <a:pt x="2634774" y="264476"/>
                    <a:pt x="2659913" y="255304"/>
                  </a:cubicBezTo>
                  <a:cubicBezTo>
                    <a:pt x="2685053" y="246131"/>
                    <a:pt x="2710533" y="241545"/>
                    <a:pt x="2736352" y="241545"/>
                  </a:cubicBezTo>
                  <a:cubicBezTo>
                    <a:pt x="2765568" y="241545"/>
                    <a:pt x="2792406" y="246471"/>
                    <a:pt x="2816866" y="256323"/>
                  </a:cubicBezTo>
                  <a:cubicBezTo>
                    <a:pt x="2841327" y="266175"/>
                    <a:pt x="2862390" y="279934"/>
                    <a:pt x="2880055" y="297599"/>
                  </a:cubicBezTo>
                  <a:cubicBezTo>
                    <a:pt x="2897721" y="315265"/>
                    <a:pt x="2911480" y="336328"/>
                    <a:pt x="2921332" y="360788"/>
                  </a:cubicBezTo>
                  <a:cubicBezTo>
                    <a:pt x="2931184" y="385248"/>
                    <a:pt x="2936110" y="412087"/>
                    <a:pt x="2936110" y="441303"/>
                  </a:cubicBezTo>
                  <a:lnTo>
                    <a:pt x="2936110" y="729730"/>
                  </a:lnTo>
                  <a:cubicBezTo>
                    <a:pt x="2936110" y="752151"/>
                    <a:pt x="2928296" y="771006"/>
                    <a:pt x="2912669" y="786294"/>
                  </a:cubicBezTo>
                  <a:cubicBezTo>
                    <a:pt x="2897042" y="801581"/>
                    <a:pt x="2878017" y="809225"/>
                    <a:pt x="2855595" y="809225"/>
                  </a:cubicBezTo>
                  <a:cubicBezTo>
                    <a:pt x="2833853" y="809225"/>
                    <a:pt x="2815677" y="801242"/>
                    <a:pt x="2801069" y="785275"/>
                  </a:cubicBezTo>
                  <a:cubicBezTo>
                    <a:pt x="2786461" y="769308"/>
                    <a:pt x="2779157" y="750793"/>
                    <a:pt x="2779157" y="729730"/>
                  </a:cubicBezTo>
                  <a:lnTo>
                    <a:pt x="2779157" y="466782"/>
                  </a:lnTo>
                  <a:cubicBezTo>
                    <a:pt x="2779157" y="453873"/>
                    <a:pt x="2776779" y="441813"/>
                    <a:pt x="2772023" y="430602"/>
                  </a:cubicBezTo>
                  <a:cubicBezTo>
                    <a:pt x="2767266" y="419391"/>
                    <a:pt x="2760642" y="409539"/>
                    <a:pt x="2752149" y="401046"/>
                  </a:cubicBezTo>
                  <a:cubicBezTo>
                    <a:pt x="2743656" y="392553"/>
                    <a:pt x="2733804" y="385758"/>
                    <a:pt x="2722593" y="380662"/>
                  </a:cubicBezTo>
                  <a:cubicBezTo>
                    <a:pt x="2711382" y="375566"/>
                    <a:pt x="2699322" y="373018"/>
                    <a:pt x="2686412" y="373018"/>
                  </a:cubicBezTo>
                  <a:cubicBezTo>
                    <a:pt x="2660593" y="373018"/>
                    <a:pt x="2638681" y="381851"/>
                    <a:pt x="2620675" y="399517"/>
                  </a:cubicBezTo>
                  <a:cubicBezTo>
                    <a:pt x="2602670" y="417183"/>
                    <a:pt x="2593667" y="438925"/>
                    <a:pt x="2593667" y="464744"/>
                  </a:cubicBezTo>
                  <a:lnTo>
                    <a:pt x="2593667" y="798014"/>
                  </a:lnTo>
                  <a:lnTo>
                    <a:pt x="2436714" y="798014"/>
                  </a:lnTo>
                  <a:lnTo>
                    <a:pt x="2436714" y="79496"/>
                  </a:lnTo>
                  <a:cubicBezTo>
                    <a:pt x="2436714" y="68625"/>
                    <a:pt x="2438922" y="58433"/>
                    <a:pt x="2443339" y="48921"/>
                  </a:cubicBezTo>
                  <a:cubicBezTo>
                    <a:pt x="2447755" y="39408"/>
                    <a:pt x="2453531" y="31085"/>
                    <a:pt x="2460665" y="23951"/>
                  </a:cubicBezTo>
                  <a:cubicBezTo>
                    <a:pt x="2467799" y="16817"/>
                    <a:pt x="2476122" y="11211"/>
                    <a:pt x="2485634" y="7134"/>
                  </a:cubicBezTo>
                  <a:cubicBezTo>
                    <a:pt x="2495147" y="3058"/>
                    <a:pt x="2505338" y="1019"/>
                    <a:pt x="2516210" y="1019"/>
                  </a:cubicBezTo>
                  <a:close/>
                  <a:moveTo>
                    <a:pt x="1200036" y="0"/>
                  </a:moveTo>
                  <a:cubicBezTo>
                    <a:pt x="1221778" y="0"/>
                    <a:pt x="1240123" y="7803"/>
                    <a:pt x="1255071" y="23409"/>
                  </a:cubicBezTo>
                  <a:cubicBezTo>
                    <a:pt x="1270019" y="39016"/>
                    <a:pt x="1277493" y="57339"/>
                    <a:pt x="1277493" y="78381"/>
                  </a:cubicBezTo>
                  <a:lnTo>
                    <a:pt x="1277493" y="795976"/>
                  </a:lnTo>
                  <a:lnTo>
                    <a:pt x="1120540" y="796995"/>
                  </a:lnTo>
                  <a:lnTo>
                    <a:pt x="1120540" y="78381"/>
                  </a:lnTo>
                  <a:cubicBezTo>
                    <a:pt x="1120540" y="55980"/>
                    <a:pt x="1128354" y="37317"/>
                    <a:pt x="1143981" y="22390"/>
                  </a:cubicBezTo>
                  <a:cubicBezTo>
                    <a:pt x="1159609" y="7464"/>
                    <a:pt x="1178293" y="0"/>
                    <a:pt x="120003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9" name="Oval 18"/>
            <p:cNvSpPr/>
            <p:nvPr/>
          </p:nvSpPr>
          <p:spPr>
            <a:xfrm>
              <a:off x="6299796" y="1981201"/>
              <a:ext cx="222242" cy="2222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9217" name="Group 9216"/>
          <p:cNvGrpSpPr/>
          <p:nvPr/>
        </p:nvGrpSpPr>
        <p:grpSpPr>
          <a:xfrm>
            <a:off x="4978300" y="5195416"/>
            <a:ext cx="4498258" cy="1034427"/>
            <a:chOff x="4978300" y="4912176"/>
            <a:chExt cx="4498258" cy="1034427"/>
          </a:xfrm>
        </p:grpSpPr>
        <p:sp>
          <p:nvSpPr>
            <p:cNvPr id="25" name="TextBox 24"/>
            <p:cNvSpPr txBox="1"/>
            <p:nvPr/>
          </p:nvSpPr>
          <p:spPr>
            <a:xfrm>
              <a:off x="4978300" y="4912176"/>
              <a:ext cx="2898791" cy="307777"/>
            </a:xfrm>
            <a:prstGeom prst="rect">
              <a:avLst/>
            </a:prstGeom>
            <a:noFill/>
          </p:spPr>
          <p:txBody>
            <a:bodyPr wrap="square" rtlCol="0">
              <a:spAutoFit/>
            </a:bodyPr>
            <a:lstStyle/>
            <a:p>
              <a:r>
                <a:rPr lang="en-US" sz="1400" dirty="0">
                  <a:solidFill>
                    <a:schemeClr val="bg1"/>
                  </a:solidFill>
                  <a:cs typeface="+mn-ea"/>
                  <a:sym typeface="+mn-lt"/>
                </a:rPr>
                <a:t>Feature number two</a:t>
              </a:r>
            </a:p>
          </p:txBody>
        </p:sp>
        <p:sp>
          <p:nvSpPr>
            <p:cNvPr id="26" name="TextBox 25"/>
            <p:cNvSpPr txBox="1"/>
            <p:nvPr/>
          </p:nvSpPr>
          <p:spPr>
            <a:xfrm>
              <a:off x="4978300" y="5189473"/>
              <a:ext cx="4498258" cy="757130"/>
            </a:xfrm>
            <a:prstGeom prst="rect">
              <a:avLst/>
            </a:prstGeom>
            <a:noFill/>
          </p:spPr>
          <p:txBody>
            <a:bodyPr wrap="square" rtlCol="0">
              <a:spAutoFit/>
            </a:bodyPr>
            <a:lstStyle/>
            <a:p>
              <a:pPr>
                <a:lnSpc>
                  <a:spcPct val="120000"/>
                </a:lnSpc>
              </a:pPr>
              <a:r>
                <a:rPr lang="en-US" sz="1200" dirty="0">
                  <a:solidFill>
                    <a:schemeClr val="bg1"/>
                  </a:solidFill>
                  <a:cs typeface="+mn-ea"/>
                  <a:sym typeface="+mn-lt"/>
                </a:rPr>
                <a:t>A wonderful serenity has taken possession of my entire soul, like these sweet mornings of spring which I enjoy with my whole heart. I am alone.</a:t>
              </a:r>
            </a:p>
          </p:txBody>
        </p:sp>
      </p:grpSp>
      <p:sp>
        <p:nvSpPr>
          <p:cNvPr id="27" name="Freeform 285"/>
          <p:cNvSpPr>
            <a:spLocks noEditPoints="1"/>
          </p:cNvSpPr>
          <p:nvPr/>
        </p:nvSpPr>
        <p:spPr bwMode="auto">
          <a:xfrm>
            <a:off x="5079879" y="4849598"/>
            <a:ext cx="264580" cy="220620"/>
          </a:xfrm>
          <a:custGeom>
            <a:avLst/>
            <a:gdLst>
              <a:gd name="T0" fmla="*/ 606 w 616"/>
              <a:gd name="T1" fmla="*/ 182 h 514"/>
              <a:gd name="T2" fmla="*/ 591 w 616"/>
              <a:gd name="T3" fmla="*/ 177 h 514"/>
              <a:gd name="T4" fmla="*/ 546 w 616"/>
              <a:gd name="T5" fmla="*/ 177 h 514"/>
              <a:gd name="T6" fmla="*/ 493 w 616"/>
              <a:gd name="T7" fmla="*/ 11 h 514"/>
              <a:gd name="T8" fmla="*/ 479 w 616"/>
              <a:gd name="T9" fmla="*/ 2 h 514"/>
              <a:gd name="T10" fmla="*/ 462 w 616"/>
              <a:gd name="T11" fmla="*/ 2 h 514"/>
              <a:gd name="T12" fmla="*/ 457 w 616"/>
              <a:gd name="T13" fmla="*/ 4 h 514"/>
              <a:gd name="T14" fmla="*/ 364 w 616"/>
              <a:gd name="T15" fmla="*/ 33 h 514"/>
              <a:gd name="T16" fmla="*/ 26 w 616"/>
              <a:gd name="T17" fmla="*/ 142 h 514"/>
              <a:gd name="T18" fmla="*/ 17 w 616"/>
              <a:gd name="T19" fmla="*/ 146 h 514"/>
              <a:gd name="T20" fmla="*/ 7 w 616"/>
              <a:gd name="T21" fmla="*/ 154 h 514"/>
              <a:gd name="T22" fmla="*/ 10 w 616"/>
              <a:gd name="T23" fmla="*/ 152 h 514"/>
              <a:gd name="T24" fmla="*/ 6 w 616"/>
              <a:gd name="T25" fmla="*/ 155 h 514"/>
              <a:gd name="T26" fmla="*/ 48 w 616"/>
              <a:gd name="T27" fmla="*/ 314 h 514"/>
              <a:gd name="T28" fmla="*/ 86 w 616"/>
              <a:gd name="T29" fmla="*/ 432 h 514"/>
              <a:gd name="T30" fmla="*/ 101 w 616"/>
              <a:gd name="T31" fmla="*/ 473 h 514"/>
              <a:gd name="T32" fmla="*/ 133 w 616"/>
              <a:gd name="T33" fmla="*/ 514 h 514"/>
              <a:gd name="T34" fmla="*/ 591 w 616"/>
              <a:gd name="T35" fmla="*/ 514 h 514"/>
              <a:gd name="T36" fmla="*/ 616 w 616"/>
              <a:gd name="T37" fmla="*/ 195 h 514"/>
              <a:gd name="T38" fmla="*/ 110 w 616"/>
              <a:gd name="T39" fmla="*/ 183 h 514"/>
              <a:gd name="T40" fmla="*/ 127 w 616"/>
              <a:gd name="T41" fmla="*/ 390 h 514"/>
              <a:gd name="T42" fmla="*/ 590 w 616"/>
              <a:gd name="T43" fmla="*/ 426 h 514"/>
              <a:gd name="T44" fmla="*/ 127 w 616"/>
              <a:gd name="T45" fmla="*/ 390 h 514"/>
              <a:gd name="T46" fmla="*/ 607 w 616"/>
              <a:gd name="T47" fmla="*/ 183 h 514"/>
              <a:gd name="T48" fmla="*/ 589 w 616"/>
              <a:gd name="T49" fmla="*/ 204 h 514"/>
              <a:gd name="T50" fmla="*/ 590 w 616"/>
              <a:gd name="T51" fmla="*/ 204 h 514"/>
              <a:gd name="T52" fmla="*/ 127 w 616"/>
              <a:gd name="T53" fmla="*/ 363 h 514"/>
              <a:gd name="T54" fmla="*/ 128 w 616"/>
              <a:gd name="T55" fmla="*/ 204 h 514"/>
              <a:gd name="T56" fmla="*/ 589 w 616"/>
              <a:gd name="T57" fmla="*/ 204 h 514"/>
              <a:gd name="T58" fmla="*/ 30 w 616"/>
              <a:gd name="T59" fmla="*/ 169 h 514"/>
              <a:gd name="T60" fmla="*/ 30 w 616"/>
              <a:gd name="T61" fmla="*/ 169 h 514"/>
              <a:gd name="T62" fmla="*/ 53 w 616"/>
              <a:gd name="T63" fmla="*/ 162 h 514"/>
              <a:gd name="T64" fmla="*/ 330 w 616"/>
              <a:gd name="T65" fmla="*/ 73 h 514"/>
              <a:gd name="T66" fmla="*/ 468 w 616"/>
              <a:gd name="T67" fmla="*/ 28 h 514"/>
              <a:gd name="T68" fmla="*/ 514 w 616"/>
              <a:gd name="T69" fmla="*/ 164 h 514"/>
              <a:gd name="T70" fmla="*/ 128 w 616"/>
              <a:gd name="T71" fmla="*/ 177 h 514"/>
              <a:gd name="T72" fmla="*/ 114 w 616"/>
              <a:gd name="T73" fmla="*/ 181 h 514"/>
              <a:gd name="T74" fmla="*/ 101 w 616"/>
              <a:gd name="T75" fmla="*/ 195 h 514"/>
              <a:gd name="T76" fmla="*/ 85 w 616"/>
              <a:gd name="T77" fmla="*/ 341 h 514"/>
              <a:gd name="T78" fmla="*/ 127 w 616"/>
              <a:gd name="T79" fmla="*/ 487 h 514"/>
              <a:gd name="T80" fmla="*/ 128 w 616"/>
              <a:gd name="T81" fmla="*/ 487 h 514"/>
              <a:gd name="T82" fmla="*/ 129 w 616"/>
              <a:gd name="T83" fmla="*/ 487 h 514"/>
              <a:gd name="T84" fmla="*/ 129 w 616"/>
              <a:gd name="T85" fmla="*/ 487 h 514"/>
              <a:gd name="T86" fmla="*/ 129 w 616"/>
              <a:gd name="T87" fmla="*/ 487 h 514"/>
              <a:gd name="T88" fmla="*/ 127 w 616"/>
              <a:gd name="T89" fmla="*/ 467 h 514"/>
              <a:gd name="T90" fmla="*/ 590 w 616"/>
              <a:gd name="T91" fmla="*/ 453 h 514"/>
              <a:gd name="T92" fmla="*/ 589 w 616"/>
              <a:gd name="T93" fmla="*/ 485 h 514"/>
              <a:gd name="T94" fmla="*/ 129 w 616"/>
              <a:gd name="T95" fmla="*/ 487 h 514"/>
              <a:gd name="T96" fmla="*/ 589 w 616"/>
              <a:gd name="T97" fmla="*/ 487 h 514"/>
              <a:gd name="T98" fmla="*/ 589 w 616"/>
              <a:gd name="T99" fmla="*/ 487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6" h="514">
                <a:moveTo>
                  <a:pt x="606" y="183"/>
                </a:moveTo>
                <a:cubicBezTo>
                  <a:pt x="606" y="182"/>
                  <a:pt x="606" y="182"/>
                  <a:pt x="606" y="182"/>
                </a:cubicBezTo>
                <a:cubicBezTo>
                  <a:pt x="605" y="182"/>
                  <a:pt x="604" y="181"/>
                  <a:pt x="603" y="181"/>
                </a:cubicBezTo>
                <a:cubicBezTo>
                  <a:pt x="599" y="179"/>
                  <a:pt x="595" y="178"/>
                  <a:pt x="591" y="177"/>
                </a:cubicBezTo>
                <a:cubicBezTo>
                  <a:pt x="590" y="177"/>
                  <a:pt x="589" y="177"/>
                  <a:pt x="588" y="177"/>
                </a:cubicBezTo>
                <a:cubicBezTo>
                  <a:pt x="546" y="177"/>
                  <a:pt x="546" y="177"/>
                  <a:pt x="546" y="177"/>
                </a:cubicBezTo>
                <a:cubicBezTo>
                  <a:pt x="532" y="134"/>
                  <a:pt x="532" y="134"/>
                  <a:pt x="532" y="134"/>
                </a:cubicBezTo>
                <a:cubicBezTo>
                  <a:pt x="519" y="93"/>
                  <a:pt x="506" y="52"/>
                  <a:pt x="493" y="11"/>
                </a:cubicBezTo>
                <a:cubicBezTo>
                  <a:pt x="491" y="6"/>
                  <a:pt x="486" y="2"/>
                  <a:pt x="480" y="2"/>
                </a:cubicBezTo>
                <a:cubicBezTo>
                  <a:pt x="480" y="2"/>
                  <a:pt x="479" y="2"/>
                  <a:pt x="479" y="2"/>
                </a:cubicBezTo>
                <a:cubicBezTo>
                  <a:pt x="477" y="1"/>
                  <a:pt x="475" y="1"/>
                  <a:pt x="472" y="1"/>
                </a:cubicBezTo>
                <a:cubicBezTo>
                  <a:pt x="469" y="0"/>
                  <a:pt x="465" y="1"/>
                  <a:pt x="462" y="2"/>
                </a:cubicBezTo>
                <a:cubicBezTo>
                  <a:pt x="461" y="2"/>
                  <a:pt x="461" y="2"/>
                  <a:pt x="461" y="2"/>
                </a:cubicBezTo>
                <a:cubicBezTo>
                  <a:pt x="460" y="3"/>
                  <a:pt x="458" y="3"/>
                  <a:pt x="457" y="4"/>
                </a:cubicBezTo>
                <a:cubicBezTo>
                  <a:pt x="450" y="6"/>
                  <a:pt x="444" y="8"/>
                  <a:pt x="437" y="10"/>
                </a:cubicBezTo>
                <a:cubicBezTo>
                  <a:pt x="413" y="18"/>
                  <a:pt x="388" y="26"/>
                  <a:pt x="364" y="33"/>
                </a:cubicBezTo>
                <a:cubicBezTo>
                  <a:pt x="295" y="55"/>
                  <a:pt x="227" y="77"/>
                  <a:pt x="159" y="99"/>
                </a:cubicBezTo>
                <a:cubicBezTo>
                  <a:pt x="114" y="114"/>
                  <a:pt x="70" y="128"/>
                  <a:pt x="26" y="142"/>
                </a:cubicBezTo>
                <a:cubicBezTo>
                  <a:pt x="23" y="143"/>
                  <a:pt x="23" y="143"/>
                  <a:pt x="23" y="143"/>
                </a:cubicBezTo>
                <a:cubicBezTo>
                  <a:pt x="21" y="144"/>
                  <a:pt x="19" y="145"/>
                  <a:pt x="17" y="146"/>
                </a:cubicBezTo>
                <a:cubicBezTo>
                  <a:pt x="14" y="147"/>
                  <a:pt x="12" y="149"/>
                  <a:pt x="10" y="151"/>
                </a:cubicBezTo>
                <a:cubicBezTo>
                  <a:pt x="9" y="152"/>
                  <a:pt x="8" y="153"/>
                  <a:pt x="7" y="154"/>
                </a:cubicBezTo>
                <a:cubicBezTo>
                  <a:pt x="7" y="154"/>
                  <a:pt x="7" y="154"/>
                  <a:pt x="7" y="154"/>
                </a:cubicBezTo>
                <a:cubicBezTo>
                  <a:pt x="8" y="153"/>
                  <a:pt x="9" y="153"/>
                  <a:pt x="10" y="152"/>
                </a:cubicBezTo>
                <a:cubicBezTo>
                  <a:pt x="9" y="153"/>
                  <a:pt x="8" y="154"/>
                  <a:pt x="6" y="154"/>
                </a:cubicBezTo>
                <a:cubicBezTo>
                  <a:pt x="6" y="155"/>
                  <a:pt x="6" y="155"/>
                  <a:pt x="6" y="155"/>
                </a:cubicBezTo>
                <a:cubicBezTo>
                  <a:pt x="2" y="158"/>
                  <a:pt x="0" y="163"/>
                  <a:pt x="2" y="168"/>
                </a:cubicBezTo>
                <a:cubicBezTo>
                  <a:pt x="17" y="217"/>
                  <a:pt x="33" y="265"/>
                  <a:pt x="48" y="314"/>
                </a:cubicBezTo>
                <a:cubicBezTo>
                  <a:pt x="58" y="345"/>
                  <a:pt x="68" y="376"/>
                  <a:pt x="78" y="407"/>
                </a:cubicBezTo>
                <a:cubicBezTo>
                  <a:pt x="86" y="432"/>
                  <a:pt x="86" y="432"/>
                  <a:pt x="86" y="432"/>
                </a:cubicBezTo>
                <a:cubicBezTo>
                  <a:pt x="89" y="441"/>
                  <a:pt x="93" y="452"/>
                  <a:pt x="101" y="458"/>
                </a:cubicBezTo>
                <a:cubicBezTo>
                  <a:pt x="101" y="473"/>
                  <a:pt x="101" y="473"/>
                  <a:pt x="101" y="473"/>
                </a:cubicBezTo>
                <a:cubicBezTo>
                  <a:pt x="101" y="487"/>
                  <a:pt x="102" y="501"/>
                  <a:pt x="115" y="510"/>
                </a:cubicBezTo>
                <a:cubicBezTo>
                  <a:pt x="120" y="514"/>
                  <a:pt x="127" y="514"/>
                  <a:pt x="133" y="514"/>
                </a:cubicBezTo>
                <a:cubicBezTo>
                  <a:pt x="586" y="514"/>
                  <a:pt x="586" y="514"/>
                  <a:pt x="586" y="514"/>
                </a:cubicBezTo>
                <a:cubicBezTo>
                  <a:pt x="588" y="514"/>
                  <a:pt x="589" y="514"/>
                  <a:pt x="591" y="514"/>
                </a:cubicBezTo>
                <a:cubicBezTo>
                  <a:pt x="610" y="512"/>
                  <a:pt x="616" y="494"/>
                  <a:pt x="616" y="477"/>
                </a:cubicBezTo>
                <a:cubicBezTo>
                  <a:pt x="616" y="195"/>
                  <a:pt x="616" y="195"/>
                  <a:pt x="616" y="195"/>
                </a:cubicBezTo>
                <a:cubicBezTo>
                  <a:pt x="616" y="190"/>
                  <a:pt x="612" y="184"/>
                  <a:pt x="606" y="183"/>
                </a:cubicBezTo>
                <a:close/>
                <a:moveTo>
                  <a:pt x="110" y="183"/>
                </a:moveTo>
                <a:cubicBezTo>
                  <a:pt x="108" y="184"/>
                  <a:pt x="108" y="183"/>
                  <a:pt x="110" y="183"/>
                </a:cubicBezTo>
                <a:close/>
                <a:moveTo>
                  <a:pt x="127" y="390"/>
                </a:moveTo>
                <a:cubicBezTo>
                  <a:pt x="590" y="390"/>
                  <a:pt x="590" y="390"/>
                  <a:pt x="590" y="390"/>
                </a:cubicBezTo>
                <a:cubicBezTo>
                  <a:pt x="590" y="426"/>
                  <a:pt x="590" y="426"/>
                  <a:pt x="590" y="426"/>
                </a:cubicBezTo>
                <a:cubicBezTo>
                  <a:pt x="127" y="426"/>
                  <a:pt x="127" y="426"/>
                  <a:pt x="127" y="426"/>
                </a:cubicBezTo>
                <a:lnTo>
                  <a:pt x="127" y="390"/>
                </a:lnTo>
                <a:close/>
                <a:moveTo>
                  <a:pt x="607" y="183"/>
                </a:moveTo>
                <a:cubicBezTo>
                  <a:pt x="607" y="183"/>
                  <a:pt x="607" y="183"/>
                  <a:pt x="607" y="183"/>
                </a:cubicBezTo>
                <a:cubicBezTo>
                  <a:pt x="609" y="183"/>
                  <a:pt x="609" y="184"/>
                  <a:pt x="607" y="183"/>
                </a:cubicBezTo>
                <a:close/>
                <a:moveTo>
                  <a:pt x="589" y="204"/>
                </a:moveTo>
                <a:cubicBezTo>
                  <a:pt x="589" y="204"/>
                  <a:pt x="589" y="204"/>
                  <a:pt x="589" y="204"/>
                </a:cubicBezTo>
                <a:cubicBezTo>
                  <a:pt x="589" y="204"/>
                  <a:pt x="589" y="204"/>
                  <a:pt x="590" y="204"/>
                </a:cubicBezTo>
                <a:cubicBezTo>
                  <a:pt x="590" y="363"/>
                  <a:pt x="590" y="363"/>
                  <a:pt x="590" y="363"/>
                </a:cubicBezTo>
                <a:cubicBezTo>
                  <a:pt x="127" y="363"/>
                  <a:pt x="127" y="363"/>
                  <a:pt x="127" y="363"/>
                </a:cubicBezTo>
                <a:cubicBezTo>
                  <a:pt x="127" y="204"/>
                  <a:pt x="127" y="204"/>
                  <a:pt x="127" y="204"/>
                </a:cubicBezTo>
                <a:cubicBezTo>
                  <a:pt x="128" y="204"/>
                  <a:pt x="128" y="204"/>
                  <a:pt x="128" y="204"/>
                </a:cubicBezTo>
                <a:cubicBezTo>
                  <a:pt x="128" y="204"/>
                  <a:pt x="128" y="204"/>
                  <a:pt x="128" y="204"/>
                </a:cubicBezTo>
                <a:lnTo>
                  <a:pt x="589" y="204"/>
                </a:lnTo>
                <a:close/>
                <a:moveTo>
                  <a:pt x="85" y="341"/>
                </a:moveTo>
                <a:cubicBezTo>
                  <a:pt x="67" y="284"/>
                  <a:pt x="48" y="226"/>
                  <a:pt x="30" y="169"/>
                </a:cubicBezTo>
                <a:cubicBezTo>
                  <a:pt x="30" y="169"/>
                  <a:pt x="30" y="169"/>
                  <a:pt x="30" y="169"/>
                </a:cubicBezTo>
                <a:cubicBezTo>
                  <a:pt x="30" y="169"/>
                  <a:pt x="30" y="169"/>
                  <a:pt x="30" y="169"/>
                </a:cubicBezTo>
                <a:cubicBezTo>
                  <a:pt x="32" y="168"/>
                  <a:pt x="33" y="168"/>
                  <a:pt x="34" y="168"/>
                </a:cubicBezTo>
                <a:cubicBezTo>
                  <a:pt x="53" y="162"/>
                  <a:pt x="53" y="162"/>
                  <a:pt x="53" y="162"/>
                </a:cubicBezTo>
                <a:cubicBezTo>
                  <a:pt x="77" y="154"/>
                  <a:pt x="101" y="146"/>
                  <a:pt x="125" y="138"/>
                </a:cubicBezTo>
                <a:cubicBezTo>
                  <a:pt x="193" y="116"/>
                  <a:pt x="262" y="95"/>
                  <a:pt x="330" y="73"/>
                </a:cubicBezTo>
                <a:cubicBezTo>
                  <a:pt x="375" y="58"/>
                  <a:pt x="420" y="44"/>
                  <a:pt x="465" y="29"/>
                </a:cubicBezTo>
                <a:cubicBezTo>
                  <a:pt x="468" y="28"/>
                  <a:pt x="468" y="28"/>
                  <a:pt x="468" y="28"/>
                </a:cubicBezTo>
                <a:cubicBezTo>
                  <a:pt x="469" y="28"/>
                  <a:pt x="469" y="28"/>
                  <a:pt x="470" y="28"/>
                </a:cubicBezTo>
                <a:cubicBezTo>
                  <a:pt x="485" y="73"/>
                  <a:pt x="499" y="119"/>
                  <a:pt x="514" y="164"/>
                </a:cubicBezTo>
                <a:cubicBezTo>
                  <a:pt x="515" y="169"/>
                  <a:pt x="517" y="173"/>
                  <a:pt x="518" y="177"/>
                </a:cubicBezTo>
                <a:cubicBezTo>
                  <a:pt x="128" y="177"/>
                  <a:pt x="128" y="177"/>
                  <a:pt x="128" y="177"/>
                </a:cubicBezTo>
                <a:cubicBezTo>
                  <a:pt x="126" y="177"/>
                  <a:pt x="125" y="178"/>
                  <a:pt x="123" y="178"/>
                </a:cubicBezTo>
                <a:cubicBezTo>
                  <a:pt x="119" y="178"/>
                  <a:pt x="117" y="180"/>
                  <a:pt x="114" y="181"/>
                </a:cubicBezTo>
                <a:cubicBezTo>
                  <a:pt x="113" y="181"/>
                  <a:pt x="112" y="182"/>
                  <a:pt x="111" y="182"/>
                </a:cubicBezTo>
                <a:cubicBezTo>
                  <a:pt x="105" y="184"/>
                  <a:pt x="101" y="189"/>
                  <a:pt x="101" y="195"/>
                </a:cubicBezTo>
                <a:cubicBezTo>
                  <a:pt x="101" y="388"/>
                  <a:pt x="101" y="388"/>
                  <a:pt x="101" y="388"/>
                </a:cubicBezTo>
                <a:cubicBezTo>
                  <a:pt x="95" y="373"/>
                  <a:pt x="90" y="357"/>
                  <a:pt x="85" y="341"/>
                </a:cubicBezTo>
                <a:close/>
                <a:moveTo>
                  <a:pt x="127" y="487"/>
                </a:moveTo>
                <a:cubicBezTo>
                  <a:pt x="127" y="487"/>
                  <a:pt x="127" y="487"/>
                  <a:pt x="127" y="487"/>
                </a:cubicBezTo>
                <a:close/>
                <a:moveTo>
                  <a:pt x="128" y="487"/>
                </a:moveTo>
                <a:cubicBezTo>
                  <a:pt x="127" y="487"/>
                  <a:pt x="127" y="486"/>
                  <a:pt x="128" y="487"/>
                </a:cubicBezTo>
                <a:close/>
                <a:moveTo>
                  <a:pt x="129" y="487"/>
                </a:moveTo>
                <a:cubicBezTo>
                  <a:pt x="129" y="487"/>
                  <a:pt x="129" y="487"/>
                  <a:pt x="129" y="487"/>
                </a:cubicBezTo>
                <a:cubicBezTo>
                  <a:pt x="129" y="487"/>
                  <a:pt x="129" y="487"/>
                  <a:pt x="129" y="487"/>
                </a:cubicBezTo>
                <a:cubicBezTo>
                  <a:pt x="129" y="487"/>
                  <a:pt x="129" y="487"/>
                  <a:pt x="129" y="487"/>
                </a:cubicBezTo>
                <a:close/>
                <a:moveTo>
                  <a:pt x="129" y="487"/>
                </a:moveTo>
                <a:cubicBezTo>
                  <a:pt x="129" y="487"/>
                  <a:pt x="129" y="486"/>
                  <a:pt x="129" y="487"/>
                </a:cubicBezTo>
                <a:cubicBezTo>
                  <a:pt x="129" y="487"/>
                  <a:pt x="129" y="487"/>
                  <a:pt x="129" y="487"/>
                </a:cubicBezTo>
                <a:cubicBezTo>
                  <a:pt x="127" y="481"/>
                  <a:pt x="127" y="474"/>
                  <a:pt x="127" y="467"/>
                </a:cubicBezTo>
                <a:cubicBezTo>
                  <a:pt x="127" y="453"/>
                  <a:pt x="127" y="453"/>
                  <a:pt x="127" y="453"/>
                </a:cubicBezTo>
                <a:cubicBezTo>
                  <a:pt x="590" y="453"/>
                  <a:pt x="590" y="453"/>
                  <a:pt x="590" y="453"/>
                </a:cubicBezTo>
                <a:cubicBezTo>
                  <a:pt x="590" y="477"/>
                  <a:pt x="590" y="477"/>
                  <a:pt x="590" y="477"/>
                </a:cubicBezTo>
                <a:cubicBezTo>
                  <a:pt x="589" y="480"/>
                  <a:pt x="589" y="482"/>
                  <a:pt x="589" y="485"/>
                </a:cubicBezTo>
                <a:cubicBezTo>
                  <a:pt x="589" y="485"/>
                  <a:pt x="588" y="486"/>
                  <a:pt x="588" y="487"/>
                </a:cubicBezTo>
                <a:lnTo>
                  <a:pt x="129" y="487"/>
                </a:lnTo>
                <a:close/>
                <a:moveTo>
                  <a:pt x="589" y="487"/>
                </a:moveTo>
                <a:cubicBezTo>
                  <a:pt x="590" y="486"/>
                  <a:pt x="590" y="486"/>
                  <a:pt x="589" y="487"/>
                </a:cubicBezTo>
                <a:close/>
                <a:moveTo>
                  <a:pt x="589" y="487"/>
                </a:moveTo>
                <a:cubicBezTo>
                  <a:pt x="590" y="487"/>
                  <a:pt x="590" y="487"/>
                  <a:pt x="589" y="487"/>
                </a:cubicBez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nvGrpSpPr>
          <p:cNvPr id="9219" name="Group 9218"/>
          <p:cNvGrpSpPr/>
          <p:nvPr/>
        </p:nvGrpSpPr>
        <p:grpSpPr>
          <a:xfrm>
            <a:off x="4978300" y="1847110"/>
            <a:ext cx="4498258" cy="1034427"/>
            <a:chOff x="4978300" y="2474691"/>
            <a:chExt cx="4498258" cy="1034427"/>
          </a:xfrm>
        </p:grpSpPr>
        <p:sp>
          <p:nvSpPr>
            <p:cNvPr id="22" name="TextBox 21"/>
            <p:cNvSpPr txBox="1"/>
            <p:nvPr/>
          </p:nvSpPr>
          <p:spPr>
            <a:xfrm>
              <a:off x="4978300" y="2474691"/>
              <a:ext cx="2898791" cy="307777"/>
            </a:xfrm>
            <a:prstGeom prst="rect">
              <a:avLst/>
            </a:prstGeom>
            <a:noFill/>
          </p:spPr>
          <p:txBody>
            <a:bodyPr wrap="square" rtlCol="0">
              <a:spAutoFit/>
            </a:bodyPr>
            <a:lstStyle/>
            <a:p>
              <a:r>
                <a:rPr lang="en-US" sz="1400" dirty="0">
                  <a:solidFill>
                    <a:schemeClr val="bg1"/>
                  </a:solidFill>
                  <a:cs typeface="+mn-ea"/>
                  <a:sym typeface="+mn-lt"/>
                </a:rPr>
                <a:t>Feature number one</a:t>
              </a:r>
            </a:p>
          </p:txBody>
        </p:sp>
        <p:sp>
          <p:nvSpPr>
            <p:cNvPr id="23" name="TextBox 22"/>
            <p:cNvSpPr txBox="1"/>
            <p:nvPr/>
          </p:nvSpPr>
          <p:spPr>
            <a:xfrm>
              <a:off x="4978300" y="2751988"/>
              <a:ext cx="4498258" cy="757130"/>
            </a:xfrm>
            <a:prstGeom prst="rect">
              <a:avLst/>
            </a:prstGeom>
            <a:noFill/>
          </p:spPr>
          <p:txBody>
            <a:bodyPr wrap="square" rtlCol="0">
              <a:spAutoFit/>
            </a:bodyPr>
            <a:lstStyle/>
            <a:p>
              <a:pPr>
                <a:lnSpc>
                  <a:spcPct val="120000"/>
                </a:lnSpc>
              </a:pPr>
              <a:r>
                <a:rPr lang="en-US" sz="1200" dirty="0">
                  <a:solidFill>
                    <a:schemeClr val="bg1"/>
                  </a:solidFill>
                  <a:cs typeface="+mn-ea"/>
                  <a:sym typeface="+mn-lt"/>
                </a:rPr>
                <a:t>A wonderful serenity has taken possession of my entire soul, like these sweet mornings of spring which I enjoy with my whole heart. I am alone.</a:t>
              </a:r>
            </a:p>
          </p:txBody>
        </p:sp>
      </p:grpSp>
      <p:grpSp>
        <p:nvGrpSpPr>
          <p:cNvPr id="28" name="Group 27"/>
          <p:cNvGrpSpPr/>
          <p:nvPr/>
        </p:nvGrpSpPr>
        <p:grpSpPr>
          <a:xfrm>
            <a:off x="5098630" y="1431111"/>
            <a:ext cx="226955" cy="300672"/>
            <a:chOff x="8521700" y="4302125"/>
            <a:chExt cx="1241425" cy="1644650"/>
          </a:xfrm>
          <a:solidFill>
            <a:schemeClr val="bg1"/>
          </a:solidFill>
        </p:grpSpPr>
        <p:sp>
          <p:nvSpPr>
            <p:cNvPr id="29" name="Freeform 447"/>
            <p:cNvSpPr>
              <a:spLocks noEditPoints="1"/>
            </p:cNvSpPr>
            <p:nvPr/>
          </p:nvSpPr>
          <p:spPr bwMode="auto">
            <a:xfrm>
              <a:off x="9244013" y="4849813"/>
              <a:ext cx="233363" cy="233363"/>
            </a:xfrm>
            <a:custGeom>
              <a:avLst/>
              <a:gdLst>
                <a:gd name="T0" fmla="*/ 16 w 94"/>
                <a:gd name="T1" fmla="*/ 18 h 94"/>
                <a:gd name="T2" fmla="*/ 14 w 94"/>
                <a:gd name="T3" fmla="*/ 75 h 94"/>
                <a:gd name="T4" fmla="*/ 16 w 94"/>
                <a:gd name="T5" fmla="*/ 78 h 94"/>
                <a:gd name="T6" fmla="*/ 19 w 94"/>
                <a:gd name="T7" fmla="*/ 80 h 94"/>
                <a:gd name="T8" fmla="*/ 77 w 94"/>
                <a:gd name="T9" fmla="*/ 78 h 94"/>
                <a:gd name="T10" fmla="*/ 77 w 94"/>
                <a:gd name="T11" fmla="*/ 18 h 94"/>
                <a:gd name="T12" fmla="*/ 16 w 94"/>
                <a:gd name="T13" fmla="*/ 18 h 94"/>
                <a:gd name="T14" fmla="*/ 55 w 94"/>
                <a:gd name="T15" fmla="*/ 56 h 94"/>
                <a:gd name="T16" fmla="*/ 38 w 94"/>
                <a:gd name="T17" fmla="*/ 56 h 94"/>
                <a:gd name="T18" fmla="*/ 38 w 94"/>
                <a:gd name="T19" fmla="*/ 39 h 94"/>
                <a:gd name="T20" fmla="*/ 55 w 94"/>
                <a:gd name="T21" fmla="*/ 39 h 94"/>
                <a:gd name="T22" fmla="*/ 55 w 94"/>
                <a:gd name="T23" fmla="*/ 5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94">
                  <a:moveTo>
                    <a:pt x="16" y="18"/>
                  </a:moveTo>
                  <a:cubicBezTo>
                    <a:pt x="0" y="33"/>
                    <a:pt x="1" y="58"/>
                    <a:pt x="14" y="75"/>
                  </a:cubicBezTo>
                  <a:cubicBezTo>
                    <a:pt x="15" y="76"/>
                    <a:pt x="15" y="77"/>
                    <a:pt x="16" y="78"/>
                  </a:cubicBezTo>
                  <a:cubicBezTo>
                    <a:pt x="17" y="79"/>
                    <a:pt x="18" y="80"/>
                    <a:pt x="19" y="80"/>
                  </a:cubicBezTo>
                  <a:cubicBezTo>
                    <a:pt x="36" y="94"/>
                    <a:pt x="60" y="93"/>
                    <a:pt x="77" y="78"/>
                  </a:cubicBezTo>
                  <a:cubicBezTo>
                    <a:pt x="94" y="62"/>
                    <a:pt x="92" y="34"/>
                    <a:pt x="77" y="18"/>
                  </a:cubicBezTo>
                  <a:cubicBezTo>
                    <a:pt x="60" y="0"/>
                    <a:pt x="33" y="2"/>
                    <a:pt x="16" y="18"/>
                  </a:cubicBezTo>
                  <a:close/>
                  <a:moveTo>
                    <a:pt x="55" y="56"/>
                  </a:moveTo>
                  <a:cubicBezTo>
                    <a:pt x="50" y="61"/>
                    <a:pt x="43" y="61"/>
                    <a:pt x="38" y="56"/>
                  </a:cubicBezTo>
                  <a:cubicBezTo>
                    <a:pt x="33" y="51"/>
                    <a:pt x="33" y="44"/>
                    <a:pt x="38" y="39"/>
                  </a:cubicBezTo>
                  <a:cubicBezTo>
                    <a:pt x="43" y="34"/>
                    <a:pt x="50" y="35"/>
                    <a:pt x="55" y="39"/>
                  </a:cubicBezTo>
                  <a:cubicBezTo>
                    <a:pt x="60" y="44"/>
                    <a:pt x="59" y="51"/>
                    <a:pt x="55"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0" name="Freeform 448"/>
            <p:cNvSpPr>
              <a:spLocks noEditPoints="1"/>
            </p:cNvSpPr>
            <p:nvPr/>
          </p:nvSpPr>
          <p:spPr bwMode="auto">
            <a:xfrm>
              <a:off x="8813800" y="4849813"/>
              <a:ext cx="233363" cy="233363"/>
            </a:xfrm>
            <a:custGeom>
              <a:avLst/>
              <a:gdLst>
                <a:gd name="T0" fmla="*/ 16 w 94"/>
                <a:gd name="T1" fmla="*/ 18 h 94"/>
                <a:gd name="T2" fmla="*/ 14 w 94"/>
                <a:gd name="T3" fmla="*/ 75 h 94"/>
                <a:gd name="T4" fmla="*/ 16 w 94"/>
                <a:gd name="T5" fmla="*/ 78 h 94"/>
                <a:gd name="T6" fmla="*/ 19 w 94"/>
                <a:gd name="T7" fmla="*/ 80 h 94"/>
                <a:gd name="T8" fmla="*/ 77 w 94"/>
                <a:gd name="T9" fmla="*/ 78 h 94"/>
                <a:gd name="T10" fmla="*/ 77 w 94"/>
                <a:gd name="T11" fmla="*/ 18 h 94"/>
                <a:gd name="T12" fmla="*/ 16 w 94"/>
                <a:gd name="T13" fmla="*/ 18 h 94"/>
                <a:gd name="T14" fmla="*/ 55 w 94"/>
                <a:gd name="T15" fmla="*/ 56 h 94"/>
                <a:gd name="T16" fmla="*/ 38 w 94"/>
                <a:gd name="T17" fmla="*/ 56 h 94"/>
                <a:gd name="T18" fmla="*/ 38 w 94"/>
                <a:gd name="T19" fmla="*/ 39 h 94"/>
                <a:gd name="T20" fmla="*/ 55 w 94"/>
                <a:gd name="T21" fmla="*/ 39 h 94"/>
                <a:gd name="T22" fmla="*/ 55 w 94"/>
                <a:gd name="T23" fmla="*/ 5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94">
                  <a:moveTo>
                    <a:pt x="16" y="18"/>
                  </a:moveTo>
                  <a:cubicBezTo>
                    <a:pt x="0" y="33"/>
                    <a:pt x="1" y="58"/>
                    <a:pt x="14" y="75"/>
                  </a:cubicBezTo>
                  <a:cubicBezTo>
                    <a:pt x="14" y="76"/>
                    <a:pt x="15" y="77"/>
                    <a:pt x="16" y="78"/>
                  </a:cubicBezTo>
                  <a:cubicBezTo>
                    <a:pt x="17" y="79"/>
                    <a:pt x="18" y="80"/>
                    <a:pt x="19" y="80"/>
                  </a:cubicBezTo>
                  <a:cubicBezTo>
                    <a:pt x="36" y="94"/>
                    <a:pt x="60" y="93"/>
                    <a:pt x="77" y="78"/>
                  </a:cubicBezTo>
                  <a:cubicBezTo>
                    <a:pt x="94" y="62"/>
                    <a:pt x="92" y="34"/>
                    <a:pt x="77" y="18"/>
                  </a:cubicBezTo>
                  <a:cubicBezTo>
                    <a:pt x="60" y="0"/>
                    <a:pt x="33" y="2"/>
                    <a:pt x="16" y="18"/>
                  </a:cubicBezTo>
                  <a:close/>
                  <a:moveTo>
                    <a:pt x="55" y="56"/>
                  </a:moveTo>
                  <a:cubicBezTo>
                    <a:pt x="50" y="61"/>
                    <a:pt x="43" y="61"/>
                    <a:pt x="38" y="56"/>
                  </a:cubicBezTo>
                  <a:cubicBezTo>
                    <a:pt x="33" y="51"/>
                    <a:pt x="33" y="44"/>
                    <a:pt x="38" y="39"/>
                  </a:cubicBezTo>
                  <a:cubicBezTo>
                    <a:pt x="43" y="34"/>
                    <a:pt x="50" y="35"/>
                    <a:pt x="55" y="39"/>
                  </a:cubicBezTo>
                  <a:cubicBezTo>
                    <a:pt x="60" y="44"/>
                    <a:pt x="59" y="51"/>
                    <a:pt x="55"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1" name="Freeform 449"/>
            <p:cNvSpPr>
              <a:spLocks noEditPoints="1"/>
            </p:cNvSpPr>
            <p:nvPr/>
          </p:nvSpPr>
          <p:spPr bwMode="auto">
            <a:xfrm>
              <a:off x="8521700" y="4302125"/>
              <a:ext cx="1241425" cy="1644650"/>
            </a:xfrm>
            <a:custGeom>
              <a:avLst/>
              <a:gdLst>
                <a:gd name="T0" fmla="*/ 490 w 499"/>
                <a:gd name="T1" fmla="*/ 482 h 664"/>
                <a:gd name="T2" fmla="*/ 473 w 499"/>
                <a:gd name="T3" fmla="*/ 193 h 664"/>
                <a:gd name="T4" fmla="*/ 396 w 499"/>
                <a:gd name="T5" fmla="*/ 157 h 664"/>
                <a:gd name="T6" fmla="*/ 144 w 499"/>
                <a:gd name="T7" fmla="*/ 62 h 664"/>
                <a:gd name="T8" fmla="*/ 62 w 499"/>
                <a:gd name="T9" fmla="*/ 157 h 664"/>
                <a:gd name="T10" fmla="*/ 24 w 499"/>
                <a:gd name="T11" fmla="*/ 234 h 664"/>
                <a:gd name="T12" fmla="*/ 4 w 499"/>
                <a:gd name="T13" fmla="*/ 573 h 664"/>
                <a:gd name="T14" fmla="*/ 36 w 499"/>
                <a:gd name="T15" fmla="*/ 664 h 664"/>
                <a:gd name="T16" fmla="*/ 498 w 499"/>
                <a:gd name="T17" fmla="*/ 633 h 664"/>
                <a:gd name="T18" fmla="*/ 499 w 499"/>
                <a:gd name="T19" fmla="*/ 627 h 664"/>
                <a:gd name="T20" fmla="*/ 219 w 499"/>
                <a:gd name="T21" fmla="*/ 48 h 664"/>
                <a:gd name="T22" fmla="*/ 276 w 499"/>
                <a:gd name="T23" fmla="*/ 47 h 664"/>
                <a:gd name="T24" fmla="*/ 350 w 499"/>
                <a:gd name="T25" fmla="*/ 107 h 664"/>
                <a:gd name="T26" fmla="*/ 348 w 499"/>
                <a:gd name="T27" fmla="*/ 157 h 664"/>
                <a:gd name="T28" fmla="*/ 152 w 499"/>
                <a:gd name="T29" fmla="*/ 157 h 664"/>
                <a:gd name="T30" fmla="*/ 159 w 499"/>
                <a:gd name="T31" fmla="*/ 92 h 664"/>
                <a:gd name="T32" fmla="*/ 183 w 499"/>
                <a:gd name="T33" fmla="*/ 157 h 664"/>
                <a:gd name="T34" fmla="*/ 250 w 499"/>
                <a:gd name="T35" fmla="*/ 94 h 664"/>
                <a:gd name="T36" fmla="*/ 317 w 499"/>
                <a:gd name="T37" fmla="*/ 157 h 664"/>
                <a:gd name="T38" fmla="*/ 468 w 499"/>
                <a:gd name="T39" fmla="*/ 631 h 664"/>
                <a:gd name="T40" fmla="*/ 466 w 499"/>
                <a:gd name="T41" fmla="*/ 633 h 664"/>
                <a:gd name="T42" fmla="*/ 464 w 499"/>
                <a:gd name="T43" fmla="*/ 633 h 664"/>
                <a:gd name="T44" fmla="*/ 36 w 499"/>
                <a:gd name="T45" fmla="*/ 633 h 664"/>
                <a:gd name="T46" fmla="*/ 32 w 499"/>
                <a:gd name="T47" fmla="*/ 631 h 664"/>
                <a:gd name="T48" fmla="*/ 32 w 499"/>
                <a:gd name="T49" fmla="*/ 629 h 664"/>
                <a:gd name="T50" fmla="*/ 33 w 499"/>
                <a:gd name="T51" fmla="*/ 604 h 664"/>
                <a:gd name="T52" fmla="*/ 57 w 499"/>
                <a:gd name="T53" fmla="*/ 199 h 664"/>
                <a:gd name="T54" fmla="*/ 58 w 499"/>
                <a:gd name="T55" fmla="*/ 192 h 664"/>
                <a:gd name="T56" fmla="*/ 60 w 499"/>
                <a:gd name="T57" fmla="*/ 188 h 664"/>
                <a:gd name="T58" fmla="*/ 61 w 499"/>
                <a:gd name="T59" fmla="*/ 188 h 664"/>
                <a:gd name="T60" fmla="*/ 438 w 499"/>
                <a:gd name="T61" fmla="*/ 188 h 664"/>
                <a:gd name="T62" fmla="*/ 439 w 499"/>
                <a:gd name="T63" fmla="*/ 188 h 664"/>
                <a:gd name="T64" fmla="*/ 443 w 499"/>
                <a:gd name="T65" fmla="*/ 191 h 664"/>
                <a:gd name="T66" fmla="*/ 442 w 499"/>
                <a:gd name="T67" fmla="*/ 194 h 664"/>
                <a:gd name="T68" fmla="*/ 445 w 499"/>
                <a:gd name="T69" fmla="*/ 233 h 664"/>
                <a:gd name="T70" fmla="*/ 468 w 499"/>
                <a:gd name="T71" fmla="*/ 628 h 664"/>
                <a:gd name="T72" fmla="*/ 468 w 499"/>
                <a:gd name="T73" fmla="*/ 63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9" h="664">
                  <a:moveTo>
                    <a:pt x="499" y="627"/>
                  </a:moveTo>
                  <a:cubicBezTo>
                    <a:pt x="496" y="578"/>
                    <a:pt x="493" y="530"/>
                    <a:pt x="490" y="482"/>
                  </a:cubicBezTo>
                  <a:cubicBezTo>
                    <a:pt x="476" y="246"/>
                    <a:pt x="476" y="246"/>
                    <a:pt x="476" y="246"/>
                  </a:cubicBezTo>
                  <a:cubicBezTo>
                    <a:pt x="475" y="228"/>
                    <a:pt x="474" y="210"/>
                    <a:pt x="473" y="193"/>
                  </a:cubicBezTo>
                  <a:cubicBezTo>
                    <a:pt x="472" y="173"/>
                    <a:pt x="458" y="157"/>
                    <a:pt x="437" y="157"/>
                  </a:cubicBezTo>
                  <a:cubicBezTo>
                    <a:pt x="396" y="157"/>
                    <a:pt x="396" y="157"/>
                    <a:pt x="396" y="157"/>
                  </a:cubicBezTo>
                  <a:cubicBezTo>
                    <a:pt x="391" y="101"/>
                    <a:pt x="359" y="48"/>
                    <a:pt x="306" y="25"/>
                  </a:cubicBezTo>
                  <a:cubicBezTo>
                    <a:pt x="250" y="0"/>
                    <a:pt x="185" y="16"/>
                    <a:pt x="144" y="62"/>
                  </a:cubicBezTo>
                  <a:cubicBezTo>
                    <a:pt x="121" y="88"/>
                    <a:pt x="107" y="122"/>
                    <a:pt x="104" y="157"/>
                  </a:cubicBezTo>
                  <a:cubicBezTo>
                    <a:pt x="62" y="157"/>
                    <a:pt x="62" y="157"/>
                    <a:pt x="62" y="157"/>
                  </a:cubicBezTo>
                  <a:cubicBezTo>
                    <a:pt x="45" y="157"/>
                    <a:pt x="30" y="170"/>
                    <a:pt x="27" y="186"/>
                  </a:cubicBezTo>
                  <a:cubicBezTo>
                    <a:pt x="25" y="202"/>
                    <a:pt x="25" y="218"/>
                    <a:pt x="24" y="234"/>
                  </a:cubicBezTo>
                  <a:cubicBezTo>
                    <a:pt x="22" y="268"/>
                    <a:pt x="20" y="302"/>
                    <a:pt x="18" y="337"/>
                  </a:cubicBezTo>
                  <a:cubicBezTo>
                    <a:pt x="14" y="416"/>
                    <a:pt x="9" y="494"/>
                    <a:pt x="4" y="573"/>
                  </a:cubicBezTo>
                  <a:cubicBezTo>
                    <a:pt x="3" y="591"/>
                    <a:pt x="2" y="610"/>
                    <a:pt x="1" y="628"/>
                  </a:cubicBezTo>
                  <a:cubicBezTo>
                    <a:pt x="0" y="648"/>
                    <a:pt x="17" y="664"/>
                    <a:pt x="36" y="664"/>
                  </a:cubicBezTo>
                  <a:cubicBezTo>
                    <a:pt x="464" y="664"/>
                    <a:pt x="464" y="664"/>
                    <a:pt x="464" y="664"/>
                  </a:cubicBezTo>
                  <a:cubicBezTo>
                    <a:pt x="482" y="664"/>
                    <a:pt x="496" y="650"/>
                    <a:pt x="498" y="633"/>
                  </a:cubicBezTo>
                  <a:cubicBezTo>
                    <a:pt x="499" y="632"/>
                    <a:pt x="499" y="630"/>
                    <a:pt x="499" y="629"/>
                  </a:cubicBezTo>
                  <a:cubicBezTo>
                    <a:pt x="499" y="628"/>
                    <a:pt x="499" y="627"/>
                    <a:pt x="499" y="627"/>
                  </a:cubicBezTo>
                  <a:close/>
                  <a:moveTo>
                    <a:pt x="159" y="92"/>
                  </a:moveTo>
                  <a:cubicBezTo>
                    <a:pt x="173" y="72"/>
                    <a:pt x="196" y="55"/>
                    <a:pt x="219" y="48"/>
                  </a:cubicBezTo>
                  <a:cubicBezTo>
                    <a:pt x="233" y="44"/>
                    <a:pt x="244" y="43"/>
                    <a:pt x="259" y="44"/>
                  </a:cubicBezTo>
                  <a:cubicBezTo>
                    <a:pt x="264" y="44"/>
                    <a:pt x="269" y="45"/>
                    <a:pt x="276" y="47"/>
                  </a:cubicBezTo>
                  <a:cubicBezTo>
                    <a:pt x="282" y="48"/>
                    <a:pt x="289" y="51"/>
                    <a:pt x="294" y="53"/>
                  </a:cubicBezTo>
                  <a:cubicBezTo>
                    <a:pt x="319" y="64"/>
                    <a:pt x="337" y="83"/>
                    <a:pt x="350" y="107"/>
                  </a:cubicBezTo>
                  <a:cubicBezTo>
                    <a:pt x="358" y="122"/>
                    <a:pt x="363" y="140"/>
                    <a:pt x="365" y="157"/>
                  </a:cubicBezTo>
                  <a:cubicBezTo>
                    <a:pt x="348" y="157"/>
                    <a:pt x="348" y="157"/>
                    <a:pt x="348" y="157"/>
                  </a:cubicBezTo>
                  <a:cubicBezTo>
                    <a:pt x="342" y="107"/>
                    <a:pt x="303" y="63"/>
                    <a:pt x="250" y="63"/>
                  </a:cubicBezTo>
                  <a:cubicBezTo>
                    <a:pt x="197" y="62"/>
                    <a:pt x="158" y="108"/>
                    <a:pt x="152" y="157"/>
                  </a:cubicBezTo>
                  <a:cubicBezTo>
                    <a:pt x="135" y="157"/>
                    <a:pt x="135" y="157"/>
                    <a:pt x="135" y="157"/>
                  </a:cubicBezTo>
                  <a:cubicBezTo>
                    <a:pt x="138" y="134"/>
                    <a:pt x="145" y="112"/>
                    <a:pt x="159" y="92"/>
                  </a:cubicBezTo>
                  <a:close/>
                  <a:moveTo>
                    <a:pt x="317" y="157"/>
                  </a:moveTo>
                  <a:cubicBezTo>
                    <a:pt x="183" y="157"/>
                    <a:pt x="183" y="157"/>
                    <a:pt x="183" y="157"/>
                  </a:cubicBezTo>
                  <a:cubicBezTo>
                    <a:pt x="185" y="142"/>
                    <a:pt x="192" y="127"/>
                    <a:pt x="202" y="116"/>
                  </a:cubicBezTo>
                  <a:cubicBezTo>
                    <a:pt x="215" y="102"/>
                    <a:pt x="232" y="94"/>
                    <a:pt x="250" y="94"/>
                  </a:cubicBezTo>
                  <a:cubicBezTo>
                    <a:pt x="268" y="93"/>
                    <a:pt x="285" y="102"/>
                    <a:pt x="298" y="116"/>
                  </a:cubicBezTo>
                  <a:cubicBezTo>
                    <a:pt x="308" y="127"/>
                    <a:pt x="315" y="142"/>
                    <a:pt x="317" y="157"/>
                  </a:cubicBezTo>
                  <a:close/>
                  <a:moveTo>
                    <a:pt x="468" y="630"/>
                  </a:moveTo>
                  <a:cubicBezTo>
                    <a:pt x="468" y="630"/>
                    <a:pt x="468" y="631"/>
                    <a:pt x="468" y="631"/>
                  </a:cubicBezTo>
                  <a:cubicBezTo>
                    <a:pt x="468" y="631"/>
                    <a:pt x="467" y="631"/>
                    <a:pt x="467" y="632"/>
                  </a:cubicBezTo>
                  <a:cubicBezTo>
                    <a:pt x="466" y="632"/>
                    <a:pt x="466" y="633"/>
                    <a:pt x="466" y="633"/>
                  </a:cubicBezTo>
                  <a:cubicBezTo>
                    <a:pt x="466" y="633"/>
                    <a:pt x="466" y="633"/>
                    <a:pt x="465" y="633"/>
                  </a:cubicBezTo>
                  <a:cubicBezTo>
                    <a:pt x="466" y="632"/>
                    <a:pt x="463" y="633"/>
                    <a:pt x="464" y="633"/>
                  </a:cubicBezTo>
                  <a:cubicBezTo>
                    <a:pt x="463" y="633"/>
                    <a:pt x="463" y="633"/>
                    <a:pt x="463" y="633"/>
                  </a:cubicBezTo>
                  <a:cubicBezTo>
                    <a:pt x="36" y="633"/>
                    <a:pt x="36" y="633"/>
                    <a:pt x="36" y="633"/>
                  </a:cubicBezTo>
                  <a:cubicBezTo>
                    <a:pt x="37" y="633"/>
                    <a:pt x="34" y="632"/>
                    <a:pt x="34" y="633"/>
                  </a:cubicBezTo>
                  <a:cubicBezTo>
                    <a:pt x="34" y="632"/>
                    <a:pt x="32" y="630"/>
                    <a:pt x="32" y="631"/>
                  </a:cubicBezTo>
                  <a:cubicBezTo>
                    <a:pt x="32" y="629"/>
                    <a:pt x="31" y="629"/>
                    <a:pt x="32" y="630"/>
                  </a:cubicBezTo>
                  <a:cubicBezTo>
                    <a:pt x="32" y="628"/>
                    <a:pt x="32" y="628"/>
                    <a:pt x="32" y="629"/>
                  </a:cubicBezTo>
                  <a:cubicBezTo>
                    <a:pt x="32" y="628"/>
                    <a:pt x="32" y="627"/>
                    <a:pt x="32" y="626"/>
                  </a:cubicBezTo>
                  <a:cubicBezTo>
                    <a:pt x="33" y="604"/>
                    <a:pt x="33" y="604"/>
                    <a:pt x="33" y="604"/>
                  </a:cubicBezTo>
                  <a:cubicBezTo>
                    <a:pt x="38" y="531"/>
                    <a:pt x="42" y="459"/>
                    <a:pt x="46" y="387"/>
                  </a:cubicBezTo>
                  <a:cubicBezTo>
                    <a:pt x="50" y="324"/>
                    <a:pt x="54" y="261"/>
                    <a:pt x="57" y="199"/>
                  </a:cubicBezTo>
                  <a:cubicBezTo>
                    <a:pt x="57" y="197"/>
                    <a:pt x="57" y="195"/>
                    <a:pt x="58" y="193"/>
                  </a:cubicBezTo>
                  <a:cubicBezTo>
                    <a:pt x="58" y="192"/>
                    <a:pt x="58" y="192"/>
                    <a:pt x="58" y="192"/>
                  </a:cubicBezTo>
                  <a:cubicBezTo>
                    <a:pt x="58" y="193"/>
                    <a:pt x="58" y="190"/>
                    <a:pt x="58" y="190"/>
                  </a:cubicBezTo>
                  <a:cubicBezTo>
                    <a:pt x="58" y="190"/>
                    <a:pt x="60" y="188"/>
                    <a:pt x="60" y="188"/>
                  </a:cubicBezTo>
                  <a:cubicBezTo>
                    <a:pt x="61" y="188"/>
                    <a:pt x="61" y="187"/>
                    <a:pt x="60" y="188"/>
                  </a:cubicBezTo>
                  <a:cubicBezTo>
                    <a:pt x="62" y="188"/>
                    <a:pt x="63" y="188"/>
                    <a:pt x="61" y="188"/>
                  </a:cubicBezTo>
                  <a:cubicBezTo>
                    <a:pt x="66" y="188"/>
                    <a:pt x="70" y="188"/>
                    <a:pt x="75" y="188"/>
                  </a:cubicBezTo>
                  <a:cubicBezTo>
                    <a:pt x="438" y="188"/>
                    <a:pt x="438" y="188"/>
                    <a:pt x="438" y="188"/>
                  </a:cubicBezTo>
                  <a:cubicBezTo>
                    <a:pt x="439" y="188"/>
                    <a:pt x="438" y="188"/>
                    <a:pt x="438" y="188"/>
                  </a:cubicBezTo>
                  <a:cubicBezTo>
                    <a:pt x="438" y="188"/>
                    <a:pt x="439" y="188"/>
                    <a:pt x="439" y="188"/>
                  </a:cubicBezTo>
                  <a:cubicBezTo>
                    <a:pt x="437" y="188"/>
                    <a:pt x="442" y="189"/>
                    <a:pt x="440" y="188"/>
                  </a:cubicBezTo>
                  <a:cubicBezTo>
                    <a:pt x="442" y="190"/>
                    <a:pt x="442" y="190"/>
                    <a:pt x="443" y="191"/>
                  </a:cubicBezTo>
                  <a:cubicBezTo>
                    <a:pt x="442" y="191"/>
                    <a:pt x="442" y="192"/>
                    <a:pt x="442" y="192"/>
                  </a:cubicBezTo>
                  <a:cubicBezTo>
                    <a:pt x="442" y="193"/>
                    <a:pt x="442" y="193"/>
                    <a:pt x="442" y="194"/>
                  </a:cubicBezTo>
                  <a:cubicBezTo>
                    <a:pt x="443" y="197"/>
                    <a:pt x="443" y="199"/>
                    <a:pt x="443" y="202"/>
                  </a:cubicBezTo>
                  <a:cubicBezTo>
                    <a:pt x="443" y="212"/>
                    <a:pt x="444" y="223"/>
                    <a:pt x="445" y="233"/>
                  </a:cubicBezTo>
                  <a:cubicBezTo>
                    <a:pt x="458" y="462"/>
                    <a:pt x="458" y="462"/>
                    <a:pt x="458" y="462"/>
                  </a:cubicBezTo>
                  <a:cubicBezTo>
                    <a:pt x="461" y="517"/>
                    <a:pt x="465" y="572"/>
                    <a:pt x="468" y="628"/>
                  </a:cubicBezTo>
                  <a:cubicBezTo>
                    <a:pt x="468" y="628"/>
                    <a:pt x="468" y="628"/>
                    <a:pt x="468" y="628"/>
                  </a:cubicBezTo>
                  <a:cubicBezTo>
                    <a:pt x="468" y="629"/>
                    <a:pt x="468" y="631"/>
                    <a:pt x="468" y="6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9229" name="Group 9228"/>
          <p:cNvGrpSpPr/>
          <p:nvPr/>
        </p:nvGrpSpPr>
        <p:grpSpPr>
          <a:xfrm>
            <a:off x="10261782" y="1180618"/>
            <a:ext cx="1371084" cy="1985043"/>
            <a:chOff x="10072397" y="1410414"/>
            <a:chExt cx="1371084" cy="1985043"/>
          </a:xfrm>
        </p:grpSpPr>
        <p:grpSp>
          <p:nvGrpSpPr>
            <p:cNvPr id="39" name="Group 38"/>
            <p:cNvGrpSpPr/>
            <p:nvPr/>
          </p:nvGrpSpPr>
          <p:grpSpPr>
            <a:xfrm>
              <a:off x="10072397" y="1410414"/>
              <a:ext cx="1371084" cy="1676794"/>
              <a:chOff x="1167753" y="4368420"/>
              <a:chExt cx="1337322" cy="1635504"/>
            </a:xfrm>
          </p:grpSpPr>
          <p:graphicFrame>
            <p:nvGraphicFramePr>
              <p:cNvPr id="41" name="Chart 40"/>
              <p:cNvGraphicFramePr/>
              <p:nvPr/>
            </p:nvGraphicFramePr>
            <p:xfrm>
              <a:off x="1167753" y="4368420"/>
              <a:ext cx="1337322" cy="1635504"/>
            </p:xfrm>
            <a:graphic>
              <a:graphicData uri="http://schemas.openxmlformats.org/drawingml/2006/chart">
                <c:chart xmlns:c="http://schemas.openxmlformats.org/drawingml/2006/chart" xmlns:r="http://schemas.openxmlformats.org/officeDocument/2006/relationships" r:id="rId3"/>
              </a:graphicData>
            </a:graphic>
          </p:graphicFrame>
          <p:sp>
            <p:nvSpPr>
              <p:cNvPr id="42" name="Oval 41"/>
              <p:cNvSpPr/>
              <p:nvPr/>
            </p:nvSpPr>
            <p:spPr>
              <a:xfrm>
                <a:off x="1405880" y="4755640"/>
                <a:ext cx="861067" cy="861066"/>
              </a:xfrm>
              <a:prstGeom prst="ellipse">
                <a:avLst/>
              </a:prstGeom>
              <a:solidFill>
                <a:srgbClr val="9BA9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cs typeface="+mn-ea"/>
                    <a:sym typeface="+mn-lt"/>
                  </a:rPr>
                  <a:t>40</a:t>
                </a:r>
                <a:r>
                  <a:rPr lang="id-ID" sz="1600" b="1" dirty="0">
                    <a:solidFill>
                      <a:schemeClr val="bg1"/>
                    </a:solidFill>
                    <a:cs typeface="+mn-ea"/>
                    <a:sym typeface="+mn-lt"/>
                  </a:rPr>
                  <a:t>%</a:t>
                </a:r>
                <a:endParaRPr lang="en-US" sz="1600" b="1" dirty="0">
                  <a:solidFill>
                    <a:schemeClr val="bg1"/>
                  </a:solidFill>
                  <a:cs typeface="+mn-ea"/>
                  <a:sym typeface="+mn-lt"/>
                </a:endParaRPr>
              </a:p>
            </p:txBody>
          </p:sp>
        </p:grpSp>
        <p:sp>
          <p:nvSpPr>
            <p:cNvPr id="40" name="TextBox 39"/>
            <p:cNvSpPr txBox="1"/>
            <p:nvPr/>
          </p:nvSpPr>
          <p:spPr>
            <a:xfrm>
              <a:off x="10200294" y="2859926"/>
              <a:ext cx="1115291" cy="535531"/>
            </a:xfrm>
            <a:prstGeom prst="rect">
              <a:avLst/>
            </a:prstGeom>
            <a:noFill/>
          </p:spPr>
          <p:txBody>
            <a:bodyPr wrap="square" rtlCol="0">
              <a:spAutoFit/>
            </a:bodyPr>
            <a:lstStyle/>
            <a:p>
              <a:pPr algn="ctr">
                <a:lnSpc>
                  <a:spcPct val="120000"/>
                </a:lnSpc>
              </a:pPr>
              <a:r>
                <a:rPr lang="en-US" sz="1200" dirty="0">
                  <a:solidFill>
                    <a:schemeClr val="bg1"/>
                  </a:solidFill>
                  <a:cs typeface="+mn-ea"/>
                  <a:sym typeface="+mn-lt"/>
                </a:rPr>
                <a:t>Your text here</a:t>
              </a:r>
            </a:p>
          </p:txBody>
        </p:sp>
      </p:grpSp>
      <p:grpSp>
        <p:nvGrpSpPr>
          <p:cNvPr id="9228" name="Group 9227"/>
          <p:cNvGrpSpPr/>
          <p:nvPr/>
        </p:nvGrpSpPr>
        <p:grpSpPr>
          <a:xfrm>
            <a:off x="10261782" y="4528924"/>
            <a:ext cx="1371084" cy="1985043"/>
            <a:chOff x="10072397" y="4141037"/>
            <a:chExt cx="1371084" cy="1985043"/>
          </a:xfrm>
        </p:grpSpPr>
        <p:grpSp>
          <p:nvGrpSpPr>
            <p:cNvPr id="9220" name="Group 9219"/>
            <p:cNvGrpSpPr/>
            <p:nvPr/>
          </p:nvGrpSpPr>
          <p:grpSpPr>
            <a:xfrm>
              <a:off x="10072397" y="4141037"/>
              <a:ext cx="1371084" cy="1676794"/>
              <a:chOff x="10325656" y="4515223"/>
              <a:chExt cx="1132573" cy="1385103"/>
            </a:xfrm>
          </p:grpSpPr>
          <p:graphicFrame>
            <p:nvGraphicFramePr>
              <p:cNvPr id="46" name="Chart 45"/>
              <p:cNvGraphicFramePr/>
              <p:nvPr/>
            </p:nvGraphicFramePr>
            <p:xfrm>
              <a:off x="10325656" y="4515223"/>
              <a:ext cx="1132573" cy="1385103"/>
            </p:xfrm>
            <a:graphic>
              <a:graphicData uri="http://schemas.openxmlformats.org/drawingml/2006/chart">
                <c:chart xmlns:c="http://schemas.openxmlformats.org/drawingml/2006/chart" xmlns:r="http://schemas.openxmlformats.org/officeDocument/2006/relationships" r:id="rId4"/>
              </a:graphicData>
            </a:graphic>
          </p:graphicFrame>
          <p:sp>
            <p:nvSpPr>
              <p:cNvPr id="47" name="Oval 46"/>
              <p:cNvSpPr/>
              <p:nvPr/>
            </p:nvSpPr>
            <p:spPr>
              <a:xfrm>
                <a:off x="10527325" y="4843158"/>
                <a:ext cx="729234" cy="729234"/>
              </a:xfrm>
              <a:prstGeom prst="ellipse">
                <a:avLst/>
              </a:prstGeom>
              <a:solidFill>
                <a:srgbClr val="9BA9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cs typeface="+mn-ea"/>
                    <a:sym typeface="+mn-lt"/>
                  </a:rPr>
                  <a:t>70</a:t>
                </a:r>
                <a:r>
                  <a:rPr lang="id-ID" sz="1600" b="1" dirty="0">
                    <a:solidFill>
                      <a:schemeClr val="bg1"/>
                    </a:solidFill>
                    <a:cs typeface="+mn-ea"/>
                    <a:sym typeface="+mn-lt"/>
                  </a:rPr>
                  <a:t>%</a:t>
                </a:r>
                <a:endParaRPr lang="en-US" sz="1600" b="1" dirty="0">
                  <a:solidFill>
                    <a:schemeClr val="bg1"/>
                  </a:solidFill>
                  <a:cs typeface="+mn-ea"/>
                  <a:sym typeface="+mn-lt"/>
                </a:endParaRPr>
              </a:p>
            </p:txBody>
          </p:sp>
        </p:grpSp>
        <p:sp>
          <p:nvSpPr>
            <p:cNvPr id="45" name="TextBox 44"/>
            <p:cNvSpPr txBox="1"/>
            <p:nvPr/>
          </p:nvSpPr>
          <p:spPr>
            <a:xfrm>
              <a:off x="10200294" y="5590549"/>
              <a:ext cx="1115291" cy="535531"/>
            </a:xfrm>
            <a:prstGeom prst="rect">
              <a:avLst/>
            </a:prstGeom>
            <a:noFill/>
          </p:spPr>
          <p:txBody>
            <a:bodyPr wrap="square" rtlCol="0">
              <a:spAutoFit/>
            </a:bodyPr>
            <a:lstStyle/>
            <a:p>
              <a:pPr algn="ctr">
                <a:lnSpc>
                  <a:spcPct val="120000"/>
                </a:lnSpc>
              </a:pPr>
              <a:r>
                <a:rPr lang="en-US" sz="1200" dirty="0">
                  <a:solidFill>
                    <a:schemeClr val="bg1"/>
                  </a:solidFill>
                  <a:cs typeface="+mn-ea"/>
                  <a:sym typeface="+mn-lt"/>
                </a:rPr>
                <a:t>Your text here</a:t>
              </a:r>
            </a:p>
          </p:txBody>
        </p:sp>
      </p:grpSp>
      <p:cxnSp>
        <p:nvCxnSpPr>
          <p:cNvPr id="9226" name="Straight Connector 9225"/>
          <p:cNvCxnSpPr/>
          <p:nvPr/>
        </p:nvCxnSpPr>
        <p:spPr>
          <a:xfrm flipV="1">
            <a:off x="9840564" y="1393395"/>
            <a:ext cx="0" cy="1478445"/>
          </a:xfrm>
          <a:prstGeom prst="line">
            <a:avLst/>
          </a:prstGeom>
          <a:ln w="12700">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9840564" y="4735530"/>
            <a:ext cx="0" cy="1478445"/>
          </a:xfrm>
          <a:prstGeom prst="line">
            <a:avLst/>
          </a:prstGeom>
          <a:ln w="12700">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pic>
        <p:nvPicPr>
          <p:cNvPr id="21" name="图片占位符 20" descr="E:\设计\PPT\图片14.png图片14"/>
          <p:cNvPicPr>
            <a:picLocks noGrp="1" noChangeAspect="1"/>
          </p:cNvPicPr>
          <p:nvPr>
            <p:ph type="pic" sz="quarter" idx="4294967295"/>
          </p:nvPr>
        </p:nvPicPr>
        <p:blipFill>
          <a:blip r:embed="rId5"/>
          <a:srcRect/>
          <a:stretch>
            <a:fillRect/>
          </a:stretch>
        </p:blipFill>
        <p:spPr>
          <a:xfrm>
            <a:off x="4128" y="0"/>
            <a:ext cx="4490085" cy="6858000"/>
          </a:xfrm>
        </p:spPr>
      </p:pic>
      <p:pic>
        <p:nvPicPr>
          <p:cNvPr id="43" name="图片占位符 29" descr="E:\设计\PPT\图片5.png图片5"/>
          <p:cNvPicPr>
            <a:picLocks noChangeAspect="1"/>
          </p:cNvPicPr>
          <p:nvPr/>
        </p:nvPicPr>
        <p:blipFill>
          <a:blip r:embed="rId6"/>
          <a:srcRect/>
          <a:stretch>
            <a:fillRect/>
          </a:stretch>
        </p:blipFill>
        <p:spPr>
          <a:xfrm>
            <a:off x="601337" y="1384099"/>
            <a:ext cx="3193143" cy="3938270"/>
          </a:xfrm>
          <a:custGeom>
            <a:avLst/>
            <a:gdLst>
              <a:gd name="connsiteX0" fmla="*/ 0 w 3193143"/>
              <a:gd name="connsiteY0" fmla="*/ 0 h 3933371"/>
              <a:gd name="connsiteX1" fmla="*/ 3193143 w 3193143"/>
              <a:gd name="connsiteY1" fmla="*/ 0 h 3933371"/>
              <a:gd name="connsiteX2" fmla="*/ 3193143 w 3193143"/>
              <a:gd name="connsiteY2" fmla="*/ 3933371 h 3933371"/>
              <a:gd name="connsiteX3" fmla="*/ 0 w 3193143"/>
              <a:gd name="connsiteY3" fmla="*/ 3933371 h 3933371"/>
            </a:gdLst>
            <a:ahLst/>
            <a:cxnLst>
              <a:cxn ang="0">
                <a:pos x="connsiteX0" y="connsiteY0"/>
              </a:cxn>
              <a:cxn ang="0">
                <a:pos x="connsiteX1" y="connsiteY1"/>
              </a:cxn>
              <a:cxn ang="0">
                <a:pos x="connsiteX2" y="connsiteY2"/>
              </a:cxn>
              <a:cxn ang="0">
                <a:pos x="connsiteX3" y="connsiteY3"/>
              </a:cxn>
            </a:cxnLst>
            <a:rect l="l" t="t" r="r" b="b"/>
            <a:pathLst>
              <a:path w="3193143" h="3933371">
                <a:moveTo>
                  <a:pt x="0" y="0"/>
                </a:moveTo>
                <a:lnTo>
                  <a:pt x="3193143" y="0"/>
                </a:lnTo>
                <a:lnTo>
                  <a:pt x="3193143" y="3933371"/>
                </a:lnTo>
                <a:lnTo>
                  <a:pt x="0" y="3933371"/>
                </a:lnTo>
                <a:close/>
              </a:path>
            </a:pathLst>
          </a:custGeom>
          <a:effec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 presetClass="entr" presetSubtype="4" decel="100000"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750" fill="hold"/>
                                        <p:tgtEl>
                                          <p:spTgt spid="2"/>
                                        </p:tgtEl>
                                        <p:attrNameLst>
                                          <p:attrName>ppt_x</p:attrName>
                                        </p:attrNameLst>
                                      </p:cBhvr>
                                      <p:tavLst>
                                        <p:tav tm="0">
                                          <p:val>
                                            <p:strVal val="#ppt_x"/>
                                          </p:val>
                                        </p:tav>
                                        <p:tav tm="100000">
                                          <p:val>
                                            <p:strVal val="#ppt_x"/>
                                          </p:val>
                                        </p:tav>
                                      </p:tavLst>
                                    </p:anim>
                                    <p:anim calcmode="lin" valueType="num">
                                      <p:cBhvr additive="base">
                                        <p:cTn id="11" dur="750" fill="hold"/>
                                        <p:tgtEl>
                                          <p:spTgt spid="2"/>
                                        </p:tgtEl>
                                        <p:attrNameLst>
                                          <p:attrName>ppt_y</p:attrName>
                                        </p:attrNameLst>
                                      </p:cBhvr>
                                      <p:tavLst>
                                        <p:tav tm="0">
                                          <p:val>
                                            <p:strVal val="1+#ppt_h/2"/>
                                          </p:val>
                                        </p:tav>
                                        <p:tav tm="100000">
                                          <p:val>
                                            <p:strVal val="#ppt_y"/>
                                          </p:val>
                                        </p:tav>
                                      </p:tavLst>
                                    </p:anim>
                                  </p:childTnLst>
                                </p:cTn>
                              </p:par>
                              <p:par>
                                <p:cTn id="12" presetID="2" presetClass="entr" presetSubtype="4" decel="100000" fill="hold" nodeType="withEffect">
                                  <p:stCondLst>
                                    <p:cond delay="100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750" fill="hold"/>
                                        <p:tgtEl>
                                          <p:spTgt spid="3"/>
                                        </p:tgtEl>
                                        <p:attrNameLst>
                                          <p:attrName>ppt_x</p:attrName>
                                        </p:attrNameLst>
                                      </p:cBhvr>
                                      <p:tavLst>
                                        <p:tav tm="0">
                                          <p:val>
                                            <p:strVal val="#ppt_x"/>
                                          </p:val>
                                        </p:tav>
                                        <p:tav tm="100000">
                                          <p:val>
                                            <p:strVal val="#ppt_x"/>
                                          </p:val>
                                        </p:tav>
                                      </p:tavLst>
                                    </p:anim>
                                    <p:anim calcmode="lin" valueType="num">
                                      <p:cBhvr additive="base">
                                        <p:cTn id="15" dur="750" fill="hold"/>
                                        <p:tgtEl>
                                          <p:spTgt spid="3"/>
                                        </p:tgtEl>
                                        <p:attrNameLst>
                                          <p:attrName>ppt_y</p:attrName>
                                        </p:attrNameLst>
                                      </p:cBhvr>
                                      <p:tavLst>
                                        <p:tav tm="0">
                                          <p:val>
                                            <p:strVal val="1+#ppt_h/2"/>
                                          </p:val>
                                        </p:tav>
                                        <p:tav tm="100000">
                                          <p:val>
                                            <p:strVal val="#ppt_y"/>
                                          </p:val>
                                        </p:tav>
                                      </p:tavLst>
                                    </p:anim>
                                  </p:childTnLst>
                                </p:cTn>
                              </p:par>
                              <p:par>
                                <p:cTn id="16" presetID="2" presetClass="entr" presetSubtype="2" decel="100000" fill="hold" nodeType="withEffect">
                                  <p:stCondLst>
                                    <p:cond delay="1000"/>
                                  </p:stCondLst>
                                  <p:childTnLst>
                                    <p:set>
                                      <p:cBhvr>
                                        <p:cTn id="17" dur="1" fill="hold">
                                          <p:stCondLst>
                                            <p:cond delay="0"/>
                                          </p:stCondLst>
                                        </p:cTn>
                                        <p:tgtEl>
                                          <p:spTgt spid="9219"/>
                                        </p:tgtEl>
                                        <p:attrNameLst>
                                          <p:attrName>style.visibility</p:attrName>
                                        </p:attrNameLst>
                                      </p:cBhvr>
                                      <p:to>
                                        <p:strVal val="visible"/>
                                      </p:to>
                                    </p:set>
                                    <p:anim calcmode="lin" valueType="num">
                                      <p:cBhvr additive="base">
                                        <p:cTn id="18" dur="750" fill="hold"/>
                                        <p:tgtEl>
                                          <p:spTgt spid="9219"/>
                                        </p:tgtEl>
                                        <p:attrNameLst>
                                          <p:attrName>ppt_x</p:attrName>
                                        </p:attrNameLst>
                                      </p:cBhvr>
                                      <p:tavLst>
                                        <p:tav tm="0">
                                          <p:val>
                                            <p:strVal val="1+#ppt_w/2"/>
                                          </p:val>
                                        </p:tav>
                                        <p:tav tm="100000">
                                          <p:val>
                                            <p:strVal val="#ppt_x"/>
                                          </p:val>
                                        </p:tav>
                                      </p:tavLst>
                                    </p:anim>
                                    <p:anim calcmode="lin" valueType="num">
                                      <p:cBhvr additive="base">
                                        <p:cTn id="19" dur="750" fill="hold"/>
                                        <p:tgtEl>
                                          <p:spTgt spid="9219"/>
                                        </p:tgtEl>
                                        <p:attrNameLst>
                                          <p:attrName>ppt_y</p:attrName>
                                        </p:attrNameLst>
                                      </p:cBhvr>
                                      <p:tavLst>
                                        <p:tav tm="0">
                                          <p:val>
                                            <p:strVal val="#ppt_y"/>
                                          </p:val>
                                        </p:tav>
                                        <p:tav tm="100000">
                                          <p:val>
                                            <p:strVal val="#ppt_y"/>
                                          </p:val>
                                        </p:tav>
                                      </p:tavLst>
                                    </p:anim>
                                  </p:childTnLst>
                                </p:cTn>
                              </p:par>
                              <p:par>
                                <p:cTn id="20" presetID="2" presetClass="entr" presetSubtype="2" decel="100000" fill="hold" nodeType="withEffect">
                                  <p:stCondLst>
                                    <p:cond delay="1500"/>
                                  </p:stCondLst>
                                  <p:childTnLst>
                                    <p:set>
                                      <p:cBhvr>
                                        <p:cTn id="21" dur="1" fill="hold">
                                          <p:stCondLst>
                                            <p:cond delay="0"/>
                                          </p:stCondLst>
                                        </p:cTn>
                                        <p:tgtEl>
                                          <p:spTgt spid="9217"/>
                                        </p:tgtEl>
                                        <p:attrNameLst>
                                          <p:attrName>style.visibility</p:attrName>
                                        </p:attrNameLst>
                                      </p:cBhvr>
                                      <p:to>
                                        <p:strVal val="visible"/>
                                      </p:to>
                                    </p:set>
                                    <p:anim calcmode="lin" valueType="num">
                                      <p:cBhvr additive="base">
                                        <p:cTn id="22" dur="750" fill="hold"/>
                                        <p:tgtEl>
                                          <p:spTgt spid="9217"/>
                                        </p:tgtEl>
                                        <p:attrNameLst>
                                          <p:attrName>ppt_x</p:attrName>
                                        </p:attrNameLst>
                                      </p:cBhvr>
                                      <p:tavLst>
                                        <p:tav tm="0">
                                          <p:val>
                                            <p:strVal val="1+#ppt_w/2"/>
                                          </p:val>
                                        </p:tav>
                                        <p:tav tm="100000">
                                          <p:val>
                                            <p:strVal val="#ppt_x"/>
                                          </p:val>
                                        </p:tav>
                                      </p:tavLst>
                                    </p:anim>
                                    <p:anim calcmode="lin" valueType="num">
                                      <p:cBhvr additive="base">
                                        <p:cTn id="23" dur="750" fill="hold"/>
                                        <p:tgtEl>
                                          <p:spTgt spid="9217"/>
                                        </p:tgtEl>
                                        <p:attrNameLst>
                                          <p:attrName>ppt_y</p:attrName>
                                        </p:attrNameLst>
                                      </p:cBhvr>
                                      <p:tavLst>
                                        <p:tav tm="0">
                                          <p:val>
                                            <p:strVal val="#ppt_y"/>
                                          </p:val>
                                        </p:tav>
                                        <p:tav tm="100000">
                                          <p:val>
                                            <p:strVal val="#ppt_y"/>
                                          </p:val>
                                        </p:tav>
                                      </p:tavLst>
                                    </p:anim>
                                  </p:childTnLst>
                                </p:cTn>
                              </p:par>
                              <p:par>
                                <p:cTn id="24" presetID="6" presetClass="entr" presetSubtype="32" fill="hold" nodeType="withEffect">
                                  <p:stCondLst>
                                    <p:cond delay="1000"/>
                                  </p:stCondLst>
                                  <p:childTnLst>
                                    <p:set>
                                      <p:cBhvr>
                                        <p:cTn id="25" dur="1" fill="hold">
                                          <p:stCondLst>
                                            <p:cond delay="0"/>
                                          </p:stCondLst>
                                        </p:cTn>
                                        <p:tgtEl>
                                          <p:spTgt spid="28"/>
                                        </p:tgtEl>
                                        <p:attrNameLst>
                                          <p:attrName>style.visibility</p:attrName>
                                        </p:attrNameLst>
                                      </p:cBhvr>
                                      <p:to>
                                        <p:strVal val="visible"/>
                                      </p:to>
                                    </p:set>
                                    <p:animEffect transition="in" filter="circle(out)">
                                      <p:cBhvr>
                                        <p:cTn id="26" dur="500"/>
                                        <p:tgtEl>
                                          <p:spTgt spid="28"/>
                                        </p:tgtEl>
                                      </p:cBhvr>
                                    </p:animEffect>
                                  </p:childTnLst>
                                </p:cTn>
                              </p:par>
                              <p:par>
                                <p:cTn id="27" presetID="6" presetClass="entr" presetSubtype="32" fill="hold" grpId="0" nodeType="withEffect">
                                  <p:stCondLst>
                                    <p:cond delay="1500"/>
                                  </p:stCondLst>
                                  <p:childTnLst>
                                    <p:set>
                                      <p:cBhvr>
                                        <p:cTn id="28" dur="1" fill="hold">
                                          <p:stCondLst>
                                            <p:cond delay="0"/>
                                          </p:stCondLst>
                                        </p:cTn>
                                        <p:tgtEl>
                                          <p:spTgt spid="27"/>
                                        </p:tgtEl>
                                        <p:attrNameLst>
                                          <p:attrName>style.visibility</p:attrName>
                                        </p:attrNameLst>
                                      </p:cBhvr>
                                      <p:to>
                                        <p:strVal val="visible"/>
                                      </p:to>
                                    </p:set>
                                    <p:animEffect transition="in" filter="circle(out)">
                                      <p:cBhvr>
                                        <p:cTn id="29" dur="500"/>
                                        <p:tgtEl>
                                          <p:spTgt spid="27"/>
                                        </p:tgtEl>
                                      </p:cBhvr>
                                    </p:animEffect>
                                  </p:childTnLst>
                                </p:cTn>
                              </p:par>
                              <p:par>
                                <p:cTn id="30" presetID="22" presetClass="entr" presetSubtype="1" fill="hold" nodeType="withEffect">
                                  <p:stCondLst>
                                    <p:cond delay="1500"/>
                                  </p:stCondLst>
                                  <p:childTnLst>
                                    <p:set>
                                      <p:cBhvr>
                                        <p:cTn id="31" dur="1" fill="hold">
                                          <p:stCondLst>
                                            <p:cond delay="0"/>
                                          </p:stCondLst>
                                        </p:cTn>
                                        <p:tgtEl>
                                          <p:spTgt spid="9226"/>
                                        </p:tgtEl>
                                        <p:attrNameLst>
                                          <p:attrName>style.visibility</p:attrName>
                                        </p:attrNameLst>
                                      </p:cBhvr>
                                      <p:to>
                                        <p:strVal val="visible"/>
                                      </p:to>
                                    </p:set>
                                    <p:animEffect transition="in" filter="wipe(up)">
                                      <p:cBhvr>
                                        <p:cTn id="32" dur="500"/>
                                        <p:tgtEl>
                                          <p:spTgt spid="9226"/>
                                        </p:tgtEl>
                                      </p:cBhvr>
                                    </p:animEffect>
                                  </p:childTnLst>
                                </p:cTn>
                              </p:par>
                              <p:par>
                                <p:cTn id="33" presetID="22" presetClass="entr" presetSubtype="1" fill="hold" nodeType="withEffect">
                                  <p:stCondLst>
                                    <p:cond delay="2000"/>
                                  </p:stCondLst>
                                  <p:childTnLst>
                                    <p:set>
                                      <p:cBhvr>
                                        <p:cTn id="34" dur="1" fill="hold">
                                          <p:stCondLst>
                                            <p:cond delay="0"/>
                                          </p:stCondLst>
                                        </p:cTn>
                                        <p:tgtEl>
                                          <p:spTgt spid="56"/>
                                        </p:tgtEl>
                                        <p:attrNameLst>
                                          <p:attrName>style.visibility</p:attrName>
                                        </p:attrNameLst>
                                      </p:cBhvr>
                                      <p:to>
                                        <p:strVal val="visible"/>
                                      </p:to>
                                    </p:set>
                                    <p:animEffect transition="in" filter="wipe(up)">
                                      <p:cBhvr>
                                        <p:cTn id="35" dur="500"/>
                                        <p:tgtEl>
                                          <p:spTgt spid="56"/>
                                        </p:tgtEl>
                                      </p:cBhvr>
                                    </p:animEffect>
                                  </p:childTnLst>
                                </p:cTn>
                              </p:par>
                              <p:par>
                                <p:cTn id="36" presetID="2" presetClass="entr" presetSubtype="2" decel="100000" fill="hold" nodeType="withEffect">
                                  <p:stCondLst>
                                    <p:cond delay="2000"/>
                                  </p:stCondLst>
                                  <p:childTnLst>
                                    <p:set>
                                      <p:cBhvr>
                                        <p:cTn id="37" dur="1" fill="hold">
                                          <p:stCondLst>
                                            <p:cond delay="0"/>
                                          </p:stCondLst>
                                        </p:cTn>
                                        <p:tgtEl>
                                          <p:spTgt spid="9229"/>
                                        </p:tgtEl>
                                        <p:attrNameLst>
                                          <p:attrName>style.visibility</p:attrName>
                                        </p:attrNameLst>
                                      </p:cBhvr>
                                      <p:to>
                                        <p:strVal val="visible"/>
                                      </p:to>
                                    </p:set>
                                    <p:anim calcmode="lin" valueType="num">
                                      <p:cBhvr additive="base">
                                        <p:cTn id="38" dur="750" fill="hold"/>
                                        <p:tgtEl>
                                          <p:spTgt spid="9229"/>
                                        </p:tgtEl>
                                        <p:attrNameLst>
                                          <p:attrName>ppt_x</p:attrName>
                                        </p:attrNameLst>
                                      </p:cBhvr>
                                      <p:tavLst>
                                        <p:tav tm="0">
                                          <p:val>
                                            <p:strVal val="1+#ppt_w/2"/>
                                          </p:val>
                                        </p:tav>
                                        <p:tav tm="100000">
                                          <p:val>
                                            <p:strVal val="#ppt_x"/>
                                          </p:val>
                                        </p:tav>
                                      </p:tavLst>
                                    </p:anim>
                                    <p:anim calcmode="lin" valueType="num">
                                      <p:cBhvr additive="base">
                                        <p:cTn id="39" dur="750" fill="hold"/>
                                        <p:tgtEl>
                                          <p:spTgt spid="9229"/>
                                        </p:tgtEl>
                                        <p:attrNameLst>
                                          <p:attrName>ppt_y</p:attrName>
                                        </p:attrNameLst>
                                      </p:cBhvr>
                                      <p:tavLst>
                                        <p:tav tm="0">
                                          <p:val>
                                            <p:strVal val="#ppt_y"/>
                                          </p:val>
                                        </p:tav>
                                        <p:tav tm="100000">
                                          <p:val>
                                            <p:strVal val="#ppt_y"/>
                                          </p:val>
                                        </p:tav>
                                      </p:tavLst>
                                    </p:anim>
                                  </p:childTnLst>
                                </p:cTn>
                              </p:par>
                              <p:par>
                                <p:cTn id="40" presetID="2" presetClass="entr" presetSubtype="2" decel="100000" fill="hold" nodeType="withEffect">
                                  <p:stCondLst>
                                    <p:cond delay="2500"/>
                                  </p:stCondLst>
                                  <p:childTnLst>
                                    <p:set>
                                      <p:cBhvr>
                                        <p:cTn id="41" dur="1" fill="hold">
                                          <p:stCondLst>
                                            <p:cond delay="0"/>
                                          </p:stCondLst>
                                        </p:cTn>
                                        <p:tgtEl>
                                          <p:spTgt spid="9228"/>
                                        </p:tgtEl>
                                        <p:attrNameLst>
                                          <p:attrName>style.visibility</p:attrName>
                                        </p:attrNameLst>
                                      </p:cBhvr>
                                      <p:to>
                                        <p:strVal val="visible"/>
                                      </p:to>
                                    </p:set>
                                    <p:anim calcmode="lin" valueType="num">
                                      <p:cBhvr additive="base">
                                        <p:cTn id="42" dur="750" fill="hold"/>
                                        <p:tgtEl>
                                          <p:spTgt spid="9228"/>
                                        </p:tgtEl>
                                        <p:attrNameLst>
                                          <p:attrName>ppt_x</p:attrName>
                                        </p:attrNameLst>
                                      </p:cBhvr>
                                      <p:tavLst>
                                        <p:tav tm="0">
                                          <p:val>
                                            <p:strVal val="1+#ppt_w/2"/>
                                          </p:val>
                                        </p:tav>
                                        <p:tav tm="100000">
                                          <p:val>
                                            <p:strVal val="#ppt_x"/>
                                          </p:val>
                                        </p:tav>
                                      </p:tavLst>
                                    </p:anim>
                                    <p:anim calcmode="lin" valueType="num">
                                      <p:cBhvr additive="base">
                                        <p:cTn id="43" dur="750" fill="hold"/>
                                        <p:tgtEl>
                                          <p:spTgt spid="92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21"/>
          <p:cNvGrpSpPr/>
          <p:nvPr/>
        </p:nvGrpSpPr>
        <p:grpSpPr>
          <a:xfrm>
            <a:off x="11191414" y="5937247"/>
            <a:ext cx="752930" cy="752930"/>
            <a:chOff x="11160804" y="5906634"/>
            <a:chExt cx="814163" cy="814163"/>
          </a:xfrm>
        </p:grpSpPr>
        <p:sp>
          <p:nvSpPr>
            <p:cNvPr id="16"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7"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18"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21</a:t>
            </a:fld>
            <a:endParaRPr lang="id-ID" sz="1200" i="0" dirty="0">
              <a:solidFill>
                <a:schemeClr val="bg1"/>
              </a:solidFill>
              <a:cs typeface="+mn-ea"/>
              <a:sym typeface="+mn-lt"/>
            </a:endParaRPr>
          </a:p>
        </p:txBody>
      </p:sp>
      <p:pic>
        <p:nvPicPr>
          <p:cNvPr id="6" name="图片占位符 5" descr="E:\设计\PPT\图片6.png图片6"/>
          <p:cNvPicPr>
            <a:picLocks noGrp="1" noChangeAspect="1"/>
          </p:cNvPicPr>
          <p:nvPr>
            <p:ph type="pic" sz="quarter" idx="10"/>
          </p:nvPr>
        </p:nvPicPr>
        <p:blipFill>
          <a:blip r:embed="rId3"/>
          <a:srcRect/>
          <a:stretch>
            <a:fillRect/>
          </a:stretch>
        </p:blipFill>
        <p:spPr>
          <a:xfrm>
            <a:off x="4133850" y="1587"/>
            <a:ext cx="8058150" cy="6854825"/>
          </a:xfrm>
        </p:spPr>
      </p:pic>
      <p:pic>
        <p:nvPicPr>
          <p:cNvPr id="7" name="图片占位符 6"/>
          <p:cNvPicPr>
            <a:picLocks noGrp="1" noChangeAspect="1"/>
          </p:cNvPicPr>
          <p:nvPr>
            <p:ph type="pic" sz="quarter" idx="11"/>
          </p:nvPr>
        </p:nvPicPr>
        <p:blipFill>
          <a:blip r:embed="rId4" cstate="screen"/>
          <a:srcRect/>
          <a:stretch>
            <a:fillRect/>
          </a:stretch>
        </p:blipFill>
        <p:spPr>
          <a:xfrm>
            <a:off x="5741988" y="1592263"/>
            <a:ext cx="4948237" cy="3657600"/>
          </a:xfrm>
        </p:spPr>
      </p:pic>
      <p:sp>
        <p:nvSpPr>
          <p:cNvPr id="46" name="Freeform: Shape 45"/>
          <p:cNvSpPr/>
          <p:nvPr/>
        </p:nvSpPr>
        <p:spPr bwMode="auto">
          <a:xfrm rot="1800000">
            <a:off x="579483" y="3969688"/>
            <a:ext cx="2153682" cy="2075556"/>
          </a:xfrm>
          <a:custGeom>
            <a:avLst/>
            <a:gdLst>
              <a:gd name="connsiteX0" fmla="*/ 1217613 w 1312863"/>
              <a:gd name="connsiteY0" fmla="*/ 641350 h 1265238"/>
              <a:gd name="connsiteX1" fmla="*/ 1312863 w 1312863"/>
              <a:gd name="connsiteY1" fmla="*/ 808038 h 1265238"/>
              <a:gd name="connsiteX2" fmla="*/ 1146175 w 1312863"/>
              <a:gd name="connsiteY2" fmla="*/ 906463 h 1265238"/>
              <a:gd name="connsiteX3" fmla="*/ 1098550 w 1312863"/>
              <a:gd name="connsiteY3" fmla="*/ 436563 h 1265238"/>
              <a:gd name="connsiteX4" fmla="*/ 1166813 w 1312863"/>
              <a:gd name="connsiteY4" fmla="*/ 555626 h 1265238"/>
              <a:gd name="connsiteX5" fmla="*/ 1060450 w 1312863"/>
              <a:gd name="connsiteY5" fmla="*/ 954088 h 1265238"/>
              <a:gd name="connsiteX6" fmla="*/ 939800 w 1312863"/>
              <a:gd name="connsiteY6" fmla="*/ 1025526 h 1265238"/>
              <a:gd name="connsiteX7" fmla="*/ 979488 w 1312863"/>
              <a:gd name="connsiteY7" fmla="*/ 227013 h 1265238"/>
              <a:gd name="connsiteX8" fmla="*/ 1047750 w 1312863"/>
              <a:gd name="connsiteY8" fmla="*/ 346076 h 1265238"/>
              <a:gd name="connsiteX9" fmla="*/ 850900 w 1312863"/>
              <a:gd name="connsiteY9" fmla="*/ 1077913 h 1265238"/>
              <a:gd name="connsiteX10" fmla="*/ 730250 w 1312863"/>
              <a:gd name="connsiteY10" fmla="*/ 1146176 h 1265238"/>
              <a:gd name="connsiteX11" fmla="*/ 854075 w 1312863"/>
              <a:gd name="connsiteY11" fmla="*/ 20638 h 1265238"/>
              <a:gd name="connsiteX12" fmla="*/ 927100 w 1312863"/>
              <a:gd name="connsiteY12" fmla="*/ 141288 h 1265238"/>
              <a:gd name="connsiteX13" fmla="*/ 646112 w 1312863"/>
              <a:gd name="connsiteY13" fmla="*/ 1196976 h 1265238"/>
              <a:gd name="connsiteX14" fmla="*/ 520700 w 1312863"/>
              <a:gd name="connsiteY14" fmla="*/ 1265238 h 1265238"/>
              <a:gd name="connsiteX15" fmla="*/ 461963 w 1312863"/>
              <a:gd name="connsiteY15" fmla="*/ 192087 h 1265238"/>
              <a:gd name="connsiteX16" fmla="*/ 581026 w 1312863"/>
              <a:gd name="connsiteY16" fmla="*/ 123825 h 1265238"/>
              <a:gd name="connsiteX17" fmla="*/ 333376 w 1312863"/>
              <a:gd name="connsiteY17" fmla="*/ 1038225 h 1265238"/>
              <a:gd name="connsiteX18" fmla="*/ 265113 w 1312863"/>
              <a:gd name="connsiteY18" fmla="*/ 919162 h 1265238"/>
              <a:gd name="connsiteX19" fmla="*/ 252413 w 1312863"/>
              <a:gd name="connsiteY19" fmla="*/ 312738 h 1265238"/>
              <a:gd name="connsiteX20" fmla="*/ 371475 w 1312863"/>
              <a:gd name="connsiteY20" fmla="*/ 244475 h 1265238"/>
              <a:gd name="connsiteX21" fmla="*/ 214313 w 1312863"/>
              <a:gd name="connsiteY21" fmla="*/ 830263 h 1265238"/>
              <a:gd name="connsiteX22" fmla="*/ 146051 w 1312863"/>
              <a:gd name="connsiteY22" fmla="*/ 709613 h 1265238"/>
              <a:gd name="connsiteX23" fmla="*/ 0 w 1312863"/>
              <a:gd name="connsiteY23" fmla="*/ 457200 h 1265238"/>
              <a:gd name="connsiteX24" fmla="*/ 166688 w 1312863"/>
              <a:gd name="connsiteY24" fmla="*/ 363538 h 1265238"/>
              <a:gd name="connsiteX25" fmla="*/ 93662 w 1312863"/>
              <a:gd name="connsiteY25" fmla="*/ 623888 h 1265238"/>
              <a:gd name="connsiteX26" fmla="*/ 785813 w 1312863"/>
              <a:gd name="connsiteY26" fmla="*/ 0 h 1265238"/>
              <a:gd name="connsiteX27" fmla="*/ 452437 w 1312863"/>
              <a:gd name="connsiteY27" fmla="*/ 1244600 h 1265238"/>
              <a:gd name="connsiteX28" fmla="*/ 384175 w 1312863"/>
              <a:gd name="connsiteY28" fmla="*/ 1123950 h 1265238"/>
              <a:gd name="connsiteX29" fmla="*/ 666750 w 1312863"/>
              <a:gd name="connsiteY29" fmla="*/ 73025 h 126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2863" h="1265238">
                <a:moveTo>
                  <a:pt x="1217613" y="641350"/>
                </a:moveTo>
                <a:lnTo>
                  <a:pt x="1312863" y="808038"/>
                </a:lnTo>
                <a:lnTo>
                  <a:pt x="1146175" y="906463"/>
                </a:lnTo>
                <a:close/>
                <a:moveTo>
                  <a:pt x="1098550" y="436563"/>
                </a:moveTo>
                <a:lnTo>
                  <a:pt x="1166813" y="555626"/>
                </a:lnTo>
                <a:lnTo>
                  <a:pt x="1060450" y="954088"/>
                </a:lnTo>
                <a:lnTo>
                  <a:pt x="939800" y="1025526"/>
                </a:lnTo>
                <a:close/>
                <a:moveTo>
                  <a:pt x="979488" y="227013"/>
                </a:moveTo>
                <a:lnTo>
                  <a:pt x="1047750" y="346076"/>
                </a:lnTo>
                <a:lnTo>
                  <a:pt x="850900" y="1077913"/>
                </a:lnTo>
                <a:lnTo>
                  <a:pt x="730250" y="1146176"/>
                </a:lnTo>
                <a:close/>
                <a:moveTo>
                  <a:pt x="854075" y="20638"/>
                </a:moveTo>
                <a:lnTo>
                  <a:pt x="927100" y="141288"/>
                </a:lnTo>
                <a:lnTo>
                  <a:pt x="646112" y="1196976"/>
                </a:lnTo>
                <a:lnTo>
                  <a:pt x="520700" y="1265238"/>
                </a:lnTo>
                <a:close/>
                <a:moveTo>
                  <a:pt x="461963" y="192087"/>
                </a:moveTo>
                <a:lnTo>
                  <a:pt x="581026" y="123825"/>
                </a:lnTo>
                <a:lnTo>
                  <a:pt x="333376" y="1038225"/>
                </a:lnTo>
                <a:lnTo>
                  <a:pt x="265113" y="919162"/>
                </a:lnTo>
                <a:close/>
                <a:moveTo>
                  <a:pt x="252413" y="312738"/>
                </a:moveTo>
                <a:lnTo>
                  <a:pt x="371475" y="244475"/>
                </a:lnTo>
                <a:lnTo>
                  <a:pt x="214313" y="830263"/>
                </a:lnTo>
                <a:lnTo>
                  <a:pt x="146051" y="709613"/>
                </a:lnTo>
                <a:close/>
                <a:moveTo>
                  <a:pt x="0" y="457200"/>
                </a:moveTo>
                <a:lnTo>
                  <a:pt x="166688" y="363538"/>
                </a:lnTo>
                <a:lnTo>
                  <a:pt x="93662" y="623888"/>
                </a:lnTo>
                <a:close/>
                <a:moveTo>
                  <a:pt x="785813" y="0"/>
                </a:moveTo>
                <a:lnTo>
                  <a:pt x="452437" y="1244600"/>
                </a:lnTo>
                <a:lnTo>
                  <a:pt x="384175" y="1123950"/>
                </a:lnTo>
                <a:lnTo>
                  <a:pt x="666750" y="73025"/>
                </a:lnTo>
                <a:close/>
              </a:path>
            </a:pathLst>
          </a:custGeom>
          <a:solidFill>
            <a:srgbClr val="748773">
              <a:alpha val="35000"/>
            </a:srgbClr>
          </a:solidFill>
          <a:ln w="9525">
            <a:noFill/>
            <a:round/>
          </a:ln>
        </p:spPr>
        <p:txBody>
          <a:bodyPr vert="horz" wrap="square" lIns="91440" tIns="45720" rIns="91440" bIns="45720" numCol="1" anchor="t" anchorCtr="0" compatLnSpc="1">
            <a:noAutofit/>
          </a:bodyPr>
          <a:lstStyle/>
          <a:p>
            <a:endParaRPr lang="en-US">
              <a:cs typeface="+mn-ea"/>
              <a:sym typeface="+mn-lt"/>
            </a:endParaRPr>
          </a:p>
        </p:txBody>
      </p:sp>
      <p:sp>
        <p:nvSpPr>
          <p:cNvPr id="20" name="Rectangle 19"/>
          <p:cNvSpPr/>
          <p:nvPr/>
        </p:nvSpPr>
        <p:spPr>
          <a:xfrm>
            <a:off x="1501878" y="1592826"/>
            <a:ext cx="9188245" cy="3657600"/>
          </a:xfrm>
          <a:prstGeom prst="rect">
            <a:avLst/>
          </a:prstGeom>
          <a:solidFill>
            <a:schemeClr val="bg1"/>
          </a:solidFill>
          <a:ln>
            <a:noFill/>
          </a:ln>
          <a:effectLst>
            <a:outerShdw blurRad="1270000" dist="635000" dir="2700000" sx="85000" sy="8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6" name="TextBox 25"/>
          <p:cNvSpPr txBox="1"/>
          <p:nvPr/>
        </p:nvSpPr>
        <p:spPr>
          <a:xfrm>
            <a:off x="1880007" y="2551124"/>
            <a:ext cx="4725221" cy="768350"/>
          </a:xfrm>
          <a:prstGeom prst="rect">
            <a:avLst/>
          </a:prstGeom>
          <a:noFill/>
        </p:spPr>
        <p:txBody>
          <a:bodyPr wrap="square" rtlCol="0">
            <a:spAutoFit/>
          </a:bodyPr>
          <a:lstStyle/>
          <a:p>
            <a:r>
              <a:rPr lang="en-US" altLang="zh-CN" sz="4400" dirty="0">
                <a:solidFill>
                  <a:schemeClr val="tx1">
                    <a:lumMod val="75000"/>
                    <a:lumOff val="25000"/>
                  </a:schemeClr>
                </a:solidFill>
                <a:cs typeface="+mn-ea"/>
                <a:sym typeface="+mn-lt"/>
              </a:rPr>
              <a:t>Add title text</a:t>
            </a:r>
            <a:endParaRPr lang="zh-CN" altLang="en-US" sz="4400" b="1" dirty="0">
              <a:solidFill>
                <a:srgbClr val="748773"/>
              </a:solidFill>
              <a:cs typeface="+mn-ea"/>
              <a:sym typeface="+mn-lt"/>
            </a:endParaRPr>
          </a:p>
        </p:txBody>
      </p:sp>
      <p:grpSp>
        <p:nvGrpSpPr>
          <p:cNvPr id="2" name="Group 1"/>
          <p:cNvGrpSpPr/>
          <p:nvPr/>
        </p:nvGrpSpPr>
        <p:grpSpPr>
          <a:xfrm>
            <a:off x="1880007" y="3528047"/>
            <a:ext cx="5413070" cy="1272912"/>
            <a:chOff x="1880007" y="3528047"/>
            <a:chExt cx="5413070" cy="1272912"/>
          </a:xfrm>
        </p:grpSpPr>
        <p:sp>
          <p:nvSpPr>
            <p:cNvPr id="27" name="TextBox 26"/>
            <p:cNvSpPr txBox="1"/>
            <p:nvPr/>
          </p:nvSpPr>
          <p:spPr>
            <a:xfrm>
              <a:off x="1880007" y="3528047"/>
              <a:ext cx="4385188" cy="338554"/>
            </a:xfrm>
            <a:prstGeom prst="rect">
              <a:avLst/>
            </a:prstGeom>
            <a:noFill/>
          </p:spPr>
          <p:txBody>
            <a:bodyPr wrap="square" rtlCol="0">
              <a:spAutoFit/>
            </a:bodyPr>
            <a:lstStyle/>
            <a:p>
              <a:r>
                <a:rPr lang="en-US" sz="1600" dirty="0">
                  <a:solidFill>
                    <a:schemeClr val="tx1">
                      <a:lumMod val="75000"/>
                      <a:lumOff val="25000"/>
                    </a:schemeClr>
                  </a:solidFill>
                  <a:cs typeface="+mn-ea"/>
                  <a:sym typeface="+mn-lt"/>
                </a:rPr>
                <a:t>Creative Image Slide</a:t>
              </a:r>
            </a:p>
          </p:txBody>
        </p:sp>
        <p:sp>
          <p:nvSpPr>
            <p:cNvPr id="28" name="TextBox 27"/>
            <p:cNvSpPr txBox="1"/>
            <p:nvPr/>
          </p:nvSpPr>
          <p:spPr>
            <a:xfrm>
              <a:off x="1880007" y="3866601"/>
              <a:ext cx="5413070" cy="934358"/>
            </a:xfrm>
            <a:prstGeom prst="rect">
              <a:avLst/>
            </a:prstGeom>
            <a:noFill/>
          </p:spPr>
          <p:txBody>
            <a:bodyPr wrap="square" rtlCol="0">
              <a:spAutoFit/>
            </a:bodyPr>
            <a:lstStyle/>
            <a:p>
              <a:pPr>
                <a:lnSpc>
                  <a:spcPct val="114000"/>
                </a:lnSpc>
              </a:pPr>
              <a:r>
                <a:rPr lang="en-US" sz="1200" b="1" dirty="0">
                  <a:solidFill>
                    <a:schemeClr val="bg1">
                      <a:lumMod val="65000"/>
                    </a:schemeClr>
                  </a:solidFill>
                  <a:cs typeface="+mn-ea"/>
                  <a:sym typeface="+mn-lt"/>
                </a:rPr>
                <a:t>A wonderful serenity </a:t>
              </a:r>
              <a:r>
                <a:rPr lang="en-US" sz="1200" dirty="0">
                  <a:solidFill>
                    <a:schemeClr val="bg1">
                      <a:lumMod val="65000"/>
                    </a:schemeClr>
                  </a:solidFill>
                  <a:cs typeface="+mn-ea"/>
                  <a:sym typeface="+mn-lt"/>
                </a:rPr>
                <a:t>has taken possession of my entire soul, like these sweet mornings of spring which I enjoy with my whole heart. I am alone, and feel the charm of existence in this spot, which was created for the bliss of souls like mine. </a:t>
              </a:r>
            </a:p>
          </p:txBody>
        </p:sp>
      </p:grpSp>
      <p:sp>
        <p:nvSpPr>
          <p:cNvPr id="30" name="TextBox 29"/>
          <p:cNvSpPr txBox="1"/>
          <p:nvPr/>
        </p:nvSpPr>
        <p:spPr>
          <a:xfrm>
            <a:off x="1870588" y="2289514"/>
            <a:ext cx="4144297" cy="26161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sp>
        <p:nvSpPr>
          <p:cNvPr id="21" name="Freeform: Shape 20"/>
          <p:cNvSpPr/>
          <p:nvPr/>
        </p:nvSpPr>
        <p:spPr>
          <a:xfrm flipH="1" flipV="1">
            <a:off x="5741602" y="1592826"/>
            <a:ext cx="4948523" cy="3657600"/>
          </a:xfrm>
          <a:custGeom>
            <a:avLst/>
            <a:gdLst>
              <a:gd name="connsiteX0" fmla="*/ 4948523 w 4948523"/>
              <a:gd name="connsiteY0" fmla="*/ 3657600 h 3657600"/>
              <a:gd name="connsiteX1" fmla="*/ 0 w 4948523"/>
              <a:gd name="connsiteY1" fmla="*/ 3657600 h 3657600"/>
              <a:gd name="connsiteX2" fmla="*/ 0 w 4948523"/>
              <a:gd name="connsiteY2" fmla="*/ 0 h 3657600"/>
              <a:gd name="connsiteX3" fmla="*/ 1290923 w 4948523"/>
              <a:gd name="connsiteY3" fmla="*/ 0 h 3657600"/>
            </a:gdLst>
            <a:ahLst/>
            <a:cxnLst>
              <a:cxn ang="0">
                <a:pos x="connsiteX0" y="connsiteY0"/>
              </a:cxn>
              <a:cxn ang="0">
                <a:pos x="connsiteX1" y="connsiteY1"/>
              </a:cxn>
              <a:cxn ang="0">
                <a:pos x="connsiteX2" y="connsiteY2"/>
              </a:cxn>
              <a:cxn ang="0">
                <a:pos x="connsiteX3" y="connsiteY3"/>
              </a:cxn>
            </a:cxnLst>
            <a:rect l="l" t="t" r="r" b="b"/>
            <a:pathLst>
              <a:path w="4948523" h="3657600">
                <a:moveTo>
                  <a:pt x="4948523" y="3657600"/>
                </a:moveTo>
                <a:lnTo>
                  <a:pt x="0" y="3657600"/>
                </a:lnTo>
                <a:lnTo>
                  <a:pt x="0" y="0"/>
                </a:lnTo>
                <a:lnTo>
                  <a:pt x="1290923" y="0"/>
                </a:lnTo>
                <a:close/>
              </a:path>
            </a:pathLst>
          </a:custGeom>
          <a:solidFill>
            <a:srgbClr val="74877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cs typeface="+mn-ea"/>
              <a:sym typeface="+mn-lt"/>
            </a:endParaRPr>
          </a:p>
        </p:txBody>
      </p:sp>
      <p:grpSp>
        <p:nvGrpSpPr>
          <p:cNvPr id="22" name="Group 21"/>
          <p:cNvGrpSpPr/>
          <p:nvPr/>
        </p:nvGrpSpPr>
        <p:grpSpPr>
          <a:xfrm>
            <a:off x="7516760" y="2130577"/>
            <a:ext cx="2949680" cy="2763317"/>
            <a:chOff x="7516760" y="2186952"/>
            <a:chExt cx="2949680" cy="2763317"/>
          </a:xfrm>
        </p:grpSpPr>
        <p:sp>
          <p:nvSpPr>
            <p:cNvPr id="23" name="TextBox 22"/>
            <p:cNvSpPr txBox="1"/>
            <p:nvPr/>
          </p:nvSpPr>
          <p:spPr>
            <a:xfrm>
              <a:off x="7516760" y="2304224"/>
              <a:ext cx="2949680" cy="2646045"/>
            </a:xfrm>
            <a:prstGeom prst="rect">
              <a:avLst/>
            </a:prstGeom>
            <a:noFill/>
          </p:spPr>
          <p:txBody>
            <a:bodyPr wrap="square" rtlCol="0">
              <a:spAutoFit/>
            </a:bodyPr>
            <a:lstStyle/>
            <a:p>
              <a:pPr algn="ctr"/>
              <a:r>
                <a:rPr lang="en-US" sz="16600" b="1" dirty="0">
                  <a:solidFill>
                    <a:schemeClr val="bg1"/>
                  </a:solidFill>
                  <a:cs typeface="+mn-ea"/>
                  <a:sym typeface="+mn-lt"/>
                </a:rPr>
                <a:t>04</a:t>
              </a:r>
            </a:p>
          </p:txBody>
        </p:sp>
        <p:sp>
          <p:nvSpPr>
            <p:cNvPr id="24" name="TextBox 23"/>
            <p:cNvSpPr txBox="1"/>
            <p:nvPr/>
          </p:nvSpPr>
          <p:spPr>
            <a:xfrm>
              <a:off x="7516760" y="2186952"/>
              <a:ext cx="2949680" cy="461665"/>
            </a:xfrm>
            <a:prstGeom prst="rect">
              <a:avLst/>
            </a:prstGeom>
            <a:noFill/>
          </p:spPr>
          <p:txBody>
            <a:bodyPr wrap="square" rtlCol="0">
              <a:spAutoFit/>
            </a:bodyPr>
            <a:lstStyle/>
            <a:p>
              <a:pPr algn="ctr"/>
              <a:r>
                <a:rPr lang="en-US" sz="2400" spc="300" dirty="0">
                  <a:solidFill>
                    <a:schemeClr val="bg1"/>
                  </a:solidFill>
                  <a:cs typeface="+mn-ea"/>
                  <a:sym typeface="+mn-lt"/>
                </a:rPr>
                <a:t>JANUARY</a:t>
              </a:r>
            </a:p>
          </p:txBody>
        </p:sp>
      </p:grpSp>
      <p:sp>
        <p:nvSpPr>
          <p:cNvPr id="3" name="TextBox 26"/>
          <p:cNvSpPr txBox="1"/>
          <p:nvPr/>
        </p:nvSpPr>
        <p:spPr>
          <a:xfrm>
            <a:off x="507020" y="6295892"/>
            <a:ext cx="2103446" cy="252730"/>
          </a:xfrm>
          <a:prstGeom prst="rect">
            <a:avLst/>
          </a:prstGeom>
          <a:noFill/>
        </p:spPr>
        <p:txBody>
          <a:bodyPr wrap="square" rtlCol="0">
            <a:spAutoFit/>
          </a:bodyPr>
          <a:lstStyle/>
          <a:p>
            <a:r>
              <a:rPr lang="en-US" sz="1050" spc="300" dirty="0">
                <a:solidFill>
                  <a:schemeClr val="bg1">
                    <a:lumMod val="75000"/>
                  </a:schemeClr>
                </a:solidFill>
                <a:cs typeface="+mn-ea"/>
                <a:sym typeface="+mn-lt"/>
              </a:rPr>
              <a:t>clcike here change</a:t>
            </a:r>
          </a:p>
        </p:txBody>
      </p:sp>
      <p:sp>
        <p:nvSpPr>
          <p:cNvPr id="4"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500"/>
                                        <p:tgtEl>
                                          <p:spTgt spid="30"/>
                                        </p:tgtEl>
                                      </p:cBhvr>
                                    </p:animEffect>
                                  </p:childTnLst>
                                </p:cTn>
                              </p:par>
                              <p:par>
                                <p:cTn id="15" presetID="22" presetClass="entr" presetSubtype="8" fill="hold" grpId="0" nodeType="withEffect">
                                  <p:stCondLst>
                                    <p:cond delay="125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par>
                                <p:cTn id="18" presetID="22" presetClass="entr" presetSubtype="8" fill="hold" nodeType="withEffect">
                                  <p:stCondLst>
                                    <p:cond delay="150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par>
                                <p:cTn id="21" presetID="6" presetClass="entr" presetSubtype="32" fill="hold" nodeType="withEffect">
                                  <p:stCondLst>
                                    <p:cond delay="1500"/>
                                  </p:stCondLst>
                                  <p:childTnLst>
                                    <p:set>
                                      <p:cBhvr>
                                        <p:cTn id="22" dur="1" fill="hold">
                                          <p:stCondLst>
                                            <p:cond delay="0"/>
                                          </p:stCondLst>
                                        </p:cTn>
                                        <p:tgtEl>
                                          <p:spTgt spid="22"/>
                                        </p:tgtEl>
                                        <p:attrNameLst>
                                          <p:attrName>style.visibility</p:attrName>
                                        </p:attrNameLst>
                                      </p:cBhvr>
                                      <p:to>
                                        <p:strVal val="visible"/>
                                      </p:to>
                                    </p:set>
                                    <p:animEffect transition="in" filter="circle(out)">
                                      <p:cBhvr>
                                        <p:cTn id="23" dur="500"/>
                                        <p:tgtEl>
                                          <p:spTgt spid="22"/>
                                        </p:tgtEl>
                                      </p:cBhvr>
                                    </p:animEffect>
                                  </p:childTnLst>
                                </p:cTn>
                              </p:par>
                              <p:par>
                                <p:cTn id="24" presetID="2" presetClass="entr" presetSubtype="8" decel="10000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additive="base">
                                        <p:cTn id="26" dur="1250" fill="hold"/>
                                        <p:tgtEl>
                                          <p:spTgt spid="46"/>
                                        </p:tgtEl>
                                        <p:attrNameLst>
                                          <p:attrName>ppt_x</p:attrName>
                                        </p:attrNameLst>
                                      </p:cBhvr>
                                      <p:tavLst>
                                        <p:tav tm="0">
                                          <p:val>
                                            <p:strVal val="0-#ppt_w/2"/>
                                          </p:val>
                                        </p:tav>
                                        <p:tav tm="100000">
                                          <p:val>
                                            <p:strVal val="#ppt_x"/>
                                          </p:val>
                                        </p:tav>
                                      </p:tavLst>
                                    </p:anim>
                                    <p:anim calcmode="lin" valueType="num">
                                      <p:cBhvr additive="base">
                                        <p:cTn id="27" dur="125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20" grpId="0" bldLvl="0" animBg="1"/>
      <p:bldP spid="26" grpId="0"/>
      <p:bldP spid="30" grpId="0"/>
      <p:bldP spid="21"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5"/>
          <p:cNvSpPr txBox="1"/>
          <p:nvPr/>
        </p:nvSpPr>
        <p:spPr>
          <a:xfrm>
            <a:off x="507020" y="6295892"/>
            <a:ext cx="2103446" cy="261610"/>
          </a:xfrm>
          <a:prstGeom prst="rect">
            <a:avLst/>
          </a:prstGeom>
          <a:noFill/>
        </p:spPr>
        <p:txBody>
          <a:bodyPr wrap="square" rtlCol="0">
            <a:spAutoFit/>
          </a:bodyPr>
          <a:lstStyle/>
          <a:p>
            <a:r>
              <a:rPr lang="en-US" sz="1050" spc="300" dirty="0">
                <a:solidFill>
                  <a:schemeClr val="bg1">
                    <a:lumMod val="75000"/>
                  </a:schemeClr>
                </a:solidFill>
                <a:cs typeface="+mn-ea"/>
                <a:sym typeface="+mn-lt"/>
              </a:rPr>
              <a:t>2020 ©1ppt!</a:t>
            </a:r>
          </a:p>
        </p:txBody>
      </p:sp>
      <p:pic>
        <p:nvPicPr>
          <p:cNvPr id="10" name="图片占位符 9" descr="E:\设计\PPT\图片15.png图片15"/>
          <p:cNvPicPr>
            <a:picLocks noGrp="1" noChangeAspect="1"/>
          </p:cNvPicPr>
          <p:nvPr>
            <p:ph type="pic" sz="quarter" idx="11"/>
          </p:nvPr>
        </p:nvPicPr>
        <p:blipFill>
          <a:blip r:embed="rId3"/>
          <a:srcRect/>
          <a:stretch>
            <a:fillRect/>
          </a:stretch>
        </p:blipFill>
        <p:spPr>
          <a:xfrm>
            <a:off x="7973962" y="46"/>
            <a:ext cx="4218038" cy="4455795"/>
          </a:xfrm>
        </p:spPr>
      </p:pic>
      <p:sp>
        <p:nvSpPr>
          <p:cNvPr id="18" name="Rectangle 17"/>
          <p:cNvSpPr/>
          <p:nvPr/>
        </p:nvSpPr>
        <p:spPr>
          <a:xfrm>
            <a:off x="0" y="3429001"/>
            <a:ext cx="6096000" cy="3429000"/>
          </a:xfrm>
          <a:prstGeom prst="rect">
            <a:avLst/>
          </a:prstGeom>
          <a:solidFill>
            <a:srgbClr val="9B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2" name="Group 1"/>
          <p:cNvGrpSpPr/>
          <p:nvPr/>
        </p:nvGrpSpPr>
        <p:grpSpPr>
          <a:xfrm>
            <a:off x="1190289" y="2492477"/>
            <a:ext cx="4144296" cy="4586748"/>
            <a:chOff x="1190289" y="2492477"/>
            <a:chExt cx="4144296" cy="4586748"/>
          </a:xfrm>
        </p:grpSpPr>
        <p:sp>
          <p:nvSpPr>
            <p:cNvPr id="21" name="Rectangle 20"/>
            <p:cNvSpPr/>
            <p:nvPr/>
          </p:nvSpPr>
          <p:spPr>
            <a:xfrm>
              <a:off x="1190289" y="2492477"/>
              <a:ext cx="4144296" cy="4586748"/>
            </a:xfrm>
            <a:prstGeom prst="rect">
              <a:avLst/>
            </a:prstGeom>
            <a:solidFill>
              <a:schemeClr val="accent1">
                <a:alpha val="0"/>
              </a:schemeClr>
            </a:solidFill>
            <a:ln w="50800">
              <a:solidFill>
                <a:srgbClr val="9BA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6" name="Freeform: Shape 45"/>
            <p:cNvSpPr/>
            <p:nvPr/>
          </p:nvSpPr>
          <p:spPr>
            <a:xfrm flipH="1" flipV="1">
              <a:off x="1190289" y="2492477"/>
              <a:ext cx="689609" cy="689608"/>
            </a:xfrm>
            <a:custGeom>
              <a:avLst/>
              <a:gdLst>
                <a:gd name="connsiteX0" fmla="*/ 689609 w 689609"/>
                <a:gd name="connsiteY0" fmla="*/ 614152 h 689608"/>
                <a:gd name="connsiteX1" fmla="*/ 689609 w 689609"/>
                <a:gd name="connsiteY1" fmla="*/ 689608 h 689608"/>
                <a:gd name="connsiteX2" fmla="*/ 614153 w 689609"/>
                <a:gd name="connsiteY2" fmla="*/ 689608 h 689608"/>
                <a:gd name="connsiteX3" fmla="*/ 689609 w 689609"/>
                <a:gd name="connsiteY3" fmla="*/ 411500 h 689608"/>
                <a:gd name="connsiteX4" fmla="*/ 689609 w 689609"/>
                <a:gd name="connsiteY4" fmla="*/ 526801 h 689608"/>
                <a:gd name="connsiteX5" fmla="*/ 526802 w 689609"/>
                <a:gd name="connsiteY5" fmla="*/ 689608 h 689608"/>
                <a:gd name="connsiteX6" fmla="*/ 411501 w 689609"/>
                <a:gd name="connsiteY6" fmla="*/ 689608 h 689608"/>
                <a:gd name="connsiteX7" fmla="*/ 689609 w 689609"/>
                <a:gd name="connsiteY7" fmla="*/ 205750 h 689608"/>
                <a:gd name="connsiteX8" fmla="*/ 689609 w 689609"/>
                <a:gd name="connsiteY8" fmla="*/ 324150 h 689608"/>
                <a:gd name="connsiteX9" fmla="*/ 324151 w 689609"/>
                <a:gd name="connsiteY9" fmla="*/ 689608 h 689608"/>
                <a:gd name="connsiteX10" fmla="*/ 205751 w 689609"/>
                <a:gd name="connsiteY10" fmla="*/ 689608 h 689608"/>
                <a:gd name="connsiteX11" fmla="*/ 689609 w 689609"/>
                <a:gd name="connsiteY11" fmla="*/ 0 h 689608"/>
                <a:gd name="connsiteX12" fmla="*/ 689609 w 689609"/>
                <a:gd name="connsiteY12" fmla="*/ 118400 h 689608"/>
                <a:gd name="connsiteX13" fmla="*/ 118400 w 689609"/>
                <a:gd name="connsiteY13" fmla="*/ 689608 h 689608"/>
                <a:gd name="connsiteX14" fmla="*/ 0 w 689609"/>
                <a:gd name="connsiteY14" fmla="*/ 689608 h 68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9609" h="689608">
                  <a:moveTo>
                    <a:pt x="689609" y="614152"/>
                  </a:moveTo>
                  <a:lnTo>
                    <a:pt x="689609" y="689608"/>
                  </a:lnTo>
                  <a:lnTo>
                    <a:pt x="614153" y="689608"/>
                  </a:lnTo>
                  <a:close/>
                  <a:moveTo>
                    <a:pt x="689609" y="411500"/>
                  </a:moveTo>
                  <a:lnTo>
                    <a:pt x="689609" y="526801"/>
                  </a:lnTo>
                  <a:lnTo>
                    <a:pt x="526802" y="689608"/>
                  </a:lnTo>
                  <a:lnTo>
                    <a:pt x="411501" y="689608"/>
                  </a:lnTo>
                  <a:close/>
                  <a:moveTo>
                    <a:pt x="689609" y="205750"/>
                  </a:moveTo>
                  <a:lnTo>
                    <a:pt x="689609" y="324150"/>
                  </a:lnTo>
                  <a:lnTo>
                    <a:pt x="324151" y="689608"/>
                  </a:lnTo>
                  <a:lnTo>
                    <a:pt x="205751" y="689608"/>
                  </a:lnTo>
                  <a:close/>
                  <a:moveTo>
                    <a:pt x="689609" y="0"/>
                  </a:moveTo>
                  <a:lnTo>
                    <a:pt x="689609" y="118400"/>
                  </a:lnTo>
                  <a:lnTo>
                    <a:pt x="118400" y="689608"/>
                  </a:lnTo>
                  <a:lnTo>
                    <a:pt x="0" y="689608"/>
                  </a:lnTo>
                  <a:close/>
                </a:path>
              </a:pathLst>
            </a:custGeom>
            <a:solidFill>
              <a:srgbClr val="9BA99B"/>
            </a:solidFill>
            <a:ln>
              <a:solidFill>
                <a:srgbClr val="9BA99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cs typeface="+mn-ea"/>
                <a:sym typeface="+mn-lt"/>
              </a:endParaRPr>
            </a:p>
          </p:txBody>
        </p:sp>
      </p:grpSp>
      <p:sp>
        <p:nvSpPr>
          <p:cNvPr id="51" name="TextBox 50"/>
          <p:cNvSpPr txBox="1"/>
          <p:nvPr/>
        </p:nvSpPr>
        <p:spPr>
          <a:xfrm>
            <a:off x="6472876" y="4896465"/>
            <a:ext cx="4199996" cy="1292662"/>
          </a:xfrm>
          <a:prstGeom prst="rect">
            <a:avLst/>
          </a:prstGeom>
          <a:noFill/>
        </p:spPr>
        <p:txBody>
          <a:bodyPr wrap="square" rtlCol="0">
            <a:spAutoFit/>
          </a:bodyPr>
          <a:lstStyle/>
          <a:p>
            <a:pPr>
              <a:lnSpc>
                <a:spcPct val="130000"/>
              </a:lnSpc>
            </a:pPr>
            <a:r>
              <a:rPr lang="en-US" sz="1200" b="1" dirty="0">
                <a:solidFill>
                  <a:schemeClr val="bg1">
                    <a:lumMod val="65000"/>
                  </a:schemeClr>
                </a:solidFill>
                <a:cs typeface="+mn-ea"/>
                <a:sym typeface="+mn-lt"/>
              </a:rPr>
              <a:t>A wonderful serenity </a:t>
            </a:r>
            <a:r>
              <a:rPr lang="en-US" sz="1200" dirty="0">
                <a:solidFill>
                  <a:schemeClr val="bg1">
                    <a:lumMod val="65000"/>
                  </a:schemeClr>
                </a:solidFill>
                <a:cs typeface="+mn-ea"/>
                <a:sym typeface="+mn-lt"/>
              </a:rPr>
              <a:t>has taken possession of my entire soul, like these sweet mornings of spring which I enjoy with my whole heart. I am alone, and feel the charm of existence in this spot, which was created for the bliss.</a:t>
            </a:r>
          </a:p>
        </p:txBody>
      </p:sp>
      <p:sp>
        <p:nvSpPr>
          <p:cNvPr id="42" name="TextBox 41"/>
          <p:cNvSpPr txBox="1"/>
          <p:nvPr/>
        </p:nvSpPr>
        <p:spPr>
          <a:xfrm>
            <a:off x="1519127" y="3724022"/>
            <a:ext cx="4144295" cy="1311128"/>
          </a:xfrm>
          <a:prstGeom prst="rect">
            <a:avLst/>
          </a:prstGeom>
          <a:noFill/>
        </p:spPr>
        <p:txBody>
          <a:bodyPr wrap="square" rtlCol="0">
            <a:spAutoFit/>
          </a:bodyPr>
          <a:lstStyle/>
          <a:p>
            <a:pPr algn="l">
              <a:lnSpc>
                <a:spcPct val="90000"/>
              </a:lnSpc>
              <a:defRPr sz="7200">
                <a:solidFill>
                  <a:srgbClr val="FFFFFF"/>
                </a:solidFill>
                <a:latin typeface="+mj-lt"/>
                <a:ea typeface="+mj-ea"/>
                <a:cs typeface="+mj-cs"/>
                <a:sym typeface="Montserrat Semi Bold"/>
              </a:defRPr>
            </a:pPr>
            <a:endParaRPr lang="zh-CN" altLang="en-US" sz="4400" b="1" dirty="0">
              <a:solidFill>
                <a:schemeClr val="bg1"/>
              </a:solidFill>
              <a:cs typeface="+mn-ea"/>
              <a:sym typeface="+mn-lt"/>
            </a:endParaRPr>
          </a:p>
          <a:p>
            <a:pPr algn="l">
              <a:lnSpc>
                <a:spcPct val="90000"/>
              </a:lnSpc>
              <a:defRPr sz="7200">
                <a:solidFill>
                  <a:srgbClr val="FFFFFF"/>
                </a:solidFill>
                <a:latin typeface="+mj-lt"/>
                <a:ea typeface="+mj-ea"/>
                <a:cs typeface="+mj-cs"/>
                <a:sym typeface="Montserrat Semi Bold"/>
              </a:defRPr>
            </a:pPr>
            <a:r>
              <a:rPr lang="en-US" altLang="zh-CN" sz="4400" b="1" dirty="0">
                <a:solidFill>
                  <a:schemeClr val="bg1"/>
                </a:solidFill>
                <a:cs typeface="+mn-ea"/>
                <a:sym typeface="+mn-lt"/>
              </a:rPr>
              <a:t>Add title text</a:t>
            </a:r>
            <a:endParaRPr lang="en-US" sz="4400" b="1" dirty="0">
              <a:solidFill>
                <a:schemeClr val="bg1"/>
              </a:solidFill>
              <a:cs typeface="+mn-ea"/>
              <a:sym typeface="+mn-lt"/>
            </a:endParaRPr>
          </a:p>
        </p:txBody>
      </p:sp>
      <p:grpSp>
        <p:nvGrpSpPr>
          <p:cNvPr id="47" name="Group 46"/>
          <p:cNvGrpSpPr/>
          <p:nvPr/>
        </p:nvGrpSpPr>
        <p:grpSpPr>
          <a:xfrm>
            <a:off x="4679153" y="2703393"/>
            <a:ext cx="385585" cy="510826"/>
            <a:chOff x="8521700" y="4302125"/>
            <a:chExt cx="1241425" cy="1644650"/>
          </a:xfrm>
          <a:solidFill>
            <a:srgbClr val="748773"/>
          </a:solidFill>
        </p:grpSpPr>
        <p:sp>
          <p:nvSpPr>
            <p:cNvPr id="48" name="Freeform 447"/>
            <p:cNvSpPr>
              <a:spLocks noEditPoints="1"/>
            </p:cNvSpPr>
            <p:nvPr/>
          </p:nvSpPr>
          <p:spPr bwMode="auto">
            <a:xfrm>
              <a:off x="9244013" y="4849813"/>
              <a:ext cx="233363" cy="233363"/>
            </a:xfrm>
            <a:custGeom>
              <a:avLst/>
              <a:gdLst>
                <a:gd name="T0" fmla="*/ 16 w 94"/>
                <a:gd name="T1" fmla="*/ 18 h 94"/>
                <a:gd name="T2" fmla="*/ 14 w 94"/>
                <a:gd name="T3" fmla="*/ 75 h 94"/>
                <a:gd name="T4" fmla="*/ 16 w 94"/>
                <a:gd name="T5" fmla="*/ 78 h 94"/>
                <a:gd name="T6" fmla="*/ 19 w 94"/>
                <a:gd name="T7" fmla="*/ 80 h 94"/>
                <a:gd name="T8" fmla="*/ 77 w 94"/>
                <a:gd name="T9" fmla="*/ 78 h 94"/>
                <a:gd name="T10" fmla="*/ 77 w 94"/>
                <a:gd name="T11" fmla="*/ 18 h 94"/>
                <a:gd name="T12" fmla="*/ 16 w 94"/>
                <a:gd name="T13" fmla="*/ 18 h 94"/>
                <a:gd name="T14" fmla="*/ 55 w 94"/>
                <a:gd name="T15" fmla="*/ 56 h 94"/>
                <a:gd name="T16" fmla="*/ 38 w 94"/>
                <a:gd name="T17" fmla="*/ 56 h 94"/>
                <a:gd name="T18" fmla="*/ 38 w 94"/>
                <a:gd name="T19" fmla="*/ 39 h 94"/>
                <a:gd name="T20" fmla="*/ 55 w 94"/>
                <a:gd name="T21" fmla="*/ 39 h 94"/>
                <a:gd name="T22" fmla="*/ 55 w 94"/>
                <a:gd name="T23" fmla="*/ 5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94">
                  <a:moveTo>
                    <a:pt x="16" y="18"/>
                  </a:moveTo>
                  <a:cubicBezTo>
                    <a:pt x="0" y="33"/>
                    <a:pt x="1" y="58"/>
                    <a:pt x="14" y="75"/>
                  </a:cubicBezTo>
                  <a:cubicBezTo>
                    <a:pt x="15" y="76"/>
                    <a:pt x="15" y="77"/>
                    <a:pt x="16" y="78"/>
                  </a:cubicBezTo>
                  <a:cubicBezTo>
                    <a:pt x="17" y="79"/>
                    <a:pt x="18" y="80"/>
                    <a:pt x="19" y="80"/>
                  </a:cubicBezTo>
                  <a:cubicBezTo>
                    <a:pt x="36" y="94"/>
                    <a:pt x="60" y="93"/>
                    <a:pt x="77" y="78"/>
                  </a:cubicBezTo>
                  <a:cubicBezTo>
                    <a:pt x="94" y="62"/>
                    <a:pt x="92" y="34"/>
                    <a:pt x="77" y="18"/>
                  </a:cubicBezTo>
                  <a:cubicBezTo>
                    <a:pt x="60" y="0"/>
                    <a:pt x="33" y="2"/>
                    <a:pt x="16" y="18"/>
                  </a:cubicBezTo>
                  <a:close/>
                  <a:moveTo>
                    <a:pt x="55" y="56"/>
                  </a:moveTo>
                  <a:cubicBezTo>
                    <a:pt x="50" y="61"/>
                    <a:pt x="43" y="61"/>
                    <a:pt x="38" y="56"/>
                  </a:cubicBezTo>
                  <a:cubicBezTo>
                    <a:pt x="33" y="51"/>
                    <a:pt x="33" y="44"/>
                    <a:pt x="38" y="39"/>
                  </a:cubicBezTo>
                  <a:cubicBezTo>
                    <a:pt x="43" y="34"/>
                    <a:pt x="50" y="35"/>
                    <a:pt x="55" y="39"/>
                  </a:cubicBezTo>
                  <a:cubicBezTo>
                    <a:pt x="60" y="44"/>
                    <a:pt x="59" y="51"/>
                    <a:pt x="55"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49" name="Freeform 448"/>
            <p:cNvSpPr>
              <a:spLocks noEditPoints="1"/>
            </p:cNvSpPr>
            <p:nvPr/>
          </p:nvSpPr>
          <p:spPr bwMode="auto">
            <a:xfrm>
              <a:off x="8813800" y="4849813"/>
              <a:ext cx="233363" cy="233363"/>
            </a:xfrm>
            <a:custGeom>
              <a:avLst/>
              <a:gdLst>
                <a:gd name="T0" fmla="*/ 16 w 94"/>
                <a:gd name="T1" fmla="*/ 18 h 94"/>
                <a:gd name="T2" fmla="*/ 14 w 94"/>
                <a:gd name="T3" fmla="*/ 75 h 94"/>
                <a:gd name="T4" fmla="*/ 16 w 94"/>
                <a:gd name="T5" fmla="*/ 78 h 94"/>
                <a:gd name="T6" fmla="*/ 19 w 94"/>
                <a:gd name="T7" fmla="*/ 80 h 94"/>
                <a:gd name="T8" fmla="*/ 77 w 94"/>
                <a:gd name="T9" fmla="*/ 78 h 94"/>
                <a:gd name="T10" fmla="*/ 77 w 94"/>
                <a:gd name="T11" fmla="*/ 18 h 94"/>
                <a:gd name="T12" fmla="*/ 16 w 94"/>
                <a:gd name="T13" fmla="*/ 18 h 94"/>
                <a:gd name="T14" fmla="*/ 55 w 94"/>
                <a:gd name="T15" fmla="*/ 56 h 94"/>
                <a:gd name="T16" fmla="*/ 38 w 94"/>
                <a:gd name="T17" fmla="*/ 56 h 94"/>
                <a:gd name="T18" fmla="*/ 38 w 94"/>
                <a:gd name="T19" fmla="*/ 39 h 94"/>
                <a:gd name="T20" fmla="*/ 55 w 94"/>
                <a:gd name="T21" fmla="*/ 39 h 94"/>
                <a:gd name="T22" fmla="*/ 55 w 94"/>
                <a:gd name="T23" fmla="*/ 5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94">
                  <a:moveTo>
                    <a:pt x="16" y="18"/>
                  </a:moveTo>
                  <a:cubicBezTo>
                    <a:pt x="0" y="33"/>
                    <a:pt x="1" y="58"/>
                    <a:pt x="14" y="75"/>
                  </a:cubicBezTo>
                  <a:cubicBezTo>
                    <a:pt x="14" y="76"/>
                    <a:pt x="15" y="77"/>
                    <a:pt x="16" y="78"/>
                  </a:cubicBezTo>
                  <a:cubicBezTo>
                    <a:pt x="17" y="79"/>
                    <a:pt x="18" y="80"/>
                    <a:pt x="19" y="80"/>
                  </a:cubicBezTo>
                  <a:cubicBezTo>
                    <a:pt x="36" y="94"/>
                    <a:pt x="60" y="93"/>
                    <a:pt x="77" y="78"/>
                  </a:cubicBezTo>
                  <a:cubicBezTo>
                    <a:pt x="94" y="62"/>
                    <a:pt x="92" y="34"/>
                    <a:pt x="77" y="18"/>
                  </a:cubicBezTo>
                  <a:cubicBezTo>
                    <a:pt x="60" y="0"/>
                    <a:pt x="33" y="2"/>
                    <a:pt x="16" y="18"/>
                  </a:cubicBezTo>
                  <a:close/>
                  <a:moveTo>
                    <a:pt x="55" y="56"/>
                  </a:moveTo>
                  <a:cubicBezTo>
                    <a:pt x="50" y="61"/>
                    <a:pt x="43" y="61"/>
                    <a:pt x="38" y="56"/>
                  </a:cubicBezTo>
                  <a:cubicBezTo>
                    <a:pt x="33" y="51"/>
                    <a:pt x="33" y="44"/>
                    <a:pt x="38" y="39"/>
                  </a:cubicBezTo>
                  <a:cubicBezTo>
                    <a:pt x="43" y="34"/>
                    <a:pt x="50" y="35"/>
                    <a:pt x="55" y="39"/>
                  </a:cubicBezTo>
                  <a:cubicBezTo>
                    <a:pt x="60" y="44"/>
                    <a:pt x="59" y="51"/>
                    <a:pt x="55"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0" name="Freeform 449"/>
            <p:cNvSpPr>
              <a:spLocks noEditPoints="1"/>
            </p:cNvSpPr>
            <p:nvPr/>
          </p:nvSpPr>
          <p:spPr bwMode="auto">
            <a:xfrm>
              <a:off x="8521700" y="4302125"/>
              <a:ext cx="1241425" cy="1644650"/>
            </a:xfrm>
            <a:custGeom>
              <a:avLst/>
              <a:gdLst>
                <a:gd name="T0" fmla="*/ 490 w 499"/>
                <a:gd name="T1" fmla="*/ 482 h 664"/>
                <a:gd name="T2" fmla="*/ 473 w 499"/>
                <a:gd name="T3" fmla="*/ 193 h 664"/>
                <a:gd name="T4" fmla="*/ 396 w 499"/>
                <a:gd name="T5" fmla="*/ 157 h 664"/>
                <a:gd name="T6" fmla="*/ 144 w 499"/>
                <a:gd name="T7" fmla="*/ 62 h 664"/>
                <a:gd name="T8" fmla="*/ 62 w 499"/>
                <a:gd name="T9" fmla="*/ 157 h 664"/>
                <a:gd name="T10" fmla="*/ 24 w 499"/>
                <a:gd name="T11" fmla="*/ 234 h 664"/>
                <a:gd name="T12" fmla="*/ 4 w 499"/>
                <a:gd name="T13" fmla="*/ 573 h 664"/>
                <a:gd name="T14" fmla="*/ 36 w 499"/>
                <a:gd name="T15" fmla="*/ 664 h 664"/>
                <a:gd name="T16" fmla="*/ 498 w 499"/>
                <a:gd name="T17" fmla="*/ 633 h 664"/>
                <a:gd name="T18" fmla="*/ 499 w 499"/>
                <a:gd name="T19" fmla="*/ 627 h 664"/>
                <a:gd name="T20" fmla="*/ 219 w 499"/>
                <a:gd name="T21" fmla="*/ 48 h 664"/>
                <a:gd name="T22" fmla="*/ 276 w 499"/>
                <a:gd name="T23" fmla="*/ 47 h 664"/>
                <a:gd name="T24" fmla="*/ 350 w 499"/>
                <a:gd name="T25" fmla="*/ 107 h 664"/>
                <a:gd name="T26" fmla="*/ 348 w 499"/>
                <a:gd name="T27" fmla="*/ 157 h 664"/>
                <a:gd name="T28" fmla="*/ 152 w 499"/>
                <a:gd name="T29" fmla="*/ 157 h 664"/>
                <a:gd name="T30" fmla="*/ 159 w 499"/>
                <a:gd name="T31" fmla="*/ 92 h 664"/>
                <a:gd name="T32" fmla="*/ 183 w 499"/>
                <a:gd name="T33" fmla="*/ 157 h 664"/>
                <a:gd name="T34" fmla="*/ 250 w 499"/>
                <a:gd name="T35" fmla="*/ 94 h 664"/>
                <a:gd name="T36" fmla="*/ 317 w 499"/>
                <a:gd name="T37" fmla="*/ 157 h 664"/>
                <a:gd name="T38" fmla="*/ 468 w 499"/>
                <a:gd name="T39" fmla="*/ 631 h 664"/>
                <a:gd name="T40" fmla="*/ 466 w 499"/>
                <a:gd name="T41" fmla="*/ 633 h 664"/>
                <a:gd name="T42" fmla="*/ 464 w 499"/>
                <a:gd name="T43" fmla="*/ 633 h 664"/>
                <a:gd name="T44" fmla="*/ 36 w 499"/>
                <a:gd name="T45" fmla="*/ 633 h 664"/>
                <a:gd name="T46" fmla="*/ 32 w 499"/>
                <a:gd name="T47" fmla="*/ 631 h 664"/>
                <a:gd name="T48" fmla="*/ 32 w 499"/>
                <a:gd name="T49" fmla="*/ 629 h 664"/>
                <a:gd name="T50" fmla="*/ 33 w 499"/>
                <a:gd name="T51" fmla="*/ 604 h 664"/>
                <a:gd name="T52" fmla="*/ 57 w 499"/>
                <a:gd name="T53" fmla="*/ 199 h 664"/>
                <a:gd name="T54" fmla="*/ 58 w 499"/>
                <a:gd name="T55" fmla="*/ 192 h 664"/>
                <a:gd name="T56" fmla="*/ 60 w 499"/>
                <a:gd name="T57" fmla="*/ 188 h 664"/>
                <a:gd name="T58" fmla="*/ 61 w 499"/>
                <a:gd name="T59" fmla="*/ 188 h 664"/>
                <a:gd name="T60" fmla="*/ 438 w 499"/>
                <a:gd name="T61" fmla="*/ 188 h 664"/>
                <a:gd name="T62" fmla="*/ 439 w 499"/>
                <a:gd name="T63" fmla="*/ 188 h 664"/>
                <a:gd name="T64" fmla="*/ 443 w 499"/>
                <a:gd name="T65" fmla="*/ 191 h 664"/>
                <a:gd name="T66" fmla="*/ 442 w 499"/>
                <a:gd name="T67" fmla="*/ 194 h 664"/>
                <a:gd name="T68" fmla="*/ 445 w 499"/>
                <a:gd name="T69" fmla="*/ 233 h 664"/>
                <a:gd name="T70" fmla="*/ 468 w 499"/>
                <a:gd name="T71" fmla="*/ 628 h 664"/>
                <a:gd name="T72" fmla="*/ 468 w 499"/>
                <a:gd name="T73" fmla="*/ 63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9" h="664">
                  <a:moveTo>
                    <a:pt x="499" y="627"/>
                  </a:moveTo>
                  <a:cubicBezTo>
                    <a:pt x="496" y="578"/>
                    <a:pt x="493" y="530"/>
                    <a:pt x="490" y="482"/>
                  </a:cubicBezTo>
                  <a:cubicBezTo>
                    <a:pt x="476" y="246"/>
                    <a:pt x="476" y="246"/>
                    <a:pt x="476" y="246"/>
                  </a:cubicBezTo>
                  <a:cubicBezTo>
                    <a:pt x="475" y="228"/>
                    <a:pt x="474" y="210"/>
                    <a:pt x="473" y="193"/>
                  </a:cubicBezTo>
                  <a:cubicBezTo>
                    <a:pt x="472" y="173"/>
                    <a:pt x="458" y="157"/>
                    <a:pt x="437" y="157"/>
                  </a:cubicBezTo>
                  <a:cubicBezTo>
                    <a:pt x="396" y="157"/>
                    <a:pt x="396" y="157"/>
                    <a:pt x="396" y="157"/>
                  </a:cubicBezTo>
                  <a:cubicBezTo>
                    <a:pt x="391" y="101"/>
                    <a:pt x="359" y="48"/>
                    <a:pt x="306" y="25"/>
                  </a:cubicBezTo>
                  <a:cubicBezTo>
                    <a:pt x="250" y="0"/>
                    <a:pt x="185" y="16"/>
                    <a:pt x="144" y="62"/>
                  </a:cubicBezTo>
                  <a:cubicBezTo>
                    <a:pt x="121" y="88"/>
                    <a:pt x="107" y="122"/>
                    <a:pt x="104" y="157"/>
                  </a:cubicBezTo>
                  <a:cubicBezTo>
                    <a:pt x="62" y="157"/>
                    <a:pt x="62" y="157"/>
                    <a:pt x="62" y="157"/>
                  </a:cubicBezTo>
                  <a:cubicBezTo>
                    <a:pt x="45" y="157"/>
                    <a:pt x="30" y="170"/>
                    <a:pt x="27" y="186"/>
                  </a:cubicBezTo>
                  <a:cubicBezTo>
                    <a:pt x="25" y="202"/>
                    <a:pt x="25" y="218"/>
                    <a:pt x="24" y="234"/>
                  </a:cubicBezTo>
                  <a:cubicBezTo>
                    <a:pt x="22" y="268"/>
                    <a:pt x="20" y="302"/>
                    <a:pt x="18" y="337"/>
                  </a:cubicBezTo>
                  <a:cubicBezTo>
                    <a:pt x="14" y="416"/>
                    <a:pt x="9" y="494"/>
                    <a:pt x="4" y="573"/>
                  </a:cubicBezTo>
                  <a:cubicBezTo>
                    <a:pt x="3" y="591"/>
                    <a:pt x="2" y="610"/>
                    <a:pt x="1" y="628"/>
                  </a:cubicBezTo>
                  <a:cubicBezTo>
                    <a:pt x="0" y="648"/>
                    <a:pt x="17" y="664"/>
                    <a:pt x="36" y="664"/>
                  </a:cubicBezTo>
                  <a:cubicBezTo>
                    <a:pt x="464" y="664"/>
                    <a:pt x="464" y="664"/>
                    <a:pt x="464" y="664"/>
                  </a:cubicBezTo>
                  <a:cubicBezTo>
                    <a:pt x="482" y="664"/>
                    <a:pt x="496" y="650"/>
                    <a:pt x="498" y="633"/>
                  </a:cubicBezTo>
                  <a:cubicBezTo>
                    <a:pt x="499" y="632"/>
                    <a:pt x="499" y="630"/>
                    <a:pt x="499" y="629"/>
                  </a:cubicBezTo>
                  <a:cubicBezTo>
                    <a:pt x="499" y="628"/>
                    <a:pt x="499" y="627"/>
                    <a:pt x="499" y="627"/>
                  </a:cubicBezTo>
                  <a:close/>
                  <a:moveTo>
                    <a:pt x="159" y="92"/>
                  </a:moveTo>
                  <a:cubicBezTo>
                    <a:pt x="173" y="72"/>
                    <a:pt x="196" y="55"/>
                    <a:pt x="219" y="48"/>
                  </a:cubicBezTo>
                  <a:cubicBezTo>
                    <a:pt x="233" y="44"/>
                    <a:pt x="244" y="43"/>
                    <a:pt x="259" y="44"/>
                  </a:cubicBezTo>
                  <a:cubicBezTo>
                    <a:pt x="264" y="44"/>
                    <a:pt x="269" y="45"/>
                    <a:pt x="276" y="47"/>
                  </a:cubicBezTo>
                  <a:cubicBezTo>
                    <a:pt x="282" y="48"/>
                    <a:pt x="289" y="51"/>
                    <a:pt x="294" y="53"/>
                  </a:cubicBezTo>
                  <a:cubicBezTo>
                    <a:pt x="319" y="64"/>
                    <a:pt x="337" y="83"/>
                    <a:pt x="350" y="107"/>
                  </a:cubicBezTo>
                  <a:cubicBezTo>
                    <a:pt x="358" y="122"/>
                    <a:pt x="363" y="140"/>
                    <a:pt x="365" y="157"/>
                  </a:cubicBezTo>
                  <a:cubicBezTo>
                    <a:pt x="348" y="157"/>
                    <a:pt x="348" y="157"/>
                    <a:pt x="348" y="157"/>
                  </a:cubicBezTo>
                  <a:cubicBezTo>
                    <a:pt x="342" y="107"/>
                    <a:pt x="303" y="63"/>
                    <a:pt x="250" y="63"/>
                  </a:cubicBezTo>
                  <a:cubicBezTo>
                    <a:pt x="197" y="62"/>
                    <a:pt x="158" y="108"/>
                    <a:pt x="152" y="157"/>
                  </a:cubicBezTo>
                  <a:cubicBezTo>
                    <a:pt x="135" y="157"/>
                    <a:pt x="135" y="157"/>
                    <a:pt x="135" y="157"/>
                  </a:cubicBezTo>
                  <a:cubicBezTo>
                    <a:pt x="138" y="134"/>
                    <a:pt x="145" y="112"/>
                    <a:pt x="159" y="92"/>
                  </a:cubicBezTo>
                  <a:close/>
                  <a:moveTo>
                    <a:pt x="317" y="157"/>
                  </a:moveTo>
                  <a:cubicBezTo>
                    <a:pt x="183" y="157"/>
                    <a:pt x="183" y="157"/>
                    <a:pt x="183" y="157"/>
                  </a:cubicBezTo>
                  <a:cubicBezTo>
                    <a:pt x="185" y="142"/>
                    <a:pt x="192" y="127"/>
                    <a:pt x="202" y="116"/>
                  </a:cubicBezTo>
                  <a:cubicBezTo>
                    <a:pt x="215" y="102"/>
                    <a:pt x="232" y="94"/>
                    <a:pt x="250" y="94"/>
                  </a:cubicBezTo>
                  <a:cubicBezTo>
                    <a:pt x="268" y="93"/>
                    <a:pt x="285" y="102"/>
                    <a:pt x="298" y="116"/>
                  </a:cubicBezTo>
                  <a:cubicBezTo>
                    <a:pt x="308" y="127"/>
                    <a:pt x="315" y="142"/>
                    <a:pt x="317" y="157"/>
                  </a:cubicBezTo>
                  <a:close/>
                  <a:moveTo>
                    <a:pt x="468" y="630"/>
                  </a:moveTo>
                  <a:cubicBezTo>
                    <a:pt x="468" y="630"/>
                    <a:pt x="468" y="631"/>
                    <a:pt x="468" y="631"/>
                  </a:cubicBezTo>
                  <a:cubicBezTo>
                    <a:pt x="468" y="631"/>
                    <a:pt x="467" y="631"/>
                    <a:pt x="467" y="632"/>
                  </a:cubicBezTo>
                  <a:cubicBezTo>
                    <a:pt x="466" y="632"/>
                    <a:pt x="466" y="633"/>
                    <a:pt x="466" y="633"/>
                  </a:cubicBezTo>
                  <a:cubicBezTo>
                    <a:pt x="466" y="633"/>
                    <a:pt x="466" y="633"/>
                    <a:pt x="465" y="633"/>
                  </a:cubicBezTo>
                  <a:cubicBezTo>
                    <a:pt x="466" y="632"/>
                    <a:pt x="463" y="633"/>
                    <a:pt x="464" y="633"/>
                  </a:cubicBezTo>
                  <a:cubicBezTo>
                    <a:pt x="463" y="633"/>
                    <a:pt x="463" y="633"/>
                    <a:pt x="463" y="633"/>
                  </a:cubicBezTo>
                  <a:cubicBezTo>
                    <a:pt x="36" y="633"/>
                    <a:pt x="36" y="633"/>
                    <a:pt x="36" y="633"/>
                  </a:cubicBezTo>
                  <a:cubicBezTo>
                    <a:pt x="37" y="633"/>
                    <a:pt x="34" y="632"/>
                    <a:pt x="34" y="633"/>
                  </a:cubicBezTo>
                  <a:cubicBezTo>
                    <a:pt x="34" y="632"/>
                    <a:pt x="32" y="630"/>
                    <a:pt x="32" y="631"/>
                  </a:cubicBezTo>
                  <a:cubicBezTo>
                    <a:pt x="32" y="629"/>
                    <a:pt x="31" y="629"/>
                    <a:pt x="32" y="630"/>
                  </a:cubicBezTo>
                  <a:cubicBezTo>
                    <a:pt x="32" y="628"/>
                    <a:pt x="32" y="628"/>
                    <a:pt x="32" y="629"/>
                  </a:cubicBezTo>
                  <a:cubicBezTo>
                    <a:pt x="32" y="628"/>
                    <a:pt x="32" y="627"/>
                    <a:pt x="32" y="626"/>
                  </a:cubicBezTo>
                  <a:cubicBezTo>
                    <a:pt x="33" y="604"/>
                    <a:pt x="33" y="604"/>
                    <a:pt x="33" y="604"/>
                  </a:cubicBezTo>
                  <a:cubicBezTo>
                    <a:pt x="38" y="531"/>
                    <a:pt x="42" y="459"/>
                    <a:pt x="46" y="387"/>
                  </a:cubicBezTo>
                  <a:cubicBezTo>
                    <a:pt x="50" y="324"/>
                    <a:pt x="54" y="261"/>
                    <a:pt x="57" y="199"/>
                  </a:cubicBezTo>
                  <a:cubicBezTo>
                    <a:pt x="57" y="197"/>
                    <a:pt x="57" y="195"/>
                    <a:pt x="58" y="193"/>
                  </a:cubicBezTo>
                  <a:cubicBezTo>
                    <a:pt x="58" y="192"/>
                    <a:pt x="58" y="192"/>
                    <a:pt x="58" y="192"/>
                  </a:cubicBezTo>
                  <a:cubicBezTo>
                    <a:pt x="58" y="193"/>
                    <a:pt x="58" y="190"/>
                    <a:pt x="58" y="190"/>
                  </a:cubicBezTo>
                  <a:cubicBezTo>
                    <a:pt x="58" y="190"/>
                    <a:pt x="60" y="188"/>
                    <a:pt x="60" y="188"/>
                  </a:cubicBezTo>
                  <a:cubicBezTo>
                    <a:pt x="61" y="188"/>
                    <a:pt x="61" y="187"/>
                    <a:pt x="60" y="188"/>
                  </a:cubicBezTo>
                  <a:cubicBezTo>
                    <a:pt x="62" y="188"/>
                    <a:pt x="63" y="188"/>
                    <a:pt x="61" y="188"/>
                  </a:cubicBezTo>
                  <a:cubicBezTo>
                    <a:pt x="66" y="188"/>
                    <a:pt x="70" y="188"/>
                    <a:pt x="75" y="188"/>
                  </a:cubicBezTo>
                  <a:cubicBezTo>
                    <a:pt x="438" y="188"/>
                    <a:pt x="438" y="188"/>
                    <a:pt x="438" y="188"/>
                  </a:cubicBezTo>
                  <a:cubicBezTo>
                    <a:pt x="439" y="188"/>
                    <a:pt x="438" y="188"/>
                    <a:pt x="438" y="188"/>
                  </a:cubicBezTo>
                  <a:cubicBezTo>
                    <a:pt x="438" y="188"/>
                    <a:pt x="439" y="188"/>
                    <a:pt x="439" y="188"/>
                  </a:cubicBezTo>
                  <a:cubicBezTo>
                    <a:pt x="437" y="188"/>
                    <a:pt x="442" y="189"/>
                    <a:pt x="440" y="188"/>
                  </a:cubicBezTo>
                  <a:cubicBezTo>
                    <a:pt x="442" y="190"/>
                    <a:pt x="442" y="190"/>
                    <a:pt x="443" y="191"/>
                  </a:cubicBezTo>
                  <a:cubicBezTo>
                    <a:pt x="442" y="191"/>
                    <a:pt x="442" y="192"/>
                    <a:pt x="442" y="192"/>
                  </a:cubicBezTo>
                  <a:cubicBezTo>
                    <a:pt x="442" y="193"/>
                    <a:pt x="442" y="193"/>
                    <a:pt x="442" y="194"/>
                  </a:cubicBezTo>
                  <a:cubicBezTo>
                    <a:pt x="443" y="197"/>
                    <a:pt x="443" y="199"/>
                    <a:pt x="443" y="202"/>
                  </a:cubicBezTo>
                  <a:cubicBezTo>
                    <a:pt x="443" y="212"/>
                    <a:pt x="444" y="223"/>
                    <a:pt x="445" y="233"/>
                  </a:cubicBezTo>
                  <a:cubicBezTo>
                    <a:pt x="458" y="462"/>
                    <a:pt x="458" y="462"/>
                    <a:pt x="458" y="462"/>
                  </a:cubicBezTo>
                  <a:cubicBezTo>
                    <a:pt x="461" y="517"/>
                    <a:pt x="465" y="572"/>
                    <a:pt x="468" y="628"/>
                  </a:cubicBezTo>
                  <a:cubicBezTo>
                    <a:pt x="468" y="628"/>
                    <a:pt x="468" y="628"/>
                    <a:pt x="468" y="628"/>
                  </a:cubicBezTo>
                  <a:cubicBezTo>
                    <a:pt x="468" y="629"/>
                    <a:pt x="468" y="631"/>
                    <a:pt x="468" y="6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pic>
        <p:nvPicPr>
          <p:cNvPr id="12" name="图片占位符 11" descr="E:\设计\PPT\图片15.png图片15"/>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a:xfrm>
            <a:off x="6471148" y="1121400"/>
            <a:ext cx="2512141" cy="2653665"/>
          </a:xfrm>
        </p:spPr>
      </p:pic>
      <p:grpSp>
        <p:nvGrpSpPr>
          <p:cNvPr id="14" name="Group 10"/>
          <p:cNvGrpSpPr/>
          <p:nvPr/>
        </p:nvGrpSpPr>
        <p:grpSpPr>
          <a:xfrm>
            <a:off x="11191414" y="5937247"/>
            <a:ext cx="752930" cy="752930"/>
            <a:chOff x="11160804" y="5906634"/>
            <a:chExt cx="814163" cy="814163"/>
          </a:xfrm>
        </p:grpSpPr>
        <p:sp>
          <p:nvSpPr>
            <p:cNvPr id="15" name="Freeform: Shape 11"/>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6" name="Oval 12"/>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sp>
        <p:nvSpPr>
          <p:cNvPr id="17" name="TextBox 13"/>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22</a:t>
            </a:fld>
            <a:endParaRPr lang="id-ID" sz="1200" i="0" dirty="0">
              <a:solidFill>
                <a:schemeClr val="bg1"/>
              </a:solidFill>
              <a:cs typeface="+mn-ea"/>
              <a:sym typeface="+mn-lt"/>
            </a:endParaRPr>
          </a:p>
        </p:txBody>
      </p:sp>
      <p:sp>
        <p:nvSpPr>
          <p:cNvPr id="3" name="矩形 2"/>
          <p:cNvSpPr/>
          <p:nvPr/>
        </p:nvSpPr>
        <p:spPr>
          <a:xfrm>
            <a:off x="419100" y="568960"/>
            <a:ext cx="1943100" cy="1359535"/>
          </a:xfrm>
          <a:prstGeom prst="rect">
            <a:avLst/>
          </a:prstGeom>
        </p:spPr>
        <p:txBody>
          <a:bodyPr vert="horz" lIns="91440" tIns="45720" rIns="91440" bIns="45720" rtlCol="0" anchor="t">
            <a:noAutofit/>
          </a:bodyPr>
          <a:lstStyle/>
          <a:p>
            <a:pPr algn="l">
              <a:lnSpc>
                <a:spcPct val="90000"/>
              </a:lnSpc>
              <a:spcBef>
                <a:spcPct val="0"/>
              </a:spcBef>
            </a:pPr>
            <a:r>
              <a:rPr lang="zh-CN" altLang="en-US" sz="24000" spc="300" dirty="0">
                <a:solidFill>
                  <a:srgbClr val="9BA99B"/>
                </a:solidFill>
                <a:cs typeface="+mn-ea"/>
                <a:sym typeface="+mn-lt"/>
              </a:rPr>
              <a:t>”</a:t>
            </a:r>
          </a:p>
        </p:txBody>
      </p:sp>
    </p:spTree>
  </p:cSld>
  <p:clrMapOvr>
    <a:masterClrMapping/>
  </p:clrMapOvr>
  <mc:AlternateContent xmlns:mc="http://schemas.openxmlformats.org/markup-compatibility/2006" xmlns:p14="http://schemas.microsoft.com/office/powerpoint/2010/main">
    <mc:Choice Requires="p14">
      <p:transition spd="slow">
        <p14:warp dir="in"/>
      </p:transition>
    </mc:Choice>
    <mc:Fallback xmlns=""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0-#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4" decel="100000" fill="hold" nodeType="withEffect">
                                  <p:stCondLst>
                                    <p:cond delay="2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1+#ppt_h/2"/>
                                          </p:val>
                                        </p:tav>
                                        <p:tav tm="100000">
                                          <p:val>
                                            <p:strVal val="#ppt_y"/>
                                          </p:val>
                                        </p:tav>
                                      </p:tavLst>
                                    </p:anim>
                                  </p:childTnLst>
                                </p:cTn>
                              </p:par>
                              <p:par>
                                <p:cTn id="13" presetID="22" presetClass="entr" presetSubtype="8" fill="hold" grpId="0" nodeType="withEffect">
                                  <p:stCondLst>
                                    <p:cond delay="500"/>
                                  </p:stCondLst>
                                  <p:childTnLst>
                                    <p:set>
                                      <p:cBhvr>
                                        <p:cTn id="14" dur="1" fill="hold">
                                          <p:stCondLst>
                                            <p:cond delay="0"/>
                                          </p:stCondLst>
                                        </p:cTn>
                                        <p:tgtEl>
                                          <p:spTgt spid="42"/>
                                        </p:tgtEl>
                                        <p:attrNameLst>
                                          <p:attrName>style.visibility</p:attrName>
                                        </p:attrNameLst>
                                      </p:cBhvr>
                                      <p:to>
                                        <p:strVal val="visible"/>
                                      </p:to>
                                    </p:set>
                                    <p:animEffect transition="in" filter="wipe(left)">
                                      <p:cBhvr>
                                        <p:cTn id="15" dur="500"/>
                                        <p:tgtEl>
                                          <p:spTgt spid="42"/>
                                        </p:tgtEl>
                                      </p:cBhvr>
                                    </p:animEffect>
                                  </p:childTnLst>
                                </p:cTn>
                              </p:par>
                              <p:par>
                                <p:cTn id="16" presetID="6" presetClass="entr" presetSubtype="32" fill="hold" nodeType="withEffect">
                                  <p:stCondLst>
                                    <p:cond delay="750"/>
                                  </p:stCondLst>
                                  <p:childTnLst>
                                    <p:set>
                                      <p:cBhvr>
                                        <p:cTn id="17" dur="1" fill="hold">
                                          <p:stCondLst>
                                            <p:cond delay="0"/>
                                          </p:stCondLst>
                                        </p:cTn>
                                        <p:tgtEl>
                                          <p:spTgt spid="47"/>
                                        </p:tgtEl>
                                        <p:attrNameLst>
                                          <p:attrName>style.visibility</p:attrName>
                                        </p:attrNameLst>
                                      </p:cBhvr>
                                      <p:to>
                                        <p:strVal val="visible"/>
                                      </p:to>
                                    </p:set>
                                    <p:animEffect transition="in" filter="circle(out)">
                                      <p:cBhvr>
                                        <p:cTn id="18" dur="500"/>
                                        <p:tgtEl>
                                          <p:spTgt spid="47"/>
                                        </p:tgtEl>
                                      </p:cBhvr>
                                    </p:animEffect>
                                  </p:childTnLst>
                                </p:cTn>
                              </p:par>
                              <p:par>
                                <p:cTn id="19" presetID="2" presetClass="entr" presetSubtype="2" decel="100000" fill="hold" grpId="0" nodeType="withEffect">
                                  <p:stCondLst>
                                    <p:cond delay="100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750" fill="hold"/>
                                        <p:tgtEl>
                                          <p:spTgt spid="51"/>
                                        </p:tgtEl>
                                        <p:attrNameLst>
                                          <p:attrName>ppt_x</p:attrName>
                                        </p:attrNameLst>
                                      </p:cBhvr>
                                      <p:tavLst>
                                        <p:tav tm="0">
                                          <p:val>
                                            <p:strVal val="1+#ppt_w/2"/>
                                          </p:val>
                                        </p:tav>
                                        <p:tav tm="100000">
                                          <p:val>
                                            <p:strVal val="#ppt_x"/>
                                          </p:val>
                                        </p:tav>
                                      </p:tavLst>
                                    </p:anim>
                                    <p:anim calcmode="lin" valueType="num">
                                      <p:cBhvr additive="base">
                                        <p:cTn id="22" dur="750" fill="hold"/>
                                        <p:tgtEl>
                                          <p:spTgt spid="51"/>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22" presetClass="entr" presetSubtype="4"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51" grpId="0"/>
      <p:bldP spid="4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10"/>
          <p:cNvGrpSpPr/>
          <p:nvPr/>
        </p:nvGrpSpPr>
        <p:grpSpPr>
          <a:xfrm>
            <a:off x="11191414" y="5937247"/>
            <a:ext cx="752930" cy="752930"/>
            <a:chOff x="11160804" y="5906634"/>
            <a:chExt cx="814163" cy="814163"/>
          </a:xfrm>
        </p:grpSpPr>
        <p:sp>
          <p:nvSpPr>
            <p:cNvPr id="32" name="Freeform: Shape 11"/>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4" name="Oval 12"/>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sp>
        <p:nvSpPr>
          <p:cNvPr id="35" name="TextBox 13"/>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23</a:t>
            </a:fld>
            <a:endParaRPr lang="id-ID" sz="1200" i="0" dirty="0">
              <a:solidFill>
                <a:schemeClr val="bg1"/>
              </a:solidFill>
              <a:cs typeface="+mn-ea"/>
              <a:sym typeface="+mn-lt"/>
            </a:endParaRPr>
          </a:p>
        </p:txBody>
      </p:sp>
      <p:grpSp>
        <p:nvGrpSpPr>
          <p:cNvPr id="10" name="组合 9"/>
          <p:cNvGrpSpPr/>
          <p:nvPr/>
        </p:nvGrpSpPr>
        <p:grpSpPr>
          <a:xfrm>
            <a:off x="845185" y="672465"/>
            <a:ext cx="10390505" cy="5594350"/>
            <a:chOff x="1331" y="1059"/>
            <a:chExt cx="16363" cy="8810"/>
          </a:xfrm>
        </p:grpSpPr>
        <p:sp>
          <p:nvSpPr>
            <p:cNvPr id="16" name="矩形 15"/>
            <p:cNvSpPr/>
            <p:nvPr/>
          </p:nvSpPr>
          <p:spPr>
            <a:xfrm>
              <a:off x="9319" y="1059"/>
              <a:ext cx="1920" cy="1870"/>
            </a:xfrm>
            <a:prstGeom prst="rect">
              <a:avLst/>
            </a:prstGeom>
            <a:solidFill>
              <a:srgbClr val="9BA99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a:cs typeface="+mn-ea"/>
                  <a:sym typeface="+mn-lt"/>
                </a:rPr>
                <a:t>01</a:t>
              </a:r>
            </a:p>
          </p:txBody>
        </p:sp>
        <p:sp>
          <p:nvSpPr>
            <p:cNvPr id="17" name="矩形 16"/>
            <p:cNvSpPr/>
            <p:nvPr/>
          </p:nvSpPr>
          <p:spPr>
            <a:xfrm>
              <a:off x="11239" y="1059"/>
              <a:ext cx="6455" cy="1870"/>
            </a:xfrm>
            <a:prstGeom prst="rect">
              <a:avLst/>
            </a:prstGeom>
            <a:solidFill>
              <a:schemeClr val="bg1"/>
            </a:solidFill>
            <a:ln w="12700" cap="flat" cmpd="sng" algn="ctr">
              <a:noFill/>
              <a:prstDash val="solid"/>
              <a:miter lim="800000"/>
            </a:ln>
            <a:effectLst>
              <a:outerShdw blurRad="317500" dist="127000" dir="2700000" algn="tl" rotWithShape="0">
                <a:prstClr val="black">
                  <a:alpha val="25000"/>
                </a:prstClr>
              </a:outerShdw>
            </a:effectLst>
          </p:spPr>
          <p:txBody>
            <a:bodyPr wrap="none" rtlCol="0" anchor="ctr"/>
            <a:lstStyle/>
            <a:p>
              <a:pPr algn="ctr"/>
              <a:endParaRPr lang="zh-CN" altLang="en-US" sz="1400" kern="0">
                <a:solidFill>
                  <a:srgbClr val="FF8556"/>
                </a:solidFill>
                <a:cs typeface="+mn-ea"/>
                <a:sym typeface="+mn-lt"/>
              </a:endParaRPr>
            </a:p>
          </p:txBody>
        </p:sp>
        <p:sp>
          <p:nvSpPr>
            <p:cNvPr id="18" name="矩形 17"/>
            <p:cNvSpPr/>
            <p:nvPr/>
          </p:nvSpPr>
          <p:spPr>
            <a:xfrm>
              <a:off x="11427" y="1878"/>
              <a:ext cx="5953" cy="1280"/>
            </a:xfrm>
            <a:prstGeom prst="rect">
              <a:avLst/>
            </a:prstGeom>
          </p:spPr>
          <p:txBody>
            <a:bodyPr wrap="square">
              <a:spAutoFit/>
            </a:bodyPr>
            <a:lstStyle/>
            <a:p>
              <a:pPr>
                <a:lnSpc>
                  <a:spcPct val="130000"/>
                </a:lnSpc>
              </a:pPr>
              <a:r>
                <a:rPr lang="zh-CN" altLang="en-US" sz="1200">
                  <a:solidFill>
                    <a:schemeClr val="bg1">
                      <a:lumMod val="65000"/>
                    </a:schemeClr>
                  </a:solidFill>
                  <a:cs typeface="+mn-ea"/>
                  <a:sym typeface="+mn-lt"/>
                </a:rPr>
                <a:t>Ut wisi enim ad minim veniam, quis nostrud exerci tation ullamcorper nibh euismod tincidunt ut laoreet dolore</a:t>
              </a:r>
            </a:p>
          </p:txBody>
        </p:sp>
        <p:sp>
          <p:nvSpPr>
            <p:cNvPr id="19" name="文本框 18"/>
            <p:cNvSpPr txBox="1"/>
            <p:nvPr/>
          </p:nvSpPr>
          <p:spPr>
            <a:xfrm>
              <a:off x="11427" y="1354"/>
              <a:ext cx="2560" cy="582"/>
            </a:xfrm>
            <a:prstGeom prst="rect">
              <a:avLst/>
            </a:prstGeom>
            <a:noFill/>
          </p:spPr>
          <p:txBody>
            <a:bodyPr wrap="none" rtlCol="0">
              <a:spAutoFit/>
            </a:bodyPr>
            <a:lstStyle/>
            <a:p>
              <a:pPr algn="l"/>
              <a:r>
                <a:rPr lang="en-US" altLang="zh-CN" dirty="0">
                  <a:solidFill>
                    <a:schemeClr val="tx1">
                      <a:lumMod val="75000"/>
                      <a:lumOff val="25000"/>
                    </a:schemeClr>
                  </a:solidFill>
                  <a:cs typeface="+mn-ea"/>
                  <a:sym typeface="+mn-lt"/>
                </a:rPr>
                <a:t>Add title text</a:t>
              </a:r>
              <a:endParaRPr lang="zh-CN" altLang="en-US" dirty="0">
                <a:solidFill>
                  <a:schemeClr val="tx1">
                    <a:lumMod val="75000"/>
                    <a:lumOff val="25000"/>
                  </a:schemeClr>
                </a:solidFill>
                <a:cs typeface="+mn-ea"/>
                <a:sym typeface="+mn-lt"/>
              </a:endParaRPr>
            </a:p>
          </p:txBody>
        </p:sp>
        <p:sp>
          <p:nvSpPr>
            <p:cNvPr id="20" name="矩形 19"/>
            <p:cNvSpPr/>
            <p:nvPr/>
          </p:nvSpPr>
          <p:spPr>
            <a:xfrm>
              <a:off x="9319" y="3303"/>
              <a:ext cx="1920" cy="4112"/>
            </a:xfrm>
            <a:prstGeom prst="rect">
              <a:avLst/>
            </a:prstGeom>
            <a:solidFill>
              <a:srgbClr val="9BA99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a:cs typeface="+mn-ea"/>
                  <a:sym typeface="+mn-lt"/>
                </a:rPr>
                <a:t>02</a:t>
              </a:r>
              <a:endParaRPr lang="en-US" altLang="en-US" sz="2400">
                <a:cs typeface="+mn-ea"/>
                <a:sym typeface="+mn-lt"/>
              </a:endParaRPr>
            </a:p>
          </p:txBody>
        </p:sp>
        <p:sp>
          <p:nvSpPr>
            <p:cNvPr id="21" name="矩形 20"/>
            <p:cNvSpPr/>
            <p:nvPr/>
          </p:nvSpPr>
          <p:spPr>
            <a:xfrm>
              <a:off x="11239" y="3303"/>
              <a:ext cx="6455" cy="4112"/>
            </a:xfrm>
            <a:prstGeom prst="rect">
              <a:avLst/>
            </a:prstGeom>
            <a:solidFill>
              <a:schemeClr val="bg1"/>
            </a:solidFill>
            <a:ln w="12700" cap="flat" cmpd="sng" algn="ctr">
              <a:noFill/>
              <a:prstDash val="solid"/>
              <a:miter lim="800000"/>
            </a:ln>
            <a:effectLst>
              <a:outerShdw blurRad="317500" dist="127000" dir="2700000" algn="tl" rotWithShape="0">
                <a:prstClr val="black">
                  <a:alpha val="25000"/>
                </a:prstClr>
              </a:outerShdw>
            </a:effectLst>
          </p:spPr>
          <p:txBody>
            <a:bodyPr wrap="none" rtlCol="0" anchor="ctr"/>
            <a:lstStyle/>
            <a:p>
              <a:pPr algn="ctr"/>
              <a:endParaRPr lang="zh-CN" altLang="en-US" sz="1400" kern="0">
                <a:solidFill>
                  <a:srgbClr val="FF8556"/>
                </a:solidFill>
                <a:cs typeface="+mn-ea"/>
                <a:sym typeface="+mn-lt"/>
              </a:endParaRPr>
            </a:p>
          </p:txBody>
        </p:sp>
        <p:sp>
          <p:nvSpPr>
            <p:cNvPr id="22" name="矩形 21"/>
            <p:cNvSpPr/>
            <p:nvPr/>
          </p:nvSpPr>
          <p:spPr>
            <a:xfrm>
              <a:off x="11427" y="4106"/>
              <a:ext cx="5953" cy="1280"/>
            </a:xfrm>
            <a:prstGeom prst="rect">
              <a:avLst/>
            </a:prstGeom>
          </p:spPr>
          <p:txBody>
            <a:bodyPr wrap="square">
              <a:spAutoFit/>
            </a:bodyPr>
            <a:lstStyle/>
            <a:p>
              <a:pPr>
                <a:lnSpc>
                  <a:spcPct val="130000"/>
                </a:lnSpc>
              </a:pPr>
              <a:r>
                <a:rPr lang="zh-CN" altLang="en-US" sz="1200">
                  <a:solidFill>
                    <a:schemeClr val="bg1">
                      <a:lumMod val="65000"/>
                    </a:schemeClr>
                  </a:solidFill>
                  <a:cs typeface="+mn-ea"/>
                  <a:sym typeface="+mn-lt"/>
                </a:rPr>
                <a:t>Ut wisi enim ad minim veniam, quis nostrud exerci tation ullamcorper nibh euismod tincidunt ut laoreet dolore</a:t>
              </a:r>
            </a:p>
          </p:txBody>
        </p:sp>
        <p:sp>
          <p:nvSpPr>
            <p:cNvPr id="23" name="矩形 22"/>
            <p:cNvSpPr/>
            <p:nvPr/>
          </p:nvSpPr>
          <p:spPr>
            <a:xfrm>
              <a:off x="9319" y="7788"/>
              <a:ext cx="1920" cy="1870"/>
            </a:xfrm>
            <a:prstGeom prst="rect">
              <a:avLst/>
            </a:prstGeom>
            <a:solidFill>
              <a:srgbClr val="9BA99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a:cs typeface="+mn-ea"/>
                  <a:sym typeface="+mn-lt"/>
                </a:rPr>
                <a:t>03</a:t>
              </a:r>
              <a:endParaRPr lang="en-US" altLang="en-US" sz="2400">
                <a:cs typeface="+mn-ea"/>
                <a:sym typeface="+mn-lt"/>
              </a:endParaRPr>
            </a:p>
          </p:txBody>
        </p:sp>
        <p:sp>
          <p:nvSpPr>
            <p:cNvPr id="24" name="矩形 23"/>
            <p:cNvSpPr/>
            <p:nvPr/>
          </p:nvSpPr>
          <p:spPr>
            <a:xfrm>
              <a:off x="11239" y="7788"/>
              <a:ext cx="6455" cy="1870"/>
            </a:xfrm>
            <a:prstGeom prst="rect">
              <a:avLst/>
            </a:prstGeom>
            <a:solidFill>
              <a:schemeClr val="bg1"/>
            </a:solidFill>
            <a:ln w="12700" cap="flat" cmpd="sng" algn="ctr">
              <a:noFill/>
              <a:prstDash val="solid"/>
              <a:miter lim="800000"/>
            </a:ln>
            <a:effectLst>
              <a:outerShdw blurRad="317500" dist="127000" dir="2700000" algn="tl" rotWithShape="0">
                <a:prstClr val="black">
                  <a:alpha val="25000"/>
                </a:prstClr>
              </a:outerShdw>
            </a:effectLst>
          </p:spPr>
          <p:txBody>
            <a:bodyPr wrap="none" rtlCol="0" anchor="ctr"/>
            <a:lstStyle/>
            <a:p>
              <a:pPr algn="ctr"/>
              <a:endParaRPr lang="zh-CN" altLang="en-US" sz="1400" kern="0">
                <a:solidFill>
                  <a:srgbClr val="FF8556"/>
                </a:solidFill>
                <a:cs typeface="+mn-ea"/>
                <a:sym typeface="+mn-lt"/>
              </a:endParaRPr>
            </a:p>
          </p:txBody>
        </p:sp>
        <p:sp>
          <p:nvSpPr>
            <p:cNvPr id="25" name="矩形 24"/>
            <p:cNvSpPr/>
            <p:nvPr/>
          </p:nvSpPr>
          <p:spPr>
            <a:xfrm>
              <a:off x="11427" y="8589"/>
              <a:ext cx="6267" cy="1280"/>
            </a:xfrm>
            <a:prstGeom prst="rect">
              <a:avLst/>
            </a:prstGeom>
          </p:spPr>
          <p:txBody>
            <a:bodyPr wrap="square">
              <a:spAutoFit/>
            </a:bodyPr>
            <a:lstStyle/>
            <a:p>
              <a:pPr>
                <a:lnSpc>
                  <a:spcPct val="130000"/>
                </a:lnSpc>
              </a:pPr>
              <a:r>
                <a:rPr lang="zh-CN" altLang="en-US" sz="1200" dirty="0">
                  <a:solidFill>
                    <a:schemeClr val="bg1">
                      <a:lumMod val="65000"/>
                    </a:schemeClr>
                  </a:solidFill>
                  <a:cs typeface="+mn-ea"/>
                  <a:sym typeface="+mn-lt"/>
                </a:rPr>
                <a:t>Ut wisi enim ad minim veniam, quis nostrud exerci tation ullamcorper nibh euismod tincidunt ut laoreet dolore</a:t>
              </a:r>
            </a:p>
          </p:txBody>
        </p:sp>
        <p:sp>
          <p:nvSpPr>
            <p:cNvPr id="26" name="文本框 25"/>
            <p:cNvSpPr txBox="1"/>
            <p:nvPr/>
          </p:nvSpPr>
          <p:spPr>
            <a:xfrm>
              <a:off x="11427" y="8066"/>
              <a:ext cx="2560" cy="582"/>
            </a:xfrm>
            <a:prstGeom prst="rect">
              <a:avLst/>
            </a:prstGeom>
            <a:noFill/>
          </p:spPr>
          <p:txBody>
            <a:bodyPr wrap="none" rtlCol="0">
              <a:spAutoFit/>
            </a:bodyPr>
            <a:lstStyle/>
            <a:p>
              <a:pPr algn="l"/>
              <a:r>
                <a:rPr lang="en-US" altLang="zh-CN" dirty="0">
                  <a:solidFill>
                    <a:schemeClr val="tx1">
                      <a:lumMod val="75000"/>
                      <a:lumOff val="25000"/>
                    </a:schemeClr>
                  </a:solidFill>
                  <a:cs typeface="+mn-ea"/>
                  <a:sym typeface="+mn-lt"/>
                </a:rPr>
                <a:t>Add title text</a:t>
              </a:r>
              <a:endParaRPr lang="zh-CN" altLang="en-US" dirty="0">
                <a:solidFill>
                  <a:schemeClr val="tx1">
                    <a:lumMod val="75000"/>
                    <a:lumOff val="25000"/>
                  </a:schemeClr>
                </a:solidFill>
                <a:cs typeface="+mn-ea"/>
                <a:sym typeface="+mn-lt"/>
              </a:endParaRPr>
            </a:p>
          </p:txBody>
        </p:sp>
        <p:sp>
          <p:nvSpPr>
            <p:cNvPr id="28" name="文本框 27"/>
            <p:cNvSpPr txBox="1"/>
            <p:nvPr/>
          </p:nvSpPr>
          <p:spPr>
            <a:xfrm>
              <a:off x="11427" y="3588"/>
              <a:ext cx="2560" cy="582"/>
            </a:xfrm>
            <a:prstGeom prst="rect">
              <a:avLst/>
            </a:prstGeom>
            <a:noFill/>
          </p:spPr>
          <p:txBody>
            <a:bodyPr wrap="none" rtlCol="0">
              <a:spAutoFit/>
            </a:bodyPr>
            <a:lstStyle/>
            <a:p>
              <a:pPr algn="l"/>
              <a:r>
                <a:rPr lang="en-US" altLang="zh-CN" dirty="0">
                  <a:solidFill>
                    <a:schemeClr val="tx1">
                      <a:lumMod val="75000"/>
                      <a:lumOff val="25000"/>
                    </a:schemeClr>
                  </a:solidFill>
                  <a:cs typeface="+mn-ea"/>
                  <a:sym typeface="+mn-lt"/>
                </a:rPr>
                <a:t>Add title text</a:t>
              </a:r>
              <a:endParaRPr lang="zh-CN" altLang="en-US" dirty="0">
                <a:solidFill>
                  <a:schemeClr val="tx1">
                    <a:lumMod val="75000"/>
                    <a:lumOff val="25000"/>
                  </a:schemeClr>
                </a:solidFill>
                <a:cs typeface="+mn-ea"/>
                <a:sym typeface="+mn-lt"/>
              </a:endParaRPr>
            </a:p>
          </p:txBody>
        </p:sp>
        <p:sp>
          <p:nvSpPr>
            <p:cNvPr id="29" name="文本框 28"/>
            <p:cNvSpPr txBox="1"/>
            <p:nvPr/>
          </p:nvSpPr>
          <p:spPr>
            <a:xfrm>
              <a:off x="11627" y="5392"/>
              <a:ext cx="1106" cy="533"/>
            </a:xfrm>
            <a:prstGeom prst="rect">
              <a:avLst/>
            </a:prstGeom>
            <a:noFill/>
          </p:spPr>
          <p:txBody>
            <a:bodyPr wrap="none" rtlCol="0">
              <a:spAutoFit/>
            </a:bodyPr>
            <a:lstStyle/>
            <a:p>
              <a:pPr algn="l"/>
              <a:r>
                <a:rPr lang="en-US" altLang="zh-CN" sz="1600" dirty="0" err="1">
                  <a:solidFill>
                    <a:srgbClr val="6B7278"/>
                  </a:solidFill>
                  <a:cs typeface="+mn-ea"/>
                  <a:sym typeface="+mn-lt"/>
                </a:rPr>
                <a:t>textA</a:t>
              </a:r>
              <a:endParaRPr lang="en-US" altLang="zh-CN" sz="1600" dirty="0">
                <a:solidFill>
                  <a:srgbClr val="6B7278"/>
                </a:solidFill>
                <a:cs typeface="+mn-ea"/>
                <a:sym typeface="+mn-lt"/>
              </a:endParaRPr>
            </a:p>
          </p:txBody>
        </p:sp>
        <p:cxnSp>
          <p:nvCxnSpPr>
            <p:cNvPr id="31" name="直接连接符 30"/>
            <p:cNvCxnSpPr/>
            <p:nvPr/>
          </p:nvCxnSpPr>
          <p:spPr>
            <a:xfrm>
              <a:off x="11627" y="6071"/>
              <a:ext cx="5640" cy="0"/>
            </a:xfrm>
            <a:prstGeom prst="line">
              <a:avLst/>
            </a:prstGeom>
            <a:ln w="101600">
              <a:solidFill>
                <a:schemeClr val="bg1">
                  <a:lumMod val="75000"/>
                  <a:alpha val="5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1596" y="6071"/>
              <a:ext cx="4299" cy="0"/>
            </a:xfrm>
            <a:prstGeom prst="line">
              <a:avLst/>
            </a:prstGeom>
            <a:gradFill flip="none" rotWithShape="1">
              <a:gsLst>
                <a:gs pos="16000">
                  <a:srgbClr val="FF8556"/>
                </a:gs>
                <a:gs pos="50000">
                  <a:srgbClr val="FF9C47"/>
                </a:gs>
                <a:gs pos="100000">
                  <a:srgbClr val="FEAD38"/>
                </a:gs>
              </a:gsLst>
              <a:lin ang="18900000" scaled="1"/>
              <a:tileRect/>
            </a:gradFill>
            <a:ln w="101600">
              <a:solidFill>
                <a:srgbClr val="9BA99B"/>
              </a:solidFill>
            </a:ln>
          </p:spPr>
          <p:style>
            <a:lnRef idx="2">
              <a:schemeClr val="accent1">
                <a:shade val="50000"/>
              </a:schemeClr>
            </a:lnRef>
            <a:fillRef idx="1">
              <a:schemeClr val="accent1"/>
            </a:fillRef>
            <a:effectRef idx="0">
              <a:schemeClr val="accent1"/>
            </a:effectRef>
            <a:fontRef idx="minor">
              <a:schemeClr val="lt1"/>
            </a:fontRef>
          </p:style>
        </p:cxnSp>
        <p:sp>
          <p:nvSpPr>
            <p:cNvPr id="37" name="文本框 36"/>
            <p:cNvSpPr txBox="1"/>
            <p:nvPr/>
          </p:nvSpPr>
          <p:spPr>
            <a:xfrm>
              <a:off x="11627" y="6409"/>
              <a:ext cx="1081" cy="533"/>
            </a:xfrm>
            <a:prstGeom prst="rect">
              <a:avLst/>
            </a:prstGeom>
            <a:noFill/>
          </p:spPr>
          <p:txBody>
            <a:bodyPr wrap="none" rtlCol="0">
              <a:spAutoFit/>
            </a:bodyPr>
            <a:lstStyle/>
            <a:p>
              <a:r>
                <a:rPr lang="en-US" altLang="zh-CN" sz="1600" dirty="0" err="1">
                  <a:solidFill>
                    <a:srgbClr val="6B7278"/>
                  </a:solidFill>
                  <a:cs typeface="+mn-ea"/>
                  <a:sym typeface="+mn-lt"/>
                </a:rPr>
                <a:t>textB</a:t>
              </a:r>
              <a:endParaRPr lang="zh-CN" altLang="en-US" sz="1600" dirty="0">
                <a:solidFill>
                  <a:srgbClr val="6B7278"/>
                </a:solidFill>
                <a:cs typeface="+mn-ea"/>
                <a:sym typeface="+mn-lt"/>
              </a:endParaRPr>
            </a:p>
          </p:txBody>
        </p:sp>
        <p:cxnSp>
          <p:nvCxnSpPr>
            <p:cNvPr id="38" name="直接连接符 37"/>
            <p:cNvCxnSpPr/>
            <p:nvPr/>
          </p:nvCxnSpPr>
          <p:spPr>
            <a:xfrm>
              <a:off x="11596" y="7089"/>
              <a:ext cx="5640" cy="0"/>
            </a:xfrm>
            <a:prstGeom prst="line">
              <a:avLst/>
            </a:prstGeom>
            <a:ln w="101600">
              <a:solidFill>
                <a:schemeClr val="bg1">
                  <a:lumMod val="75000"/>
                  <a:alpha val="5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1564" y="7089"/>
              <a:ext cx="4909" cy="0"/>
            </a:xfrm>
            <a:prstGeom prst="line">
              <a:avLst/>
            </a:prstGeom>
            <a:gradFill flip="none" rotWithShape="1">
              <a:gsLst>
                <a:gs pos="16000">
                  <a:srgbClr val="FF8556"/>
                </a:gs>
                <a:gs pos="50000">
                  <a:srgbClr val="FF9C47"/>
                </a:gs>
                <a:gs pos="100000">
                  <a:srgbClr val="FEAD38"/>
                </a:gs>
              </a:gsLst>
              <a:lin ang="18900000" scaled="1"/>
              <a:tileRect/>
            </a:gradFill>
            <a:ln w="101600">
              <a:solidFill>
                <a:srgbClr val="9BA99B"/>
              </a:solidFill>
            </a:ln>
          </p:spPr>
          <p:style>
            <a:lnRef idx="2">
              <a:schemeClr val="accent1">
                <a:shade val="50000"/>
              </a:schemeClr>
            </a:lnRef>
            <a:fillRef idx="1">
              <a:schemeClr val="accent1"/>
            </a:fillRef>
            <a:effectRef idx="0">
              <a:schemeClr val="accent1"/>
            </a:effectRef>
            <a:fontRef idx="minor">
              <a:schemeClr val="lt1"/>
            </a:fontRef>
          </p:style>
        </p:cxnSp>
        <p:sp>
          <p:nvSpPr>
            <p:cNvPr id="41" name="文本框 40"/>
            <p:cNvSpPr txBox="1"/>
            <p:nvPr/>
          </p:nvSpPr>
          <p:spPr>
            <a:xfrm>
              <a:off x="16341" y="5416"/>
              <a:ext cx="957" cy="533"/>
            </a:xfrm>
            <a:prstGeom prst="rect">
              <a:avLst/>
            </a:prstGeom>
            <a:noFill/>
          </p:spPr>
          <p:txBody>
            <a:bodyPr wrap="none" rtlCol="0">
              <a:spAutoFit/>
            </a:bodyPr>
            <a:lstStyle/>
            <a:p>
              <a:r>
                <a:rPr lang="en-US" altLang="zh-CN" sz="1600">
                  <a:solidFill>
                    <a:schemeClr val="bg1">
                      <a:lumMod val="65000"/>
                    </a:schemeClr>
                  </a:solidFill>
                  <a:cs typeface="+mn-ea"/>
                  <a:sym typeface="+mn-lt"/>
                </a:rPr>
                <a:t>75%</a:t>
              </a:r>
            </a:p>
          </p:txBody>
        </p:sp>
        <p:sp>
          <p:nvSpPr>
            <p:cNvPr id="42" name="文本框 41"/>
            <p:cNvSpPr txBox="1"/>
            <p:nvPr/>
          </p:nvSpPr>
          <p:spPr>
            <a:xfrm>
              <a:off x="16341" y="6377"/>
              <a:ext cx="957" cy="533"/>
            </a:xfrm>
            <a:prstGeom prst="rect">
              <a:avLst/>
            </a:prstGeom>
            <a:noFill/>
          </p:spPr>
          <p:txBody>
            <a:bodyPr wrap="none" rtlCol="0">
              <a:spAutoFit/>
            </a:bodyPr>
            <a:lstStyle/>
            <a:p>
              <a:r>
                <a:rPr lang="en-US" altLang="zh-CN" sz="1600">
                  <a:solidFill>
                    <a:schemeClr val="bg1">
                      <a:lumMod val="65000"/>
                    </a:schemeClr>
                  </a:solidFill>
                  <a:cs typeface="+mn-ea"/>
                  <a:sym typeface="+mn-lt"/>
                </a:rPr>
                <a:t>89%</a:t>
              </a:r>
            </a:p>
          </p:txBody>
        </p:sp>
        <p:grpSp>
          <p:nvGrpSpPr>
            <p:cNvPr id="9" name="组合 8"/>
            <p:cNvGrpSpPr/>
            <p:nvPr/>
          </p:nvGrpSpPr>
          <p:grpSpPr>
            <a:xfrm>
              <a:off x="1331" y="1059"/>
              <a:ext cx="7838" cy="8473"/>
              <a:chOff x="1331" y="1059"/>
              <a:chExt cx="7838" cy="8473"/>
            </a:xfrm>
          </p:grpSpPr>
          <p:grpSp>
            <p:nvGrpSpPr>
              <p:cNvPr id="8" name="组合 7"/>
              <p:cNvGrpSpPr/>
              <p:nvPr/>
            </p:nvGrpSpPr>
            <p:grpSpPr>
              <a:xfrm>
                <a:off x="1331" y="1059"/>
                <a:ext cx="7397" cy="8473"/>
                <a:chOff x="1331" y="1059"/>
                <a:chExt cx="7397" cy="8473"/>
              </a:xfrm>
            </p:grpSpPr>
            <p:sp>
              <p:nvSpPr>
                <p:cNvPr id="46" name="Freeform: Shape 45"/>
                <p:cNvSpPr/>
                <p:nvPr/>
              </p:nvSpPr>
              <p:spPr bwMode="auto">
                <a:xfrm rot="1800000">
                  <a:off x="5337" y="6263"/>
                  <a:ext cx="3392" cy="3269"/>
                </a:xfrm>
                <a:custGeom>
                  <a:avLst/>
                  <a:gdLst>
                    <a:gd name="connsiteX0" fmla="*/ 1217613 w 1312863"/>
                    <a:gd name="connsiteY0" fmla="*/ 641350 h 1265238"/>
                    <a:gd name="connsiteX1" fmla="*/ 1312863 w 1312863"/>
                    <a:gd name="connsiteY1" fmla="*/ 808038 h 1265238"/>
                    <a:gd name="connsiteX2" fmla="*/ 1146175 w 1312863"/>
                    <a:gd name="connsiteY2" fmla="*/ 906463 h 1265238"/>
                    <a:gd name="connsiteX3" fmla="*/ 1098550 w 1312863"/>
                    <a:gd name="connsiteY3" fmla="*/ 436563 h 1265238"/>
                    <a:gd name="connsiteX4" fmla="*/ 1166813 w 1312863"/>
                    <a:gd name="connsiteY4" fmla="*/ 555626 h 1265238"/>
                    <a:gd name="connsiteX5" fmla="*/ 1060450 w 1312863"/>
                    <a:gd name="connsiteY5" fmla="*/ 954088 h 1265238"/>
                    <a:gd name="connsiteX6" fmla="*/ 939800 w 1312863"/>
                    <a:gd name="connsiteY6" fmla="*/ 1025526 h 1265238"/>
                    <a:gd name="connsiteX7" fmla="*/ 979488 w 1312863"/>
                    <a:gd name="connsiteY7" fmla="*/ 227013 h 1265238"/>
                    <a:gd name="connsiteX8" fmla="*/ 1047750 w 1312863"/>
                    <a:gd name="connsiteY8" fmla="*/ 346076 h 1265238"/>
                    <a:gd name="connsiteX9" fmla="*/ 850900 w 1312863"/>
                    <a:gd name="connsiteY9" fmla="*/ 1077913 h 1265238"/>
                    <a:gd name="connsiteX10" fmla="*/ 730250 w 1312863"/>
                    <a:gd name="connsiteY10" fmla="*/ 1146176 h 1265238"/>
                    <a:gd name="connsiteX11" fmla="*/ 854075 w 1312863"/>
                    <a:gd name="connsiteY11" fmla="*/ 20638 h 1265238"/>
                    <a:gd name="connsiteX12" fmla="*/ 927100 w 1312863"/>
                    <a:gd name="connsiteY12" fmla="*/ 141288 h 1265238"/>
                    <a:gd name="connsiteX13" fmla="*/ 646112 w 1312863"/>
                    <a:gd name="connsiteY13" fmla="*/ 1196976 h 1265238"/>
                    <a:gd name="connsiteX14" fmla="*/ 520700 w 1312863"/>
                    <a:gd name="connsiteY14" fmla="*/ 1265238 h 1265238"/>
                    <a:gd name="connsiteX15" fmla="*/ 461963 w 1312863"/>
                    <a:gd name="connsiteY15" fmla="*/ 192087 h 1265238"/>
                    <a:gd name="connsiteX16" fmla="*/ 581026 w 1312863"/>
                    <a:gd name="connsiteY16" fmla="*/ 123825 h 1265238"/>
                    <a:gd name="connsiteX17" fmla="*/ 333376 w 1312863"/>
                    <a:gd name="connsiteY17" fmla="*/ 1038225 h 1265238"/>
                    <a:gd name="connsiteX18" fmla="*/ 265113 w 1312863"/>
                    <a:gd name="connsiteY18" fmla="*/ 919162 h 1265238"/>
                    <a:gd name="connsiteX19" fmla="*/ 252413 w 1312863"/>
                    <a:gd name="connsiteY19" fmla="*/ 312738 h 1265238"/>
                    <a:gd name="connsiteX20" fmla="*/ 371475 w 1312863"/>
                    <a:gd name="connsiteY20" fmla="*/ 244475 h 1265238"/>
                    <a:gd name="connsiteX21" fmla="*/ 214313 w 1312863"/>
                    <a:gd name="connsiteY21" fmla="*/ 830263 h 1265238"/>
                    <a:gd name="connsiteX22" fmla="*/ 146051 w 1312863"/>
                    <a:gd name="connsiteY22" fmla="*/ 709613 h 1265238"/>
                    <a:gd name="connsiteX23" fmla="*/ 0 w 1312863"/>
                    <a:gd name="connsiteY23" fmla="*/ 457200 h 1265238"/>
                    <a:gd name="connsiteX24" fmla="*/ 166688 w 1312863"/>
                    <a:gd name="connsiteY24" fmla="*/ 363538 h 1265238"/>
                    <a:gd name="connsiteX25" fmla="*/ 93662 w 1312863"/>
                    <a:gd name="connsiteY25" fmla="*/ 623888 h 1265238"/>
                    <a:gd name="connsiteX26" fmla="*/ 785813 w 1312863"/>
                    <a:gd name="connsiteY26" fmla="*/ 0 h 1265238"/>
                    <a:gd name="connsiteX27" fmla="*/ 452437 w 1312863"/>
                    <a:gd name="connsiteY27" fmla="*/ 1244600 h 1265238"/>
                    <a:gd name="connsiteX28" fmla="*/ 384175 w 1312863"/>
                    <a:gd name="connsiteY28" fmla="*/ 1123950 h 1265238"/>
                    <a:gd name="connsiteX29" fmla="*/ 666750 w 1312863"/>
                    <a:gd name="connsiteY29" fmla="*/ 73025 h 126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2863" h="1265238">
                      <a:moveTo>
                        <a:pt x="1217613" y="641350"/>
                      </a:moveTo>
                      <a:lnTo>
                        <a:pt x="1312863" y="808038"/>
                      </a:lnTo>
                      <a:lnTo>
                        <a:pt x="1146175" y="906463"/>
                      </a:lnTo>
                      <a:close/>
                      <a:moveTo>
                        <a:pt x="1098550" y="436563"/>
                      </a:moveTo>
                      <a:lnTo>
                        <a:pt x="1166813" y="555626"/>
                      </a:lnTo>
                      <a:lnTo>
                        <a:pt x="1060450" y="954088"/>
                      </a:lnTo>
                      <a:lnTo>
                        <a:pt x="939800" y="1025526"/>
                      </a:lnTo>
                      <a:close/>
                      <a:moveTo>
                        <a:pt x="979488" y="227013"/>
                      </a:moveTo>
                      <a:lnTo>
                        <a:pt x="1047750" y="346076"/>
                      </a:lnTo>
                      <a:lnTo>
                        <a:pt x="850900" y="1077913"/>
                      </a:lnTo>
                      <a:lnTo>
                        <a:pt x="730250" y="1146176"/>
                      </a:lnTo>
                      <a:close/>
                      <a:moveTo>
                        <a:pt x="854075" y="20638"/>
                      </a:moveTo>
                      <a:lnTo>
                        <a:pt x="927100" y="141288"/>
                      </a:lnTo>
                      <a:lnTo>
                        <a:pt x="646112" y="1196976"/>
                      </a:lnTo>
                      <a:lnTo>
                        <a:pt x="520700" y="1265238"/>
                      </a:lnTo>
                      <a:close/>
                      <a:moveTo>
                        <a:pt x="461963" y="192087"/>
                      </a:moveTo>
                      <a:lnTo>
                        <a:pt x="581026" y="123825"/>
                      </a:lnTo>
                      <a:lnTo>
                        <a:pt x="333376" y="1038225"/>
                      </a:lnTo>
                      <a:lnTo>
                        <a:pt x="265113" y="919162"/>
                      </a:lnTo>
                      <a:close/>
                      <a:moveTo>
                        <a:pt x="252413" y="312738"/>
                      </a:moveTo>
                      <a:lnTo>
                        <a:pt x="371475" y="244475"/>
                      </a:lnTo>
                      <a:lnTo>
                        <a:pt x="214313" y="830263"/>
                      </a:lnTo>
                      <a:lnTo>
                        <a:pt x="146051" y="709613"/>
                      </a:lnTo>
                      <a:close/>
                      <a:moveTo>
                        <a:pt x="0" y="457200"/>
                      </a:moveTo>
                      <a:lnTo>
                        <a:pt x="166688" y="363538"/>
                      </a:lnTo>
                      <a:lnTo>
                        <a:pt x="93662" y="623888"/>
                      </a:lnTo>
                      <a:close/>
                      <a:moveTo>
                        <a:pt x="785813" y="0"/>
                      </a:moveTo>
                      <a:lnTo>
                        <a:pt x="452437" y="1244600"/>
                      </a:lnTo>
                      <a:lnTo>
                        <a:pt x="384175" y="1123950"/>
                      </a:lnTo>
                      <a:lnTo>
                        <a:pt x="666750" y="73025"/>
                      </a:lnTo>
                      <a:close/>
                    </a:path>
                  </a:pathLst>
                </a:custGeom>
                <a:solidFill>
                  <a:srgbClr val="748773">
                    <a:alpha val="35000"/>
                  </a:srgbClr>
                </a:solidFill>
                <a:ln w="9525">
                  <a:noFill/>
                  <a:round/>
                </a:ln>
              </p:spPr>
              <p:txBody>
                <a:bodyPr vert="horz" wrap="square" lIns="91440" tIns="45720" rIns="91440" bIns="45720" numCol="1" anchor="t" anchorCtr="0" compatLnSpc="1">
                  <a:noAutofit/>
                </a:bodyPr>
                <a:lstStyle/>
                <a:p>
                  <a:endParaRPr lang="en-US">
                    <a:cs typeface="+mn-ea"/>
                    <a:sym typeface="+mn-lt"/>
                  </a:endParaRPr>
                </a:p>
              </p:txBody>
            </p:sp>
            <p:sp>
              <p:nvSpPr>
                <p:cNvPr id="6" name="Rectangle 19"/>
                <p:cNvSpPr/>
                <p:nvPr/>
              </p:nvSpPr>
              <p:spPr>
                <a:xfrm>
                  <a:off x="1331" y="1059"/>
                  <a:ext cx="7209" cy="7209"/>
                </a:xfrm>
                <a:prstGeom prst="rect">
                  <a:avLst/>
                </a:prstGeom>
                <a:solidFill>
                  <a:schemeClr val="bg1"/>
                </a:solidFill>
                <a:ln>
                  <a:noFill/>
                </a:ln>
                <a:effectLst>
                  <a:outerShdw blurRad="1270000" dist="635000" dir="2700000" sx="85000" sy="8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2" name="TextBox 25"/>
              <p:cNvSpPr txBox="1"/>
              <p:nvPr/>
            </p:nvSpPr>
            <p:spPr>
              <a:xfrm>
                <a:off x="1728" y="2135"/>
                <a:ext cx="7441" cy="1210"/>
              </a:xfrm>
              <a:prstGeom prst="rect">
                <a:avLst/>
              </a:prstGeom>
              <a:noFill/>
            </p:spPr>
            <p:txBody>
              <a:bodyPr wrap="square" rtlCol="0">
                <a:spAutoFit/>
              </a:bodyPr>
              <a:lstStyle/>
              <a:p>
                <a:r>
                  <a:rPr lang="en-US" altLang="zh-CN" sz="4400" dirty="0">
                    <a:solidFill>
                      <a:schemeClr val="tx1">
                        <a:lumMod val="75000"/>
                        <a:lumOff val="25000"/>
                      </a:schemeClr>
                    </a:solidFill>
                    <a:cs typeface="+mn-ea"/>
                    <a:sym typeface="+mn-lt"/>
                  </a:rPr>
                  <a:t>Add title text</a:t>
                </a:r>
                <a:endParaRPr lang="zh-CN" altLang="en-US" sz="4400" b="1" dirty="0">
                  <a:solidFill>
                    <a:srgbClr val="748773"/>
                  </a:solidFill>
                  <a:cs typeface="+mn-ea"/>
                  <a:sym typeface="+mn-lt"/>
                </a:endParaRPr>
              </a:p>
            </p:txBody>
          </p:sp>
          <p:grpSp>
            <p:nvGrpSpPr>
              <p:cNvPr id="3" name="Group 1"/>
              <p:cNvGrpSpPr/>
              <p:nvPr/>
            </p:nvGrpSpPr>
            <p:grpSpPr>
              <a:xfrm>
                <a:off x="1818" y="3673"/>
                <a:ext cx="6906" cy="2333"/>
                <a:chOff x="1880007" y="3528047"/>
                <a:chExt cx="4385188" cy="1481455"/>
              </a:xfrm>
            </p:grpSpPr>
            <p:sp>
              <p:nvSpPr>
                <p:cNvPr id="4" name="TextBox 26"/>
                <p:cNvSpPr txBox="1"/>
                <p:nvPr/>
              </p:nvSpPr>
              <p:spPr>
                <a:xfrm>
                  <a:off x="1880007" y="3528047"/>
                  <a:ext cx="4385188" cy="338554"/>
                </a:xfrm>
                <a:prstGeom prst="rect">
                  <a:avLst/>
                </a:prstGeom>
                <a:noFill/>
              </p:spPr>
              <p:txBody>
                <a:bodyPr wrap="square" rtlCol="0">
                  <a:spAutoFit/>
                </a:bodyPr>
                <a:lstStyle/>
                <a:p>
                  <a:r>
                    <a:rPr lang="en-US" sz="1600" dirty="0">
                      <a:solidFill>
                        <a:schemeClr val="tx1">
                          <a:lumMod val="75000"/>
                          <a:lumOff val="25000"/>
                        </a:schemeClr>
                      </a:solidFill>
                      <a:cs typeface="+mn-ea"/>
                      <a:sym typeface="+mn-lt"/>
                    </a:rPr>
                    <a:t>Creative Image Slide</a:t>
                  </a:r>
                </a:p>
              </p:txBody>
            </p:sp>
            <p:sp>
              <p:nvSpPr>
                <p:cNvPr id="5" name="TextBox 27"/>
                <p:cNvSpPr txBox="1"/>
                <p:nvPr/>
              </p:nvSpPr>
              <p:spPr>
                <a:xfrm>
                  <a:off x="1880007" y="3866502"/>
                  <a:ext cx="4194810" cy="1143000"/>
                </a:xfrm>
                <a:prstGeom prst="rect">
                  <a:avLst/>
                </a:prstGeom>
                <a:noFill/>
              </p:spPr>
              <p:txBody>
                <a:bodyPr wrap="square" rtlCol="0">
                  <a:spAutoFit/>
                </a:bodyPr>
                <a:lstStyle/>
                <a:p>
                  <a:pPr>
                    <a:lnSpc>
                      <a:spcPct val="114000"/>
                    </a:lnSpc>
                  </a:pPr>
                  <a:r>
                    <a:rPr lang="en-US" sz="1200" b="1" dirty="0">
                      <a:solidFill>
                        <a:schemeClr val="bg1">
                          <a:lumMod val="65000"/>
                        </a:schemeClr>
                      </a:solidFill>
                      <a:cs typeface="+mn-ea"/>
                      <a:sym typeface="+mn-lt"/>
                    </a:rPr>
                    <a:t>A wonderful serenity </a:t>
                  </a:r>
                  <a:r>
                    <a:rPr lang="en-US" sz="1200" dirty="0">
                      <a:solidFill>
                        <a:schemeClr val="bg1">
                          <a:lumMod val="65000"/>
                        </a:schemeClr>
                      </a:solidFill>
                      <a:cs typeface="+mn-ea"/>
                      <a:sym typeface="+mn-lt"/>
                    </a:rPr>
                    <a:t>has taken possession of my entire soul, like these sweet mornings of spring which I enjoy with my whole heart. I am alone, and feel the charm of existence in this spot, which was created for the bliss of souls like mine. </a:t>
                  </a:r>
                </a:p>
              </p:txBody>
            </p:sp>
          </p:grpSp>
        </p:grpSp>
      </p:grpSp>
      <p:sp>
        <p:nvSpPr>
          <p:cNvPr id="11" name="TextBox 25"/>
          <p:cNvSpPr txBox="1"/>
          <p:nvPr/>
        </p:nvSpPr>
        <p:spPr>
          <a:xfrm>
            <a:off x="9749155" y="6296025"/>
            <a:ext cx="1031240" cy="252730"/>
          </a:xfrm>
          <a:prstGeom prst="rect">
            <a:avLst/>
          </a:prstGeom>
          <a:noFill/>
        </p:spPr>
        <p:txBody>
          <a:bodyPr wrap="square" rtlCol="0">
            <a:spAutoFit/>
          </a:bodyPr>
          <a:lstStyle/>
          <a:p>
            <a:pPr algn="r"/>
            <a:r>
              <a:rPr lang="en-US" sz="1050" spc="300" dirty="0">
                <a:solidFill>
                  <a:schemeClr val="bg1">
                    <a:lumMod val="75000"/>
                  </a:schemeClr>
                </a:solidFill>
                <a:cs typeface="+mn-ea"/>
                <a:sym typeface="+mn-lt"/>
              </a:rPr>
              <a:t>the text</a:t>
            </a:r>
          </a:p>
        </p:txBody>
      </p:sp>
      <p:sp>
        <p:nvSpPr>
          <p:cNvPr id="14" name="TextBox 26"/>
          <p:cNvSpPr txBox="1"/>
          <p:nvPr/>
        </p:nvSpPr>
        <p:spPr>
          <a:xfrm>
            <a:off x="507020" y="6295892"/>
            <a:ext cx="2103446" cy="252730"/>
          </a:xfrm>
          <a:prstGeom prst="rect">
            <a:avLst/>
          </a:prstGeom>
          <a:noFill/>
        </p:spPr>
        <p:txBody>
          <a:bodyPr wrap="square" rtlCol="0">
            <a:spAutoFit/>
          </a:bodyPr>
          <a:lstStyle/>
          <a:p>
            <a:r>
              <a:rPr lang="en-US" sz="1050" spc="300" dirty="0">
                <a:solidFill>
                  <a:schemeClr val="bg1">
                    <a:lumMod val="75000"/>
                  </a:schemeClr>
                </a:solidFill>
                <a:cs typeface="+mn-ea"/>
                <a:sym typeface="+mn-lt"/>
              </a:rPr>
              <a:t>clcike here change</a:t>
            </a:r>
          </a:p>
        </p:txBody>
      </p:sp>
      <p:sp>
        <p:nvSpPr>
          <p:cNvPr id="30"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882978" y="3141116"/>
            <a:ext cx="8494793" cy="31393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srgbClr val="9BA99B"/>
                </a:solidFill>
                <a:effectLst/>
                <a:uLnTx/>
                <a:uFillTx/>
                <a:latin typeface="Calibri" panose="020F0502020204030204"/>
                <a:ea typeface="游ゴシック" panose="020B0400000000000000" pitchFamily="34" charset="-128"/>
                <a:cs typeface="Arial" panose="020B0604020202020204" pitchFamily="34" charset="0"/>
              </a:rPr>
              <a:t>If you liked the presentation and want to thank, you can follow me on social networks </a:t>
            </a:r>
            <a:r>
              <a:rPr kumimoji="0" lang="es-CO" altLang="ja-JP" sz="1800" b="0" i="0" u="none" strike="noStrike" kern="1200" cap="none" spc="0" normalizeH="0" baseline="0" noProof="0" dirty="0">
                <a:ln>
                  <a:noFill/>
                </a:ln>
                <a:solidFill>
                  <a:srgbClr val="9BA99B"/>
                </a:solidFill>
                <a:effectLst/>
                <a:uLnTx/>
                <a:uFillTx/>
                <a:latin typeface="Calibri" panose="020F0502020204030204"/>
                <a:ea typeface="游ゴシック" panose="020B0400000000000000" pitchFamily="34" charset="-128"/>
                <a:cs typeface="Arial" panose="020B0604020202020204" pitchFamily="34" charset="0"/>
                <a:sym typeface="Wingdings" panose="05000000000000000000" pitchFamily="2" charset="2"/>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altLang="ja-JP" sz="1800" b="0" i="0" u="none" strike="noStrike" kern="1200" cap="none" spc="0" normalizeH="0" baseline="0" noProof="0" dirty="0">
              <a:ln>
                <a:noFill/>
              </a:ln>
              <a:solidFill>
                <a:srgbClr val="9BA99B"/>
              </a:solidFill>
              <a:effectLst/>
              <a:uLnTx/>
              <a:uFillTx/>
              <a:latin typeface="Calibri" panose="020F0502020204030204"/>
              <a:ea typeface="游ゴシック" panose="020B0400000000000000" pitchFamily="34" charset="-128"/>
              <a:cs typeface="Arial" panose="020B0604020202020204" pitchFamily="34" charset="0"/>
              <a:sym typeface="Wingdings" panose="05000000000000000000" pitchFamily="2" charset="2"/>
            </a:endParaRPr>
          </a:p>
          <a:p>
            <a:pPr algn="ctr" defTabSz="457200">
              <a:defRPr/>
            </a:pPr>
            <a:r>
              <a:rPr lang="es-CO" altLang="ja-JP" b="1" dirty="0">
                <a:solidFill>
                  <a:srgbClr val="9BA99B"/>
                </a:solidFill>
                <a:cs typeface="Arial" panose="020B0604020202020204" pitchFamily="34" charset="0"/>
                <a:hlinkClick r:id="rId2">
                  <a:extLst>
                    <a:ext uri="{A12FA001-AC4F-418D-AE19-62706E023703}">
                      <ahyp:hlinkClr xmlns:ahyp="http://schemas.microsoft.com/office/drawing/2018/hyperlinkcolor" val="tx"/>
                    </a:ext>
                  </a:extLst>
                </a:hlinkClick>
              </a:rPr>
              <a:t>https://www.youtube.com/c/S</a:t>
            </a:r>
            <a:r>
              <a:rPr lang="en-US" altLang="zh-CN" b="1" dirty="0" err="1">
                <a:solidFill>
                  <a:srgbClr val="9BA99B"/>
                </a:solidFill>
                <a:cs typeface="Arial" panose="020B0604020202020204" pitchFamily="34" charset="0"/>
                <a:hlinkClick r:id="rId2">
                  <a:extLst>
                    <a:ext uri="{A12FA001-AC4F-418D-AE19-62706E023703}">
                      <ahyp:hlinkClr xmlns:ahyp="http://schemas.microsoft.com/office/drawing/2018/hyperlinkcolor" val="tx"/>
                    </a:ext>
                  </a:extLst>
                </a:hlinkClick>
              </a:rPr>
              <a:t>lidesfree</a:t>
            </a:r>
            <a:endParaRPr lang="es-CO" altLang="ja-JP" b="1" dirty="0">
              <a:solidFill>
                <a:srgbClr val="9BA99B"/>
              </a:solidFill>
              <a:latin typeface="Calibri" panose="020F0502020204030204"/>
              <a:ea typeface="游ゴシック" panose="020B0400000000000000" pitchFamily="34" charset="-128"/>
              <a:cs typeface="Arial" panose="020B0604020202020204" pitchFamily="34" charset="0"/>
              <a:sym typeface="Wingdings" panose="05000000000000000000" pitchFamily="2" charset="2"/>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altLang="ja-JP" sz="1800" b="0" i="0" u="none" strike="noStrike" kern="1200" cap="none" spc="0" normalizeH="0" baseline="0" noProof="0" dirty="0">
              <a:ln>
                <a:noFill/>
              </a:ln>
              <a:solidFill>
                <a:srgbClr val="9BA99B"/>
              </a:solidFill>
              <a:effectLst/>
              <a:uLnTx/>
              <a:uFillTx/>
              <a:latin typeface="Calibri" panose="020F0502020204030204"/>
              <a:ea typeface="游ゴシック" panose="020B0400000000000000" pitchFamily="34"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altLang="ja-JP" sz="1800" b="0" i="0" u="none" strike="noStrike" kern="1200" cap="none" spc="0" normalizeH="0" baseline="0" noProof="0" dirty="0">
                <a:ln>
                  <a:noFill/>
                </a:ln>
                <a:solidFill>
                  <a:srgbClr val="0563C1"/>
                </a:solidFill>
                <a:effectLst/>
                <a:uLnTx/>
                <a:uFillTx/>
                <a:latin typeface="Calibri" panose="020F0502020204030204"/>
                <a:ea typeface="游ゴシック" panose="020B0400000000000000" pitchFamily="34" charset="-128"/>
                <a:cs typeface="Arial" panose="020B0604020202020204" pitchFamily="34" charset="0"/>
                <a:hlinkClick r:id="rId3">
                  <a:extLst>
                    <a:ext uri="{A12FA001-AC4F-418D-AE19-62706E023703}">
                      <ahyp:hlinkClr xmlns:ahyp="http://schemas.microsoft.com/office/drawing/2018/hyperlinkcolor" val="tx"/>
                    </a:ext>
                  </a:extLst>
                </a:hlinkClick>
              </a:rPr>
              <a:t>https://www.instagram.com/</a:t>
            </a:r>
            <a:r>
              <a:rPr kumimoji="0" lang="en-US" altLang="zh-CN" sz="1800" b="0" i="0" u="none" strike="noStrike" kern="1200" cap="none" spc="0" normalizeH="0" baseline="0" noProof="0" dirty="0" err="1">
                <a:ln>
                  <a:noFill/>
                </a:ln>
                <a:solidFill>
                  <a:srgbClr val="0563C1"/>
                </a:solidFill>
                <a:effectLst/>
                <a:uLnTx/>
                <a:uFillTx/>
                <a:latin typeface="Calibri" panose="020F0502020204030204"/>
                <a:ea typeface="等线" panose="02010600030101010101" pitchFamily="2" charset="-122"/>
                <a:cs typeface="Arial" panose="020B0604020202020204" pitchFamily="34" charset="0"/>
                <a:hlinkClick r:id="rId3">
                  <a:extLst>
                    <a:ext uri="{A12FA001-AC4F-418D-AE19-62706E023703}">
                      <ahyp:hlinkClr xmlns:ahyp="http://schemas.microsoft.com/office/drawing/2018/hyperlinkcolor" val="tx"/>
                    </a:ext>
                  </a:extLst>
                </a:hlinkClick>
              </a:rPr>
              <a:t>slidesfree</a:t>
            </a:r>
            <a:r>
              <a:rPr kumimoji="0" lang="es-CO" altLang="ja-JP" sz="1800" b="0" i="0" u="none" strike="noStrike" kern="1200" cap="none" spc="0" normalizeH="0" baseline="0" noProof="0" dirty="0">
                <a:ln>
                  <a:noFill/>
                </a:ln>
                <a:solidFill>
                  <a:srgbClr val="9BA99B"/>
                </a:solidFill>
                <a:effectLst/>
                <a:uLnTx/>
                <a:uFillTx/>
                <a:latin typeface="Calibri" panose="020F0502020204030204"/>
                <a:ea typeface="游ゴシック" panose="020B0400000000000000" pitchFamily="34" charset="-128"/>
                <a:cs typeface="Arial" panose="020B0604020202020204" pitchFamily="34" charset="0"/>
                <a:hlinkClick r:id="rId3">
                  <a:extLst>
                    <a:ext uri="{A12FA001-AC4F-418D-AE19-62706E023703}">
                      <ahyp:hlinkClr xmlns:ahyp="http://schemas.microsoft.com/office/drawing/2018/hyperlinkcolor" val="tx"/>
                    </a:ext>
                  </a:extLst>
                </a:hlinkClick>
              </a:rPr>
              <a:t>/ </a:t>
            </a:r>
            <a:endParaRPr kumimoji="0" lang="es-CO" altLang="ja-JP" sz="1800" b="0" i="0" u="none" strike="noStrike" kern="1200" cap="none" spc="0" normalizeH="0" baseline="0" noProof="0" dirty="0">
              <a:ln>
                <a:noFill/>
              </a:ln>
              <a:solidFill>
                <a:srgbClr val="9BA99B"/>
              </a:solidFill>
              <a:effectLst/>
              <a:uLnTx/>
              <a:uFillTx/>
              <a:latin typeface="Calibri" panose="020F0502020204030204"/>
              <a:ea typeface="游ゴシック" panose="020B0400000000000000" pitchFamily="34"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altLang="ja-JP" sz="1800" b="0" i="0" u="none" strike="noStrike" kern="1200" cap="none" spc="0" normalizeH="0" baseline="0" noProof="0" dirty="0">
              <a:ln>
                <a:noFill/>
              </a:ln>
              <a:solidFill>
                <a:srgbClr val="9BA99B"/>
              </a:solidFill>
              <a:effectLst/>
              <a:uLnTx/>
              <a:uFillTx/>
              <a:latin typeface="Calibri" panose="020F0502020204030204"/>
              <a:ea typeface="游ゴシック" panose="020B0400000000000000" pitchFamily="34"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altLang="ja-JP" sz="1800" b="0" i="0" u="none" strike="noStrike" kern="1200" cap="none" spc="0" normalizeH="0" baseline="0" noProof="0" dirty="0">
                <a:ln>
                  <a:noFill/>
                </a:ln>
                <a:solidFill>
                  <a:srgbClr val="9BA99B"/>
                </a:solidFill>
                <a:effectLst/>
                <a:uLnTx/>
                <a:uFillTx/>
                <a:latin typeface="Calibri" panose="020F0502020204030204"/>
                <a:ea typeface="游ゴシック" panose="020B0400000000000000" pitchFamily="34" charset="-128"/>
                <a:cs typeface="Arial" panose="020B0604020202020204" pitchFamily="34" charset="0"/>
                <a:hlinkClick r:id="rId4">
                  <a:extLst>
                    <a:ext uri="{A12FA001-AC4F-418D-AE19-62706E023703}">
                      <ahyp:hlinkClr xmlns:ahyp="http://schemas.microsoft.com/office/drawing/2018/hyperlinkcolor" val="tx"/>
                    </a:ext>
                  </a:extLst>
                </a:hlinkClick>
              </a:rPr>
              <a:t>https://www.facebook.com/freeppt7/</a:t>
            </a:r>
            <a:endParaRPr kumimoji="0" lang="es-CO" altLang="ja-JP" sz="1800" b="0" i="0" u="none" strike="noStrike" kern="1200" cap="none" spc="0" normalizeH="0" baseline="0" noProof="0" dirty="0">
              <a:ln>
                <a:noFill/>
              </a:ln>
              <a:solidFill>
                <a:srgbClr val="9BA99B"/>
              </a:solidFill>
              <a:effectLst/>
              <a:uLnTx/>
              <a:uFillTx/>
              <a:latin typeface="Calibri" panose="020F0502020204030204"/>
              <a:ea typeface="游ゴシック" panose="020B0400000000000000" pitchFamily="34"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altLang="ja-JP" sz="1800" b="0" i="0" u="none" strike="noStrike" kern="1200" cap="none" spc="0" normalizeH="0" baseline="0" noProof="0" dirty="0">
              <a:ln>
                <a:noFill/>
              </a:ln>
              <a:solidFill>
                <a:srgbClr val="9BA99B"/>
              </a:solidFill>
              <a:effectLst/>
              <a:uLnTx/>
              <a:uFillTx/>
              <a:latin typeface="Calibri" panose="020F0502020204030204"/>
              <a:ea typeface="游ゴシック" panose="020B0400000000000000" pitchFamily="34"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altLang="ja-JP" sz="1800" b="0" i="0" u="none" strike="noStrike" kern="1200" cap="none" spc="0" normalizeH="0" baseline="0" noProof="0" dirty="0">
                <a:ln>
                  <a:noFill/>
                </a:ln>
                <a:solidFill>
                  <a:srgbClr val="9BA99B"/>
                </a:solidFill>
                <a:effectLst/>
                <a:uLnTx/>
                <a:uFillTx/>
                <a:latin typeface="Calibri" panose="020F0502020204030204"/>
                <a:ea typeface="游ゴシック" panose="020B0400000000000000" pitchFamily="34" charset="-128"/>
                <a:cs typeface="Arial" panose="020B0604020202020204" pitchFamily="34" charset="0"/>
                <a:hlinkClick r:id="rId5">
                  <a:extLst>
                    <a:ext uri="{A12FA001-AC4F-418D-AE19-62706E023703}">
                      <ahyp:hlinkClr xmlns:ahyp="http://schemas.microsoft.com/office/drawing/2018/hyperlinkcolor" val="tx"/>
                    </a:ext>
                  </a:extLst>
                </a:hlinkClick>
              </a:rPr>
              <a:t>https://www.facebook.com/groups/best.PowerPoint.templates</a:t>
            </a:r>
            <a:endParaRPr kumimoji="0" lang="es-CO" altLang="ja-JP" sz="1800" b="0" i="0" u="none" strike="noStrike" kern="1200" cap="none" spc="0" normalizeH="0" baseline="0" noProof="0" dirty="0">
              <a:ln>
                <a:noFill/>
              </a:ln>
              <a:solidFill>
                <a:srgbClr val="9BA99B"/>
              </a:solidFill>
              <a:effectLst/>
              <a:uLnTx/>
              <a:uFillTx/>
              <a:latin typeface="Calibri" panose="020F0502020204030204"/>
              <a:ea typeface="游ゴシック" panose="020B0400000000000000" pitchFamily="34"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altLang="ja-JP" sz="1800" b="0" i="0" u="none" strike="noStrike" kern="1200" cap="none" spc="0" normalizeH="0" baseline="0" noProof="0" dirty="0">
              <a:ln>
                <a:noFill/>
              </a:ln>
              <a:solidFill>
                <a:srgbClr val="9BA99B"/>
              </a:solidFill>
              <a:effectLst/>
              <a:uLnTx/>
              <a:uFillTx/>
              <a:latin typeface="Calibri" panose="020F0502020204030204"/>
              <a:ea typeface="游ゴシック" panose="020B0400000000000000" pitchFamily="34"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altLang="ja-JP" sz="1800" b="0" i="0" u="none" strike="noStrike" kern="1200" cap="none" spc="0" normalizeH="0" baseline="0" noProof="0" dirty="0">
                <a:ln>
                  <a:noFill/>
                </a:ln>
                <a:solidFill>
                  <a:srgbClr val="9BA99B"/>
                </a:solidFill>
                <a:effectLst/>
                <a:uLnTx/>
                <a:uFillTx/>
                <a:latin typeface="Calibri" panose="020F0502020204030204"/>
                <a:ea typeface="游ゴシック" panose="020B0400000000000000" pitchFamily="34" charset="-128"/>
                <a:cs typeface="Arial" panose="020B0604020202020204" pitchFamily="34" charset="0"/>
                <a:hlinkClick r:id="rId6">
                  <a:extLst>
                    <a:ext uri="{A12FA001-AC4F-418D-AE19-62706E023703}">
                      <ahyp:hlinkClr xmlns:ahyp="http://schemas.microsoft.com/office/drawing/2018/hyperlinkcolor" val="tx"/>
                    </a:ext>
                  </a:extLst>
                </a:hlinkClick>
              </a:rPr>
              <a:t>https://twitter.com/freeppt7_com</a:t>
            </a:r>
            <a:endParaRPr kumimoji="0" lang="es-CO" altLang="ja-JP" sz="1800" b="0" i="0" u="none" strike="noStrike" kern="1200" cap="none" spc="0" normalizeH="0" baseline="0" noProof="0" dirty="0">
              <a:ln>
                <a:noFill/>
              </a:ln>
              <a:solidFill>
                <a:srgbClr val="9BA99B"/>
              </a:solidFill>
              <a:effectLst/>
              <a:uLnTx/>
              <a:uFillTx/>
              <a:latin typeface="Calibri" panose="020F0502020204030204"/>
              <a:ea typeface="游ゴシック" panose="020B0400000000000000" pitchFamily="34" charset="-128"/>
              <a:cs typeface="Arial" panose="020B0604020202020204" pitchFamily="34" charset="0"/>
            </a:endParaRPr>
          </a:p>
        </p:txBody>
      </p:sp>
      <p:sp>
        <p:nvSpPr>
          <p:cNvPr id="5" name="タイトル 15">
            <a:extLst>
              <a:ext uri="{FF2B5EF4-FFF2-40B4-BE49-F238E27FC236}">
                <a16:creationId xmlns:a16="http://schemas.microsoft.com/office/drawing/2014/main" id="{657B3C8B-748F-BED5-8932-B0576BC6F105}"/>
              </a:ext>
            </a:extLst>
          </p:cNvPr>
          <p:cNvSpPr txBox="1">
            <a:spLocks/>
          </p:cNvSpPr>
          <p:nvPr/>
        </p:nvSpPr>
        <p:spPr>
          <a:xfrm>
            <a:off x="0" y="460318"/>
            <a:ext cx="12192000" cy="10572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b="1">
                <a:solidFill>
                  <a:schemeClr val="tx1">
                    <a:lumMod val="65000"/>
                    <a:lumOff val="35000"/>
                  </a:schemeClr>
                </a:solidFill>
                <a:latin typeface="Lato Light" panose="020F0302020204030203" pitchFamily="34" charset="0"/>
              </a:rPr>
              <a:t>Please follow us for more information:</a:t>
            </a:r>
            <a:endParaRPr kumimoji="1" lang="en-US" altLang="ja-JP" b="1" dirty="0">
              <a:solidFill>
                <a:schemeClr val="tx1">
                  <a:lumMod val="65000"/>
                  <a:lumOff val="35000"/>
                </a:schemeClr>
              </a:solidFill>
              <a:latin typeface="Lato Light" panose="020F0302020204030203" pitchFamily="34" charset="0"/>
            </a:endParaRPr>
          </a:p>
        </p:txBody>
      </p:sp>
      <p:sp>
        <p:nvSpPr>
          <p:cNvPr id="6" name="サブタイトル 16">
            <a:extLst>
              <a:ext uri="{FF2B5EF4-FFF2-40B4-BE49-F238E27FC236}">
                <a16:creationId xmlns:a16="http://schemas.microsoft.com/office/drawing/2014/main" id="{EDF80F13-6C15-B316-0CD6-205EEDF31CD2}"/>
              </a:ext>
            </a:extLst>
          </p:cNvPr>
          <p:cNvSpPr txBox="1">
            <a:spLocks/>
          </p:cNvSpPr>
          <p:nvPr/>
        </p:nvSpPr>
        <p:spPr>
          <a:xfrm>
            <a:off x="1882978" y="1527128"/>
            <a:ext cx="8229600" cy="2149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solidFill>
                  <a:srgbClr val="9BA99B"/>
                </a:solidFill>
                <a:hlinkClick r:id="rId7">
                  <a:extLst>
                    <a:ext uri="{A12FA001-AC4F-418D-AE19-62706E023703}">
                      <ahyp:hlinkClr xmlns:ahyp="http://schemas.microsoft.com/office/drawing/2018/hyperlinkcolor" val="tx"/>
                    </a:ext>
                  </a:extLst>
                </a:hlinkClick>
              </a:rPr>
              <a:t>https://www.jpppt.com/ </a:t>
            </a:r>
            <a:endParaRPr lang="en-US" sz="2400" dirty="0">
              <a:solidFill>
                <a:srgbClr val="9BA99B"/>
              </a:solidFill>
            </a:endParaRPr>
          </a:p>
          <a:p>
            <a:pPr marL="0" indent="0" algn="ctr">
              <a:buFont typeface="Arial" panose="020B0604020202020204" pitchFamily="34" charset="0"/>
              <a:buNone/>
            </a:pPr>
            <a:r>
              <a:rPr lang="en-US" sz="2400" dirty="0">
                <a:solidFill>
                  <a:srgbClr val="9BA99B"/>
                </a:solidFill>
                <a:hlinkClick r:id="rId8">
                  <a:extLst>
                    <a:ext uri="{A12FA001-AC4F-418D-AE19-62706E023703}">
                      <ahyp:hlinkClr xmlns:ahyp="http://schemas.microsoft.com/office/drawing/2018/hyperlinkcolor" val="tx"/>
                    </a:ext>
                  </a:extLst>
                </a:hlinkClick>
              </a:rPr>
              <a:t>www.freeppt7.com</a:t>
            </a:r>
            <a:endParaRPr lang="en-US" sz="2400" dirty="0">
              <a:solidFill>
                <a:srgbClr val="9BA99B"/>
              </a:solidFill>
            </a:endParaRPr>
          </a:p>
          <a:p>
            <a:pPr marL="0" indent="0" algn="ctr">
              <a:buFont typeface="Arial" panose="020B0604020202020204" pitchFamily="34" charset="0"/>
              <a:buNone/>
            </a:pPr>
            <a:r>
              <a:rPr lang="en-US" altLang="ja-JP" sz="2400" dirty="0">
                <a:solidFill>
                  <a:srgbClr val="9BA99B"/>
                </a:solidFill>
                <a:cs typeface="Arial" panose="020B0604020202020204" pitchFamily="34" charset="0"/>
              </a:rPr>
              <a:t>Pics: </a:t>
            </a:r>
            <a:r>
              <a:rPr lang="en-US" altLang="ja-JP" sz="2400" dirty="0">
                <a:solidFill>
                  <a:srgbClr val="9BA99B"/>
                </a:solidFill>
                <a:cs typeface="Arial" panose="020B0604020202020204" pitchFamily="34" charset="0"/>
                <a:hlinkClick r:id="rId9">
                  <a:extLst>
                    <a:ext uri="{A12FA001-AC4F-418D-AE19-62706E023703}">
                      <ahyp:hlinkClr xmlns:ahyp="http://schemas.microsoft.com/office/drawing/2018/hyperlinkcolor" val="tx"/>
                    </a:ext>
                  </a:extLst>
                </a:hlinkClick>
              </a:rPr>
              <a:t>www.Pixabay.com</a:t>
            </a:r>
            <a:r>
              <a:rPr lang="en-US" altLang="ja-JP" sz="2400" dirty="0">
                <a:solidFill>
                  <a:srgbClr val="9BA99B"/>
                </a:solidFill>
                <a:cs typeface="Arial" panose="020B0604020202020204" pitchFamily="34" charset="0"/>
              </a:rPr>
              <a:t> </a:t>
            </a:r>
          </a:p>
          <a:p>
            <a:pPr marL="0" indent="0" algn="ctr">
              <a:buFont typeface="Arial" panose="020B0604020202020204" pitchFamily="34" charset="0"/>
              <a:buNone/>
            </a:pPr>
            <a:br>
              <a:rPr lang="en-US" altLang="ja-JP" sz="1600" dirty="0">
                <a:solidFill>
                  <a:srgbClr val="9BA99B"/>
                </a:solidFill>
                <a:cs typeface="Arial" panose="020B0604020202020204" pitchFamily="34" charset="0"/>
              </a:rPr>
            </a:br>
            <a:endParaRPr lang="en-US" altLang="ja-JP" sz="1600" dirty="0">
              <a:solidFill>
                <a:srgbClr val="9BA99B"/>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934387" y="953749"/>
            <a:ext cx="5161613" cy="5161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1" name="TextBox 70"/>
          <p:cNvSpPr txBox="1"/>
          <p:nvPr/>
        </p:nvSpPr>
        <p:spPr>
          <a:xfrm>
            <a:off x="1317202" y="2541325"/>
            <a:ext cx="3037312" cy="2308324"/>
          </a:xfrm>
          <a:prstGeom prst="rect">
            <a:avLst/>
          </a:prstGeom>
          <a:noFill/>
        </p:spPr>
        <p:txBody>
          <a:bodyPr wrap="square" rtlCol="0">
            <a:spAutoFit/>
          </a:bodyPr>
          <a:lstStyle/>
          <a:p>
            <a:r>
              <a:rPr lang="en-US" altLang="zh-CN" sz="4800" dirty="0">
                <a:solidFill>
                  <a:schemeClr val="tx1">
                    <a:lumMod val="75000"/>
                    <a:lumOff val="25000"/>
                  </a:schemeClr>
                </a:solidFill>
                <a:cs typeface="+mn-ea"/>
                <a:sym typeface="+mn-lt"/>
              </a:rPr>
              <a:t>Add title text</a:t>
            </a:r>
            <a:endParaRPr lang="zh-CN" altLang="en-US" sz="4800" dirty="0">
              <a:solidFill>
                <a:schemeClr val="tx1">
                  <a:lumMod val="75000"/>
                  <a:lumOff val="25000"/>
                </a:schemeClr>
              </a:solidFill>
              <a:cs typeface="+mn-ea"/>
              <a:sym typeface="+mn-lt"/>
            </a:endParaRPr>
          </a:p>
          <a:p>
            <a:endParaRPr lang="zh-CN" altLang="en-US" sz="4800" b="1" dirty="0">
              <a:solidFill>
                <a:srgbClr val="748773"/>
              </a:solidFill>
              <a:cs typeface="+mn-ea"/>
              <a:sym typeface="+mn-lt"/>
            </a:endParaRPr>
          </a:p>
        </p:txBody>
      </p:sp>
      <p:sp>
        <p:nvSpPr>
          <p:cNvPr id="72" name="TextBox 71"/>
          <p:cNvSpPr txBox="1"/>
          <p:nvPr/>
        </p:nvSpPr>
        <p:spPr>
          <a:xfrm>
            <a:off x="1345777" y="2279715"/>
            <a:ext cx="3037311" cy="26161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grpSp>
        <p:nvGrpSpPr>
          <p:cNvPr id="2" name="Group 1"/>
          <p:cNvGrpSpPr/>
          <p:nvPr/>
        </p:nvGrpSpPr>
        <p:grpSpPr>
          <a:xfrm>
            <a:off x="1345777" y="4320299"/>
            <a:ext cx="2887009" cy="1272912"/>
            <a:chOff x="1345777" y="4320299"/>
            <a:chExt cx="2887009" cy="1272912"/>
          </a:xfrm>
        </p:grpSpPr>
        <p:sp>
          <p:nvSpPr>
            <p:cNvPr id="73" name="TextBox 72"/>
            <p:cNvSpPr txBox="1"/>
            <p:nvPr/>
          </p:nvSpPr>
          <p:spPr>
            <a:xfrm>
              <a:off x="1345777" y="4320299"/>
              <a:ext cx="2664904" cy="338554"/>
            </a:xfrm>
            <a:prstGeom prst="rect">
              <a:avLst/>
            </a:prstGeom>
            <a:noFill/>
          </p:spPr>
          <p:txBody>
            <a:bodyPr wrap="square" rtlCol="0">
              <a:spAutoFit/>
            </a:bodyPr>
            <a:lstStyle/>
            <a:p>
              <a:r>
                <a:rPr lang="en-US" sz="1600" dirty="0">
                  <a:solidFill>
                    <a:schemeClr val="tx1">
                      <a:lumMod val="75000"/>
                      <a:lumOff val="25000"/>
                    </a:schemeClr>
                  </a:solidFill>
                  <a:cs typeface="+mn-ea"/>
                  <a:sym typeface="+mn-lt"/>
                </a:rPr>
                <a:t>Creative Image Slide</a:t>
              </a:r>
            </a:p>
          </p:txBody>
        </p:sp>
        <p:sp>
          <p:nvSpPr>
            <p:cNvPr id="74" name="TextBox 73"/>
            <p:cNvSpPr txBox="1"/>
            <p:nvPr/>
          </p:nvSpPr>
          <p:spPr>
            <a:xfrm>
              <a:off x="1345778" y="4658853"/>
              <a:ext cx="2887008" cy="934358"/>
            </a:xfrm>
            <a:prstGeom prst="rect">
              <a:avLst/>
            </a:prstGeom>
            <a:noFill/>
          </p:spPr>
          <p:txBody>
            <a:bodyPr wrap="square" rtlCol="0">
              <a:spAutoFit/>
            </a:bodyPr>
            <a:lstStyle/>
            <a:p>
              <a:pPr>
                <a:lnSpc>
                  <a:spcPct val="114000"/>
                </a:lnSpc>
              </a:pPr>
              <a:r>
                <a:rPr lang="en-US" sz="1200" b="1" dirty="0">
                  <a:solidFill>
                    <a:schemeClr val="bg1">
                      <a:lumMod val="65000"/>
                    </a:schemeClr>
                  </a:solidFill>
                  <a:cs typeface="+mn-ea"/>
                  <a:sym typeface="+mn-lt"/>
                </a:rPr>
                <a:t>A wonderful serenity </a:t>
              </a:r>
              <a:r>
                <a:rPr lang="en-US" sz="1200" dirty="0">
                  <a:solidFill>
                    <a:schemeClr val="bg1">
                      <a:lumMod val="65000"/>
                    </a:schemeClr>
                  </a:solidFill>
                  <a:cs typeface="+mn-ea"/>
                  <a:sym typeface="+mn-lt"/>
                </a:rPr>
                <a:t>has taken possession of my entire soul, like these sweet mornings of spring which I enjoy with my whole heart. </a:t>
              </a:r>
            </a:p>
          </p:txBody>
        </p:sp>
      </p:grpSp>
      <p:grpSp>
        <p:nvGrpSpPr>
          <p:cNvPr id="10" name="Group 21"/>
          <p:cNvGrpSpPr/>
          <p:nvPr/>
        </p:nvGrpSpPr>
        <p:grpSpPr>
          <a:xfrm>
            <a:off x="11191414" y="5937247"/>
            <a:ext cx="752930" cy="752930"/>
            <a:chOff x="11160804" y="5906634"/>
            <a:chExt cx="814163" cy="814163"/>
          </a:xfrm>
        </p:grpSpPr>
        <p:sp>
          <p:nvSpPr>
            <p:cNvPr id="11"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2"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13"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25</a:t>
            </a:fld>
            <a:endParaRPr lang="id-ID" sz="1200" i="0" dirty="0">
              <a:solidFill>
                <a:schemeClr val="bg1"/>
              </a:solidFill>
              <a:cs typeface="+mn-ea"/>
              <a:sym typeface="+mn-lt"/>
            </a:endParaRPr>
          </a:p>
        </p:txBody>
      </p:sp>
      <p:sp>
        <p:nvSpPr>
          <p:cNvPr id="14" name="TextBox 25"/>
          <p:cNvSpPr txBox="1"/>
          <p:nvPr/>
        </p:nvSpPr>
        <p:spPr>
          <a:xfrm>
            <a:off x="9749155" y="6296025"/>
            <a:ext cx="1031240" cy="252730"/>
          </a:xfrm>
          <a:prstGeom prst="rect">
            <a:avLst/>
          </a:prstGeom>
          <a:noFill/>
        </p:spPr>
        <p:txBody>
          <a:bodyPr wrap="square" rtlCol="0">
            <a:spAutoFit/>
          </a:bodyPr>
          <a:lstStyle/>
          <a:p>
            <a:pPr algn="r"/>
            <a:r>
              <a:rPr lang="en-US" sz="1050" spc="300" dirty="0">
                <a:solidFill>
                  <a:schemeClr val="bg1">
                    <a:lumMod val="75000"/>
                  </a:schemeClr>
                </a:solidFill>
                <a:cs typeface="+mn-ea"/>
                <a:sym typeface="+mn-lt"/>
              </a:rPr>
              <a:t>the text</a:t>
            </a:r>
          </a:p>
        </p:txBody>
      </p:sp>
      <p:sp>
        <p:nvSpPr>
          <p:cNvPr id="15" name="TextBox 26"/>
          <p:cNvSpPr txBox="1"/>
          <p:nvPr/>
        </p:nvSpPr>
        <p:spPr>
          <a:xfrm>
            <a:off x="507020" y="6295892"/>
            <a:ext cx="2103446" cy="252730"/>
          </a:xfrm>
          <a:prstGeom prst="rect">
            <a:avLst/>
          </a:prstGeom>
          <a:noFill/>
        </p:spPr>
        <p:txBody>
          <a:bodyPr wrap="square" rtlCol="0">
            <a:spAutoFit/>
          </a:bodyPr>
          <a:lstStyle/>
          <a:p>
            <a:r>
              <a:rPr lang="en-US" sz="1050" spc="300" dirty="0">
                <a:solidFill>
                  <a:schemeClr val="bg1">
                    <a:lumMod val="75000"/>
                  </a:schemeClr>
                </a:solidFill>
                <a:cs typeface="+mn-ea"/>
                <a:sym typeface="+mn-lt"/>
              </a:rPr>
              <a:t>clcike here change</a:t>
            </a:r>
          </a:p>
        </p:txBody>
      </p:sp>
      <p:sp>
        <p:nvSpPr>
          <p:cNvPr id="16"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 name="椭圆 3"/>
          <p:cNvSpPr/>
          <p:nvPr/>
        </p:nvSpPr>
        <p:spPr>
          <a:xfrm>
            <a:off x="5088890" y="2026920"/>
            <a:ext cx="2204720" cy="2204720"/>
          </a:xfrm>
          <a:prstGeom prst="ellipse">
            <a:avLst/>
          </a:prstGeom>
          <a:solidFill>
            <a:srgbClr val="D0D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4" name="图片占位符 33" descr="E:\设计\PPT\图片3.png图片3"/>
          <p:cNvPicPr>
            <a:picLocks noGrp="1" noChangeAspect="1"/>
          </p:cNvPicPr>
          <p:nvPr>
            <p:ph type="pic" sz="quarter" idx="10"/>
          </p:nvPr>
        </p:nvPicPr>
        <p:blipFill>
          <a:blip r:embed="rId3"/>
          <a:srcRect/>
          <a:stretch>
            <a:fillRect/>
          </a:stretch>
        </p:blipFill>
        <p:spPr>
          <a:xfrm flipH="1">
            <a:off x="6095214" y="487806"/>
            <a:ext cx="5163185" cy="5161613"/>
          </a:xfrm>
        </p:spPr>
      </p:pic>
      <p:sp>
        <p:nvSpPr>
          <p:cNvPr id="3" name="矩形 2"/>
          <p:cNvSpPr/>
          <p:nvPr/>
        </p:nvSpPr>
        <p:spPr>
          <a:xfrm>
            <a:off x="374227" y="621962"/>
            <a:ext cx="1943100" cy="1359535"/>
          </a:xfrm>
          <a:prstGeom prst="rect">
            <a:avLst/>
          </a:prstGeom>
        </p:spPr>
        <p:txBody>
          <a:bodyPr vert="horz" lIns="91440" tIns="45720" rIns="91440" bIns="45720" rtlCol="0" anchor="t">
            <a:noAutofit/>
          </a:bodyPr>
          <a:lstStyle/>
          <a:p>
            <a:pPr algn="l">
              <a:lnSpc>
                <a:spcPct val="90000"/>
              </a:lnSpc>
              <a:spcBef>
                <a:spcPct val="0"/>
              </a:spcBef>
            </a:pPr>
            <a:r>
              <a:rPr lang="zh-CN" altLang="en-US" sz="24000" spc="300" dirty="0">
                <a:solidFill>
                  <a:srgbClr val="9BA99B"/>
                </a:solidFill>
                <a:cs typeface="+mn-ea"/>
                <a:sym typeface="+mn-lt"/>
              </a:rPr>
              <a:t>”</a:t>
            </a:r>
          </a:p>
        </p:txBody>
      </p:sp>
      <p:sp>
        <p:nvSpPr>
          <p:cNvPr id="5" name="椭圆 4"/>
          <p:cNvSpPr/>
          <p:nvPr/>
        </p:nvSpPr>
        <p:spPr>
          <a:xfrm>
            <a:off x="4968240" y="4109720"/>
            <a:ext cx="422275" cy="422275"/>
          </a:xfrm>
          <a:prstGeom prst="ellipse">
            <a:avLst/>
          </a:prstGeom>
          <a:solidFill>
            <a:srgbClr val="D0D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750" fill="hold"/>
                                        <p:tgtEl>
                                          <p:spTgt spid="71"/>
                                        </p:tgtEl>
                                        <p:attrNameLst>
                                          <p:attrName>ppt_x</p:attrName>
                                        </p:attrNameLst>
                                      </p:cBhvr>
                                      <p:tavLst>
                                        <p:tav tm="0">
                                          <p:val>
                                            <p:strVal val="0-#ppt_w/2"/>
                                          </p:val>
                                        </p:tav>
                                        <p:tav tm="100000">
                                          <p:val>
                                            <p:strVal val="#ppt_x"/>
                                          </p:val>
                                        </p:tav>
                                      </p:tavLst>
                                    </p:anim>
                                    <p:anim calcmode="lin" valueType="num">
                                      <p:cBhvr additive="base">
                                        <p:cTn id="8" dur="75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7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par>
                                <p:cTn id="13" presetID="22" presetClass="entr" presetSubtype="8" fill="hold" grpId="0" nodeType="withEffect">
                                  <p:stCondLst>
                                    <p:cond delay="750"/>
                                  </p:stCondLst>
                                  <p:childTnLst>
                                    <p:set>
                                      <p:cBhvr>
                                        <p:cTn id="14" dur="1" fill="hold">
                                          <p:stCondLst>
                                            <p:cond delay="0"/>
                                          </p:stCondLst>
                                        </p:cTn>
                                        <p:tgtEl>
                                          <p:spTgt spid="72"/>
                                        </p:tgtEl>
                                        <p:attrNameLst>
                                          <p:attrName>style.visibility</p:attrName>
                                        </p:attrNameLst>
                                      </p:cBhvr>
                                      <p:to>
                                        <p:strVal val="visible"/>
                                      </p:to>
                                    </p:set>
                                    <p:animEffect transition="in" filter="wipe(left)">
                                      <p:cBhvr>
                                        <p:cTn id="15" dur="500"/>
                                        <p:tgtEl>
                                          <p:spTgt spid="72"/>
                                        </p:tgtEl>
                                      </p:cBhvr>
                                    </p:animEffect>
                                  </p:childTnLst>
                                </p:cTn>
                              </p:par>
                              <p:par>
                                <p:cTn id="16" presetID="2" presetClass="entr" presetSubtype="8" decel="100000" fill="hold" grpId="0" nodeType="withEffect">
                                  <p:stCondLst>
                                    <p:cond delay="0"/>
                                  </p:stCondLst>
                                  <p:childTnLst>
                                    <p:set>
                                      <p:cBhvr>
                                        <p:cTn id="17" dur="1" fill="hold">
                                          <p:stCondLst>
                                            <p:cond delay="0"/>
                                          </p:stCondLst>
                                        </p:cTn>
                                        <p:tgtEl>
                                          <p:spTgt spid="58"/>
                                        </p:tgtEl>
                                        <p:attrNameLst>
                                          <p:attrName>style.visibility</p:attrName>
                                        </p:attrNameLst>
                                      </p:cBhvr>
                                      <p:to>
                                        <p:strVal val="visible"/>
                                      </p:to>
                                    </p:set>
                                    <p:anim calcmode="lin" valueType="num">
                                      <p:cBhvr additive="base">
                                        <p:cTn id="18" dur="750" fill="hold"/>
                                        <p:tgtEl>
                                          <p:spTgt spid="58"/>
                                        </p:tgtEl>
                                        <p:attrNameLst>
                                          <p:attrName>ppt_x</p:attrName>
                                        </p:attrNameLst>
                                      </p:cBhvr>
                                      <p:tavLst>
                                        <p:tav tm="0">
                                          <p:val>
                                            <p:strVal val="0-#ppt_w/2"/>
                                          </p:val>
                                        </p:tav>
                                        <p:tav tm="100000">
                                          <p:val>
                                            <p:strVal val="#ppt_x"/>
                                          </p:val>
                                        </p:tav>
                                      </p:tavLst>
                                    </p:anim>
                                    <p:anim calcmode="lin" valueType="num">
                                      <p:cBhvr additive="base">
                                        <p:cTn id="19" dur="75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75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ldLvl="0" animBg="1"/>
      <p:bldP spid="71" grpId="0"/>
      <p:bldP spid="72" grpId="0"/>
      <p:bldP spid="4" grpId="0" bldLvl="0" animBg="1"/>
      <p:bldP spid="4" grpId="1" animBg="1"/>
      <p:bldP spid="3" grpId="0"/>
      <p:bldP spid="5" grpId="0" bldLvl="0" animBg="1"/>
      <p:bldP spid="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21"/>
          <p:cNvGrpSpPr/>
          <p:nvPr/>
        </p:nvGrpSpPr>
        <p:grpSpPr>
          <a:xfrm>
            <a:off x="11191414" y="5937247"/>
            <a:ext cx="752930" cy="752930"/>
            <a:chOff x="11160804" y="5906634"/>
            <a:chExt cx="814163" cy="814163"/>
          </a:xfrm>
        </p:grpSpPr>
        <p:sp>
          <p:nvSpPr>
            <p:cNvPr id="16"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7"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18"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3</a:t>
            </a:fld>
            <a:endParaRPr lang="id-ID" sz="1200" i="0" dirty="0">
              <a:solidFill>
                <a:schemeClr val="bg1"/>
              </a:solidFill>
              <a:cs typeface="+mn-ea"/>
              <a:sym typeface="+mn-lt"/>
            </a:endParaRPr>
          </a:p>
        </p:txBody>
      </p:sp>
      <p:pic>
        <p:nvPicPr>
          <p:cNvPr id="6" name="图片占位符 5" descr="E:\设计\PPT\图片6.png图片6"/>
          <p:cNvPicPr>
            <a:picLocks noGrp="1" noChangeAspect="1"/>
          </p:cNvPicPr>
          <p:nvPr>
            <p:ph type="pic" sz="quarter" idx="10"/>
          </p:nvPr>
        </p:nvPicPr>
        <p:blipFill>
          <a:blip r:embed="rId3"/>
          <a:srcRect/>
          <a:stretch>
            <a:fillRect/>
          </a:stretch>
        </p:blipFill>
        <p:spPr>
          <a:xfrm>
            <a:off x="4133850" y="1587"/>
            <a:ext cx="8058150" cy="6854825"/>
          </a:xfrm>
        </p:spPr>
      </p:pic>
      <p:pic>
        <p:nvPicPr>
          <p:cNvPr id="7" name="图片占位符 6"/>
          <p:cNvPicPr>
            <a:picLocks noGrp="1" noChangeAspect="1"/>
          </p:cNvPicPr>
          <p:nvPr>
            <p:ph type="pic" sz="quarter" idx="11"/>
          </p:nvPr>
        </p:nvPicPr>
        <p:blipFill>
          <a:blip r:embed="rId4" cstate="screen"/>
          <a:srcRect/>
          <a:stretch>
            <a:fillRect/>
          </a:stretch>
        </p:blipFill>
        <p:spPr>
          <a:xfrm>
            <a:off x="5741988" y="1592263"/>
            <a:ext cx="4948237" cy="3657600"/>
          </a:xfrm>
        </p:spPr>
      </p:pic>
      <p:sp>
        <p:nvSpPr>
          <p:cNvPr id="46" name="Freeform: Shape 45"/>
          <p:cNvSpPr/>
          <p:nvPr/>
        </p:nvSpPr>
        <p:spPr bwMode="auto">
          <a:xfrm rot="1800000">
            <a:off x="579483" y="3969688"/>
            <a:ext cx="2153682" cy="2075556"/>
          </a:xfrm>
          <a:custGeom>
            <a:avLst/>
            <a:gdLst>
              <a:gd name="connsiteX0" fmla="*/ 1217613 w 1312863"/>
              <a:gd name="connsiteY0" fmla="*/ 641350 h 1265238"/>
              <a:gd name="connsiteX1" fmla="*/ 1312863 w 1312863"/>
              <a:gd name="connsiteY1" fmla="*/ 808038 h 1265238"/>
              <a:gd name="connsiteX2" fmla="*/ 1146175 w 1312863"/>
              <a:gd name="connsiteY2" fmla="*/ 906463 h 1265238"/>
              <a:gd name="connsiteX3" fmla="*/ 1098550 w 1312863"/>
              <a:gd name="connsiteY3" fmla="*/ 436563 h 1265238"/>
              <a:gd name="connsiteX4" fmla="*/ 1166813 w 1312863"/>
              <a:gd name="connsiteY4" fmla="*/ 555626 h 1265238"/>
              <a:gd name="connsiteX5" fmla="*/ 1060450 w 1312863"/>
              <a:gd name="connsiteY5" fmla="*/ 954088 h 1265238"/>
              <a:gd name="connsiteX6" fmla="*/ 939800 w 1312863"/>
              <a:gd name="connsiteY6" fmla="*/ 1025526 h 1265238"/>
              <a:gd name="connsiteX7" fmla="*/ 979488 w 1312863"/>
              <a:gd name="connsiteY7" fmla="*/ 227013 h 1265238"/>
              <a:gd name="connsiteX8" fmla="*/ 1047750 w 1312863"/>
              <a:gd name="connsiteY8" fmla="*/ 346076 h 1265238"/>
              <a:gd name="connsiteX9" fmla="*/ 850900 w 1312863"/>
              <a:gd name="connsiteY9" fmla="*/ 1077913 h 1265238"/>
              <a:gd name="connsiteX10" fmla="*/ 730250 w 1312863"/>
              <a:gd name="connsiteY10" fmla="*/ 1146176 h 1265238"/>
              <a:gd name="connsiteX11" fmla="*/ 854075 w 1312863"/>
              <a:gd name="connsiteY11" fmla="*/ 20638 h 1265238"/>
              <a:gd name="connsiteX12" fmla="*/ 927100 w 1312863"/>
              <a:gd name="connsiteY12" fmla="*/ 141288 h 1265238"/>
              <a:gd name="connsiteX13" fmla="*/ 646112 w 1312863"/>
              <a:gd name="connsiteY13" fmla="*/ 1196976 h 1265238"/>
              <a:gd name="connsiteX14" fmla="*/ 520700 w 1312863"/>
              <a:gd name="connsiteY14" fmla="*/ 1265238 h 1265238"/>
              <a:gd name="connsiteX15" fmla="*/ 461963 w 1312863"/>
              <a:gd name="connsiteY15" fmla="*/ 192087 h 1265238"/>
              <a:gd name="connsiteX16" fmla="*/ 581026 w 1312863"/>
              <a:gd name="connsiteY16" fmla="*/ 123825 h 1265238"/>
              <a:gd name="connsiteX17" fmla="*/ 333376 w 1312863"/>
              <a:gd name="connsiteY17" fmla="*/ 1038225 h 1265238"/>
              <a:gd name="connsiteX18" fmla="*/ 265113 w 1312863"/>
              <a:gd name="connsiteY18" fmla="*/ 919162 h 1265238"/>
              <a:gd name="connsiteX19" fmla="*/ 252413 w 1312863"/>
              <a:gd name="connsiteY19" fmla="*/ 312738 h 1265238"/>
              <a:gd name="connsiteX20" fmla="*/ 371475 w 1312863"/>
              <a:gd name="connsiteY20" fmla="*/ 244475 h 1265238"/>
              <a:gd name="connsiteX21" fmla="*/ 214313 w 1312863"/>
              <a:gd name="connsiteY21" fmla="*/ 830263 h 1265238"/>
              <a:gd name="connsiteX22" fmla="*/ 146051 w 1312863"/>
              <a:gd name="connsiteY22" fmla="*/ 709613 h 1265238"/>
              <a:gd name="connsiteX23" fmla="*/ 0 w 1312863"/>
              <a:gd name="connsiteY23" fmla="*/ 457200 h 1265238"/>
              <a:gd name="connsiteX24" fmla="*/ 166688 w 1312863"/>
              <a:gd name="connsiteY24" fmla="*/ 363538 h 1265238"/>
              <a:gd name="connsiteX25" fmla="*/ 93662 w 1312863"/>
              <a:gd name="connsiteY25" fmla="*/ 623888 h 1265238"/>
              <a:gd name="connsiteX26" fmla="*/ 785813 w 1312863"/>
              <a:gd name="connsiteY26" fmla="*/ 0 h 1265238"/>
              <a:gd name="connsiteX27" fmla="*/ 452437 w 1312863"/>
              <a:gd name="connsiteY27" fmla="*/ 1244600 h 1265238"/>
              <a:gd name="connsiteX28" fmla="*/ 384175 w 1312863"/>
              <a:gd name="connsiteY28" fmla="*/ 1123950 h 1265238"/>
              <a:gd name="connsiteX29" fmla="*/ 666750 w 1312863"/>
              <a:gd name="connsiteY29" fmla="*/ 73025 h 126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2863" h="1265238">
                <a:moveTo>
                  <a:pt x="1217613" y="641350"/>
                </a:moveTo>
                <a:lnTo>
                  <a:pt x="1312863" y="808038"/>
                </a:lnTo>
                <a:lnTo>
                  <a:pt x="1146175" y="906463"/>
                </a:lnTo>
                <a:close/>
                <a:moveTo>
                  <a:pt x="1098550" y="436563"/>
                </a:moveTo>
                <a:lnTo>
                  <a:pt x="1166813" y="555626"/>
                </a:lnTo>
                <a:lnTo>
                  <a:pt x="1060450" y="954088"/>
                </a:lnTo>
                <a:lnTo>
                  <a:pt x="939800" y="1025526"/>
                </a:lnTo>
                <a:close/>
                <a:moveTo>
                  <a:pt x="979488" y="227013"/>
                </a:moveTo>
                <a:lnTo>
                  <a:pt x="1047750" y="346076"/>
                </a:lnTo>
                <a:lnTo>
                  <a:pt x="850900" y="1077913"/>
                </a:lnTo>
                <a:lnTo>
                  <a:pt x="730250" y="1146176"/>
                </a:lnTo>
                <a:close/>
                <a:moveTo>
                  <a:pt x="854075" y="20638"/>
                </a:moveTo>
                <a:lnTo>
                  <a:pt x="927100" y="141288"/>
                </a:lnTo>
                <a:lnTo>
                  <a:pt x="646112" y="1196976"/>
                </a:lnTo>
                <a:lnTo>
                  <a:pt x="520700" y="1265238"/>
                </a:lnTo>
                <a:close/>
                <a:moveTo>
                  <a:pt x="461963" y="192087"/>
                </a:moveTo>
                <a:lnTo>
                  <a:pt x="581026" y="123825"/>
                </a:lnTo>
                <a:lnTo>
                  <a:pt x="333376" y="1038225"/>
                </a:lnTo>
                <a:lnTo>
                  <a:pt x="265113" y="919162"/>
                </a:lnTo>
                <a:close/>
                <a:moveTo>
                  <a:pt x="252413" y="312738"/>
                </a:moveTo>
                <a:lnTo>
                  <a:pt x="371475" y="244475"/>
                </a:lnTo>
                <a:lnTo>
                  <a:pt x="214313" y="830263"/>
                </a:lnTo>
                <a:lnTo>
                  <a:pt x="146051" y="709613"/>
                </a:lnTo>
                <a:close/>
                <a:moveTo>
                  <a:pt x="0" y="457200"/>
                </a:moveTo>
                <a:lnTo>
                  <a:pt x="166688" y="363538"/>
                </a:lnTo>
                <a:lnTo>
                  <a:pt x="93662" y="623888"/>
                </a:lnTo>
                <a:close/>
                <a:moveTo>
                  <a:pt x="785813" y="0"/>
                </a:moveTo>
                <a:lnTo>
                  <a:pt x="452437" y="1244600"/>
                </a:lnTo>
                <a:lnTo>
                  <a:pt x="384175" y="1123950"/>
                </a:lnTo>
                <a:lnTo>
                  <a:pt x="666750" y="73025"/>
                </a:lnTo>
                <a:close/>
              </a:path>
            </a:pathLst>
          </a:custGeom>
          <a:solidFill>
            <a:srgbClr val="748773">
              <a:alpha val="35000"/>
            </a:srgbClr>
          </a:solidFill>
          <a:ln w="9525">
            <a:noFill/>
            <a:round/>
          </a:ln>
        </p:spPr>
        <p:txBody>
          <a:bodyPr vert="horz" wrap="square" lIns="91440" tIns="45720" rIns="91440" bIns="45720" numCol="1" anchor="t" anchorCtr="0" compatLnSpc="1">
            <a:noAutofit/>
          </a:bodyPr>
          <a:lstStyle/>
          <a:p>
            <a:endParaRPr lang="en-US">
              <a:cs typeface="+mn-ea"/>
              <a:sym typeface="+mn-lt"/>
            </a:endParaRPr>
          </a:p>
        </p:txBody>
      </p:sp>
      <p:sp>
        <p:nvSpPr>
          <p:cNvPr id="20" name="Rectangle 19"/>
          <p:cNvSpPr/>
          <p:nvPr/>
        </p:nvSpPr>
        <p:spPr>
          <a:xfrm>
            <a:off x="1501878" y="1592826"/>
            <a:ext cx="9188245" cy="3657600"/>
          </a:xfrm>
          <a:prstGeom prst="rect">
            <a:avLst/>
          </a:prstGeom>
          <a:solidFill>
            <a:schemeClr val="bg1"/>
          </a:solidFill>
          <a:ln>
            <a:noFill/>
          </a:ln>
          <a:effectLst>
            <a:outerShdw blurRad="1270000" dist="635000" dir="2700000" sx="85000" sy="8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6" name="TextBox 25"/>
          <p:cNvSpPr txBox="1"/>
          <p:nvPr/>
        </p:nvSpPr>
        <p:spPr>
          <a:xfrm>
            <a:off x="1880007" y="2551124"/>
            <a:ext cx="4725221" cy="768350"/>
          </a:xfrm>
          <a:prstGeom prst="rect">
            <a:avLst/>
          </a:prstGeom>
          <a:noFill/>
        </p:spPr>
        <p:txBody>
          <a:bodyPr wrap="square" rtlCol="0">
            <a:spAutoFit/>
          </a:bodyPr>
          <a:lstStyle/>
          <a:p>
            <a:r>
              <a:rPr lang="en-US" altLang="zh-CN" sz="4400" dirty="0">
                <a:solidFill>
                  <a:schemeClr val="tx1">
                    <a:lumMod val="75000"/>
                    <a:lumOff val="25000"/>
                  </a:schemeClr>
                </a:solidFill>
                <a:cs typeface="+mn-ea"/>
                <a:sym typeface="+mn-lt"/>
              </a:rPr>
              <a:t>Add title text</a:t>
            </a:r>
            <a:endParaRPr lang="zh-CN" altLang="en-US" sz="4400" b="1" dirty="0">
              <a:solidFill>
                <a:srgbClr val="748773"/>
              </a:solidFill>
              <a:cs typeface="+mn-ea"/>
              <a:sym typeface="+mn-lt"/>
            </a:endParaRPr>
          </a:p>
        </p:txBody>
      </p:sp>
      <p:grpSp>
        <p:nvGrpSpPr>
          <p:cNvPr id="2" name="Group 1"/>
          <p:cNvGrpSpPr/>
          <p:nvPr/>
        </p:nvGrpSpPr>
        <p:grpSpPr>
          <a:xfrm>
            <a:off x="1880007" y="3528047"/>
            <a:ext cx="5413070" cy="1272912"/>
            <a:chOff x="1880007" y="3528047"/>
            <a:chExt cx="5413070" cy="1272912"/>
          </a:xfrm>
        </p:grpSpPr>
        <p:sp>
          <p:nvSpPr>
            <p:cNvPr id="27" name="TextBox 26"/>
            <p:cNvSpPr txBox="1"/>
            <p:nvPr/>
          </p:nvSpPr>
          <p:spPr>
            <a:xfrm>
              <a:off x="1880007" y="3528047"/>
              <a:ext cx="4385188" cy="338554"/>
            </a:xfrm>
            <a:prstGeom prst="rect">
              <a:avLst/>
            </a:prstGeom>
            <a:noFill/>
          </p:spPr>
          <p:txBody>
            <a:bodyPr wrap="square" rtlCol="0">
              <a:spAutoFit/>
            </a:bodyPr>
            <a:lstStyle/>
            <a:p>
              <a:r>
                <a:rPr lang="en-US" sz="1600" dirty="0">
                  <a:solidFill>
                    <a:schemeClr val="tx1">
                      <a:lumMod val="75000"/>
                      <a:lumOff val="25000"/>
                    </a:schemeClr>
                  </a:solidFill>
                  <a:cs typeface="+mn-ea"/>
                  <a:sym typeface="+mn-lt"/>
                </a:rPr>
                <a:t>Creative Image Slide</a:t>
              </a:r>
            </a:p>
          </p:txBody>
        </p:sp>
        <p:sp>
          <p:nvSpPr>
            <p:cNvPr id="28" name="TextBox 27"/>
            <p:cNvSpPr txBox="1"/>
            <p:nvPr/>
          </p:nvSpPr>
          <p:spPr>
            <a:xfrm>
              <a:off x="1880007" y="3866601"/>
              <a:ext cx="5413070" cy="934358"/>
            </a:xfrm>
            <a:prstGeom prst="rect">
              <a:avLst/>
            </a:prstGeom>
            <a:noFill/>
          </p:spPr>
          <p:txBody>
            <a:bodyPr wrap="square" rtlCol="0">
              <a:spAutoFit/>
            </a:bodyPr>
            <a:lstStyle/>
            <a:p>
              <a:pPr>
                <a:lnSpc>
                  <a:spcPct val="114000"/>
                </a:lnSpc>
              </a:pPr>
              <a:r>
                <a:rPr lang="en-US" sz="1200" b="1" dirty="0">
                  <a:solidFill>
                    <a:schemeClr val="bg1">
                      <a:lumMod val="65000"/>
                    </a:schemeClr>
                  </a:solidFill>
                  <a:cs typeface="+mn-ea"/>
                  <a:sym typeface="+mn-lt"/>
                </a:rPr>
                <a:t>A wonderful serenity </a:t>
              </a:r>
              <a:r>
                <a:rPr lang="en-US" sz="1200" dirty="0">
                  <a:solidFill>
                    <a:schemeClr val="bg1">
                      <a:lumMod val="65000"/>
                    </a:schemeClr>
                  </a:solidFill>
                  <a:cs typeface="+mn-ea"/>
                  <a:sym typeface="+mn-lt"/>
                </a:rPr>
                <a:t>has taken possession of my entire soul, like these sweet mornings of spring which I enjoy with my whole heart. I am alone, and feel the charm of existence in this spot, which was created for the bliss of souls like mine. </a:t>
              </a:r>
            </a:p>
          </p:txBody>
        </p:sp>
      </p:grpSp>
      <p:sp>
        <p:nvSpPr>
          <p:cNvPr id="30" name="TextBox 29"/>
          <p:cNvSpPr txBox="1"/>
          <p:nvPr/>
        </p:nvSpPr>
        <p:spPr>
          <a:xfrm>
            <a:off x="1870588" y="2289514"/>
            <a:ext cx="4144297" cy="26161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sp>
        <p:nvSpPr>
          <p:cNvPr id="21" name="Freeform: Shape 20"/>
          <p:cNvSpPr/>
          <p:nvPr/>
        </p:nvSpPr>
        <p:spPr>
          <a:xfrm flipH="1" flipV="1">
            <a:off x="5741602" y="1592826"/>
            <a:ext cx="4948523" cy="3657600"/>
          </a:xfrm>
          <a:custGeom>
            <a:avLst/>
            <a:gdLst>
              <a:gd name="connsiteX0" fmla="*/ 4948523 w 4948523"/>
              <a:gd name="connsiteY0" fmla="*/ 3657600 h 3657600"/>
              <a:gd name="connsiteX1" fmla="*/ 0 w 4948523"/>
              <a:gd name="connsiteY1" fmla="*/ 3657600 h 3657600"/>
              <a:gd name="connsiteX2" fmla="*/ 0 w 4948523"/>
              <a:gd name="connsiteY2" fmla="*/ 0 h 3657600"/>
              <a:gd name="connsiteX3" fmla="*/ 1290923 w 4948523"/>
              <a:gd name="connsiteY3" fmla="*/ 0 h 3657600"/>
            </a:gdLst>
            <a:ahLst/>
            <a:cxnLst>
              <a:cxn ang="0">
                <a:pos x="connsiteX0" y="connsiteY0"/>
              </a:cxn>
              <a:cxn ang="0">
                <a:pos x="connsiteX1" y="connsiteY1"/>
              </a:cxn>
              <a:cxn ang="0">
                <a:pos x="connsiteX2" y="connsiteY2"/>
              </a:cxn>
              <a:cxn ang="0">
                <a:pos x="connsiteX3" y="connsiteY3"/>
              </a:cxn>
            </a:cxnLst>
            <a:rect l="l" t="t" r="r" b="b"/>
            <a:pathLst>
              <a:path w="4948523" h="3657600">
                <a:moveTo>
                  <a:pt x="4948523" y="3657600"/>
                </a:moveTo>
                <a:lnTo>
                  <a:pt x="0" y="3657600"/>
                </a:lnTo>
                <a:lnTo>
                  <a:pt x="0" y="0"/>
                </a:lnTo>
                <a:lnTo>
                  <a:pt x="1290923" y="0"/>
                </a:lnTo>
                <a:close/>
              </a:path>
            </a:pathLst>
          </a:custGeom>
          <a:solidFill>
            <a:srgbClr val="74877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cs typeface="+mn-ea"/>
              <a:sym typeface="+mn-lt"/>
            </a:endParaRPr>
          </a:p>
        </p:txBody>
      </p:sp>
      <p:grpSp>
        <p:nvGrpSpPr>
          <p:cNvPr id="22" name="Group 21"/>
          <p:cNvGrpSpPr/>
          <p:nvPr/>
        </p:nvGrpSpPr>
        <p:grpSpPr>
          <a:xfrm>
            <a:off x="7516760" y="2130577"/>
            <a:ext cx="2949680" cy="2764150"/>
            <a:chOff x="7516760" y="2186952"/>
            <a:chExt cx="2949680" cy="2764150"/>
          </a:xfrm>
        </p:grpSpPr>
        <p:sp>
          <p:nvSpPr>
            <p:cNvPr id="23" name="TextBox 22"/>
            <p:cNvSpPr txBox="1"/>
            <p:nvPr/>
          </p:nvSpPr>
          <p:spPr>
            <a:xfrm>
              <a:off x="7516760" y="2304224"/>
              <a:ext cx="2949680" cy="2646878"/>
            </a:xfrm>
            <a:prstGeom prst="rect">
              <a:avLst/>
            </a:prstGeom>
            <a:noFill/>
          </p:spPr>
          <p:txBody>
            <a:bodyPr wrap="square" rtlCol="0">
              <a:spAutoFit/>
            </a:bodyPr>
            <a:lstStyle/>
            <a:p>
              <a:pPr algn="ctr"/>
              <a:r>
                <a:rPr lang="en-US" sz="16600" b="1" dirty="0">
                  <a:solidFill>
                    <a:schemeClr val="bg1"/>
                  </a:solidFill>
                  <a:cs typeface="+mn-ea"/>
                  <a:sym typeface="+mn-lt"/>
                </a:rPr>
                <a:t>01</a:t>
              </a:r>
            </a:p>
          </p:txBody>
        </p:sp>
        <p:sp>
          <p:nvSpPr>
            <p:cNvPr id="24" name="TextBox 23"/>
            <p:cNvSpPr txBox="1"/>
            <p:nvPr/>
          </p:nvSpPr>
          <p:spPr>
            <a:xfrm>
              <a:off x="7516760" y="2186952"/>
              <a:ext cx="2949680" cy="461665"/>
            </a:xfrm>
            <a:prstGeom prst="rect">
              <a:avLst/>
            </a:prstGeom>
            <a:noFill/>
          </p:spPr>
          <p:txBody>
            <a:bodyPr wrap="square" rtlCol="0">
              <a:spAutoFit/>
            </a:bodyPr>
            <a:lstStyle/>
            <a:p>
              <a:pPr algn="ctr"/>
              <a:r>
                <a:rPr lang="en-US" sz="2400" spc="300" dirty="0">
                  <a:solidFill>
                    <a:schemeClr val="bg1"/>
                  </a:solidFill>
                  <a:cs typeface="+mn-ea"/>
                  <a:sym typeface="+mn-lt"/>
                </a:rPr>
                <a:t>JANUARY</a:t>
              </a:r>
            </a:p>
          </p:txBody>
        </p:sp>
      </p:grpSp>
      <p:sp>
        <p:nvSpPr>
          <p:cNvPr id="3" name="TextBox 26"/>
          <p:cNvSpPr txBox="1"/>
          <p:nvPr/>
        </p:nvSpPr>
        <p:spPr>
          <a:xfrm>
            <a:off x="507020" y="6295892"/>
            <a:ext cx="2103446" cy="252730"/>
          </a:xfrm>
          <a:prstGeom prst="rect">
            <a:avLst/>
          </a:prstGeom>
          <a:noFill/>
        </p:spPr>
        <p:txBody>
          <a:bodyPr wrap="square" rtlCol="0">
            <a:spAutoFit/>
          </a:bodyPr>
          <a:lstStyle/>
          <a:p>
            <a:r>
              <a:rPr lang="en-US" sz="1050" spc="300" dirty="0">
                <a:solidFill>
                  <a:schemeClr val="bg1">
                    <a:lumMod val="75000"/>
                  </a:schemeClr>
                </a:solidFill>
                <a:cs typeface="+mn-ea"/>
                <a:sym typeface="+mn-lt"/>
              </a:rPr>
              <a:t>clcike here change</a:t>
            </a:r>
          </a:p>
        </p:txBody>
      </p:sp>
      <p:sp>
        <p:nvSpPr>
          <p:cNvPr id="4"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500"/>
                                        <p:tgtEl>
                                          <p:spTgt spid="30"/>
                                        </p:tgtEl>
                                      </p:cBhvr>
                                    </p:animEffect>
                                  </p:childTnLst>
                                </p:cTn>
                              </p:par>
                              <p:par>
                                <p:cTn id="15" presetID="22" presetClass="entr" presetSubtype="8" fill="hold" grpId="0" nodeType="withEffect">
                                  <p:stCondLst>
                                    <p:cond delay="125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par>
                                <p:cTn id="18" presetID="22" presetClass="entr" presetSubtype="8" fill="hold" nodeType="withEffect">
                                  <p:stCondLst>
                                    <p:cond delay="150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par>
                                <p:cTn id="21" presetID="6" presetClass="entr" presetSubtype="32" fill="hold" nodeType="withEffect">
                                  <p:stCondLst>
                                    <p:cond delay="1500"/>
                                  </p:stCondLst>
                                  <p:childTnLst>
                                    <p:set>
                                      <p:cBhvr>
                                        <p:cTn id="22" dur="1" fill="hold">
                                          <p:stCondLst>
                                            <p:cond delay="0"/>
                                          </p:stCondLst>
                                        </p:cTn>
                                        <p:tgtEl>
                                          <p:spTgt spid="22"/>
                                        </p:tgtEl>
                                        <p:attrNameLst>
                                          <p:attrName>style.visibility</p:attrName>
                                        </p:attrNameLst>
                                      </p:cBhvr>
                                      <p:to>
                                        <p:strVal val="visible"/>
                                      </p:to>
                                    </p:set>
                                    <p:animEffect transition="in" filter="circle(out)">
                                      <p:cBhvr>
                                        <p:cTn id="23" dur="500"/>
                                        <p:tgtEl>
                                          <p:spTgt spid="22"/>
                                        </p:tgtEl>
                                      </p:cBhvr>
                                    </p:animEffect>
                                  </p:childTnLst>
                                </p:cTn>
                              </p:par>
                              <p:par>
                                <p:cTn id="24" presetID="2" presetClass="entr" presetSubtype="8" decel="10000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additive="base">
                                        <p:cTn id="26" dur="1250" fill="hold"/>
                                        <p:tgtEl>
                                          <p:spTgt spid="46"/>
                                        </p:tgtEl>
                                        <p:attrNameLst>
                                          <p:attrName>ppt_x</p:attrName>
                                        </p:attrNameLst>
                                      </p:cBhvr>
                                      <p:tavLst>
                                        <p:tav tm="0">
                                          <p:val>
                                            <p:strVal val="0-#ppt_w/2"/>
                                          </p:val>
                                        </p:tav>
                                        <p:tav tm="100000">
                                          <p:val>
                                            <p:strVal val="#ppt_x"/>
                                          </p:val>
                                        </p:tav>
                                      </p:tavLst>
                                    </p:anim>
                                    <p:anim calcmode="lin" valueType="num">
                                      <p:cBhvr additive="base">
                                        <p:cTn id="27" dur="125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20" grpId="0" animBg="1"/>
      <p:bldP spid="26" grpId="0"/>
      <p:bldP spid="30" grpId="0"/>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21"/>
          <p:cNvGrpSpPr/>
          <p:nvPr/>
        </p:nvGrpSpPr>
        <p:grpSpPr>
          <a:xfrm>
            <a:off x="11191414" y="5937247"/>
            <a:ext cx="752930" cy="752930"/>
            <a:chOff x="11160804" y="5906634"/>
            <a:chExt cx="814163" cy="814163"/>
          </a:xfrm>
        </p:grpSpPr>
        <p:sp>
          <p:nvSpPr>
            <p:cNvPr id="60"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1"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62"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4</a:t>
            </a:fld>
            <a:endParaRPr lang="id-ID" sz="1200" i="0" dirty="0">
              <a:solidFill>
                <a:schemeClr val="bg1"/>
              </a:solidFill>
              <a:cs typeface="+mn-ea"/>
              <a:sym typeface="+mn-lt"/>
            </a:endParaRPr>
          </a:p>
        </p:txBody>
      </p:sp>
      <p:sp>
        <p:nvSpPr>
          <p:cNvPr id="2" name="TextBox 25"/>
          <p:cNvSpPr txBox="1"/>
          <p:nvPr/>
        </p:nvSpPr>
        <p:spPr>
          <a:xfrm>
            <a:off x="9749155" y="6296025"/>
            <a:ext cx="1031240" cy="252730"/>
          </a:xfrm>
          <a:prstGeom prst="rect">
            <a:avLst/>
          </a:prstGeom>
          <a:noFill/>
        </p:spPr>
        <p:txBody>
          <a:bodyPr wrap="square" rtlCol="0">
            <a:spAutoFit/>
          </a:bodyPr>
          <a:lstStyle/>
          <a:p>
            <a:pPr algn="r"/>
            <a:r>
              <a:rPr lang="en-US" sz="1050" spc="300" dirty="0">
                <a:solidFill>
                  <a:schemeClr val="bg1">
                    <a:lumMod val="75000"/>
                  </a:schemeClr>
                </a:solidFill>
                <a:cs typeface="+mn-ea"/>
                <a:sym typeface="+mn-lt"/>
              </a:rPr>
              <a:t>the text</a:t>
            </a:r>
          </a:p>
        </p:txBody>
      </p:sp>
      <p:sp>
        <p:nvSpPr>
          <p:cNvPr id="8" name="TextBox 26"/>
          <p:cNvSpPr txBox="1"/>
          <p:nvPr/>
        </p:nvSpPr>
        <p:spPr>
          <a:xfrm>
            <a:off x="507020" y="6295892"/>
            <a:ext cx="2103446" cy="252730"/>
          </a:xfrm>
          <a:prstGeom prst="rect">
            <a:avLst/>
          </a:prstGeom>
          <a:noFill/>
        </p:spPr>
        <p:txBody>
          <a:bodyPr wrap="square" rtlCol="0">
            <a:spAutoFit/>
          </a:bodyPr>
          <a:lstStyle/>
          <a:p>
            <a:r>
              <a:rPr lang="en-US" sz="1050" spc="300" dirty="0">
                <a:solidFill>
                  <a:schemeClr val="bg1">
                    <a:lumMod val="75000"/>
                  </a:schemeClr>
                </a:solidFill>
                <a:cs typeface="+mn-ea"/>
                <a:sym typeface="+mn-lt"/>
              </a:rPr>
              <a:t>clcike here change</a:t>
            </a:r>
          </a:p>
        </p:txBody>
      </p:sp>
      <p:sp>
        <p:nvSpPr>
          <p:cNvPr id="9"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78" name="组合 77"/>
          <p:cNvGrpSpPr/>
          <p:nvPr/>
        </p:nvGrpSpPr>
        <p:grpSpPr>
          <a:xfrm>
            <a:off x="979805" y="1788795"/>
            <a:ext cx="10255250" cy="4116705"/>
            <a:chOff x="1543" y="2817"/>
            <a:chExt cx="16150" cy="6483"/>
          </a:xfrm>
        </p:grpSpPr>
        <p:grpSp>
          <p:nvGrpSpPr>
            <p:cNvPr id="77" name="组合 76"/>
            <p:cNvGrpSpPr/>
            <p:nvPr/>
          </p:nvGrpSpPr>
          <p:grpSpPr>
            <a:xfrm>
              <a:off x="1690" y="2817"/>
              <a:ext cx="9575" cy="3378"/>
              <a:chOff x="2082" y="2817"/>
              <a:chExt cx="9183" cy="3243"/>
            </a:xfrm>
          </p:grpSpPr>
          <p:pic>
            <p:nvPicPr>
              <p:cNvPr id="13" name="图片占位符 15" descr="E:\设计\PPT\155780396.jpg155780396"/>
              <p:cNvPicPr>
                <a:picLocks noGrp="1"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082" y="2820"/>
                <a:ext cx="4859" cy="3240"/>
              </a:xfrm>
              <a:prstGeom prst="rect">
                <a:avLst/>
              </a:prstGeom>
              <a:pattFill prst="pct5">
                <a:fgClr>
                  <a:schemeClr val="accent1"/>
                </a:fgClr>
                <a:bgClr>
                  <a:schemeClr val="bg1"/>
                </a:bgClr>
              </a:pattFill>
            </p:spPr>
          </p:pic>
          <p:pic>
            <p:nvPicPr>
              <p:cNvPr id="14" name="图片占位符 17" descr="E:\设计\PPT\120862438.jpg120862438"/>
              <p:cNvPicPr>
                <a:picLocks noGrp="1"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941" y="2817"/>
                <a:ext cx="4325" cy="3243"/>
              </a:xfrm>
              <a:prstGeom prst="rect">
                <a:avLst/>
              </a:prstGeom>
              <a:pattFill prst="pct5">
                <a:fgClr>
                  <a:schemeClr val="accent1"/>
                </a:fgClr>
                <a:bgClr>
                  <a:schemeClr val="bg1"/>
                </a:bgClr>
              </a:pattFill>
            </p:spPr>
          </p:pic>
        </p:grpSp>
        <p:pic>
          <p:nvPicPr>
            <p:cNvPr id="35" name="图片占位符 19" descr="E:\设计\PPT\图片3.png图片3"/>
            <p:cNvPicPr>
              <a:picLocks noGrp="1"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4444" y="2820"/>
              <a:ext cx="3239" cy="3240"/>
            </a:xfrm>
            <a:prstGeom prst="rect">
              <a:avLst/>
            </a:prstGeom>
            <a:pattFill prst="pct5">
              <a:fgClr>
                <a:schemeClr val="accent1"/>
              </a:fgClr>
              <a:bgClr>
                <a:schemeClr val="bg1"/>
              </a:bgClr>
            </a:pattFill>
          </p:spPr>
        </p:pic>
        <p:pic>
          <p:nvPicPr>
            <p:cNvPr id="38" name="图片占位符 21" descr="E:\设计\PPT\120862438.jpg120862438"/>
            <p:cNvPicPr>
              <a:picLocks noGrp="1"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3373" y="6060"/>
              <a:ext cx="4320" cy="3240"/>
            </a:xfrm>
            <a:prstGeom prst="rect">
              <a:avLst/>
            </a:prstGeom>
            <a:pattFill prst="pct5">
              <a:fgClr>
                <a:schemeClr val="accent1"/>
              </a:fgClr>
              <a:bgClr>
                <a:schemeClr val="bg1"/>
              </a:bgClr>
            </a:pattFill>
          </p:spPr>
        </p:pic>
        <p:sp>
          <p:nvSpPr>
            <p:cNvPr id="39" name="Rechteck"/>
            <p:cNvSpPr/>
            <p:nvPr/>
          </p:nvSpPr>
          <p:spPr>
            <a:xfrm>
              <a:off x="11263" y="2820"/>
              <a:ext cx="3197" cy="6480"/>
            </a:xfrm>
            <a:prstGeom prst="rect">
              <a:avLst/>
            </a:prstGeom>
            <a:solidFill>
              <a:srgbClr val="9BA99B"/>
            </a:solidFill>
            <a:ln w="12700">
              <a:miter lim="400000"/>
            </a:ln>
          </p:spPr>
          <p:txBody>
            <a:bodyPr lIns="25400" tIns="25400" rIns="25400" bIns="25400" anchor="ctr"/>
            <a:lstStyle/>
            <a:p>
              <a:pPr>
                <a:defRPr sz="3200">
                  <a:solidFill>
                    <a:srgbClr val="FFFFFF"/>
                  </a:solidFill>
                </a:defRPr>
              </a:pPr>
              <a:endParaRPr sz="1600" dirty="0">
                <a:cs typeface="+mn-ea"/>
                <a:sym typeface="+mn-lt"/>
              </a:endParaRPr>
            </a:p>
          </p:txBody>
        </p:sp>
        <p:sp>
          <p:nvSpPr>
            <p:cNvPr id="68" name="Rectangle 27"/>
            <p:cNvSpPr txBox="1"/>
            <p:nvPr/>
          </p:nvSpPr>
          <p:spPr>
            <a:xfrm>
              <a:off x="11621" y="3698"/>
              <a:ext cx="2482" cy="2497"/>
            </a:xfrm>
            <a:prstGeom prst="rect">
              <a:avLst/>
            </a:prstGeom>
            <a:ln w="12700">
              <a:miter lim="400000"/>
            </a:ln>
          </p:spPr>
          <p:txBody>
            <a:bodyPr wrap="square" lIns="22860" rIns="22860">
              <a:spAutoFit/>
            </a:bodyPr>
            <a:lstStyle/>
            <a:p>
              <a:pPr algn="ctr">
                <a:lnSpc>
                  <a:spcPct val="90000"/>
                </a:lnSpc>
                <a:defRPr sz="7200">
                  <a:solidFill>
                    <a:srgbClr val="FFFFFF"/>
                  </a:solidFill>
                  <a:latin typeface="+mj-lt"/>
                  <a:ea typeface="+mj-ea"/>
                  <a:cs typeface="+mj-cs"/>
                  <a:sym typeface="Montserrat Semi Bold"/>
                </a:defRPr>
              </a:pPr>
              <a:r>
                <a:rPr lang="en-US" altLang="zh-CN" sz="3600" b="1" dirty="0">
                  <a:solidFill>
                    <a:schemeClr val="bg1"/>
                  </a:solidFill>
                  <a:cs typeface="+mn-ea"/>
                  <a:sym typeface="+mn-lt"/>
                </a:rPr>
                <a:t>Add title text</a:t>
              </a:r>
              <a:endParaRPr lang="zh-CN" altLang="en-US" sz="3600" b="1" dirty="0">
                <a:solidFill>
                  <a:schemeClr val="bg1"/>
                </a:solidFill>
                <a:cs typeface="+mn-ea"/>
                <a:sym typeface="+mn-lt"/>
              </a:endParaRPr>
            </a:p>
          </p:txBody>
        </p:sp>
        <p:grpSp>
          <p:nvGrpSpPr>
            <p:cNvPr id="72" name="Group 1"/>
            <p:cNvGrpSpPr/>
            <p:nvPr/>
          </p:nvGrpSpPr>
          <p:grpSpPr>
            <a:xfrm>
              <a:off x="1543" y="6794"/>
              <a:ext cx="8525" cy="2005"/>
              <a:chOff x="1880007" y="3528047"/>
              <a:chExt cx="5413070" cy="1272731"/>
            </a:xfrm>
          </p:grpSpPr>
          <p:sp>
            <p:nvSpPr>
              <p:cNvPr id="73" name="TextBox 26"/>
              <p:cNvSpPr txBox="1"/>
              <p:nvPr/>
            </p:nvSpPr>
            <p:spPr>
              <a:xfrm>
                <a:off x="1880007" y="3528047"/>
                <a:ext cx="4385188" cy="338554"/>
              </a:xfrm>
              <a:prstGeom prst="rect">
                <a:avLst/>
              </a:prstGeom>
              <a:noFill/>
            </p:spPr>
            <p:txBody>
              <a:bodyPr wrap="square" rtlCol="0">
                <a:spAutoFit/>
              </a:bodyPr>
              <a:lstStyle/>
              <a:p>
                <a:r>
                  <a:rPr lang="en-US" sz="1600" dirty="0">
                    <a:solidFill>
                      <a:schemeClr val="tx1">
                        <a:lumMod val="75000"/>
                        <a:lumOff val="25000"/>
                      </a:schemeClr>
                    </a:solidFill>
                    <a:cs typeface="+mn-ea"/>
                    <a:sym typeface="+mn-lt"/>
                  </a:rPr>
                  <a:t>Creative Image Slide</a:t>
                </a:r>
              </a:p>
            </p:txBody>
          </p:sp>
          <p:sp>
            <p:nvSpPr>
              <p:cNvPr id="74" name="TextBox 27"/>
              <p:cNvSpPr txBox="1"/>
              <p:nvPr/>
            </p:nvSpPr>
            <p:spPr>
              <a:xfrm>
                <a:off x="1880007" y="3866601"/>
                <a:ext cx="5413070" cy="934177"/>
              </a:xfrm>
              <a:prstGeom prst="rect">
                <a:avLst/>
              </a:prstGeom>
              <a:noFill/>
            </p:spPr>
            <p:txBody>
              <a:bodyPr wrap="square" rtlCol="0">
                <a:spAutoFit/>
              </a:bodyPr>
              <a:lstStyle/>
              <a:p>
                <a:pPr>
                  <a:lnSpc>
                    <a:spcPct val="114000"/>
                  </a:lnSpc>
                </a:pPr>
                <a:r>
                  <a:rPr lang="en-US" sz="1200" b="1" dirty="0">
                    <a:solidFill>
                      <a:schemeClr val="bg1">
                        <a:lumMod val="65000"/>
                      </a:schemeClr>
                    </a:solidFill>
                    <a:cs typeface="+mn-ea"/>
                    <a:sym typeface="+mn-lt"/>
                  </a:rPr>
                  <a:t>A wonderful serenity </a:t>
                </a:r>
                <a:r>
                  <a:rPr lang="en-US" sz="1200" dirty="0">
                    <a:solidFill>
                      <a:schemeClr val="bg1">
                        <a:lumMod val="65000"/>
                      </a:schemeClr>
                    </a:solidFill>
                    <a:cs typeface="+mn-ea"/>
                    <a:sym typeface="+mn-lt"/>
                  </a:rPr>
                  <a:t>has taken possession of my entire soul, like these sweet mornings of spring which I enjoy with my whole heart. I am alone, and feel the charm of existence in this spot, which was created for the bliss of souls like mine. </a:t>
                </a:r>
              </a:p>
            </p:txBody>
          </p:sp>
        </p:grpSp>
      </p:grpSp>
      <p:sp>
        <p:nvSpPr>
          <p:cNvPr id="75" name="TextBox 25"/>
          <p:cNvSpPr txBox="1"/>
          <p:nvPr/>
        </p:nvSpPr>
        <p:spPr>
          <a:xfrm>
            <a:off x="903377" y="634059"/>
            <a:ext cx="4725221" cy="768350"/>
          </a:xfrm>
          <a:prstGeom prst="rect">
            <a:avLst/>
          </a:prstGeom>
          <a:noFill/>
        </p:spPr>
        <p:txBody>
          <a:bodyPr wrap="square" rtlCol="0">
            <a:spAutoFit/>
          </a:bodyPr>
          <a:lstStyle/>
          <a:p>
            <a:r>
              <a:rPr lang="en-US" altLang="zh-CN" sz="4400" dirty="0">
                <a:solidFill>
                  <a:schemeClr val="tx1">
                    <a:lumMod val="75000"/>
                    <a:lumOff val="25000"/>
                  </a:schemeClr>
                </a:solidFill>
                <a:cs typeface="+mn-ea"/>
                <a:sym typeface="+mn-lt"/>
              </a:rPr>
              <a:t>Add title text</a:t>
            </a:r>
            <a:endParaRPr lang="zh-CN" altLang="en-US" sz="4400" b="1" dirty="0">
              <a:solidFill>
                <a:srgbClr val="748773"/>
              </a:solidFill>
              <a:cs typeface="+mn-ea"/>
              <a:sym typeface="+mn-lt"/>
            </a:endParaRPr>
          </a:p>
        </p:txBody>
      </p:sp>
      <p:sp>
        <p:nvSpPr>
          <p:cNvPr id="76" name="TextBox 29"/>
          <p:cNvSpPr txBox="1"/>
          <p:nvPr/>
        </p:nvSpPr>
        <p:spPr>
          <a:xfrm>
            <a:off x="979683" y="372449"/>
            <a:ext cx="4144297" cy="26161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randombar(horizontal)">
                                      <p:cBhvr>
                                        <p:cTn id="7" dur="5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wipe(down)">
                                      <p:cBhvr>
                                        <p:cTn id="12" dur="500"/>
                                        <p:tgtEl>
                                          <p:spTgt spid="7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wipe(down)">
                                      <p:cBhvr>
                                        <p:cTn id="1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5" grpId="1"/>
      <p:bldP spid="76" grpId="0"/>
      <p:bldP spid="7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21"/>
          <p:cNvGrpSpPr/>
          <p:nvPr/>
        </p:nvGrpSpPr>
        <p:grpSpPr>
          <a:xfrm>
            <a:off x="11191414" y="5937247"/>
            <a:ext cx="752930" cy="752930"/>
            <a:chOff x="11160804" y="5906634"/>
            <a:chExt cx="814163" cy="814163"/>
          </a:xfrm>
        </p:grpSpPr>
        <p:sp>
          <p:nvSpPr>
            <p:cNvPr id="60"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1"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62"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5</a:t>
            </a:fld>
            <a:endParaRPr lang="id-ID" sz="1200" i="0" dirty="0">
              <a:solidFill>
                <a:schemeClr val="bg1"/>
              </a:solidFill>
              <a:cs typeface="+mn-ea"/>
              <a:sym typeface="+mn-lt"/>
            </a:endParaRPr>
          </a:p>
        </p:txBody>
      </p:sp>
      <p:sp>
        <p:nvSpPr>
          <p:cNvPr id="2" name="TextBox 25"/>
          <p:cNvSpPr txBox="1"/>
          <p:nvPr/>
        </p:nvSpPr>
        <p:spPr>
          <a:xfrm>
            <a:off x="9749155" y="6296025"/>
            <a:ext cx="1031240" cy="252730"/>
          </a:xfrm>
          <a:prstGeom prst="rect">
            <a:avLst/>
          </a:prstGeom>
          <a:noFill/>
        </p:spPr>
        <p:txBody>
          <a:bodyPr wrap="square" rtlCol="0">
            <a:spAutoFit/>
          </a:bodyPr>
          <a:lstStyle/>
          <a:p>
            <a:pPr algn="r"/>
            <a:r>
              <a:rPr lang="en-US" sz="1050" spc="300" dirty="0">
                <a:solidFill>
                  <a:schemeClr val="bg1">
                    <a:lumMod val="75000"/>
                  </a:schemeClr>
                </a:solidFill>
                <a:cs typeface="+mn-ea"/>
                <a:sym typeface="+mn-lt"/>
              </a:rPr>
              <a:t>the text</a:t>
            </a:r>
          </a:p>
        </p:txBody>
      </p:sp>
      <p:sp>
        <p:nvSpPr>
          <p:cNvPr id="8" name="TextBox 26"/>
          <p:cNvSpPr txBox="1"/>
          <p:nvPr/>
        </p:nvSpPr>
        <p:spPr>
          <a:xfrm>
            <a:off x="507020" y="6295892"/>
            <a:ext cx="2103446" cy="252730"/>
          </a:xfrm>
          <a:prstGeom prst="rect">
            <a:avLst/>
          </a:prstGeom>
          <a:noFill/>
        </p:spPr>
        <p:txBody>
          <a:bodyPr wrap="square" rtlCol="0">
            <a:spAutoFit/>
          </a:bodyPr>
          <a:lstStyle/>
          <a:p>
            <a:r>
              <a:rPr lang="en-US" sz="1050" spc="300" dirty="0">
                <a:solidFill>
                  <a:schemeClr val="bg1">
                    <a:lumMod val="75000"/>
                  </a:schemeClr>
                </a:solidFill>
                <a:cs typeface="+mn-ea"/>
                <a:sym typeface="+mn-lt"/>
              </a:rPr>
              <a:t>clcike here change</a:t>
            </a:r>
          </a:p>
        </p:txBody>
      </p:sp>
      <p:sp>
        <p:nvSpPr>
          <p:cNvPr id="9"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5" name="TextBox 25"/>
          <p:cNvSpPr txBox="1"/>
          <p:nvPr/>
        </p:nvSpPr>
        <p:spPr>
          <a:xfrm>
            <a:off x="903377" y="634059"/>
            <a:ext cx="4725221" cy="768350"/>
          </a:xfrm>
          <a:prstGeom prst="rect">
            <a:avLst/>
          </a:prstGeom>
          <a:noFill/>
        </p:spPr>
        <p:txBody>
          <a:bodyPr wrap="square" rtlCol="0">
            <a:spAutoFit/>
          </a:bodyPr>
          <a:lstStyle/>
          <a:p>
            <a:r>
              <a:rPr lang="en-US" altLang="zh-CN" sz="4400" dirty="0">
                <a:solidFill>
                  <a:schemeClr val="tx1">
                    <a:lumMod val="75000"/>
                    <a:lumOff val="25000"/>
                  </a:schemeClr>
                </a:solidFill>
                <a:cs typeface="+mn-ea"/>
                <a:sym typeface="+mn-lt"/>
              </a:rPr>
              <a:t>Add title text</a:t>
            </a:r>
            <a:endParaRPr lang="zh-CN" altLang="en-US" sz="4400" b="1" dirty="0">
              <a:solidFill>
                <a:srgbClr val="748773"/>
              </a:solidFill>
              <a:cs typeface="+mn-ea"/>
              <a:sym typeface="+mn-lt"/>
            </a:endParaRPr>
          </a:p>
        </p:txBody>
      </p:sp>
      <p:sp>
        <p:nvSpPr>
          <p:cNvPr id="76" name="TextBox 29"/>
          <p:cNvSpPr txBox="1"/>
          <p:nvPr/>
        </p:nvSpPr>
        <p:spPr>
          <a:xfrm>
            <a:off x="979683" y="372449"/>
            <a:ext cx="4144297" cy="26161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grpSp>
        <p:nvGrpSpPr>
          <p:cNvPr id="5" name="组合 4"/>
          <p:cNvGrpSpPr/>
          <p:nvPr/>
        </p:nvGrpSpPr>
        <p:grpSpPr>
          <a:xfrm>
            <a:off x="952500" y="2098040"/>
            <a:ext cx="10380980" cy="3492500"/>
            <a:chOff x="1500" y="3304"/>
            <a:chExt cx="16348" cy="5500"/>
          </a:xfrm>
        </p:grpSpPr>
        <p:sp>
          <p:nvSpPr>
            <p:cNvPr id="1611" name="Linie"/>
            <p:cNvSpPr/>
            <p:nvPr/>
          </p:nvSpPr>
          <p:spPr>
            <a:xfrm flipH="1" flipV="1">
              <a:off x="7860" y="4816"/>
              <a:ext cx="481" cy="337"/>
            </a:xfrm>
            <a:prstGeom prst="line">
              <a:avLst/>
            </a:prstGeom>
            <a:ln w="38100">
              <a:solidFill>
                <a:srgbClr val="D6D6D6"/>
              </a:solidFill>
              <a:miter lim="400000"/>
            </a:ln>
          </p:spPr>
          <p:txBody>
            <a:bodyPr lIns="25400" tIns="25400" rIns="25400" bIns="25400" anchor="ctr"/>
            <a:lstStyle/>
            <a:p>
              <a:pPr>
                <a:defRPr sz="3200"/>
              </a:pPr>
              <a:endParaRPr sz="1600" dirty="0">
                <a:cs typeface="+mn-ea"/>
                <a:sym typeface="+mn-lt"/>
              </a:endParaRPr>
            </a:p>
          </p:txBody>
        </p:sp>
        <p:grpSp>
          <p:nvGrpSpPr>
            <p:cNvPr id="1618" name="Gruppieren"/>
            <p:cNvGrpSpPr/>
            <p:nvPr/>
          </p:nvGrpSpPr>
          <p:grpSpPr>
            <a:xfrm>
              <a:off x="8350" y="4804"/>
              <a:ext cx="2500" cy="2500"/>
              <a:chOff x="0" y="0"/>
              <a:chExt cx="3175000" cy="3175000"/>
            </a:xfrm>
            <a:solidFill>
              <a:srgbClr val="467A36"/>
            </a:solidFill>
          </p:grpSpPr>
          <p:sp>
            <p:nvSpPr>
              <p:cNvPr id="1616" name="Kreis"/>
              <p:cNvSpPr/>
              <p:nvPr/>
            </p:nvSpPr>
            <p:spPr>
              <a:xfrm>
                <a:off x="0" y="0"/>
                <a:ext cx="3175000" cy="3175000"/>
              </a:xfrm>
              <a:prstGeom prst="ellipse">
                <a:avLst/>
              </a:prstGeom>
              <a:solidFill>
                <a:srgbClr val="9BA99B"/>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dirty="0">
                  <a:cs typeface="+mn-ea"/>
                  <a:sym typeface="+mn-lt"/>
                </a:endParaRPr>
              </a:p>
            </p:txBody>
          </p:sp>
          <p:sp>
            <p:nvSpPr>
              <p:cNvPr id="1617" name="Rectangle 27"/>
              <p:cNvSpPr txBox="1"/>
              <p:nvPr/>
            </p:nvSpPr>
            <p:spPr>
              <a:xfrm>
                <a:off x="63500" y="1217312"/>
                <a:ext cx="3048000" cy="1089530"/>
              </a:xfrm>
              <a:prstGeom prst="rect">
                <a:avLst/>
              </a:prstGeom>
              <a:noFill/>
              <a:ln w="12700" cap="flat">
                <a:noFill/>
                <a:miter lim="400000"/>
              </a:ln>
              <a:effectLst/>
            </p:spPr>
            <p:txBody>
              <a:bodyPr wrap="square" lIns="22860" tIns="22860" rIns="22860" bIns="22860" numCol="1" anchor="t">
                <a:spAutoFit/>
              </a:bodyPr>
              <a:lstStyle>
                <a:lvl1pPr>
                  <a:lnSpc>
                    <a:spcPct val="110000"/>
                  </a:lnSpc>
                  <a:defRPr sz="3000">
                    <a:solidFill>
                      <a:srgbClr val="FFFFFF"/>
                    </a:solidFill>
                    <a:latin typeface="Montserrat Bold"/>
                    <a:ea typeface="Montserrat Bold"/>
                    <a:cs typeface="Montserrat Bold"/>
                    <a:sym typeface="Montserrat Bold"/>
                  </a:defRPr>
                </a:lvl1pPr>
              </a:lstStyle>
              <a:p>
                <a:pPr algn="ctr">
                  <a:lnSpc>
                    <a:spcPct val="90000"/>
                  </a:lnSpc>
                  <a:defRPr sz="7200">
                    <a:solidFill>
                      <a:srgbClr val="FFFFFF"/>
                    </a:solidFill>
                    <a:latin typeface="+mj-lt"/>
                    <a:ea typeface="+mj-ea"/>
                    <a:cs typeface="+mj-cs"/>
                    <a:sym typeface="Montserrat Semi Bold"/>
                  </a:defRPr>
                </a:pPr>
                <a:r>
                  <a:rPr lang="en-US" altLang="zh-CN" sz="3600" b="1" dirty="0">
                    <a:solidFill>
                      <a:schemeClr val="bg1"/>
                    </a:solidFill>
                    <a:latin typeface="+mn-lt"/>
                    <a:ea typeface="+mn-ea"/>
                    <a:cs typeface="+mn-ea"/>
                    <a:sym typeface="+mn-lt"/>
                  </a:rPr>
                  <a:t>TEXT</a:t>
                </a:r>
                <a:endParaRPr lang="zh-CN" altLang="en-US" sz="3600" b="1" dirty="0">
                  <a:solidFill>
                    <a:schemeClr val="bg1"/>
                  </a:solidFill>
                  <a:latin typeface="+mn-lt"/>
                  <a:ea typeface="+mn-ea"/>
                  <a:cs typeface="+mn-ea"/>
                  <a:sym typeface="+mn-lt"/>
                </a:endParaRPr>
              </a:p>
            </p:txBody>
          </p:sp>
        </p:grpSp>
        <p:sp>
          <p:nvSpPr>
            <p:cNvPr id="1619" name="Kreis"/>
            <p:cNvSpPr/>
            <p:nvPr/>
          </p:nvSpPr>
          <p:spPr>
            <a:xfrm>
              <a:off x="11350" y="7304"/>
              <a:ext cx="1500" cy="1500"/>
            </a:xfrm>
            <a:prstGeom prst="ellipse">
              <a:avLst/>
            </a:prstGeom>
            <a:solidFill>
              <a:srgbClr val="9BA99B"/>
            </a:solidFill>
            <a:ln w="12700">
              <a:miter lim="400000"/>
            </a:ln>
          </p:spPr>
          <p:txBody>
            <a:bodyPr lIns="25400" tIns="25400" rIns="25400" bIns="25400" anchor="ctr"/>
            <a:lstStyle/>
            <a:p>
              <a:pPr>
                <a:defRPr sz="3200">
                  <a:solidFill>
                    <a:srgbClr val="FFFFFF"/>
                  </a:solidFill>
                </a:defRPr>
              </a:pPr>
              <a:endParaRPr sz="1600" dirty="0">
                <a:cs typeface="+mn-ea"/>
                <a:sym typeface="+mn-lt"/>
              </a:endParaRPr>
            </a:p>
          </p:txBody>
        </p:sp>
        <p:sp>
          <p:nvSpPr>
            <p:cNvPr id="1620" name="Kreis"/>
            <p:cNvSpPr/>
            <p:nvPr/>
          </p:nvSpPr>
          <p:spPr>
            <a:xfrm>
              <a:off x="6350" y="7304"/>
              <a:ext cx="1500" cy="1500"/>
            </a:xfrm>
            <a:prstGeom prst="ellipse">
              <a:avLst/>
            </a:prstGeom>
            <a:solidFill>
              <a:srgbClr val="9BA99B"/>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dirty="0">
                <a:cs typeface="+mn-ea"/>
                <a:sym typeface="+mn-lt"/>
              </a:endParaRPr>
            </a:p>
          </p:txBody>
        </p:sp>
        <p:sp>
          <p:nvSpPr>
            <p:cNvPr id="1623" name="Kreis"/>
            <p:cNvSpPr/>
            <p:nvPr/>
          </p:nvSpPr>
          <p:spPr>
            <a:xfrm>
              <a:off x="6350" y="3304"/>
              <a:ext cx="1500" cy="1500"/>
            </a:xfrm>
            <a:prstGeom prst="ellipse">
              <a:avLst/>
            </a:prstGeom>
            <a:solidFill>
              <a:srgbClr val="9BA99B"/>
            </a:solidFill>
            <a:ln w="12700" cap="flat">
              <a:noFill/>
              <a:miter lim="400000"/>
            </a:ln>
            <a:effectLst/>
          </p:spPr>
          <p:txBody>
            <a:bodyPr wrap="square" lIns="25400" tIns="25400" rIns="25400" bIns="25400" numCol="1" anchor="ctr">
              <a:noAutofit/>
            </a:bodyPr>
            <a:lstStyle/>
            <a:p>
              <a:pPr>
                <a:defRPr sz="3200">
                  <a:solidFill>
                    <a:srgbClr val="FFFFFF"/>
                  </a:solidFill>
                </a:defRPr>
              </a:pPr>
              <a:endParaRPr sz="1600" dirty="0">
                <a:cs typeface="+mn-ea"/>
                <a:sym typeface="+mn-lt"/>
              </a:endParaRPr>
            </a:p>
          </p:txBody>
        </p:sp>
        <p:sp>
          <p:nvSpPr>
            <p:cNvPr id="1626" name="Kreis"/>
            <p:cNvSpPr/>
            <p:nvPr/>
          </p:nvSpPr>
          <p:spPr>
            <a:xfrm>
              <a:off x="11350" y="3304"/>
              <a:ext cx="1500" cy="1500"/>
            </a:xfrm>
            <a:prstGeom prst="ellipse">
              <a:avLst/>
            </a:prstGeom>
            <a:solidFill>
              <a:srgbClr val="9BA99B"/>
            </a:solidFill>
            <a:ln w="12700">
              <a:miter lim="400000"/>
            </a:ln>
          </p:spPr>
          <p:txBody>
            <a:bodyPr lIns="25400" tIns="25400" rIns="25400" bIns="25400" anchor="ctr"/>
            <a:lstStyle/>
            <a:p>
              <a:pPr>
                <a:defRPr sz="3200">
                  <a:solidFill>
                    <a:srgbClr val="FFFFFF"/>
                  </a:solidFill>
                </a:defRPr>
              </a:pPr>
              <a:endParaRPr sz="1600" dirty="0">
                <a:cs typeface="+mn-ea"/>
                <a:sym typeface="+mn-lt"/>
              </a:endParaRPr>
            </a:p>
          </p:txBody>
        </p:sp>
        <p:sp>
          <p:nvSpPr>
            <p:cNvPr id="1627" name="Linie"/>
            <p:cNvSpPr/>
            <p:nvPr/>
          </p:nvSpPr>
          <p:spPr>
            <a:xfrm flipH="1" flipV="1">
              <a:off x="10859" y="7136"/>
              <a:ext cx="481" cy="337"/>
            </a:xfrm>
            <a:prstGeom prst="line">
              <a:avLst/>
            </a:prstGeom>
            <a:ln w="38100">
              <a:solidFill>
                <a:srgbClr val="D6D6D6"/>
              </a:solidFill>
              <a:miter lim="400000"/>
            </a:ln>
          </p:spPr>
          <p:txBody>
            <a:bodyPr lIns="25400" tIns="25400" rIns="25400" bIns="25400" anchor="ctr"/>
            <a:lstStyle/>
            <a:p>
              <a:pPr>
                <a:defRPr sz="3200"/>
              </a:pPr>
              <a:endParaRPr sz="1600" dirty="0">
                <a:cs typeface="+mn-ea"/>
                <a:sym typeface="+mn-lt"/>
              </a:endParaRPr>
            </a:p>
          </p:txBody>
        </p:sp>
        <p:sp>
          <p:nvSpPr>
            <p:cNvPr id="1628" name="Linie"/>
            <p:cNvSpPr/>
            <p:nvPr/>
          </p:nvSpPr>
          <p:spPr>
            <a:xfrm flipH="1">
              <a:off x="10860" y="4816"/>
              <a:ext cx="481" cy="337"/>
            </a:xfrm>
            <a:prstGeom prst="line">
              <a:avLst/>
            </a:prstGeom>
            <a:ln w="38100">
              <a:solidFill>
                <a:srgbClr val="D6D6D6"/>
              </a:solidFill>
              <a:miter lim="400000"/>
            </a:ln>
          </p:spPr>
          <p:txBody>
            <a:bodyPr lIns="25400" tIns="25400" rIns="25400" bIns="25400" anchor="ctr"/>
            <a:lstStyle/>
            <a:p>
              <a:pPr>
                <a:defRPr sz="3200"/>
              </a:pPr>
              <a:endParaRPr sz="1600" dirty="0">
                <a:cs typeface="+mn-ea"/>
                <a:sym typeface="+mn-lt"/>
              </a:endParaRPr>
            </a:p>
          </p:txBody>
        </p:sp>
        <p:sp>
          <p:nvSpPr>
            <p:cNvPr id="1629" name="Linie"/>
            <p:cNvSpPr/>
            <p:nvPr/>
          </p:nvSpPr>
          <p:spPr>
            <a:xfrm flipH="1">
              <a:off x="7860" y="7136"/>
              <a:ext cx="481" cy="337"/>
            </a:xfrm>
            <a:prstGeom prst="line">
              <a:avLst/>
            </a:prstGeom>
            <a:ln w="38100">
              <a:solidFill>
                <a:srgbClr val="D6D6D6"/>
              </a:solidFill>
              <a:miter lim="400000"/>
            </a:ln>
          </p:spPr>
          <p:txBody>
            <a:bodyPr lIns="25400" tIns="25400" rIns="25400" bIns="25400" anchor="ctr"/>
            <a:lstStyle/>
            <a:p>
              <a:pPr>
                <a:defRPr sz="3200"/>
              </a:pPr>
              <a:endParaRPr sz="1600" dirty="0">
                <a:cs typeface="+mn-ea"/>
                <a:sym typeface="+mn-lt"/>
              </a:endParaRPr>
            </a:p>
          </p:txBody>
        </p:sp>
        <p:grpSp>
          <p:nvGrpSpPr>
            <p:cNvPr id="1632" name="Gruppieren"/>
            <p:cNvGrpSpPr/>
            <p:nvPr/>
          </p:nvGrpSpPr>
          <p:grpSpPr>
            <a:xfrm>
              <a:off x="1500" y="3304"/>
              <a:ext cx="4000" cy="1334"/>
              <a:chOff x="0" y="-1"/>
              <a:chExt cx="5080100" cy="1693841"/>
            </a:xfrm>
          </p:grpSpPr>
          <p:sp>
            <p:nvSpPr>
              <p:cNvPr id="1630" name="Rectangle 27"/>
              <p:cNvSpPr txBox="1"/>
              <p:nvPr/>
            </p:nvSpPr>
            <p:spPr>
              <a:xfrm>
                <a:off x="0" y="-1"/>
                <a:ext cx="5080100" cy="599274"/>
              </a:xfrm>
              <a:prstGeom prst="rect">
                <a:avLst/>
              </a:prstGeom>
              <a:noFill/>
              <a:ln w="12700" cap="flat">
                <a:noFill/>
                <a:miter lim="400000"/>
              </a:ln>
              <a:effectLst/>
            </p:spPr>
            <p:txBody>
              <a:bodyPr wrap="square" lIns="22860" tIns="22860" rIns="22860" bIns="22860" numCol="1" anchor="t">
                <a:spAutoFit/>
              </a:bodyPr>
              <a:lstStyle>
                <a:lvl1pPr algn="l">
                  <a:lnSpc>
                    <a:spcPct val="120000"/>
                  </a:lnSpc>
                  <a:spcBef>
                    <a:spcPts val="5900"/>
                  </a:spcBef>
                  <a:defRPr sz="3000">
                    <a:solidFill>
                      <a:srgbClr val="151314"/>
                    </a:solidFill>
                    <a:latin typeface="Montserrat Bold"/>
                    <a:ea typeface="Montserrat Bold"/>
                    <a:cs typeface="Montserrat Bold"/>
                    <a:sym typeface="Montserrat Bold"/>
                  </a:defRPr>
                </a:lvl1pPr>
              </a:lstStyle>
              <a:p>
                <a:r>
                  <a:rPr lang="en-US" sz="1500" dirty="0">
                    <a:solidFill>
                      <a:schemeClr val="tx1">
                        <a:lumMod val="75000"/>
                        <a:lumOff val="25000"/>
                      </a:schemeClr>
                    </a:solidFill>
                    <a:latin typeface="+mn-lt"/>
                    <a:ea typeface="+mn-ea"/>
                    <a:cs typeface="+mn-ea"/>
                    <a:sym typeface="+mn-lt"/>
                  </a:rPr>
                  <a:t>Creative Image Slide</a:t>
                </a:r>
                <a:endParaRPr sz="1500" dirty="0">
                  <a:latin typeface="+mn-lt"/>
                  <a:ea typeface="+mn-ea"/>
                  <a:cs typeface="+mn-ea"/>
                  <a:sym typeface="+mn-lt"/>
                </a:endParaRPr>
              </a:p>
            </p:txBody>
          </p:sp>
          <p:sp>
            <p:nvSpPr>
              <p:cNvPr id="1631" name="Rectangle 27"/>
              <p:cNvSpPr txBox="1"/>
              <p:nvPr/>
            </p:nvSpPr>
            <p:spPr>
              <a:xfrm>
                <a:off x="0" y="678180"/>
                <a:ext cx="5080000" cy="1015660"/>
              </a:xfrm>
              <a:prstGeom prst="rect">
                <a:avLst/>
              </a:prstGeom>
              <a:noFill/>
              <a:ln w="12700" cap="flat">
                <a:noFill/>
                <a:miter lim="400000"/>
              </a:ln>
              <a:effectLst/>
            </p:spPr>
            <p:txBody>
              <a:bodyPr wrap="square" lIns="22860" tIns="22860" rIns="22860" bIns="22860" numCol="1" anchor="t">
                <a:spAutoFit/>
              </a:bodyPr>
              <a:lstStyle>
                <a:lvl1pPr algn="l">
                  <a:defRPr sz="3000">
                    <a:solidFill>
                      <a:srgbClr val="7C7C7C"/>
                    </a:solidFill>
                    <a:latin typeface="Open Sans"/>
                    <a:ea typeface="Open Sans"/>
                    <a:cs typeface="Open Sans"/>
                    <a:sym typeface="Open Sans"/>
                  </a:defRPr>
                </a:lvl1pPr>
              </a:lstStyle>
              <a:p>
                <a:r>
                  <a:rPr sz="1500" dirty="0" err="1">
                    <a:latin typeface="+mn-lt"/>
                    <a:ea typeface="+mn-ea"/>
                    <a:cs typeface="+mn-ea"/>
                    <a:sym typeface="+mn-lt"/>
                  </a:rPr>
                  <a:t>Sorem</a:t>
                </a:r>
                <a:r>
                  <a:rPr sz="1500" dirty="0">
                    <a:latin typeface="+mn-lt"/>
                    <a:ea typeface="+mn-ea"/>
                    <a:cs typeface="+mn-ea"/>
                    <a:sym typeface="+mn-lt"/>
                  </a:rPr>
                  <a:t> sus </a:t>
                </a:r>
                <a:r>
                  <a:rPr sz="1500" dirty="0" err="1">
                    <a:latin typeface="+mn-lt"/>
                    <a:ea typeface="+mn-ea"/>
                    <a:cs typeface="+mn-ea"/>
                    <a:sym typeface="+mn-lt"/>
                  </a:rPr>
                  <a:t>ipsusn</a:t>
                </a:r>
                <a:r>
                  <a:rPr sz="1500" dirty="0">
                    <a:latin typeface="+mn-lt"/>
                    <a:ea typeface="+mn-ea"/>
                    <a:cs typeface="+mn-ea"/>
                    <a:sym typeface="+mn-lt"/>
                  </a:rPr>
                  <a:t> </a:t>
                </a:r>
                <a:r>
                  <a:rPr sz="1500" dirty="0" err="1">
                    <a:latin typeface="+mn-lt"/>
                    <a:ea typeface="+mn-ea"/>
                    <a:cs typeface="+mn-ea"/>
                    <a:sym typeface="+mn-lt"/>
                  </a:rPr>
                  <a:t>druamet</a:t>
                </a:r>
                <a:r>
                  <a:rPr sz="1500" dirty="0">
                    <a:latin typeface="+mn-lt"/>
                    <a:ea typeface="+mn-ea"/>
                    <a:cs typeface="+mn-ea"/>
                    <a:sym typeface="+mn-lt"/>
                  </a:rPr>
                  <a:t> drums </a:t>
                </a:r>
                <a:r>
                  <a:rPr sz="1500" dirty="0" err="1">
                    <a:latin typeface="+mn-lt"/>
                    <a:ea typeface="+mn-ea"/>
                    <a:cs typeface="+mn-ea"/>
                    <a:sym typeface="+mn-lt"/>
                  </a:rPr>
                  <a:t>esomdo</a:t>
                </a:r>
                <a:r>
                  <a:rPr sz="1500" dirty="0">
                    <a:latin typeface="+mn-lt"/>
                    <a:ea typeface="+mn-ea"/>
                    <a:cs typeface="+mn-ea"/>
                    <a:sym typeface="+mn-lt"/>
                  </a:rPr>
                  <a:t> </a:t>
                </a:r>
                <a:r>
                  <a:rPr sz="1500" dirty="0" err="1">
                    <a:latin typeface="+mn-lt"/>
                    <a:ea typeface="+mn-ea"/>
                    <a:cs typeface="+mn-ea"/>
                    <a:sym typeface="+mn-lt"/>
                  </a:rPr>
                  <a:t>ipsos</a:t>
                </a:r>
                <a:r>
                  <a:rPr sz="1500" dirty="0">
                    <a:latin typeface="+mn-lt"/>
                    <a:ea typeface="+mn-ea"/>
                    <a:cs typeface="+mn-ea"/>
                    <a:sym typeface="+mn-lt"/>
                  </a:rPr>
                  <a:t>.</a:t>
                </a:r>
              </a:p>
            </p:txBody>
          </p:sp>
        </p:grpSp>
        <p:grpSp>
          <p:nvGrpSpPr>
            <p:cNvPr id="1635" name="Gruppieren"/>
            <p:cNvGrpSpPr/>
            <p:nvPr/>
          </p:nvGrpSpPr>
          <p:grpSpPr>
            <a:xfrm>
              <a:off x="1500" y="7304"/>
              <a:ext cx="4000" cy="1334"/>
              <a:chOff x="0" y="-1"/>
              <a:chExt cx="5080100" cy="1693841"/>
            </a:xfrm>
          </p:grpSpPr>
          <p:sp>
            <p:nvSpPr>
              <p:cNvPr id="1633" name="Rectangle 27"/>
              <p:cNvSpPr txBox="1"/>
              <p:nvPr/>
            </p:nvSpPr>
            <p:spPr>
              <a:xfrm>
                <a:off x="0" y="-1"/>
                <a:ext cx="5080100" cy="599274"/>
              </a:xfrm>
              <a:prstGeom prst="rect">
                <a:avLst/>
              </a:prstGeom>
              <a:noFill/>
              <a:ln w="12700" cap="flat">
                <a:noFill/>
                <a:miter lim="400000"/>
              </a:ln>
              <a:effectLst/>
            </p:spPr>
            <p:txBody>
              <a:bodyPr wrap="square" lIns="22860" tIns="22860" rIns="22860" bIns="22860" numCol="1" anchor="t">
                <a:spAutoFit/>
              </a:bodyPr>
              <a:lstStyle>
                <a:lvl1pPr algn="l">
                  <a:lnSpc>
                    <a:spcPct val="120000"/>
                  </a:lnSpc>
                  <a:spcBef>
                    <a:spcPts val="5900"/>
                  </a:spcBef>
                  <a:defRPr sz="3000">
                    <a:solidFill>
                      <a:srgbClr val="151314"/>
                    </a:solidFill>
                    <a:latin typeface="Montserrat Bold"/>
                    <a:ea typeface="Montserrat Bold"/>
                    <a:cs typeface="Montserrat Bold"/>
                    <a:sym typeface="Montserrat Bold"/>
                  </a:defRPr>
                </a:lvl1pPr>
              </a:lstStyle>
              <a:p>
                <a:r>
                  <a:rPr lang="en-US" sz="1500" dirty="0">
                    <a:solidFill>
                      <a:schemeClr val="tx1">
                        <a:lumMod val="75000"/>
                        <a:lumOff val="25000"/>
                      </a:schemeClr>
                    </a:solidFill>
                    <a:latin typeface="+mn-lt"/>
                    <a:ea typeface="+mn-ea"/>
                    <a:cs typeface="+mn-ea"/>
                    <a:sym typeface="+mn-lt"/>
                  </a:rPr>
                  <a:t>Creative Image Slide</a:t>
                </a:r>
                <a:endParaRPr sz="1500" dirty="0">
                  <a:latin typeface="+mn-lt"/>
                  <a:ea typeface="+mn-ea"/>
                  <a:cs typeface="+mn-ea"/>
                  <a:sym typeface="+mn-lt"/>
                </a:endParaRPr>
              </a:p>
            </p:txBody>
          </p:sp>
          <p:sp>
            <p:nvSpPr>
              <p:cNvPr id="1634" name="Rectangle 27"/>
              <p:cNvSpPr txBox="1"/>
              <p:nvPr/>
            </p:nvSpPr>
            <p:spPr>
              <a:xfrm>
                <a:off x="0" y="678180"/>
                <a:ext cx="5080000" cy="1015660"/>
              </a:xfrm>
              <a:prstGeom prst="rect">
                <a:avLst/>
              </a:prstGeom>
              <a:noFill/>
              <a:ln w="12700" cap="flat">
                <a:noFill/>
                <a:miter lim="400000"/>
              </a:ln>
              <a:effectLst/>
            </p:spPr>
            <p:txBody>
              <a:bodyPr wrap="square" lIns="22860" tIns="22860" rIns="22860" bIns="22860" numCol="1" anchor="t">
                <a:spAutoFit/>
              </a:bodyPr>
              <a:lstStyle>
                <a:lvl1pPr algn="l">
                  <a:defRPr sz="3000">
                    <a:solidFill>
                      <a:srgbClr val="7C7C7C"/>
                    </a:solidFill>
                    <a:latin typeface="Open Sans"/>
                    <a:ea typeface="Open Sans"/>
                    <a:cs typeface="Open Sans"/>
                    <a:sym typeface="Open Sans"/>
                  </a:defRPr>
                </a:lvl1pPr>
              </a:lstStyle>
              <a:p>
                <a:r>
                  <a:rPr sz="1500" dirty="0" err="1">
                    <a:latin typeface="+mn-lt"/>
                    <a:ea typeface="+mn-ea"/>
                    <a:cs typeface="+mn-ea"/>
                    <a:sym typeface="+mn-lt"/>
                  </a:rPr>
                  <a:t>Sorem</a:t>
                </a:r>
                <a:r>
                  <a:rPr sz="1500" dirty="0">
                    <a:latin typeface="+mn-lt"/>
                    <a:ea typeface="+mn-ea"/>
                    <a:cs typeface="+mn-ea"/>
                    <a:sym typeface="+mn-lt"/>
                  </a:rPr>
                  <a:t> sus </a:t>
                </a:r>
                <a:r>
                  <a:rPr sz="1500" dirty="0" err="1">
                    <a:latin typeface="+mn-lt"/>
                    <a:ea typeface="+mn-ea"/>
                    <a:cs typeface="+mn-ea"/>
                    <a:sym typeface="+mn-lt"/>
                  </a:rPr>
                  <a:t>ipsusn</a:t>
                </a:r>
                <a:r>
                  <a:rPr sz="1500" dirty="0">
                    <a:latin typeface="+mn-lt"/>
                    <a:ea typeface="+mn-ea"/>
                    <a:cs typeface="+mn-ea"/>
                    <a:sym typeface="+mn-lt"/>
                  </a:rPr>
                  <a:t> </a:t>
                </a:r>
                <a:r>
                  <a:rPr sz="1500" dirty="0" err="1">
                    <a:latin typeface="+mn-lt"/>
                    <a:ea typeface="+mn-ea"/>
                    <a:cs typeface="+mn-ea"/>
                    <a:sym typeface="+mn-lt"/>
                  </a:rPr>
                  <a:t>druamet</a:t>
                </a:r>
                <a:r>
                  <a:rPr sz="1500" dirty="0">
                    <a:latin typeface="+mn-lt"/>
                    <a:ea typeface="+mn-ea"/>
                    <a:cs typeface="+mn-ea"/>
                    <a:sym typeface="+mn-lt"/>
                  </a:rPr>
                  <a:t> drums </a:t>
                </a:r>
                <a:r>
                  <a:rPr sz="1500" dirty="0" err="1">
                    <a:latin typeface="+mn-lt"/>
                    <a:ea typeface="+mn-ea"/>
                    <a:cs typeface="+mn-ea"/>
                    <a:sym typeface="+mn-lt"/>
                  </a:rPr>
                  <a:t>esomdo</a:t>
                </a:r>
                <a:r>
                  <a:rPr sz="1500" dirty="0">
                    <a:latin typeface="+mn-lt"/>
                    <a:ea typeface="+mn-ea"/>
                    <a:cs typeface="+mn-ea"/>
                    <a:sym typeface="+mn-lt"/>
                  </a:rPr>
                  <a:t> </a:t>
                </a:r>
                <a:r>
                  <a:rPr sz="1500" dirty="0" err="1">
                    <a:latin typeface="+mn-lt"/>
                    <a:ea typeface="+mn-ea"/>
                    <a:cs typeface="+mn-ea"/>
                    <a:sym typeface="+mn-lt"/>
                  </a:rPr>
                  <a:t>ipsos</a:t>
                </a:r>
                <a:r>
                  <a:rPr sz="1500" dirty="0">
                    <a:latin typeface="+mn-lt"/>
                    <a:ea typeface="+mn-ea"/>
                    <a:cs typeface="+mn-ea"/>
                    <a:sym typeface="+mn-lt"/>
                  </a:rPr>
                  <a:t>.</a:t>
                </a:r>
              </a:p>
            </p:txBody>
          </p:sp>
        </p:grpSp>
        <p:grpSp>
          <p:nvGrpSpPr>
            <p:cNvPr id="1638" name="Gruppieren"/>
            <p:cNvGrpSpPr/>
            <p:nvPr/>
          </p:nvGrpSpPr>
          <p:grpSpPr>
            <a:xfrm>
              <a:off x="13848" y="7304"/>
              <a:ext cx="4000" cy="1334"/>
              <a:chOff x="0" y="-1"/>
              <a:chExt cx="5080100" cy="1693841"/>
            </a:xfrm>
          </p:grpSpPr>
          <p:sp>
            <p:nvSpPr>
              <p:cNvPr id="1636" name="Rectangle 27"/>
              <p:cNvSpPr txBox="1"/>
              <p:nvPr/>
            </p:nvSpPr>
            <p:spPr>
              <a:xfrm>
                <a:off x="0" y="-1"/>
                <a:ext cx="5080100" cy="599274"/>
              </a:xfrm>
              <a:prstGeom prst="rect">
                <a:avLst/>
              </a:prstGeom>
              <a:noFill/>
              <a:ln w="12700" cap="flat">
                <a:noFill/>
                <a:miter lim="400000"/>
              </a:ln>
              <a:effectLst/>
            </p:spPr>
            <p:txBody>
              <a:bodyPr wrap="square" lIns="22860" tIns="22860" rIns="22860" bIns="22860" numCol="1" anchor="t">
                <a:spAutoFit/>
              </a:bodyPr>
              <a:lstStyle>
                <a:lvl1pPr algn="l">
                  <a:lnSpc>
                    <a:spcPct val="120000"/>
                  </a:lnSpc>
                  <a:spcBef>
                    <a:spcPts val="5900"/>
                  </a:spcBef>
                  <a:defRPr sz="3000">
                    <a:solidFill>
                      <a:srgbClr val="151314"/>
                    </a:solidFill>
                    <a:latin typeface="Montserrat Bold"/>
                    <a:ea typeface="Montserrat Bold"/>
                    <a:cs typeface="Montserrat Bold"/>
                    <a:sym typeface="Montserrat Bold"/>
                  </a:defRPr>
                </a:lvl1pPr>
              </a:lstStyle>
              <a:p>
                <a:r>
                  <a:rPr lang="en-US" sz="1500" dirty="0">
                    <a:solidFill>
                      <a:schemeClr val="tx1">
                        <a:lumMod val="75000"/>
                        <a:lumOff val="25000"/>
                      </a:schemeClr>
                    </a:solidFill>
                    <a:latin typeface="+mn-lt"/>
                    <a:ea typeface="+mn-ea"/>
                    <a:cs typeface="+mn-ea"/>
                    <a:sym typeface="+mn-lt"/>
                  </a:rPr>
                  <a:t>Creative Image Slide</a:t>
                </a:r>
                <a:endParaRPr sz="1500" dirty="0">
                  <a:latin typeface="+mn-lt"/>
                  <a:ea typeface="+mn-ea"/>
                  <a:cs typeface="+mn-ea"/>
                  <a:sym typeface="+mn-lt"/>
                </a:endParaRPr>
              </a:p>
            </p:txBody>
          </p:sp>
          <p:sp>
            <p:nvSpPr>
              <p:cNvPr id="1637" name="Rectangle 27"/>
              <p:cNvSpPr txBox="1"/>
              <p:nvPr/>
            </p:nvSpPr>
            <p:spPr>
              <a:xfrm>
                <a:off x="0" y="678180"/>
                <a:ext cx="5080000" cy="1015660"/>
              </a:xfrm>
              <a:prstGeom prst="rect">
                <a:avLst/>
              </a:prstGeom>
              <a:noFill/>
              <a:ln w="12700" cap="flat">
                <a:noFill/>
                <a:miter lim="400000"/>
              </a:ln>
              <a:effectLst/>
            </p:spPr>
            <p:txBody>
              <a:bodyPr wrap="square" lIns="22860" tIns="22860" rIns="22860" bIns="22860" numCol="1" anchor="t">
                <a:spAutoFit/>
              </a:bodyPr>
              <a:lstStyle>
                <a:lvl1pPr algn="l">
                  <a:defRPr sz="3000">
                    <a:solidFill>
                      <a:srgbClr val="7C7C7C"/>
                    </a:solidFill>
                    <a:latin typeface="Open Sans"/>
                    <a:ea typeface="Open Sans"/>
                    <a:cs typeface="Open Sans"/>
                    <a:sym typeface="Open Sans"/>
                  </a:defRPr>
                </a:lvl1pPr>
              </a:lstStyle>
              <a:p>
                <a:r>
                  <a:rPr sz="1500" dirty="0" err="1">
                    <a:latin typeface="+mn-lt"/>
                    <a:ea typeface="+mn-ea"/>
                    <a:cs typeface="+mn-ea"/>
                    <a:sym typeface="+mn-lt"/>
                  </a:rPr>
                  <a:t>Sorem</a:t>
                </a:r>
                <a:r>
                  <a:rPr sz="1500" dirty="0">
                    <a:latin typeface="+mn-lt"/>
                    <a:ea typeface="+mn-ea"/>
                    <a:cs typeface="+mn-ea"/>
                    <a:sym typeface="+mn-lt"/>
                  </a:rPr>
                  <a:t> sus </a:t>
                </a:r>
                <a:r>
                  <a:rPr sz="1500" dirty="0" err="1">
                    <a:latin typeface="+mn-lt"/>
                    <a:ea typeface="+mn-ea"/>
                    <a:cs typeface="+mn-ea"/>
                    <a:sym typeface="+mn-lt"/>
                  </a:rPr>
                  <a:t>ipsusn</a:t>
                </a:r>
                <a:r>
                  <a:rPr sz="1500" dirty="0">
                    <a:latin typeface="+mn-lt"/>
                    <a:ea typeface="+mn-ea"/>
                    <a:cs typeface="+mn-ea"/>
                    <a:sym typeface="+mn-lt"/>
                  </a:rPr>
                  <a:t> </a:t>
                </a:r>
                <a:r>
                  <a:rPr sz="1500" dirty="0" err="1">
                    <a:latin typeface="+mn-lt"/>
                    <a:ea typeface="+mn-ea"/>
                    <a:cs typeface="+mn-ea"/>
                    <a:sym typeface="+mn-lt"/>
                  </a:rPr>
                  <a:t>druamet</a:t>
                </a:r>
                <a:r>
                  <a:rPr sz="1500" dirty="0">
                    <a:latin typeface="+mn-lt"/>
                    <a:ea typeface="+mn-ea"/>
                    <a:cs typeface="+mn-ea"/>
                    <a:sym typeface="+mn-lt"/>
                  </a:rPr>
                  <a:t> drums </a:t>
                </a:r>
                <a:r>
                  <a:rPr sz="1500" dirty="0" err="1">
                    <a:latin typeface="+mn-lt"/>
                    <a:ea typeface="+mn-ea"/>
                    <a:cs typeface="+mn-ea"/>
                    <a:sym typeface="+mn-lt"/>
                  </a:rPr>
                  <a:t>esomdo</a:t>
                </a:r>
                <a:r>
                  <a:rPr sz="1500" dirty="0">
                    <a:latin typeface="+mn-lt"/>
                    <a:ea typeface="+mn-ea"/>
                    <a:cs typeface="+mn-ea"/>
                    <a:sym typeface="+mn-lt"/>
                  </a:rPr>
                  <a:t> </a:t>
                </a:r>
                <a:r>
                  <a:rPr sz="1500" dirty="0" err="1">
                    <a:latin typeface="+mn-lt"/>
                    <a:ea typeface="+mn-ea"/>
                    <a:cs typeface="+mn-ea"/>
                    <a:sym typeface="+mn-lt"/>
                  </a:rPr>
                  <a:t>ipsos</a:t>
                </a:r>
                <a:r>
                  <a:rPr sz="1500" dirty="0">
                    <a:latin typeface="+mn-lt"/>
                    <a:ea typeface="+mn-ea"/>
                    <a:cs typeface="+mn-ea"/>
                    <a:sym typeface="+mn-lt"/>
                  </a:rPr>
                  <a:t>.</a:t>
                </a:r>
              </a:p>
            </p:txBody>
          </p:sp>
        </p:grpSp>
        <p:grpSp>
          <p:nvGrpSpPr>
            <p:cNvPr id="1641" name="Gruppieren"/>
            <p:cNvGrpSpPr/>
            <p:nvPr/>
          </p:nvGrpSpPr>
          <p:grpSpPr>
            <a:xfrm>
              <a:off x="13848" y="3304"/>
              <a:ext cx="4000" cy="1334"/>
              <a:chOff x="0" y="-1"/>
              <a:chExt cx="5080100" cy="1693841"/>
            </a:xfrm>
          </p:grpSpPr>
          <p:sp>
            <p:nvSpPr>
              <p:cNvPr id="1639" name="Rectangle 27"/>
              <p:cNvSpPr txBox="1"/>
              <p:nvPr/>
            </p:nvSpPr>
            <p:spPr>
              <a:xfrm>
                <a:off x="0" y="-1"/>
                <a:ext cx="5080100" cy="599274"/>
              </a:xfrm>
              <a:prstGeom prst="rect">
                <a:avLst/>
              </a:prstGeom>
              <a:noFill/>
              <a:ln w="12700" cap="flat">
                <a:noFill/>
                <a:miter lim="400000"/>
              </a:ln>
              <a:effectLst/>
            </p:spPr>
            <p:txBody>
              <a:bodyPr wrap="square" lIns="22860" tIns="22860" rIns="22860" bIns="22860" numCol="1" anchor="t">
                <a:spAutoFit/>
              </a:bodyPr>
              <a:lstStyle>
                <a:lvl1pPr algn="l">
                  <a:lnSpc>
                    <a:spcPct val="120000"/>
                  </a:lnSpc>
                  <a:spcBef>
                    <a:spcPts val="5900"/>
                  </a:spcBef>
                  <a:defRPr sz="3000">
                    <a:solidFill>
                      <a:srgbClr val="151314"/>
                    </a:solidFill>
                    <a:latin typeface="Montserrat Bold"/>
                    <a:ea typeface="Montserrat Bold"/>
                    <a:cs typeface="Montserrat Bold"/>
                    <a:sym typeface="Montserrat Bold"/>
                  </a:defRPr>
                </a:lvl1pPr>
              </a:lstStyle>
              <a:p>
                <a:r>
                  <a:rPr lang="en-US" sz="1500" dirty="0">
                    <a:solidFill>
                      <a:schemeClr val="tx1">
                        <a:lumMod val="75000"/>
                        <a:lumOff val="25000"/>
                      </a:schemeClr>
                    </a:solidFill>
                    <a:latin typeface="+mn-lt"/>
                    <a:ea typeface="+mn-ea"/>
                    <a:cs typeface="+mn-ea"/>
                    <a:sym typeface="+mn-lt"/>
                  </a:rPr>
                  <a:t>Creative Image Slide</a:t>
                </a:r>
                <a:endParaRPr sz="1500" dirty="0">
                  <a:latin typeface="+mn-lt"/>
                  <a:ea typeface="+mn-ea"/>
                  <a:cs typeface="+mn-ea"/>
                  <a:sym typeface="+mn-lt"/>
                </a:endParaRPr>
              </a:p>
            </p:txBody>
          </p:sp>
          <p:sp>
            <p:nvSpPr>
              <p:cNvPr id="1640" name="Rectangle 27"/>
              <p:cNvSpPr txBox="1"/>
              <p:nvPr/>
            </p:nvSpPr>
            <p:spPr>
              <a:xfrm>
                <a:off x="0" y="678180"/>
                <a:ext cx="5080000" cy="1015660"/>
              </a:xfrm>
              <a:prstGeom prst="rect">
                <a:avLst/>
              </a:prstGeom>
              <a:noFill/>
              <a:ln w="12700" cap="flat">
                <a:noFill/>
                <a:miter lim="400000"/>
              </a:ln>
              <a:effectLst/>
            </p:spPr>
            <p:txBody>
              <a:bodyPr wrap="square" lIns="22860" tIns="22860" rIns="22860" bIns="22860" numCol="1" anchor="t">
                <a:spAutoFit/>
              </a:bodyPr>
              <a:lstStyle>
                <a:lvl1pPr algn="l">
                  <a:defRPr sz="3000">
                    <a:solidFill>
                      <a:srgbClr val="7C7C7C"/>
                    </a:solidFill>
                    <a:latin typeface="Open Sans"/>
                    <a:ea typeface="Open Sans"/>
                    <a:cs typeface="Open Sans"/>
                    <a:sym typeface="Open Sans"/>
                  </a:defRPr>
                </a:lvl1pPr>
              </a:lstStyle>
              <a:p>
                <a:r>
                  <a:rPr sz="1500" dirty="0" err="1">
                    <a:latin typeface="+mn-lt"/>
                    <a:ea typeface="+mn-ea"/>
                    <a:cs typeface="+mn-ea"/>
                    <a:sym typeface="+mn-lt"/>
                  </a:rPr>
                  <a:t>Sorem</a:t>
                </a:r>
                <a:r>
                  <a:rPr sz="1500" dirty="0">
                    <a:latin typeface="+mn-lt"/>
                    <a:ea typeface="+mn-ea"/>
                    <a:cs typeface="+mn-ea"/>
                    <a:sym typeface="+mn-lt"/>
                  </a:rPr>
                  <a:t> sus </a:t>
                </a:r>
                <a:r>
                  <a:rPr sz="1500" dirty="0" err="1">
                    <a:latin typeface="+mn-lt"/>
                    <a:ea typeface="+mn-ea"/>
                    <a:cs typeface="+mn-ea"/>
                    <a:sym typeface="+mn-lt"/>
                  </a:rPr>
                  <a:t>ipsusn</a:t>
                </a:r>
                <a:r>
                  <a:rPr sz="1500" dirty="0">
                    <a:latin typeface="+mn-lt"/>
                    <a:ea typeface="+mn-ea"/>
                    <a:cs typeface="+mn-ea"/>
                    <a:sym typeface="+mn-lt"/>
                  </a:rPr>
                  <a:t> </a:t>
                </a:r>
                <a:r>
                  <a:rPr sz="1500" dirty="0" err="1">
                    <a:latin typeface="+mn-lt"/>
                    <a:ea typeface="+mn-ea"/>
                    <a:cs typeface="+mn-ea"/>
                    <a:sym typeface="+mn-lt"/>
                  </a:rPr>
                  <a:t>druamet</a:t>
                </a:r>
                <a:r>
                  <a:rPr sz="1500" dirty="0">
                    <a:latin typeface="+mn-lt"/>
                    <a:ea typeface="+mn-ea"/>
                    <a:cs typeface="+mn-ea"/>
                    <a:sym typeface="+mn-lt"/>
                  </a:rPr>
                  <a:t> drums </a:t>
                </a:r>
                <a:r>
                  <a:rPr sz="1500" dirty="0" err="1">
                    <a:latin typeface="+mn-lt"/>
                    <a:ea typeface="+mn-ea"/>
                    <a:cs typeface="+mn-ea"/>
                    <a:sym typeface="+mn-lt"/>
                  </a:rPr>
                  <a:t>esomdo</a:t>
                </a:r>
                <a:r>
                  <a:rPr sz="1500" dirty="0">
                    <a:latin typeface="+mn-lt"/>
                    <a:ea typeface="+mn-ea"/>
                    <a:cs typeface="+mn-ea"/>
                    <a:sym typeface="+mn-lt"/>
                  </a:rPr>
                  <a:t> </a:t>
                </a:r>
                <a:r>
                  <a:rPr sz="1500" dirty="0" err="1">
                    <a:latin typeface="+mn-lt"/>
                    <a:ea typeface="+mn-ea"/>
                    <a:cs typeface="+mn-ea"/>
                    <a:sym typeface="+mn-lt"/>
                  </a:rPr>
                  <a:t>ipsos</a:t>
                </a:r>
                <a:r>
                  <a:rPr sz="1500" dirty="0">
                    <a:latin typeface="+mn-lt"/>
                    <a:ea typeface="+mn-ea"/>
                    <a:cs typeface="+mn-ea"/>
                    <a:sym typeface="+mn-lt"/>
                  </a:rPr>
                  <a:t>.</a:t>
                </a:r>
              </a:p>
            </p:txBody>
          </p:sp>
        </p:grpSp>
        <p:sp>
          <p:nvSpPr>
            <p:cNvPr id="36" name="open-book-variant-with-silhouette_31187"/>
            <p:cNvSpPr>
              <a:spLocks noChangeAspect="1"/>
            </p:cNvSpPr>
            <p:nvPr/>
          </p:nvSpPr>
          <p:spPr bwMode="auto">
            <a:xfrm>
              <a:off x="6782" y="3812"/>
              <a:ext cx="635" cy="455"/>
            </a:xfrm>
            <a:custGeom>
              <a:avLst/>
              <a:gdLst>
                <a:gd name="T0" fmla="*/ 1488 w 2552"/>
                <a:gd name="T1" fmla="*/ 1830 h 1830"/>
                <a:gd name="T2" fmla="*/ 2552 w 2552"/>
                <a:gd name="T3" fmla="*/ 1830 h 1830"/>
                <a:gd name="T4" fmla="*/ 2552 w 2552"/>
                <a:gd name="T5" fmla="*/ 243 h 1830"/>
                <a:gd name="T6" fmla="*/ 2406 w 2552"/>
                <a:gd name="T7" fmla="*/ 243 h 1830"/>
                <a:gd name="T8" fmla="*/ 2406 w 2552"/>
                <a:gd name="T9" fmla="*/ 0 h 1830"/>
                <a:gd name="T10" fmla="*/ 1276 w 2552"/>
                <a:gd name="T11" fmla="*/ 242 h 1830"/>
                <a:gd name="T12" fmla="*/ 146 w 2552"/>
                <a:gd name="T13" fmla="*/ 0 h 1830"/>
                <a:gd name="T14" fmla="*/ 146 w 2552"/>
                <a:gd name="T15" fmla="*/ 243 h 1830"/>
                <a:gd name="T16" fmla="*/ 0 w 2552"/>
                <a:gd name="T17" fmla="*/ 243 h 1830"/>
                <a:gd name="T18" fmla="*/ 0 w 2552"/>
                <a:gd name="T19" fmla="*/ 1830 h 1830"/>
                <a:gd name="T20" fmla="*/ 1064 w 2552"/>
                <a:gd name="T21" fmla="*/ 1830 h 1830"/>
                <a:gd name="T22" fmla="*/ 1223 w 2552"/>
                <a:gd name="T23" fmla="*/ 348 h 1830"/>
                <a:gd name="T24" fmla="*/ 1223 w 2552"/>
                <a:gd name="T25" fmla="*/ 1711 h 1830"/>
                <a:gd name="T26" fmla="*/ 252 w 2552"/>
                <a:gd name="T27" fmla="*/ 1504 h 1830"/>
                <a:gd name="T28" fmla="*/ 252 w 2552"/>
                <a:gd name="T29" fmla="*/ 348 h 1830"/>
                <a:gd name="T30" fmla="*/ 252 w 2552"/>
                <a:gd name="T31" fmla="*/ 243 h 1830"/>
                <a:gd name="T32" fmla="*/ 252 w 2552"/>
                <a:gd name="T33" fmla="*/ 131 h 1830"/>
                <a:gd name="T34" fmla="*/ 775 w 2552"/>
                <a:gd name="T35" fmla="*/ 243 h 1830"/>
                <a:gd name="T36" fmla="*/ 1223 w 2552"/>
                <a:gd name="T37" fmla="*/ 339 h 1830"/>
                <a:gd name="T38" fmla="*/ 1223 w 2552"/>
                <a:gd name="T39" fmla="*/ 348 h 1830"/>
                <a:gd name="T40" fmla="*/ 1223 w 2552"/>
                <a:gd name="T41" fmla="*/ 348 h 1830"/>
                <a:gd name="T42" fmla="*/ 1329 w 2552"/>
                <a:gd name="T43" fmla="*/ 1711 h 1830"/>
                <a:gd name="T44" fmla="*/ 1329 w 2552"/>
                <a:gd name="T45" fmla="*/ 348 h 1830"/>
                <a:gd name="T46" fmla="*/ 1329 w 2552"/>
                <a:gd name="T47" fmla="*/ 339 h 1830"/>
                <a:gd name="T48" fmla="*/ 1777 w 2552"/>
                <a:gd name="T49" fmla="*/ 243 h 1830"/>
                <a:gd name="T50" fmla="*/ 2300 w 2552"/>
                <a:gd name="T51" fmla="*/ 131 h 1830"/>
                <a:gd name="T52" fmla="*/ 2300 w 2552"/>
                <a:gd name="T53" fmla="*/ 243 h 1830"/>
                <a:gd name="T54" fmla="*/ 2300 w 2552"/>
                <a:gd name="T55" fmla="*/ 348 h 1830"/>
                <a:gd name="T56" fmla="*/ 2300 w 2552"/>
                <a:gd name="T57" fmla="*/ 1504 h 1830"/>
                <a:gd name="T58" fmla="*/ 1329 w 2552"/>
                <a:gd name="T59" fmla="*/ 1711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52" h="1830">
                  <a:moveTo>
                    <a:pt x="1488" y="1830"/>
                  </a:moveTo>
                  <a:lnTo>
                    <a:pt x="2552" y="1830"/>
                  </a:lnTo>
                  <a:lnTo>
                    <a:pt x="2552" y="243"/>
                  </a:lnTo>
                  <a:lnTo>
                    <a:pt x="2406" y="243"/>
                  </a:lnTo>
                  <a:lnTo>
                    <a:pt x="2406" y="0"/>
                  </a:lnTo>
                  <a:lnTo>
                    <a:pt x="1276" y="242"/>
                  </a:lnTo>
                  <a:lnTo>
                    <a:pt x="146" y="0"/>
                  </a:lnTo>
                  <a:lnTo>
                    <a:pt x="146" y="243"/>
                  </a:lnTo>
                  <a:lnTo>
                    <a:pt x="0" y="243"/>
                  </a:lnTo>
                  <a:lnTo>
                    <a:pt x="0" y="1830"/>
                  </a:lnTo>
                  <a:lnTo>
                    <a:pt x="1064" y="1830"/>
                  </a:lnTo>
                  <a:moveTo>
                    <a:pt x="1223" y="348"/>
                  </a:moveTo>
                  <a:lnTo>
                    <a:pt x="1223" y="1711"/>
                  </a:lnTo>
                  <a:lnTo>
                    <a:pt x="252" y="1504"/>
                  </a:lnTo>
                  <a:lnTo>
                    <a:pt x="252" y="348"/>
                  </a:lnTo>
                  <a:lnTo>
                    <a:pt x="252" y="243"/>
                  </a:lnTo>
                  <a:lnTo>
                    <a:pt x="252" y="131"/>
                  </a:lnTo>
                  <a:lnTo>
                    <a:pt x="775" y="243"/>
                  </a:lnTo>
                  <a:lnTo>
                    <a:pt x="1223" y="339"/>
                  </a:lnTo>
                  <a:lnTo>
                    <a:pt x="1223" y="348"/>
                  </a:lnTo>
                  <a:lnTo>
                    <a:pt x="1223" y="348"/>
                  </a:lnTo>
                  <a:close/>
                  <a:moveTo>
                    <a:pt x="1329" y="1711"/>
                  </a:moveTo>
                  <a:lnTo>
                    <a:pt x="1329" y="348"/>
                  </a:lnTo>
                  <a:lnTo>
                    <a:pt x="1329" y="339"/>
                  </a:lnTo>
                  <a:lnTo>
                    <a:pt x="1777" y="243"/>
                  </a:lnTo>
                  <a:lnTo>
                    <a:pt x="2300" y="131"/>
                  </a:lnTo>
                  <a:lnTo>
                    <a:pt x="2300" y="243"/>
                  </a:lnTo>
                  <a:lnTo>
                    <a:pt x="2300" y="348"/>
                  </a:lnTo>
                  <a:lnTo>
                    <a:pt x="2300" y="1504"/>
                  </a:lnTo>
                  <a:lnTo>
                    <a:pt x="1329" y="1711"/>
                  </a:lnTo>
                  <a:close/>
                </a:path>
              </a:pathLst>
            </a:custGeom>
            <a:solidFill>
              <a:schemeClr val="bg1">
                <a:lumMod val="95000"/>
              </a:schemeClr>
            </a:solidFill>
            <a:ln>
              <a:noFill/>
            </a:ln>
          </p:spPr>
          <p:txBody>
            <a:bodyPr/>
            <a:lstStyle/>
            <a:p>
              <a:endParaRPr lang="zh-CN" altLang="en-US">
                <a:cs typeface="+mn-ea"/>
                <a:sym typeface="+mn-lt"/>
              </a:endParaRPr>
            </a:p>
          </p:txBody>
        </p:sp>
        <p:sp>
          <p:nvSpPr>
            <p:cNvPr id="37" name="open-book-variant-with-silhouette_31187"/>
            <p:cNvSpPr>
              <a:spLocks noChangeAspect="1"/>
            </p:cNvSpPr>
            <p:nvPr/>
          </p:nvSpPr>
          <p:spPr bwMode="auto">
            <a:xfrm>
              <a:off x="6782" y="7838"/>
              <a:ext cx="635" cy="455"/>
            </a:xfrm>
            <a:custGeom>
              <a:avLst/>
              <a:gdLst>
                <a:gd name="T0" fmla="*/ 1488 w 2552"/>
                <a:gd name="T1" fmla="*/ 1830 h 1830"/>
                <a:gd name="T2" fmla="*/ 2552 w 2552"/>
                <a:gd name="T3" fmla="*/ 1830 h 1830"/>
                <a:gd name="T4" fmla="*/ 2552 w 2552"/>
                <a:gd name="T5" fmla="*/ 243 h 1830"/>
                <a:gd name="T6" fmla="*/ 2406 w 2552"/>
                <a:gd name="T7" fmla="*/ 243 h 1830"/>
                <a:gd name="T8" fmla="*/ 2406 w 2552"/>
                <a:gd name="T9" fmla="*/ 0 h 1830"/>
                <a:gd name="T10" fmla="*/ 1276 w 2552"/>
                <a:gd name="T11" fmla="*/ 242 h 1830"/>
                <a:gd name="T12" fmla="*/ 146 w 2552"/>
                <a:gd name="T13" fmla="*/ 0 h 1830"/>
                <a:gd name="T14" fmla="*/ 146 w 2552"/>
                <a:gd name="T15" fmla="*/ 243 h 1830"/>
                <a:gd name="T16" fmla="*/ 0 w 2552"/>
                <a:gd name="T17" fmla="*/ 243 h 1830"/>
                <a:gd name="T18" fmla="*/ 0 w 2552"/>
                <a:gd name="T19" fmla="*/ 1830 h 1830"/>
                <a:gd name="T20" fmla="*/ 1064 w 2552"/>
                <a:gd name="T21" fmla="*/ 1830 h 1830"/>
                <a:gd name="T22" fmla="*/ 1223 w 2552"/>
                <a:gd name="T23" fmla="*/ 348 h 1830"/>
                <a:gd name="T24" fmla="*/ 1223 w 2552"/>
                <a:gd name="T25" fmla="*/ 1711 h 1830"/>
                <a:gd name="T26" fmla="*/ 252 w 2552"/>
                <a:gd name="T27" fmla="*/ 1504 h 1830"/>
                <a:gd name="T28" fmla="*/ 252 w 2552"/>
                <a:gd name="T29" fmla="*/ 348 h 1830"/>
                <a:gd name="T30" fmla="*/ 252 w 2552"/>
                <a:gd name="T31" fmla="*/ 243 h 1830"/>
                <a:gd name="T32" fmla="*/ 252 w 2552"/>
                <a:gd name="T33" fmla="*/ 131 h 1830"/>
                <a:gd name="T34" fmla="*/ 775 w 2552"/>
                <a:gd name="T35" fmla="*/ 243 h 1830"/>
                <a:gd name="T36" fmla="*/ 1223 w 2552"/>
                <a:gd name="T37" fmla="*/ 339 h 1830"/>
                <a:gd name="T38" fmla="*/ 1223 w 2552"/>
                <a:gd name="T39" fmla="*/ 348 h 1830"/>
                <a:gd name="T40" fmla="*/ 1223 w 2552"/>
                <a:gd name="T41" fmla="*/ 348 h 1830"/>
                <a:gd name="T42" fmla="*/ 1329 w 2552"/>
                <a:gd name="T43" fmla="*/ 1711 h 1830"/>
                <a:gd name="T44" fmla="*/ 1329 w 2552"/>
                <a:gd name="T45" fmla="*/ 348 h 1830"/>
                <a:gd name="T46" fmla="*/ 1329 w 2552"/>
                <a:gd name="T47" fmla="*/ 339 h 1830"/>
                <a:gd name="T48" fmla="*/ 1777 w 2552"/>
                <a:gd name="T49" fmla="*/ 243 h 1830"/>
                <a:gd name="T50" fmla="*/ 2300 w 2552"/>
                <a:gd name="T51" fmla="*/ 131 h 1830"/>
                <a:gd name="T52" fmla="*/ 2300 w 2552"/>
                <a:gd name="T53" fmla="*/ 243 h 1830"/>
                <a:gd name="T54" fmla="*/ 2300 w 2552"/>
                <a:gd name="T55" fmla="*/ 348 h 1830"/>
                <a:gd name="T56" fmla="*/ 2300 w 2552"/>
                <a:gd name="T57" fmla="*/ 1504 h 1830"/>
                <a:gd name="T58" fmla="*/ 1329 w 2552"/>
                <a:gd name="T59" fmla="*/ 1711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52" h="1830">
                  <a:moveTo>
                    <a:pt x="1488" y="1830"/>
                  </a:moveTo>
                  <a:lnTo>
                    <a:pt x="2552" y="1830"/>
                  </a:lnTo>
                  <a:lnTo>
                    <a:pt x="2552" y="243"/>
                  </a:lnTo>
                  <a:lnTo>
                    <a:pt x="2406" y="243"/>
                  </a:lnTo>
                  <a:lnTo>
                    <a:pt x="2406" y="0"/>
                  </a:lnTo>
                  <a:lnTo>
                    <a:pt x="1276" y="242"/>
                  </a:lnTo>
                  <a:lnTo>
                    <a:pt x="146" y="0"/>
                  </a:lnTo>
                  <a:lnTo>
                    <a:pt x="146" y="243"/>
                  </a:lnTo>
                  <a:lnTo>
                    <a:pt x="0" y="243"/>
                  </a:lnTo>
                  <a:lnTo>
                    <a:pt x="0" y="1830"/>
                  </a:lnTo>
                  <a:lnTo>
                    <a:pt x="1064" y="1830"/>
                  </a:lnTo>
                  <a:moveTo>
                    <a:pt x="1223" y="348"/>
                  </a:moveTo>
                  <a:lnTo>
                    <a:pt x="1223" y="1711"/>
                  </a:lnTo>
                  <a:lnTo>
                    <a:pt x="252" y="1504"/>
                  </a:lnTo>
                  <a:lnTo>
                    <a:pt x="252" y="348"/>
                  </a:lnTo>
                  <a:lnTo>
                    <a:pt x="252" y="243"/>
                  </a:lnTo>
                  <a:lnTo>
                    <a:pt x="252" y="131"/>
                  </a:lnTo>
                  <a:lnTo>
                    <a:pt x="775" y="243"/>
                  </a:lnTo>
                  <a:lnTo>
                    <a:pt x="1223" y="339"/>
                  </a:lnTo>
                  <a:lnTo>
                    <a:pt x="1223" y="348"/>
                  </a:lnTo>
                  <a:lnTo>
                    <a:pt x="1223" y="348"/>
                  </a:lnTo>
                  <a:close/>
                  <a:moveTo>
                    <a:pt x="1329" y="1711"/>
                  </a:moveTo>
                  <a:lnTo>
                    <a:pt x="1329" y="348"/>
                  </a:lnTo>
                  <a:lnTo>
                    <a:pt x="1329" y="339"/>
                  </a:lnTo>
                  <a:lnTo>
                    <a:pt x="1777" y="243"/>
                  </a:lnTo>
                  <a:lnTo>
                    <a:pt x="2300" y="131"/>
                  </a:lnTo>
                  <a:lnTo>
                    <a:pt x="2300" y="243"/>
                  </a:lnTo>
                  <a:lnTo>
                    <a:pt x="2300" y="348"/>
                  </a:lnTo>
                  <a:lnTo>
                    <a:pt x="2300" y="1504"/>
                  </a:lnTo>
                  <a:lnTo>
                    <a:pt x="1329" y="1711"/>
                  </a:lnTo>
                  <a:close/>
                </a:path>
              </a:pathLst>
            </a:custGeom>
            <a:solidFill>
              <a:schemeClr val="bg1">
                <a:lumMod val="95000"/>
              </a:schemeClr>
            </a:solidFill>
            <a:ln>
              <a:noFill/>
            </a:ln>
          </p:spPr>
          <p:txBody>
            <a:bodyPr/>
            <a:lstStyle/>
            <a:p>
              <a:endParaRPr lang="zh-CN" altLang="en-US">
                <a:cs typeface="+mn-ea"/>
                <a:sym typeface="+mn-lt"/>
              </a:endParaRPr>
            </a:p>
          </p:txBody>
        </p:sp>
        <p:sp>
          <p:nvSpPr>
            <p:cNvPr id="3" name="open-book-variant-with-silhouette_31187"/>
            <p:cNvSpPr>
              <a:spLocks noChangeAspect="1"/>
            </p:cNvSpPr>
            <p:nvPr/>
          </p:nvSpPr>
          <p:spPr bwMode="auto">
            <a:xfrm>
              <a:off x="11782" y="3827"/>
              <a:ext cx="635" cy="455"/>
            </a:xfrm>
            <a:custGeom>
              <a:avLst/>
              <a:gdLst>
                <a:gd name="T0" fmla="*/ 1488 w 2552"/>
                <a:gd name="T1" fmla="*/ 1830 h 1830"/>
                <a:gd name="T2" fmla="*/ 2552 w 2552"/>
                <a:gd name="T3" fmla="*/ 1830 h 1830"/>
                <a:gd name="T4" fmla="*/ 2552 w 2552"/>
                <a:gd name="T5" fmla="*/ 243 h 1830"/>
                <a:gd name="T6" fmla="*/ 2406 w 2552"/>
                <a:gd name="T7" fmla="*/ 243 h 1830"/>
                <a:gd name="T8" fmla="*/ 2406 w 2552"/>
                <a:gd name="T9" fmla="*/ 0 h 1830"/>
                <a:gd name="T10" fmla="*/ 1276 w 2552"/>
                <a:gd name="T11" fmla="*/ 242 h 1830"/>
                <a:gd name="T12" fmla="*/ 146 w 2552"/>
                <a:gd name="T13" fmla="*/ 0 h 1830"/>
                <a:gd name="T14" fmla="*/ 146 w 2552"/>
                <a:gd name="T15" fmla="*/ 243 h 1830"/>
                <a:gd name="T16" fmla="*/ 0 w 2552"/>
                <a:gd name="T17" fmla="*/ 243 h 1830"/>
                <a:gd name="T18" fmla="*/ 0 w 2552"/>
                <a:gd name="T19" fmla="*/ 1830 h 1830"/>
                <a:gd name="T20" fmla="*/ 1064 w 2552"/>
                <a:gd name="T21" fmla="*/ 1830 h 1830"/>
                <a:gd name="T22" fmla="*/ 1223 w 2552"/>
                <a:gd name="T23" fmla="*/ 348 h 1830"/>
                <a:gd name="T24" fmla="*/ 1223 w 2552"/>
                <a:gd name="T25" fmla="*/ 1711 h 1830"/>
                <a:gd name="T26" fmla="*/ 252 w 2552"/>
                <a:gd name="T27" fmla="*/ 1504 h 1830"/>
                <a:gd name="T28" fmla="*/ 252 w 2552"/>
                <a:gd name="T29" fmla="*/ 348 h 1830"/>
                <a:gd name="T30" fmla="*/ 252 w 2552"/>
                <a:gd name="T31" fmla="*/ 243 h 1830"/>
                <a:gd name="T32" fmla="*/ 252 w 2552"/>
                <a:gd name="T33" fmla="*/ 131 h 1830"/>
                <a:gd name="T34" fmla="*/ 775 w 2552"/>
                <a:gd name="T35" fmla="*/ 243 h 1830"/>
                <a:gd name="T36" fmla="*/ 1223 w 2552"/>
                <a:gd name="T37" fmla="*/ 339 h 1830"/>
                <a:gd name="T38" fmla="*/ 1223 w 2552"/>
                <a:gd name="T39" fmla="*/ 348 h 1830"/>
                <a:gd name="T40" fmla="*/ 1223 w 2552"/>
                <a:gd name="T41" fmla="*/ 348 h 1830"/>
                <a:gd name="T42" fmla="*/ 1329 w 2552"/>
                <a:gd name="T43" fmla="*/ 1711 h 1830"/>
                <a:gd name="T44" fmla="*/ 1329 w 2552"/>
                <a:gd name="T45" fmla="*/ 348 h 1830"/>
                <a:gd name="T46" fmla="*/ 1329 w 2552"/>
                <a:gd name="T47" fmla="*/ 339 h 1830"/>
                <a:gd name="T48" fmla="*/ 1777 w 2552"/>
                <a:gd name="T49" fmla="*/ 243 h 1830"/>
                <a:gd name="T50" fmla="*/ 2300 w 2552"/>
                <a:gd name="T51" fmla="*/ 131 h 1830"/>
                <a:gd name="T52" fmla="*/ 2300 w 2552"/>
                <a:gd name="T53" fmla="*/ 243 h 1830"/>
                <a:gd name="T54" fmla="*/ 2300 w 2552"/>
                <a:gd name="T55" fmla="*/ 348 h 1830"/>
                <a:gd name="T56" fmla="*/ 2300 w 2552"/>
                <a:gd name="T57" fmla="*/ 1504 h 1830"/>
                <a:gd name="T58" fmla="*/ 1329 w 2552"/>
                <a:gd name="T59" fmla="*/ 1711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52" h="1830">
                  <a:moveTo>
                    <a:pt x="1488" y="1830"/>
                  </a:moveTo>
                  <a:lnTo>
                    <a:pt x="2552" y="1830"/>
                  </a:lnTo>
                  <a:lnTo>
                    <a:pt x="2552" y="243"/>
                  </a:lnTo>
                  <a:lnTo>
                    <a:pt x="2406" y="243"/>
                  </a:lnTo>
                  <a:lnTo>
                    <a:pt x="2406" y="0"/>
                  </a:lnTo>
                  <a:lnTo>
                    <a:pt x="1276" y="242"/>
                  </a:lnTo>
                  <a:lnTo>
                    <a:pt x="146" y="0"/>
                  </a:lnTo>
                  <a:lnTo>
                    <a:pt x="146" y="243"/>
                  </a:lnTo>
                  <a:lnTo>
                    <a:pt x="0" y="243"/>
                  </a:lnTo>
                  <a:lnTo>
                    <a:pt x="0" y="1830"/>
                  </a:lnTo>
                  <a:lnTo>
                    <a:pt x="1064" y="1830"/>
                  </a:lnTo>
                  <a:moveTo>
                    <a:pt x="1223" y="348"/>
                  </a:moveTo>
                  <a:lnTo>
                    <a:pt x="1223" y="1711"/>
                  </a:lnTo>
                  <a:lnTo>
                    <a:pt x="252" y="1504"/>
                  </a:lnTo>
                  <a:lnTo>
                    <a:pt x="252" y="348"/>
                  </a:lnTo>
                  <a:lnTo>
                    <a:pt x="252" y="243"/>
                  </a:lnTo>
                  <a:lnTo>
                    <a:pt x="252" y="131"/>
                  </a:lnTo>
                  <a:lnTo>
                    <a:pt x="775" y="243"/>
                  </a:lnTo>
                  <a:lnTo>
                    <a:pt x="1223" y="339"/>
                  </a:lnTo>
                  <a:lnTo>
                    <a:pt x="1223" y="348"/>
                  </a:lnTo>
                  <a:lnTo>
                    <a:pt x="1223" y="348"/>
                  </a:lnTo>
                  <a:close/>
                  <a:moveTo>
                    <a:pt x="1329" y="1711"/>
                  </a:moveTo>
                  <a:lnTo>
                    <a:pt x="1329" y="348"/>
                  </a:lnTo>
                  <a:lnTo>
                    <a:pt x="1329" y="339"/>
                  </a:lnTo>
                  <a:lnTo>
                    <a:pt x="1777" y="243"/>
                  </a:lnTo>
                  <a:lnTo>
                    <a:pt x="2300" y="131"/>
                  </a:lnTo>
                  <a:lnTo>
                    <a:pt x="2300" y="243"/>
                  </a:lnTo>
                  <a:lnTo>
                    <a:pt x="2300" y="348"/>
                  </a:lnTo>
                  <a:lnTo>
                    <a:pt x="2300" y="1504"/>
                  </a:lnTo>
                  <a:lnTo>
                    <a:pt x="1329" y="1711"/>
                  </a:lnTo>
                  <a:close/>
                </a:path>
              </a:pathLst>
            </a:custGeom>
            <a:solidFill>
              <a:schemeClr val="bg1">
                <a:lumMod val="95000"/>
              </a:schemeClr>
            </a:solidFill>
            <a:ln>
              <a:noFill/>
            </a:ln>
          </p:spPr>
          <p:txBody>
            <a:bodyPr/>
            <a:lstStyle/>
            <a:p>
              <a:endParaRPr lang="zh-CN" altLang="en-US">
                <a:cs typeface="+mn-ea"/>
                <a:sym typeface="+mn-lt"/>
              </a:endParaRPr>
            </a:p>
          </p:txBody>
        </p:sp>
        <p:sp>
          <p:nvSpPr>
            <p:cNvPr id="4" name="open-book-variant-with-silhouette_31187"/>
            <p:cNvSpPr>
              <a:spLocks noChangeAspect="1"/>
            </p:cNvSpPr>
            <p:nvPr/>
          </p:nvSpPr>
          <p:spPr bwMode="auto">
            <a:xfrm>
              <a:off x="11782" y="7838"/>
              <a:ext cx="635" cy="455"/>
            </a:xfrm>
            <a:custGeom>
              <a:avLst/>
              <a:gdLst>
                <a:gd name="T0" fmla="*/ 1488 w 2552"/>
                <a:gd name="T1" fmla="*/ 1830 h 1830"/>
                <a:gd name="T2" fmla="*/ 2552 w 2552"/>
                <a:gd name="T3" fmla="*/ 1830 h 1830"/>
                <a:gd name="T4" fmla="*/ 2552 w 2552"/>
                <a:gd name="T5" fmla="*/ 243 h 1830"/>
                <a:gd name="T6" fmla="*/ 2406 w 2552"/>
                <a:gd name="T7" fmla="*/ 243 h 1830"/>
                <a:gd name="T8" fmla="*/ 2406 w 2552"/>
                <a:gd name="T9" fmla="*/ 0 h 1830"/>
                <a:gd name="T10" fmla="*/ 1276 w 2552"/>
                <a:gd name="T11" fmla="*/ 242 h 1830"/>
                <a:gd name="T12" fmla="*/ 146 w 2552"/>
                <a:gd name="T13" fmla="*/ 0 h 1830"/>
                <a:gd name="T14" fmla="*/ 146 w 2552"/>
                <a:gd name="T15" fmla="*/ 243 h 1830"/>
                <a:gd name="T16" fmla="*/ 0 w 2552"/>
                <a:gd name="T17" fmla="*/ 243 h 1830"/>
                <a:gd name="T18" fmla="*/ 0 w 2552"/>
                <a:gd name="T19" fmla="*/ 1830 h 1830"/>
                <a:gd name="T20" fmla="*/ 1064 w 2552"/>
                <a:gd name="T21" fmla="*/ 1830 h 1830"/>
                <a:gd name="T22" fmla="*/ 1223 w 2552"/>
                <a:gd name="T23" fmla="*/ 348 h 1830"/>
                <a:gd name="T24" fmla="*/ 1223 w 2552"/>
                <a:gd name="T25" fmla="*/ 1711 h 1830"/>
                <a:gd name="T26" fmla="*/ 252 w 2552"/>
                <a:gd name="T27" fmla="*/ 1504 h 1830"/>
                <a:gd name="T28" fmla="*/ 252 w 2552"/>
                <a:gd name="T29" fmla="*/ 348 h 1830"/>
                <a:gd name="T30" fmla="*/ 252 w 2552"/>
                <a:gd name="T31" fmla="*/ 243 h 1830"/>
                <a:gd name="T32" fmla="*/ 252 w 2552"/>
                <a:gd name="T33" fmla="*/ 131 h 1830"/>
                <a:gd name="T34" fmla="*/ 775 w 2552"/>
                <a:gd name="T35" fmla="*/ 243 h 1830"/>
                <a:gd name="T36" fmla="*/ 1223 w 2552"/>
                <a:gd name="T37" fmla="*/ 339 h 1830"/>
                <a:gd name="T38" fmla="*/ 1223 w 2552"/>
                <a:gd name="T39" fmla="*/ 348 h 1830"/>
                <a:gd name="T40" fmla="*/ 1223 w 2552"/>
                <a:gd name="T41" fmla="*/ 348 h 1830"/>
                <a:gd name="T42" fmla="*/ 1329 w 2552"/>
                <a:gd name="T43" fmla="*/ 1711 h 1830"/>
                <a:gd name="T44" fmla="*/ 1329 w 2552"/>
                <a:gd name="T45" fmla="*/ 348 h 1830"/>
                <a:gd name="T46" fmla="*/ 1329 w 2552"/>
                <a:gd name="T47" fmla="*/ 339 h 1830"/>
                <a:gd name="T48" fmla="*/ 1777 w 2552"/>
                <a:gd name="T49" fmla="*/ 243 h 1830"/>
                <a:gd name="T50" fmla="*/ 2300 w 2552"/>
                <a:gd name="T51" fmla="*/ 131 h 1830"/>
                <a:gd name="T52" fmla="*/ 2300 w 2552"/>
                <a:gd name="T53" fmla="*/ 243 h 1830"/>
                <a:gd name="T54" fmla="*/ 2300 w 2552"/>
                <a:gd name="T55" fmla="*/ 348 h 1830"/>
                <a:gd name="T56" fmla="*/ 2300 w 2552"/>
                <a:gd name="T57" fmla="*/ 1504 h 1830"/>
                <a:gd name="T58" fmla="*/ 1329 w 2552"/>
                <a:gd name="T59" fmla="*/ 1711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52" h="1830">
                  <a:moveTo>
                    <a:pt x="1488" y="1830"/>
                  </a:moveTo>
                  <a:lnTo>
                    <a:pt x="2552" y="1830"/>
                  </a:lnTo>
                  <a:lnTo>
                    <a:pt x="2552" y="243"/>
                  </a:lnTo>
                  <a:lnTo>
                    <a:pt x="2406" y="243"/>
                  </a:lnTo>
                  <a:lnTo>
                    <a:pt x="2406" y="0"/>
                  </a:lnTo>
                  <a:lnTo>
                    <a:pt x="1276" y="242"/>
                  </a:lnTo>
                  <a:lnTo>
                    <a:pt x="146" y="0"/>
                  </a:lnTo>
                  <a:lnTo>
                    <a:pt x="146" y="243"/>
                  </a:lnTo>
                  <a:lnTo>
                    <a:pt x="0" y="243"/>
                  </a:lnTo>
                  <a:lnTo>
                    <a:pt x="0" y="1830"/>
                  </a:lnTo>
                  <a:lnTo>
                    <a:pt x="1064" y="1830"/>
                  </a:lnTo>
                  <a:moveTo>
                    <a:pt x="1223" y="348"/>
                  </a:moveTo>
                  <a:lnTo>
                    <a:pt x="1223" y="1711"/>
                  </a:lnTo>
                  <a:lnTo>
                    <a:pt x="252" y="1504"/>
                  </a:lnTo>
                  <a:lnTo>
                    <a:pt x="252" y="348"/>
                  </a:lnTo>
                  <a:lnTo>
                    <a:pt x="252" y="243"/>
                  </a:lnTo>
                  <a:lnTo>
                    <a:pt x="252" y="131"/>
                  </a:lnTo>
                  <a:lnTo>
                    <a:pt x="775" y="243"/>
                  </a:lnTo>
                  <a:lnTo>
                    <a:pt x="1223" y="339"/>
                  </a:lnTo>
                  <a:lnTo>
                    <a:pt x="1223" y="348"/>
                  </a:lnTo>
                  <a:lnTo>
                    <a:pt x="1223" y="348"/>
                  </a:lnTo>
                  <a:close/>
                  <a:moveTo>
                    <a:pt x="1329" y="1711"/>
                  </a:moveTo>
                  <a:lnTo>
                    <a:pt x="1329" y="348"/>
                  </a:lnTo>
                  <a:lnTo>
                    <a:pt x="1329" y="339"/>
                  </a:lnTo>
                  <a:lnTo>
                    <a:pt x="1777" y="243"/>
                  </a:lnTo>
                  <a:lnTo>
                    <a:pt x="2300" y="131"/>
                  </a:lnTo>
                  <a:lnTo>
                    <a:pt x="2300" y="243"/>
                  </a:lnTo>
                  <a:lnTo>
                    <a:pt x="2300" y="348"/>
                  </a:lnTo>
                  <a:lnTo>
                    <a:pt x="2300" y="1504"/>
                  </a:lnTo>
                  <a:lnTo>
                    <a:pt x="1329" y="1711"/>
                  </a:lnTo>
                  <a:close/>
                </a:path>
              </a:pathLst>
            </a:custGeom>
            <a:solidFill>
              <a:schemeClr val="bg1">
                <a:lumMod val="95000"/>
              </a:schemeClr>
            </a:solidFill>
            <a:ln>
              <a:noFill/>
            </a:ln>
          </p:spPr>
          <p:txBody>
            <a:bodyPr/>
            <a:lstStyle/>
            <a:p>
              <a:endParaRPr lang="zh-CN" altLang="en-US">
                <a:cs typeface="+mn-ea"/>
                <a:sym typeface="+mn-lt"/>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down)">
                                      <p:cBhvr>
                                        <p:cTn id="7" dur="500"/>
                                        <p:tgtEl>
                                          <p:spTgt spid="7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wipe(down)">
                                      <p:cBhvr>
                                        <p:cTn id="10" dur="500"/>
                                        <p:tgtEl>
                                          <p:spTgt spid="7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5" grpId="1"/>
      <p:bldP spid="76" grpId="0"/>
      <p:bldP spid="7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21"/>
          <p:cNvGrpSpPr/>
          <p:nvPr/>
        </p:nvGrpSpPr>
        <p:grpSpPr>
          <a:xfrm>
            <a:off x="11191414" y="5937247"/>
            <a:ext cx="752930" cy="752930"/>
            <a:chOff x="11160804" y="5906634"/>
            <a:chExt cx="814163" cy="814163"/>
          </a:xfrm>
        </p:grpSpPr>
        <p:sp>
          <p:nvSpPr>
            <p:cNvPr id="60"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1"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62"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6</a:t>
            </a:fld>
            <a:endParaRPr lang="id-ID" sz="1200" i="0" dirty="0">
              <a:solidFill>
                <a:schemeClr val="bg1"/>
              </a:solidFill>
              <a:cs typeface="+mn-ea"/>
              <a:sym typeface="+mn-lt"/>
            </a:endParaRPr>
          </a:p>
        </p:txBody>
      </p:sp>
      <p:sp>
        <p:nvSpPr>
          <p:cNvPr id="2" name="TextBox 25"/>
          <p:cNvSpPr txBox="1"/>
          <p:nvPr/>
        </p:nvSpPr>
        <p:spPr>
          <a:xfrm>
            <a:off x="9749155" y="6296025"/>
            <a:ext cx="1031240" cy="252730"/>
          </a:xfrm>
          <a:prstGeom prst="rect">
            <a:avLst/>
          </a:prstGeom>
          <a:noFill/>
        </p:spPr>
        <p:txBody>
          <a:bodyPr wrap="square" rtlCol="0">
            <a:spAutoFit/>
          </a:bodyPr>
          <a:lstStyle/>
          <a:p>
            <a:pPr algn="r"/>
            <a:r>
              <a:rPr lang="en-US" sz="1050" spc="300" dirty="0">
                <a:solidFill>
                  <a:schemeClr val="bg1">
                    <a:lumMod val="75000"/>
                  </a:schemeClr>
                </a:solidFill>
                <a:cs typeface="+mn-ea"/>
                <a:sym typeface="+mn-lt"/>
              </a:rPr>
              <a:t>the text</a:t>
            </a:r>
          </a:p>
        </p:txBody>
      </p:sp>
      <p:sp>
        <p:nvSpPr>
          <p:cNvPr id="8" name="TextBox 26"/>
          <p:cNvSpPr txBox="1"/>
          <p:nvPr/>
        </p:nvSpPr>
        <p:spPr>
          <a:xfrm>
            <a:off x="507020" y="6295892"/>
            <a:ext cx="2103446" cy="252730"/>
          </a:xfrm>
          <a:prstGeom prst="rect">
            <a:avLst/>
          </a:prstGeom>
          <a:noFill/>
        </p:spPr>
        <p:txBody>
          <a:bodyPr wrap="square" rtlCol="0">
            <a:spAutoFit/>
          </a:bodyPr>
          <a:lstStyle/>
          <a:p>
            <a:r>
              <a:rPr lang="en-US" sz="1050" spc="300" dirty="0">
                <a:solidFill>
                  <a:schemeClr val="bg1">
                    <a:lumMod val="75000"/>
                  </a:schemeClr>
                </a:solidFill>
                <a:cs typeface="+mn-ea"/>
                <a:sym typeface="+mn-lt"/>
              </a:rPr>
              <a:t>clcike here change</a:t>
            </a:r>
          </a:p>
        </p:txBody>
      </p:sp>
      <p:sp>
        <p:nvSpPr>
          <p:cNvPr id="9"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5" name="TextBox 25"/>
          <p:cNvSpPr txBox="1"/>
          <p:nvPr/>
        </p:nvSpPr>
        <p:spPr>
          <a:xfrm>
            <a:off x="903377" y="634059"/>
            <a:ext cx="4725221" cy="768350"/>
          </a:xfrm>
          <a:prstGeom prst="rect">
            <a:avLst/>
          </a:prstGeom>
          <a:noFill/>
        </p:spPr>
        <p:txBody>
          <a:bodyPr wrap="square" rtlCol="0">
            <a:spAutoFit/>
          </a:bodyPr>
          <a:lstStyle/>
          <a:p>
            <a:r>
              <a:rPr lang="en-US" altLang="zh-CN" sz="4400" dirty="0">
                <a:solidFill>
                  <a:schemeClr val="tx1">
                    <a:lumMod val="75000"/>
                    <a:lumOff val="25000"/>
                  </a:schemeClr>
                </a:solidFill>
                <a:cs typeface="+mn-ea"/>
                <a:sym typeface="+mn-lt"/>
              </a:rPr>
              <a:t>Add title text</a:t>
            </a:r>
            <a:endParaRPr lang="zh-CN" altLang="en-US" sz="4400" b="1" dirty="0">
              <a:solidFill>
                <a:srgbClr val="748773"/>
              </a:solidFill>
              <a:cs typeface="+mn-ea"/>
              <a:sym typeface="+mn-lt"/>
            </a:endParaRPr>
          </a:p>
        </p:txBody>
      </p:sp>
      <p:sp>
        <p:nvSpPr>
          <p:cNvPr id="76" name="TextBox 29"/>
          <p:cNvSpPr txBox="1"/>
          <p:nvPr/>
        </p:nvSpPr>
        <p:spPr>
          <a:xfrm>
            <a:off x="979683" y="372449"/>
            <a:ext cx="4144297" cy="26161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grpSp>
        <p:nvGrpSpPr>
          <p:cNvPr id="10" name="组合 9"/>
          <p:cNvGrpSpPr/>
          <p:nvPr/>
        </p:nvGrpSpPr>
        <p:grpSpPr>
          <a:xfrm>
            <a:off x="958850" y="1778635"/>
            <a:ext cx="10293350" cy="4126865"/>
            <a:chOff x="1510" y="2801"/>
            <a:chExt cx="16210" cy="6499"/>
          </a:xfrm>
        </p:grpSpPr>
        <p:pic>
          <p:nvPicPr>
            <p:cNvPr id="26" name="图片占位符 25" descr="E:\设计\PPT\120862438.jpg120862438"/>
            <p:cNvPicPr>
              <a:picLocks noGrp="1"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797" y="2820"/>
              <a:ext cx="6682" cy="5012"/>
            </a:xfrm>
            <a:prstGeom prst="rect">
              <a:avLst/>
            </a:prstGeom>
            <a:pattFill prst="pct5">
              <a:fgClr>
                <a:schemeClr val="accent1"/>
              </a:fgClr>
              <a:bgClr>
                <a:schemeClr val="bg1"/>
              </a:bgClr>
            </a:pattFill>
          </p:spPr>
        </p:pic>
        <p:pic>
          <p:nvPicPr>
            <p:cNvPr id="32" name="图片占位符 31" descr="E:\设计\PPT\155780396.jpg155780396"/>
            <p:cNvPicPr>
              <a:picLocks noGrp="1"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510" y="4974"/>
              <a:ext cx="6489" cy="4326"/>
            </a:xfrm>
            <a:prstGeom prst="rect">
              <a:avLst/>
            </a:prstGeom>
            <a:pattFill prst="pct5">
              <a:fgClr>
                <a:schemeClr val="accent1"/>
              </a:fgClr>
              <a:bgClr>
                <a:schemeClr val="bg1"/>
              </a:bgClr>
            </a:pattFill>
          </p:spPr>
        </p:pic>
        <p:pic>
          <p:nvPicPr>
            <p:cNvPr id="24" name="图片占位符 23" descr="E:\设计\PPT\214711.jpg214711"/>
            <p:cNvPicPr>
              <a:picLocks noGrp="1"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510" y="2801"/>
              <a:ext cx="4590" cy="3259"/>
            </a:xfrm>
            <a:prstGeom prst="rect">
              <a:avLst/>
            </a:prstGeom>
            <a:pattFill prst="pct5">
              <a:fgClr>
                <a:schemeClr val="accent1"/>
              </a:fgClr>
              <a:bgClr>
                <a:schemeClr val="bg1"/>
              </a:bgClr>
            </a:pattFill>
          </p:spPr>
        </p:pic>
        <p:pic>
          <p:nvPicPr>
            <p:cNvPr id="30" name="图片占位符 29" descr="E:\设计\PPT\图片5.png图片5"/>
            <p:cNvPicPr>
              <a:picLocks noGrp="1"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1240" y="5304"/>
              <a:ext cx="3240" cy="3996"/>
            </a:xfrm>
            <a:prstGeom prst="rect">
              <a:avLst/>
            </a:prstGeom>
            <a:pattFill prst="pct5">
              <a:fgClr>
                <a:schemeClr val="accent1"/>
              </a:fgClr>
              <a:bgClr>
                <a:schemeClr val="bg1"/>
              </a:bgClr>
            </a:pattFill>
          </p:spPr>
        </p:pic>
        <p:pic>
          <p:nvPicPr>
            <p:cNvPr id="28" name="图片占位符 27" descr="E:\设计\PPT\图片6.png图片6"/>
            <p:cNvPicPr>
              <a:picLocks noGrp="1"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3914" y="2820"/>
              <a:ext cx="3806" cy="3239"/>
            </a:xfrm>
            <a:prstGeom prst="rect">
              <a:avLst/>
            </a:prstGeom>
            <a:pattFill prst="pct5">
              <a:fgClr>
                <a:schemeClr val="accent1"/>
              </a:fgClr>
              <a:bgClr>
                <a:schemeClr val="bg1"/>
              </a:bgClr>
            </a:pattFill>
          </p:spPr>
        </p:pic>
        <p:sp>
          <p:nvSpPr>
            <p:cNvPr id="11" name="Quadrat"/>
            <p:cNvSpPr/>
            <p:nvPr/>
          </p:nvSpPr>
          <p:spPr>
            <a:xfrm>
              <a:off x="4760" y="2808"/>
              <a:ext cx="3240" cy="3272"/>
            </a:xfrm>
            <a:prstGeom prst="rect">
              <a:avLst/>
            </a:prstGeom>
            <a:solidFill>
              <a:srgbClr val="9BA99B"/>
            </a:solidFill>
            <a:ln w="12700">
              <a:miter lim="400000"/>
            </a:ln>
          </p:spPr>
          <p:txBody>
            <a:bodyPr lIns="25400" tIns="25400" rIns="25400" bIns="25400" anchor="ctr"/>
            <a:lstStyle/>
            <a:p>
              <a:pPr>
                <a:defRPr sz="3200">
                  <a:solidFill>
                    <a:srgbClr val="FFFFFF"/>
                  </a:solidFill>
                </a:defRPr>
              </a:pPr>
              <a:endParaRPr sz="1600" dirty="0">
                <a:cs typeface="+mn-ea"/>
                <a:sym typeface="+mn-lt"/>
              </a:endParaRPr>
            </a:p>
          </p:txBody>
        </p:sp>
        <p:sp>
          <p:nvSpPr>
            <p:cNvPr id="12" name="Quadrat"/>
            <p:cNvSpPr/>
            <p:nvPr/>
          </p:nvSpPr>
          <p:spPr>
            <a:xfrm>
              <a:off x="14480" y="6060"/>
              <a:ext cx="3240" cy="3240"/>
            </a:xfrm>
            <a:prstGeom prst="rect">
              <a:avLst/>
            </a:prstGeom>
            <a:solidFill>
              <a:srgbClr val="9BA99B"/>
            </a:solidFill>
            <a:ln w="12700">
              <a:miter lim="400000"/>
            </a:ln>
          </p:spPr>
          <p:txBody>
            <a:bodyPr lIns="25400" tIns="25400" rIns="25400" bIns="25400" anchor="ctr"/>
            <a:lstStyle/>
            <a:p>
              <a:pPr>
                <a:defRPr sz="3200">
                  <a:solidFill>
                    <a:srgbClr val="FFFFFF"/>
                  </a:solidFill>
                </a:defRPr>
              </a:pPr>
              <a:endParaRPr sz="1600" dirty="0">
                <a:cs typeface="+mn-ea"/>
                <a:sym typeface="+mn-lt"/>
              </a:endParaRPr>
            </a:p>
          </p:txBody>
        </p:sp>
        <p:sp>
          <p:nvSpPr>
            <p:cNvPr id="6" name="Quadrat"/>
            <p:cNvSpPr/>
            <p:nvPr/>
          </p:nvSpPr>
          <p:spPr>
            <a:xfrm>
              <a:off x="8000" y="6060"/>
              <a:ext cx="3240" cy="3240"/>
            </a:xfrm>
            <a:prstGeom prst="rect">
              <a:avLst/>
            </a:prstGeom>
            <a:solidFill>
              <a:srgbClr val="9BA99B"/>
            </a:solidFill>
            <a:ln w="12700">
              <a:miter lim="400000"/>
            </a:ln>
          </p:spPr>
          <p:txBody>
            <a:bodyPr lIns="25400" tIns="25400" rIns="25400" bIns="25400" anchor="ctr"/>
            <a:lstStyle/>
            <a:p>
              <a:pPr>
                <a:defRPr sz="3200">
                  <a:solidFill>
                    <a:srgbClr val="FFFFFF"/>
                  </a:solidFill>
                </a:defRPr>
              </a:pPr>
              <a:endParaRPr sz="1600" dirty="0">
                <a:cs typeface="+mn-ea"/>
                <a:sym typeface="+mn-lt"/>
              </a:endParaRPr>
            </a:p>
          </p:txBody>
        </p:sp>
        <p:grpSp>
          <p:nvGrpSpPr>
            <p:cNvPr id="7" name="Gruppieren"/>
            <p:cNvGrpSpPr/>
            <p:nvPr/>
          </p:nvGrpSpPr>
          <p:grpSpPr>
            <a:xfrm>
              <a:off x="5130" y="3597"/>
              <a:ext cx="2500" cy="1697"/>
              <a:chOff x="0" y="0"/>
              <a:chExt cx="3175000" cy="2155506"/>
            </a:xfrm>
          </p:grpSpPr>
          <p:sp>
            <p:nvSpPr>
              <p:cNvPr id="15" name="Rectangle 27"/>
              <p:cNvSpPr txBox="1"/>
              <p:nvPr/>
            </p:nvSpPr>
            <p:spPr>
              <a:xfrm>
                <a:off x="0" y="0"/>
                <a:ext cx="3174902" cy="564853"/>
              </a:xfrm>
              <a:prstGeom prst="rect">
                <a:avLst/>
              </a:prstGeom>
              <a:noFill/>
              <a:ln w="12700" cap="flat">
                <a:noFill/>
                <a:miter lim="400000"/>
              </a:ln>
              <a:effectLst/>
            </p:spPr>
            <p:txBody>
              <a:bodyPr wrap="square" lIns="22860" tIns="22860" rIns="22860" bIns="22860" numCol="1" anchor="t">
                <a:spAutoFit/>
              </a:bodyPr>
              <a:lstStyle>
                <a:lvl1pPr>
                  <a:lnSpc>
                    <a:spcPct val="110000"/>
                  </a:lnSpc>
                  <a:defRPr sz="3000">
                    <a:solidFill>
                      <a:srgbClr val="FFFFFF"/>
                    </a:solidFill>
                    <a:latin typeface="Montserrat Bold"/>
                    <a:ea typeface="Montserrat Bold"/>
                    <a:cs typeface="Montserrat Bold"/>
                    <a:sym typeface="Montserrat Bold"/>
                  </a:defRPr>
                </a:lvl1pPr>
              </a:lstStyle>
              <a:p>
                <a:r>
                  <a:rPr sz="1500" dirty="0">
                    <a:latin typeface="+mn-lt"/>
                    <a:ea typeface="+mn-ea"/>
                    <a:cs typeface="+mn-ea"/>
                    <a:sym typeface="+mn-lt"/>
                  </a:rPr>
                  <a:t>Headline here</a:t>
                </a:r>
              </a:p>
            </p:txBody>
          </p:sp>
          <p:sp>
            <p:nvSpPr>
              <p:cNvPr id="16" name="Rectangle 27"/>
              <p:cNvSpPr txBox="1"/>
              <p:nvPr/>
            </p:nvSpPr>
            <p:spPr>
              <a:xfrm>
                <a:off x="0" y="678179"/>
                <a:ext cx="3175000" cy="1477327"/>
              </a:xfrm>
              <a:prstGeom prst="rect">
                <a:avLst/>
              </a:prstGeom>
              <a:noFill/>
              <a:ln w="12700" cap="flat">
                <a:noFill/>
                <a:miter lim="400000"/>
              </a:ln>
              <a:effectLst/>
            </p:spPr>
            <p:txBody>
              <a:bodyPr wrap="square" lIns="22860" tIns="22860" rIns="22860" bIns="22860" numCol="1" anchor="t">
                <a:spAutoFit/>
              </a:bodyPr>
              <a:lstStyle>
                <a:lvl1pPr>
                  <a:defRPr sz="3000">
                    <a:solidFill>
                      <a:srgbClr val="FFFFFF"/>
                    </a:solidFill>
                    <a:latin typeface="+mn-lt"/>
                    <a:ea typeface="+mn-ea"/>
                    <a:cs typeface="+mn-cs"/>
                    <a:sym typeface="Montserrat Light"/>
                  </a:defRPr>
                </a:lvl1pPr>
              </a:lstStyle>
              <a:p>
                <a:r>
                  <a:rPr sz="1500" dirty="0" err="1">
                    <a:cs typeface="+mn-ea"/>
                    <a:sym typeface="+mn-lt"/>
                  </a:rPr>
                  <a:t>Osotrad</a:t>
                </a:r>
                <a:r>
                  <a:rPr sz="1500" dirty="0">
                    <a:cs typeface="+mn-ea"/>
                    <a:sym typeface="+mn-lt"/>
                  </a:rPr>
                  <a:t> sea ins </a:t>
                </a:r>
                <a:r>
                  <a:rPr sz="1500" dirty="0" err="1">
                    <a:cs typeface="+mn-ea"/>
                    <a:sym typeface="+mn-lt"/>
                  </a:rPr>
                  <a:t>takimta</a:t>
                </a:r>
                <a:r>
                  <a:rPr sz="1500" dirty="0">
                    <a:cs typeface="+mn-ea"/>
                    <a:sym typeface="+mn-lt"/>
                  </a:rPr>
                  <a:t> </a:t>
                </a:r>
                <a:r>
                  <a:rPr sz="1500" dirty="0" err="1">
                    <a:cs typeface="+mn-ea"/>
                    <a:sym typeface="+mn-lt"/>
                  </a:rPr>
                  <a:t>sanctus</a:t>
                </a:r>
                <a:r>
                  <a:rPr sz="1500" dirty="0">
                    <a:cs typeface="+mn-ea"/>
                    <a:sym typeface="+mn-lt"/>
                  </a:rPr>
                  <a:t> </a:t>
                </a:r>
                <a:r>
                  <a:rPr sz="1500" dirty="0" err="1">
                    <a:cs typeface="+mn-ea"/>
                    <a:sym typeface="+mn-lt"/>
                  </a:rPr>
                  <a:t>estmo</a:t>
                </a:r>
                <a:r>
                  <a:rPr sz="1500" dirty="0">
                    <a:cs typeface="+mn-ea"/>
                    <a:sym typeface="+mn-lt"/>
                  </a:rPr>
                  <a:t> </a:t>
                </a:r>
                <a:r>
                  <a:rPr sz="1500" dirty="0" err="1">
                    <a:cs typeface="+mn-ea"/>
                    <a:sym typeface="+mn-lt"/>
                  </a:rPr>
                  <a:t>theso</a:t>
                </a:r>
                <a:r>
                  <a:rPr sz="1500" dirty="0">
                    <a:cs typeface="+mn-ea"/>
                    <a:sym typeface="+mn-lt"/>
                  </a:rPr>
                  <a:t>.</a:t>
                </a:r>
              </a:p>
            </p:txBody>
          </p:sp>
        </p:grpSp>
        <p:grpSp>
          <p:nvGrpSpPr>
            <p:cNvPr id="17" name="Gruppieren"/>
            <p:cNvGrpSpPr/>
            <p:nvPr/>
          </p:nvGrpSpPr>
          <p:grpSpPr>
            <a:xfrm>
              <a:off x="8380" y="6837"/>
              <a:ext cx="2500" cy="1697"/>
              <a:chOff x="0" y="0"/>
              <a:chExt cx="3175000" cy="2155507"/>
            </a:xfrm>
          </p:grpSpPr>
          <p:sp>
            <p:nvSpPr>
              <p:cNvPr id="18" name="Rectangle 27"/>
              <p:cNvSpPr txBox="1"/>
              <p:nvPr/>
            </p:nvSpPr>
            <p:spPr>
              <a:xfrm>
                <a:off x="0" y="0"/>
                <a:ext cx="3174902" cy="564853"/>
              </a:xfrm>
              <a:prstGeom prst="rect">
                <a:avLst/>
              </a:prstGeom>
              <a:noFill/>
              <a:ln w="12700" cap="flat">
                <a:noFill/>
                <a:miter lim="400000"/>
              </a:ln>
              <a:effectLst/>
            </p:spPr>
            <p:txBody>
              <a:bodyPr wrap="square" lIns="22860" tIns="22860" rIns="22860" bIns="22860" numCol="1" anchor="t">
                <a:spAutoFit/>
              </a:bodyPr>
              <a:lstStyle>
                <a:lvl1pPr>
                  <a:lnSpc>
                    <a:spcPct val="110000"/>
                  </a:lnSpc>
                  <a:defRPr sz="3000">
                    <a:solidFill>
                      <a:srgbClr val="FFFFFF"/>
                    </a:solidFill>
                    <a:latin typeface="Montserrat Bold"/>
                    <a:ea typeface="Montserrat Bold"/>
                    <a:cs typeface="Montserrat Bold"/>
                    <a:sym typeface="Montserrat Bold"/>
                  </a:defRPr>
                </a:lvl1pPr>
              </a:lstStyle>
              <a:p>
                <a:r>
                  <a:rPr sz="1500" dirty="0">
                    <a:latin typeface="+mn-lt"/>
                    <a:ea typeface="+mn-ea"/>
                    <a:cs typeface="+mn-ea"/>
                    <a:sym typeface="+mn-lt"/>
                  </a:rPr>
                  <a:t>Headline here</a:t>
                </a:r>
              </a:p>
            </p:txBody>
          </p:sp>
          <p:sp>
            <p:nvSpPr>
              <p:cNvPr id="19" name="Rectangle 27"/>
              <p:cNvSpPr txBox="1"/>
              <p:nvPr/>
            </p:nvSpPr>
            <p:spPr>
              <a:xfrm>
                <a:off x="0" y="678181"/>
                <a:ext cx="3175000" cy="1477326"/>
              </a:xfrm>
              <a:prstGeom prst="rect">
                <a:avLst/>
              </a:prstGeom>
              <a:noFill/>
              <a:ln w="12700" cap="flat">
                <a:noFill/>
                <a:miter lim="400000"/>
              </a:ln>
              <a:effectLst/>
            </p:spPr>
            <p:txBody>
              <a:bodyPr wrap="square" lIns="22860" tIns="22860" rIns="22860" bIns="22860" numCol="1" anchor="t">
                <a:spAutoFit/>
              </a:bodyPr>
              <a:lstStyle>
                <a:lvl1pPr>
                  <a:defRPr sz="3000">
                    <a:solidFill>
                      <a:srgbClr val="FFFFFF"/>
                    </a:solidFill>
                    <a:latin typeface="+mn-lt"/>
                    <a:ea typeface="+mn-ea"/>
                    <a:cs typeface="+mn-cs"/>
                    <a:sym typeface="Montserrat Light"/>
                  </a:defRPr>
                </a:lvl1pPr>
              </a:lstStyle>
              <a:p>
                <a:r>
                  <a:rPr sz="1500" dirty="0" err="1">
                    <a:cs typeface="+mn-ea"/>
                    <a:sym typeface="+mn-lt"/>
                  </a:rPr>
                  <a:t>Osotrad</a:t>
                </a:r>
                <a:r>
                  <a:rPr sz="1500" dirty="0">
                    <a:cs typeface="+mn-ea"/>
                    <a:sym typeface="+mn-lt"/>
                  </a:rPr>
                  <a:t> sea ins </a:t>
                </a:r>
                <a:r>
                  <a:rPr sz="1500" dirty="0" err="1">
                    <a:cs typeface="+mn-ea"/>
                    <a:sym typeface="+mn-lt"/>
                  </a:rPr>
                  <a:t>takimta</a:t>
                </a:r>
                <a:r>
                  <a:rPr sz="1500" dirty="0">
                    <a:cs typeface="+mn-ea"/>
                    <a:sym typeface="+mn-lt"/>
                  </a:rPr>
                  <a:t> </a:t>
                </a:r>
                <a:r>
                  <a:rPr sz="1500" dirty="0" err="1">
                    <a:cs typeface="+mn-ea"/>
                    <a:sym typeface="+mn-lt"/>
                  </a:rPr>
                  <a:t>sanctus</a:t>
                </a:r>
                <a:r>
                  <a:rPr sz="1500" dirty="0">
                    <a:cs typeface="+mn-ea"/>
                    <a:sym typeface="+mn-lt"/>
                  </a:rPr>
                  <a:t> </a:t>
                </a:r>
                <a:r>
                  <a:rPr sz="1500" dirty="0" err="1">
                    <a:cs typeface="+mn-ea"/>
                    <a:sym typeface="+mn-lt"/>
                  </a:rPr>
                  <a:t>estmo</a:t>
                </a:r>
                <a:r>
                  <a:rPr sz="1500" dirty="0">
                    <a:cs typeface="+mn-ea"/>
                    <a:sym typeface="+mn-lt"/>
                  </a:rPr>
                  <a:t> </a:t>
                </a:r>
                <a:r>
                  <a:rPr sz="1500" dirty="0" err="1">
                    <a:cs typeface="+mn-ea"/>
                    <a:sym typeface="+mn-lt"/>
                  </a:rPr>
                  <a:t>theso</a:t>
                </a:r>
                <a:r>
                  <a:rPr sz="1500" dirty="0">
                    <a:cs typeface="+mn-ea"/>
                    <a:sym typeface="+mn-lt"/>
                  </a:rPr>
                  <a:t>.</a:t>
                </a:r>
              </a:p>
            </p:txBody>
          </p:sp>
        </p:grpSp>
        <p:grpSp>
          <p:nvGrpSpPr>
            <p:cNvPr id="20" name="Gruppieren"/>
            <p:cNvGrpSpPr/>
            <p:nvPr/>
          </p:nvGrpSpPr>
          <p:grpSpPr>
            <a:xfrm>
              <a:off x="14850" y="6837"/>
              <a:ext cx="2500" cy="1697"/>
              <a:chOff x="0" y="0"/>
              <a:chExt cx="3175000" cy="2155507"/>
            </a:xfrm>
          </p:grpSpPr>
          <p:sp>
            <p:nvSpPr>
              <p:cNvPr id="21" name="Rectangle 27"/>
              <p:cNvSpPr txBox="1"/>
              <p:nvPr/>
            </p:nvSpPr>
            <p:spPr>
              <a:xfrm>
                <a:off x="0" y="0"/>
                <a:ext cx="3174902" cy="564853"/>
              </a:xfrm>
              <a:prstGeom prst="rect">
                <a:avLst/>
              </a:prstGeom>
              <a:noFill/>
              <a:ln w="12700" cap="flat">
                <a:noFill/>
                <a:miter lim="400000"/>
              </a:ln>
              <a:effectLst/>
            </p:spPr>
            <p:txBody>
              <a:bodyPr wrap="square" lIns="22860" tIns="22860" rIns="22860" bIns="22860" numCol="1" anchor="t">
                <a:spAutoFit/>
              </a:bodyPr>
              <a:lstStyle>
                <a:lvl1pPr>
                  <a:lnSpc>
                    <a:spcPct val="110000"/>
                  </a:lnSpc>
                  <a:defRPr sz="3000">
                    <a:solidFill>
                      <a:srgbClr val="FFFFFF"/>
                    </a:solidFill>
                    <a:latin typeface="Montserrat Bold"/>
                    <a:ea typeface="Montserrat Bold"/>
                    <a:cs typeface="Montserrat Bold"/>
                    <a:sym typeface="Montserrat Bold"/>
                  </a:defRPr>
                </a:lvl1pPr>
              </a:lstStyle>
              <a:p>
                <a:r>
                  <a:rPr sz="1500" dirty="0">
                    <a:latin typeface="+mn-lt"/>
                    <a:ea typeface="+mn-ea"/>
                    <a:cs typeface="+mn-ea"/>
                    <a:sym typeface="+mn-lt"/>
                  </a:rPr>
                  <a:t>Headline here</a:t>
                </a:r>
              </a:p>
            </p:txBody>
          </p:sp>
          <p:sp>
            <p:nvSpPr>
              <p:cNvPr id="22" name="Rectangle 27"/>
              <p:cNvSpPr txBox="1"/>
              <p:nvPr/>
            </p:nvSpPr>
            <p:spPr>
              <a:xfrm>
                <a:off x="0" y="678181"/>
                <a:ext cx="3175000" cy="1477326"/>
              </a:xfrm>
              <a:prstGeom prst="rect">
                <a:avLst/>
              </a:prstGeom>
              <a:noFill/>
              <a:ln w="12700" cap="flat">
                <a:noFill/>
                <a:miter lim="400000"/>
              </a:ln>
              <a:effectLst/>
            </p:spPr>
            <p:txBody>
              <a:bodyPr wrap="square" lIns="22860" tIns="22860" rIns="22860" bIns="22860" numCol="1" anchor="t">
                <a:spAutoFit/>
              </a:bodyPr>
              <a:lstStyle>
                <a:lvl1pPr>
                  <a:defRPr sz="3000">
                    <a:solidFill>
                      <a:srgbClr val="FFFFFF"/>
                    </a:solidFill>
                    <a:latin typeface="+mn-lt"/>
                    <a:ea typeface="+mn-ea"/>
                    <a:cs typeface="+mn-cs"/>
                    <a:sym typeface="Montserrat Light"/>
                  </a:defRPr>
                </a:lvl1pPr>
              </a:lstStyle>
              <a:p>
                <a:r>
                  <a:rPr sz="1500" dirty="0" err="1">
                    <a:cs typeface="+mn-ea"/>
                    <a:sym typeface="+mn-lt"/>
                  </a:rPr>
                  <a:t>Osotrad</a:t>
                </a:r>
                <a:r>
                  <a:rPr sz="1500" dirty="0">
                    <a:cs typeface="+mn-ea"/>
                    <a:sym typeface="+mn-lt"/>
                  </a:rPr>
                  <a:t> sea ins </a:t>
                </a:r>
                <a:r>
                  <a:rPr sz="1500" dirty="0" err="1">
                    <a:cs typeface="+mn-ea"/>
                    <a:sym typeface="+mn-lt"/>
                  </a:rPr>
                  <a:t>takimta</a:t>
                </a:r>
                <a:r>
                  <a:rPr sz="1500" dirty="0">
                    <a:cs typeface="+mn-ea"/>
                    <a:sym typeface="+mn-lt"/>
                  </a:rPr>
                  <a:t> </a:t>
                </a:r>
                <a:r>
                  <a:rPr sz="1500" dirty="0" err="1">
                    <a:cs typeface="+mn-ea"/>
                    <a:sym typeface="+mn-lt"/>
                  </a:rPr>
                  <a:t>sanctus</a:t>
                </a:r>
                <a:r>
                  <a:rPr sz="1500" dirty="0">
                    <a:cs typeface="+mn-ea"/>
                    <a:sym typeface="+mn-lt"/>
                  </a:rPr>
                  <a:t> </a:t>
                </a:r>
                <a:r>
                  <a:rPr sz="1500" dirty="0" err="1">
                    <a:cs typeface="+mn-ea"/>
                    <a:sym typeface="+mn-lt"/>
                  </a:rPr>
                  <a:t>estmo</a:t>
                </a:r>
                <a:r>
                  <a:rPr sz="1500" dirty="0">
                    <a:cs typeface="+mn-ea"/>
                    <a:sym typeface="+mn-lt"/>
                  </a:rPr>
                  <a:t> </a:t>
                </a:r>
                <a:r>
                  <a:rPr sz="1500" dirty="0" err="1">
                    <a:cs typeface="+mn-ea"/>
                    <a:sym typeface="+mn-lt"/>
                  </a:rPr>
                  <a:t>theso</a:t>
                </a:r>
                <a:r>
                  <a:rPr sz="1500" dirty="0">
                    <a:cs typeface="+mn-ea"/>
                    <a:sym typeface="+mn-lt"/>
                  </a:rPr>
                  <a:t>.</a:t>
                </a:r>
              </a:p>
            </p:txBody>
          </p:sp>
        </p:gr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down)">
                                      <p:cBhvr>
                                        <p:cTn id="7" dur="500"/>
                                        <p:tgtEl>
                                          <p:spTgt spid="7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wipe(down)">
                                      <p:cBhvr>
                                        <p:cTn id="10" dur="500"/>
                                        <p:tgtEl>
                                          <p:spTgt spid="7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5" grpId="1"/>
      <p:bldP spid="76" grpId="0"/>
      <p:bldP spid="7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21"/>
          <p:cNvGrpSpPr/>
          <p:nvPr/>
        </p:nvGrpSpPr>
        <p:grpSpPr>
          <a:xfrm>
            <a:off x="11191414" y="5937247"/>
            <a:ext cx="752930" cy="752930"/>
            <a:chOff x="11160804" y="5906634"/>
            <a:chExt cx="814163" cy="814163"/>
          </a:xfrm>
        </p:grpSpPr>
        <p:sp>
          <p:nvSpPr>
            <p:cNvPr id="60"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1"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62"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7</a:t>
            </a:fld>
            <a:endParaRPr lang="id-ID" sz="1200" i="0" dirty="0">
              <a:solidFill>
                <a:schemeClr val="bg1"/>
              </a:solidFill>
              <a:cs typeface="+mn-ea"/>
              <a:sym typeface="+mn-lt"/>
            </a:endParaRPr>
          </a:p>
        </p:txBody>
      </p:sp>
      <p:sp>
        <p:nvSpPr>
          <p:cNvPr id="2" name="TextBox 25"/>
          <p:cNvSpPr txBox="1"/>
          <p:nvPr/>
        </p:nvSpPr>
        <p:spPr>
          <a:xfrm>
            <a:off x="9749155" y="6296025"/>
            <a:ext cx="1031240" cy="252730"/>
          </a:xfrm>
          <a:prstGeom prst="rect">
            <a:avLst/>
          </a:prstGeom>
          <a:noFill/>
        </p:spPr>
        <p:txBody>
          <a:bodyPr wrap="square" rtlCol="0">
            <a:spAutoFit/>
          </a:bodyPr>
          <a:lstStyle/>
          <a:p>
            <a:pPr algn="r"/>
            <a:r>
              <a:rPr lang="en-US" sz="1050" spc="300" dirty="0">
                <a:solidFill>
                  <a:schemeClr val="bg1">
                    <a:lumMod val="75000"/>
                  </a:schemeClr>
                </a:solidFill>
                <a:cs typeface="+mn-ea"/>
                <a:sym typeface="+mn-lt"/>
              </a:rPr>
              <a:t>the text</a:t>
            </a:r>
          </a:p>
        </p:txBody>
      </p:sp>
      <p:sp>
        <p:nvSpPr>
          <p:cNvPr id="8" name="TextBox 26"/>
          <p:cNvSpPr txBox="1"/>
          <p:nvPr/>
        </p:nvSpPr>
        <p:spPr>
          <a:xfrm>
            <a:off x="507020" y="6295892"/>
            <a:ext cx="2103446" cy="252730"/>
          </a:xfrm>
          <a:prstGeom prst="rect">
            <a:avLst/>
          </a:prstGeom>
          <a:noFill/>
        </p:spPr>
        <p:txBody>
          <a:bodyPr wrap="square" rtlCol="0">
            <a:spAutoFit/>
          </a:bodyPr>
          <a:lstStyle/>
          <a:p>
            <a:r>
              <a:rPr lang="en-US" sz="1050" spc="300" dirty="0">
                <a:solidFill>
                  <a:schemeClr val="bg1">
                    <a:lumMod val="75000"/>
                  </a:schemeClr>
                </a:solidFill>
                <a:cs typeface="+mn-ea"/>
                <a:sym typeface="+mn-lt"/>
              </a:rPr>
              <a:t>clcike here change</a:t>
            </a:r>
          </a:p>
        </p:txBody>
      </p:sp>
      <p:sp>
        <p:nvSpPr>
          <p:cNvPr id="9"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5" name="TextBox 25"/>
          <p:cNvSpPr txBox="1"/>
          <p:nvPr/>
        </p:nvSpPr>
        <p:spPr>
          <a:xfrm>
            <a:off x="903377" y="634059"/>
            <a:ext cx="4725221" cy="768350"/>
          </a:xfrm>
          <a:prstGeom prst="rect">
            <a:avLst/>
          </a:prstGeom>
          <a:noFill/>
        </p:spPr>
        <p:txBody>
          <a:bodyPr wrap="square" rtlCol="0">
            <a:spAutoFit/>
          </a:bodyPr>
          <a:lstStyle/>
          <a:p>
            <a:r>
              <a:rPr lang="en-US" altLang="zh-CN" sz="4400" dirty="0">
                <a:solidFill>
                  <a:schemeClr val="tx1">
                    <a:lumMod val="75000"/>
                    <a:lumOff val="25000"/>
                  </a:schemeClr>
                </a:solidFill>
                <a:cs typeface="+mn-ea"/>
                <a:sym typeface="+mn-lt"/>
              </a:rPr>
              <a:t>Add title text</a:t>
            </a:r>
            <a:endParaRPr lang="zh-CN" altLang="en-US" sz="4400" b="1" dirty="0">
              <a:solidFill>
                <a:srgbClr val="748773"/>
              </a:solidFill>
              <a:cs typeface="+mn-ea"/>
              <a:sym typeface="+mn-lt"/>
            </a:endParaRPr>
          </a:p>
        </p:txBody>
      </p:sp>
      <p:sp>
        <p:nvSpPr>
          <p:cNvPr id="76" name="TextBox 29"/>
          <p:cNvSpPr txBox="1"/>
          <p:nvPr/>
        </p:nvSpPr>
        <p:spPr>
          <a:xfrm>
            <a:off x="979683" y="372449"/>
            <a:ext cx="4144297" cy="26161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grpSp>
        <p:nvGrpSpPr>
          <p:cNvPr id="13" name="组合 12"/>
          <p:cNvGrpSpPr/>
          <p:nvPr/>
        </p:nvGrpSpPr>
        <p:grpSpPr>
          <a:xfrm>
            <a:off x="1495425" y="1896745"/>
            <a:ext cx="9226550" cy="3679825"/>
            <a:chOff x="2355" y="3182"/>
            <a:chExt cx="14530" cy="5795"/>
          </a:xfrm>
        </p:grpSpPr>
        <p:graphicFrame>
          <p:nvGraphicFramePr>
            <p:cNvPr id="1792" name="2D-Kreisdiagramm"/>
            <p:cNvGraphicFramePr/>
            <p:nvPr/>
          </p:nvGraphicFramePr>
          <p:xfrm>
            <a:off x="6870" y="3450"/>
            <a:ext cx="5500" cy="5500"/>
          </p:xfrm>
          <a:graphic>
            <a:graphicData uri="http://schemas.openxmlformats.org/drawingml/2006/chart">
              <c:chart xmlns:c="http://schemas.openxmlformats.org/drawingml/2006/chart" xmlns:r="http://schemas.openxmlformats.org/officeDocument/2006/relationships" r:id="rId3"/>
            </a:graphicData>
          </a:graphic>
        </p:graphicFrame>
        <p:sp>
          <p:nvSpPr>
            <p:cNvPr id="1799" name="Rectangle 27"/>
            <p:cNvSpPr txBox="1"/>
            <p:nvPr/>
          </p:nvSpPr>
          <p:spPr>
            <a:xfrm>
              <a:off x="3187" y="3182"/>
              <a:ext cx="3683" cy="545"/>
            </a:xfrm>
            <a:prstGeom prst="rect">
              <a:avLst/>
            </a:prstGeom>
            <a:ln w="12700">
              <a:miter lim="400000"/>
            </a:ln>
          </p:spPr>
          <p:txBody>
            <a:bodyPr lIns="22860" rIns="22860">
              <a:spAutoFit/>
            </a:bodyPr>
            <a:lstStyle>
              <a:lvl1pPr algn="l">
                <a:lnSpc>
                  <a:spcPct val="120000"/>
                </a:lnSpc>
                <a:spcBef>
                  <a:spcPts val="5900"/>
                </a:spcBef>
                <a:defRPr sz="3000">
                  <a:solidFill>
                    <a:srgbClr val="151314"/>
                  </a:solidFill>
                  <a:latin typeface="Montserrat Bold"/>
                  <a:ea typeface="Montserrat Bold"/>
                  <a:cs typeface="Montserrat Bold"/>
                  <a:sym typeface="Montserrat Bold"/>
                </a:defRPr>
              </a:lvl1pPr>
            </a:lstStyle>
            <a:p>
              <a:r>
                <a:rPr sz="1500" dirty="0">
                  <a:latin typeface="+mn-lt"/>
                  <a:ea typeface="+mn-ea"/>
                  <a:cs typeface="+mn-ea"/>
                  <a:sym typeface="+mn-lt"/>
                </a:rPr>
                <a:t>Step 06</a:t>
              </a:r>
            </a:p>
          </p:txBody>
        </p:sp>
        <p:sp>
          <p:nvSpPr>
            <p:cNvPr id="1800" name="Rectangle 27"/>
            <p:cNvSpPr txBox="1"/>
            <p:nvPr/>
          </p:nvSpPr>
          <p:spPr>
            <a:xfrm>
              <a:off x="3187" y="3616"/>
              <a:ext cx="3683" cy="509"/>
            </a:xfrm>
            <a:prstGeom prst="rect">
              <a:avLst/>
            </a:prstGeom>
            <a:ln w="12700">
              <a:miter lim="400000"/>
            </a:ln>
          </p:spPr>
          <p:txBody>
            <a:bodyPr lIns="22860" rIns="22860">
              <a:spAutoFit/>
            </a:bodyPr>
            <a:lstStyle>
              <a:lvl1pPr algn="l">
                <a:defRPr sz="3000">
                  <a:solidFill>
                    <a:srgbClr val="7C7C7C"/>
                  </a:solidFill>
                  <a:latin typeface="Open Sans"/>
                  <a:ea typeface="Open Sans"/>
                  <a:cs typeface="Open Sans"/>
                  <a:sym typeface="Open Sans"/>
                </a:defRPr>
              </a:lvl1pPr>
            </a:lstStyle>
            <a:p>
              <a:r>
                <a:rPr sz="1500" dirty="0">
                  <a:latin typeface="+mn-lt"/>
                  <a:ea typeface="+mn-ea"/>
                  <a:cs typeface="+mn-ea"/>
                  <a:sym typeface="+mn-lt"/>
                </a:rPr>
                <a:t>Lorem sus </a:t>
              </a:r>
              <a:r>
                <a:rPr sz="1500" dirty="0" err="1">
                  <a:latin typeface="+mn-lt"/>
                  <a:ea typeface="+mn-ea"/>
                  <a:cs typeface="+mn-ea"/>
                  <a:sym typeface="+mn-lt"/>
                </a:rPr>
                <a:t>esomdo</a:t>
              </a:r>
              <a:r>
                <a:rPr sz="1500" dirty="0">
                  <a:latin typeface="+mn-lt"/>
                  <a:ea typeface="+mn-ea"/>
                  <a:cs typeface="+mn-ea"/>
                  <a:sym typeface="+mn-lt"/>
                </a:rPr>
                <a:t> </a:t>
              </a:r>
              <a:r>
                <a:rPr sz="1500" dirty="0" err="1">
                  <a:latin typeface="+mn-lt"/>
                  <a:ea typeface="+mn-ea"/>
                  <a:cs typeface="+mn-ea"/>
                  <a:sym typeface="+mn-lt"/>
                </a:rPr>
                <a:t>theos</a:t>
              </a:r>
              <a:endParaRPr sz="1500" dirty="0">
                <a:latin typeface="+mn-lt"/>
                <a:ea typeface="+mn-ea"/>
                <a:cs typeface="+mn-ea"/>
                <a:sym typeface="+mn-lt"/>
              </a:endParaRPr>
            </a:p>
          </p:txBody>
        </p:sp>
        <p:sp>
          <p:nvSpPr>
            <p:cNvPr id="1801" name="Rectangle 27"/>
            <p:cNvSpPr txBox="1"/>
            <p:nvPr/>
          </p:nvSpPr>
          <p:spPr>
            <a:xfrm>
              <a:off x="2355" y="5604"/>
              <a:ext cx="3683" cy="545"/>
            </a:xfrm>
            <a:prstGeom prst="rect">
              <a:avLst/>
            </a:prstGeom>
            <a:ln w="12700">
              <a:miter lim="400000"/>
            </a:ln>
          </p:spPr>
          <p:txBody>
            <a:bodyPr lIns="22860" rIns="22860">
              <a:spAutoFit/>
            </a:bodyPr>
            <a:lstStyle>
              <a:lvl1pPr algn="l">
                <a:lnSpc>
                  <a:spcPct val="120000"/>
                </a:lnSpc>
                <a:spcBef>
                  <a:spcPts val="5900"/>
                </a:spcBef>
                <a:defRPr sz="3000">
                  <a:solidFill>
                    <a:srgbClr val="151314"/>
                  </a:solidFill>
                  <a:latin typeface="Montserrat Bold"/>
                  <a:ea typeface="Montserrat Bold"/>
                  <a:cs typeface="Montserrat Bold"/>
                  <a:sym typeface="Montserrat Bold"/>
                </a:defRPr>
              </a:lvl1pPr>
            </a:lstStyle>
            <a:p>
              <a:r>
                <a:rPr sz="1500" dirty="0">
                  <a:latin typeface="+mn-lt"/>
                  <a:ea typeface="+mn-ea"/>
                  <a:cs typeface="+mn-ea"/>
                  <a:sym typeface="+mn-lt"/>
                </a:rPr>
                <a:t>Step 05</a:t>
              </a:r>
            </a:p>
          </p:txBody>
        </p:sp>
        <p:sp>
          <p:nvSpPr>
            <p:cNvPr id="1802" name="Rectangle 27"/>
            <p:cNvSpPr txBox="1"/>
            <p:nvPr/>
          </p:nvSpPr>
          <p:spPr>
            <a:xfrm>
              <a:off x="2355" y="6038"/>
              <a:ext cx="3683" cy="872"/>
            </a:xfrm>
            <a:prstGeom prst="rect">
              <a:avLst/>
            </a:prstGeom>
            <a:ln w="12700">
              <a:miter lim="400000"/>
            </a:ln>
          </p:spPr>
          <p:txBody>
            <a:bodyPr lIns="22860" rIns="22860">
              <a:spAutoFit/>
            </a:bodyPr>
            <a:lstStyle>
              <a:lvl1pPr algn="l">
                <a:defRPr sz="3000">
                  <a:solidFill>
                    <a:srgbClr val="7C7C7C"/>
                  </a:solidFill>
                  <a:latin typeface="Open Sans"/>
                  <a:ea typeface="Open Sans"/>
                  <a:cs typeface="Open Sans"/>
                  <a:sym typeface="Open Sans"/>
                </a:defRPr>
              </a:lvl1pPr>
            </a:lstStyle>
            <a:p>
              <a:r>
                <a:rPr sz="1500" dirty="0" err="1">
                  <a:latin typeface="+mn-lt"/>
                  <a:ea typeface="+mn-ea"/>
                  <a:cs typeface="+mn-ea"/>
                  <a:sym typeface="+mn-lt"/>
                </a:rPr>
                <a:t>Drema</a:t>
              </a:r>
              <a:r>
                <a:rPr sz="1500" dirty="0">
                  <a:latin typeface="+mn-lt"/>
                  <a:ea typeface="+mn-ea"/>
                  <a:cs typeface="+mn-ea"/>
                  <a:sym typeface="+mn-lt"/>
                </a:rPr>
                <a:t> </a:t>
              </a:r>
              <a:r>
                <a:rPr sz="1500" dirty="0" err="1">
                  <a:latin typeface="+mn-lt"/>
                  <a:ea typeface="+mn-ea"/>
                  <a:cs typeface="+mn-ea"/>
                  <a:sym typeface="+mn-lt"/>
                </a:rPr>
                <a:t>froams</a:t>
              </a:r>
              <a:r>
                <a:rPr sz="1500" dirty="0">
                  <a:latin typeface="+mn-lt"/>
                  <a:ea typeface="+mn-ea"/>
                  <a:cs typeface="+mn-ea"/>
                  <a:sym typeface="+mn-lt"/>
                </a:rPr>
                <a:t> the </a:t>
              </a:r>
              <a:r>
                <a:rPr sz="1500" dirty="0" err="1">
                  <a:latin typeface="+mn-lt"/>
                  <a:ea typeface="+mn-ea"/>
                  <a:cs typeface="+mn-ea"/>
                  <a:sym typeface="+mn-lt"/>
                </a:rPr>
                <a:t>firdaso</a:t>
              </a:r>
              <a:endParaRPr sz="1500" dirty="0">
                <a:latin typeface="+mn-lt"/>
                <a:ea typeface="+mn-ea"/>
                <a:cs typeface="+mn-ea"/>
                <a:sym typeface="+mn-lt"/>
              </a:endParaRPr>
            </a:p>
          </p:txBody>
        </p:sp>
        <p:sp>
          <p:nvSpPr>
            <p:cNvPr id="1803" name="Rectangle 27"/>
            <p:cNvSpPr txBox="1"/>
            <p:nvPr/>
          </p:nvSpPr>
          <p:spPr>
            <a:xfrm>
              <a:off x="3187" y="8026"/>
              <a:ext cx="3683" cy="545"/>
            </a:xfrm>
            <a:prstGeom prst="rect">
              <a:avLst/>
            </a:prstGeom>
            <a:ln w="12700">
              <a:miter lim="400000"/>
            </a:ln>
          </p:spPr>
          <p:txBody>
            <a:bodyPr lIns="22860" rIns="22860">
              <a:spAutoFit/>
            </a:bodyPr>
            <a:lstStyle>
              <a:lvl1pPr algn="l">
                <a:lnSpc>
                  <a:spcPct val="120000"/>
                </a:lnSpc>
                <a:spcBef>
                  <a:spcPts val="5900"/>
                </a:spcBef>
                <a:defRPr sz="3000">
                  <a:solidFill>
                    <a:srgbClr val="151314"/>
                  </a:solidFill>
                  <a:latin typeface="Montserrat Bold"/>
                  <a:ea typeface="Montserrat Bold"/>
                  <a:cs typeface="Montserrat Bold"/>
                  <a:sym typeface="Montserrat Bold"/>
                </a:defRPr>
              </a:lvl1pPr>
            </a:lstStyle>
            <a:p>
              <a:r>
                <a:rPr sz="1500" dirty="0">
                  <a:latin typeface="+mn-lt"/>
                  <a:ea typeface="+mn-ea"/>
                  <a:cs typeface="+mn-ea"/>
                  <a:sym typeface="+mn-lt"/>
                </a:rPr>
                <a:t>Step 04</a:t>
              </a:r>
            </a:p>
          </p:txBody>
        </p:sp>
        <p:sp>
          <p:nvSpPr>
            <p:cNvPr id="1804" name="Rectangle 27"/>
            <p:cNvSpPr txBox="1"/>
            <p:nvPr/>
          </p:nvSpPr>
          <p:spPr>
            <a:xfrm>
              <a:off x="3187" y="8460"/>
              <a:ext cx="3683" cy="509"/>
            </a:xfrm>
            <a:prstGeom prst="rect">
              <a:avLst/>
            </a:prstGeom>
            <a:ln w="12700">
              <a:miter lim="400000"/>
            </a:ln>
          </p:spPr>
          <p:txBody>
            <a:bodyPr lIns="22860" rIns="22860">
              <a:spAutoFit/>
            </a:bodyPr>
            <a:lstStyle>
              <a:lvl1pPr algn="l">
                <a:defRPr sz="3000">
                  <a:solidFill>
                    <a:srgbClr val="7C7C7C"/>
                  </a:solidFill>
                  <a:latin typeface="Open Sans"/>
                  <a:ea typeface="Open Sans"/>
                  <a:cs typeface="Open Sans"/>
                  <a:sym typeface="Open Sans"/>
                </a:defRPr>
              </a:lvl1pPr>
            </a:lstStyle>
            <a:p>
              <a:r>
                <a:rPr sz="1500" dirty="0" err="1">
                  <a:latin typeface="+mn-lt"/>
                  <a:ea typeface="+mn-ea"/>
                  <a:cs typeface="+mn-ea"/>
                  <a:sym typeface="+mn-lt"/>
                </a:rPr>
                <a:t>Idrus</a:t>
              </a:r>
              <a:r>
                <a:rPr sz="1500" dirty="0">
                  <a:latin typeface="+mn-lt"/>
                  <a:ea typeface="+mn-ea"/>
                  <a:cs typeface="+mn-ea"/>
                  <a:sym typeface="+mn-lt"/>
                </a:rPr>
                <a:t> </a:t>
              </a:r>
              <a:r>
                <a:rPr sz="1500" dirty="0" err="1">
                  <a:latin typeface="+mn-lt"/>
                  <a:ea typeface="+mn-ea"/>
                  <a:cs typeface="+mn-ea"/>
                  <a:sym typeface="+mn-lt"/>
                </a:rPr>
                <a:t>friut</a:t>
              </a:r>
              <a:r>
                <a:rPr sz="1500" dirty="0">
                  <a:latin typeface="+mn-lt"/>
                  <a:ea typeface="+mn-ea"/>
                  <a:cs typeface="+mn-ea"/>
                  <a:sym typeface="+mn-lt"/>
                </a:rPr>
                <a:t> </a:t>
              </a:r>
              <a:r>
                <a:rPr sz="1500" dirty="0" err="1">
                  <a:latin typeface="+mn-lt"/>
                  <a:ea typeface="+mn-ea"/>
                  <a:cs typeface="+mn-ea"/>
                  <a:sym typeface="+mn-lt"/>
                </a:rPr>
                <a:t>altona</a:t>
              </a:r>
              <a:r>
                <a:rPr sz="1500" dirty="0">
                  <a:latin typeface="+mn-lt"/>
                  <a:ea typeface="+mn-ea"/>
                  <a:cs typeface="+mn-ea"/>
                  <a:sym typeface="+mn-lt"/>
                </a:rPr>
                <a:t> </a:t>
              </a:r>
              <a:r>
                <a:rPr sz="1500" dirty="0" err="1">
                  <a:latin typeface="+mn-lt"/>
                  <a:ea typeface="+mn-ea"/>
                  <a:cs typeface="+mn-ea"/>
                  <a:sym typeface="+mn-lt"/>
                </a:rPr>
                <a:t>crastus</a:t>
              </a:r>
              <a:endParaRPr sz="1500" dirty="0">
                <a:latin typeface="+mn-lt"/>
                <a:ea typeface="+mn-ea"/>
                <a:cs typeface="+mn-ea"/>
                <a:sym typeface="+mn-lt"/>
              </a:endParaRPr>
            </a:p>
          </p:txBody>
        </p:sp>
        <p:sp>
          <p:nvSpPr>
            <p:cNvPr id="1805" name="Rectangle 27"/>
            <p:cNvSpPr txBox="1"/>
            <p:nvPr/>
          </p:nvSpPr>
          <p:spPr>
            <a:xfrm>
              <a:off x="12370" y="3182"/>
              <a:ext cx="3683" cy="545"/>
            </a:xfrm>
            <a:prstGeom prst="rect">
              <a:avLst/>
            </a:prstGeom>
            <a:ln w="12700">
              <a:miter lim="400000"/>
            </a:ln>
          </p:spPr>
          <p:txBody>
            <a:bodyPr lIns="22860" rIns="22860">
              <a:spAutoFit/>
            </a:bodyPr>
            <a:lstStyle>
              <a:lvl1pPr algn="l">
                <a:lnSpc>
                  <a:spcPct val="120000"/>
                </a:lnSpc>
                <a:spcBef>
                  <a:spcPts val="5900"/>
                </a:spcBef>
                <a:defRPr sz="3000">
                  <a:solidFill>
                    <a:srgbClr val="151314"/>
                  </a:solidFill>
                  <a:latin typeface="Montserrat Bold"/>
                  <a:ea typeface="Montserrat Bold"/>
                  <a:cs typeface="Montserrat Bold"/>
                  <a:sym typeface="Montserrat Bold"/>
                </a:defRPr>
              </a:lvl1pPr>
            </a:lstStyle>
            <a:p>
              <a:r>
                <a:rPr sz="1500" dirty="0">
                  <a:latin typeface="+mn-lt"/>
                  <a:ea typeface="+mn-ea"/>
                  <a:cs typeface="+mn-ea"/>
                  <a:sym typeface="+mn-lt"/>
                </a:rPr>
                <a:t>Step 01</a:t>
              </a:r>
            </a:p>
          </p:txBody>
        </p:sp>
        <p:sp>
          <p:nvSpPr>
            <p:cNvPr id="1806" name="Rectangle 27"/>
            <p:cNvSpPr txBox="1"/>
            <p:nvPr/>
          </p:nvSpPr>
          <p:spPr>
            <a:xfrm>
              <a:off x="12370" y="3616"/>
              <a:ext cx="3683" cy="872"/>
            </a:xfrm>
            <a:prstGeom prst="rect">
              <a:avLst/>
            </a:prstGeom>
            <a:ln w="12700">
              <a:miter lim="400000"/>
            </a:ln>
          </p:spPr>
          <p:txBody>
            <a:bodyPr lIns="22860" rIns="22860">
              <a:spAutoFit/>
            </a:bodyPr>
            <a:lstStyle>
              <a:lvl1pPr algn="l">
                <a:defRPr sz="3000">
                  <a:solidFill>
                    <a:srgbClr val="7C7C7C"/>
                  </a:solidFill>
                  <a:latin typeface="Open Sans"/>
                  <a:ea typeface="Open Sans"/>
                  <a:cs typeface="Open Sans"/>
                  <a:sym typeface="Open Sans"/>
                </a:defRPr>
              </a:lvl1pPr>
            </a:lstStyle>
            <a:p>
              <a:r>
                <a:rPr sz="1500" dirty="0" err="1">
                  <a:latin typeface="+mn-lt"/>
                  <a:ea typeface="+mn-ea"/>
                  <a:cs typeface="+mn-ea"/>
                  <a:sym typeface="+mn-lt"/>
                </a:rPr>
                <a:t>Sund</a:t>
              </a:r>
              <a:r>
                <a:rPr sz="1500" dirty="0">
                  <a:latin typeface="+mn-lt"/>
                  <a:ea typeface="+mn-ea"/>
                  <a:cs typeface="+mn-ea"/>
                  <a:sym typeface="+mn-lt"/>
                </a:rPr>
                <a:t> from the </a:t>
              </a:r>
              <a:r>
                <a:rPr sz="1500" dirty="0" err="1">
                  <a:latin typeface="+mn-lt"/>
                  <a:ea typeface="+mn-ea"/>
                  <a:cs typeface="+mn-ea"/>
                  <a:sym typeface="+mn-lt"/>
                </a:rPr>
                <a:t>optas</a:t>
              </a:r>
              <a:r>
                <a:rPr sz="1500" dirty="0">
                  <a:latin typeface="+mn-lt"/>
                  <a:ea typeface="+mn-ea"/>
                  <a:cs typeface="+mn-ea"/>
                  <a:sym typeface="+mn-lt"/>
                </a:rPr>
                <a:t> </a:t>
              </a:r>
              <a:r>
                <a:rPr sz="1500" dirty="0" err="1">
                  <a:latin typeface="+mn-lt"/>
                  <a:ea typeface="+mn-ea"/>
                  <a:cs typeface="+mn-ea"/>
                  <a:sym typeface="+mn-lt"/>
                </a:rPr>
                <a:t>ritas</a:t>
              </a:r>
              <a:endParaRPr sz="1500" dirty="0">
                <a:latin typeface="+mn-lt"/>
                <a:ea typeface="+mn-ea"/>
                <a:cs typeface="+mn-ea"/>
                <a:sym typeface="+mn-lt"/>
              </a:endParaRPr>
            </a:p>
          </p:txBody>
        </p:sp>
        <p:sp>
          <p:nvSpPr>
            <p:cNvPr id="1807" name="Rectangle 27"/>
            <p:cNvSpPr txBox="1"/>
            <p:nvPr/>
          </p:nvSpPr>
          <p:spPr>
            <a:xfrm>
              <a:off x="13202" y="5604"/>
              <a:ext cx="3683" cy="545"/>
            </a:xfrm>
            <a:prstGeom prst="rect">
              <a:avLst/>
            </a:prstGeom>
            <a:ln w="12700">
              <a:miter lim="400000"/>
            </a:ln>
          </p:spPr>
          <p:txBody>
            <a:bodyPr lIns="22860" rIns="22860">
              <a:spAutoFit/>
            </a:bodyPr>
            <a:lstStyle>
              <a:lvl1pPr algn="l">
                <a:lnSpc>
                  <a:spcPct val="120000"/>
                </a:lnSpc>
                <a:spcBef>
                  <a:spcPts val="5900"/>
                </a:spcBef>
                <a:defRPr sz="3000">
                  <a:solidFill>
                    <a:srgbClr val="151314"/>
                  </a:solidFill>
                  <a:latin typeface="Montserrat Bold"/>
                  <a:ea typeface="Montserrat Bold"/>
                  <a:cs typeface="Montserrat Bold"/>
                  <a:sym typeface="Montserrat Bold"/>
                </a:defRPr>
              </a:lvl1pPr>
            </a:lstStyle>
            <a:p>
              <a:r>
                <a:rPr sz="1500" dirty="0">
                  <a:latin typeface="+mn-lt"/>
                  <a:ea typeface="+mn-ea"/>
                  <a:cs typeface="+mn-ea"/>
                  <a:sym typeface="+mn-lt"/>
                </a:rPr>
                <a:t>Step 02</a:t>
              </a:r>
            </a:p>
          </p:txBody>
        </p:sp>
        <p:sp>
          <p:nvSpPr>
            <p:cNvPr id="1808" name="Rectangle 27"/>
            <p:cNvSpPr txBox="1"/>
            <p:nvPr/>
          </p:nvSpPr>
          <p:spPr>
            <a:xfrm>
              <a:off x="13202" y="6038"/>
              <a:ext cx="3683" cy="872"/>
            </a:xfrm>
            <a:prstGeom prst="rect">
              <a:avLst/>
            </a:prstGeom>
            <a:ln w="12700">
              <a:miter lim="400000"/>
            </a:ln>
          </p:spPr>
          <p:txBody>
            <a:bodyPr lIns="22860" rIns="22860">
              <a:spAutoFit/>
            </a:bodyPr>
            <a:lstStyle>
              <a:lvl1pPr algn="l">
                <a:defRPr sz="3000">
                  <a:solidFill>
                    <a:srgbClr val="7C7C7C"/>
                  </a:solidFill>
                  <a:latin typeface="Open Sans"/>
                  <a:ea typeface="Open Sans"/>
                  <a:cs typeface="Open Sans"/>
                  <a:sym typeface="Open Sans"/>
                </a:defRPr>
              </a:lvl1pPr>
            </a:lstStyle>
            <a:p>
              <a:r>
                <a:rPr sz="1500" dirty="0" err="1">
                  <a:latin typeface="+mn-lt"/>
                  <a:ea typeface="+mn-ea"/>
                  <a:cs typeface="+mn-ea"/>
                  <a:sym typeface="+mn-lt"/>
                </a:rPr>
                <a:t>Nesata</a:t>
              </a:r>
              <a:r>
                <a:rPr sz="1500" dirty="0">
                  <a:latin typeface="+mn-lt"/>
                  <a:ea typeface="+mn-ea"/>
                  <a:cs typeface="+mn-ea"/>
                  <a:sym typeface="+mn-lt"/>
                </a:rPr>
                <a:t> </a:t>
              </a:r>
              <a:r>
                <a:rPr sz="1500" dirty="0" err="1">
                  <a:latin typeface="+mn-lt"/>
                  <a:ea typeface="+mn-ea"/>
                  <a:cs typeface="+mn-ea"/>
                  <a:sym typeface="+mn-lt"/>
                </a:rPr>
                <a:t>fras</a:t>
              </a:r>
              <a:r>
                <a:rPr sz="1500" dirty="0">
                  <a:latin typeface="+mn-lt"/>
                  <a:ea typeface="+mn-ea"/>
                  <a:cs typeface="+mn-ea"/>
                  <a:sym typeface="+mn-lt"/>
                </a:rPr>
                <a:t> </a:t>
              </a:r>
              <a:r>
                <a:rPr sz="1500" dirty="0" err="1">
                  <a:latin typeface="+mn-lt"/>
                  <a:ea typeface="+mn-ea"/>
                  <a:cs typeface="+mn-ea"/>
                  <a:sym typeface="+mn-lt"/>
                </a:rPr>
                <a:t>bry</a:t>
              </a:r>
              <a:r>
                <a:rPr sz="1500" dirty="0">
                  <a:latin typeface="+mn-lt"/>
                  <a:ea typeface="+mn-ea"/>
                  <a:cs typeface="+mn-ea"/>
                  <a:sym typeface="+mn-lt"/>
                </a:rPr>
                <a:t> </a:t>
              </a:r>
              <a:r>
                <a:rPr sz="1500" dirty="0" err="1">
                  <a:latin typeface="+mn-lt"/>
                  <a:ea typeface="+mn-ea"/>
                  <a:cs typeface="+mn-ea"/>
                  <a:sym typeface="+mn-lt"/>
                </a:rPr>
                <a:t>nrus</a:t>
              </a:r>
              <a:r>
                <a:rPr sz="1500" dirty="0">
                  <a:latin typeface="+mn-lt"/>
                  <a:ea typeface="+mn-ea"/>
                  <a:cs typeface="+mn-ea"/>
                  <a:sym typeface="+mn-lt"/>
                </a:rPr>
                <a:t> </a:t>
              </a:r>
              <a:r>
                <a:rPr sz="1500" dirty="0" err="1">
                  <a:latin typeface="+mn-lt"/>
                  <a:ea typeface="+mn-ea"/>
                  <a:cs typeface="+mn-ea"/>
                  <a:sym typeface="+mn-lt"/>
                </a:rPr>
                <a:t>drim</a:t>
              </a:r>
              <a:endParaRPr sz="1500" dirty="0">
                <a:latin typeface="+mn-lt"/>
                <a:ea typeface="+mn-ea"/>
                <a:cs typeface="+mn-ea"/>
                <a:sym typeface="+mn-lt"/>
              </a:endParaRPr>
            </a:p>
          </p:txBody>
        </p:sp>
        <p:sp>
          <p:nvSpPr>
            <p:cNvPr id="1809" name="Rectangle 27"/>
            <p:cNvSpPr txBox="1"/>
            <p:nvPr/>
          </p:nvSpPr>
          <p:spPr>
            <a:xfrm>
              <a:off x="12370" y="8034"/>
              <a:ext cx="3683" cy="545"/>
            </a:xfrm>
            <a:prstGeom prst="rect">
              <a:avLst/>
            </a:prstGeom>
            <a:ln w="12700">
              <a:miter lim="400000"/>
            </a:ln>
          </p:spPr>
          <p:txBody>
            <a:bodyPr lIns="22860" rIns="22860">
              <a:spAutoFit/>
            </a:bodyPr>
            <a:lstStyle>
              <a:lvl1pPr algn="l">
                <a:lnSpc>
                  <a:spcPct val="120000"/>
                </a:lnSpc>
                <a:spcBef>
                  <a:spcPts val="5900"/>
                </a:spcBef>
                <a:defRPr sz="3000">
                  <a:solidFill>
                    <a:srgbClr val="151314"/>
                  </a:solidFill>
                  <a:latin typeface="Montserrat Bold"/>
                  <a:ea typeface="Montserrat Bold"/>
                  <a:cs typeface="Montserrat Bold"/>
                  <a:sym typeface="Montserrat Bold"/>
                </a:defRPr>
              </a:lvl1pPr>
            </a:lstStyle>
            <a:p>
              <a:r>
                <a:rPr sz="1500" dirty="0">
                  <a:latin typeface="+mn-lt"/>
                  <a:ea typeface="+mn-ea"/>
                  <a:cs typeface="+mn-ea"/>
                  <a:sym typeface="+mn-lt"/>
                </a:rPr>
                <a:t>Step 03</a:t>
              </a:r>
            </a:p>
          </p:txBody>
        </p:sp>
        <p:sp>
          <p:nvSpPr>
            <p:cNvPr id="1810" name="Rectangle 27"/>
            <p:cNvSpPr txBox="1"/>
            <p:nvPr/>
          </p:nvSpPr>
          <p:spPr>
            <a:xfrm>
              <a:off x="12370" y="8468"/>
              <a:ext cx="3683" cy="509"/>
            </a:xfrm>
            <a:prstGeom prst="rect">
              <a:avLst/>
            </a:prstGeom>
            <a:ln w="12700">
              <a:miter lim="400000"/>
            </a:ln>
          </p:spPr>
          <p:txBody>
            <a:bodyPr lIns="22860" rIns="22860">
              <a:spAutoFit/>
            </a:bodyPr>
            <a:lstStyle>
              <a:lvl1pPr algn="l">
                <a:defRPr sz="3000">
                  <a:solidFill>
                    <a:srgbClr val="7C7C7C"/>
                  </a:solidFill>
                  <a:latin typeface="Open Sans"/>
                  <a:ea typeface="Open Sans"/>
                  <a:cs typeface="Open Sans"/>
                  <a:sym typeface="Open Sans"/>
                </a:defRPr>
              </a:lvl1pPr>
            </a:lstStyle>
            <a:p>
              <a:r>
                <a:rPr sz="1500" dirty="0">
                  <a:latin typeface="+mn-lt"/>
                  <a:ea typeface="+mn-ea"/>
                  <a:cs typeface="+mn-ea"/>
                  <a:sym typeface="+mn-lt"/>
                </a:rPr>
                <a:t>Corn </a:t>
              </a:r>
              <a:r>
                <a:rPr sz="1500" dirty="0" err="1">
                  <a:latin typeface="+mn-lt"/>
                  <a:ea typeface="+mn-ea"/>
                  <a:cs typeface="+mn-ea"/>
                  <a:sym typeface="+mn-lt"/>
                </a:rPr>
                <a:t>sas</a:t>
              </a:r>
              <a:r>
                <a:rPr sz="1500" dirty="0">
                  <a:latin typeface="+mn-lt"/>
                  <a:ea typeface="+mn-ea"/>
                  <a:cs typeface="+mn-ea"/>
                  <a:sym typeface="+mn-lt"/>
                </a:rPr>
                <a:t> drum </a:t>
              </a:r>
              <a:r>
                <a:rPr sz="1500" dirty="0" err="1">
                  <a:latin typeface="+mn-lt"/>
                  <a:ea typeface="+mn-ea"/>
                  <a:cs typeface="+mn-ea"/>
                  <a:sym typeface="+mn-lt"/>
                </a:rPr>
                <a:t>nrat</a:t>
              </a:r>
              <a:r>
                <a:rPr sz="1500" dirty="0">
                  <a:latin typeface="+mn-lt"/>
                  <a:ea typeface="+mn-ea"/>
                  <a:cs typeface="+mn-ea"/>
                  <a:sym typeface="+mn-lt"/>
                </a:rPr>
                <a:t> </a:t>
              </a:r>
              <a:r>
                <a:rPr sz="1500" dirty="0" err="1">
                  <a:latin typeface="+mn-lt"/>
                  <a:ea typeface="+mn-ea"/>
                  <a:cs typeface="+mn-ea"/>
                  <a:sym typeface="+mn-lt"/>
                </a:rPr>
                <a:t>loras</a:t>
              </a:r>
              <a:endParaRPr sz="1500" dirty="0">
                <a:latin typeface="+mn-lt"/>
                <a:ea typeface="+mn-ea"/>
                <a:cs typeface="+mn-ea"/>
                <a:sym typeface="+mn-lt"/>
              </a:endParaRPr>
            </a:p>
          </p:txBody>
        </p:sp>
        <p:sp>
          <p:nvSpPr>
            <p:cNvPr id="25" name="open-book-variant-with-silhouette_31187"/>
            <p:cNvSpPr>
              <a:spLocks noChangeAspect="1"/>
            </p:cNvSpPr>
            <p:nvPr/>
          </p:nvSpPr>
          <p:spPr bwMode="auto">
            <a:xfrm>
              <a:off x="9965" y="4444"/>
              <a:ext cx="960" cy="687"/>
            </a:xfrm>
            <a:custGeom>
              <a:avLst/>
              <a:gdLst>
                <a:gd name="T0" fmla="*/ 1488 w 2552"/>
                <a:gd name="T1" fmla="*/ 1830 h 1830"/>
                <a:gd name="T2" fmla="*/ 2552 w 2552"/>
                <a:gd name="T3" fmla="*/ 1830 h 1830"/>
                <a:gd name="T4" fmla="*/ 2552 w 2552"/>
                <a:gd name="T5" fmla="*/ 243 h 1830"/>
                <a:gd name="T6" fmla="*/ 2406 w 2552"/>
                <a:gd name="T7" fmla="*/ 243 h 1830"/>
                <a:gd name="T8" fmla="*/ 2406 w 2552"/>
                <a:gd name="T9" fmla="*/ 0 h 1830"/>
                <a:gd name="T10" fmla="*/ 1276 w 2552"/>
                <a:gd name="T11" fmla="*/ 242 h 1830"/>
                <a:gd name="T12" fmla="*/ 146 w 2552"/>
                <a:gd name="T13" fmla="*/ 0 h 1830"/>
                <a:gd name="T14" fmla="*/ 146 w 2552"/>
                <a:gd name="T15" fmla="*/ 243 h 1830"/>
                <a:gd name="T16" fmla="*/ 0 w 2552"/>
                <a:gd name="T17" fmla="*/ 243 h 1830"/>
                <a:gd name="T18" fmla="*/ 0 w 2552"/>
                <a:gd name="T19" fmla="*/ 1830 h 1830"/>
                <a:gd name="T20" fmla="*/ 1064 w 2552"/>
                <a:gd name="T21" fmla="*/ 1830 h 1830"/>
                <a:gd name="T22" fmla="*/ 1223 w 2552"/>
                <a:gd name="T23" fmla="*/ 348 h 1830"/>
                <a:gd name="T24" fmla="*/ 1223 w 2552"/>
                <a:gd name="T25" fmla="*/ 1711 h 1830"/>
                <a:gd name="T26" fmla="*/ 252 w 2552"/>
                <a:gd name="T27" fmla="*/ 1504 h 1830"/>
                <a:gd name="T28" fmla="*/ 252 w 2552"/>
                <a:gd name="T29" fmla="*/ 348 h 1830"/>
                <a:gd name="T30" fmla="*/ 252 w 2552"/>
                <a:gd name="T31" fmla="*/ 243 h 1830"/>
                <a:gd name="T32" fmla="*/ 252 w 2552"/>
                <a:gd name="T33" fmla="*/ 131 h 1830"/>
                <a:gd name="T34" fmla="*/ 775 w 2552"/>
                <a:gd name="T35" fmla="*/ 243 h 1830"/>
                <a:gd name="T36" fmla="*/ 1223 w 2552"/>
                <a:gd name="T37" fmla="*/ 339 h 1830"/>
                <a:gd name="T38" fmla="*/ 1223 w 2552"/>
                <a:gd name="T39" fmla="*/ 348 h 1830"/>
                <a:gd name="T40" fmla="*/ 1223 w 2552"/>
                <a:gd name="T41" fmla="*/ 348 h 1830"/>
                <a:gd name="T42" fmla="*/ 1329 w 2552"/>
                <a:gd name="T43" fmla="*/ 1711 h 1830"/>
                <a:gd name="T44" fmla="*/ 1329 w 2552"/>
                <a:gd name="T45" fmla="*/ 348 h 1830"/>
                <a:gd name="T46" fmla="*/ 1329 w 2552"/>
                <a:gd name="T47" fmla="*/ 339 h 1830"/>
                <a:gd name="T48" fmla="*/ 1777 w 2552"/>
                <a:gd name="T49" fmla="*/ 243 h 1830"/>
                <a:gd name="T50" fmla="*/ 2300 w 2552"/>
                <a:gd name="T51" fmla="*/ 131 h 1830"/>
                <a:gd name="T52" fmla="*/ 2300 w 2552"/>
                <a:gd name="T53" fmla="*/ 243 h 1830"/>
                <a:gd name="T54" fmla="*/ 2300 w 2552"/>
                <a:gd name="T55" fmla="*/ 348 h 1830"/>
                <a:gd name="T56" fmla="*/ 2300 w 2552"/>
                <a:gd name="T57" fmla="*/ 1504 h 1830"/>
                <a:gd name="T58" fmla="*/ 1329 w 2552"/>
                <a:gd name="T59" fmla="*/ 1711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52" h="1830">
                  <a:moveTo>
                    <a:pt x="1488" y="1830"/>
                  </a:moveTo>
                  <a:lnTo>
                    <a:pt x="2552" y="1830"/>
                  </a:lnTo>
                  <a:lnTo>
                    <a:pt x="2552" y="243"/>
                  </a:lnTo>
                  <a:lnTo>
                    <a:pt x="2406" y="243"/>
                  </a:lnTo>
                  <a:lnTo>
                    <a:pt x="2406" y="0"/>
                  </a:lnTo>
                  <a:lnTo>
                    <a:pt x="1276" y="242"/>
                  </a:lnTo>
                  <a:lnTo>
                    <a:pt x="146" y="0"/>
                  </a:lnTo>
                  <a:lnTo>
                    <a:pt x="146" y="243"/>
                  </a:lnTo>
                  <a:lnTo>
                    <a:pt x="0" y="243"/>
                  </a:lnTo>
                  <a:lnTo>
                    <a:pt x="0" y="1830"/>
                  </a:lnTo>
                  <a:lnTo>
                    <a:pt x="1064" y="1830"/>
                  </a:lnTo>
                  <a:moveTo>
                    <a:pt x="1223" y="348"/>
                  </a:moveTo>
                  <a:lnTo>
                    <a:pt x="1223" y="1711"/>
                  </a:lnTo>
                  <a:lnTo>
                    <a:pt x="252" y="1504"/>
                  </a:lnTo>
                  <a:lnTo>
                    <a:pt x="252" y="348"/>
                  </a:lnTo>
                  <a:lnTo>
                    <a:pt x="252" y="243"/>
                  </a:lnTo>
                  <a:lnTo>
                    <a:pt x="252" y="131"/>
                  </a:lnTo>
                  <a:lnTo>
                    <a:pt x="775" y="243"/>
                  </a:lnTo>
                  <a:lnTo>
                    <a:pt x="1223" y="339"/>
                  </a:lnTo>
                  <a:lnTo>
                    <a:pt x="1223" y="348"/>
                  </a:lnTo>
                  <a:lnTo>
                    <a:pt x="1223" y="348"/>
                  </a:lnTo>
                  <a:close/>
                  <a:moveTo>
                    <a:pt x="1329" y="1711"/>
                  </a:moveTo>
                  <a:lnTo>
                    <a:pt x="1329" y="348"/>
                  </a:lnTo>
                  <a:lnTo>
                    <a:pt x="1329" y="339"/>
                  </a:lnTo>
                  <a:lnTo>
                    <a:pt x="1777" y="243"/>
                  </a:lnTo>
                  <a:lnTo>
                    <a:pt x="2300" y="131"/>
                  </a:lnTo>
                  <a:lnTo>
                    <a:pt x="2300" y="243"/>
                  </a:lnTo>
                  <a:lnTo>
                    <a:pt x="2300" y="348"/>
                  </a:lnTo>
                  <a:lnTo>
                    <a:pt x="2300" y="1504"/>
                  </a:lnTo>
                  <a:lnTo>
                    <a:pt x="1329" y="1711"/>
                  </a:lnTo>
                  <a:close/>
                </a:path>
              </a:pathLst>
            </a:custGeom>
            <a:solidFill>
              <a:schemeClr val="bg1"/>
            </a:solidFill>
            <a:ln>
              <a:noFill/>
            </a:ln>
          </p:spPr>
          <p:txBody>
            <a:bodyPr/>
            <a:lstStyle/>
            <a:p>
              <a:endParaRPr lang="zh-CN" altLang="en-US">
                <a:cs typeface="+mn-ea"/>
                <a:sym typeface="+mn-lt"/>
              </a:endParaRPr>
            </a:p>
          </p:txBody>
        </p:sp>
        <p:sp>
          <p:nvSpPr>
            <p:cNvPr id="3" name="science-book_71286"/>
            <p:cNvSpPr>
              <a:spLocks noChangeAspect="1"/>
            </p:cNvSpPr>
            <p:nvPr/>
          </p:nvSpPr>
          <p:spPr bwMode="auto">
            <a:xfrm>
              <a:off x="8370" y="4444"/>
              <a:ext cx="960" cy="897"/>
            </a:xfrm>
            <a:custGeom>
              <a:avLst/>
              <a:gdLst>
                <a:gd name="connsiteX0" fmla="*/ 420884 w 608697"/>
                <a:gd name="connsiteY0" fmla="*/ 485137 h 568475"/>
                <a:gd name="connsiteX1" fmla="*/ 589080 w 608697"/>
                <a:gd name="connsiteY1" fmla="*/ 485137 h 568475"/>
                <a:gd name="connsiteX2" fmla="*/ 608697 w 608697"/>
                <a:gd name="connsiteY2" fmla="*/ 504650 h 568475"/>
                <a:gd name="connsiteX3" fmla="*/ 608697 w 608697"/>
                <a:gd name="connsiteY3" fmla="*/ 511203 h 568475"/>
                <a:gd name="connsiteX4" fmla="*/ 589080 w 608697"/>
                <a:gd name="connsiteY4" fmla="*/ 530716 h 568475"/>
                <a:gd name="connsiteX5" fmla="*/ 418721 w 608697"/>
                <a:gd name="connsiteY5" fmla="*/ 530716 h 568475"/>
                <a:gd name="connsiteX6" fmla="*/ 330483 w 608697"/>
                <a:gd name="connsiteY6" fmla="*/ 564900 h 568475"/>
                <a:gd name="connsiteX7" fmla="*/ 320861 w 608697"/>
                <a:gd name="connsiteY7" fmla="*/ 568475 h 568475"/>
                <a:gd name="connsiteX8" fmla="*/ 320861 w 608697"/>
                <a:gd name="connsiteY8" fmla="*/ 526992 h 568475"/>
                <a:gd name="connsiteX9" fmla="*/ 328096 w 608697"/>
                <a:gd name="connsiteY9" fmla="*/ 513438 h 568475"/>
                <a:gd name="connsiteX10" fmla="*/ 420884 w 608697"/>
                <a:gd name="connsiteY10" fmla="*/ 485137 h 568475"/>
                <a:gd name="connsiteX11" fmla="*/ 19622 w 608697"/>
                <a:gd name="connsiteY11" fmla="*/ 485137 h 568475"/>
                <a:gd name="connsiteX12" fmla="*/ 187860 w 608697"/>
                <a:gd name="connsiteY12" fmla="*/ 485137 h 568475"/>
                <a:gd name="connsiteX13" fmla="*/ 280670 w 608697"/>
                <a:gd name="connsiteY13" fmla="*/ 513438 h 568475"/>
                <a:gd name="connsiteX14" fmla="*/ 287907 w 608697"/>
                <a:gd name="connsiteY14" fmla="*/ 526992 h 568475"/>
                <a:gd name="connsiteX15" fmla="*/ 287907 w 608697"/>
                <a:gd name="connsiteY15" fmla="*/ 568475 h 568475"/>
                <a:gd name="connsiteX16" fmla="*/ 278134 w 608697"/>
                <a:gd name="connsiteY16" fmla="*/ 564826 h 568475"/>
                <a:gd name="connsiteX17" fmla="*/ 187860 w 608697"/>
                <a:gd name="connsiteY17" fmla="*/ 530716 h 568475"/>
                <a:gd name="connsiteX18" fmla="*/ 19622 w 608697"/>
                <a:gd name="connsiteY18" fmla="*/ 530716 h 568475"/>
                <a:gd name="connsiteX19" fmla="*/ 0 w 608697"/>
                <a:gd name="connsiteY19" fmla="*/ 511203 h 568475"/>
                <a:gd name="connsiteX20" fmla="*/ 0 w 608697"/>
                <a:gd name="connsiteY20" fmla="*/ 504650 h 568475"/>
                <a:gd name="connsiteX21" fmla="*/ 19622 w 608697"/>
                <a:gd name="connsiteY21" fmla="*/ 485137 h 568475"/>
                <a:gd name="connsiteX22" fmla="*/ 420884 w 608697"/>
                <a:gd name="connsiteY22" fmla="*/ 29920 h 568475"/>
                <a:gd name="connsiteX23" fmla="*/ 438710 w 608697"/>
                <a:gd name="connsiteY23" fmla="*/ 29920 h 568475"/>
                <a:gd name="connsiteX24" fmla="*/ 438710 w 608697"/>
                <a:gd name="connsiteY24" fmla="*/ 162804 h 568475"/>
                <a:gd name="connsiteX25" fmla="*/ 450421 w 608697"/>
                <a:gd name="connsiteY25" fmla="*/ 193343 h 568475"/>
                <a:gd name="connsiteX26" fmla="*/ 473469 w 608697"/>
                <a:gd name="connsiteY26" fmla="*/ 218817 h 568475"/>
                <a:gd name="connsiteX27" fmla="*/ 500097 w 608697"/>
                <a:gd name="connsiteY27" fmla="*/ 230661 h 568475"/>
                <a:gd name="connsiteX28" fmla="*/ 526799 w 608697"/>
                <a:gd name="connsiteY28" fmla="*/ 218817 h 568475"/>
                <a:gd name="connsiteX29" fmla="*/ 549772 w 608697"/>
                <a:gd name="connsiteY29" fmla="*/ 193343 h 568475"/>
                <a:gd name="connsiteX30" fmla="*/ 561557 w 608697"/>
                <a:gd name="connsiteY30" fmla="*/ 162804 h 568475"/>
                <a:gd name="connsiteX31" fmla="*/ 561557 w 608697"/>
                <a:gd name="connsiteY31" fmla="*/ 29920 h 568475"/>
                <a:gd name="connsiteX32" fmla="*/ 589080 w 608697"/>
                <a:gd name="connsiteY32" fmla="*/ 29920 h 568475"/>
                <a:gd name="connsiteX33" fmla="*/ 608697 w 608697"/>
                <a:gd name="connsiteY33" fmla="*/ 49435 h 568475"/>
                <a:gd name="connsiteX34" fmla="*/ 608697 w 608697"/>
                <a:gd name="connsiteY34" fmla="*/ 440489 h 568475"/>
                <a:gd name="connsiteX35" fmla="*/ 589080 w 608697"/>
                <a:gd name="connsiteY35" fmla="*/ 460004 h 568475"/>
                <a:gd name="connsiteX36" fmla="*/ 420884 w 608697"/>
                <a:gd name="connsiteY36" fmla="*/ 460004 h 568475"/>
                <a:gd name="connsiteX37" fmla="*/ 320861 w 608697"/>
                <a:gd name="connsiteY37" fmla="*/ 497769 h 568475"/>
                <a:gd name="connsiteX38" fmla="*/ 320861 w 608697"/>
                <a:gd name="connsiteY38" fmla="*/ 67610 h 568475"/>
                <a:gd name="connsiteX39" fmla="*/ 420884 w 608697"/>
                <a:gd name="connsiteY39" fmla="*/ 29920 h 568475"/>
                <a:gd name="connsiteX40" fmla="*/ 19622 w 608697"/>
                <a:gd name="connsiteY40" fmla="*/ 29920 h 568475"/>
                <a:gd name="connsiteX41" fmla="*/ 187860 w 608697"/>
                <a:gd name="connsiteY41" fmla="*/ 29920 h 568475"/>
                <a:gd name="connsiteX42" fmla="*/ 287907 w 608697"/>
                <a:gd name="connsiteY42" fmla="*/ 67610 h 568475"/>
                <a:gd name="connsiteX43" fmla="*/ 287907 w 608697"/>
                <a:gd name="connsiteY43" fmla="*/ 497769 h 568475"/>
                <a:gd name="connsiteX44" fmla="*/ 187860 w 608697"/>
                <a:gd name="connsiteY44" fmla="*/ 460004 h 568475"/>
                <a:gd name="connsiteX45" fmla="*/ 19622 w 608697"/>
                <a:gd name="connsiteY45" fmla="*/ 460004 h 568475"/>
                <a:gd name="connsiteX46" fmla="*/ 0 w 608697"/>
                <a:gd name="connsiteY46" fmla="*/ 440489 h 568475"/>
                <a:gd name="connsiteX47" fmla="*/ 0 w 608697"/>
                <a:gd name="connsiteY47" fmla="*/ 49435 h 568475"/>
                <a:gd name="connsiteX48" fmla="*/ 19622 w 608697"/>
                <a:gd name="connsiteY48" fmla="*/ 29920 h 568475"/>
                <a:gd name="connsiteX49" fmla="*/ 484356 w 608697"/>
                <a:gd name="connsiteY49" fmla="*/ 0 h 568475"/>
                <a:gd name="connsiteX50" fmla="*/ 515833 w 608697"/>
                <a:gd name="connsiteY50" fmla="*/ 0 h 568475"/>
                <a:gd name="connsiteX51" fmla="*/ 535450 w 608697"/>
                <a:gd name="connsiteY51" fmla="*/ 19586 h 568475"/>
                <a:gd name="connsiteX52" fmla="*/ 535450 w 608697"/>
                <a:gd name="connsiteY52" fmla="*/ 29937 h 568475"/>
                <a:gd name="connsiteX53" fmla="*/ 535450 w 608697"/>
                <a:gd name="connsiteY53" fmla="*/ 162791 h 568475"/>
                <a:gd name="connsiteX54" fmla="*/ 530378 w 608697"/>
                <a:gd name="connsiteY54" fmla="*/ 175898 h 568475"/>
                <a:gd name="connsiteX55" fmla="*/ 507404 w 608697"/>
                <a:gd name="connsiteY55" fmla="*/ 201367 h 568475"/>
                <a:gd name="connsiteX56" fmla="*/ 500095 w 608697"/>
                <a:gd name="connsiteY56" fmla="*/ 204569 h 568475"/>
                <a:gd name="connsiteX57" fmla="*/ 492860 w 608697"/>
                <a:gd name="connsiteY57" fmla="*/ 201367 h 568475"/>
                <a:gd name="connsiteX58" fmla="*/ 469811 w 608697"/>
                <a:gd name="connsiteY58" fmla="*/ 175898 h 568475"/>
                <a:gd name="connsiteX59" fmla="*/ 464814 w 608697"/>
                <a:gd name="connsiteY59" fmla="*/ 162791 h 568475"/>
                <a:gd name="connsiteX60" fmla="*/ 464814 w 608697"/>
                <a:gd name="connsiteY60" fmla="*/ 29937 h 568475"/>
                <a:gd name="connsiteX61" fmla="*/ 464814 w 608697"/>
                <a:gd name="connsiteY61" fmla="*/ 19586 h 568475"/>
                <a:gd name="connsiteX62" fmla="*/ 484356 w 608697"/>
                <a:gd name="connsiteY62" fmla="*/ 0 h 56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08697" h="568475">
                  <a:moveTo>
                    <a:pt x="420884" y="485137"/>
                  </a:moveTo>
                  <a:lnTo>
                    <a:pt x="589080" y="485137"/>
                  </a:lnTo>
                  <a:cubicBezTo>
                    <a:pt x="599896" y="485137"/>
                    <a:pt x="608697" y="493851"/>
                    <a:pt x="608697" y="504650"/>
                  </a:cubicBezTo>
                  <a:lnTo>
                    <a:pt x="608697" y="511203"/>
                  </a:lnTo>
                  <a:cubicBezTo>
                    <a:pt x="608697" y="522002"/>
                    <a:pt x="599896" y="530716"/>
                    <a:pt x="589080" y="530716"/>
                  </a:cubicBezTo>
                  <a:lnTo>
                    <a:pt x="418721" y="530716"/>
                  </a:lnTo>
                  <a:cubicBezTo>
                    <a:pt x="386051" y="530716"/>
                    <a:pt x="355172" y="543526"/>
                    <a:pt x="330483" y="564900"/>
                  </a:cubicBezTo>
                  <a:cubicBezTo>
                    <a:pt x="327723" y="567283"/>
                    <a:pt x="324292" y="568475"/>
                    <a:pt x="320861" y="568475"/>
                  </a:cubicBezTo>
                  <a:lnTo>
                    <a:pt x="320861" y="526992"/>
                  </a:lnTo>
                  <a:cubicBezTo>
                    <a:pt x="320861" y="521556"/>
                    <a:pt x="323621" y="516491"/>
                    <a:pt x="328096" y="513438"/>
                  </a:cubicBezTo>
                  <a:cubicBezTo>
                    <a:pt x="355395" y="495042"/>
                    <a:pt x="387617" y="485137"/>
                    <a:pt x="420884" y="485137"/>
                  </a:cubicBezTo>
                  <a:close/>
                  <a:moveTo>
                    <a:pt x="19622" y="485137"/>
                  </a:moveTo>
                  <a:lnTo>
                    <a:pt x="187860" y="485137"/>
                  </a:lnTo>
                  <a:cubicBezTo>
                    <a:pt x="221134" y="485137"/>
                    <a:pt x="253364" y="495042"/>
                    <a:pt x="280670" y="513438"/>
                  </a:cubicBezTo>
                  <a:cubicBezTo>
                    <a:pt x="285147" y="516491"/>
                    <a:pt x="287907" y="521556"/>
                    <a:pt x="287907" y="526992"/>
                  </a:cubicBezTo>
                  <a:lnTo>
                    <a:pt x="287907" y="568475"/>
                  </a:lnTo>
                  <a:cubicBezTo>
                    <a:pt x="284400" y="568475"/>
                    <a:pt x="280969" y="567283"/>
                    <a:pt x="278134" y="564826"/>
                  </a:cubicBezTo>
                  <a:cubicBezTo>
                    <a:pt x="253215" y="542856"/>
                    <a:pt x="221134" y="530716"/>
                    <a:pt x="187860" y="530716"/>
                  </a:cubicBezTo>
                  <a:lnTo>
                    <a:pt x="19622" y="530716"/>
                  </a:lnTo>
                  <a:cubicBezTo>
                    <a:pt x="8804" y="530716"/>
                    <a:pt x="0" y="522002"/>
                    <a:pt x="0" y="511203"/>
                  </a:cubicBezTo>
                  <a:lnTo>
                    <a:pt x="0" y="504650"/>
                  </a:lnTo>
                  <a:cubicBezTo>
                    <a:pt x="0" y="493851"/>
                    <a:pt x="8804" y="485137"/>
                    <a:pt x="19622" y="485137"/>
                  </a:cubicBezTo>
                  <a:close/>
                  <a:moveTo>
                    <a:pt x="420884" y="29920"/>
                  </a:moveTo>
                  <a:lnTo>
                    <a:pt x="438710" y="29920"/>
                  </a:lnTo>
                  <a:lnTo>
                    <a:pt x="438710" y="162804"/>
                  </a:lnTo>
                  <a:cubicBezTo>
                    <a:pt x="438710" y="174126"/>
                    <a:pt x="442887" y="184926"/>
                    <a:pt x="450421" y="193343"/>
                  </a:cubicBezTo>
                  <a:lnTo>
                    <a:pt x="473469" y="218817"/>
                  </a:lnTo>
                  <a:cubicBezTo>
                    <a:pt x="480256" y="226341"/>
                    <a:pt x="489953" y="230661"/>
                    <a:pt x="500097" y="230661"/>
                  </a:cubicBezTo>
                  <a:cubicBezTo>
                    <a:pt x="510241" y="230661"/>
                    <a:pt x="520012" y="226341"/>
                    <a:pt x="526799" y="218817"/>
                  </a:cubicBezTo>
                  <a:lnTo>
                    <a:pt x="549772" y="193343"/>
                  </a:lnTo>
                  <a:cubicBezTo>
                    <a:pt x="557380" y="184926"/>
                    <a:pt x="561557" y="174126"/>
                    <a:pt x="561557" y="162804"/>
                  </a:cubicBezTo>
                  <a:lnTo>
                    <a:pt x="561557" y="29920"/>
                  </a:lnTo>
                  <a:lnTo>
                    <a:pt x="589080" y="29920"/>
                  </a:lnTo>
                  <a:cubicBezTo>
                    <a:pt x="599896" y="29920"/>
                    <a:pt x="608697" y="38635"/>
                    <a:pt x="608697" y="49435"/>
                  </a:cubicBezTo>
                  <a:lnTo>
                    <a:pt x="608697" y="440489"/>
                  </a:lnTo>
                  <a:cubicBezTo>
                    <a:pt x="608697" y="451289"/>
                    <a:pt x="599896" y="460004"/>
                    <a:pt x="589080" y="460004"/>
                  </a:cubicBezTo>
                  <a:lnTo>
                    <a:pt x="420884" y="460004"/>
                  </a:lnTo>
                  <a:cubicBezTo>
                    <a:pt x="384037" y="460004"/>
                    <a:pt x="348533" y="473412"/>
                    <a:pt x="320861" y="497769"/>
                  </a:cubicBezTo>
                  <a:lnTo>
                    <a:pt x="320861" y="67610"/>
                  </a:lnTo>
                  <a:cubicBezTo>
                    <a:pt x="348533" y="43327"/>
                    <a:pt x="384037" y="29920"/>
                    <a:pt x="420884" y="29920"/>
                  </a:cubicBezTo>
                  <a:close/>
                  <a:moveTo>
                    <a:pt x="19622" y="29920"/>
                  </a:moveTo>
                  <a:lnTo>
                    <a:pt x="187860" y="29920"/>
                  </a:lnTo>
                  <a:cubicBezTo>
                    <a:pt x="224715" y="29920"/>
                    <a:pt x="260228" y="43327"/>
                    <a:pt x="287907" y="67610"/>
                  </a:cubicBezTo>
                  <a:lnTo>
                    <a:pt x="287907" y="497769"/>
                  </a:lnTo>
                  <a:cubicBezTo>
                    <a:pt x="260228" y="473412"/>
                    <a:pt x="224715" y="460004"/>
                    <a:pt x="187860" y="460004"/>
                  </a:cubicBezTo>
                  <a:lnTo>
                    <a:pt x="19622" y="460004"/>
                  </a:lnTo>
                  <a:cubicBezTo>
                    <a:pt x="8804" y="460004"/>
                    <a:pt x="0" y="451289"/>
                    <a:pt x="0" y="440489"/>
                  </a:cubicBezTo>
                  <a:lnTo>
                    <a:pt x="0" y="49435"/>
                  </a:lnTo>
                  <a:cubicBezTo>
                    <a:pt x="0" y="38635"/>
                    <a:pt x="8804" y="29920"/>
                    <a:pt x="19622" y="29920"/>
                  </a:cubicBezTo>
                  <a:close/>
                  <a:moveTo>
                    <a:pt x="484356" y="0"/>
                  </a:moveTo>
                  <a:lnTo>
                    <a:pt x="515833" y="0"/>
                  </a:lnTo>
                  <a:cubicBezTo>
                    <a:pt x="526648" y="0"/>
                    <a:pt x="535450" y="8787"/>
                    <a:pt x="535450" y="19586"/>
                  </a:cubicBezTo>
                  <a:lnTo>
                    <a:pt x="535450" y="29937"/>
                  </a:lnTo>
                  <a:lnTo>
                    <a:pt x="535450" y="162791"/>
                  </a:lnTo>
                  <a:cubicBezTo>
                    <a:pt x="535450" y="167632"/>
                    <a:pt x="533660" y="172249"/>
                    <a:pt x="530378" y="175898"/>
                  </a:cubicBezTo>
                  <a:lnTo>
                    <a:pt x="507404" y="201367"/>
                  </a:lnTo>
                  <a:cubicBezTo>
                    <a:pt x="505465" y="203526"/>
                    <a:pt x="502780" y="204569"/>
                    <a:pt x="500095" y="204569"/>
                  </a:cubicBezTo>
                  <a:cubicBezTo>
                    <a:pt x="497409" y="204569"/>
                    <a:pt x="494799" y="203526"/>
                    <a:pt x="492860" y="201367"/>
                  </a:cubicBezTo>
                  <a:lnTo>
                    <a:pt x="469811" y="175898"/>
                  </a:lnTo>
                  <a:cubicBezTo>
                    <a:pt x="466604" y="172249"/>
                    <a:pt x="464814" y="167632"/>
                    <a:pt x="464814" y="162791"/>
                  </a:cubicBezTo>
                  <a:lnTo>
                    <a:pt x="464814" y="29937"/>
                  </a:lnTo>
                  <a:lnTo>
                    <a:pt x="464814" y="19586"/>
                  </a:lnTo>
                  <a:cubicBezTo>
                    <a:pt x="464814" y="8787"/>
                    <a:pt x="473541" y="0"/>
                    <a:pt x="484356" y="0"/>
                  </a:cubicBezTo>
                  <a:close/>
                </a:path>
              </a:pathLst>
            </a:custGeom>
            <a:solidFill>
              <a:schemeClr val="bg1"/>
            </a:solidFill>
            <a:ln>
              <a:noFill/>
            </a:ln>
          </p:spPr>
          <p:txBody>
            <a:bodyPr/>
            <a:lstStyle/>
            <a:p>
              <a:endParaRPr lang="zh-CN" altLang="en-US">
                <a:cs typeface="+mn-ea"/>
                <a:sym typeface="+mn-lt"/>
              </a:endParaRPr>
            </a:p>
          </p:txBody>
        </p:sp>
        <p:sp>
          <p:nvSpPr>
            <p:cNvPr id="27" name="a-mark_65935"/>
            <p:cNvSpPr>
              <a:spLocks noChangeAspect="1"/>
            </p:cNvSpPr>
            <p:nvPr/>
          </p:nvSpPr>
          <p:spPr bwMode="auto">
            <a:xfrm>
              <a:off x="7328" y="5701"/>
              <a:ext cx="960" cy="911"/>
            </a:xfrm>
            <a:custGeom>
              <a:avLst/>
              <a:gdLst>
                <a:gd name="T0" fmla="*/ 6006 w 7605"/>
                <a:gd name="T1" fmla="*/ 7229 h 7229"/>
                <a:gd name="T2" fmla="*/ 5027 w 7605"/>
                <a:gd name="T3" fmla="*/ 6544 h 7229"/>
                <a:gd name="T4" fmla="*/ 4668 w 7605"/>
                <a:gd name="T5" fmla="*/ 5728 h 7229"/>
                <a:gd name="T6" fmla="*/ 2301 w 7605"/>
                <a:gd name="T7" fmla="*/ 5728 h 7229"/>
                <a:gd name="T8" fmla="*/ 1942 w 7605"/>
                <a:gd name="T9" fmla="*/ 6577 h 7229"/>
                <a:gd name="T10" fmla="*/ 979 w 7605"/>
                <a:gd name="T11" fmla="*/ 7213 h 7229"/>
                <a:gd name="T12" fmla="*/ 0 w 7605"/>
                <a:gd name="T13" fmla="*/ 6218 h 7229"/>
                <a:gd name="T14" fmla="*/ 114 w 7605"/>
                <a:gd name="T15" fmla="*/ 5777 h 7229"/>
                <a:gd name="T16" fmla="*/ 2334 w 7605"/>
                <a:gd name="T17" fmla="*/ 750 h 7229"/>
                <a:gd name="T18" fmla="*/ 3460 w 7605"/>
                <a:gd name="T19" fmla="*/ 0 h 7229"/>
                <a:gd name="T20" fmla="*/ 3541 w 7605"/>
                <a:gd name="T21" fmla="*/ 0 h 7229"/>
                <a:gd name="T22" fmla="*/ 4668 w 7605"/>
                <a:gd name="T23" fmla="*/ 750 h 7229"/>
                <a:gd name="T24" fmla="*/ 6903 w 7605"/>
                <a:gd name="T25" fmla="*/ 5793 h 7229"/>
                <a:gd name="T26" fmla="*/ 7001 w 7605"/>
                <a:gd name="T27" fmla="*/ 6218 h 7229"/>
                <a:gd name="T28" fmla="*/ 6006 w 7605"/>
                <a:gd name="T29" fmla="*/ 7229 h 7229"/>
                <a:gd name="T30" fmla="*/ 3868 w 7605"/>
                <a:gd name="T31" fmla="*/ 3819 h 7229"/>
                <a:gd name="T32" fmla="*/ 3492 w 7605"/>
                <a:gd name="T33" fmla="*/ 2905 h 7229"/>
                <a:gd name="T34" fmla="*/ 3117 w 7605"/>
                <a:gd name="T35" fmla="*/ 3819 h 7229"/>
                <a:gd name="T36" fmla="*/ 3868 w 7605"/>
                <a:gd name="T37" fmla="*/ 3819 h 7229"/>
                <a:gd name="T38" fmla="*/ 7213 w 7605"/>
                <a:gd name="T39" fmla="*/ 816 h 7229"/>
                <a:gd name="T40" fmla="*/ 6773 w 7605"/>
                <a:gd name="T41" fmla="*/ 816 h 7229"/>
                <a:gd name="T42" fmla="*/ 6773 w 7605"/>
                <a:gd name="T43" fmla="*/ 391 h 7229"/>
                <a:gd name="T44" fmla="*/ 6381 w 7605"/>
                <a:gd name="T45" fmla="*/ 0 h 7229"/>
                <a:gd name="T46" fmla="*/ 5989 w 7605"/>
                <a:gd name="T47" fmla="*/ 391 h 7229"/>
                <a:gd name="T48" fmla="*/ 5989 w 7605"/>
                <a:gd name="T49" fmla="*/ 832 h 7229"/>
                <a:gd name="T50" fmla="*/ 5549 w 7605"/>
                <a:gd name="T51" fmla="*/ 832 h 7229"/>
                <a:gd name="T52" fmla="*/ 5157 w 7605"/>
                <a:gd name="T53" fmla="*/ 1224 h 7229"/>
                <a:gd name="T54" fmla="*/ 5549 w 7605"/>
                <a:gd name="T55" fmla="*/ 1615 h 7229"/>
                <a:gd name="T56" fmla="*/ 5989 w 7605"/>
                <a:gd name="T57" fmla="*/ 1615 h 7229"/>
                <a:gd name="T58" fmla="*/ 5989 w 7605"/>
                <a:gd name="T59" fmla="*/ 2056 h 7229"/>
                <a:gd name="T60" fmla="*/ 6381 w 7605"/>
                <a:gd name="T61" fmla="*/ 2448 h 7229"/>
                <a:gd name="T62" fmla="*/ 6773 w 7605"/>
                <a:gd name="T63" fmla="*/ 2056 h 7229"/>
                <a:gd name="T64" fmla="*/ 6773 w 7605"/>
                <a:gd name="T65" fmla="*/ 1615 h 7229"/>
                <a:gd name="T66" fmla="*/ 7213 w 7605"/>
                <a:gd name="T67" fmla="*/ 1615 h 7229"/>
                <a:gd name="T68" fmla="*/ 7605 w 7605"/>
                <a:gd name="T69" fmla="*/ 1224 h 7229"/>
                <a:gd name="T70" fmla="*/ 7213 w 7605"/>
                <a:gd name="T71" fmla="*/ 816 h 7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05" h="7229">
                  <a:moveTo>
                    <a:pt x="6006" y="7229"/>
                  </a:moveTo>
                  <a:cubicBezTo>
                    <a:pt x="5565" y="7229"/>
                    <a:pt x="5222" y="6985"/>
                    <a:pt x="5027" y="6544"/>
                  </a:cubicBezTo>
                  <a:lnTo>
                    <a:pt x="4668" y="5728"/>
                  </a:lnTo>
                  <a:lnTo>
                    <a:pt x="2301" y="5728"/>
                  </a:lnTo>
                  <a:lnTo>
                    <a:pt x="1942" y="6577"/>
                  </a:lnTo>
                  <a:cubicBezTo>
                    <a:pt x="1763" y="6985"/>
                    <a:pt x="1404" y="7213"/>
                    <a:pt x="979" y="7213"/>
                  </a:cubicBezTo>
                  <a:cubicBezTo>
                    <a:pt x="424" y="7213"/>
                    <a:pt x="0" y="6772"/>
                    <a:pt x="0" y="6218"/>
                  </a:cubicBezTo>
                  <a:cubicBezTo>
                    <a:pt x="0" y="6038"/>
                    <a:pt x="65" y="5891"/>
                    <a:pt x="114" y="5777"/>
                  </a:cubicBezTo>
                  <a:lnTo>
                    <a:pt x="2334" y="750"/>
                  </a:lnTo>
                  <a:cubicBezTo>
                    <a:pt x="2546" y="261"/>
                    <a:pt x="2954" y="0"/>
                    <a:pt x="3460" y="0"/>
                  </a:cubicBezTo>
                  <a:lnTo>
                    <a:pt x="3541" y="0"/>
                  </a:lnTo>
                  <a:cubicBezTo>
                    <a:pt x="4047" y="0"/>
                    <a:pt x="4439" y="261"/>
                    <a:pt x="4668" y="750"/>
                  </a:cubicBezTo>
                  <a:lnTo>
                    <a:pt x="6903" y="5793"/>
                  </a:lnTo>
                  <a:cubicBezTo>
                    <a:pt x="6969" y="5940"/>
                    <a:pt x="7001" y="6087"/>
                    <a:pt x="7001" y="6218"/>
                  </a:cubicBezTo>
                  <a:cubicBezTo>
                    <a:pt x="7001" y="6772"/>
                    <a:pt x="6561" y="7229"/>
                    <a:pt x="6006" y="7229"/>
                  </a:cubicBezTo>
                  <a:close/>
                  <a:moveTo>
                    <a:pt x="3868" y="3819"/>
                  </a:moveTo>
                  <a:lnTo>
                    <a:pt x="3492" y="2905"/>
                  </a:lnTo>
                  <a:lnTo>
                    <a:pt x="3117" y="3819"/>
                  </a:lnTo>
                  <a:lnTo>
                    <a:pt x="3868" y="3819"/>
                  </a:lnTo>
                  <a:close/>
                  <a:moveTo>
                    <a:pt x="7213" y="816"/>
                  </a:moveTo>
                  <a:lnTo>
                    <a:pt x="6773" y="816"/>
                  </a:lnTo>
                  <a:lnTo>
                    <a:pt x="6773" y="391"/>
                  </a:lnTo>
                  <a:cubicBezTo>
                    <a:pt x="6773" y="179"/>
                    <a:pt x="6593" y="0"/>
                    <a:pt x="6381" y="0"/>
                  </a:cubicBezTo>
                  <a:cubicBezTo>
                    <a:pt x="6169" y="0"/>
                    <a:pt x="5989" y="179"/>
                    <a:pt x="5989" y="391"/>
                  </a:cubicBezTo>
                  <a:lnTo>
                    <a:pt x="5989" y="832"/>
                  </a:lnTo>
                  <a:lnTo>
                    <a:pt x="5549" y="832"/>
                  </a:lnTo>
                  <a:cubicBezTo>
                    <a:pt x="5337" y="832"/>
                    <a:pt x="5157" y="1012"/>
                    <a:pt x="5157" y="1224"/>
                  </a:cubicBezTo>
                  <a:cubicBezTo>
                    <a:pt x="5157" y="1436"/>
                    <a:pt x="5337" y="1615"/>
                    <a:pt x="5549" y="1615"/>
                  </a:cubicBezTo>
                  <a:lnTo>
                    <a:pt x="5989" y="1615"/>
                  </a:lnTo>
                  <a:lnTo>
                    <a:pt x="5989" y="2056"/>
                  </a:lnTo>
                  <a:cubicBezTo>
                    <a:pt x="5989" y="2268"/>
                    <a:pt x="6169" y="2448"/>
                    <a:pt x="6381" y="2448"/>
                  </a:cubicBezTo>
                  <a:cubicBezTo>
                    <a:pt x="6593" y="2448"/>
                    <a:pt x="6773" y="2268"/>
                    <a:pt x="6773" y="2056"/>
                  </a:cubicBezTo>
                  <a:lnTo>
                    <a:pt x="6773" y="1615"/>
                  </a:lnTo>
                  <a:lnTo>
                    <a:pt x="7213" y="1615"/>
                  </a:lnTo>
                  <a:cubicBezTo>
                    <a:pt x="7426" y="1615"/>
                    <a:pt x="7605" y="1436"/>
                    <a:pt x="7605" y="1224"/>
                  </a:cubicBezTo>
                  <a:cubicBezTo>
                    <a:pt x="7605" y="995"/>
                    <a:pt x="7426" y="816"/>
                    <a:pt x="7213" y="816"/>
                  </a:cubicBezTo>
                  <a:close/>
                </a:path>
              </a:pathLst>
            </a:custGeom>
            <a:solidFill>
              <a:schemeClr val="bg1"/>
            </a:solidFill>
            <a:ln>
              <a:noFill/>
            </a:ln>
          </p:spPr>
          <p:txBody>
            <a:bodyPr/>
            <a:lstStyle/>
            <a:p>
              <a:endParaRPr lang="zh-CN" altLang="en-US">
                <a:cs typeface="+mn-ea"/>
                <a:sym typeface="+mn-lt"/>
              </a:endParaRPr>
            </a:p>
          </p:txBody>
        </p:sp>
        <p:sp>
          <p:nvSpPr>
            <p:cNvPr id="4" name="person-learning-by-reading_45825"/>
            <p:cNvSpPr>
              <a:spLocks noChangeAspect="1"/>
            </p:cNvSpPr>
            <p:nvPr/>
          </p:nvSpPr>
          <p:spPr bwMode="auto">
            <a:xfrm>
              <a:off x="9870" y="6974"/>
              <a:ext cx="1092" cy="990"/>
            </a:xfrm>
            <a:custGeom>
              <a:avLst/>
              <a:gdLst>
                <a:gd name="T0" fmla="*/ 389 w 416"/>
                <a:gd name="T1" fmla="*/ 183 h 378"/>
                <a:gd name="T2" fmla="*/ 373 w 416"/>
                <a:gd name="T3" fmla="*/ 183 h 378"/>
                <a:gd name="T4" fmla="*/ 373 w 416"/>
                <a:gd name="T5" fmla="*/ 133 h 378"/>
                <a:gd name="T6" fmla="*/ 368 w 416"/>
                <a:gd name="T7" fmla="*/ 122 h 378"/>
                <a:gd name="T8" fmla="*/ 285 w 416"/>
                <a:gd name="T9" fmla="*/ 92 h 378"/>
                <a:gd name="T10" fmla="*/ 282 w 416"/>
                <a:gd name="T11" fmla="*/ 92 h 378"/>
                <a:gd name="T12" fmla="*/ 283 w 416"/>
                <a:gd name="T13" fmla="*/ 81 h 378"/>
                <a:gd name="T14" fmla="*/ 202 w 416"/>
                <a:gd name="T15" fmla="*/ 0 h 378"/>
                <a:gd name="T16" fmla="*/ 120 w 416"/>
                <a:gd name="T17" fmla="*/ 81 h 378"/>
                <a:gd name="T18" fmla="*/ 121 w 416"/>
                <a:gd name="T19" fmla="*/ 92 h 378"/>
                <a:gd name="T20" fmla="*/ 41 w 416"/>
                <a:gd name="T21" fmla="*/ 122 h 378"/>
                <a:gd name="T22" fmla="*/ 36 w 416"/>
                <a:gd name="T23" fmla="*/ 133 h 378"/>
                <a:gd name="T24" fmla="*/ 36 w 416"/>
                <a:gd name="T25" fmla="*/ 183 h 378"/>
                <a:gd name="T26" fmla="*/ 27 w 416"/>
                <a:gd name="T27" fmla="*/ 183 h 378"/>
                <a:gd name="T28" fmla="*/ 0 w 416"/>
                <a:gd name="T29" fmla="*/ 210 h 378"/>
                <a:gd name="T30" fmla="*/ 0 w 416"/>
                <a:gd name="T31" fmla="*/ 238 h 378"/>
                <a:gd name="T32" fmla="*/ 27 w 416"/>
                <a:gd name="T33" fmla="*/ 264 h 378"/>
                <a:gd name="T34" fmla="*/ 36 w 416"/>
                <a:gd name="T35" fmla="*/ 264 h 378"/>
                <a:gd name="T36" fmla="*/ 36 w 416"/>
                <a:gd name="T37" fmla="*/ 363 h 378"/>
                <a:gd name="T38" fmla="*/ 43 w 416"/>
                <a:gd name="T39" fmla="*/ 375 h 378"/>
                <a:gd name="T40" fmla="*/ 50 w 416"/>
                <a:gd name="T41" fmla="*/ 376 h 378"/>
                <a:gd name="T42" fmla="*/ 58 w 416"/>
                <a:gd name="T43" fmla="*/ 374 h 378"/>
                <a:gd name="T44" fmla="*/ 124 w 416"/>
                <a:gd name="T45" fmla="*/ 355 h 378"/>
                <a:gd name="T46" fmla="*/ 194 w 416"/>
                <a:gd name="T47" fmla="*/ 374 h 378"/>
                <a:gd name="T48" fmla="*/ 215 w 416"/>
                <a:gd name="T49" fmla="*/ 374 h 378"/>
                <a:gd name="T50" fmla="*/ 285 w 416"/>
                <a:gd name="T51" fmla="*/ 355 h 378"/>
                <a:gd name="T52" fmla="*/ 351 w 416"/>
                <a:gd name="T53" fmla="*/ 374 h 378"/>
                <a:gd name="T54" fmla="*/ 359 w 416"/>
                <a:gd name="T55" fmla="*/ 376 h 378"/>
                <a:gd name="T56" fmla="*/ 365 w 416"/>
                <a:gd name="T57" fmla="*/ 375 h 378"/>
                <a:gd name="T58" fmla="*/ 373 w 416"/>
                <a:gd name="T59" fmla="*/ 363 h 378"/>
                <a:gd name="T60" fmla="*/ 373 w 416"/>
                <a:gd name="T61" fmla="*/ 264 h 378"/>
                <a:gd name="T62" fmla="*/ 389 w 416"/>
                <a:gd name="T63" fmla="*/ 264 h 378"/>
                <a:gd name="T64" fmla="*/ 416 w 416"/>
                <a:gd name="T65" fmla="*/ 238 h 378"/>
                <a:gd name="T66" fmla="*/ 416 w 416"/>
                <a:gd name="T67" fmla="*/ 210 h 378"/>
                <a:gd name="T68" fmla="*/ 389 w 416"/>
                <a:gd name="T69" fmla="*/ 183 h 378"/>
                <a:gd name="T70" fmla="*/ 124 w 416"/>
                <a:gd name="T71" fmla="*/ 327 h 378"/>
                <a:gd name="T72" fmla="*/ 64 w 416"/>
                <a:gd name="T73" fmla="*/ 340 h 378"/>
                <a:gd name="T74" fmla="*/ 64 w 416"/>
                <a:gd name="T75" fmla="*/ 264 h 378"/>
                <a:gd name="T76" fmla="*/ 82 w 416"/>
                <a:gd name="T77" fmla="*/ 264 h 378"/>
                <a:gd name="T78" fmla="*/ 108 w 416"/>
                <a:gd name="T79" fmla="*/ 238 h 378"/>
                <a:gd name="T80" fmla="*/ 108 w 416"/>
                <a:gd name="T81" fmla="*/ 210 h 378"/>
                <a:gd name="T82" fmla="*/ 82 w 416"/>
                <a:gd name="T83" fmla="*/ 183 h 378"/>
                <a:gd name="T84" fmla="*/ 64 w 416"/>
                <a:gd name="T85" fmla="*/ 183 h 378"/>
                <a:gd name="T86" fmla="*/ 64 w 416"/>
                <a:gd name="T87" fmla="*/ 139 h 378"/>
                <a:gd name="T88" fmla="*/ 123 w 416"/>
                <a:gd name="T89" fmla="*/ 119 h 378"/>
                <a:gd name="T90" fmla="*/ 182 w 416"/>
                <a:gd name="T91" fmla="*/ 136 h 378"/>
                <a:gd name="T92" fmla="*/ 187 w 416"/>
                <a:gd name="T93" fmla="*/ 140 h 378"/>
                <a:gd name="T94" fmla="*/ 187 w 416"/>
                <a:gd name="T95" fmla="*/ 340 h 378"/>
                <a:gd name="T96" fmla="*/ 124 w 416"/>
                <a:gd name="T97" fmla="*/ 327 h 378"/>
                <a:gd name="T98" fmla="*/ 346 w 416"/>
                <a:gd name="T99" fmla="*/ 340 h 378"/>
                <a:gd name="T100" fmla="*/ 285 w 416"/>
                <a:gd name="T101" fmla="*/ 327 h 378"/>
                <a:gd name="T102" fmla="*/ 223 w 416"/>
                <a:gd name="T103" fmla="*/ 340 h 378"/>
                <a:gd name="T104" fmla="*/ 223 w 416"/>
                <a:gd name="T105" fmla="*/ 138 h 378"/>
                <a:gd name="T106" fmla="*/ 286 w 416"/>
                <a:gd name="T107" fmla="*/ 119 h 378"/>
                <a:gd name="T108" fmla="*/ 346 w 416"/>
                <a:gd name="T109" fmla="*/ 139 h 378"/>
                <a:gd name="T110" fmla="*/ 346 w 416"/>
                <a:gd name="T111" fmla="*/ 183 h 378"/>
                <a:gd name="T112" fmla="*/ 335 w 416"/>
                <a:gd name="T113" fmla="*/ 183 h 378"/>
                <a:gd name="T114" fmla="*/ 308 w 416"/>
                <a:gd name="T115" fmla="*/ 210 h 378"/>
                <a:gd name="T116" fmla="*/ 308 w 416"/>
                <a:gd name="T117" fmla="*/ 238 h 378"/>
                <a:gd name="T118" fmla="*/ 335 w 416"/>
                <a:gd name="T119" fmla="*/ 264 h 378"/>
                <a:gd name="T120" fmla="*/ 346 w 416"/>
                <a:gd name="T121" fmla="*/ 264 h 378"/>
                <a:gd name="T122" fmla="*/ 346 w 416"/>
                <a:gd name="T123" fmla="*/ 340 h 378"/>
                <a:gd name="T124" fmla="*/ 346 w 416"/>
                <a:gd name="T125" fmla="*/ 34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6" h="378">
                  <a:moveTo>
                    <a:pt x="389" y="183"/>
                  </a:moveTo>
                  <a:lnTo>
                    <a:pt x="373" y="183"/>
                  </a:lnTo>
                  <a:lnTo>
                    <a:pt x="373" y="133"/>
                  </a:lnTo>
                  <a:cubicBezTo>
                    <a:pt x="373" y="129"/>
                    <a:pt x="371" y="125"/>
                    <a:pt x="368" y="122"/>
                  </a:cubicBezTo>
                  <a:cubicBezTo>
                    <a:pt x="343" y="102"/>
                    <a:pt x="315" y="92"/>
                    <a:pt x="285" y="92"/>
                  </a:cubicBezTo>
                  <a:cubicBezTo>
                    <a:pt x="284" y="92"/>
                    <a:pt x="283" y="92"/>
                    <a:pt x="282" y="92"/>
                  </a:cubicBezTo>
                  <a:cubicBezTo>
                    <a:pt x="283" y="88"/>
                    <a:pt x="283" y="85"/>
                    <a:pt x="283" y="81"/>
                  </a:cubicBezTo>
                  <a:cubicBezTo>
                    <a:pt x="283" y="36"/>
                    <a:pt x="247" y="0"/>
                    <a:pt x="202" y="0"/>
                  </a:cubicBezTo>
                  <a:cubicBezTo>
                    <a:pt x="157" y="0"/>
                    <a:pt x="120" y="36"/>
                    <a:pt x="120" y="81"/>
                  </a:cubicBezTo>
                  <a:cubicBezTo>
                    <a:pt x="120" y="85"/>
                    <a:pt x="120" y="88"/>
                    <a:pt x="121" y="92"/>
                  </a:cubicBezTo>
                  <a:cubicBezTo>
                    <a:pt x="92" y="92"/>
                    <a:pt x="65" y="102"/>
                    <a:pt x="41" y="122"/>
                  </a:cubicBezTo>
                  <a:cubicBezTo>
                    <a:pt x="38" y="125"/>
                    <a:pt x="36" y="129"/>
                    <a:pt x="36" y="133"/>
                  </a:cubicBezTo>
                  <a:lnTo>
                    <a:pt x="36" y="183"/>
                  </a:lnTo>
                  <a:lnTo>
                    <a:pt x="27" y="183"/>
                  </a:lnTo>
                  <a:cubicBezTo>
                    <a:pt x="12" y="183"/>
                    <a:pt x="0" y="195"/>
                    <a:pt x="0" y="210"/>
                  </a:cubicBezTo>
                  <a:lnTo>
                    <a:pt x="0" y="238"/>
                  </a:lnTo>
                  <a:cubicBezTo>
                    <a:pt x="0" y="253"/>
                    <a:pt x="12" y="264"/>
                    <a:pt x="27" y="264"/>
                  </a:cubicBezTo>
                  <a:lnTo>
                    <a:pt x="36" y="264"/>
                  </a:lnTo>
                  <a:lnTo>
                    <a:pt x="36" y="363"/>
                  </a:lnTo>
                  <a:cubicBezTo>
                    <a:pt x="36" y="368"/>
                    <a:pt x="39" y="373"/>
                    <a:pt x="43" y="375"/>
                  </a:cubicBezTo>
                  <a:cubicBezTo>
                    <a:pt x="45" y="376"/>
                    <a:pt x="47" y="376"/>
                    <a:pt x="50" y="376"/>
                  </a:cubicBezTo>
                  <a:cubicBezTo>
                    <a:pt x="52" y="376"/>
                    <a:pt x="55" y="375"/>
                    <a:pt x="58" y="374"/>
                  </a:cubicBezTo>
                  <a:cubicBezTo>
                    <a:pt x="58" y="373"/>
                    <a:pt x="84" y="355"/>
                    <a:pt x="124" y="355"/>
                  </a:cubicBezTo>
                  <a:cubicBezTo>
                    <a:pt x="147" y="355"/>
                    <a:pt x="171" y="361"/>
                    <a:pt x="194" y="374"/>
                  </a:cubicBezTo>
                  <a:cubicBezTo>
                    <a:pt x="202" y="378"/>
                    <a:pt x="212" y="375"/>
                    <a:pt x="215" y="374"/>
                  </a:cubicBezTo>
                  <a:cubicBezTo>
                    <a:pt x="238" y="361"/>
                    <a:pt x="262" y="355"/>
                    <a:pt x="285" y="355"/>
                  </a:cubicBezTo>
                  <a:cubicBezTo>
                    <a:pt x="324" y="355"/>
                    <a:pt x="350" y="373"/>
                    <a:pt x="351" y="374"/>
                  </a:cubicBezTo>
                  <a:cubicBezTo>
                    <a:pt x="353" y="375"/>
                    <a:pt x="356" y="376"/>
                    <a:pt x="359" y="376"/>
                  </a:cubicBezTo>
                  <a:cubicBezTo>
                    <a:pt x="361" y="376"/>
                    <a:pt x="363" y="376"/>
                    <a:pt x="365" y="375"/>
                  </a:cubicBezTo>
                  <a:cubicBezTo>
                    <a:pt x="370" y="373"/>
                    <a:pt x="373" y="368"/>
                    <a:pt x="373" y="363"/>
                  </a:cubicBezTo>
                  <a:lnTo>
                    <a:pt x="373" y="264"/>
                  </a:lnTo>
                  <a:lnTo>
                    <a:pt x="389" y="264"/>
                  </a:lnTo>
                  <a:cubicBezTo>
                    <a:pt x="404" y="264"/>
                    <a:pt x="416" y="253"/>
                    <a:pt x="416" y="238"/>
                  </a:cubicBezTo>
                  <a:lnTo>
                    <a:pt x="416" y="210"/>
                  </a:lnTo>
                  <a:cubicBezTo>
                    <a:pt x="416" y="195"/>
                    <a:pt x="404" y="183"/>
                    <a:pt x="389" y="183"/>
                  </a:cubicBezTo>
                  <a:close/>
                  <a:moveTo>
                    <a:pt x="124" y="327"/>
                  </a:moveTo>
                  <a:cubicBezTo>
                    <a:pt x="99" y="327"/>
                    <a:pt x="77" y="334"/>
                    <a:pt x="64" y="340"/>
                  </a:cubicBezTo>
                  <a:lnTo>
                    <a:pt x="64" y="264"/>
                  </a:lnTo>
                  <a:lnTo>
                    <a:pt x="82" y="264"/>
                  </a:lnTo>
                  <a:cubicBezTo>
                    <a:pt x="97" y="264"/>
                    <a:pt x="108" y="253"/>
                    <a:pt x="108" y="238"/>
                  </a:cubicBezTo>
                  <a:lnTo>
                    <a:pt x="108" y="210"/>
                  </a:lnTo>
                  <a:cubicBezTo>
                    <a:pt x="108" y="195"/>
                    <a:pt x="97" y="183"/>
                    <a:pt x="82" y="183"/>
                  </a:cubicBezTo>
                  <a:lnTo>
                    <a:pt x="64" y="183"/>
                  </a:lnTo>
                  <a:lnTo>
                    <a:pt x="64" y="139"/>
                  </a:lnTo>
                  <a:cubicBezTo>
                    <a:pt x="81" y="126"/>
                    <a:pt x="102" y="119"/>
                    <a:pt x="123" y="119"/>
                  </a:cubicBezTo>
                  <a:cubicBezTo>
                    <a:pt x="149" y="119"/>
                    <a:pt x="171" y="129"/>
                    <a:pt x="182" y="136"/>
                  </a:cubicBezTo>
                  <a:cubicBezTo>
                    <a:pt x="184" y="137"/>
                    <a:pt x="185" y="139"/>
                    <a:pt x="187" y="140"/>
                  </a:cubicBezTo>
                  <a:lnTo>
                    <a:pt x="187" y="340"/>
                  </a:lnTo>
                  <a:cubicBezTo>
                    <a:pt x="166" y="332"/>
                    <a:pt x="145" y="327"/>
                    <a:pt x="124" y="327"/>
                  </a:cubicBezTo>
                  <a:close/>
                  <a:moveTo>
                    <a:pt x="346" y="340"/>
                  </a:moveTo>
                  <a:cubicBezTo>
                    <a:pt x="331" y="334"/>
                    <a:pt x="311" y="327"/>
                    <a:pt x="285" y="327"/>
                  </a:cubicBezTo>
                  <a:cubicBezTo>
                    <a:pt x="264" y="327"/>
                    <a:pt x="242" y="332"/>
                    <a:pt x="223" y="340"/>
                  </a:cubicBezTo>
                  <a:lnTo>
                    <a:pt x="223" y="138"/>
                  </a:lnTo>
                  <a:cubicBezTo>
                    <a:pt x="232" y="132"/>
                    <a:pt x="257" y="119"/>
                    <a:pt x="286" y="119"/>
                  </a:cubicBezTo>
                  <a:cubicBezTo>
                    <a:pt x="307" y="119"/>
                    <a:pt x="327" y="126"/>
                    <a:pt x="346" y="139"/>
                  </a:cubicBezTo>
                  <a:lnTo>
                    <a:pt x="346" y="183"/>
                  </a:lnTo>
                  <a:lnTo>
                    <a:pt x="335" y="183"/>
                  </a:lnTo>
                  <a:cubicBezTo>
                    <a:pt x="320" y="183"/>
                    <a:pt x="308" y="195"/>
                    <a:pt x="308" y="210"/>
                  </a:cubicBezTo>
                  <a:lnTo>
                    <a:pt x="308" y="238"/>
                  </a:lnTo>
                  <a:cubicBezTo>
                    <a:pt x="308" y="253"/>
                    <a:pt x="320" y="264"/>
                    <a:pt x="335" y="264"/>
                  </a:cubicBezTo>
                  <a:lnTo>
                    <a:pt x="346" y="264"/>
                  </a:lnTo>
                  <a:lnTo>
                    <a:pt x="346" y="340"/>
                  </a:lnTo>
                  <a:lnTo>
                    <a:pt x="346" y="340"/>
                  </a:lnTo>
                  <a:close/>
                </a:path>
              </a:pathLst>
            </a:custGeom>
            <a:solidFill>
              <a:schemeClr val="bg1"/>
            </a:solidFill>
            <a:ln>
              <a:noFill/>
            </a:ln>
          </p:spPr>
          <p:txBody>
            <a:bodyPr/>
            <a:lstStyle/>
            <a:p>
              <a:endParaRPr lang="zh-CN" altLang="en-US">
                <a:cs typeface="+mn-ea"/>
                <a:sym typeface="+mn-lt"/>
              </a:endParaRPr>
            </a:p>
          </p:txBody>
        </p:sp>
        <p:sp>
          <p:nvSpPr>
            <p:cNvPr id="29" name="percent_98913"/>
            <p:cNvSpPr>
              <a:spLocks noChangeAspect="1"/>
            </p:cNvSpPr>
            <p:nvPr/>
          </p:nvSpPr>
          <p:spPr bwMode="auto">
            <a:xfrm>
              <a:off x="10962" y="5746"/>
              <a:ext cx="960" cy="908"/>
            </a:xfrm>
            <a:custGeom>
              <a:avLst/>
              <a:gdLst>
                <a:gd name="connsiteX0" fmla="*/ 473580 w 604040"/>
                <a:gd name="connsiteY0" fmla="*/ 340497 h 571455"/>
                <a:gd name="connsiteX1" fmla="*/ 411793 w 604040"/>
                <a:gd name="connsiteY1" fmla="*/ 402185 h 571455"/>
                <a:gd name="connsiteX2" fmla="*/ 473580 w 604040"/>
                <a:gd name="connsiteY2" fmla="*/ 463700 h 571455"/>
                <a:gd name="connsiteX3" fmla="*/ 535196 w 604040"/>
                <a:gd name="connsiteY3" fmla="*/ 402185 h 571455"/>
                <a:gd name="connsiteX4" fmla="*/ 473580 w 604040"/>
                <a:gd name="connsiteY4" fmla="*/ 340497 h 571455"/>
                <a:gd name="connsiteX5" fmla="*/ 473580 w 604040"/>
                <a:gd name="connsiteY5" fmla="*/ 271764 h 571455"/>
                <a:gd name="connsiteX6" fmla="*/ 604040 w 604040"/>
                <a:gd name="connsiteY6" fmla="*/ 402185 h 571455"/>
                <a:gd name="connsiteX7" fmla="*/ 473580 w 604040"/>
                <a:gd name="connsiteY7" fmla="*/ 532433 h 571455"/>
                <a:gd name="connsiteX8" fmla="*/ 342948 w 604040"/>
                <a:gd name="connsiteY8" fmla="*/ 402185 h 571455"/>
                <a:gd name="connsiteX9" fmla="*/ 473580 w 604040"/>
                <a:gd name="connsiteY9" fmla="*/ 271764 h 571455"/>
                <a:gd name="connsiteX10" fmla="*/ 130596 w 604040"/>
                <a:gd name="connsiteY10" fmla="*/ 107701 h 571455"/>
                <a:gd name="connsiteX11" fmla="*/ 68825 w 604040"/>
                <a:gd name="connsiteY11" fmla="*/ 169388 h 571455"/>
                <a:gd name="connsiteX12" fmla="*/ 130596 w 604040"/>
                <a:gd name="connsiteY12" fmla="*/ 230904 h 571455"/>
                <a:gd name="connsiteX13" fmla="*/ 192195 w 604040"/>
                <a:gd name="connsiteY13" fmla="*/ 169388 h 571455"/>
                <a:gd name="connsiteX14" fmla="*/ 130596 w 604040"/>
                <a:gd name="connsiteY14" fmla="*/ 107701 h 571455"/>
                <a:gd name="connsiteX15" fmla="*/ 130596 w 604040"/>
                <a:gd name="connsiteY15" fmla="*/ 38968 h 571455"/>
                <a:gd name="connsiteX16" fmla="*/ 261021 w 604040"/>
                <a:gd name="connsiteY16" fmla="*/ 169388 h 571455"/>
                <a:gd name="connsiteX17" fmla="*/ 130596 w 604040"/>
                <a:gd name="connsiteY17" fmla="*/ 299637 h 571455"/>
                <a:gd name="connsiteX18" fmla="*/ 0 w 604040"/>
                <a:gd name="connsiteY18" fmla="*/ 169388 h 571455"/>
                <a:gd name="connsiteX19" fmla="*/ 130596 w 604040"/>
                <a:gd name="connsiteY19" fmla="*/ 38968 h 571455"/>
                <a:gd name="connsiteX20" fmla="*/ 418632 w 604040"/>
                <a:gd name="connsiteY20" fmla="*/ 1698 h 571455"/>
                <a:gd name="connsiteX21" fmla="*/ 444876 w 604040"/>
                <a:gd name="connsiteY21" fmla="*/ 3738 h 571455"/>
                <a:gd name="connsiteX22" fmla="*/ 460021 w 604040"/>
                <a:gd name="connsiteY22" fmla="*/ 49960 h 571455"/>
                <a:gd name="connsiteX23" fmla="*/ 203944 w 604040"/>
                <a:gd name="connsiteY23" fmla="*/ 552726 h 571455"/>
                <a:gd name="connsiteX24" fmla="*/ 173311 w 604040"/>
                <a:gd name="connsiteY24" fmla="*/ 571455 h 571455"/>
                <a:gd name="connsiteX25" fmla="*/ 157651 w 604040"/>
                <a:gd name="connsiteY25" fmla="*/ 567675 h 571455"/>
                <a:gd name="connsiteX26" fmla="*/ 142678 w 604040"/>
                <a:gd name="connsiteY26" fmla="*/ 521453 h 571455"/>
                <a:gd name="connsiteX27" fmla="*/ 398583 w 604040"/>
                <a:gd name="connsiteY27" fmla="*/ 18859 h 571455"/>
                <a:gd name="connsiteX28" fmla="*/ 418632 w 604040"/>
                <a:gd name="connsiteY28" fmla="*/ 1698 h 57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04040" h="571455">
                  <a:moveTo>
                    <a:pt x="473580" y="340497"/>
                  </a:moveTo>
                  <a:cubicBezTo>
                    <a:pt x="439502" y="340497"/>
                    <a:pt x="411793" y="368162"/>
                    <a:pt x="411793" y="402185"/>
                  </a:cubicBezTo>
                  <a:cubicBezTo>
                    <a:pt x="411793" y="436207"/>
                    <a:pt x="439502" y="463700"/>
                    <a:pt x="473580" y="463700"/>
                  </a:cubicBezTo>
                  <a:cubicBezTo>
                    <a:pt x="507658" y="463700"/>
                    <a:pt x="535196" y="436207"/>
                    <a:pt x="535196" y="402185"/>
                  </a:cubicBezTo>
                  <a:cubicBezTo>
                    <a:pt x="535196" y="368162"/>
                    <a:pt x="507658" y="340497"/>
                    <a:pt x="473580" y="340497"/>
                  </a:cubicBezTo>
                  <a:close/>
                  <a:moveTo>
                    <a:pt x="473580" y="271764"/>
                  </a:moveTo>
                  <a:cubicBezTo>
                    <a:pt x="545523" y="271764"/>
                    <a:pt x="604040" y="330359"/>
                    <a:pt x="604040" y="402185"/>
                  </a:cubicBezTo>
                  <a:cubicBezTo>
                    <a:pt x="604040" y="474010"/>
                    <a:pt x="545523" y="532433"/>
                    <a:pt x="473580" y="532433"/>
                  </a:cubicBezTo>
                  <a:cubicBezTo>
                    <a:pt x="401638" y="532433"/>
                    <a:pt x="342948" y="474010"/>
                    <a:pt x="342948" y="402185"/>
                  </a:cubicBezTo>
                  <a:cubicBezTo>
                    <a:pt x="342948" y="330359"/>
                    <a:pt x="401638" y="271764"/>
                    <a:pt x="473580" y="271764"/>
                  </a:cubicBezTo>
                  <a:close/>
                  <a:moveTo>
                    <a:pt x="130596" y="107701"/>
                  </a:moveTo>
                  <a:cubicBezTo>
                    <a:pt x="96528" y="107701"/>
                    <a:pt x="68825" y="135366"/>
                    <a:pt x="68825" y="169388"/>
                  </a:cubicBezTo>
                  <a:cubicBezTo>
                    <a:pt x="68825" y="203239"/>
                    <a:pt x="96528" y="230904"/>
                    <a:pt x="130596" y="230904"/>
                  </a:cubicBezTo>
                  <a:cubicBezTo>
                    <a:pt x="164493" y="230904"/>
                    <a:pt x="192195" y="203239"/>
                    <a:pt x="192195" y="169388"/>
                  </a:cubicBezTo>
                  <a:cubicBezTo>
                    <a:pt x="192195" y="135366"/>
                    <a:pt x="164493" y="107701"/>
                    <a:pt x="130596" y="107701"/>
                  </a:cubicBezTo>
                  <a:close/>
                  <a:moveTo>
                    <a:pt x="130596" y="38968"/>
                  </a:moveTo>
                  <a:cubicBezTo>
                    <a:pt x="202519" y="38968"/>
                    <a:pt x="261021" y="97391"/>
                    <a:pt x="261021" y="169388"/>
                  </a:cubicBezTo>
                  <a:cubicBezTo>
                    <a:pt x="261021" y="241214"/>
                    <a:pt x="202519" y="299637"/>
                    <a:pt x="130596" y="299637"/>
                  </a:cubicBezTo>
                  <a:cubicBezTo>
                    <a:pt x="58501" y="299637"/>
                    <a:pt x="0" y="241214"/>
                    <a:pt x="0" y="169388"/>
                  </a:cubicBezTo>
                  <a:cubicBezTo>
                    <a:pt x="0" y="97391"/>
                    <a:pt x="58501" y="38968"/>
                    <a:pt x="130596" y="38968"/>
                  </a:cubicBezTo>
                  <a:close/>
                  <a:moveTo>
                    <a:pt x="418632" y="1698"/>
                  </a:moveTo>
                  <a:cubicBezTo>
                    <a:pt x="427022" y="-1030"/>
                    <a:pt x="436444" y="-557"/>
                    <a:pt x="444876" y="3738"/>
                  </a:cubicBezTo>
                  <a:cubicBezTo>
                    <a:pt x="461914" y="12330"/>
                    <a:pt x="468625" y="33121"/>
                    <a:pt x="460021" y="49960"/>
                  </a:cubicBezTo>
                  <a:lnTo>
                    <a:pt x="203944" y="552726"/>
                  </a:lnTo>
                  <a:cubicBezTo>
                    <a:pt x="197921" y="564582"/>
                    <a:pt x="185874" y="571455"/>
                    <a:pt x="173311" y="571455"/>
                  </a:cubicBezTo>
                  <a:cubicBezTo>
                    <a:pt x="167976" y="571455"/>
                    <a:pt x="162641" y="570252"/>
                    <a:pt x="157651" y="567675"/>
                  </a:cubicBezTo>
                  <a:cubicBezTo>
                    <a:pt x="140785" y="559084"/>
                    <a:pt x="134074" y="538464"/>
                    <a:pt x="142678" y="521453"/>
                  </a:cubicBezTo>
                  <a:lnTo>
                    <a:pt x="398583" y="18859"/>
                  </a:lnTo>
                  <a:cubicBezTo>
                    <a:pt x="402885" y="10354"/>
                    <a:pt x="410242" y="4426"/>
                    <a:pt x="418632" y="1698"/>
                  </a:cubicBezTo>
                  <a:close/>
                </a:path>
              </a:pathLst>
            </a:custGeom>
            <a:solidFill>
              <a:schemeClr val="bg1"/>
            </a:solidFill>
            <a:ln>
              <a:noFill/>
            </a:ln>
          </p:spPr>
          <p:txBody>
            <a:bodyPr/>
            <a:lstStyle/>
            <a:p>
              <a:endParaRPr lang="zh-CN" altLang="en-US">
                <a:cs typeface="+mn-ea"/>
                <a:sym typeface="+mn-lt"/>
              </a:endParaRPr>
            </a:p>
          </p:txBody>
        </p:sp>
        <p:sp>
          <p:nvSpPr>
            <p:cNvPr id="5" name="diploma-paper-roll_45797"/>
            <p:cNvSpPr>
              <a:spLocks noChangeAspect="1"/>
            </p:cNvSpPr>
            <p:nvPr/>
          </p:nvSpPr>
          <p:spPr bwMode="auto">
            <a:xfrm>
              <a:off x="8370" y="7232"/>
              <a:ext cx="960" cy="953"/>
            </a:xfrm>
            <a:custGeom>
              <a:avLst/>
              <a:gdLst>
                <a:gd name="connsiteX0" fmla="*/ 195338 w 599642"/>
                <a:gd name="connsiteY0" fmla="*/ 262308 h 594880"/>
                <a:gd name="connsiteX1" fmla="*/ 276686 w 599642"/>
                <a:gd name="connsiteY1" fmla="*/ 312903 h 594880"/>
                <a:gd name="connsiteX2" fmla="*/ 331233 w 599642"/>
                <a:gd name="connsiteY2" fmla="*/ 386007 h 594880"/>
                <a:gd name="connsiteX3" fmla="*/ 336974 w 599642"/>
                <a:gd name="connsiteY3" fmla="*/ 429009 h 594880"/>
                <a:gd name="connsiteX4" fmla="*/ 180513 w 599642"/>
                <a:gd name="connsiteY4" fmla="*/ 583818 h 594880"/>
                <a:gd name="connsiteX5" fmla="*/ 48454 w 599642"/>
                <a:gd name="connsiteY5" fmla="*/ 545116 h 594880"/>
                <a:gd name="connsiteX6" fmla="*/ 1085 w 599642"/>
                <a:gd name="connsiteY6" fmla="*/ 434743 h 594880"/>
                <a:gd name="connsiteX7" fmla="*/ 125967 w 599642"/>
                <a:gd name="connsiteY7" fmla="*/ 467711 h 594880"/>
                <a:gd name="connsiteX8" fmla="*/ 163288 w 599642"/>
                <a:gd name="connsiteY8" fmla="*/ 535082 h 594880"/>
                <a:gd name="connsiteX9" fmla="*/ 153240 w 599642"/>
                <a:gd name="connsiteY9" fmla="*/ 542249 h 594880"/>
                <a:gd name="connsiteX10" fmla="*/ 71421 w 599642"/>
                <a:gd name="connsiteY10" fmla="*/ 490646 h 594880"/>
                <a:gd name="connsiteX11" fmla="*/ 49889 w 599642"/>
                <a:gd name="connsiteY11" fmla="*/ 506414 h 594880"/>
                <a:gd name="connsiteX12" fmla="*/ 148934 w 599642"/>
                <a:gd name="connsiteY12" fmla="*/ 569484 h 594880"/>
                <a:gd name="connsiteX13" fmla="*/ 157546 w 599642"/>
                <a:gd name="connsiteY13" fmla="*/ 568050 h 594880"/>
                <a:gd name="connsiteX14" fmla="*/ 189125 w 599642"/>
                <a:gd name="connsiteY14" fmla="*/ 543682 h 594880"/>
                <a:gd name="connsiteX15" fmla="*/ 146063 w 599642"/>
                <a:gd name="connsiteY15" fmla="*/ 449077 h 594880"/>
                <a:gd name="connsiteX16" fmla="*/ 21181 w 599642"/>
                <a:gd name="connsiteY16" fmla="*/ 403208 h 594880"/>
                <a:gd name="connsiteX17" fmla="*/ 19745 w 599642"/>
                <a:gd name="connsiteY17" fmla="*/ 403208 h 594880"/>
                <a:gd name="connsiteX18" fmla="*/ 160417 w 599642"/>
                <a:gd name="connsiteY18" fmla="*/ 264167 h 594880"/>
                <a:gd name="connsiteX19" fmla="*/ 195338 w 599642"/>
                <a:gd name="connsiteY19" fmla="*/ 262308 h 594880"/>
                <a:gd name="connsiteX20" fmla="*/ 280977 w 599642"/>
                <a:gd name="connsiteY20" fmla="*/ 145175 h 594880"/>
                <a:gd name="connsiteX21" fmla="*/ 291028 w 599642"/>
                <a:gd name="connsiteY21" fmla="*/ 148043 h 594880"/>
                <a:gd name="connsiteX22" fmla="*/ 384351 w 599642"/>
                <a:gd name="connsiteY22" fmla="*/ 212564 h 594880"/>
                <a:gd name="connsiteX23" fmla="*/ 444653 w 599642"/>
                <a:gd name="connsiteY23" fmla="*/ 324401 h 594880"/>
                <a:gd name="connsiteX24" fmla="*/ 440346 w 599642"/>
                <a:gd name="connsiteY24" fmla="*/ 358812 h 594880"/>
                <a:gd name="connsiteX25" fmla="*/ 467625 w 599642"/>
                <a:gd name="connsiteY25" fmla="*/ 363113 h 594880"/>
                <a:gd name="connsiteX26" fmla="*/ 562385 w 599642"/>
                <a:gd name="connsiteY26" fmla="*/ 482119 h 594880"/>
                <a:gd name="connsiteX27" fmla="*/ 509262 w 599642"/>
                <a:gd name="connsiteY27" fmla="*/ 507928 h 594880"/>
                <a:gd name="connsiteX28" fmla="*/ 453267 w 599642"/>
                <a:gd name="connsiteY28" fmla="*/ 393223 h 594880"/>
                <a:gd name="connsiteX29" fmla="*/ 434603 w 599642"/>
                <a:gd name="connsiteY29" fmla="*/ 383187 h 594880"/>
                <a:gd name="connsiteX30" fmla="*/ 446089 w 599642"/>
                <a:gd name="connsiteY30" fmla="*/ 400392 h 594880"/>
                <a:gd name="connsiteX31" fmla="*/ 417374 w 599642"/>
                <a:gd name="connsiteY31" fmla="*/ 550942 h 594880"/>
                <a:gd name="connsiteX32" fmla="*/ 364251 w 599642"/>
                <a:gd name="connsiteY32" fmla="*/ 528001 h 594880"/>
                <a:gd name="connsiteX33" fmla="*/ 414502 w 599642"/>
                <a:gd name="connsiteY33" fmla="*/ 430502 h 594880"/>
                <a:gd name="connsiteX34" fmla="*/ 413066 w 599642"/>
                <a:gd name="connsiteY34" fmla="*/ 400392 h 594880"/>
                <a:gd name="connsiteX35" fmla="*/ 405888 w 599642"/>
                <a:gd name="connsiteY35" fmla="*/ 401826 h 594880"/>
                <a:gd name="connsiteX36" fmla="*/ 355636 w 599642"/>
                <a:gd name="connsiteY36" fmla="*/ 450576 h 594880"/>
                <a:gd name="connsiteX37" fmla="*/ 364251 w 599642"/>
                <a:gd name="connsiteY37" fmla="*/ 403260 h 594880"/>
                <a:gd name="connsiteX38" fmla="*/ 354201 w 599642"/>
                <a:gd name="connsiteY38" fmla="*/ 374584 h 594880"/>
                <a:gd name="connsiteX39" fmla="*/ 296771 w 599642"/>
                <a:gd name="connsiteY39" fmla="*/ 294291 h 594880"/>
                <a:gd name="connsiteX40" fmla="*/ 190525 w 599642"/>
                <a:gd name="connsiteY40" fmla="*/ 234071 h 594880"/>
                <a:gd name="connsiteX41" fmla="*/ 441820 w 599642"/>
                <a:gd name="connsiteY41" fmla="*/ 783 h 594880"/>
                <a:gd name="connsiteX42" fmla="*/ 550831 w 599642"/>
                <a:gd name="connsiteY42" fmla="*/ 49171 h 594880"/>
                <a:gd name="connsiteX43" fmla="*/ 585283 w 599642"/>
                <a:gd name="connsiteY43" fmla="*/ 185374 h 594880"/>
                <a:gd name="connsiteX44" fmla="*/ 467570 w 599642"/>
                <a:gd name="connsiteY44" fmla="*/ 301505 h 594880"/>
                <a:gd name="connsiteX45" fmla="*/ 404407 w 599642"/>
                <a:gd name="connsiteY45" fmla="*/ 193976 h 594880"/>
                <a:gd name="connsiteX46" fmla="*/ 302484 w 599642"/>
                <a:gd name="connsiteY46" fmla="*/ 123724 h 594880"/>
                <a:gd name="connsiteX47" fmla="*/ 415891 w 599642"/>
                <a:gd name="connsiteY47" fmla="*/ 13328 h 594880"/>
                <a:gd name="connsiteX48" fmla="*/ 441820 w 599642"/>
                <a:gd name="connsiteY48" fmla="*/ 783 h 5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99642" h="594880">
                  <a:moveTo>
                    <a:pt x="195338" y="262308"/>
                  </a:moveTo>
                  <a:cubicBezTo>
                    <a:pt x="230125" y="269094"/>
                    <a:pt x="262691" y="297852"/>
                    <a:pt x="276686" y="312903"/>
                  </a:cubicBezTo>
                  <a:cubicBezTo>
                    <a:pt x="298218" y="334404"/>
                    <a:pt x="318314" y="361639"/>
                    <a:pt x="331233" y="386007"/>
                  </a:cubicBezTo>
                  <a:cubicBezTo>
                    <a:pt x="342716" y="408941"/>
                    <a:pt x="339845" y="423276"/>
                    <a:pt x="336974" y="429009"/>
                  </a:cubicBezTo>
                  <a:lnTo>
                    <a:pt x="180513" y="583818"/>
                  </a:lnTo>
                  <a:cubicBezTo>
                    <a:pt x="151804" y="608186"/>
                    <a:pt x="92952" y="590985"/>
                    <a:pt x="48454" y="545116"/>
                  </a:cubicBezTo>
                  <a:cubicBezTo>
                    <a:pt x="12568" y="509280"/>
                    <a:pt x="-4657" y="466278"/>
                    <a:pt x="1085" y="434743"/>
                  </a:cubicBezTo>
                  <a:cubicBezTo>
                    <a:pt x="19745" y="427576"/>
                    <a:pt x="72856" y="413242"/>
                    <a:pt x="125967" y="467711"/>
                  </a:cubicBezTo>
                  <a:cubicBezTo>
                    <a:pt x="158982" y="500680"/>
                    <a:pt x="167594" y="525048"/>
                    <a:pt x="163288" y="535082"/>
                  </a:cubicBezTo>
                  <a:cubicBezTo>
                    <a:pt x="163288" y="536515"/>
                    <a:pt x="161852" y="540816"/>
                    <a:pt x="153240" y="542249"/>
                  </a:cubicBezTo>
                  <a:cubicBezTo>
                    <a:pt x="134579" y="545116"/>
                    <a:pt x="100129" y="527915"/>
                    <a:pt x="71421" y="490646"/>
                  </a:cubicBezTo>
                  <a:lnTo>
                    <a:pt x="49889" y="506414"/>
                  </a:lnTo>
                  <a:cubicBezTo>
                    <a:pt x="85775" y="553716"/>
                    <a:pt x="123096" y="569484"/>
                    <a:pt x="148934" y="569484"/>
                  </a:cubicBezTo>
                  <a:cubicBezTo>
                    <a:pt x="151804" y="569484"/>
                    <a:pt x="154675" y="569484"/>
                    <a:pt x="157546" y="568050"/>
                  </a:cubicBezTo>
                  <a:cubicBezTo>
                    <a:pt x="173336" y="566617"/>
                    <a:pt x="184819" y="556583"/>
                    <a:pt x="189125" y="543682"/>
                  </a:cubicBezTo>
                  <a:cubicBezTo>
                    <a:pt x="197738" y="519314"/>
                    <a:pt x="181948" y="484912"/>
                    <a:pt x="146063" y="449077"/>
                  </a:cubicBezTo>
                  <a:cubicBezTo>
                    <a:pt x="100129" y="403208"/>
                    <a:pt x="54195" y="398908"/>
                    <a:pt x="21181" y="403208"/>
                  </a:cubicBezTo>
                  <a:cubicBezTo>
                    <a:pt x="21181" y="403208"/>
                    <a:pt x="19745" y="403208"/>
                    <a:pt x="19745" y="403208"/>
                  </a:cubicBezTo>
                  <a:lnTo>
                    <a:pt x="160417" y="264167"/>
                  </a:lnTo>
                  <a:cubicBezTo>
                    <a:pt x="171901" y="260225"/>
                    <a:pt x="183743" y="260046"/>
                    <a:pt x="195338" y="262308"/>
                  </a:cubicBezTo>
                  <a:close/>
                  <a:moveTo>
                    <a:pt x="280977" y="145175"/>
                  </a:moveTo>
                  <a:cubicBezTo>
                    <a:pt x="283849" y="146609"/>
                    <a:pt x="288156" y="146609"/>
                    <a:pt x="291028" y="148043"/>
                  </a:cubicBezTo>
                  <a:cubicBezTo>
                    <a:pt x="322614" y="160947"/>
                    <a:pt x="355636" y="183888"/>
                    <a:pt x="384351" y="212564"/>
                  </a:cubicBezTo>
                  <a:cubicBezTo>
                    <a:pt x="417374" y="245541"/>
                    <a:pt x="441781" y="284254"/>
                    <a:pt x="444653" y="324401"/>
                  </a:cubicBezTo>
                  <a:cubicBezTo>
                    <a:pt x="444653" y="335871"/>
                    <a:pt x="444653" y="347342"/>
                    <a:pt x="440346" y="358812"/>
                  </a:cubicBezTo>
                  <a:cubicBezTo>
                    <a:pt x="443217" y="358812"/>
                    <a:pt x="453267" y="360246"/>
                    <a:pt x="467625" y="363113"/>
                  </a:cubicBezTo>
                  <a:cubicBezTo>
                    <a:pt x="503519" y="371716"/>
                    <a:pt x="565256" y="398959"/>
                    <a:pt x="562385" y="482119"/>
                  </a:cubicBezTo>
                  <a:lnTo>
                    <a:pt x="509262" y="507928"/>
                  </a:lnTo>
                  <a:cubicBezTo>
                    <a:pt x="509262" y="507928"/>
                    <a:pt x="506390" y="430502"/>
                    <a:pt x="453267" y="393223"/>
                  </a:cubicBezTo>
                  <a:cubicBezTo>
                    <a:pt x="447524" y="388922"/>
                    <a:pt x="441781" y="386054"/>
                    <a:pt x="434603" y="383187"/>
                  </a:cubicBezTo>
                  <a:cubicBezTo>
                    <a:pt x="437474" y="387488"/>
                    <a:pt x="441781" y="393223"/>
                    <a:pt x="446089" y="400392"/>
                  </a:cubicBezTo>
                  <a:cubicBezTo>
                    <a:pt x="463318" y="433370"/>
                    <a:pt x="484854" y="497891"/>
                    <a:pt x="417374" y="550942"/>
                  </a:cubicBezTo>
                  <a:lnTo>
                    <a:pt x="364251" y="528001"/>
                  </a:lnTo>
                  <a:cubicBezTo>
                    <a:pt x="364251" y="528001"/>
                    <a:pt x="410195" y="486421"/>
                    <a:pt x="414502" y="430502"/>
                  </a:cubicBezTo>
                  <a:cubicBezTo>
                    <a:pt x="415938" y="420466"/>
                    <a:pt x="414502" y="410429"/>
                    <a:pt x="413066" y="400392"/>
                  </a:cubicBezTo>
                  <a:cubicBezTo>
                    <a:pt x="410195" y="400392"/>
                    <a:pt x="408759" y="400392"/>
                    <a:pt x="405888" y="401826"/>
                  </a:cubicBezTo>
                  <a:lnTo>
                    <a:pt x="355636" y="450576"/>
                  </a:lnTo>
                  <a:cubicBezTo>
                    <a:pt x="355636" y="450576"/>
                    <a:pt x="371430" y="434804"/>
                    <a:pt x="364251" y="403260"/>
                  </a:cubicBezTo>
                  <a:cubicBezTo>
                    <a:pt x="362815" y="394657"/>
                    <a:pt x="359944" y="384621"/>
                    <a:pt x="354201" y="374584"/>
                  </a:cubicBezTo>
                  <a:cubicBezTo>
                    <a:pt x="341279" y="347342"/>
                    <a:pt x="321178" y="318666"/>
                    <a:pt x="296771" y="294291"/>
                  </a:cubicBezTo>
                  <a:cubicBezTo>
                    <a:pt x="265184" y="262747"/>
                    <a:pt x="227855" y="238372"/>
                    <a:pt x="190525" y="234071"/>
                  </a:cubicBezTo>
                  <a:close/>
                  <a:moveTo>
                    <a:pt x="441820" y="783"/>
                  </a:moveTo>
                  <a:cubicBezTo>
                    <a:pt x="472505" y="-4056"/>
                    <a:pt x="515301" y="13686"/>
                    <a:pt x="550831" y="49171"/>
                  </a:cubicBezTo>
                  <a:cubicBezTo>
                    <a:pt x="598203" y="96483"/>
                    <a:pt x="613994" y="158133"/>
                    <a:pt x="585283" y="185374"/>
                  </a:cubicBezTo>
                  <a:cubicBezTo>
                    <a:pt x="585283" y="185374"/>
                    <a:pt x="467570" y="301505"/>
                    <a:pt x="467570" y="301505"/>
                  </a:cubicBezTo>
                  <a:cubicBezTo>
                    <a:pt x="460392" y="265662"/>
                    <a:pt x="438859" y="228385"/>
                    <a:pt x="404407" y="193976"/>
                  </a:cubicBezTo>
                  <a:cubicBezTo>
                    <a:pt x="374261" y="162434"/>
                    <a:pt x="336937" y="138061"/>
                    <a:pt x="302484" y="123724"/>
                  </a:cubicBezTo>
                  <a:cubicBezTo>
                    <a:pt x="302484" y="123724"/>
                    <a:pt x="414455" y="13328"/>
                    <a:pt x="415891" y="13328"/>
                  </a:cubicBezTo>
                  <a:cubicBezTo>
                    <a:pt x="422710" y="6517"/>
                    <a:pt x="431592" y="2396"/>
                    <a:pt x="441820" y="783"/>
                  </a:cubicBezTo>
                  <a:close/>
                </a:path>
              </a:pathLst>
            </a:custGeom>
            <a:solidFill>
              <a:schemeClr val="bg1"/>
            </a:solidFill>
            <a:ln>
              <a:noFill/>
            </a:ln>
          </p:spPr>
          <p:txBody>
            <a:bodyPr/>
            <a:lstStyle/>
            <a:p>
              <a:endParaRPr lang="zh-CN" altLang="en-US">
                <a:cs typeface="+mn-ea"/>
                <a:sym typeface="+mn-lt"/>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down)">
                                      <p:cBhvr>
                                        <p:cTn id="7" dur="500"/>
                                        <p:tgtEl>
                                          <p:spTgt spid="7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wipe(down)">
                                      <p:cBhvr>
                                        <p:cTn id="10"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5" grpId="1"/>
      <p:bldP spid="76" grpId="0"/>
      <p:bldP spid="7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21"/>
          <p:cNvGrpSpPr/>
          <p:nvPr/>
        </p:nvGrpSpPr>
        <p:grpSpPr>
          <a:xfrm>
            <a:off x="11191414" y="5937247"/>
            <a:ext cx="752930" cy="752930"/>
            <a:chOff x="11160804" y="5906634"/>
            <a:chExt cx="814163" cy="814163"/>
          </a:xfrm>
        </p:grpSpPr>
        <p:sp>
          <p:nvSpPr>
            <p:cNvPr id="60"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1"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62"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8</a:t>
            </a:fld>
            <a:endParaRPr lang="id-ID" sz="1200" i="0" dirty="0">
              <a:solidFill>
                <a:schemeClr val="bg1"/>
              </a:solidFill>
              <a:cs typeface="+mn-ea"/>
              <a:sym typeface="+mn-lt"/>
            </a:endParaRPr>
          </a:p>
        </p:txBody>
      </p:sp>
      <p:sp>
        <p:nvSpPr>
          <p:cNvPr id="2" name="TextBox 25"/>
          <p:cNvSpPr txBox="1"/>
          <p:nvPr/>
        </p:nvSpPr>
        <p:spPr>
          <a:xfrm>
            <a:off x="9749155" y="6296025"/>
            <a:ext cx="1031240" cy="252730"/>
          </a:xfrm>
          <a:prstGeom prst="rect">
            <a:avLst/>
          </a:prstGeom>
          <a:noFill/>
        </p:spPr>
        <p:txBody>
          <a:bodyPr wrap="square" rtlCol="0">
            <a:spAutoFit/>
          </a:bodyPr>
          <a:lstStyle/>
          <a:p>
            <a:pPr algn="r"/>
            <a:r>
              <a:rPr lang="en-US" sz="1050" spc="300" dirty="0">
                <a:solidFill>
                  <a:schemeClr val="bg1">
                    <a:lumMod val="75000"/>
                  </a:schemeClr>
                </a:solidFill>
                <a:cs typeface="+mn-ea"/>
                <a:sym typeface="+mn-lt"/>
              </a:rPr>
              <a:t>the text</a:t>
            </a:r>
          </a:p>
        </p:txBody>
      </p:sp>
      <p:sp>
        <p:nvSpPr>
          <p:cNvPr id="8" name="TextBox 26"/>
          <p:cNvSpPr txBox="1"/>
          <p:nvPr/>
        </p:nvSpPr>
        <p:spPr>
          <a:xfrm>
            <a:off x="507020" y="6295892"/>
            <a:ext cx="2103446" cy="252730"/>
          </a:xfrm>
          <a:prstGeom prst="rect">
            <a:avLst/>
          </a:prstGeom>
          <a:noFill/>
        </p:spPr>
        <p:txBody>
          <a:bodyPr wrap="square" rtlCol="0">
            <a:spAutoFit/>
          </a:bodyPr>
          <a:lstStyle/>
          <a:p>
            <a:r>
              <a:rPr lang="en-US" sz="1050" spc="300" dirty="0">
                <a:solidFill>
                  <a:schemeClr val="bg1">
                    <a:lumMod val="75000"/>
                  </a:schemeClr>
                </a:solidFill>
                <a:cs typeface="+mn-ea"/>
                <a:sym typeface="+mn-lt"/>
              </a:rPr>
              <a:t>clcike here change</a:t>
            </a:r>
          </a:p>
        </p:txBody>
      </p:sp>
      <p:sp>
        <p:nvSpPr>
          <p:cNvPr id="9"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5" name="TextBox 25"/>
          <p:cNvSpPr txBox="1"/>
          <p:nvPr/>
        </p:nvSpPr>
        <p:spPr>
          <a:xfrm>
            <a:off x="903377" y="634059"/>
            <a:ext cx="4725221" cy="768350"/>
          </a:xfrm>
          <a:prstGeom prst="rect">
            <a:avLst/>
          </a:prstGeom>
          <a:noFill/>
        </p:spPr>
        <p:txBody>
          <a:bodyPr wrap="square" rtlCol="0">
            <a:spAutoFit/>
          </a:bodyPr>
          <a:lstStyle/>
          <a:p>
            <a:r>
              <a:rPr lang="en-US" altLang="zh-CN" sz="4400" dirty="0">
                <a:solidFill>
                  <a:schemeClr val="tx1">
                    <a:lumMod val="75000"/>
                    <a:lumOff val="25000"/>
                  </a:schemeClr>
                </a:solidFill>
                <a:cs typeface="+mn-ea"/>
                <a:sym typeface="+mn-lt"/>
              </a:rPr>
              <a:t>Add title text</a:t>
            </a:r>
            <a:endParaRPr lang="zh-CN" altLang="en-US" sz="4400" b="1" dirty="0">
              <a:solidFill>
                <a:srgbClr val="748773"/>
              </a:solidFill>
              <a:cs typeface="+mn-ea"/>
              <a:sym typeface="+mn-lt"/>
            </a:endParaRPr>
          </a:p>
        </p:txBody>
      </p:sp>
      <p:sp>
        <p:nvSpPr>
          <p:cNvPr id="76" name="TextBox 29"/>
          <p:cNvSpPr txBox="1"/>
          <p:nvPr/>
        </p:nvSpPr>
        <p:spPr>
          <a:xfrm>
            <a:off x="979683" y="372449"/>
            <a:ext cx="4144297" cy="26161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grpSp>
        <p:nvGrpSpPr>
          <p:cNvPr id="18" name="组合 17"/>
          <p:cNvGrpSpPr/>
          <p:nvPr/>
        </p:nvGrpSpPr>
        <p:grpSpPr>
          <a:xfrm>
            <a:off x="1018540" y="1693545"/>
            <a:ext cx="10298430" cy="4187190"/>
            <a:chOff x="1604" y="2667"/>
            <a:chExt cx="16218" cy="6594"/>
          </a:xfrm>
        </p:grpSpPr>
        <p:grpSp>
          <p:nvGrpSpPr>
            <p:cNvPr id="11" name="组合 10"/>
            <p:cNvGrpSpPr/>
            <p:nvPr/>
          </p:nvGrpSpPr>
          <p:grpSpPr>
            <a:xfrm>
              <a:off x="1604" y="2667"/>
              <a:ext cx="16218" cy="6593"/>
              <a:chOff x="1604" y="3117"/>
              <a:chExt cx="16218" cy="6593"/>
            </a:xfrm>
          </p:grpSpPr>
          <p:grpSp>
            <p:nvGrpSpPr>
              <p:cNvPr id="6" name="组合 5"/>
              <p:cNvGrpSpPr/>
              <p:nvPr/>
            </p:nvGrpSpPr>
            <p:grpSpPr>
              <a:xfrm>
                <a:off x="1604" y="3117"/>
                <a:ext cx="4129" cy="6593"/>
                <a:chOff x="1018643" y="1979440"/>
                <a:chExt cx="2622016" cy="4186410"/>
              </a:xfrm>
            </p:grpSpPr>
            <p:sp>
              <p:nvSpPr>
                <p:cNvPr id="10" name="圆角矩形 9"/>
                <p:cNvSpPr/>
                <p:nvPr/>
              </p:nvSpPr>
              <p:spPr>
                <a:xfrm>
                  <a:off x="1018643" y="1979440"/>
                  <a:ext cx="2622016" cy="4186410"/>
                </a:xfrm>
                <a:prstGeom prst="roundRect">
                  <a:avLst>
                    <a:gd name="adj" fmla="val 2801"/>
                  </a:avLst>
                </a:prstGeom>
                <a:solidFill>
                  <a:srgbClr val="9BA99B"/>
                </a:solidFill>
                <a:ln w="12700" cap="flat" cmpd="sng" algn="ctr">
                  <a:noFill/>
                  <a:prstDash val="solid"/>
                  <a:miter lim="800000"/>
                </a:ln>
                <a:effectLst>
                  <a:outerShdw blurRad="317500" dist="127000" dir="2700000" algn="tl" rotWithShape="0">
                    <a:prstClr val="black">
                      <a:alpha val="25000"/>
                    </a:prstClr>
                  </a:outerShdw>
                </a:effectLst>
              </p:spPr>
              <p:txBody>
                <a:bodyPr wrap="none" rtlCol="0" anchor="ctr"/>
                <a:lstStyle/>
                <a:p>
                  <a:pPr algn="ctr"/>
                  <a:endParaRPr lang="zh-CN" altLang="en-US" sz="1400" kern="0" dirty="0">
                    <a:solidFill>
                      <a:srgbClr val="FF8556"/>
                    </a:solidFill>
                    <a:cs typeface="+mn-ea"/>
                    <a:sym typeface="+mn-lt"/>
                  </a:endParaRPr>
                </a:p>
              </p:txBody>
            </p:sp>
            <p:sp>
              <p:nvSpPr>
                <p:cNvPr id="7" name="任意多边形 6"/>
                <p:cNvSpPr/>
                <p:nvPr/>
              </p:nvSpPr>
              <p:spPr>
                <a:xfrm>
                  <a:off x="1018643" y="3409780"/>
                  <a:ext cx="2622016" cy="2756070"/>
                </a:xfrm>
                <a:custGeom>
                  <a:avLst/>
                  <a:gdLst>
                    <a:gd name="connsiteX0" fmla="*/ 0 w 2622016"/>
                    <a:gd name="connsiteY0" fmla="*/ 0 h 2756070"/>
                    <a:gd name="connsiteX1" fmla="*/ 2622016 w 2622016"/>
                    <a:gd name="connsiteY1" fmla="*/ 629325 h 2756070"/>
                    <a:gd name="connsiteX2" fmla="*/ 2622016 w 2622016"/>
                    <a:gd name="connsiteY2" fmla="*/ 2682627 h 2756070"/>
                    <a:gd name="connsiteX3" fmla="*/ 2548573 w 2622016"/>
                    <a:gd name="connsiteY3" fmla="*/ 2756070 h 2756070"/>
                    <a:gd name="connsiteX4" fmla="*/ 73443 w 2622016"/>
                    <a:gd name="connsiteY4" fmla="*/ 2756070 h 2756070"/>
                    <a:gd name="connsiteX5" fmla="*/ 0 w 2622016"/>
                    <a:gd name="connsiteY5" fmla="*/ 2682627 h 275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2016" h="2756070">
                      <a:moveTo>
                        <a:pt x="0" y="0"/>
                      </a:moveTo>
                      <a:lnTo>
                        <a:pt x="2622016" y="629325"/>
                      </a:lnTo>
                      <a:lnTo>
                        <a:pt x="2622016" y="2682627"/>
                      </a:lnTo>
                      <a:cubicBezTo>
                        <a:pt x="2622016" y="2723188"/>
                        <a:pt x="2589134" y="2756070"/>
                        <a:pt x="2548573" y="2756070"/>
                      </a:cubicBezTo>
                      <a:lnTo>
                        <a:pt x="73443" y="2756070"/>
                      </a:lnTo>
                      <a:cubicBezTo>
                        <a:pt x="32882" y="2756070"/>
                        <a:pt x="0" y="2723188"/>
                        <a:pt x="0" y="2682627"/>
                      </a:cubicBezTo>
                      <a:close/>
                    </a:path>
                  </a:pathLst>
                </a:custGeom>
                <a:gradFill flip="none" rotWithShape="1">
                  <a:gsLst>
                    <a:gs pos="61000">
                      <a:schemeClr val="bg1">
                        <a:alpha val="30000"/>
                      </a:schemeClr>
                    </a:gs>
                    <a:gs pos="0">
                      <a:schemeClr val="bg1">
                        <a:alpha val="10000"/>
                      </a:schemeClr>
                    </a:gs>
                    <a:gs pos="100000">
                      <a:schemeClr val="bg1">
                        <a:alpha val="30000"/>
                      </a:schemeClr>
                    </a:gs>
                  </a:gsLst>
                  <a:lin ang="16200000" scaled="1"/>
                  <a:tileRect/>
                </a:gradFill>
                <a:ln w="12700" cap="flat" cmpd="sng" algn="ctr">
                  <a:noFill/>
                  <a:prstDash val="solid"/>
                  <a:miter lim="800000"/>
                </a:ln>
                <a:effectLst/>
              </p:spPr>
              <p:txBody>
                <a:bodyPr wrap="square" rtlCol="0" anchor="ctr">
                  <a:noAutofit/>
                </a:bodyPr>
                <a:lstStyle/>
                <a:p>
                  <a:pPr algn="ctr"/>
                  <a:endParaRPr lang="zh-CN" altLang="en-US" sz="1400" kern="0">
                    <a:solidFill>
                      <a:srgbClr val="FF8556"/>
                    </a:solidFill>
                    <a:cs typeface="+mn-ea"/>
                    <a:sym typeface="+mn-lt"/>
                  </a:endParaRPr>
                </a:p>
              </p:txBody>
            </p:sp>
          </p:grpSp>
          <p:sp>
            <p:nvSpPr>
              <p:cNvPr id="14" name="矩形 13"/>
              <p:cNvSpPr/>
              <p:nvPr/>
            </p:nvSpPr>
            <p:spPr>
              <a:xfrm>
                <a:off x="1984" y="6297"/>
                <a:ext cx="3370" cy="2414"/>
              </a:xfrm>
              <a:prstGeom prst="rect">
                <a:avLst/>
              </a:prstGeom>
            </p:spPr>
            <p:txBody>
              <a:bodyPr wrap="square">
                <a:spAutoFit/>
              </a:bodyPr>
              <a:lstStyle/>
              <a:p>
                <a:pPr algn="ctr">
                  <a:lnSpc>
                    <a:spcPct val="130000"/>
                  </a:lnSpc>
                </a:pPr>
                <a:r>
                  <a:rPr lang="zh-CN" altLang="en-US" sz="1200">
                    <a:solidFill>
                      <a:schemeClr val="bg1"/>
                    </a:solidFill>
                    <a:cs typeface="+mn-ea"/>
                    <a:sym typeface="+mn-lt"/>
                  </a:rPr>
                  <a:t>Ut wisi enim ad minim veniam, quis nostrud exerci tation ullamcorper nibh euismod tincidunt ut laoreet dolore magna aliquam erat volutpat. </a:t>
                </a:r>
              </a:p>
            </p:txBody>
          </p:sp>
          <p:sp>
            <p:nvSpPr>
              <p:cNvPr id="15" name="圆角矩形 14"/>
              <p:cNvSpPr/>
              <p:nvPr/>
            </p:nvSpPr>
            <p:spPr>
              <a:xfrm>
                <a:off x="2735" y="8891"/>
                <a:ext cx="1867" cy="552"/>
              </a:xfrm>
              <a:prstGeom prst="roundRect">
                <a:avLst>
                  <a:gd name="adj" fmla="val 50000"/>
                </a:avLst>
              </a:prstGeom>
              <a:solidFill>
                <a:schemeClr val="bg1">
                  <a:alpha val="32000"/>
                </a:schemeClr>
              </a:solidFill>
              <a:ln w="12700" cap="flat" cmpd="sng" algn="ctr">
                <a:noFill/>
                <a:prstDash val="solid"/>
                <a:miter lim="800000"/>
              </a:ln>
              <a:effectLst/>
            </p:spPr>
            <p:txBody>
              <a:bodyPr wrap="none" rtlCol="0" anchor="ctr"/>
              <a:lstStyle/>
              <a:p>
                <a:pPr algn="ctr"/>
                <a:r>
                  <a:rPr lang="en-US" altLang="zh-CN" sz="1400" kern="0" dirty="0">
                    <a:solidFill>
                      <a:schemeClr val="bg1"/>
                    </a:solidFill>
                    <a:cs typeface="+mn-ea"/>
                    <a:sym typeface="+mn-lt"/>
                  </a:rPr>
                  <a:t>Add title text</a:t>
                </a:r>
                <a:endParaRPr lang="zh-CN" altLang="en-US" sz="1400" kern="0" dirty="0">
                  <a:solidFill>
                    <a:schemeClr val="bg1"/>
                  </a:solidFill>
                  <a:cs typeface="+mn-ea"/>
                  <a:sym typeface="+mn-lt"/>
                </a:endParaRPr>
              </a:p>
            </p:txBody>
          </p:sp>
          <p:sp>
            <p:nvSpPr>
              <p:cNvPr id="16" name="文本框 15"/>
              <p:cNvSpPr txBox="1"/>
              <p:nvPr/>
            </p:nvSpPr>
            <p:spPr>
              <a:xfrm>
                <a:off x="1763" y="4015"/>
                <a:ext cx="3810" cy="824"/>
              </a:xfrm>
              <a:prstGeom prst="rect">
                <a:avLst/>
              </a:prstGeom>
              <a:noFill/>
            </p:spPr>
            <p:txBody>
              <a:bodyPr wrap="none" rtlCol="0">
                <a:spAutoFit/>
              </a:bodyPr>
              <a:lstStyle/>
              <a:p>
                <a:pPr algn="ctr"/>
                <a:r>
                  <a:rPr lang="en-US" altLang="zh-CN" sz="2800" dirty="0">
                    <a:solidFill>
                      <a:schemeClr val="bg1"/>
                    </a:solidFill>
                    <a:cs typeface="+mn-ea"/>
                    <a:sym typeface="+mn-lt"/>
                  </a:rPr>
                  <a:t>Add title text</a:t>
                </a:r>
                <a:endParaRPr lang="zh-CN" altLang="en-US" sz="2800" dirty="0">
                  <a:solidFill>
                    <a:schemeClr val="bg1"/>
                  </a:solidFill>
                  <a:cs typeface="+mn-ea"/>
                  <a:sym typeface="+mn-lt"/>
                </a:endParaRPr>
              </a:p>
            </p:txBody>
          </p:sp>
          <p:sp>
            <p:nvSpPr>
              <p:cNvPr id="43" name="矩形 42"/>
              <p:cNvSpPr/>
              <p:nvPr/>
            </p:nvSpPr>
            <p:spPr>
              <a:xfrm>
                <a:off x="2635" y="4837"/>
                <a:ext cx="2267" cy="388"/>
              </a:xfrm>
              <a:prstGeom prst="rect">
                <a:avLst/>
              </a:prstGeom>
            </p:spPr>
            <p:txBody>
              <a:bodyPr wrap="none">
                <a:spAutoFit/>
              </a:bodyPr>
              <a:lstStyle/>
              <a:p>
                <a:pPr algn="l"/>
                <a:r>
                  <a:rPr lang="en-US" sz="1000" dirty="0">
                    <a:solidFill>
                      <a:schemeClr val="bg1"/>
                    </a:solidFill>
                    <a:cs typeface="+mn-ea"/>
                    <a:sym typeface="+mn-lt"/>
                  </a:rPr>
                  <a:t>Creative Image Slide</a:t>
                </a:r>
                <a:endParaRPr lang="en-US" altLang="en-US" sz="1000" dirty="0">
                  <a:solidFill>
                    <a:schemeClr val="bg1"/>
                  </a:solidFill>
                  <a:cs typeface="+mn-ea"/>
                  <a:sym typeface="+mn-lt"/>
                </a:endParaRPr>
              </a:p>
            </p:txBody>
          </p:sp>
          <p:sp>
            <p:nvSpPr>
              <p:cNvPr id="44" name="文本框 43"/>
              <p:cNvSpPr txBox="1"/>
              <p:nvPr/>
            </p:nvSpPr>
            <p:spPr>
              <a:xfrm>
                <a:off x="11127" y="7340"/>
                <a:ext cx="1106" cy="533"/>
              </a:xfrm>
              <a:prstGeom prst="rect">
                <a:avLst/>
              </a:prstGeom>
              <a:noFill/>
            </p:spPr>
            <p:txBody>
              <a:bodyPr wrap="none" rtlCol="0">
                <a:spAutoFit/>
              </a:bodyPr>
              <a:lstStyle/>
              <a:p>
                <a:r>
                  <a:rPr lang="en-US" altLang="zh-CN" sz="1600" dirty="0" err="1">
                    <a:cs typeface="+mn-ea"/>
                    <a:sym typeface="+mn-lt"/>
                  </a:rPr>
                  <a:t>textA</a:t>
                </a:r>
                <a:endParaRPr lang="zh-CN" altLang="en-US" sz="1600" dirty="0">
                  <a:cs typeface="+mn-ea"/>
                  <a:sym typeface="+mn-lt"/>
                </a:endParaRPr>
              </a:p>
            </p:txBody>
          </p:sp>
          <p:cxnSp>
            <p:nvCxnSpPr>
              <p:cNvPr id="45" name="直接连接符 44"/>
              <p:cNvCxnSpPr/>
              <p:nvPr/>
            </p:nvCxnSpPr>
            <p:spPr>
              <a:xfrm>
                <a:off x="11161" y="8019"/>
                <a:ext cx="5640" cy="0"/>
              </a:xfrm>
              <a:prstGeom prst="line">
                <a:avLst/>
              </a:prstGeom>
              <a:ln w="76200">
                <a:solidFill>
                  <a:schemeClr val="bg1">
                    <a:lumMod val="75000"/>
                    <a:alpha val="5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11130" y="8019"/>
                <a:ext cx="4299" cy="0"/>
              </a:xfrm>
              <a:prstGeom prst="line">
                <a:avLst/>
              </a:prstGeom>
              <a:gradFill flip="none" rotWithShape="1">
                <a:gsLst>
                  <a:gs pos="16000">
                    <a:srgbClr val="FF8556"/>
                  </a:gs>
                  <a:gs pos="50000">
                    <a:srgbClr val="FF9C47"/>
                  </a:gs>
                  <a:gs pos="100000">
                    <a:srgbClr val="FEAD38"/>
                  </a:gs>
                </a:gsLst>
                <a:lin ang="18900000" scaled="1"/>
                <a:tileRect/>
              </a:gradFill>
              <a:ln w="76200">
                <a:solidFill>
                  <a:srgbClr val="9BA99B"/>
                </a:solidFill>
              </a:ln>
            </p:spPr>
            <p:style>
              <a:lnRef idx="2">
                <a:schemeClr val="accent1">
                  <a:shade val="50000"/>
                </a:schemeClr>
              </a:lnRef>
              <a:fillRef idx="1">
                <a:schemeClr val="accent1"/>
              </a:fillRef>
              <a:effectRef idx="0">
                <a:schemeClr val="accent1"/>
              </a:effectRef>
              <a:fontRef idx="minor">
                <a:schemeClr val="lt1"/>
              </a:fontRef>
            </p:style>
          </p:cxnSp>
          <p:sp>
            <p:nvSpPr>
              <p:cNvPr id="47" name="文本框 46"/>
              <p:cNvSpPr txBox="1"/>
              <p:nvPr/>
            </p:nvSpPr>
            <p:spPr>
              <a:xfrm>
                <a:off x="11127" y="8358"/>
                <a:ext cx="1081" cy="533"/>
              </a:xfrm>
              <a:prstGeom prst="rect">
                <a:avLst/>
              </a:prstGeom>
              <a:noFill/>
            </p:spPr>
            <p:txBody>
              <a:bodyPr wrap="none" rtlCol="0">
                <a:spAutoFit/>
              </a:bodyPr>
              <a:lstStyle/>
              <a:p>
                <a:r>
                  <a:rPr lang="en-US" altLang="zh-CN" sz="1600" dirty="0" err="1">
                    <a:solidFill>
                      <a:srgbClr val="6B7278"/>
                    </a:solidFill>
                    <a:cs typeface="+mn-ea"/>
                    <a:sym typeface="+mn-lt"/>
                  </a:rPr>
                  <a:t>textB</a:t>
                </a:r>
                <a:endParaRPr lang="zh-CN" altLang="en-US" sz="1600" dirty="0">
                  <a:solidFill>
                    <a:srgbClr val="6B7278"/>
                  </a:solidFill>
                  <a:cs typeface="+mn-ea"/>
                  <a:sym typeface="+mn-lt"/>
                </a:endParaRPr>
              </a:p>
            </p:txBody>
          </p:sp>
          <p:cxnSp>
            <p:nvCxnSpPr>
              <p:cNvPr id="48" name="直接连接符 47"/>
              <p:cNvCxnSpPr/>
              <p:nvPr/>
            </p:nvCxnSpPr>
            <p:spPr>
              <a:xfrm>
                <a:off x="11130" y="9037"/>
                <a:ext cx="5640" cy="0"/>
              </a:xfrm>
              <a:prstGeom prst="line">
                <a:avLst/>
              </a:prstGeom>
              <a:ln w="76200">
                <a:solidFill>
                  <a:schemeClr val="bg1">
                    <a:lumMod val="75000"/>
                    <a:alpha val="5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11098" y="9037"/>
                <a:ext cx="4909" cy="0"/>
              </a:xfrm>
              <a:prstGeom prst="line">
                <a:avLst/>
              </a:prstGeom>
              <a:gradFill flip="none" rotWithShape="1">
                <a:gsLst>
                  <a:gs pos="16000">
                    <a:srgbClr val="FF8556"/>
                  </a:gs>
                  <a:gs pos="50000">
                    <a:srgbClr val="FF9C47"/>
                  </a:gs>
                  <a:gs pos="100000">
                    <a:srgbClr val="FEAD38"/>
                  </a:gs>
                </a:gsLst>
                <a:lin ang="18900000" scaled="1"/>
                <a:tileRect/>
              </a:gradFill>
              <a:ln w="76200">
                <a:solidFill>
                  <a:srgbClr val="6B7278"/>
                </a:solidFill>
              </a:ln>
            </p:spPr>
            <p:style>
              <a:lnRef idx="2">
                <a:schemeClr val="accent1">
                  <a:shade val="50000"/>
                </a:schemeClr>
              </a:lnRef>
              <a:fillRef idx="1">
                <a:schemeClr val="accent1"/>
              </a:fillRef>
              <a:effectRef idx="0">
                <a:schemeClr val="accent1"/>
              </a:effectRef>
              <a:fontRef idx="minor">
                <a:schemeClr val="lt1"/>
              </a:fontRef>
            </p:style>
          </p:cxnSp>
          <p:sp>
            <p:nvSpPr>
              <p:cNvPr id="50" name="文本框 49"/>
              <p:cNvSpPr txBox="1"/>
              <p:nvPr/>
            </p:nvSpPr>
            <p:spPr>
              <a:xfrm>
                <a:off x="15875" y="7399"/>
                <a:ext cx="957" cy="533"/>
              </a:xfrm>
              <a:prstGeom prst="rect">
                <a:avLst/>
              </a:prstGeom>
              <a:noFill/>
            </p:spPr>
            <p:txBody>
              <a:bodyPr wrap="none" rtlCol="0">
                <a:spAutoFit/>
              </a:bodyPr>
              <a:lstStyle/>
              <a:p>
                <a:r>
                  <a:rPr lang="en-US" altLang="zh-CN" sz="1600">
                    <a:solidFill>
                      <a:schemeClr val="tx1">
                        <a:lumMod val="65000"/>
                        <a:lumOff val="35000"/>
                      </a:schemeClr>
                    </a:solidFill>
                    <a:cs typeface="+mn-ea"/>
                    <a:sym typeface="+mn-lt"/>
                  </a:rPr>
                  <a:t>75%</a:t>
                </a:r>
                <a:endParaRPr lang="zh-CN" altLang="en-US" sz="1600">
                  <a:solidFill>
                    <a:schemeClr val="tx1">
                      <a:lumMod val="65000"/>
                      <a:lumOff val="35000"/>
                    </a:schemeClr>
                  </a:solidFill>
                  <a:cs typeface="+mn-ea"/>
                  <a:sym typeface="+mn-lt"/>
                </a:endParaRPr>
              </a:p>
            </p:txBody>
          </p:sp>
          <p:sp>
            <p:nvSpPr>
              <p:cNvPr id="51" name="文本框 50"/>
              <p:cNvSpPr txBox="1"/>
              <p:nvPr/>
            </p:nvSpPr>
            <p:spPr>
              <a:xfrm>
                <a:off x="15875" y="8360"/>
                <a:ext cx="957" cy="533"/>
              </a:xfrm>
              <a:prstGeom prst="rect">
                <a:avLst/>
              </a:prstGeom>
              <a:noFill/>
            </p:spPr>
            <p:txBody>
              <a:bodyPr wrap="none" rtlCol="0">
                <a:spAutoFit/>
              </a:bodyPr>
              <a:lstStyle/>
              <a:p>
                <a:r>
                  <a:rPr lang="en-US" altLang="zh-CN" sz="1600">
                    <a:solidFill>
                      <a:schemeClr val="tx1">
                        <a:lumMod val="65000"/>
                        <a:lumOff val="35000"/>
                      </a:schemeClr>
                    </a:solidFill>
                    <a:cs typeface="+mn-ea"/>
                    <a:sym typeface="+mn-lt"/>
                  </a:rPr>
                  <a:t>89%</a:t>
                </a:r>
                <a:endParaRPr lang="zh-CN" altLang="en-US" sz="1600">
                  <a:solidFill>
                    <a:schemeClr val="tx1">
                      <a:lumMod val="65000"/>
                      <a:lumOff val="35000"/>
                    </a:schemeClr>
                  </a:solidFill>
                  <a:cs typeface="+mn-ea"/>
                  <a:sym typeface="+mn-lt"/>
                </a:endParaRPr>
              </a:p>
            </p:txBody>
          </p:sp>
          <p:sp>
            <p:nvSpPr>
              <p:cNvPr id="52" name="Rectangle: Rounded Corners 39"/>
              <p:cNvSpPr/>
              <p:nvPr/>
            </p:nvSpPr>
            <p:spPr>
              <a:xfrm>
                <a:off x="11161" y="4403"/>
                <a:ext cx="567" cy="106"/>
              </a:xfrm>
              <a:prstGeom prst="roundRect">
                <a:avLst>
                  <a:gd name="adj" fmla="val 50000"/>
                </a:avLst>
              </a:prstGeom>
              <a:solidFill>
                <a:srgbClr val="6B72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cs typeface="+mn-ea"/>
                  <a:sym typeface="+mn-lt"/>
                </a:endParaRPr>
              </a:p>
            </p:txBody>
          </p:sp>
          <p:sp>
            <p:nvSpPr>
              <p:cNvPr id="53" name="Rectangle 3"/>
              <p:cNvSpPr/>
              <p:nvPr/>
            </p:nvSpPr>
            <p:spPr>
              <a:xfrm>
                <a:off x="10993" y="4967"/>
                <a:ext cx="6829" cy="2036"/>
              </a:xfrm>
              <a:prstGeom prst="rect">
                <a:avLst/>
              </a:prstGeom>
            </p:spPr>
            <p:txBody>
              <a:bodyPr wrap="square">
                <a:spAutoFit/>
              </a:bodyPr>
              <a:lstStyle/>
              <a:p>
                <a:pPr>
                  <a:lnSpc>
                    <a:spcPct val="130000"/>
                  </a:lnSpc>
                </a:pPr>
                <a:r>
                  <a:rPr lang="en-US" altLang="zh-CN" sz="1200">
                    <a:solidFill>
                      <a:schemeClr val="bg1">
                        <a:lumMod val="65000"/>
                      </a:schemeClr>
                    </a:solidFill>
                    <a:cs typeface="+mn-ea"/>
                    <a:sym typeface="+mn-lt"/>
                  </a:rPr>
                  <a:t>Ut wisi enim ad minim veniam, quis nostrud exerci tation ullamcorper nibh euismod tincidunt ut laoreet dolore magna aliquam erat volutpat. Ut wisi enim ad minim veniam, quis nostrud exerci. exerci tation ullamcorper nibh euismod</a:t>
                </a:r>
                <a:endParaRPr lang="en-US" sz="1200" dirty="0">
                  <a:solidFill>
                    <a:schemeClr val="bg1">
                      <a:lumMod val="65000"/>
                    </a:schemeClr>
                  </a:solidFill>
                  <a:cs typeface="+mn-ea"/>
                  <a:sym typeface="+mn-lt"/>
                </a:endParaRPr>
              </a:p>
            </p:txBody>
          </p:sp>
          <p:sp>
            <p:nvSpPr>
              <p:cNvPr id="55" name="文本框 54"/>
              <p:cNvSpPr txBox="1"/>
              <p:nvPr/>
            </p:nvSpPr>
            <p:spPr>
              <a:xfrm>
                <a:off x="10918" y="3401"/>
                <a:ext cx="3810" cy="824"/>
              </a:xfrm>
              <a:prstGeom prst="rect">
                <a:avLst/>
              </a:prstGeom>
              <a:noFill/>
            </p:spPr>
            <p:txBody>
              <a:bodyPr wrap="none" rtlCol="0">
                <a:spAutoFit/>
              </a:bodyPr>
              <a:lstStyle/>
              <a:p>
                <a:r>
                  <a:rPr lang="en-US" altLang="zh-CN" sz="2800" dirty="0">
                    <a:solidFill>
                      <a:schemeClr val="tx1">
                        <a:lumMod val="65000"/>
                        <a:lumOff val="35000"/>
                      </a:schemeClr>
                    </a:solidFill>
                    <a:cs typeface="+mn-ea"/>
                    <a:sym typeface="+mn-lt"/>
                  </a:rPr>
                  <a:t>Add title text</a:t>
                </a:r>
              </a:p>
            </p:txBody>
          </p:sp>
        </p:grpSp>
        <p:pic>
          <p:nvPicPr>
            <p:cNvPr id="12" name="图片 11" descr="图片8"/>
            <p:cNvPicPr>
              <a:picLocks noChangeAspect="1"/>
            </p:cNvPicPr>
            <p:nvPr/>
          </p:nvPicPr>
          <p:blipFill>
            <a:blip r:embed="rId3"/>
            <a:stretch>
              <a:fillRect/>
            </a:stretch>
          </p:blipFill>
          <p:spPr>
            <a:xfrm>
              <a:off x="5952" y="2667"/>
              <a:ext cx="4138" cy="6595"/>
            </a:xfrm>
            <a:prstGeom prst="rect">
              <a:avLst/>
            </a:prstGeom>
          </p:spPr>
        </p:pic>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down)">
                                      <p:cBhvr>
                                        <p:cTn id="7" dur="500"/>
                                        <p:tgtEl>
                                          <p:spTgt spid="7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wipe(down)">
                                      <p:cBhvr>
                                        <p:cTn id="10" dur="500"/>
                                        <p:tgtEl>
                                          <p:spTgt spid="7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5" grpId="1"/>
      <p:bldP spid="76" grpId="0"/>
      <p:bldP spid="7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占位符 9" descr="E:\设计\PPT\图片9.png图片9"/>
          <p:cNvPicPr>
            <a:picLocks noGrp="1" noChangeAspect="1"/>
          </p:cNvPicPr>
          <p:nvPr>
            <p:ph type="pic" sz="quarter" idx="10"/>
          </p:nvPr>
        </p:nvPicPr>
        <p:blipFill>
          <a:blip r:embed="rId3"/>
          <a:srcRect/>
          <a:stretch>
            <a:fillRect/>
          </a:stretch>
        </p:blipFill>
        <p:spPr>
          <a:xfrm>
            <a:off x="1701242" y="800921"/>
            <a:ext cx="3797935" cy="3801412"/>
          </a:xfrm>
        </p:spPr>
      </p:pic>
      <p:sp>
        <p:nvSpPr>
          <p:cNvPr id="11" name="TextBox 10"/>
          <p:cNvSpPr txBox="1"/>
          <p:nvPr/>
        </p:nvSpPr>
        <p:spPr>
          <a:xfrm>
            <a:off x="6750080" y="2217727"/>
            <a:ext cx="4385188" cy="769441"/>
          </a:xfrm>
          <a:prstGeom prst="rect">
            <a:avLst/>
          </a:prstGeom>
          <a:noFill/>
        </p:spPr>
        <p:txBody>
          <a:bodyPr wrap="square" rtlCol="0">
            <a:spAutoFit/>
          </a:bodyPr>
          <a:lstStyle/>
          <a:p>
            <a:r>
              <a:rPr lang="en-US" altLang="zh-CN" sz="4400" b="1" dirty="0">
                <a:solidFill>
                  <a:srgbClr val="748773"/>
                </a:solidFill>
                <a:cs typeface="+mn-ea"/>
                <a:sym typeface="+mn-lt"/>
              </a:rPr>
              <a:t>Add title text</a:t>
            </a:r>
            <a:endParaRPr lang="en-US" sz="4400" b="1" dirty="0">
              <a:cs typeface="+mn-ea"/>
              <a:sym typeface="+mn-lt"/>
            </a:endParaRPr>
          </a:p>
        </p:txBody>
      </p:sp>
      <p:sp>
        <p:nvSpPr>
          <p:cNvPr id="12" name="TextBox 11"/>
          <p:cNvSpPr txBox="1"/>
          <p:nvPr/>
        </p:nvSpPr>
        <p:spPr>
          <a:xfrm>
            <a:off x="6750080" y="1489296"/>
            <a:ext cx="4144297" cy="26161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grpSp>
        <p:nvGrpSpPr>
          <p:cNvPr id="3" name="Group 2"/>
          <p:cNvGrpSpPr/>
          <p:nvPr/>
        </p:nvGrpSpPr>
        <p:grpSpPr>
          <a:xfrm>
            <a:off x="6750080" y="3599266"/>
            <a:ext cx="4385188" cy="1904432"/>
            <a:chOff x="6750080" y="3599266"/>
            <a:chExt cx="4385188" cy="1904432"/>
          </a:xfrm>
        </p:grpSpPr>
        <p:sp>
          <p:nvSpPr>
            <p:cNvPr id="13" name="TextBox 12"/>
            <p:cNvSpPr txBox="1"/>
            <p:nvPr/>
          </p:nvSpPr>
          <p:spPr>
            <a:xfrm>
              <a:off x="6750080" y="3599266"/>
              <a:ext cx="4385188" cy="337185"/>
            </a:xfrm>
            <a:prstGeom prst="rect">
              <a:avLst/>
            </a:prstGeom>
            <a:noFill/>
          </p:spPr>
          <p:txBody>
            <a:bodyPr wrap="square" rtlCol="0">
              <a:spAutoFit/>
            </a:bodyPr>
            <a:lstStyle/>
            <a:p>
              <a:r>
                <a:rPr lang="en-US" sz="1600" dirty="0">
                  <a:solidFill>
                    <a:schemeClr val="tx1">
                      <a:lumMod val="75000"/>
                      <a:lumOff val="25000"/>
                    </a:schemeClr>
                  </a:solidFill>
                  <a:cs typeface="+mn-ea"/>
                  <a:sym typeface="+mn-lt"/>
                </a:rPr>
                <a:t>Creative Image Slide</a:t>
              </a:r>
            </a:p>
          </p:txBody>
        </p:sp>
        <p:sp>
          <p:nvSpPr>
            <p:cNvPr id="14" name="TextBox 13"/>
            <p:cNvSpPr txBox="1"/>
            <p:nvPr/>
          </p:nvSpPr>
          <p:spPr>
            <a:xfrm>
              <a:off x="6750080" y="3937820"/>
              <a:ext cx="4385188" cy="1565878"/>
            </a:xfrm>
            <a:prstGeom prst="rect">
              <a:avLst/>
            </a:prstGeom>
            <a:noFill/>
          </p:spPr>
          <p:txBody>
            <a:bodyPr wrap="square" rtlCol="0">
              <a:spAutoFit/>
            </a:bodyPr>
            <a:lstStyle/>
            <a:p>
              <a:pPr>
                <a:lnSpc>
                  <a:spcPct val="114000"/>
                </a:lnSpc>
              </a:pPr>
              <a:r>
                <a:rPr lang="en-US" sz="1200" b="1" dirty="0">
                  <a:solidFill>
                    <a:schemeClr val="bg1">
                      <a:lumMod val="65000"/>
                    </a:schemeClr>
                  </a:solidFill>
                  <a:cs typeface="+mn-ea"/>
                  <a:sym typeface="+mn-lt"/>
                </a:rPr>
                <a:t>A wonderful serenity </a:t>
              </a:r>
              <a:r>
                <a:rPr lang="en-US" sz="1200" dirty="0">
                  <a:solidFill>
                    <a:schemeClr val="bg1">
                      <a:lumMod val="65000"/>
                    </a:schemeClr>
                  </a:solidFill>
                  <a:cs typeface="+mn-ea"/>
                  <a:sym typeface="+mn-lt"/>
                </a:rPr>
                <a:t>has taken possession of my entire soul, like these sweet mornings of spring which I enjoy with my whole heart. I am alone, and feel the charm of existence in this spot, which was created for the bliss of souls like mine. I am so happy, my dear friend, so absorbed in the exquisite sense of mere tranquil existence, that I neglect my talents.</a:t>
              </a:r>
            </a:p>
          </p:txBody>
        </p:sp>
      </p:grpSp>
      <p:sp>
        <p:nvSpPr>
          <p:cNvPr id="19" name="Freeform: Shape 18"/>
          <p:cNvSpPr/>
          <p:nvPr/>
        </p:nvSpPr>
        <p:spPr>
          <a:xfrm>
            <a:off x="9806923" y="542441"/>
            <a:ext cx="3282384" cy="936201"/>
          </a:xfrm>
          <a:custGeom>
            <a:avLst/>
            <a:gdLst>
              <a:gd name="connsiteX0" fmla="*/ 883566 w 5616256"/>
              <a:gd name="connsiteY0" fmla="*/ 0 h 1601868"/>
              <a:gd name="connsiteX1" fmla="*/ 1525017 w 5616256"/>
              <a:gd name="connsiteY1" fmla="*/ 642359 h 1601868"/>
              <a:gd name="connsiteX2" fmla="*/ 2166084 w 5616256"/>
              <a:gd name="connsiteY2" fmla="*/ 163 h 1601868"/>
              <a:gd name="connsiteX3" fmla="*/ 2808826 w 5616256"/>
              <a:gd name="connsiteY3" fmla="*/ 643267 h 1601868"/>
              <a:gd name="connsiteX4" fmla="*/ 3452949 w 5616256"/>
              <a:gd name="connsiteY4" fmla="*/ 252 h 1601868"/>
              <a:gd name="connsiteX5" fmla="*/ 4094672 w 5616256"/>
              <a:gd name="connsiteY5" fmla="*/ 643630 h 1601868"/>
              <a:gd name="connsiteX6" fmla="*/ 4735739 w 5616256"/>
              <a:gd name="connsiteY6" fmla="*/ 1434 h 1601868"/>
              <a:gd name="connsiteX7" fmla="*/ 5616256 w 5616256"/>
              <a:gd name="connsiteY7" fmla="*/ 884254 h 1601868"/>
              <a:gd name="connsiteX8" fmla="*/ 5138661 w 5616256"/>
              <a:gd name="connsiteY8" fmla="*/ 1362587 h 1601868"/>
              <a:gd name="connsiteX9" fmla="*/ 4736003 w 5616256"/>
              <a:gd name="connsiteY9" fmla="*/ 959672 h 1601868"/>
              <a:gd name="connsiteX10" fmla="*/ 4094936 w 5616256"/>
              <a:gd name="connsiteY10" fmla="*/ 1601868 h 1601868"/>
              <a:gd name="connsiteX11" fmla="*/ 3452194 w 5616256"/>
              <a:gd name="connsiteY11" fmla="*/ 958763 h 1601868"/>
              <a:gd name="connsiteX12" fmla="*/ 2811127 w 5616256"/>
              <a:gd name="connsiteY12" fmla="*/ 1600960 h 1601868"/>
              <a:gd name="connsiteX13" fmla="*/ 2166348 w 5616256"/>
              <a:gd name="connsiteY13" fmla="*/ 958401 h 1601868"/>
              <a:gd name="connsiteX14" fmla="*/ 1525281 w 5616256"/>
              <a:gd name="connsiteY14" fmla="*/ 1600597 h 1601868"/>
              <a:gd name="connsiteX15" fmla="*/ 883557 w 5616256"/>
              <a:gd name="connsiteY15" fmla="*/ 957220 h 1601868"/>
              <a:gd name="connsiteX16" fmla="*/ 478878 w 5616256"/>
              <a:gd name="connsiteY16" fmla="*/ 1361441 h 1601868"/>
              <a:gd name="connsiteX17" fmla="*/ 0 w 5616256"/>
              <a:gd name="connsiteY17" fmla="*/ 881809 h 1601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16256" h="1601868">
                <a:moveTo>
                  <a:pt x="883566" y="0"/>
                </a:moveTo>
                <a:lnTo>
                  <a:pt x="1525017" y="642359"/>
                </a:lnTo>
                <a:lnTo>
                  <a:pt x="2166084" y="163"/>
                </a:lnTo>
                <a:lnTo>
                  <a:pt x="2808826" y="643267"/>
                </a:lnTo>
                <a:lnTo>
                  <a:pt x="3452949" y="252"/>
                </a:lnTo>
                <a:lnTo>
                  <a:pt x="4094672" y="643630"/>
                </a:lnTo>
                <a:lnTo>
                  <a:pt x="4735739" y="1434"/>
                </a:lnTo>
                <a:lnTo>
                  <a:pt x="5616256" y="884254"/>
                </a:lnTo>
                <a:lnTo>
                  <a:pt x="5138661" y="1362587"/>
                </a:lnTo>
                <a:lnTo>
                  <a:pt x="4736003" y="959672"/>
                </a:lnTo>
                <a:lnTo>
                  <a:pt x="4094936" y="1601868"/>
                </a:lnTo>
                <a:lnTo>
                  <a:pt x="3452194" y="958763"/>
                </a:lnTo>
                <a:lnTo>
                  <a:pt x="2811127" y="1600960"/>
                </a:lnTo>
                <a:lnTo>
                  <a:pt x="2166348" y="958401"/>
                </a:lnTo>
                <a:lnTo>
                  <a:pt x="1525281" y="1600597"/>
                </a:lnTo>
                <a:lnTo>
                  <a:pt x="883557" y="957220"/>
                </a:lnTo>
                <a:lnTo>
                  <a:pt x="478878" y="1361441"/>
                </a:lnTo>
                <a:lnTo>
                  <a:pt x="0" y="881809"/>
                </a:lnTo>
                <a:close/>
              </a:path>
            </a:pathLst>
          </a:custGeom>
          <a:solidFill>
            <a:srgbClr val="74877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23" name="Group 22"/>
          <p:cNvGrpSpPr/>
          <p:nvPr/>
        </p:nvGrpSpPr>
        <p:grpSpPr>
          <a:xfrm>
            <a:off x="848833" y="2754765"/>
            <a:ext cx="602813" cy="602813"/>
            <a:chOff x="848833" y="2754765"/>
            <a:chExt cx="602813" cy="602813"/>
          </a:xfrm>
        </p:grpSpPr>
        <p:sp>
          <p:nvSpPr>
            <p:cNvPr id="4" name="Oval 3"/>
            <p:cNvSpPr/>
            <p:nvPr/>
          </p:nvSpPr>
          <p:spPr>
            <a:xfrm>
              <a:off x="848833" y="2754765"/>
              <a:ext cx="602813" cy="602813"/>
            </a:xfrm>
            <a:prstGeom prst="ellipse">
              <a:avLst/>
            </a:prstGeom>
            <a:solidFill>
              <a:srgbClr val="9B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grpSp>
          <p:nvGrpSpPr>
            <p:cNvPr id="20" name="Group 19"/>
            <p:cNvGrpSpPr/>
            <p:nvPr/>
          </p:nvGrpSpPr>
          <p:grpSpPr>
            <a:xfrm>
              <a:off x="1032538" y="2938470"/>
              <a:ext cx="235402" cy="235402"/>
              <a:chOff x="8204317" y="2115665"/>
              <a:chExt cx="464344" cy="464344"/>
            </a:xfrm>
            <a:solidFill>
              <a:schemeClr val="bg1"/>
            </a:solidFill>
          </p:grpSpPr>
          <p:sp>
            <p:nvSpPr>
              <p:cNvPr id="21" name="AutoShape 81"/>
              <p:cNvSpPr/>
              <p:nvPr/>
            </p:nvSpPr>
            <p:spPr bwMode="auto">
              <a:xfrm>
                <a:off x="8204317" y="211566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chemeClr val="bg1"/>
                  </a:solidFill>
                  <a:effectLst>
                    <a:outerShdw blurRad="38100" dist="38100" dir="2700000" algn="tl">
                      <a:srgbClr val="000000"/>
                    </a:outerShdw>
                  </a:effectLst>
                  <a:cs typeface="+mn-ea"/>
                  <a:sym typeface="+mn-lt"/>
                </a:endParaRPr>
              </a:p>
            </p:txBody>
          </p:sp>
          <p:sp>
            <p:nvSpPr>
              <p:cNvPr id="22" name="AutoShape 82"/>
              <p:cNvSpPr/>
              <p:nvPr/>
            </p:nvSpPr>
            <p:spPr bwMode="auto">
              <a:xfrm>
                <a:off x="8247973" y="249269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chemeClr val="bg1"/>
                  </a:solidFill>
                  <a:effectLst>
                    <a:outerShdw blurRad="38100" dist="38100" dir="2700000" algn="tl">
                      <a:srgbClr val="000000"/>
                    </a:outerShdw>
                  </a:effectLst>
                  <a:cs typeface="+mn-ea"/>
                  <a:sym typeface="+mn-lt"/>
                </a:endParaRPr>
              </a:p>
            </p:txBody>
          </p:sp>
        </p:grpSp>
      </p:grpSp>
      <p:grpSp>
        <p:nvGrpSpPr>
          <p:cNvPr id="2" name="Group 1"/>
          <p:cNvGrpSpPr/>
          <p:nvPr/>
        </p:nvGrpSpPr>
        <p:grpSpPr>
          <a:xfrm>
            <a:off x="1572027" y="4602332"/>
            <a:ext cx="1382987" cy="1404751"/>
            <a:chOff x="1572027" y="4602332"/>
            <a:chExt cx="1382987" cy="1404751"/>
          </a:xfrm>
        </p:grpSpPr>
        <p:sp>
          <p:nvSpPr>
            <p:cNvPr id="6" name="Oval 5"/>
            <p:cNvSpPr/>
            <p:nvPr/>
          </p:nvSpPr>
          <p:spPr>
            <a:xfrm>
              <a:off x="1572027" y="4602332"/>
              <a:ext cx="1382987" cy="1382987"/>
            </a:xfrm>
            <a:prstGeom prst="ellipse">
              <a:avLst/>
            </a:prstGeom>
            <a:solidFill>
              <a:srgbClr val="9B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24" name="TextBox 23"/>
            <p:cNvSpPr txBox="1"/>
            <p:nvPr/>
          </p:nvSpPr>
          <p:spPr>
            <a:xfrm>
              <a:off x="1673446" y="4622088"/>
              <a:ext cx="1180148" cy="1384995"/>
            </a:xfrm>
            <a:prstGeom prst="rect">
              <a:avLst/>
            </a:prstGeom>
            <a:noFill/>
          </p:spPr>
          <p:txBody>
            <a:bodyPr wrap="square" rtlCol="0">
              <a:spAutoFit/>
            </a:bodyPr>
            <a:lstStyle/>
            <a:p>
              <a:pPr algn="ctr"/>
              <a:r>
                <a:rPr lang="en-US" altLang="zh-CN" sz="2800" dirty="0">
                  <a:solidFill>
                    <a:schemeClr val="bg1"/>
                  </a:solidFill>
                  <a:cs typeface="+mn-ea"/>
                  <a:sym typeface="+mn-lt"/>
                </a:rPr>
                <a:t>Add title text</a:t>
              </a:r>
              <a:endParaRPr lang="en-US" sz="2800" dirty="0">
                <a:solidFill>
                  <a:schemeClr val="bg1"/>
                </a:solidFill>
                <a:cs typeface="+mn-ea"/>
                <a:sym typeface="+mn-lt"/>
              </a:endParaRPr>
            </a:p>
          </p:txBody>
        </p:sp>
      </p:grpSp>
      <p:grpSp>
        <p:nvGrpSpPr>
          <p:cNvPr id="28" name="Group 27"/>
          <p:cNvGrpSpPr/>
          <p:nvPr/>
        </p:nvGrpSpPr>
        <p:grpSpPr>
          <a:xfrm>
            <a:off x="906655" y="3674591"/>
            <a:ext cx="904219" cy="904219"/>
            <a:chOff x="906655" y="3674591"/>
            <a:chExt cx="904219" cy="904219"/>
          </a:xfrm>
        </p:grpSpPr>
        <p:sp>
          <p:nvSpPr>
            <p:cNvPr id="5" name="Oval 4"/>
            <p:cNvSpPr/>
            <p:nvPr/>
          </p:nvSpPr>
          <p:spPr>
            <a:xfrm>
              <a:off x="906655" y="3674591"/>
              <a:ext cx="904219" cy="904219"/>
            </a:xfrm>
            <a:prstGeom prst="ellipse">
              <a:avLst/>
            </a:prstGeom>
            <a:solidFill>
              <a:srgbClr val="9BA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sp>
          <p:nvSpPr>
            <p:cNvPr id="27" name="TextBox 26"/>
            <p:cNvSpPr txBox="1"/>
            <p:nvPr/>
          </p:nvSpPr>
          <p:spPr>
            <a:xfrm>
              <a:off x="1017286" y="3942183"/>
              <a:ext cx="682956" cy="369332"/>
            </a:xfrm>
            <a:prstGeom prst="rect">
              <a:avLst/>
            </a:prstGeom>
            <a:noFill/>
          </p:spPr>
          <p:txBody>
            <a:bodyPr wrap="square" rtlCol="0">
              <a:spAutoFit/>
            </a:bodyPr>
            <a:lstStyle/>
            <a:p>
              <a:pPr algn="ctr"/>
              <a:r>
                <a:rPr lang="en-US" dirty="0">
                  <a:solidFill>
                    <a:schemeClr val="bg1"/>
                  </a:solidFill>
                  <a:cs typeface="+mn-ea"/>
                  <a:sym typeface="+mn-lt"/>
                </a:rPr>
                <a:t>83%</a:t>
              </a:r>
            </a:p>
          </p:txBody>
        </p:sp>
      </p:grpSp>
      <p:sp>
        <p:nvSpPr>
          <p:cNvPr id="18" name="Oval 17"/>
          <p:cNvSpPr/>
          <p:nvPr/>
        </p:nvSpPr>
        <p:spPr>
          <a:xfrm>
            <a:off x="3585226" y="3197456"/>
            <a:ext cx="2359419" cy="2359419"/>
          </a:xfrm>
          <a:prstGeom prst="ellipse">
            <a:avLst/>
          </a:prstGeom>
          <a:solidFill>
            <a:schemeClr val="bg1"/>
          </a:solidFill>
          <a:ln>
            <a:noFill/>
          </a:ln>
          <a:effectLst>
            <a:outerShdw blurRad="673100" dist="381000" dir="2700000" sx="85000" sy="85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32" name="Group 31"/>
          <p:cNvGrpSpPr/>
          <p:nvPr/>
        </p:nvGrpSpPr>
        <p:grpSpPr>
          <a:xfrm>
            <a:off x="3733695" y="3880394"/>
            <a:ext cx="2062480" cy="1009508"/>
            <a:chOff x="3713988" y="3845148"/>
            <a:chExt cx="2062480" cy="1009508"/>
          </a:xfrm>
        </p:grpSpPr>
        <p:sp>
          <p:nvSpPr>
            <p:cNvPr id="29" name="TextBox 28"/>
            <p:cNvSpPr txBox="1"/>
            <p:nvPr/>
          </p:nvSpPr>
          <p:spPr>
            <a:xfrm>
              <a:off x="3713988" y="3845148"/>
              <a:ext cx="2062480" cy="306705"/>
            </a:xfrm>
            <a:prstGeom prst="rect">
              <a:avLst/>
            </a:prstGeom>
            <a:noFill/>
          </p:spPr>
          <p:txBody>
            <a:bodyPr wrap="square" rtlCol="0">
              <a:spAutoFit/>
            </a:bodyPr>
            <a:lstStyle/>
            <a:p>
              <a:pPr algn="ctr"/>
              <a:r>
                <a:rPr lang="en-US" sz="1400" dirty="0">
                  <a:solidFill>
                    <a:schemeClr val="tx1">
                      <a:lumMod val="75000"/>
                      <a:lumOff val="25000"/>
                    </a:schemeClr>
                  </a:solidFill>
                  <a:cs typeface="+mn-ea"/>
                  <a:sym typeface="+mn-lt"/>
                </a:rPr>
                <a:t>Creative Image Slide</a:t>
              </a:r>
            </a:p>
          </p:txBody>
        </p:sp>
        <p:sp>
          <p:nvSpPr>
            <p:cNvPr id="30" name="TextBox 29"/>
            <p:cNvSpPr txBox="1"/>
            <p:nvPr/>
          </p:nvSpPr>
          <p:spPr>
            <a:xfrm>
              <a:off x="3741684" y="4152925"/>
              <a:ext cx="2007088" cy="701731"/>
            </a:xfrm>
            <a:prstGeom prst="rect">
              <a:avLst/>
            </a:prstGeom>
            <a:noFill/>
          </p:spPr>
          <p:txBody>
            <a:bodyPr wrap="square" rtlCol="0">
              <a:spAutoFit/>
            </a:bodyPr>
            <a:lstStyle/>
            <a:p>
              <a:pPr algn="ctr">
                <a:lnSpc>
                  <a:spcPct val="110000"/>
                </a:lnSpc>
              </a:pPr>
              <a:r>
                <a:rPr lang="en-US" sz="1200" dirty="0">
                  <a:solidFill>
                    <a:schemeClr val="bg1">
                      <a:lumMod val="65000"/>
                    </a:schemeClr>
                  </a:solidFill>
                  <a:cs typeface="+mn-ea"/>
                  <a:sym typeface="+mn-lt"/>
                </a:rPr>
                <a:t>A wonderful serenity has taken possession of my </a:t>
              </a:r>
              <a:r>
                <a:rPr lang="en-US" sz="1200" dirty="0" err="1">
                  <a:solidFill>
                    <a:schemeClr val="bg1">
                      <a:lumMod val="65000"/>
                    </a:schemeClr>
                  </a:solidFill>
                  <a:cs typeface="+mn-ea"/>
                  <a:sym typeface="+mn-lt"/>
                </a:rPr>
                <a:t>en</a:t>
              </a:r>
              <a:r>
                <a:rPr lang="en-US" sz="1200" dirty="0">
                  <a:solidFill>
                    <a:schemeClr val="bg1">
                      <a:lumMod val="65000"/>
                    </a:schemeClr>
                  </a:solidFill>
                  <a:cs typeface="+mn-ea"/>
                  <a:sym typeface="+mn-lt"/>
                </a:rPr>
                <a:t> tire soul, like these.</a:t>
              </a:r>
            </a:p>
          </p:txBody>
        </p:sp>
      </p:grpSp>
      <p:grpSp>
        <p:nvGrpSpPr>
          <p:cNvPr id="31" name="Group 21"/>
          <p:cNvGrpSpPr/>
          <p:nvPr/>
        </p:nvGrpSpPr>
        <p:grpSpPr>
          <a:xfrm>
            <a:off x="11191414" y="5937247"/>
            <a:ext cx="752930" cy="752930"/>
            <a:chOff x="11160804" y="5906634"/>
            <a:chExt cx="814163" cy="814163"/>
          </a:xfrm>
        </p:grpSpPr>
        <p:sp>
          <p:nvSpPr>
            <p:cNvPr id="33"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4"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35"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cs typeface="+mn-ea"/>
                <a:sym typeface="+mn-lt"/>
              </a:rPr>
              <a:t>9</a:t>
            </a:fld>
            <a:endParaRPr lang="id-ID" sz="1200" i="0" dirty="0">
              <a:solidFill>
                <a:schemeClr val="bg1"/>
              </a:solidFill>
              <a:cs typeface="+mn-ea"/>
              <a:sym typeface="+mn-lt"/>
            </a:endParaRPr>
          </a:p>
        </p:txBody>
      </p:sp>
      <p:sp>
        <p:nvSpPr>
          <p:cNvPr id="76" name="TextBox 29"/>
          <p:cNvSpPr txBox="1"/>
          <p:nvPr/>
        </p:nvSpPr>
        <p:spPr>
          <a:xfrm>
            <a:off x="979683" y="372449"/>
            <a:ext cx="4144297" cy="261610"/>
          </a:xfrm>
          <a:prstGeom prst="rect">
            <a:avLst/>
          </a:prstGeom>
          <a:noFill/>
        </p:spPr>
        <p:txBody>
          <a:bodyPr wrap="square" rtlCol="0">
            <a:spAutoFit/>
          </a:bodyPr>
          <a:lstStyle/>
          <a:p>
            <a:r>
              <a:rPr lang="en-US" sz="1050" spc="300" dirty="0">
                <a:solidFill>
                  <a:schemeClr val="bg1">
                    <a:lumMod val="65000"/>
                  </a:schemeClr>
                </a:solidFill>
                <a:cs typeface="+mn-ea"/>
                <a:sym typeface="+mn-lt"/>
              </a:rPr>
              <a:t>YOUR TEXT GOES HERE</a:t>
            </a:r>
          </a:p>
        </p:txBody>
      </p:sp>
      <p:sp>
        <p:nvSpPr>
          <p:cNvPr id="8" name="TextBox 25"/>
          <p:cNvSpPr txBox="1"/>
          <p:nvPr/>
        </p:nvSpPr>
        <p:spPr>
          <a:xfrm>
            <a:off x="9749155" y="6296025"/>
            <a:ext cx="1031240" cy="252730"/>
          </a:xfrm>
          <a:prstGeom prst="rect">
            <a:avLst/>
          </a:prstGeom>
          <a:noFill/>
        </p:spPr>
        <p:txBody>
          <a:bodyPr wrap="square" rtlCol="0">
            <a:spAutoFit/>
          </a:bodyPr>
          <a:lstStyle/>
          <a:p>
            <a:pPr algn="r"/>
            <a:r>
              <a:rPr lang="en-US" sz="1050" spc="300" dirty="0">
                <a:solidFill>
                  <a:schemeClr val="bg1">
                    <a:lumMod val="75000"/>
                  </a:schemeClr>
                </a:solidFill>
                <a:cs typeface="+mn-ea"/>
                <a:sym typeface="+mn-lt"/>
              </a:rPr>
              <a:t>the text</a:t>
            </a:r>
          </a:p>
        </p:txBody>
      </p:sp>
      <p:sp>
        <p:nvSpPr>
          <p:cNvPr id="9" name="TextBox 26"/>
          <p:cNvSpPr txBox="1"/>
          <p:nvPr/>
        </p:nvSpPr>
        <p:spPr>
          <a:xfrm>
            <a:off x="507020" y="6295892"/>
            <a:ext cx="2103446" cy="252730"/>
          </a:xfrm>
          <a:prstGeom prst="rect">
            <a:avLst/>
          </a:prstGeom>
          <a:noFill/>
        </p:spPr>
        <p:txBody>
          <a:bodyPr wrap="square" rtlCol="0">
            <a:spAutoFit/>
          </a:bodyPr>
          <a:lstStyle/>
          <a:p>
            <a:r>
              <a:rPr lang="en-US" sz="1050" spc="300" dirty="0">
                <a:solidFill>
                  <a:schemeClr val="bg1">
                    <a:lumMod val="75000"/>
                  </a:schemeClr>
                </a:solidFill>
                <a:cs typeface="+mn-ea"/>
                <a:sym typeface="+mn-lt"/>
              </a:rPr>
              <a:t>clcike here change</a:t>
            </a:r>
          </a:p>
        </p:txBody>
      </p:sp>
      <p:sp>
        <p:nvSpPr>
          <p:cNvPr id="15" name="Rectangle: Rounded Corners 27"/>
          <p:cNvSpPr/>
          <p:nvPr/>
        </p:nvSpPr>
        <p:spPr>
          <a:xfrm>
            <a:off x="3375148"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7" name="TextBox 36"/>
          <p:cNvSpPr txBox="1"/>
          <p:nvPr/>
        </p:nvSpPr>
        <p:spPr>
          <a:xfrm>
            <a:off x="233287" y="6630962"/>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chemeClr val="bg1"/>
                </a:solidFill>
                <a:effectLst/>
                <a:uLnTx/>
                <a:uFillTx/>
              </a:rPr>
              <a:t>行业</a:t>
            </a: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模板</a:t>
            </a:r>
            <a:r>
              <a:rPr kumimoji="0" lang="en-US" altLang="zh-CN" sz="100" b="0" i="0" u="none" strike="noStrike" kern="0" cap="none" spc="0" normalizeH="0" baseline="0" noProof="0" dirty="0">
                <a:ln>
                  <a:noFill/>
                </a:ln>
                <a:solidFill>
                  <a:schemeClr val="bg1"/>
                </a:solidFill>
                <a:effectLst/>
                <a:uLnTx/>
                <a:uFillTx/>
              </a:rPr>
              <a:t>http://www.1ppt.com/hangye/</a:t>
            </a:r>
          </a:p>
        </p:txBody>
      </p:sp>
    </p:spTree>
  </p:cSld>
  <p:clrMapOvr>
    <a:masterClrMapping/>
  </p:clrMapOvr>
  <mc:AlternateContent xmlns:mc="http://schemas.openxmlformats.org/markup-compatibility/2006" xmlns:p14="http://schemas.microsoft.com/office/powerpoint/2010/main">
    <mc:Choice Requires="p14">
      <p:transition spd="slow">
        <p14:pan/>
      </p:transition>
    </mc:Choice>
    <mc:Fallback xmlns=""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1+#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2" presetClass="entr" presetSubtype="8" fill="hold" grpId="0" nodeType="withEffect">
                                  <p:stCondLst>
                                    <p:cond delay="25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2" presetClass="entr" presetSubtype="2" decel="100000" fill="hold" grpId="0" nodeType="withEffect">
                                  <p:stCondLst>
                                    <p:cond delay="50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1+#ppt_w/2"/>
                                          </p:val>
                                        </p:tav>
                                        <p:tav tm="100000">
                                          <p:val>
                                            <p:strVal val="#ppt_x"/>
                                          </p:val>
                                        </p:tav>
                                      </p:tavLst>
                                    </p:anim>
                                    <p:anim calcmode="lin" valueType="num">
                                      <p:cBhvr additive="base">
                                        <p:cTn id="19" dur="1000" fill="hold"/>
                                        <p:tgtEl>
                                          <p:spTgt spid="19"/>
                                        </p:tgtEl>
                                        <p:attrNameLst>
                                          <p:attrName>ppt_y</p:attrName>
                                        </p:attrNameLst>
                                      </p:cBhvr>
                                      <p:tavLst>
                                        <p:tav tm="0">
                                          <p:val>
                                            <p:strVal val="#ppt_y"/>
                                          </p:val>
                                        </p:tav>
                                        <p:tav tm="100000">
                                          <p:val>
                                            <p:strVal val="#ppt_y"/>
                                          </p:val>
                                        </p:tav>
                                      </p:tavLst>
                                    </p:anim>
                                  </p:childTnLst>
                                </p:cTn>
                              </p:par>
                              <p:par>
                                <p:cTn id="20" presetID="6" presetClass="entr" presetSubtype="32" fill="hold" nodeType="withEffect">
                                  <p:stCondLst>
                                    <p:cond delay="1000"/>
                                  </p:stCondLst>
                                  <p:childTnLst>
                                    <p:set>
                                      <p:cBhvr>
                                        <p:cTn id="21" dur="1" fill="hold">
                                          <p:stCondLst>
                                            <p:cond delay="0"/>
                                          </p:stCondLst>
                                        </p:cTn>
                                        <p:tgtEl>
                                          <p:spTgt spid="23"/>
                                        </p:tgtEl>
                                        <p:attrNameLst>
                                          <p:attrName>style.visibility</p:attrName>
                                        </p:attrNameLst>
                                      </p:cBhvr>
                                      <p:to>
                                        <p:strVal val="visible"/>
                                      </p:to>
                                    </p:set>
                                    <p:animEffect transition="in" filter="circle(out)">
                                      <p:cBhvr>
                                        <p:cTn id="22" dur="500"/>
                                        <p:tgtEl>
                                          <p:spTgt spid="23"/>
                                        </p:tgtEl>
                                      </p:cBhvr>
                                    </p:animEffect>
                                  </p:childTnLst>
                                </p:cTn>
                              </p:par>
                              <p:par>
                                <p:cTn id="23" presetID="6" presetClass="entr" presetSubtype="32" fill="hold" nodeType="withEffect">
                                  <p:stCondLst>
                                    <p:cond delay="1250"/>
                                  </p:stCondLst>
                                  <p:childTnLst>
                                    <p:set>
                                      <p:cBhvr>
                                        <p:cTn id="24" dur="1" fill="hold">
                                          <p:stCondLst>
                                            <p:cond delay="0"/>
                                          </p:stCondLst>
                                        </p:cTn>
                                        <p:tgtEl>
                                          <p:spTgt spid="28"/>
                                        </p:tgtEl>
                                        <p:attrNameLst>
                                          <p:attrName>style.visibility</p:attrName>
                                        </p:attrNameLst>
                                      </p:cBhvr>
                                      <p:to>
                                        <p:strVal val="visible"/>
                                      </p:to>
                                    </p:set>
                                    <p:animEffect transition="in" filter="circle(out)">
                                      <p:cBhvr>
                                        <p:cTn id="25" dur="500"/>
                                        <p:tgtEl>
                                          <p:spTgt spid="28"/>
                                        </p:tgtEl>
                                      </p:cBhvr>
                                    </p:animEffect>
                                  </p:childTnLst>
                                </p:cTn>
                              </p:par>
                              <p:par>
                                <p:cTn id="26" presetID="6" presetClass="entr" presetSubtype="32" fill="hold" nodeType="withEffect">
                                  <p:stCondLst>
                                    <p:cond delay="1500"/>
                                  </p:stCondLst>
                                  <p:childTnLst>
                                    <p:set>
                                      <p:cBhvr>
                                        <p:cTn id="27" dur="1" fill="hold">
                                          <p:stCondLst>
                                            <p:cond delay="0"/>
                                          </p:stCondLst>
                                        </p:cTn>
                                        <p:tgtEl>
                                          <p:spTgt spid="2"/>
                                        </p:tgtEl>
                                        <p:attrNameLst>
                                          <p:attrName>style.visibility</p:attrName>
                                        </p:attrNameLst>
                                      </p:cBhvr>
                                      <p:to>
                                        <p:strVal val="visible"/>
                                      </p:to>
                                    </p:set>
                                    <p:animEffect transition="in" filter="circle(out)">
                                      <p:cBhvr>
                                        <p:cTn id="28" dur="500"/>
                                        <p:tgtEl>
                                          <p:spTgt spid="2"/>
                                        </p:tgtEl>
                                      </p:cBhvr>
                                    </p:animEffect>
                                  </p:childTnLst>
                                </p:cTn>
                              </p:par>
                              <p:par>
                                <p:cTn id="29" presetID="6" presetClass="entr" presetSubtype="32" fill="hold" grpId="0" nodeType="withEffect">
                                  <p:stCondLst>
                                    <p:cond delay="1750"/>
                                  </p:stCondLst>
                                  <p:childTnLst>
                                    <p:set>
                                      <p:cBhvr>
                                        <p:cTn id="30" dur="1" fill="hold">
                                          <p:stCondLst>
                                            <p:cond delay="0"/>
                                          </p:stCondLst>
                                        </p:cTn>
                                        <p:tgtEl>
                                          <p:spTgt spid="18"/>
                                        </p:tgtEl>
                                        <p:attrNameLst>
                                          <p:attrName>style.visibility</p:attrName>
                                        </p:attrNameLst>
                                      </p:cBhvr>
                                      <p:to>
                                        <p:strVal val="visible"/>
                                      </p:to>
                                    </p:set>
                                    <p:animEffect transition="in" filter="circle(out)">
                                      <p:cBhvr>
                                        <p:cTn id="31" dur="750"/>
                                        <p:tgtEl>
                                          <p:spTgt spid="18"/>
                                        </p:tgtEl>
                                      </p:cBhvr>
                                    </p:animEffect>
                                  </p:childTnLst>
                                </p:cTn>
                              </p:par>
                              <p:par>
                                <p:cTn id="32" presetID="22" presetClass="entr" presetSubtype="8" fill="hold" nodeType="withEffect">
                                  <p:stCondLst>
                                    <p:cond delay="225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wipe(down)">
                                      <p:cBhvr>
                                        <p:cTn id="3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9" grpId="0" animBg="1"/>
      <p:bldP spid="18" grpId="0" animBg="1"/>
      <p:bldP spid="76" grpId="0"/>
      <p:bldP spid="76"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2视频"/>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ISLIDE.ADDREMOVEWATERMARK" val="xyFxyCqRFE"/>
</p:tagLst>
</file>

<file path=ppt/theme/theme1.xml><?xml version="1.0" encoding="utf-8"?>
<a:theme xmlns:a="http://schemas.openxmlformats.org/drawingml/2006/main" name="www.freeppt7.com">
  <a:themeElements>
    <a:clrScheme name="Splash 00">
      <a:dk1>
        <a:sysClr val="windowText" lastClr="000000"/>
      </a:dk1>
      <a:lt1>
        <a:sysClr val="window" lastClr="FFFFFF"/>
      </a:lt1>
      <a:dk2>
        <a:srgbClr val="44546A"/>
      </a:dk2>
      <a:lt2>
        <a:srgbClr val="E7E6E6"/>
      </a:lt2>
      <a:accent1>
        <a:srgbClr val="8068A5"/>
      </a:accent1>
      <a:accent2>
        <a:srgbClr val="48A1FA"/>
      </a:accent2>
      <a:accent3>
        <a:srgbClr val="2ECCE4"/>
      </a:accent3>
      <a:accent4>
        <a:srgbClr val="EE589E"/>
      </a:accent4>
      <a:accent5>
        <a:srgbClr val="FF974E"/>
      </a:accent5>
      <a:accent6>
        <a:srgbClr val="CC56C4"/>
      </a:accent6>
      <a:hlink>
        <a:srgbClr val="0563C1"/>
      </a:hlink>
      <a:folHlink>
        <a:srgbClr val="954F72"/>
      </a:folHlink>
    </a:clrScheme>
    <a:fontScheme name="tfekdcbr">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1924</Words>
  <Application>Microsoft Office PowerPoint</Application>
  <PresentationFormat>宽屏</PresentationFormat>
  <Paragraphs>310</Paragraphs>
  <Slides>25</Slides>
  <Notes>24</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25</vt:i4>
      </vt:variant>
    </vt:vector>
  </HeadingPairs>
  <TitlesOfParts>
    <vt:vector size="32" baseType="lpstr">
      <vt:lpstr>等线</vt:lpstr>
      <vt:lpstr>微软雅黑</vt:lpstr>
      <vt:lpstr>Arial</vt:lpstr>
      <vt:lpstr>Calibri</vt:lpstr>
      <vt:lpstr>Lato Light</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之灵</cp:lastModifiedBy>
  <cp:revision>242</cp:revision>
  <dcterms:created xsi:type="dcterms:W3CDTF">2018-05-03T11:49:00Z</dcterms:created>
  <dcterms:modified xsi:type="dcterms:W3CDTF">2022-06-02T11:31:06Z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B149D4D1674541DA84DB56FCDB8D9E32</vt:lpwstr>
  </property>
  <property fmtid="{D5CDD505-2E9C-101B-9397-08002B2CF9AE}" pid="3" name="KSOProductBuildVer">
    <vt:lpwstr>2052-11.1.0.10356</vt:lpwstr>
  </property>
</Properties>
</file>