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sldIdLst>
    <p:sldId id="463" r:id="rId3"/>
    <p:sldId id="269" r:id="rId4"/>
    <p:sldId id="259" r:id="rId5"/>
    <p:sldId id="256" r:id="rId6"/>
    <p:sldId id="468" r:id="rId7"/>
    <p:sldId id="467" r:id="rId8"/>
    <p:sldId id="469" r:id="rId9"/>
    <p:sldId id="488" r:id="rId10"/>
    <p:sldId id="470" r:id="rId11"/>
    <p:sldId id="472" r:id="rId12"/>
    <p:sldId id="471" r:id="rId13"/>
    <p:sldId id="473" r:id="rId14"/>
    <p:sldId id="474" r:id="rId15"/>
    <p:sldId id="489" r:id="rId16"/>
    <p:sldId id="475" r:id="rId17"/>
    <p:sldId id="480" r:id="rId18"/>
    <p:sldId id="481" r:id="rId19"/>
    <p:sldId id="482" r:id="rId20"/>
    <p:sldId id="490" r:id="rId21"/>
    <p:sldId id="479" r:id="rId22"/>
    <p:sldId id="484" r:id="rId23"/>
    <p:sldId id="483" r:id="rId24"/>
    <p:sldId id="485" r:id="rId25"/>
    <p:sldId id="487" r:id="rId26"/>
    <p:sldId id="1774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E82"/>
    <a:srgbClr val="6488A2"/>
    <a:srgbClr val="DDB776"/>
    <a:srgbClr val="E6E6E6"/>
    <a:srgbClr val="344768"/>
    <a:srgbClr val="FF8463"/>
    <a:srgbClr val="016E8B"/>
    <a:srgbClr val="56DAC6"/>
    <a:srgbClr val="598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57" autoAdjust="0"/>
  </p:normalViewPr>
  <p:slideViewPr>
    <p:cSldViewPr snapToGrid="0">
      <p:cViewPr varScale="1">
        <p:scale>
          <a:sx n="72" d="100"/>
          <a:sy n="72" d="100"/>
        </p:scale>
        <p:origin x="8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33800000000004E-2"/>
          <c:y val="5.3753299999999997E-2"/>
          <c:w val="0.92796599999999996"/>
          <c:h val="0.8580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DDB77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Item 01</c:v>
                </c:pt>
                <c:pt idx="1">
                  <c:v>Item 02</c:v>
                </c:pt>
                <c:pt idx="2">
                  <c:v>Item 03</c:v>
                </c:pt>
                <c:pt idx="3">
                  <c:v>Item 04</c:v>
                </c:pt>
                <c:pt idx="4">
                  <c:v>Item 05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EB-4FBB-909D-A2FA9E68FB9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4C5E8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Item 01</c:v>
                </c:pt>
                <c:pt idx="1">
                  <c:v>Item 02</c:v>
                </c:pt>
                <c:pt idx="2">
                  <c:v>Item 03</c:v>
                </c:pt>
                <c:pt idx="3">
                  <c:v>Item 04</c:v>
                </c:pt>
                <c:pt idx="4">
                  <c:v>Item 05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EB-4FBB-909D-A2FA9E68F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overlap val="100"/>
        <c:axId val="515930368"/>
        <c:axId val="516042752"/>
      </c:barChart>
      <c:catAx>
        <c:axId val="515930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516042752"/>
        <c:crosses val="autoZero"/>
        <c:auto val="1"/>
        <c:lblAlgn val="ctr"/>
        <c:lblOffset val="100"/>
        <c:noMultiLvlLbl val="1"/>
      </c:catAx>
      <c:valAx>
        <c:axId val="5160427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515930368"/>
        <c:crosses val="autoZero"/>
        <c:crossBetween val="between"/>
        <c:majorUnit val="40"/>
        <c:minorUnit val="2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33891098079248E-3"/>
          <c:w val="0.99294436774345696"/>
          <c:h val="0.998661089019207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DD-4143-A47B-19298B6CF379}"/>
              </c:ext>
            </c:extLst>
          </c:dPt>
          <c:dPt>
            <c:idx val="1"/>
            <c:bubble3D val="0"/>
            <c:spPr>
              <a:solidFill>
                <a:srgbClr val="4C5E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DD-4143-A47B-19298B6CF37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DD-4143-A47B-19298B6CF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33891098079248E-3"/>
          <c:w val="0.99294436774345696"/>
          <c:h val="0.998661089019207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D8993"/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3B-46EE-944F-369D1B558AE1}"/>
              </c:ext>
            </c:extLst>
          </c:dPt>
          <c:dPt>
            <c:idx val="1"/>
            <c:bubble3D val="0"/>
            <c:spPr>
              <a:solidFill>
                <a:srgbClr val="DDB77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3B-46EE-944F-369D1B558A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3B-46EE-944F-369D1B558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BEDFD-8D77-4D1C-ABE3-21BFE0179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34D49F-A861-4C32-9319-6628CDE1B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5FBB31-57AC-4F57-997B-77A5E803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1A-436D-4E51-A962-C0B122B046A4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690DF8-3B10-438D-AC91-82C7AEC0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717C3F-8B31-42F1-BBB4-36134B25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6802-6161-4960-802C-330FECAC0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2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1EA3BE-C6B0-47A4-AF6D-5A4AF450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5921A6-BAE9-45F9-AD31-D85CECA7B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4165D9-43AD-4F85-B5BE-E5AD889E7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F8C7D0-14FB-46B3-9A40-DF32B549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1A-436D-4E51-A962-C0B122B046A4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FB33E6-637A-485A-9967-799236EE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92118C-AE37-4D89-8AE2-061E0DC6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6802-6161-4960-802C-330FECAC0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61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444F3B-E661-421D-AC84-83507FE1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5624CE-819F-4758-B158-7F4317BF2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9952C8-B24A-45DD-B71E-CF5B3A79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1A-436D-4E51-A962-C0B122B046A4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A98C01-7FF6-4597-95FF-E9263B8E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1F7226-90AC-4F7F-8569-8C0CC1D7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6802-6161-4960-802C-330FECAC0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3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77A81D6-E72E-4526-B49A-DE106BA0B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31ACE3-A57B-4A9F-A961-88F8F2B9C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D10B63-9007-4945-BD2F-E717CA18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1A-436D-4E51-A962-C0B122B046A4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D23DF-E338-4F37-AD9E-698F1CF0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6DB027-5984-4763-8456-478F141D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6802-6161-4960-802C-330FECAC0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4345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09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88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8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A9920B-CA21-493E-9E18-EB1A921C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A13A0B-9A17-449F-AD5C-BBCD63812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7145FC-6138-45C5-BB7F-9E5C39B0B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1A-436D-4E51-A962-C0B122B046A4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190CB-3133-4697-8DFE-FB046C16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32126B-E7BD-40D8-8E02-5B8A9797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6802-6161-4960-802C-330FECAC0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0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DC47B-253E-4B57-90C1-932435EF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CC1276-FA27-47A3-A9F4-504354AC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5F25C1-6A89-4E8F-BA47-D434E102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1A-436D-4E51-A962-C0B122B046A4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54228A-75E1-4D66-B925-E1C21DE8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C6A54B-96CA-4675-9492-3A0E8BD1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6802-6161-4960-802C-330FECAC0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2D3C96-FDCA-41A4-8503-CB8EED51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9A1BA8-B742-43F8-B306-E05A19728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56115F-1FF2-46D9-9B1A-CC1A4043F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ED7FF-31B6-4F14-9E74-9D349D9BE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1A-436D-4E51-A962-C0B122B046A4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65DF88-3EEA-4C2B-9766-DE4D3646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C1FD2A-C324-41F2-9267-DB29194F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6802-6161-4960-802C-330FECAC0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8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547555-B736-403B-877E-A4CE63CF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C9BC6B-7634-4ADE-A54C-DF5E3F3E6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269F1A-1204-4A32-ADF5-1F014D09D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118AFC-6FBB-4F0E-86A1-C579BA44B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DF77E8-DCE1-4015-94DD-E032989EB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C55FB5-AAF9-4AE4-9A7C-9028FD88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1A-436D-4E51-A962-C0B122B046A4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318105-1A7C-4557-9708-A0818953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3B6282-B981-4753-A4EA-E4F4000F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6802-6161-4960-802C-330FECAC0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4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547555-B736-403B-877E-A4CE63CF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C9BC6B-7634-4ADE-A54C-DF5E3F3E6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269F1A-1204-4A32-ADF5-1F014D09D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118AFC-6FBB-4F0E-86A1-C579BA44B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DF77E8-DCE1-4015-94DD-E032989EB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C55FB5-AAF9-4AE4-9A7C-9028FD88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1A-436D-4E51-A962-C0B122B046A4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318105-1A7C-4557-9708-A0818953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3B6282-B981-4753-A4EA-E4F4000F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6802-6161-4960-802C-330FECAC04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157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1737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08B64-3235-45B9-99CC-1F55BE0F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6B0B2E-6E4D-48B6-9690-9A5848E9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1A-436D-4E51-A962-C0B122B046A4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F89934-4378-4D46-9902-D48D63EB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957D15-AE4A-4D1E-BBF4-889AF56A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6802-6161-4960-802C-330FECAC0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5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5D9603C-65DE-45F1-87D7-196FDF8D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1A-436D-4E51-A962-C0B122B046A4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007492-D0E1-4F69-BC12-D1E1F179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A4703D-C044-4B32-AC91-FC8D8F3C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6802-6161-4960-802C-330FECAC0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658D70-7124-4CCA-A46F-67BF93F9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6CAFC4-C2EC-4008-A5AE-C1A8E939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35AB6F-8610-40E6-98BD-67137BD76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E3049C-4177-4D37-8FD2-89921555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41A-436D-4E51-A962-C0B122B046A4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96ACB2-72F1-45C0-B8BE-009621D1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74068D-D2E6-40E5-9F67-9CE6175A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6802-6161-4960-802C-330FECAC04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4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FA77A1A-937E-4FF6-B2E5-211B2568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7E185D-5AE3-4C6D-8426-D3A5E41A4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123E4-48DC-440A-9D82-295EC9E74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0898241A-436D-4E51-A962-C0B122B046A4}" type="datetimeFigureOut">
              <a:rPr lang="zh-CN" altLang="en-US" smtClean="0"/>
              <a:pPr/>
              <a:t>2022/6/6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3358AA-E132-40B6-9D79-249EA21C2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81B5B4-05B2-4C74-BF24-1B02DDFF1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BE556802-6161-4960-802C-330FECAC04F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954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99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7" r:id="rId13"/>
    <p:sldLayoutId id="2147483698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ea"/>
          <a:ea typeface="+mj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2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68CB428-4C0F-4CE9-9BA0-9615153D9D88}"/>
              </a:ext>
            </a:extLst>
          </p:cNvPr>
          <p:cNvSpPr/>
          <p:nvPr/>
        </p:nvSpPr>
        <p:spPr>
          <a:xfrm>
            <a:off x="0" y="0"/>
            <a:ext cx="12192001" cy="5502442"/>
          </a:xfrm>
          <a:custGeom>
            <a:avLst/>
            <a:gdLst>
              <a:gd name="connsiteX0" fmla="*/ 0 w 12192001"/>
              <a:gd name="connsiteY0" fmla="*/ 0 h 5502442"/>
              <a:gd name="connsiteX1" fmla="*/ 12192001 w 12192001"/>
              <a:gd name="connsiteY1" fmla="*/ 0 h 5502442"/>
              <a:gd name="connsiteX2" fmla="*/ 12192001 w 12192001"/>
              <a:gd name="connsiteY2" fmla="*/ 4296663 h 5502442"/>
              <a:gd name="connsiteX3" fmla="*/ 11926839 w 12192001"/>
              <a:gd name="connsiteY3" fmla="*/ 4434121 h 5502442"/>
              <a:gd name="connsiteX4" fmla="*/ 7091094 w 12192001"/>
              <a:gd name="connsiteY4" fmla="*/ 5502442 h 5502442"/>
              <a:gd name="connsiteX5" fmla="*/ 207863 w 12192001"/>
              <a:gd name="connsiteY5" fmla="*/ 2985230 h 5502442"/>
              <a:gd name="connsiteX6" fmla="*/ 0 w 12192001"/>
              <a:gd name="connsiteY6" fmla="*/ 2762220 h 550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5502442">
                <a:moveTo>
                  <a:pt x="0" y="0"/>
                </a:moveTo>
                <a:lnTo>
                  <a:pt x="12192001" y="0"/>
                </a:lnTo>
                <a:lnTo>
                  <a:pt x="12192001" y="4296663"/>
                </a:lnTo>
                <a:lnTo>
                  <a:pt x="11926839" y="4434121"/>
                </a:lnTo>
                <a:cubicBezTo>
                  <a:pt x="10565119" y="5106528"/>
                  <a:pt x="8895328" y="5502442"/>
                  <a:pt x="7091094" y="5502442"/>
                </a:cubicBezTo>
                <a:cubicBezTo>
                  <a:pt x="4225809" y="5502442"/>
                  <a:pt x="1699593" y="4503935"/>
                  <a:pt x="207863" y="2985230"/>
                </a:cubicBezTo>
                <a:lnTo>
                  <a:pt x="0" y="2762220"/>
                </a:lnTo>
                <a:close/>
              </a:path>
            </a:pathLst>
          </a:custGeom>
          <a:solidFill>
            <a:srgbClr val="4C5E82"/>
          </a:solidFill>
          <a:ln w="76200"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平行四边形 20">
            <a:extLst>
              <a:ext uri="{FF2B5EF4-FFF2-40B4-BE49-F238E27FC236}">
                <a16:creationId xmlns:a16="http://schemas.microsoft.com/office/drawing/2014/main" id="{1AEF2F5A-0E0E-4C68-B9C2-A56938A35DFD}"/>
              </a:ext>
            </a:extLst>
          </p:cNvPr>
          <p:cNvSpPr/>
          <p:nvPr/>
        </p:nvSpPr>
        <p:spPr>
          <a:xfrm>
            <a:off x="806116" y="717979"/>
            <a:ext cx="10579768" cy="5422042"/>
          </a:xfrm>
          <a:prstGeom prst="roundRect">
            <a:avLst>
              <a:gd name="adj" fmla="val 1006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762000" dist="381000" dir="3600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 defTabSz="914377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9D7A84F5-7B4E-4043-BCAA-9DF7361909C3}"/>
              </a:ext>
            </a:extLst>
          </p:cNvPr>
          <p:cNvGrpSpPr/>
          <p:nvPr/>
        </p:nvGrpSpPr>
        <p:grpSpPr>
          <a:xfrm>
            <a:off x="-1794506" y="657804"/>
            <a:ext cx="1210647" cy="579746"/>
            <a:chOff x="8124669" y="1154243"/>
            <a:chExt cx="1596453" cy="764498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826FEFD4-4E03-4C3E-8941-3E2C71CDFA18}"/>
                </a:ext>
              </a:extLst>
            </p:cNvPr>
            <p:cNvSpPr/>
            <p:nvPr/>
          </p:nvSpPr>
          <p:spPr>
            <a:xfrm>
              <a:off x="8124669" y="1154243"/>
              <a:ext cx="764498" cy="764498"/>
            </a:xfrm>
            <a:prstGeom prst="ellipse">
              <a:avLst/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8C62AA9-9A75-49A0-AD6F-575F25606D79}"/>
                </a:ext>
              </a:extLst>
            </p:cNvPr>
            <p:cNvSpPr/>
            <p:nvPr/>
          </p:nvSpPr>
          <p:spPr>
            <a:xfrm>
              <a:off x="8956624" y="1154243"/>
              <a:ext cx="764498" cy="764498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4" name="图片 83" descr="图形用户界面&#10;&#10;描述已自动生成">
            <a:extLst>
              <a:ext uri="{FF2B5EF4-FFF2-40B4-BE49-F238E27FC236}">
                <a16:creationId xmlns:a16="http://schemas.microsoft.com/office/drawing/2014/main" id="{D719F24D-9B91-4F8A-87D3-AA52D14BC5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949" y="753980"/>
            <a:ext cx="7105197" cy="4884824"/>
          </a:xfrm>
          <a:prstGeom prst="rect">
            <a:avLst/>
          </a:prstGeom>
        </p:spPr>
      </p:pic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DC313D79-AFF3-4698-BF54-AC0EF5D39D78}"/>
              </a:ext>
            </a:extLst>
          </p:cNvPr>
          <p:cNvSpPr/>
          <p:nvPr/>
        </p:nvSpPr>
        <p:spPr>
          <a:xfrm>
            <a:off x="0" y="4138863"/>
            <a:ext cx="12192000" cy="2719137"/>
          </a:xfrm>
          <a:custGeom>
            <a:avLst/>
            <a:gdLst>
              <a:gd name="connsiteX0" fmla="*/ 12192000 w 12192000"/>
              <a:gd name="connsiteY0" fmla="*/ 0 h 5162554"/>
              <a:gd name="connsiteX1" fmla="*/ 12192000 w 12192000"/>
              <a:gd name="connsiteY1" fmla="*/ 5162554 h 5162554"/>
              <a:gd name="connsiteX2" fmla="*/ 0 w 12192000"/>
              <a:gd name="connsiteY2" fmla="*/ 5162554 h 5162554"/>
              <a:gd name="connsiteX3" fmla="*/ 0 w 12192000"/>
              <a:gd name="connsiteY3" fmla="*/ 2688608 h 5162554"/>
              <a:gd name="connsiteX4" fmla="*/ 276280 w 12192000"/>
              <a:gd name="connsiteY4" fmla="*/ 2879223 h 5162554"/>
              <a:gd name="connsiteX5" fmla="*/ 4916610 w 12192000"/>
              <a:gd name="connsiteY5" fmla="*/ 4257781 h 5162554"/>
              <a:gd name="connsiteX6" fmla="*/ 12087028 w 12192000"/>
              <a:gd name="connsiteY6" fmla="*/ 195112 h 516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162554">
                <a:moveTo>
                  <a:pt x="12192000" y="0"/>
                </a:moveTo>
                <a:lnTo>
                  <a:pt x="12192000" y="5162554"/>
                </a:lnTo>
                <a:lnTo>
                  <a:pt x="0" y="5162554"/>
                </a:lnTo>
                <a:lnTo>
                  <a:pt x="0" y="2688608"/>
                </a:lnTo>
                <a:lnTo>
                  <a:pt x="276280" y="2879223"/>
                </a:lnTo>
                <a:cubicBezTo>
                  <a:pt x="1593441" y="3748449"/>
                  <a:pt x="3192544" y="4257781"/>
                  <a:pt x="4916610" y="4257781"/>
                </a:cubicBezTo>
                <a:cubicBezTo>
                  <a:pt x="8012892" y="4257781"/>
                  <a:pt x="10706127" y="2615020"/>
                  <a:pt x="12087028" y="195112"/>
                </a:cubicBezTo>
                <a:close/>
              </a:path>
            </a:pathLst>
          </a:custGeom>
          <a:solidFill>
            <a:srgbClr val="4C5E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94" name="图片 93">
            <a:extLst>
              <a:ext uri="{FF2B5EF4-FFF2-40B4-BE49-F238E27FC236}">
                <a16:creationId xmlns:a16="http://schemas.microsoft.com/office/drawing/2014/main" id="{963412C0-0998-408D-8673-D725B36A7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9151" y="1887860"/>
            <a:ext cx="2387219" cy="4666629"/>
          </a:xfrm>
          <a:prstGeom prst="rect">
            <a:avLst/>
          </a:prstGeom>
        </p:spPr>
      </p:pic>
      <p:grpSp>
        <p:nvGrpSpPr>
          <p:cNvPr id="95" name="组合 94">
            <a:extLst>
              <a:ext uri="{FF2B5EF4-FFF2-40B4-BE49-F238E27FC236}">
                <a16:creationId xmlns:a16="http://schemas.microsoft.com/office/drawing/2014/main" id="{5FC1550C-7E99-4794-AAEB-7D21834DF163}"/>
              </a:ext>
            </a:extLst>
          </p:cNvPr>
          <p:cNvGrpSpPr/>
          <p:nvPr/>
        </p:nvGrpSpPr>
        <p:grpSpPr>
          <a:xfrm>
            <a:off x="982692" y="4539915"/>
            <a:ext cx="1680297" cy="468000"/>
            <a:chOff x="1944534" y="4267199"/>
            <a:chExt cx="2094066" cy="583244"/>
          </a:xfrm>
        </p:grpSpPr>
        <p:sp>
          <p:nvSpPr>
            <p:cNvPr id="96" name="矩形: 圆角 95">
              <a:extLst>
                <a:ext uri="{FF2B5EF4-FFF2-40B4-BE49-F238E27FC236}">
                  <a16:creationId xmlns:a16="http://schemas.microsoft.com/office/drawing/2014/main" id="{54EEC8A8-6337-48DA-BAC5-88A1813B8617}"/>
                </a:ext>
              </a:extLst>
            </p:cNvPr>
            <p:cNvSpPr/>
            <p:nvPr/>
          </p:nvSpPr>
          <p:spPr>
            <a:xfrm>
              <a:off x="1944534" y="4267199"/>
              <a:ext cx="2094066" cy="583244"/>
            </a:xfrm>
            <a:prstGeom prst="roundRect">
              <a:avLst>
                <a:gd name="adj" fmla="val 50000"/>
              </a:avLst>
            </a:prstGeom>
            <a:solidFill>
              <a:srgbClr val="DDB776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D8977D10-A215-4007-8859-E711F3CDE21C}"/>
                </a:ext>
              </a:extLst>
            </p:cNvPr>
            <p:cNvSpPr txBox="1"/>
            <p:nvPr/>
          </p:nvSpPr>
          <p:spPr>
            <a:xfrm>
              <a:off x="1967754" y="4335278"/>
              <a:ext cx="2047625" cy="46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jpppt.com</a:t>
              </a:r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8" name="文本框 97">
            <a:extLst>
              <a:ext uri="{FF2B5EF4-FFF2-40B4-BE49-F238E27FC236}">
                <a16:creationId xmlns:a16="http://schemas.microsoft.com/office/drawing/2014/main" id="{9F711C93-F85D-43CA-BB1D-EEBC849524C4}"/>
              </a:ext>
            </a:extLst>
          </p:cNvPr>
          <p:cNvSpPr txBox="1"/>
          <p:nvPr/>
        </p:nvSpPr>
        <p:spPr>
          <a:xfrm>
            <a:off x="1001324" y="1773348"/>
            <a:ext cx="5099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Free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6D65F7E2-968D-49AA-8143-0D11D85DFD97}"/>
              </a:ext>
            </a:extLst>
          </p:cNvPr>
          <p:cNvSpPr/>
          <p:nvPr/>
        </p:nvSpPr>
        <p:spPr>
          <a:xfrm>
            <a:off x="948928" y="2485621"/>
            <a:ext cx="5838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PPT templates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1E76EDCF-DB83-41D6-8DA8-5CF47C47CA82}"/>
              </a:ext>
            </a:extLst>
          </p:cNvPr>
          <p:cNvSpPr/>
          <p:nvPr/>
        </p:nvSpPr>
        <p:spPr>
          <a:xfrm>
            <a:off x="1016740" y="3478039"/>
            <a:ext cx="530188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eaLnBrk="0" hangingPunct="0">
              <a:lnSpc>
                <a:spcPct val="150000"/>
              </a:lnSpc>
              <a:defRPr/>
            </a:pP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Insert the Subtitle of Your Presentation 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7BED1725-C94A-C311-44FD-9672CB1FB1A7}"/>
              </a:ext>
            </a:extLst>
          </p:cNvPr>
          <p:cNvSpPr/>
          <p:nvPr/>
        </p:nvSpPr>
        <p:spPr>
          <a:xfrm>
            <a:off x="9757843" y="13420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648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7" name="TextBox 3">
            <a:hlinkClick r:id="rId4"/>
            <a:extLst>
              <a:ext uri="{FF2B5EF4-FFF2-40B4-BE49-F238E27FC236}">
                <a16:creationId xmlns:a16="http://schemas.microsoft.com/office/drawing/2014/main" id="{D94B2D66-975D-7725-17CA-2FD6EABD986B}"/>
              </a:ext>
            </a:extLst>
          </p:cNvPr>
          <p:cNvSpPr txBox="1"/>
          <p:nvPr/>
        </p:nvSpPr>
        <p:spPr>
          <a:xfrm>
            <a:off x="1082875" y="559981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accel="69000" decel="3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69000" decel="3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accel="69000" decel="3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8" grpId="0"/>
      <p:bldP spid="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E1D24FD-5384-4F3C-A078-0AAADA08DE25}"/>
              </a:ext>
            </a:extLst>
          </p:cNvPr>
          <p:cNvGrpSpPr/>
          <p:nvPr/>
        </p:nvGrpSpPr>
        <p:grpSpPr>
          <a:xfrm>
            <a:off x="747798" y="1755026"/>
            <a:ext cx="2572918" cy="3785510"/>
            <a:chOff x="747798" y="1915446"/>
            <a:chExt cx="2572918" cy="3785510"/>
          </a:xfrm>
        </p:grpSpPr>
        <p:grpSp>
          <p:nvGrpSpPr>
            <p:cNvPr id="8" name="Group 46">
              <a:extLst>
                <a:ext uri="{FF2B5EF4-FFF2-40B4-BE49-F238E27FC236}">
                  <a16:creationId xmlns:a16="http://schemas.microsoft.com/office/drawing/2014/main" id="{DE11FE54-5400-426E-89BF-C5E433204370}"/>
                </a:ext>
              </a:extLst>
            </p:cNvPr>
            <p:cNvGrpSpPr/>
            <p:nvPr/>
          </p:nvGrpSpPr>
          <p:grpSpPr>
            <a:xfrm>
              <a:off x="1352706" y="1915446"/>
              <a:ext cx="1448911" cy="1609806"/>
              <a:chOff x="1345937" y="2262910"/>
              <a:chExt cx="1649412" cy="1832572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6943C83B-4BA0-49CD-B95A-49652244D5AE}"/>
                  </a:ext>
                </a:extLst>
              </p:cNvPr>
              <p:cNvGrpSpPr/>
              <p:nvPr/>
            </p:nvGrpSpPr>
            <p:grpSpPr>
              <a:xfrm>
                <a:off x="1345937" y="2262910"/>
                <a:ext cx="1649412" cy="1832572"/>
                <a:chOff x="2164516" y="1557390"/>
                <a:chExt cx="2559956" cy="2844230"/>
              </a:xfrm>
            </p:grpSpPr>
            <p:sp>
              <p:nvSpPr>
                <p:cNvPr id="12" name="ïślíḋê">
                  <a:extLst>
                    <a:ext uri="{FF2B5EF4-FFF2-40B4-BE49-F238E27FC236}">
                      <a16:creationId xmlns:a16="http://schemas.microsoft.com/office/drawing/2014/main" id="{00414B7A-78D1-4C00-82DC-5CE4529ED174}"/>
                    </a:ext>
                  </a:extLst>
                </p:cNvPr>
                <p:cNvSpPr/>
                <p:nvPr/>
              </p:nvSpPr>
              <p:spPr bwMode="auto">
                <a:xfrm rot="5400000">
                  <a:off x="2022379" y="1699527"/>
                  <a:ext cx="2844230" cy="2559956"/>
                </a:xfrm>
                <a:custGeom>
                  <a:avLst/>
                  <a:gdLst>
                    <a:gd name="T0" fmla="+- 0 10802 6"/>
                    <a:gd name="T1" fmla="*/ T0 w 21593"/>
                    <a:gd name="T2" fmla="+- 0 10804 12"/>
                    <a:gd name="T3" fmla="*/ 10804 h 21584"/>
                    <a:gd name="T4" fmla="+- 0 10802 6"/>
                    <a:gd name="T5" fmla="*/ T4 w 21593"/>
                    <a:gd name="T6" fmla="+- 0 10804 12"/>
                    <a:gd name="T7" fmla="*/ 10804 h 21584"/>
                    <a:gd name="T8" fmla="+- 0 10802 6"/>
                    <a:gd name="T9" fmla="*/ T8 w 21593"/>
                    <a:gd name="T10" fmla="+- 0 10804 12"/>
                    <a:gd name="T11" fmla="*/ 10804 h 21584"/>
                    <a:gd name="T12" fmla="+- 0 10802 6"/>
                    <a:gd name="T13" fmla="*/ T12 w 21593"/>
                    <a:gd name="T14" fmla="+- 0 10804 12"/>
                    <a:gd name="T15" fmla="*/ 10804 h 2158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93" h="21584">
                      <a:moveTo>
                        <a:pt x="6656" y="1"/>
                      </a:moveTo>
                      <a:lnTo>
                        <a:pt x="14911" y="1"/>
                      </a:lnTo>
                      <a:cubicBezTo>
                        <a:pt x="15332" y="-12"/>
                        <a:pt x="15749" y="99"/>
                        <a:pt x="16119" y="322"/>
                      </a:cubicBezTo>
                      <a:cubicBezTo>
                        <a:pt x="16485" y="543"/>
                        <a:pt x="16792" y="865"/>
                        <a:pt x="17011" y="1258"/>
                      </a:cubicBezTo>
                      <a:lnTo>
                        <a:pt x="21227" y="9321"/>
                      </a:lnTo>
                      <a:cubicBezTo>
                        <a:pt x="21466" y="9771"/>
                        <a:pt x="21593" y="10284"/>
                        <a:pt x="21593" y="10806"/>
                      </a:cubicBezTo>
                      <a:cubicBezTo>
                        <a:pt x="21594" y="11332"/>
                        <a:pt x="21468" y="11848"/>
                        <a:pt x="21227" y="12301"/>
                      </a:cubicBezTo>
                      <a:lnTo>
                        <a:pt x="17115" y="20182"/>
                      </a:lnTo>
                      <a:cubicBezTo>
                        <a:pt x="16872" y="20590"/>
                        <a:pt x="16545" y="20928"/>
                        <a:pt x="16163" y="21171"/>
                      </a:cubicBezTo>
                      <a:cubicBezTo>
                        <a:pt x="15730" y="21445"/>
                        <a:pt x="15238" y="21588"/>
                        <a:pt x="14739" y="21584"/>
                      </a:cubicBezTo>
                      <a:lnTo>
                        <a:pt x="6530" y="21584"/>
                      </a:lnTo>
                      <a:cubicBezTo>
                        <a:pt x="6109" y="21572"/>
                        <a:pt x="5698" y="21443"/>
                        <a:pt x="5333" y="21207"/>
                      </a:cubicBezTo>
                      <a:cubicBezTo>
                        <a:pt x="4953" y="20962"/>
                        <a:pt x="4637" y="20609"/>
                        <a:pt x="4418" y="20186"/>
                      </a:cubicBezTo>
                      <a:lnTo>
                        <a:pt x="259" y="12100"/>
                      </a:lnTo>
                      <a:cubicBezTo>
                        <a:pt x="82" y="11664"/>
                        <a:pt x="-6" y="11190"/>
                        <a:pt x="1" y="10712"/>
                      </a:cubicBezTo>
                      <a:cubicBezTo>
                        <a:pt x="7" y="10269"/>
                        <a:pt x="95" y="9832"/>
                        <a:pt x="259" y="9428"/>
                      </a:cubicBezTo>
                      <a:lnTo>
                        <a:pt x="4560" y="1235"/>
                      </a:lnTo>
                      <a:cubicBezTo>
                        <a:pt x="4794" y="841"/>
                        <a:pt x="5116" y="521"/>
                        <a:pt x="5494" y="305"/>
                      </a:cubicBezTo>
                      <a:cubicBezTo>
                        <a:pt x="5853" y="100"/>
                        <a:pt x="6252" y="-5"/>
                        <a:pt x="6656" y="1"/>
                      </a:cubicBezTo>
                      <a:close/>
                    </a:path>
                  </a:pathLst>
                </a:custGeom>
                <a:solidFill>
                  <a:srgbClr val="4C5E82"/>
                </a:solidFill>
                <a:ln w="12700">
                  <a:solidFill>
                    <a:srgbClr val="FFFFFF">
                      <a:lumMod val="85000"/>
                    </a:srgbClr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1275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ïślíḋê">
                  <a:extLst>
                    <a:ext uri="{FF2B5EF4-FFF2-40B4-BE49-F238E27FC236}">
                      <a16:creationId xmlns:a16="http://schemas.microsoft.com/office/drawing/2014/main" id="{A165E270-1E22-4454-BCD2-43FDAA0422B1}"/>
                    </a:ext>
                  </a:extLst>
                </p:cNvPr>
                <p:cNvSpPr/>
                <p:nvPr/>
              </p:nvSpPr>
              <p:spPr bwMode="auto">
                <a:xfrm rot="5400000">
                  <a:off x="2328937" y="1975445"/>
                  <a:ext cx="2231115" cy="2008121"/>
                </a:xfrm>
                <a:custGeom>
                  <a:avLst/>
                  <a:gdLst>
                    <a:gd name="T0" fmla="+- 0 10802 6"/>
                    <a:gd name="T1" fmla="*/ T0 w 21593"/>
                    <a:gd name="T2" fmla="+- 0 10804 12"/>
                    <a:gd name="T3" fmla="*/ 10804 h 21584"/>
                    <a:gd name="T4" fmla="+- 0 10802 6"/>
                    <a:gd name="T5" fmla="*/ T4 w 21593"/>
                    <a:gd name="T6" fmla="+- 0 10804 12"/>
                    <a:gd name="T7" fmla="*/ 10804 h 21584"/>
                    <a:gd name="T8" fmla="+- 0 10802 6"/>
                    <a:gd name="T9" fmla="*/ T8 w 21593"/>
                    <a:gd name="T10" fmla="+- 0 10804 12"/>
                    <a:gd name="T11" fmla="*/ 10804 h 21584"/>
                    <a:gd name="T12" fmla="+- 0 10802 6"/>
                    <a:gd name="T13" fmla="*/ T12 w 21593"/>
                    <a:gd name="T14" fmla="+- 0 10804 12"/>
                    <a:gd name="T15" fmla="*/ 10804 h 2158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93" h="21584">
                      <a:moveTo>
                        <a:pt x="6656" y="1"/>
                      </a:moveTo>
                      <a:lnTo>
                        <a:pt x="14911" y="1"/>
                      </a:lnTo>
                      <a:cubicBezTo>
                        <a:pt x="15332" y="-12"/>
                        <a:pt x="15749" y="99"/>
                        <a:pt x="16119" y="322"/>
                      </a:cubicBezTo>
                      <a:cubicBezTo>
                        <a:pt x="16485" y="543"/>
                        <a:pt x="16792" y="865"/>
                        <a:pt x="17011" y="1258"/>
                      </a:cubicBezTo>
                      <a:lnTo>
                        <a:pt x="21227" y="9321"/>
                      </a:lnTo>
                      <a:cubicBezTo>
                        <a:pt x="21466" y="9771"/>
                        <a:pt x="21593" y="10284"/>
                        <a:pt x="21593" y="10806"/>
                      </a:cubicBezTo>
                      <a:cubicBezTo>
                        <a:pt x="21594" y="11332"/>
                        <a:pt x="21468" y="11848"/>
                        <a:pt x="21227" y="12301"/>
                      </a:cubicBezTo>
                      <a:lnTo>
                        <a:pt x="17115" y="20182"/>
                      </a:lnTo>
                      <a:cubicBezTo>
                        <a:pt x="16872" y="20590"/>
                        <a:pt x="16545" y="20928"/>
                        <a:pt x="16163" y="21171"/>
                      </a:cubicBezTo>
                      <a:cubicBezTo>
                        <a:pt x="15730" y="21445"/>
                        <a:pt x="15238" y="21588"/>
                        <a:pt x="14739" y="21584"/>
                      </a:cubicBezTo>
                      <a:lnTo>
                        <a:pt x="6530" y="21584"/>
                      </a:lnTo>
                      <a:cubicBezTo>
                        <a:pt x="6109" y="21572"/>
                        <a:pt x="5698" y="21443"/>
                        <a:pt x="5333" y="21207"/>
                      </a:cubicBezTo>
                      <a:cubicBezTo>
                        <a:pt x="4953" y="20962"/>
                        <a:pt x="4637" y="20609"/>
                        <a:pt x="4418" y="20186"/>
                      </a:cubicBezTo>
                      <a:lnTo>
                        <a:pt x="259" y="12100"/>
                      </a:lnTo>
                      <a:cubicBezTo>
                        <a:pt x="82" y="11664"/>
                        <a:pt x="-6" y="11190"/>
                        <a:pt x="1" y="10712"/>
                      </a:cubicBezTo>
                      <a:cubicBezTo>
                        <a:pt x="7" y="10269"/>
                        <a:pt x="95" y="9832"/>
                        <a:pt x="259" y="9428"/>
                      </a:cubicBezTo>
                      <a:lnTo>
                        <a:pt x="4560" y="1235"/>
                      </a:lnTo>
                      <a:cubicBezTo>
                        <a:pt x="4794" y="841"/>
                        <a:pt x="5116" y="521"/>
                        <a:pt x="5494" y="305"/>
                      </a:cubicBezTo>
                      <a:cubicBezTo>
                        <a:pt x="5853" y="100"/>
                        <a:pt x="6252" y="-5"/>
                        <a:pt x="6656" y="1"/>
                      </a:cubicBezTo>
                      <a:close/>
                    </a:path>
                  </a:pathLst>
                </a:custGeom>
                <a:solidFill>
                  <a:srgbClr val="4C5E82"/>
                </a:solidFill>
                <a:ln w="571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1275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Oval 45">
                <a:extLst>
                  <a:ext uri="{FF2B5EF4-FFF2-40B4-BE49-F238E27FC236}">
                    <a16:creationId xmlns:a16="http://schemas.microsoft.com/office/drawing/2014/main" id="{BED101D5-3448-45FB-A919-65E610CB780F}"/>
                  </a:ext>
                </a:extLst>
              </p:cNvPr>
              <p:cNvSpPr/>
              <p:nvPr/>
            </p:nvSpPr>
            <p:spPr>
              <a:xfrm>
                <a:off x="1810847" y="2820092"/>
                <a:ext cx="719592" cy="718206"/>
              </a:xfrm>
              <a:custGeom>
                <a:avLst/>
                <a:gdLst>
                  <a:gd name="connsiteX0" fmla="*/ 579996 w 605912"/>
                  <a:gd name="connsiteY0" fmla="*/ 331577 h 604745"/>
                  <a:gd name="connsiteX1" fmla="*/ 599400 w 605912"/>
                  <a:gd name="connsiteY1" fmla="*/ 361244 h 604745"/>
                  <a:gd name="connsiteX2" fmla="*/ 590394 w 605912"/>
                  <a:gd name="connsiteY2" fmla="*/ 401201 h 604745"/>
                  <a:gd name="connsiteX3" fmla="*/ 335366 w 605912"/>
                  <a:gd name="connsiteY3" fmla="*/ 603027 h 604745"/>
                  <a:gd name="connsiteX4" fmla="*/ 58427 w 605912"/>
                  <a:gd name="connsiteY4" fmla="*/ 480652 h 604745"/>
                  <a:gd name="connsiteX5" fmla="*/ 50814 w 605912"/>
                  <a:gd name="connsiteY5" fmla="*/ 515510 h 604745"/>
                  <a:gd name="connsiteX6" fmla="*/ 19806 w 605912"/>
                  <a:gd name="connsiteY6" fmla="*/ 536091 h 604745"/>
                  <a:gd name="connsiteX7" fmla="*/ 495 w 605912"/>
                  <a:gd name="connsiteY7" fmla="*/ 506517 h 604745"/>
                  <a:gd name="connsiteX8" fmla="*/ 22405 w 605912"/>
                  <a:gd name="connsiteY8" fmla="*/ 404909 h 604745"/>
                  <a:gd name="connsiteX9" fmla="*/ 53413 w 605912"/>
                  <a:gd name="connsiteY9" fmla="*/ 385626 h 604745"/>
                  <a:gd name="connsiteX10" fmla="*/ 153772 w 605912"/>
                  <a:gd name="connsiteY10" fmla="*/ 407505 h 604745"/>
                  <a:gd name="connsiteX11" fmla="*/ 173083 w 605912"/>
                  <a:gd name="connsiteY11" fmla="*/ 437079 h 604745"/>
                  <a:gd name="connsiteX12" fmla="*/ 143467 w 605912"/>
                  <a:gd name="connsiteY12" fmla="*/ 456362 h 604745"/>
                  <a:gd name="connsiteX13" fmla="*/ 95841 w 605912"/>
                  <a:gd name="connsiteY13" fmla="*/ 445794 h 604745"/>
                  <a:gd name="connsiteX14" fmla="*/ 330167 w 605912"/>
                  <a:gd name="connsiteY14" fmla="*/ 552779 h 604745"/>
                  <a:gd name="connsiteX15" fmla="*/ 539704 w 605912"/>
                  <a:gd name="connsiteY15" fmla="*/ 392208 h 604745"/>
                  <a:gd name="connsiteX16" fmla="*/ 550381 w 605912"/>
                  <a:gd name="connsiteY16" fmla="*/ 350861 h 604745"/>
                  <a:gd name="connsiteX17" fmla="*/ 579996 w 605912"/>
                  <a:gd name="connsiteY17" fmla="*/ 331577 h 604745"/>
                  <a:gd name="connsiteX18" fmla="*/ 551796 w 605912"/>
                  <a:gd name="connsiteY18" fmla="*/ 173561 h 604745"/>
                  <a:gd name="connsiteX19" fmla="*/ 585238 w 605912"/>
                  <a:gd name="connsiteY19" fmla="*/ 187651 h 604745"/>
                  <a:gd name="connsiteX20" fmla="*/ 605767 w 605912"/>
                  <a:gd name="connsiteY20" fmla="*/ 269970 h 604745"/>
                  <a:gd name="connsiteX21" fmla="*/ 582637 w 605912"/>
                  <a:gd name="connsiteY21" fmla="*/ 299542 h 604745"/>
                  <a:gd name="connsiteX22" fmla="*/ 554211 w 605912"/>
                  <a:gd name="connsiteY22" fmla="*/ 275069 h 604745"/>
                  <a:gd name="connsiteX23" fmla="*/ 537490 w 605912"/>
                  <a:gd name="connsiteY23" fmla="*/ 206933 h 604745"/>
                  <a:gd name="connsiteX24" fmla="*/ 551796 w 605912"/>
                  <a:gd name="connsiteY24" fmla="*/ 173561 h 604745"/>
                  <a:gd name="connsiteX25" fmla="*/ 322443 w 605912"/>
                  <a:gd name="connsiteY25" fmla="*/ 100626 h 604745"/>
                  <a:gd name="connsiteX26" fmla="*/ 348253 w 605912"/>
                  <a:gd name="connsiteY26" fmla="*/ 126390 h 604745"/>
                  <a:gd name="connsiteX27" fmla="*/ 348253 w 605912"/>
                  <a:gd name="connsiteY27" fmla="*/ 302105 h 604745"/>
                  <a:gd name="connsiteX28" fmla="*/ 322443 w 605912"/>
                  <a:gd name="connsiteY28" fmla="*/ 327776 h 604745"/>
                  <a:gd name="connsiteX29" fmla="*/ 203790 w 605912"/>
                  <a:gd name="connsiteY29" fmla="*/ 327776 h 604745"/>
                  <a:gd name="connsiteX30" fmla="*/ 177979 w 605912"/>
                  <a:gd name="connsiteY30" fmla="*/ 302105 h 604745"/>
                  <a:gd name="connsiteX31" fmla="*/ 203790 w 605912"/>
                  <a:gd name="connsiteY31" fmla="*/ 276341 h 604745"/>
                  <a:gd name="connsiteX32" fmla="*/ 296725 w 605912"/>
                  <a:gd name="connsiteY32" fmla="*/ 276341 h 604745"/>
                  <a:gd name="connsiteX33" fmla="*/ 296725 w 605912"/>
                  <a:gd name="connsiteY33" fmla="*/ 126390 h 604745"/>
                  <a:gd name="connsiteX34" fmla="*/ 322443 w 605912"/>
                  <a:gd name="connsiteY34" fmla="*/ 100626 h 604745"/>
                  <a:gd name="connsiteX35" fmla="*/ 92559 w 605912"/>
                  <a:gd name="connsiteY35" fmla="*/ 94430 h 604745"/>
                  <a:gd name="connsiteX36" fmla="*/ 111053 w 605912"/>
                  <a:gd name="connsiteY36" fmla="*/ 100399 h 604745"/>
                  <a:gd name="connsiteX37" fmla="*/ 113652 w 605912"/>
                  <a:gd name="connsiteY37" fmla="*/ 136379 h 604745"/>
                  <a:gd name="connsiteX38" fmla="*/ 93139 w 605912"/>
                  <a:gd name="connsiteY38" fmla="*/ 163271 h 604745"/>
                  <a:gd name="connsiteX39" fmla="*/ 57125 w 605912"/>
                  <a:gd name="connsiteY39" fmla="*/ 170967 h 604745"/>
                  <a:gd name="connsiteX40" fmla="*/ 49328 w 605912"/>
                  <a:gd name="connsiteY40" fmla="*/ 136379 h 604745"/>
                  <a:gd name="connsiteX41" fmla="*/ 75039 w 605912"/>
                  <a:gd name="connsiteY41" fmla="*/ 102996 h 604745"/>
                  <a:gd name="connsiteX42" fmla="*/ 92559 w 605912"/>
                  <a:gd name="connsiteY42" fmla="*/ 94430 h 604745"/>
                  <a:gd name="connsiteX43" fmla="*/ 454317 w 605912"/>
                  <a:gd name="connsiteY43" fmla="*/ 48612 h 604745"/>
                  <a:gd name="connsiteX44" fmla="*/ 473157 w 605912"/>
                  <a:gd name="connsiteY44" fmla="*/ 52646 h 604745"/>
                  <a:gd name="connsiteX45" fmla="*/ 537512 w 605912"/>
                  <a:gd name="connsiteY45" fmla="*/ 111896 h 604745"/>
                  <a:gd name="connsiteX46" fmla="*/ 533704 w 605912"/>
                  <a:gd name="connsiteY46" fmla="*/ 147872 h 604745"/>
                  <a:gd name="connsiteX47" fmla="*/ 498880 w 605912"/>
                  <a:gd name="connsiteY47" fmla="*/ 143977 h 604745"/>
                  <a:gd name="connsiteX48" fmla="*/ 444833 w 605912"/>
                  <a:gd name="connsiteY48" fmla="*/ 93814 h 604745"/>
                  <a:gd name="connsiteX49" fmla="*/ 438333 w 605912"/>
                  <a:gd name="connsiteY49" fmla="*/ 59043 h 604745"/>
                  <a:gd name="connsiteX50" fmla="*/ 454317 w 605912"/>
                  <a:gd name="connsiteY50" fmla="*/ 48612 h 604745"/>
                  <a:gd name="connsiteX51" fmla="*/ 220720 w 605912"/>
                  <a:gd name="connsiteY51" fmla="*/ 11442 h 604745"/>
                  <a:gd name="connsiteX52" fmla="*/ 251724 w 605912"/>
                  <a:gd name="connsiteY52" fmla="*/ 29418 h 604745"/>
                  <a:gd name="connsiteX53" fmla="*/ 233623 w 605912"/>
                  <a:gd name="connsiteY53" fmla="*/ 60368 h 604745"/>
                  <a:gd name="connsiteX54" fmla="*/ 166693 w 605912"/>
                  <a:gd name="connsiteY54" fmla="*/ 89834 h 604745"/>
                  <a:gd name="connsiteX55" fmla="*/ 133275 w 605912"/>
                  <a:gd name="connsiteY55" fmla="*/ 80846 h 604745"/>
                  <a:gd name="connsiteX56" fmla="*/ 140887 w 605912"/>
                  <a:gd name="connsiteY56" fmla="*/ 46097 h 604745"/>
                  <a:gd name="connsiteX57" fmla="*/ 220720 w 605912"/>
                  <a:gd name="connsiteY57" fmla="*/ 11442 h 604745"/>
                  <a:gd name="connsiteX58" fmla="*/ 309640 w 605912"/>
                  <a:gd name="connsiteY58" fmla="*/ 0 h 604745"/>
                  <a:gd name="connsiteX59" fmla="*/ 395899 w 605912"/>
                  <a:gd name="connsiteY59" fmla="*/ 14101 h 604745"/>
                  <a:gd name="connsiteX60" fmla="*/ 412612 w 605912"/>
                  <a:gd name="connsiteY60" fmla="*/ 46292 h 604745"/>
                  <a:gd name="connsiteX61" fmla="*/ 380393 w 605912"/>
                  <a:gd name="connsiteY61" fmla="*/ 61692 h 604745"/>
                  <a:gd name="connsiteX62" fmla="*/ 308247 w 605912"/>
                  <a:gd name="connsiteY62" fmla="*/ 50096 h 604745"/>
                  <a:gd name="connsiteX63" fmla="*/ 283827 w 605912"/>
                  <a:gd name="connsiteY63" fmla="*/ 24491 h 604745"/>
                  <a:gd name="connsiteX64" fmla="*/ 309640 w 605912"/>
                  <a:gd name="connsiteY64" fmla="*/ 0 h 60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605912" h="604745">
                    <a:moveTo>
                      <a:pt x="579996" y="331577"/>
                    </a:moveTo>
                    <a:cubicBezTo>
                      <a:pt x="594201" y="334173"/>
                      <a:pt x="603206" y="347060"/>
                      <a:pt x="599400" y="361244"/>
                    </a:cubicBezTo>
                    <a:cubicBezTo>
                      <a:pt x="597450" y="371071"/>
                      <a:pt x="591601" y="397956"/>
                      <a:pt x="590394" y="401201"/>
                    </a:cubicBezTo>
                    <a:cubicBezTo>
                      <a:pt x="551773" y="511709"/>
                      <a:pt x="452436" y="590418"/>
                      <a:pt x="335366" y="603027"/>
                    </a:cubicBezTo>
                    <a:cubicBezTo>
                      <a:pt x="219224" y="615542"/>
                      <a:pt x="115801" y="558156"/>
                      <a:pt x="58427" y="480652"/>
                    </a:cubicBezTo>
                    <a:lnTo>
                      <a:pt x="50814" y="515510"/>
                    </a:lnTo>
                    <a:cubicBezTo>
                      <a:pt x="46822" y="528397"/>
                      <a:pt x="35588" y="537667"/>
                      <a:pt x="19806" y="536091"/>
                    </a:cubicBezTo>
                    <a:cubicBezTo>
                      <a:pt x="5694" y="533496"/>
                      <a:pt x="-2104" y="519404"/>
                      <a:pt x="495" y="506517"/>
                    </a:cubicBezTo>
                    <a:lnTo>
                      <a:pt x="22405" y="404909"/>
                    </a:lnTo>
                    <a:cubicBezTo>
                      <a:pt x="26862" y="385626"/>
                      <a:pt x="46915" y="384421"/>
                      <a:pt x="53413" y="385626"/>
                    </a:cubicBezTo>
                    <a:lnTo>
                      <a:pt x="153772" y="407505"/>
                    </a:lnTo>
                    <a:cubicBezTo>
                      <a:pt x="167884" y="410101"/>
                      <a:pt x="175682" y="424193"/>
                      <a:pt x="173083" y="437079"/>
                    </a:cubicBezTo>
                    <a:cubicBezTo>
                      <a:pt x="170483" y="451171"/>
                      <a:pt x="156372" y="458958"/>
                      <a:pt x="143467" y="456362"/>
                    </a:cubicBezTo>
                    <a:lnTo>
                      <a:pt x="95841" y="445794"/>
                    </a:lnTo>
                    <a:cubicBezTo>
                      <a:pt x="147924" y="520702"/>
                      <a:pt x="237792" y="562420"/>
                      <a:pt x="330167" y="552779"/>
                    </a:cubicBezTo>
                    <a:cubicBezTo>
                      <a:pt x="424027" y="542766"/>
                      <a:pt x="505725" y="480559"/>
                      <a:pt x="539704" y="392208"/>
                    </a:cubicBezTo>
                    <a:cubicBezTo>
                      <a:pt x="539890" y="389613"/>
                      <a:pt x="547781" y="362542"/>
                      <a:pt x="550381" y="350861"/>
                    </a:cubicBezTo>
                    <a:cubicBezTo>
                      <a:pt x="552980" y="336769"/>
                      <a:pt x="565885" y="327776"/>
                      <a:pt x="579996" y="331577"/>
                    </a:cubicBezTo>
                    <a:close/>
                    <a:moveTo>
                      <a:pt x="551796" y="173561"/>
                    </a:moveTo>
                    <a:cubicBezTo>
                      <a:pt x="564615" y="168369"/>
                      <a:pt x="578735" y="174766"/>
                      <a:pt x="585238" y="187651"/>
                    </a:cubicBezTo>
                    <a:cubicBezTo>
                      <a:pt x="595456" y="213329"/>
                      <a:pt x="603166" y="241696"/>
                      <a:pt x="605767" y="269970"/>
                    </a:cubicBezTo>
                    <a:cubicBezTo>
                      <a:pt x="605767" y="269970"/>
                      <a:pt x="609204" y="296019"/>
                      <a:pt x="582637" y="299542"/>
                    </a:cubicBezTo>
                    <a:cubicBezTo>
                      <a:pt x="555697" y="303713"/>
                      <a:pt x="554211" y="275069"/>
                      <a:pt x="554211" y="275069"/>
                    </a:cubicBezTo>
                    <a:cubicBezTo>
                      <a:pt x="551610" y="251893"/>
                      <a:pt x="546594" y="228811"/>
                      <a:pt x="537490" y="206933"/>
                    </a:cubicBezTo>
                    <a:cubicBezTo>
                      <a:pt x="532288" y="194048"/>
                      <a:pt x="538791" y="179957"/>
                      <a:pt x="551796" y="173561"/>
                    </a:cubicBezTo>
                    <a:close/>
                    <a:moveTo>
                      <a:pt x="322443" y="100626"/>
                    </a:moveTo>
                    <a:cubicBezTo>
                      <a:pt x="336555" y="100626"/>
                      <a:pt x="348253" y="112303"/>
                      <a:pt x="348253" y="126390"/>
                    </a:cubicBezTo>
                    <a:lnTo>
                      <a:pt x="348253" y="302105"/>
                    </a:lnTo>
                    <a:cubicBezTo>
                      <a:pt x="346953" y="316192"/>
                      <a:pt x="336555" y="327776"/>
                      <a:pt x="322443" y="327776"/>
                    </a:cubicBezTo>
                    <a:lnTo>
                      <a:pt x="203790" y="327776"/>
                    </a:lnTo>
                    <a:cubicBezTo>
                      <a:pt x="189492" y="327776"/>
                      <a:pt x="177979" y="316192"/>
                      <a:pt x="177979" y="302105"/>
                    </a:cubicBezTo>
                    <a:cubicBezTo>
                      <a:pt x="177979" y="288018"/>
                      <a:pt x="189677" y="276341"/>
                      <a:pt x="203790" y="276341"/>
                    </a:cubicBezTo>
                    <a:lnTo>
                      <a:pt x="296725" y="276341"/>
                    </a:lnTo>
                    <a:lnTo>
                      <a:pt x="296725" y="126390"/>
                    </a:lnTo>
                    <a:cubicBezTo>
                      <a:pt x="296725" y="112303"/>
                      <a:pt x="308331" y="100626"/>
                      <a:pt x="322443" y="100626"/>
                    </a:cubicBezTo>
                    <a:close/>
                    <a:moveTo>
                      <a:pt x="92559" y="94430"/>
                    </a:moveTo>
                    <a:cubicBezTo>
                      <a:pt x="99149" y="93931"/>
                      <a:pt x="105902" y="95856"/>
                      <a:pt x="111053" y="100399"/>
                    </a:cubicBezTo>
                    <a:cubicBezTo>
                      <a:pt x="121356" y="109395"/>
                      <a:pt x="122656" y="126086"/>
                      <a:pt x="113652" y="136379"/>
                    </a:cubicBezTo>
                    <a:cubicBezTo>
                      <a:pt x="105948" y="145281"/>
                      <a:pt x="99544" y="154276"/>
                      <a:pt x="93139" y="163271"/>
                    </a:cubicBezTo>
                    <a:cubicBezTo>
                      <a:pt x="76988" y="181353"/>
                      <a:pt x="62323" y="173564"/>
                      <a:pt x="57125" y="170967"/>
                    </a:cubicBezTo>
                    <a:cubicBezTo>
                      <a:pt x="45615" y="163178"/>
                      <a:pt x="41717" y="147878"/>
                      <a:pt x="49328" y="136379"/>
                    </a:cubicBezTo>
                    <a:cubicBezTo>
                      <a:pt x="56939" y="124881"/>
                      <a:pt x="66036" y="113197"/>
                      <a:pt x="75039" y="102996"/>
                    </a:cubicBezTo>
                    <a:cubicBezTo>
                      <a:pt x="79541" y="97849"/>
                      <a:pt x="85969" y="94928"/>
                      <a:pt x="92559" y="94430"/>
                    </a:cubicBezTo>
                    <a:close/>
                    <a:moveTo>
                      <a:pt x="454317" y="48612"/>
                    </a:moveTo>
                    <a:cubicBezTo>
                      <a:pt x="460597" y="47500"/>
                      <a:pt x="467353" y="48798"/>
                      <a:pt x="473157" y="52646"/>
                    </a:cubicBezTo>
                    <a:cubicBezTo>
                      <a:pt x="497580" y="69428"/>
                      <a:pt x="519496" y="90013"/>
                      <a:pt x="537512" y="111896"/>
                    </a:cubicBezTo>
                    <a:cubicBezTo>
                      <a:pt x="546612" y="122095"/>
                      <a:pt x="544012" y="138785"/>
                      <a:pt x="533704" y="147872"/>
                    </a:cubicBezTo>
                    <a:cubicBezTo>
                      <a:pt x="529897" y="152415"/>
                      <a:pt x="510395" y="158349"/>
                      <a:pt x="498880" y="143977"/>
                    </a:cubicBezTo>
                    <a:cubicBezTo>
                      <a:pt x="483465" y="124691"/>
                      <a:pt x="465356" y="107908"/>
                      <a:pt x="444833" y="93814"/>
                    </a:cubicBezTo>
                    <a:cubicBezTo>
                      <a:pt x="433132" y="86026"/>
                      <a:pt x="430532" y="70726"/>
                      <a:pt x="438333" y="59043"/>
                    </a:cubicBezTo>
                    <a:cubicBezTo>
                      <a:pt x="442233" y="53248"/>
                      <a:pt x="448037" y="49725"/>
                      <a:pt x="454317" y="48612"/>
                    </a:cubicBezTo>
                    <a:close/>
                    <a:moveTo>
                      <a:pt x="220720" y="11442"/>
                    </a:moveTo>
                    <a:cubicBezTo>
                      <a:pt x="233623" y="7550"/>
                      <a:pt x="247826" y="15333"/>
                      <a:pt x="251724" y="29418"/>
                    </a:cubicBezTo>
                    <a:cubicBezTo>
                      <a:pt x="255530" y="42298"/>
                      <a:pt x="247733" y="56476"/>
                      <a:pt x="233623" y="60368"/>
                    </a:cubicBezTo>
                    <a:cubicBezTo>
                      <a:pt x="210509" y="66761"/>
                      <a:pt x="187209" y="77047"/>
                      <a:pt x="166693" y="89834"/>
                    </a:cubicBezTo>
                    <a:cubicBezTo>
                      <a:pt x="149242" y="96321"/>
                      <a:pt x="138288" y="88630"/>
                      <a:pt x="133275" y="80846"/>
                    </a:cubicBezTo>
                    <a:cubicBezTo>
                      <a:pt x="125478" y="69263"/>
                      <a:pt x="129284" y="53789"/>
                      <a:pt x="140887" y="46097"/>
                    </a:cubicBezTo>
                    <a:cubicBezTo>
                      <a:pt x="165394" y="30715"/>
                      <a:pt x="192407" y="19040"/>
                      <a:pt x="220720" y="11442"/>
                    </a:cubicBezTo>
                    <a:close/>
                    <a:moveTo>
                      <a:pt x="309640" y="0"/>
                    </a:moveTo>
                    <a:cubicBezTo>
                      <a:pt x="339167" y="0"/>
                      <a:pt x="367579" y="5102"/>
                      <a:pt x="395899" y="14101"/>
                    </a:cubicBezTo>
                    <a:cubicBezTo>
                      <a:pt x="408805" y="17904"/>
                      <a:pt x="416419" y="32191"/>
                      <a:pt x="412612" y="46292"/>
                    </a:cubicBezTo>
                    <a:cubicBezTo>
                      <a:pt x="407413" y="56497"/>
                      <a:pt x="395992" y="66331"/>
                      <a:pt x="380393" y="61692"/>
                    </a:cubicBezTo>
                    <a:cubicBezTo>
                      <a:pt x="357180" y="53899"/>
                      <a:pt x="332760" y="50096"/>
                      <a:pt x="308247" y="50096"/>
                    </a:cubicBezTo>
                    <a:cubicBezTo>
                      <a:pt x="294134" y="50096"/>
                      <a:pt x="283827" y="38685"/>
                      <a:pt x="283827" y="24491"/>
                    </a:cubicBezTo>
                    <a:cubicBezTo>
                      <a:pt x="283827" y="10297"/>
                      <a:pt x="295527" y="0"/>
                      <a:pt x="309640" y="0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163C435C-8D5D-4E25-99C8-ECE3238929DD}"/>
                </a:ext>
              </a:extLst>
            </p:cNvPr>
            <p:cNvSpPr txBox="1"/>
            <p:nvPr/>
          </p:nvSpPr>
          <p:spPr>
            <a:xfrm>
              <a:off x="747798" y="3669631"/>
              <a:ext cx="2572918" cy="203132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E8CE23C-D274-413C-B69E-34BBFCA72346}"/>
              </a:ext>
            </a:extLst>
          </p:cNvPr>
          <p:cNvGrpSpPr/>
          <p:nvPr/>
        </p:nvGrpSpPr>
        <p:grpSpPr>
          <a:xfrm>
            <a:off x="3458914" y="1755026"/>
            <a:ext cx="2572918" cy="3785510"/>
            <a:chOff x="3458914" y="1915446"/>
            <a:chExt cx="2572918" cy="3785510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F3308321-B483-4D09-ACFF-69180841E6DA}"/>
                </a:ext>
              </a:extLst>
            </p:cNvPr>
            <p:cNvGrpSpPr/>
            <p:nvPr/>
          </p:nvGrpSpPr>
          <p:grpSpPr>
            <a:xfrm>
              <a:off x="4039812" y="1915446"/>
              <a:ext cx="1448911" cy="1609806"/>
              <a:chOff x="1345937" y="2262910"/>
              <a:chExt cx="1649412" cy="1832572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6C301ECE-9D6A-490B-A78F-523EA9F8AB01}"/>
                  </a:ext>
                </a:extLst>
              </p:cNvPr>
              <p:cNvGrpSpPr/>
              <p:nvPr/>
            </p:nvGrpSpPr>
            <p:grpSpPr>
              <a:xfrm>
                <a:off x="1345937" y="2262910"/>
                <a:ext cx="1649412" cy="1832572"/>
                <a:chOff x="2164516" y="1557390"/>
                <a:chExt cx="2559956" cy="2844230"/>
              </a:xfrm>
            </p:grpSpPr>
            <p:sp>
              <p:nvSpPr>
                <p:cNvPr id="19" name="ïślíḋê">
                  <a:extLst>
                    <a:ext uri="{FF2B5EF4-FFF2-40B4-BE49-F238E27FC236}">
                      <a16:creationId xmlns:a16="http://schemas.microsoft.com/office/drawing/2014/main" id="{E91875C7-BDAA-40E5-AF87-5D5A191CEFCB}"/>
                    </a:ext>
                  </a:extLst>
                </p:cNvPr>
                <p:cNvSpPr/>
                <p:nvPr/>
              </p:nvSpPr>
              <p:spPr bwMode="auto">
                <a:xfrm rot="5400000">
                  <a:off x="2022379" y="1699527"/>
                  <a:ext cx="2844230" cy="2559956"/>
                </a:xfrm>
                <a:custGeom>
                  <a:avLst/>
                  <a:gdLst>
                    <a:gd name="T0" fmla="+- 0 10802 6"/>
                    <a:gd name="T1" fmla="*/ T0 w 21593"/>
                    <a:gd name="T2" fmla="+- 0 10804 12"/>
                    <a:gd name="T3" fmla="*/ 10804 h 21584"/>
                    <a:gd name="T4" fmla="+- 0 10802 6"/>
                    <a:gd name="T5" fmla="*/ T4 w 21593"/>
                    <a:gd name="T6" fmla="+- 0 10804 12"/>
                    <a:gd name="T7" fmla="*/ 10804 h 21584"/>
                    <a:gd name="T8" fmla="+- 0 10802 6"/>
                    <a:gd name="T9" fmla="*/ T8 w 21593"/>
                    <a:gd name="T10" fmla="+- 0 10804 12"/>
                    <a:gd name="T11" fmla="*/ 10804 h 21584"/>
                    <a:gd name="T12" fmla="+- 0 10802 6"/>
                    <a:gd name="T13" fmla="*/ T12 w 21593"/>
                    <a:gd name="T14" fmla="+- 0 10804 12"/>
                    <a:gd name="T15" fmla="*/ 10804 h 2158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93" h="21584">
                      <a:moveTo>
                        <a:pt x="6656" y="1"/>
                      </a:moveTo>
                      <a:lnTo>
                        <a:pt x="14911" y="1"/>
                      </a:lnTo>
                      <a:cubicBezTo>
                        <a:pt x="15332" y="-12"/>
                        <a:pt x="15749" y="99"/>
                        <a:pt x="16119" y="322"/>
                      </a:cubicBezTo>
                      <a:cubicBezTo>
                        <a:pt x="16485" y="543"/>
                        <a:pt x="16792" y="865"/>
                        <a:pt x="17011" y="1258"/>
                      </a:cubicBezTo>
                      <a:lnTo>
                        <a:pt x="21227" y="9321"/>
                      </a:lnTo>
                      <a:cubicBezTo>
                        <a:pt x="21466" y="9771"/>
                        <a:pt x="21593" y="10284"/>
                        <a:pt x="21593" y="10806"/>
                      </a:cubicBezTo>
                      <a:cubicBezTo>
                        <a:pt x="21594" y="11332"/>
                        <a:pt x="21468" y="11848"/>
                        <a:pt x="21227" y="12301"/>
                      </a:cubicBezTo>
                      <a:lnTo>
                        <a:pt x="17115" y="20182"/>
                      </a:lnTo>
                      <a:cubicBezTo>
                        <a:pt x="16872" y="20590"/>
                        <a:pt x="16545" y="20928"/>
                        <a:pt x="16163" y="21171"/>
                      </a:cubicBezTo>
                      <a:cubicBezTo>
                        <a:pt x="15730" y="21445"/>
                        <a:pt x="15238" y="21588"/>
                        <a:pt x="14739" y="21584"/>
                      </a:cubicBezTo>
                      <a:lnTo>
                        <a:pt x="6530" y="21584"/>
                      </a:lnTo>
                      <a:cubicBezTo>
                        <a:pt x="6109" y="21572"/>
                        <a:pt x="5698" y="21443"/>
                        <a:pt x="5333" y="21207"/>
                      </a:cubicBezTo>
                      <a:cubicBezTo>
                        <a:pt x="4953" y="20962"/>
                        <a:pt x="4637" y="20609"/>
                        <a:pt x="4418" y="20186"/>
                      </a:cubicBezTo>
                      <a:lnTo>
                        <a:pt x="259" y="12100"/>
                      </a:lnTo>
                      <a:cubicBezTo>
                        <a:pt x="82" y="11664"/>
                        <a:pt x="-6" y="11190"/>
                        <a:pt x="1" y="10712"/>
                      </a:cubicBezTo>
                      <a:cubicBezTo>
                        <a:pt x="7" y="10269"/>
                        <a:pt x="95" y="9832"/>
                        <a:pt x="259" y="9428"/>
                      </a:cubicBezTo>
                      <a:lnTo>
                        <a:pt x="4560" y="1235"/>
                      </a:lnTo>
                      <a:cubicBezTo>
                        <a:pt x="4794" y="841"/>
                        <a:pt x="5116" y="521"/>
                        <a:pt x="5494" y="305"/>
                      </a:cubicBezTo>
                      <a:cubicBezTo>
                        <a:pt x="5853" y="100"/>
                        <a:pt x="6252" y="-5"/>
                        <a:pt x="6656" y="1"/>
                      </a:cubicBezTo>
                      <a:close/>
                    </a:path>
                  </a:pathLst>
                </a:custGeom>
                <a:solidFill>
                  <a:srgbClr val="DDB776"/>
                </a:solidFill>
                <a:ln w="12700">
                  <a:solidFill>
                    <a:srgbClr val="FFFFFF">
                      <a:lumMod val="85000"/>
                    </a:srgbClr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1275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ïślíḋê">
                  <a:extLst>
                    <a:ext uri="{FF2B5EF4-FFF2-40B4-BE49-F238E27FC236}">
                      <a16:creationId xmlns:a16="http://schemas.microsoft.com/office/drawing/2014/main" id="{6E62228C-17B0-4F0B-8399-674188A7BDB1}"/>
                    </a:ext>
                  </a:extLst>
                </p:cNvPr>
                <p:cNvSpPr/>
                <p:nvPr/>
              </p:nvSpPr>
              <p:spPr bwMode="auto">
                <a:xfrm rot="5400000">
                  <a:off x="2328937" y="1975445"/>
                  <a:ext cx="2231115" cy="2008121"/>
                </a:xfrm>
                <a:custGeom>
                  <a:avLst/>
                  <a:gdLst>
                    <a:gd name="T0" fmla="+- 0 10802 6"/>
                    <a:gd name="T1" fmla="*/ T0 w 21593"/>
                    <a:gd name="T2" fmla="+- 0 10804 12"/>
                    <a:gd name="T3" fmla="*/ 10804 h 21584"/>
                    <a:gd name="T4" fmla="+- 0 10802 6"/>
                    <a:gd name="T5" fmla="*/ T4 w 21593"/>
                    <a:gd name="T6" fmla="+- 0 10804 12"/>
                    <a:gd name="T7" fmla="*/ 10804 h 21584"/>
                    <a:gd name="T8" fmla="+- 0 10802 6"/>
                    <a:gd name="T9" fmla="*/ T8 w 21593"/>
                    <a:gd name="T10" fmla="+- 0 10804 12"/>
                    <a:gd name="T11" fmla="*/ 10804 h 21584"/>
                    <a:gd name="T12" fmla="+- 0 10802 6"/>
                    <a:gd name="T13" fmla="*/ T12 w 21593"/>
                    <a:gd name="T14" fmla="+- 0 10804 12"/>
                    <a:gd name="T15" fmla="*/ 10804 h 2158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93" h="21584">
                      <a:moveTo>
                        <a:pt x="6656" y="1"/>
                      </a:moveTo>
                      <a:lnTo>
                        <a:pt x="14911" y="1"/>
                      </a:lnTo>
                      <a:cubicBezTo>
                        <a:pt x="15332" y="-12"/>
                        <a:pt x="15749" y="99"/>
                        <a:pt x="16119" y="322"/>
                      </a:cubicBezTo>
                      <a:cubicBezTo>
                        <a:pt x="16485" y="543"/>
                        <a:pt x="16792" y="865"/>
                        <a:pt x="17011" y="1258"/>
                      </a:cubicBezTo>
                      <a:lnTo>
                        <a:pt x="21227" y="9321"/>
                      </a:lnTo>
                      <a:cubicBezTo>
                        <a:pt x="21466" y="9771"/>
                        <a:pt x="21593" y="10284"/>
                        <a:pt x="21593" y="10806"/>
                      </a:cubicBezTo>
                      <a:cubicBezTo>
                        <a:pt x="21594" y="11332"/>
                        <a:pt x="21468" y="11848"/>
                        <a:pt x="21227" y="12301"/>
                      </a:cubicBezTo>
                      <a:lnTo>
                        <a:pt x="17115" y="20182"/>
                      </a:lnTo>
                      <a:cubicBezTo>
                        <a:pt x="16872" y="20590"/>
                        <a:pt x="16545" y="20928"/>
                        <a:pt x="16163" y="21171"/>
                      </a:cubicBezTo>
                      <a:cubicBezTo>
                        <a:pt x="15730" y="21445"/>
                        <a:pt x="15238" y="21588"/>
                        <a:pt x="14739" y="21584"/>
                      </a:cubicBezTo>
                      <a:lnTo>
                        <a:pt x="6530" y="21584"/>
                      </a:lnTo>
                      <a:cubicBezTo>
                        <a:pt x="6109" y="21572"/>
                        <a:pt x="5698" y="21443"/>
                        <a:pt x="5333" y="21207"/>
                      </a:cubicBezTo>
                      <a:cubicBezTo>
                        <a:pt x="4953" y="20962"/>
                        <a:pt x="4637" y="20609"/>
                        <a:pt x="4418" y="20186"/>
                      </a:cubicBezTo>
                      <a:lnTo>
                        <a:pt x="259" y="12100"/>
                      </a:lnTo>
                      <a:cubicBezTo>
                        <a:pt x="82" y="11664"/>
                        <a:pt x="-6" y="11190"/>
                        <a:pt x="1" y="10712"/>
                      </a:cubicBezTo>
                      <a:cubicBezTo>
                        <a:pt x="7" y="10269"/>
                        <a:pt x="95" y="9832"/>
                        <a:pt x="259" y="9428"/>
                      </a:cubicBezTo>
                      <a:lnTo>
                        <a:pt x="4560" y="1235"/>
                      </a:lnTo>
                      <a:cubicBezTo>
                        <a:pt x="4794" y="841"/>
                        <a:pt x="5116" y="521"/>
                        <a:pt x="5494" y="305"/>
                      </a:cubicBezTo>
                      <a:cubicBezTo>
                        <a:pt x="5853" y="100"/>
                        <a:pt x="6252" y="-5"/>
                        <a:pt x="6656" y="1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1275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Oval 49">
                <a:extLst>
                  <a:ext uri="{FF2B5EF4-FFF2-40B4-BE49-F238E27FC236}">
                    <a16:creationId xmlns:a16="http://schemas.microsoft.com/office/drawing/2014/main" id="{897DA7F7-7219-4524-A492-F00092A9D502}"/>
                  </a:ext>
                </a:extLst>
              </p:cNvPr>
              <p:cNvSpPr/>
              <p:nvPr/>
            </p:nvSpPr>
            <p:spPr>
              <a:xfrm>
                <a:off x="1810847" y="2876468"/>
                <a:ext cx="719592" cy="605454"/>
              </a:xfrm>
              <a:custGeom>
                <a:avLst/>
                <a:gdLst>
                  <a:gd name="connsiteX0" fmla="*/ 491732 w 609050"/>
                  <a:gd name="connsiteY0" fmla="*/ 464941 h 512446"/>
                  <a:gd name="connsiteX1" fmla="*/ 481173 w 609050"/>
                  <a:gd name="connsiteY1" fmla="*/ 475479 h 512446"/>
                  <a:gd name="connsiteX2" fmla="*/ 491732 w 609050"/>
                  <a:gd name="connsiteY2" fmla="*/ 486101 h 512446"/>
                  <a:gd name="connsiteX3" fmla="*/ 555168 w 609050"/>
                  <a:gd name="connsiteY3" fmla="*/ 486101 h 512446"/>
                  <a:gd name="connsiteX4" fmla="*/ 565726 w 609050"/>
                  <a:gd name="connsiteY4" fmla="*/ 475479 h 512446"/>
                  <a:gd name="connsiteX5" fmla="*/ 555168 w 609050"/>
                  <a:gd name="connsiteY5" fmla="*/ 464941 h 512446"/>
                  <a:gd name="connsiteX6" fmla="*/ 29916 w 609050"/>
                  <a:gd name="connsiteY6" fmla="*/ 445621 h 512446"/>
                  <a:gd name="connsiteX7" fmla="*/ 579134 w 609050"/>
                  <a:gd name="connsiteY7" fmla="*/ 445621 h 512446"/>
                  <a:gd name="connsiteX8" fmla="*/ 609050 w 609050"/>
                  <a:gd name="connsiteY8" fmla="*/ 475563 h 512446"/>
                  <a:gd name="connsiteX9" fmla="*/ 609050 w 609050"/>
                  <a:gd name="connsiteY9" fmla="*/ 482588 h 512446"/>
                  <a:gd name="connsiteX10" fmla="*/ 579134 w 609050"/>
                  <a:gd name="connsiteY10" fmla="*/ 512446 h 512446"/>
                  <a:gd name="connsiteX11" fmla="*/ 29916 w 609050"/>
                  <a:gd name="connsiteY11" fmla="*/ 512446 h 512446"/>
                  <a:gd name="connsiteX12" fmla="*/ 0 w 609050"/>
                  <a:gd name="connsiteY12" fmla="*/ 482588 h 512446"/>
                  <a:gd name="connsiteX13" fmla="*/ 0 w 609050"/>
                  <a:gd name="connsiteY13" fmla="*/ 475563 h 512446"/>
                  <a:gd name="connsiteX14" fmla="*/ 29916 w 609050"/>
                  <a:gd name="connsiteY14" fmla="*/ 445621 h 512446"/>
                  <a:gd name="connsiteX15" fmla="*/ 58946 w 609050"/>
                  <a:gd name="connsiteY15" fmla="*/ 57153 h 512446"/>
                  <a:gd name="connsiteX16" fmla="*/ 58946 w 609050"/>
                  <a:gd name="connsiteY16" fmla="*/ 356223 h 512446"/>
                  <a:gd name="connsiteX17" fmla="*/ 550175 w 609050"/>
                  <a:gd name="connsiteY17" fmla="*/ 356223 h 512446"/>
                  <a:gd name="connsiteX18" fmla="*/ 550175 w 609050"/>
                  <a:gd name="connsiteY18" fmla="*/ 57153 h 512446"/>
                  <a:gd name="connsiteX19" fmla="*/ 80147 w 609050"/>
                  <a:gd name="connsiteY19" fmla="*/ 0 h 512446"/>
                  <a:gd name="connsiteX20" fmla="*/ 529057 w 609050"/>
                  <a:gd name="connsiteY20" fmla="*/ 0 h 512446"/>
                  <a:gd name="connsiteX21" fmla="*/ 575650 w 609050"/>
                  <a:gd name="connsiteY21" fmla="*/ 19414 h 512446"/>
                  <a:gd name="connsiteX22" fmla="*/ 595007 w 609050"/>
                  <a:gd name="connsiteY22" fmla="*/ 65939 h 512446"/>
                  <a:gd name="connsiteX23" fmla="*/ 595007 w 609050"/>
                  <a:gd name="connsiteY23" fmla="*/ 355972 h 512446"/>
                  <a:gd name="connsiteX24" fmla="*/ 575650 w 609050"/>
                  <a:gd name="connsiteY24" fmla="*/ 402497 h 512446"/>
                  <a:gd name="connsiteX25" fmla="*/ 529057 w 609050"/>
                  <a:gd name="connsiteY25" fmla="*/ 421911 h 512446"/>
                  <a:gd name="connsiteX26" fmla="*/ 80147 w 609050"/>
                  <a:gd name="connsiteY26" fmla="*/ 421911 h 512446"/>
                  <a:gd name="connsiteX27" fmla="*/ 33555 w 609050"/>
                  <a:gd name="connsiteY27" fmla="*/ 402497 h 512446"/>
                  <a:gd name="connsiteX28" fmla="*/ 14113 w 609050"/>
                  <a:gd name="connsiteY28" fmla="*/ 355972 h 512446"/>
                  <a:gd name="connsiteX29" fmla="*/ 14113 w 609050"/>
                  <a:gd name="connsiteY29" fmla="*/ 65939 h 512446"/>
                  <a:gd name="connsiteX30" fmla="*/ 33555 w 609050"/>
                  <a:gd name="connsiteY30" fmla="*/ 19414 h 512446"/>
                  <a:gd name="connsiteX31" fmla="*/ 80147 w 609050"/>
                  <a:gd name="connsiteY31" fmla="*/ 0 h 51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9050" h="512446">
                    <a:moveTo>
                      <a:pt x="491732" y="464941"/>
                    </a:moveTo>
                    <a:cubicBezTo>
                      <a:pt x="485950" y="464941"/>
                      <a:pt x="481173" y="469708"/>
                      <a:pt x="481173" y="475479"/>
                    </a:cubicBezTo>
                    <a:cubicBezTo>
                      <a:pt x="481173" y="481333"/>
                      <a:pt x="485950" y="486101"/>
                      <a:pt x="491732" y="486101"/>
                    </a:cubicBezTo>
                    <a:lnTo>
                      <a:pt x="555168" y="486101"/>
                    </a:lnTo>
                    <a:cubicBezTo>
                      <a:pt x="561033" y="486101"/>
                      <a:pt x="565726" y="481333"/>
                      <a:pt x="565726" y="475479"/>
                    </a:cubicBezTo>
                    <a:cubicBezTo>
                      <a:pt x="565726" y="469708"/>
                      <a:pt x="561033" y="464941"/>
                      <a:pt x="555168" y="464941"/>
                    </a:cubicBezTo>
                    <a:close/>
                    <a:moveTo>
                      <a:pt x="29916" y="445621"/>
                    </a:moveTo>
                    <a:lnTo>
                      <a:pt x="579134" y="445621"/>
                    </a:lnTo>
                    <a:cubicBezTo>
                      <a:pt x="595642" y="445621"/>
                      <a:pt x="609050" y="459003"/>
                      <a:pt x="609050" y="475563"/>
                    </a:cubicBezTo>
                    <a:lnTo>
                      <a:pt x="609050" y="482588"/>
                    </a:lnTo>
                    <a:cubicBezTo>
                      <a:pt x="609050" y="499064"/>
                      <a:pt x="595642" y="512446"/>
                      <a:pt x="579134" y="512446"/>
                    </a:cubicBezTo>
                    <a:lnTo>
                      <a:pt x="29916" y="512446"/>
                    </a:lnTo>
                    <a:cubicBezTo>
                      <a:pt x="13408" y="512446"/>
                      <a:pt x="0" y="499064"/>
                      <a:pt x="0" y="482588"/>
                    </a:cubicBezTo>
                    <a:lnTo>
                      <a:pt x="0" y="475563"/>
                    </a:lnTo>
                    <a:cubicBezTo>
                      <a:pt x="0" y="459003"/>
                      <a:pt x="13408" y="445621"/>
                      <a:pt x="29916" y="445621"/>
                    </a:cubicBezTo>
                    <a:close/>
                    <a:moveTo>
                      <a:pt x="58946" y="57153"/>
                    </a:moveTo>
                    <a:lnTo>
                      <a:pt x="58946" y="356223"/>
                    </a:lnTo>
                    <a:lnTo>
                      <a:pt x="550175" y="356223"/>
                    </a:lnTo>
                    <a:lnTo>
                      <a:pt x="550175" y="57153"/>
                    </a:lnTo>
                    <a:close/>
                    <a:moveTo>
                      <a:pt x="80147" y="0"/>
                    </a:moveTo>
                    <a:lnTo>
                      <a:pt x="529057" y="0"/>
                    </a:lnTo>
                    <a:cubicBezTo>
                      <a:pt x="547158" y="0"/>
                      <a:pt x="562745" y="6443"/>
                      <a:pt x="575650" y="19414"/>
                    </a:cubicBezTo>
                    <a:cubicBezTo>
                      <a:pt x="588555" y="32300"/>
                      <a:pt x="595007" y="47781"/>
                      <a:pt x="595007" y="65939"/>
                    </a:cubicBezTo>
                    <a:lnTo>
                      <a:pt x="595007" y="355972"/>
                    </a:lnTo>
                    <a:cubicBezTo>
                      <a:pt x="595007" y="374130"/>
                      <a:pt x="588555" y="389611"/>
                      <a:pt x="575650" y="402497"/>
                    </a:cubicBezTo>
                    <a:cubicBezTo>
                      <a:pt x="562745" y="415468"/>
                      <a:pt x="547158" y="421911"/>
                      <a:pt x="529057" y="421911"/>
                    </a:cubicBezTo>
                    <a:lnTo>
                      <a:pt x="80147" y="421911"/>
                    </a:lnTo>
                    <a:cubicBezTo>
                      <a:pt x="61962" y="421911"/>
                      <a:pt x="46460" y="415468"/>
                      <a:pt x="33555" y="402497"/>
                    </a:cubicBezTo>
                    <a:cubicBezTo>
                      <a:pt x="20566" y="389611"/>
                      <a:pt x="14113" y="374046"/>
                      <a:pt x="14113" y="355972"/>
                    </a:cubicBezTo>
                    <a:lnTo>
                      <a:pt x="14113" y="65939"/>
                    </a:lnTo>
                    <a:cubicBezTo>
                      <a:pt x="14113" y="47781"/>
                      <a:pt x="20566" y="32300"/>
                      <a:pt x="33555" y="19414"/>
                    </a:cubicBezTo>
                    <a:cubicBezTo>
                      <a:pt x="46460" y="6443"/>
                      <a:pt x="61962" y="0"/>
                      <a:pt x="801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5D28047E-B698-4AF6-9D7D-92E75DF056C4}"/>
                </a:ext>
              </a:extLst>
            </p:cNvPr>
            <p:cNvSpPr txBox="1"/>
            <p:nvPr/>
          </p:nvSpPr>
          <p:spPr>
            <a:xfrm>
              <a:off x="3458914" y="3669631"/>
              <a:ext cx="2572918" cy="203132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093BB2E-DC15-4382-A769-185B41A3D24E}"/>
              </a:ext>
            </a:extLst>
          </p:cNvPr>
          <p:cNvGrpSpPr/>
          <p:nvPr/>
        </p:nvGrpSpPr>
        <p:grpSpPr>
          <a:xfrm>
            <a:off x="6170030" y="1755026"/>
            <a:ext cx="2572918" cy="3785510"/>
            <a:chOff x="6170030" y="1915446"/>
            <a:chExt cx="2572918" cy="3785510"/>
          </a:xfrm>
        </p:grpSpPr>
        <p:grpSp>
          <p:nvGrpSpPr>
            <p:cNvPr id="22" name="Group 52">
              <a:extLst>
                <a:ext uri="{FF2B5EF4-FFF2-40B4-BE49-F238E27FC236}">
                  <a16:creationId xmlns:a16="http://schemas.microsoft.com/office/drawing/2014/main" id="{57B38306-0E46-4655-B5BC-DB67AC53DEAC}"/>
                </a:ext>
              </a:extLst>
            </p:cNvPr>
            <p:cNvGrpSpPr/>
            <p:nvPr/>
          </p:nvGrpSpPr>
          <p:grpSpPr>
            <a:xfrm>
              <a:off x="6726918" y="1915446"/>
              <a:ext cx="1448911" cy="1609806"/>
              <a:chOff x="1345937" y="2262910"/>
              <a:chExt cx="1649412" cy="1832572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F41F71A7-E989-45BC-9481-CA9631013890}"/>
                  </a:ext>
                </a:extLst>
              </p:cNvPr>
              <p:cNvGrpSpPr/>
              <p:nvPr/>
            </p:nvGrpSpPr>
            <p:grpSpPr>
              <a:xfrm>
                <a:off x="1345937" y="2262910"/>
                <a:ext cx="1649412" cy="1832572"/>
                <a:chOff x="2164516" y="1557390"/>
                <a:chExt cx="2559956" cy="2844230"/>
              </a:xfrm>
            </p:grpSpPr>
            <p:sp>
              <p:nvSpPr>
                <p:cNvPr id="26" name="ïślíḋê">
                  <a:extLst>
                    <a:ext uri="{FF2B5EF4-FFF2-40B4-BE49-F238E27FC236}">
                      <a16:creationId xmlns:a16="http://schemas.microsoft.com/office/drawing/2014/main" id="{41D900DA-5FB8-431C-B949-9C99D8825803}"/>
                    </a:ext>
                  </a:extLst>
                </p:cNvPr>
                <p:cNvSpPr/>
                <p:nvPr/>
              </p:nvSpPr>
              <p:spPr bwMode="auto">
                <a:xfrm rot="5400000">
                  <a:off x="2022379" y="1699527"/>
                  <a:ext cx="2844230" cy="2559956"/>
                </a:xfrm>
                <a:custGeom>
                  <a:avLst/>
                  <a:gdLst>
                    <a:gd name="T0" fmla="+- 0 10802 6"/>
                    <a:gd name="T1" fmla="*/ T0 w 21593"/>
                    <a:gd name="T2" fmla="+- 0 10804 12"/>
                    <a:gd name="T3" fmla="*/ 10804 h 21584"/>
                    <a:gd name="T4" fmla="+- 0 10802 6"/>
                    <a:gd name="T5" fmla="*/ T4 w 21593"/>
                    <a:gd name="T6" fmla="+- 0 10804 12"/>
                    <a:gd name="T7" fmla="*/ 10804 h 21584"/>
                    <a:gd name="T8" fmla="+- 0 10802 6"/>
                    <a:gd name="T9" fmla="*/ T8 w 21593"/>
                    <a:gd name="T10" fmla="+- 0 10804 12"/>
                    <a:gd name="T11" fmla="*/ 10804 h 21584"/>
                    <a:gd name="T12" fmla="+- 0 10802 6"/>
                    <a:gd name="T13" fmla="*/ T12 w 21593"/>
                    <a:gd name="T14" fmla="+- 0 10804 12"/>
                    <a:gd name="T15" fmla="*/ 10804 h 2158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93" h="21584">
                      <a:moveTo>
                        <a:pt x="6656" y="1"/>
                      </a:moveTo>
                      <a:lnTo>
                        <a:pt x="14911" y="1"/>
                      </a:lnTo>
                      <a:cubicBezTo>
                        <a:pt x="15332" y="-12"/>
                        <a:pt x="15749" y="99"/>
                        <a:pt x="16119" y="322"/>
                      </a:cubicBezTo>
                      <a:cubicBezTo>
                        <a:pt x="16485" y="543"/>
                        <a:pt x="16792" y="865"/>
                        <a:pt x="17011" y="1258"/>
                      </a:cubicBezTo>
                      <a:lnTo>
                        <a:pt x="21227" y="9321"/>
                      </a:lnTo>
                      <a:cubicBezTo>
                        <a:pt x="21466" y="9771"/>
                        <a:pt x="21593" y="10284"/>
                        <a:pt x="21593" y="10806"/>
                      </a:cubicBezTo>
                      <a:cubicBezTo>
                        <a:pt x="21594" y="11332"/>
                        <a:pt x="21468" y="11848"/>
                        <a:pt x="21227" y="12301"/>
                      </a:cubicBezTo>
                      <a:lnTo>
                        <a:pt x="17115" y="20182"/>
                      </a:lnTo>
                      <a:cubicBezTo>
                        <a:pt x="16872" y="20590"/>
                        <a:pt x="16545" y="20928"/>
                        <a:pt x="16163" y="21171"/>
                      </a:cubicBezTo>
                      <a:cubicBezTo>
                        <a:pt x="15730" y="21445"/>
                        <a:pt x="15238" y="21588"/>
                        <a:pt x="14739" y="21584"/>
                      </a:cubicBezTo>
                      <a:lnTo>
                        <a:pt x="6530" y="21584"/>
                      </a:lnTo>
                      <a:cubicBezTo>
                        <a:pt x="6109" y="21572"/>
                        <a:pt x="5698" y="21443"/>
                        <a:pt x="5333" y="21207"/>
                      </a:cubicBezTo>
                      <a:cubicBezTo>
                        <a:pt x="4953" y="20962"/>
                        <a:pt x="4637" y="20609"/>
                        <a:pt x="4418" y="20186"/>
                      </a:cubicBezTo>
                      <a:lnTo>
                        <a:pt x="259" y="12100"/>
                      </a:lnTo>
                      <a:cubicBezTo>
                        <a:pt x="82" y="11664"/>
                        <a:pt x="-6" y="11190"/>
                        <a:pt x="1" y="10712"/>
                      </a:cubicBezTo>
                      <a:cubicBezTo>
                        <a:pt x="7" y="10269"/>
                        <a:pt x="95" y="9832"/>
                        <a:pt x="259" y="9428"/>
                      </a:cubicBezTo>
                      <a:lnTo>
                        <a:pt x="4560" y="1235"/>
                      </a:lnTo>
                      <a:cubicBezTo>
                        <a:pt x="4794" y="841"/>
                        <a:pt x="5116" y="521"/>
                        <a:pt x="5494" y="305"/>
                      </a:cubicBezTo>
                      <a:cubicBezTo>
                        <a:pt x="5853" y="100"/>
                        <a:pt x="6252" y="-5"/>
                        <a:pt x="6656" y="1"/>
                      </a:cubicBezTo>
                      <a:close/>
                    </a:path>
                  </a:pathLst>
                </a:custGeom>
                <a:solidFill>
                  <a:srgbClr val="4C5E82"/>
                </a:solidFill>
                <a:ln w="12700">
                  <a:solidFill>
                    <a:srgbClr val="FFFFFF">
                      <a:lumMod val="85000"/>
                    </a:srgbClr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1275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ïślíḋê">
                  <a:extLst>
                    <a:ext uri="{FF2B5EF4-FFF2-40B4-BE49-F238E27FC236}">
                      <a16:creationId xmlns:a16="http://schemas.microsoft.com/office/drawing/2014/main" id="{1AD76EB4-2527-4F62-BF5C-874A2382CBF2}"/>
                    </a:ext>
                  </a:extLst>
                </p:cNvPr>
                <p:cNvSpPr/>
                <p:nvPr/>
              </p:nvSpPr>
              <p:spPr bwMode="auto">
                <a:xfrm rot="5400000">
                  <a:off x="2328937" y="1975445"/>
                  <a:ext cx="2231115" cy="2008121"/>
                </a:xfrm>
                <a:custGeom>
                  <a:avLst/>
                  <a:gdLst>
                    <a:gd name="T0" fmla="+- 0 10802 6"/>
                    <a:gd name="T1" fmla="*/ T0 w 21593"/>
                    <a:gd name="T2" fmla="+- 0 10804 12"/>
                    <a:gd name="T3" fmla="*/ 10804 h 21584"/>
                    <a:gd name="T4" fmla="+- 0 10802 6"/>
                    <a:gd name="T5" fmla="*/ T4 w 21593"/>
                    <a:gd name="T6" fmla="+- 0 10804 12"/>
                    <a:gd name="T7" fmla="*/ 10804 h 21584"/>
                    <a:gd name="T8" fmla="+- 0 10802 6"/>
                    <a:gd name="T9" fmla="*/ T8 w 21593"/>
                    <a:gd name="T10" fmla="+- 0 10804 12"/>
                    <a:gd name="T11" fmla="*/ 10804 h 21584"/>
                    <a:gd name="T12" fmla="+- 0 10802 6"/>
                    <a:gd name="T13" fmla="*/ T12 w 21593"/>
                    <a:gd name="T14" fmla="+- 0 10804 12"/>
                    <a:gd name="T15" fmla="*/ 10804 h 2158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93" h="21584">
                      <a:moveTo>
                        <a:pt x="6656" y="1"/>
                      </a:moveTo>
                      <a:lnTo>
                        <a:pt x="14911" y="1"/>
                      </a:lnTo>
                      <a:cubicBezTo>
                        <a:pt x="15332" y="-12"/>
                        <a:pt x="15749" y="99"/>
                        <a:pt x="16119" y="322"/>
                      </a:cubicBezTo>
                      <a:cubicBezTo>
                        <a:pt x="16485" y="543"/>
                        <a:pt x="16792" y="865"/>
                        <a:pt x="17011" y="1258"/>
                      </a:cubicBezTo>
                      <a:lnTo>
                        <a:pt x="21227" y="9321"/>
                      </a:lnTo>
                      <a:cubicBezTo>
                        <a:pt x="21466" y="9771"/>
                        <a:pt x="21593" y="10284"/>
                        <a:pt x="21593" y="10806"/>
                      </a:cubicBezTo>
                      <a:cubicBezTo>
                        <a:pt x="21594" y="11332"/>
                        <a:pt x="21468" y="11848"/>
                        <a:pt x="21227" y="12301"/>
                      </a:cubicBezTo>
                      <a:lnTo>
                        <a:pt x="17115" y="20182"/>
                      </a:lnTo>
                      <a:cubicBezTo>
                        <a:pt x="16872" y="20590"/>
                        <a:pt x="16545" y="20928"/>
                        <a:pt x="16163" y="21171"/>
                      </a:cubicBezTo>
                      <a:cubicBezTo>
                        <a:pt x="15730" y="21445"/>
                        <a:pt x="15238" y="21588"/>
                        <a:pt x="14739" y="21584"/>
                      </a:cubicBezTo>
                      <a:lnTo>
                        <a:pt x="6530" y="21584"/>
                      </a:lnTo>
                      <a:cubicBezTo>
                        <a:pt x="6109" y="21572"/>
                        <a:pt x="5698" y="21443"/>
                        <a:pt x="5333" y="21207"/>
                      </a:cubicBezTo>
                      <a:cubicBezTo>
                        <a:pt x="4953" y="20962"/>
                        <a:pt x="4637" y="20609"/>
                        <a:pt x="4418" y="20186"/>
                      </a:cubicBezTo>
                      <a:lnTo>
                        <a:pt x="259" y="12100"/>
                      </a:lnTo>
                      <a:cubicBezTo>
                        <a:pt x="82" y="11664"/>
                        <a:pt x="-6" y="11190"/>
                        <a:pt x="1" y="10712"/>
                      </a:cubicBezTo>
                      <a:cubicBezTo>
                        <a:pt x="7" y="10269"/>
                        <a:pt x="95" y="9832"/>
                        <a:pt x="259" y="9428"/>
                      </a:cubicBezTo>
                      <a:lnTo>
                        <a:pt x="4560" y="1235"/>
                      </a:lnTo>
                      <a:cubicBezTo>
                        <a:pt x="4794" y="841"/>
                        <a:pt x="5116" y="521"/>
                        <a:pt x="5494" y="305"/>
                      </a:cubicBezTo>
                      <a:cubicBezTo>
                        <a:pt x="5853" y="100"/>
                        <a:pt x="6252" y="-5"/>
                        <a:pt x="6656" y="1"/>
                      </a:cubicBezTo>
                      <a:close/>
                    </a:path>
                  </a:pathLst>
                </a:custGeom>
                <a:solidFill>
                  <a:srgbClr val="4C5E82"/>
                </a:solidFill>
                <a:ln w="571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1275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Oval 54">
                <a:extLst>
                  <a:ext uri="{FF2B5EF4-FFF2-40B4-BE49-F238E27FC236}">
                    <a16:creationId xmlns:a16="http://schemas.microsoft.com/office/drawing/2014/main" id="{4B186DB9-F60E-45D7-9721-17E9DCE7AF79}"/>
                  </a:ext>
                </a:extLst>
              </p:cNvPr>
              <p:cNvSpPr/>
              <p:nvPr/>
            </p:nvSpPr>
            <p:spPr>
              <a:xfrm>
                <a:off x="1839503" y="2819400"/>
                <a:ext cx="662278" cy="719592"/>
              </a:xfrm>
              <a:custGeom>
                <a:avLst/>
                <a:gdLst>
                  <a:gd name="connsiteX0" fmla="*/ 400482 w 560086"/>
                  <a:gd name="connsiteY0" fmla="*/ 203934 h 608556"/>
                  <a:gd name="connsiteX1" fmla="*/ 431714 w 560086"/>
                  <a:gd name="connsiteY1" fmla="*/ 235122 h 608556"/>
                  <a:gd name="connsiteX2" fmla="*/ 254767 w 560086"/>
                  <a:gd name="connsiteY2" fmla="*/ 411820 h 608556"/>
                  <a:gd name="connsiteX3" fmla="*/ 157356 w 560086"/>
                  <a:gd name="connsiteY3" fmla="*/ 314596 h 608556"/>
                  <a:gd name="connsiteX4" fmla="*/ 173022 w 560086"/>
                  <a:gd name="connsiteY4" fmla="*/ 299002 h 608556"/>
                  <a:gd name="connsiteX5" fmla="*/ 188638 w 560086"/>
                  <a:gd name="connsiteY5" fmla="*/ 283408 h 608556"/>
                  <a:gd name="connsiteX6" fmla="*/ 196521 w 560086"/>
                  <a:gd name="connsiteY6" fmla="*/ 291280 h 608556"/>
                  <a:gd name="connsiteX7" fmla="*/ 254767 w 560086"/>
                  <a:gd name="connsiteY7" fmla="*/ 349444 h 608556"/>
                  <a:gd name="connsiteX8" fmla="*/ 369652 w 560086"/>
                  <a:gd name="connsiteY8" fmla="*/ 234721 h 608556"/>
                  <a:gd name="connsiteX9" fmla="*/ 280059 w 560086"/>
                  <a:gd name="connsiteY9" fmla="*/ 56759 h 608556"/>
                  <a:gd name="connsiteX10" fmla="*/ 217645 w 560086"/>
                  <a:gd name="connsiteY10" fmla="*/ 96069 h 608556"/>
                  <a:gd name="connsiteX11" fmla="*/ 132685 w 560086"/>
                  <a:gd name="connsiteY11" fmla="*/ 133675 h 608556"/>
                  <a:gd name="connsiteX12" fmla="*/ 44412 w 560086"/>
                  <a:gd name="connsiteY12" fmla="*/ 155486 h 608556"/>
                  <a:gd name="connsiteX13" fmla="*/ 70874 w 560086"/>
                  <a:gd name="connsiteY13" fmla="*/ 306259 h 608556"/>
                  <a:gd name="connsiteX14" fmla="*/ 143330 w 560086"/>
                  <a:gd name="connsiteY14" fmla="*/ 446752 h 608556"/>
                  <a:gd name="connsiteX15" fmla="*/ 280059 w 560086"/>
                  <a:gd name="connsiteY15" fmla="*/ 559519 h 608556"/>
                  <a:gd name="connsiteX16" fmla="*/ 417290 w 560086"/>
                  <a:gd name="connsiteY16" fmla="*/ 446101 h 608556"/>
                  <a:gd name="connsiteX17" fmla="*/ 489646 w 560086"/>
                  <a:gd name="connsiteY17" fmla="*/ 304855 h 608556"/>
                  <a:gd name="connsiteX18" fmla="*/ 515656 w 560086"/>
                  <a:gd name="connsiteY18" fmla="*/ 155486 h 608556"/>
                  <a:gd name="connsiteX19" fmla="*/ 427383 w 560086"/>
                  <a:gd name="connsiteY19" fmla="*/ 133675 h 608556"/>
                  <a:gd name="connsiteX20" fmla="*/ 342423 w 560086"/>
                  <a:gd name="connsiteY20" fmla="*/ 96069 h 608556"/>
                  <a:gd name="connsiteX21" fmla="*/ 280059 w 560086"/>
                  <a:gd name="connsiteY21" fmla="*/ 56759 h 608556"/>
                  <a:gd name="connsiteX22" fmla="*/ 280059 w 560086"/>
                  <a:gd name="connsiteY22" fmla="*/ 0 h 608556"/>
                  <a:gd name="connsiteX23" fmla="*/ 294319 w 560086"/>
                  <a:gd name="connsiteY23" fmla="*/ 12034 h 608556"/>
                  <a:gd name="connsiteX24" fmla="*/ 364567 w 560086"/>
                  <a:gd name="connsiteY24" fmla="*/ 57862 h 608556"/>
                  <a:gd name="connsiteX25" fmla="*/ 540110 w 560086"/>
                  <a:gd name="connsiteY25" fmla="*/ 114070 h 608556"/>
                  <a:gd name="connsiteX26" fmla="*/ 559140 w 560086"/>
                  <a:gd name="connsiteY26" fmla="*/ 116025 h 608556"/>
                  <a:gd name="connsiteX27" fmla="*/ 559944 w 560086"/>
                  <a:gd name="connsiteY27" fmla="*/ 135079 h 608556"/>
                  <a:gd name="connsiteX28" fmla="*/ 531774 w 560086"/>
                  <a:gd name="connsiteY28" fmla="*/ 318242 h 608556"/>
                  <a:gd name="connsiteX29" fmla="*/ 452338 w 560086"/>
                  <a:gd name="connsiteY29" fmla="*/ 472926 h 608556"/>
                  <a:gd name="connsiteX30" fmla="*/ 289549 w 560086"/>
                  <a:gd name="connsiteY30" fmla="*/ 604043 h 608556"/>
                  <a:gd name="connsiteX31" fmla="*/ 280059 w 560086"/>
                  <a:gd name="connsiteY31" fmla="*/ 608556 h 608556"/>
                  <a:gd name="connsiteX32" fmla="*/ 270519 w 560086"/>
                  <a:gd name="connsiteY32" fmla="*/ 604043 h 608556"/>
                  <a:gd name="connsiteX33" fmla="*/ 107730 w 560086"/>
                  <a:gd name="connsiteY33" fmla="*/ 472926 h 608556"/>
                  <a:gd name="connsiteX34" fmla="*/ 28294 w 560086"/>
                  <a:gd name="connsiteY34" fmla="*/ 318242 h 608556"/>
                  <a:gd name="connsiteX35" fmla="*/ 124 w 560086"/>
                  <a:gd name="connsiteY35" fmla="*/ 135079 h 608556"/>
                  <a:gd name="connsiteX36" fmla="*/ 978 w 560086"/>
                  <a:gd name="connsiteY36" fmla="*/ 116025 h 608556"/>
                  <a:gd name="connsiteX37" fmla="*/ 19958 w 560086"/>
                  <a:gd name="connsiteY37" fmla="*/ 114070 h 608556"/>
                  <a:gd name="connsiteX38" fmla="*/ 195501 w 560086"/>
                  <a:gd name="connsiteY38" fmla="*/ 57862 h 608556"/>
                  <a:gd name="connsiteX39" fmla="*/ 265799 w 560086"/>
                  <a:gd name="connsiteY39" fmla="*/ 12034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60086" h="608556">
                    <a:moveTo>
                      <a:pt x="400482" y="203934"/>
                    </a:moveTo>
                    <a:lnTo>
                      <a:pt x="431714" y="235122"/>
                    </a:lnTo>
                    <a:lnTo>
                      <a:pt x="254767" y="411820"/>
                    </a:lnTo>
                    <a:lnTo>
                      <a:pt x="157356" y="314596"/>
                    </a:lnTo>
                    <a:lnTo>
                      <a:pt x="173022" y="299002"/>
                    </a:lnTo>
                    <a:lnTo>
                      <a:pt x="188638" y="283408"/>
                    </a:lnTo>
                    <a:lnTo>
                      <a:pt x="196521" y="291280"/>
                    </a:lnTo>
                    <a:lnTo>
                      <a:pt x="254767" y="349444"/>
                    </a:lnTo>
                    <a:lnTo>
                      <a:pt x="369652" y="234721"/>
                    </a:lnTo>
                    <a:close/>
                    <a:moveTo>
                      <a:pt x="280059" y="56759"/>
                    </a:moveTo>
                    <a:cubicBezTo>
                      <a:pt x="267054" y="66286"/>
                      <a:pt x="245714" y="80827"/>
                      <a:pt x="217645" y="96069"/>
                    </a:cubicBezTo>
                    <a:cubicBezTo>
                      <a:pt x="189978" y="111111"/>
                      <a:pt x="161407" y="123747"/>
                      <a:pt x="132685" y="133675"/>
                    </a:cubicBezTo>
                    <a:cubicBezTo>
                      <a:pt x="103311" y="143803"/>
                      <a:pt x="73736" y="151124"/>
                      <a:pt x="44412" y="155486"/>
                    </a:cubicBezTo>
                    <a:cubicBezTo>
                      <a:pt x="45366" y="183815"/>
                      <a:pt x="50036" y="241527"/>
                      <a:pt x="70874" y="306259"/>
                    </a:cubicBezTo>
                    <a:cubicBezTo>
                      <a:pt x="87896" y="359207"/>
                      <a:pt x="112249" y="406490"/>
                      <a:pt x="143330" y="446752"/>
                    </a:cubicBezTo>
                    <a:cubicBezTo>
                      <a:pt x="179785" y="494085"/>
                      <a:pt x="225729" y="531991"/>
                      <a:pt x="280059" y="559519"/>
                    </a:cubicBezTo>
                    <a:cubicBezTo>
                      <a:pt x="334590" y="531841"/>
                      <a:pt x="380735" y="493734"/>
                      <a:pt x="417290" y="446101"/>
                    </a:cubicBezTo>
                    <a:cubicBezTo>
                      <a:pt x="448371" y="405587"/>
                      <a:pt x="472725" y="358054"/>
                      <a:pt x="489646" y="304855"/>
                    </a:cubicBezTo>
                    <a:cubicBezTo>
                      <a:pt x="510183" y="240424"/>
                      <a:pt x="514752" y="183514"/>
                      <a:pt x="515656" y="155486"/>
                    </a:cubicBezTo>
                    <a:cubicBezTo>
                      <a:pt x="486382" y="151124"/>
                      <a:pt x="456757" y="143803"/>
                      <a:pt x="427383" y="133675"/>
                    </a:cubicBezTo>
                    <a:cubicBezTo>
                      <a:pt x="398661" y="123747"/>
                      <a:pt x="370090" y="111111"/>
                      <a:pt x="342423" y="96069"/>
                    </a:cubicBezTo>
                    <a:cubicBezTo>
                      <a:pt x="314354" y="80827"/>
                      <a:pt x="293014" y="66286"/>
                      <a:pt x="280059" y="56759"/>
                    </a:cubicBezTo>
                    <a:close/>
                    <a:moveTo>
                      <a:pt x="280059" y="0"/>
                    </a:moveTo>
                    <a:lnTo>
                      <a:pt x="294319" y="12034"/>
                    </a:lnTo>
                    <a:cubicBezTo>
                      <a:pt x="294571" y="12234"/>
                      <a:pt x="320982" y="34346"/>
                      <a:pt x="364567" y="57862"/>
                    </a:cubicBezTo>
                    <a:cubicBezTo>
                      <a:pt x="404335" y="79373"/>
                      <a:pt x="467101" y="106599"/>
                      <a:pt x="540110" y="114070"/>
                    </a:cubicBezTo>
                    <a:lnTo>
                      <a:pt x="559140" y="116025"/>
                    </a:lnTo>
                    <a:lnTo>
                      <a:pt x="559944" y="135079"/>
                    </a:lnTo>
                    <a:cubicBezTo>
                      <a:pt x="560094" y="138488"/>
                      <a:pt x="563107" y="219766"/>
                      <a:pt x="531774" y="318242"/>
                    </a:cubicBezTo>
                    <a:cubicBezTo>
                      <a:pt x="513246" y="376305"/>
                      <a:pt x="486533" y="428351"/>
                      <a:pt x="452338" y="472926"/>
                    </a:cubicBezTo>
                    <a:cubicBezTo>
                      <a:pt x="409407" y="528883"/>
                      <a:pt x="354625" y="573006"/>
                      <a:pt x="289549" y="604043"/>
                    </a:cubicBezTo>
                    <a:lnTo>
                      <a:pt x="280059" y="608556"/>
                    </a:lnTo>
                    <a:lnTo>
                      <a:pt x="270519" y="604043"/>
                    </a:lnTo>
                    <a:cubicBezTo>
                      <a:pt x="205443" y="573006"/>
                      <a:pt x="150661" y="528883"/>
                      <a:pt x="107730" y="472926"/>
                    </a:cubicBezTo>
                    <a:cubicBezTo>
                      <a:pt x="73535" y="428351"/>
                      <a:pt x="46822" y="376305"/>
                      <a:pt x="28294" y="318242"/>
                    </a:cubicBezTo>
                    <a:cubicBezTo>
                      <a:pt x="-3039" y="219766"/>
                      <a:pt x="24" y="138488"/>
                      <a:pt x="124" y="135079"/>
                    </a:cubicBezTo>
                    <a:lnTo>
                      <a:pt x="978" y="116025"/>
                    </a:lnTo>
                    <a:lnTo>
                      <a:pt x="19958" y="114070"/>
                    </a:lnTo>
                    <a:cubicBezTo>
                      <a:pt x="92967" y="106599"/>
                      <a:pt x="155733" y="79373"/>
                      <a:pt x="195501" y="57862"/>
                    </a:cubicBezTo>
                    <a:cubicBezTo>
                      <a:pt x="239086" y="34346"/>
                      <a:pt x="265497" y="12234"/>
                      <a:pt x="265799" y="120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1F90C926-1ECB-44FC-9E53-4B395FB1F2C3}"/>
                </a:ext>
              </a:extLst>
            </p:cNvPr>
            <p:cNvSpPr txBox="1"/>
            <p:nvPr/>
          </p:nvSpPr>
          <p:spPr>
            <a:xfrm>
              <a:off x="6170030" y="3669631"/>
              <a:ext cx="2572918" cy="203132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D881A45-B6B1-481C-81A9-F50BB6E78637}"/>
              </a:ext>
            </a:extLst>
          </p:cNvPr>
          <p:cNvGrpSpPr/>
          <p:nvPr/>
        </p:nvGrpSpPr>
        <p:grpSpPr>
          <a:xfrm>
            <a:off x="8881146" y="1755026"/>
            <a:ext cx="2572918" cy="3785510"/>
            <a:chOff x="8881146" y="1915446"/>
            <a:chExt cx="2572918" cy="3785510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710EEAD0-6A8C-488B-A6CC-C3197F1740A1}"/>
                </a:ext>
              </a:extLst>
            </p:cNvPr>
            <p:cNvGrpSpPr/>
            <p:nvPr/>
          </p:nvGrpSpPr>
          <p:grpSpPr>
            <a:xfrm>
              <a:off x="9414023" y="1915446"/>
              <a:ext cx="1448911" cy="1609806"/>
              <a:chOff x="1345937" y="2262910"/>
              <a:chExt cx="1649412" cy="1832572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0A984B07-7784-48A1-A2EB-0CC89A14CACF}"/>
                  </a:ext>
                </a:extLst>
              </p:cNvPr>
              <p:cNvGrpSpPr/>
              <p:nvPr/>
            </p:nvGrpSpPr>
            <p:grpSpPr>
              <a:xfrm>
                <a:off x="1345937" y="2262910"/>
                <a:ext cx="1649412" cy="1832572"/>
                <a:chOff x="2164516" y="1557390"/>
                <a:chExt cx="2559956" cy="2844230"/>
              </a:xfrm>
            </p:grpSpPr>
            <p:sp>
              <p:nvSpPr>
                <p:cNvPr id="33" name="ïślíḋê">
                  <a:extLst>
                    <a:ext uri="{FF2B5EF4-FFF2-40B4-BE49-F238E27FC236}">
                      <a16:creationId xmlns:a16="http://schemas.microsoft.com/office/drawing/2014/main" id="{F2A8974A-B03F-472E-9482-4C14E136F406}"/>
                    </a:ext>
                  </a:extLst>
                </p:cNvPr>
                <p:cNvSpPr/>
                <p:nvPr/>
              </p:nvSpPr>
              <p:spPr bwMode="auto">
                <a:xfrm rot="5400000">
                  <a:off x="2022379" y="1699527"/>
                  <a:ext cx="2844230" cy="2559956"/>
                </a:xfrm>
                <a:custGeom>
                  <a:avLst/>
                  <a:gdLst>
                    <a:gd name="T0" fmla="+- 0 10802 6"/>
                    <a:gd name="T1" fmla="*/ T0 w 21593"/>
                    <a:gd name="T2" fmla="+- 0 10804 12"/>
                    <a:gd name="T3" fmla="*/ 10804 h 21584"/>
                    <a:gd name="T4" fmla="+- 0 10802 6"/>
                    <a:gd name="T5" fmla="*/ T4 w 21593"/>
                    <a:gd name="T6" fmla="+- 0 10804 12"/>
                    <a:gd name="T7" fmla="*/ 10804 h 21584"/>
                    <a:gd name="T8" fmla="+- 0 10802 6"/>
                    <a:gd name="T9" fmla="*/ T8 w 21593"/>
                    <a:gd name="T10" fmla="+- 0 10804 12"/>
                    <a:gd name="T11" fmla="*/ 10804 h 21584"/>
                    <a:gd name="T12" fmla="+- 0 10802 6"/>
                    <a:gd name="T13" fmla="*/ T12 w 21593"/>
                    <a:gd name="T14" fmla="+- 0 10804 12"/>
                    <a:gd name="T15" fmla="*/ 10804 h 2158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93" h="21584">
                      <a:moveTo>
                        <a:pt x="6656" y="1"/>
                      </a:moveTo>
                      <a:lnTo>
                        <a:pt x="14911" y="1"/>
                      </a:lnTo>
                      <a:cubicBezTo>
                        <a:pt x="15332" y="-12"/>
                        <a:pt x="15749" y="99"/>
                        <a:pt x="16119" y="322"/>
                      </a:cubicBezTo>
                      <a:cubicBezTo>
                        <a:pt x="16485" y="543"/>
                        <a:pt x="16792" y="865"/>
                        <a:pt x="17011" y="1258"/>
                      </a:cubicBezTo>
                      <a:lnTo>
                        <a:pt x="21227" y="9321"/>
                      </a:lnTo>
                      <a:cubicBezTo>
                        <a:pt x="21466" y="9771"/>
                        <a:pt x="21593" y="10284"/>
                        <a:pt x="21593" y="10806"/>
                      </a:cubicBezTo>
                      <a:cubicBezTo>
                        <a:pt x="21594" y="11332"/>
                        <a:pt x="21468" y="11848"/>
                        <a:pt x="21227" y="12301"/>
                      </a:cubicBezTo>
                      <a:lnTo>
                        <a:pt x="17115" y="20182"/>
                      </a:lnTo>
                      <a:cubicBezTo>
                        <a:pt x="16872" y="20590"/>
                        <a:pt x="16545" y="20928"/>
                        <a:pt x="16163" y="21171"/>
                      </a:cubicBezTo>
                      <a:cubicBezTo>
                        <a:pt x="15730" y="21445"/>
                        <a:pt x="15238" y="21588"/>
                        <a:pt x="14739" y="21584"/>
                      </a:cubicBezTo>
                      <a:lnTo>
                        <a:pt x="6530" y="21584"/>
                      </a:lnTo>
                      <a:cubicBezTo>
                        <a:pt x="6109" y="21572"/>
                        <a:pt x="5698" y="21443"/>
                        <a:pt x="5333" y="21207"/>
                      </a:cubicBezTo>
                      <a:cubicBezTo>
                        <a:pt x="4953" y="20962"/>
                        <a:pt x="4637" y="20609"/>
                        <a:pt x="4418" y="20186"/>
                      </a:cubicBezTo>
                      <a:lnTo>
                        <a:pt x="259" y="12100"/>
                      </a:lnTo>
                      <a:cubicBezTo>
                        <a:pt x="82" y="11664"/>
                        <a:pt x="-6" y="11190"/>
                        <a:pt x="1" y="10712"/>
                      </a:cubicBezTo>
                      <a:cubicBezTo>
                        <a:pt x="7" y="10269"/>
                        <a:pt x="95" y="9832"/>
                        <a:pt x="259" y="9428"/>
                      </a:cubicBezTo>
                      <a:lnTo>
                        <a:pt x="4560" y="1235"/>
                      </a:lnTo>
                      <a:cubicBezTo>
                        <a:pt x="4794" y="841"/>
                        <a:pt x="5116" y="521"/>
                        <a:pt x="5494" y="305"/>
                      </a:cubicBezTo>
                      <a:cubicBezTo>
                        <a:pt x="5853" y="100"/>
                        <a:pt x="6252" y="-5"/>
                        <a:pt x="6656" y="1"/>
                      </a:cubicBezTo>
                      <a:close/>
                    </a:path>
                  </a:pathLst>
                </a:custGeom>
                <a:solidFill>
                  <a:srgbClr val="DDB776"/>
                </a:solidFill>
                <a:ln w="12700">
                  <a:solidFill>
                    <a:srgbClr val="FFFFFF">
                      <a:lumMod val="85000"/>
                    </a:srgbClr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1275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ïślíḋê">
                  <a:extLst>
                    <a:ext uri="{FF2B5EF4-FFF2-40B4-BE49-F238E27FC236}">
                      <a16:creationId xmlns:a16="http://schemas.microsoft.com/office/drawing/2014/main" id="{B82DC778-7E8A-46FF-83E0-F6D4B47EDC23}"/>
                    </a:ext>
                  </a:extLst>
                </p:cNvPr>
                <p:cNvSpPr/>
                <p:nvPr/>
              </p:nvSpPr>
              <p:spPr bwMode="auto">
                <a:xfrm rot="5400000">
                  <a:off x="2328937" y="1975445"/>
                  <a:ext cx="2231115" cy="2008121"/>
                </a:xfrm>
                <a:custGeom>
                  <a:avLst/>
                  <a:gdLst>
                    <a:gd name="T0" fmla="+- 0 10802 6"/>
                    <a:gd name="T1" fmla="*/ T0 w 21593"/>
                    <a:gd name="T2" fmla="+- 0 10804 12"/>
                    <a:gd name="T3" fmla="*/ 10804 h 21584"/>
                    <a:gd name="T4" fmla="+- 0 10802 6"/>
                    <a:gd name="T5" fmla="*/ T4 w 21593"/>
                    <a:gd name="T6" fmla="+- 0 10804 12"/>
                    <a:gd name="T7" fmla="*/ 10804 h 21584"/>
                    <a:gd name="T8" fmla="+- 0 10802 6"/>
                    <a:gd name="T9" fmla="*/ T8 w 21593"/>
                    <a:gd name="T10" fmla="+- 0 10804 12"/>
                    <a:gd name="T11" fmla="*/ 10804 h 21584"/>
                    <a:gd name="T12" fmla="+- 0 10802 6"/>
                    <a:gd name="T13" fmla="*/ T12 w 21593"/>
                    <a:gd name="T14" fmla="+- 0 10804 12"/>
                    <a:gd name="T15" fmla="*/ 10804 h 2158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93" h="21584">
                      <a:moveTo>
                        <a:pt x="6656" y="1"/>
                      </a:moveTo>
                      <a:lnTo>
                        <a:pt x="14911" y="1"/>
                      </a:lnTo>
                      <a:cubicBezTo>
                        <a:pt x="15332" y="-12"/>
                        <a:pt x="15749" y="99"/>
                        <a:pt x="16119" y="322"/>
                      </a:cubicBezTo>
                      <a:cubicBezTo>
                        <a:pt x="16485" y="543"/>
                        <a:pt x="16792" y="865"/>
                        <a:pt x="17011" y="1258"/>
                      </a:cubicBezTo>
                      <a:lnTo>
                        <a:pt x="21227" y="9321"/>
                      </a:lnTo>
                      <a:cubicBezTo>
                        <a:pt x="21466" y="9771"/>
                        <a:pt x="21593" y="10284"/>
                        <a:pt x="21593" y="10806"/>
                      </a:cubicBezTo>
                      <a:cubicBezTo>
                        <a:pt x="21594" y="11332"/>
                        <a:pt x="21468" y="11848"/>
                        <a:pt x="21227" y="12301"/>
                      </a:cubicBezTo>
                      <a:lnTo>
                        <a:pt x="17115" y="20182"/>
                      </a:lnTo>
                      <a:cubicBezTo>
                        <a:pt x="16872" y="20590"/>
                        <a:pt x="16545" y="20928"/>
                        <a:pt x="16163" y="21171"/>
                      </a:cubicBezTo>
                      <a:cubicBezTo>
                        <a:pt x="15730" y="21445"/>
                        <a:pt x="15238" y="21588"/>
                        <a:pt x="14739" y="21584"/>
                      </a:cubicBezTo>
                      <a:lnTo>
                        <a:pt x="6530" y="21584"/>
                      </a:lnTo>
                      <a:cubicBezTo>
                        <a:pt x="6109" y="21572"/>
                        <a:pt x="5698" y="21443"/>
                        <a:pt x="5333" y="21207"/>
                      </a:cubicBezTo>
                      <a:cubicBezTo>
                        <a:pt x="4953" y="20962"/>
                        <a:pt x="4637" y="20609"/>
                        <a:pt x="4418" y="20186"/>
                      </a:cubicBezTo>
                      <a:lnTo>
                        <a:pt x="259" y="12100"/>
                      </a:lnTo>
                      <a:cubicBezTo>
                        <a:pt x="82" y="11664"/>
                        <a:pt x="-6" y="11190"/>
                        <a:pt x="1" y="10712"/>
                      </a:cubicBezTo>
                      <a:cubicBezTo>
                        <a:pt x="7" y="10269"/>
                        <a:pt x="95" y="9832"/>
                        <a:pt x="259" y="9428"/>
                      </a:cubicBezTo>
                      <a:lnTo>
                        <a:pt x="4560" y="1235"/>
                      </a:lnTo>
                      <a:cubicBezTo>
                        <a:pt x="4794" y="841"/>
                        <a:pt x="5116" y="521"/>
                        <a:pt x="5494" y="305"/>
                      </a:cubicBezTo>
                      <a:cubicBezTo>
                        <a:pt x="5853" y="100"/>
                        <a:pt x="6252" y="-5"/>
                        <a:pt x="6656" y="1"/>
                      </a:cubicBezTo>
                      <a:close/>
                    </a:path>
                  </a:pathLst>
                </a:custGeom>
                <a:solidFill>
                  <a:srgbClr val="DDB776"/>
                </a:solidFill>
                <a:ln w="571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1275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Oval 59">
                <a:extLst>
                  <a:ext uri="{FF2B5EF4-FFF2-40B4-BE49-F238E27FC236}">
                    <a16:creationId xmlns:a16="http://schemas.microsoft.com/office/drawing/2014/main" id="{A1866E3F-67BE-4EA6-8499-4C6BCB92B5D5}"/>
                  </a:ext>
                </a:extLst>
              </p:cNvPr>
              <p:cNvSpPr/>
              <p:nvPr/>
            </p:nvSpPr>
            <p:spPr>
              <a:xfrm>
                <a:off x="1859946" y="2819400"/>
                <a:ext cx="621393" cy="719592"/>
              </a:xfrm>
              <a:custGeom>
                <a:avLst/>
                <a:gdLst>
                  <a:gd name="connsiteX0" fmla="*/ 137262 w 520843"/>
                  <a:gd name="connsiteY0" fmla="*/ 347182 h 603152"/>
                  <a:gd name="connsiteX1" fmla="*/ 237088 w 520843"/>
                  <a:gd name="connsiteY1" fmla="*/ 347182 h 603152"/>
                  <a:gd name="connsiteX2" fmla="*/ 264550 w 520843"/>
                  <a:gd name="connsiteY2" fmla="*/ 374597 h 603152"/>
                  <a:gd name="connsiteX3" fmla="*/ 237088 w 520843"/>
                  <a:gd name="connsiteY3" fmla="*/ 402011 h 603152"/>
                  <a:gd name="connsiteX4" fmla="*/ 137262 w 520843"/>
                  <a:gd name="connsiteY4" fmla="*/ 402011 h 603152"/>
                  <a:gd name="connsiteX5" fmla="*/ 109800 w 520843"/>
                  <a:gd name="connsiteY5" fmla="*/ 374597 h 603152"/>
                  <a:gd name="connsiteX6" fmla="*/ 137262 w 520843"/>
                  <a:gd name="connsiteY6" fmla="*/ 347182 h 603152"/>
                  <a:gd name="connsiteX7" fmla="*/ 359122 w 520843"/>
                  <a:gd name="connsiteY7" fmla="*/ 339097 h 603152"/>
                  <a:gd name="connsiteX8" fmla="*/ 359122 w 520843"/>
                  <a:gd name="connsiteY8" fmla="*/ 360888 h 603152"/>
                  <a:gd name="connsiteX9" fmla="*/ 362006 w 520843"/>
                  <a:gd name="connsiteY9" fmla="*/ 350198 h 603152"/>
                  <a:gd name="connsiteX10" fmla="*/ 359122 w 520843"/>
                  <a:gd name="connsiteY10" fmla="*/ 339097 h 603152"/>
                  <a:gd name="connsiteX11" fmla="*/ 332756 w 520843"/>
                  <a:gd name="connsiteY11" fmla="*/ 272081 h 603152"/>
                  <a:gd name="connsiteX12" fmla="*/ 327537 w 520843"/>
                  <a:gd name="connsiteY12" fmla="*/ 281126 h 603152"/>
                  <a:gd name="connsiteX13" fmla="*/ 332756 w 520843"/>
                  <a:gd name="connsiteY13" fmla="*/ 291542 h 603152"/>
                  <a:gd name="connsiteX14" fmla="*/ 137262 w 520843"/>
                  <a:gd name="connsiteY14" fmla="*/ 237523 h 603152"/>
                  <a:gd name="connsiteX15" fmla="*/ 237088 w 520843"/>
                  <a:gd name="connsiteY15" fmla="*/ 237523 h 603152"/>
                  <a:gd name="connsiteX16" fmla="*/ 264550 w 520843"/>
                  <a:gd name="connsiteY16" fmla="*/ 264937 h 603152"/>
                  <a:gd name="connsiteX17" fmla="*/ 237088 w 520843"/>
                  <a:gd name="connsiteY17" fmla="*/ 292352 h 603152"/>
                  <a:gd name="connsiteX18" fmla="*/ 137262 w 520843"/>
                  <a:gd name="connsiteY18" fmla="*/ 292352 h 603152"/>
                  <a:gd name="connsiteX19" fmla="*/ 109800 w 520843"/>
                  <a:gd name="connsiteY19" fmla="*/ 264937 h 603152"/>
                  <a:gd name="connsiteX20" fmla="*/ 137262 w 520843"/>
                  <a:gd name="connsiteY20" fmla="*/ 237523 h 603152"/>
                  <a:gd name="connsiteX21" fmla="*/ 346076 w 520843"/>
                  <a:gd name="connsiteY21" fmla="*/ 226444 h 603152"/>
                  <a:gd name="connsiteX22" fmla="*/ 359671 w 520843"/>
                  <a:gd name="connsiteY22" fmla="*/ 239326 h 603152"/>
                  <a:gd name="connsiteX23" fmla="*/ 359671 w 520843"/>
                  <a:gd name="connsiteY23" fmla="*/ 240286 h 603152"/>
                  <a:gd name="connsiteX24" fmla="*/ 389196 w 520843"/>
                  <a:gd name="connsiteY24" fmla="*/ 260432 h 603152"/>
                  <a:gd name="connsiteX25" fmla="*/ 374365 w 520843"/>
                  <a:gd name="connsiteY25" fmla="*/ 276740 h 603152"/>
                  <a:gd name="connsiteX26" fmla="*/ 365576 w 520843"/>
                  <a:gd name="connsiteY26" fmla="*/ 273999 h 603152"/>
                  <a:gd name="connsiteX27" fmla="*/ 359671 w 520843"/>
                  <a:gd name="connsiteY27" fmla="*/ 271259 h 603152"/>
                  <a:gd name="connsiteX28" fmla="*/ 359671 w 520843"/>
                  <a:gd name="connsiteY28" fmla="*/ 302231 h 603152"/>
                  <a:gd name="connsiteX29" fmla="*/ 392766 w 520843"/>
                  <a:gd name="connsiteY29" fmla="*/ 349102 h 603152"/>
                  <a:gd name="connsiteX30" fmla="*/ 359671 w 520843"/>
                  <a:gd name="connsiteY30" fmla="*/ 394601 h 603152"/>
                  <a:gd name="connsiteX31" fmla="*/ 359671 w 520843"/>
                  <a:gd name="connsiteY31" fmla="*/ 398302 h 603152"/>
                  <a:gd name="connsiteX32" fmla="*/ 346076 w 520843"/>
                  <a:gd name="connsiteY32" fmla="*/ 411184 h 603152"/>
                  <a:gd name="connsiteX33" fmla="*/ 332344 w 520843"/>
                  <a:gd name="connsiteY33" fmla="*/ 398302 h 603152"/>
                  <a:gd name="connsiteX34" fmla="*/ 332344 w 520843"/>
                  <a:gd name="connsiteY34" fmla="*/ 396246 h 603152"/>
                  <a:gd name="connsiteX35" fmla="*/ 293481 w 520843"/>
                  <a:gd name="connsiteY35" fmla="*/ 366781 h 603152"/>
                  <a:gd name="connsiteX36" fmla="*/ 308449 w 520843"/>
                  <a:gd name="connsiteY36" fmla="*/ 350472 h 603152"/>
                  <a:gd name="connsiteX37" fmla="*/ 319847 w 520843"/>
                  <a:gd name="connsiteY37" fmla="*/ 356776 h 603152"/>
                  <a:gd name="connsiteX38" fmla="*/ 332344 w 520843"/>
                  <a:gd name="connsiteY38" fmla="*/ 364999 h 603152"/>
                  <a:gd name="connsiteX39" fmla="*/ 332344 w 520843"/>
                  <a:gd name="connsiteY39" fmla="*/ 325392 h 603152"/>
                  <a:gd name="connsiteX40" fmla="*/ 297051 w 520843"/>
                  <a:gd name="connsiteY40" fmla="*/ 282359 h 603152"/>
                  <a:gd name="connsiteX41" fmla="*/ 332344 w 520843"/>
                  <a:gd name="connsiteY41" fmla="*/ 240971 h 603152"/>
                  <a:gd name="connsiteX42" fmla="*/ 332344 w 520843"/>
                  <a:gd name="connsiteY42" fmla="*/ 239326 h 603152"/>
                  <a:gd name="connsiteX43" fmla="*/ 346076 w 520843"/>
                  <a:gd name="connsiteY43" fmla="*/ 226444 h 603152"/>
                  <a:gd name="connsiteX44" fmla="*/ 137261 w 520843"/>
                  <a:gd name="connsiteY44" fmla="*/ 127865 h 603152"/>
                  <a:gd name="connsiteX45" fmla="*/ 383583 w 520843"/>
                  <a:gd name="connsiteY45" fmla="*/ 127865 h 603152"/>
                  <a:gd name="connsiteX46" fmla="*/ 411044 w 520843"/>
                  <a:gd name="connsiteY46" fmla="*/ 155280 h 603152"/>
                  <a:gd name="connsiteX47" fmla="*/ 383583 w 520843"/>
                  <a:gd name="connsiteY47" fmla="*/ 182694 h 603152"/>
                  <a:gd name="connsiteX48" fmla="*/ 137261 w 520843"/>
                  <a:gd name="connsiteY48" fmla="*/ 182694 h 603152"/>
                  <a:gd name="connsiteX49" fmla="*/ 109800 w 520843"/>
                  <a:gd name="connsiteY49" fmla="*/ 155280 h 603152"/>
                  <a:gd name="connsiteX50" fmla="*/ 137261 w 520843"/>
                  <a:gd name="connsiteY50" fmla="*/ 127865 h 603152"/>
                  <a:gd name="connsiteX51" fmla="*/ 54912 w 520843"/>
                  <a:gd name="connsiteY51" fmla="*/ 54829 h 603152"/>
                  <a:gd name="connsiteX52" fmla="*/ 54912 w 520843"/>
                  <a:gd name="connsiteY52" fmla="*/ 509497 h 603152"/>
                  <a:gd name="connsiteX53" fmla="*/ 85663 w 520843"/>
                  <a:gd name="connsiteY53" fmla="*/ 478793 h 603152"/>
                  <a:gd name="connsiteX54" fmla="*/ 105157 w 520843"/>
                  <a:gd name="connsiteY54" fmla="*/ 470705 h 603152"/>
                  <a:gd name="connsiteX55" fmla="*/ 124514 w 520843"/>
                  <a:gd name="connsiteY55" fmla="*/ 478793 h 603152"/>
                  <a:gd name="connsiteX56" fmla="*/ 182721 w 520843"/>
                  <a:gd name="connsiteY56" fmla="*/ 536911 h 603152"/>
                  <a:gd name="connsiteX57" fmla="*/ 241065 w 520843"/>
                  <a:gd name="connsiteY57" fmla="*/ 478793 h 603152"/>
                  <a:gd name="connsiteX58" fmla="*/ 260422 w 520843"/>
                  <a:gd name="connsiteY58" fmla="*/ 470705 h 603152"/>
                  <a:gd name="connsiteX59" fmla="*/ 279778 w 520843"/>
                  <a:gd name="connsiteY59" fmla="*/ 478793 h 603152"/>
                  <a:gd name="connsiteX60" fmla="*/ 338122 w 520843"/>
                  <a:gd name="connsiteY60" fmla="*/ 536911 h 603152"/>
                  <a:gd name="connsiteX61" fmla="*/ 396329 w 520843"/>
                  <a:gd name="connsiteY61" fmla="*/ 478793 h 603152"/>
                  <a:gd name="connsiteX62" fmla="*/ 415686 w 520843"/>
                  <a:gd name="connsiteY62" fmla="*/ 470705 h 603152"/>
                  <a:gd name="connsiteX63" fmla="*/ 435180 w 520843"/>
                  <a:gd name="connsiteY63" fmla="*/ 478793 h 603152"/>
                  <a:gd name="connsiteX64" fmla="*/ 465931 w 520843"/>
                  <a:gd name="connsiteY64" fmla="*/ 509497 h 603152"/>
                  <a:gd name="connsiteX65" fmla="*/ 465931 w 520843"/>
                  <a:gd name="connsiteY65" fmla="*/ 54829 h 603152"/>
                  <a:gd name="connsiteX66" fmla="*/ 27456 w 520843"/>
                  <a:gd name="connsiteY66" fmla="*/ 0 h 603152"/>
                  <a:gd name="connsiteX67" fmla="*/ 493387 w 520843"/>
                  <a:gd name="connsiteY67" fmla="*/ 0 h 603152"/>
                  <a:gd name="connsiteX68" fmla="*/ 520843 w 520843"/>
                  <a:gd name="connsiteY68" fmla="*/ 27414 h 603152"/>
                  <a:gd name="connsiteX69" fmla="*/ 520843 w 520843"/>
                  <a:gd name="connsiteY69" fmla="*/ 575702 h 603152"/>
                  <a:gd name="connsiteX70" fmla="*/ 503957 w 520843"/>
                  <a:gd name="connsiteY70" fmla="*/ 601061 h 603152"/>
                  <a:gd name="connsiteX71" fmla="*/ 493387 w 520843"/>
                  <a:gd name="connsiteY71" fmla="*/ 603117 h 603152"/>
                  <a:gd name="connsiteX72" fmla="*/ 474030 w 520843"/>
                  <a:gd name="connsiteY72" fmla="*/ 595030 h 603152"/>
                  <a:gd name="connsiteX73" fmla="*/ 415686 w 520843"/>
                  <a:gd name="connsiteY73" fmla="*/ 536911 h 603152"/>
                  <a:gd name="connsiteX74" fmla="*/ 357479 w 520843"/>
                  <a:gd name="connsiteY74" fmla="*/ 595030 h 603152"/>
                  <a:gd name="connsiteX75" fmla="*/ 338122 w 520843"/>
                  <a:gd name="connsiteY75" fmla="*/ 603117 h 603152"/>
                  <a:gd name="connsiteX76" fmla="*/ 318629 w 520843"/>
                  <a:gd name="connsiteY76" fmla="*/ 595030 h 603152"/>
                  <a:gd name="connsiteX77" fmla="*/ 260422 w 520843"/>
                  <a:gd name="connsiteY77" fmla="*/ 536911 h 603152"/>
                  <a:gd name="connsiteX78" fmla="*/ 202214 w 520843"/>
                  <a:gd name="connsiteY78" fmla="*/ 595030 h 603152"/>
                  <a:gd name="connsiteX79" fmla="*/ 182721 w 520843"/>
                  <a:gd name="connsiteY79" fmla="*/ 603117 h 603152"/>
                  <a:gd name="connsiteX80" fmla="*/ 163364 w 520843"/>
                  <a:gd name="connsiteY80" fmla="*/ 595030 h 603152"/>
                  <a:gd name="connsiteX81" fmla="*/ 105157 w 520843"/>
                  <a:gd name="connsiteY81" fmla="*/ 536911 h 603152"/>
                  <a:gd name="connsiteX82" fmla="*/ 46813 w 520843"/>
                  <a:gd name="connsiteY82" fmla="*/ 595030 h 603152"/>
                  <a:gd name="connsiteX83" fmla="*/ 16886 w 520843"/>
                  <a:gd name="connsiteY83" fmla="*/ 601061 h 603152"/>
                  <a:gd name="connsiteX84" fmla="*/ 0 w 520843"/>
                  <a:gd name="connsiteY84" fmla="*/ 575702 h 603152"/>
                  <a:gd name="connsiteX85" fmla="*/ 0 w 520843"/>
                  <a:gd name="connsiteY85" fmla="*/ 27414 h 603152"/>
                  <a:gd name="connsiteX86" fmla="*/ 27456 w 520843"/>
                  <a:gd name="connsiteY86" fmla="*/ 0 h 60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20843" h="603152">
                    <a:moveTo>
                      <a:pt x="137262" y="347182"/>
                    </a:moveTo>
                    <a:lnTo>
                      <a:pt x="237088" y="347182"/>
                    </a:lnTo>
                    <a:cubicBezTo>
                      <a:pt x="252329" y="347182"/>
                      <a:pt x="264550" y="359519"/>
                      <a:pt x="264550" y="374597"/>
                    </a:cubicBezTo>
                    <a:cubicBezTo>
                      <a:pt x="264550" y="389812"/>
                      <a:pt x="252329" y="402011"/>
                      <a:pt x="237088" y="402011"/>
                    </a:cubicBezTo>
                    <a:lnTo>
                      <a:pt x="137262" y="402011"/>
                    </a:lnTo>
                    <a:cubicBezTo>
                      <a:pt x="122158" y="402011"/>
                      <a:pt x="109800" y="389812"/>
                      <a:pt x="109800" y="374597"/>
                    </a:cubicBezTo>
                    <a:cubicBezTo>
                      <a:pt x="109800" y="359519"/>
                      <a:pt x="122158" y="347182"/>
                      <a:pt x="137262" y="347182"/>
                    </a:cubicBezTo>
                    <a:close/>
                    <a:moveTo>
                      <a:pt x="359122" y="339097"/>
                    </a:moveTo>
                    <a:lnTo>
                      <a:pt x="359122" y="360888"/>
                    </a:lnTo>
                    <a:cubicBezTo>
                      <a:pt x="361044" y="358284"/>
                      <a:pt x="362006" y="354858"/>
                      <a:pt x="362006" y="350198"/>
                    </a:cubicBezTo>
                    <a:cubicBezTo>
                      <a:pt x="362006" y="345401"/>
                      <a:pt x="361044" y="341838"/>
                      <a:pt x="359122" y="339097"/>
                    </a:cubicBezTo>
                    <a:close/>
                    <a:moveTo>
                      <a:pt x="332756" y="272081"/>
                    </a:moveTo>
                    <a:cubicBezTo>
                      <a:pt x="327537" y="274822"/>
                      <a:pt x="327537" y="279070"/>
                      <a:pt x="327537" y="281126"/>
                    </a:cubicBezTo>
                    <a:cubicBezTo>
                      <a:pt x="327537" y="285786"/>
                      <a:pt x="328773" y="288801"/>
                      <a:pt x="332756" y="291542"/>
                    </a:cubicBezTo>
                    <a:close/>
                    <a:moveTo>
                      <a:pt x="137262" y="237523"/>
                    </a:moveTo>
                    <a:lnTo>
                      <a:pt x="237088" y="237523"/>
                    </a:lnTo>
                    <a:cubicBezTo>
                      <a:pt x="252329" y="237523"/>
                      <a:pt x="264550" y="249860"/>
                      <a:pt x="264550" y="264937"/>
                    </a:cubicBezTo>
                    <a:cubicBezTo>
                      <a:pt x="264550" y="280153"/>
                      <a:pt x="252329" y="292352"/>
                      <a:pt x="237088" y="292352"/>
                    </a:cubicBezTo>
                    <a:lnTo>
                      <a:pt x="137262" y="292352"/>
                    </a:lnTo>
                    <a:cubicBezTo>
                      <a:pt x="122158" y="292352"/>
                      <a:pt x="109800" y="280153"/>
                      <a:pt x="109800" y="264937"/>
                    </a:cubicBezTo>
                    <a:cubicBezTo>
                      <a:pt x="109800" y="249860"/>
                      <a:pt x="122158" y="237523"/>
                      <a:pt x="137262" y="237523"/>
                    </a:cubicBezTo>
                    <a:close/>
                    <a:moveTo>
                      <a:pt x="346076" y="226444"/>
                    </a:moveTo>
                    <a:cubicBezTo>
                      <a:pt x="353491" y="226444"/>
                      <a:pt x="359671" y="232337"/>
                      <a:pt x="359671" y="239326"/>
                    </a:cubicBezTo>
                    <a:lnTo>
                      <a:pt x="359671" y="240286"/>
                    </a:lnTo>
                    <a:cubicBezTo>
                      <a:pt x="373266" y="242342"/>
                      <a:pt x="389196" y="247960"/>
                      <a:pt x="389196" y="260432"/>
                    </a:cubicBezTo>
                    <a:cubicBezTo>
                      <a:pt x="389196" y="267010"/>
                      <a:pt x="383977" y="276740"/>
                      <a:pt x="374365" y="276740"/>
                    </a:cubicBezTo>
                    <a:cubicBezTo>
                      <a:pt x="371069" y="276740"/>
                      <a:pt x="368322" y="275370"/>
                      <a:pt x="365576" y="273999"/>
                    </a:cubicBezTo>
                    <a:cubicBezTo>
                      <a:pt x="363928" y="273040"/>
                      <a:pt x="362006" y="272081"/>
                      <a:pt x="359671" y="271259"/>
                    </a:cubicBezTo>
                    <a:lnTo>
                      <a:pt x="359671" y="302231"/>
                    </a:lnTo>
                    <a:cubicBezTo>
                      <a:pt x="373266" y="307713"/>
                      <a:pt x="392766" y="318951"/>
                      <a:pt x="392766" y="349102"/>
                    </a:cubicBezTo>
                    <a:cubicBezTo>
                      <a:pt x="392766" y="372400"/>
                      <a:pt x="380544" y="388982"/>
                      <a:pt x="359671" y="394601"/>
                    </a:cubicBezTo>
                    <a:lnTo>
                      <a:pt x="359671" y="398302"/>
                    </a:lnTo>
                    <a:cubicBezTo>
                      <a:pt x="359671" y="405291"/>
                      <a:pt x="353491" y="411184"/>
                      <a:pt x="346076" y="411184"/>
                    </a:cubicBezTo>
                    <a:cubicBezTo>
                      <a:pt x="338523" y="411184"/>
                      <a:pt x="332344" y="405428"/>
                      <a:pt x="332344" y="398302"/>
                    </a:cubicBezTo>
                    <a:lnTo>
                      <a:pt x="332344" y="396246"/>
                    </a:lnTo>
                    <a:cubicBezTo>
                      <a:pt x="309685" y="393094"/>
                      <a:pt x="293481" y="379252"/>
                      <a:pt x="293481" y="366781"/>
                    </a:cubicBezTo>
                    <a:cubicBezTo>
                      <a:pt x="293481" y="359106"/>
                      <a:pt x="299935" y="350472"/>
                      <a:pt x="308449" y="350472"/>
                    </a:cubicBezTo>
                    <a:cubicBezTo>
                      <a:pt x="313805" y="350472"/>
                      <a:pt x="317238" y="353898"/>
                      <a:pt x="319847" y="356776"/>
                    </a:cubicBezTo>
                    <a:cubicBezTo>
                      <a:pt x="322731" y="359654"/>
                      <a:pt x="326027" y="363080"/>
                      <a:pt x="332344" y="364999"/>
                    </a:cubicBezTo>
                    <a:lnTo>
                      <a:pt x="332344" y="325392"/>
                    </a:lnTo>
                    <a:cubicBezTo>
                      <a:pt x="316139" y="319499"/>
                      <a:pt x="297051" y="310180"/>
                      <a:pt x="297051" y="282359"/>
                    </a:cubicBezTo>
                    <a:cubicBezTo>
                      <a:pt x="297051" y="260295"/>
                      <a:pt x="310097" y="245219"/>
                      <a:pt x="332344" y="240971"/>
                    </a:cubicBezTo>
                    <a:lnTo>
                      <a:pt x="332344" y="239326"/>
                    </a:lnTo>
                    <a:cubicBezTo>
                      <a:pt x="332344" y="232200"/>
                      <a:pt x="338523" y="226444"/>
                      <a:pt x="346076" y="226444"/>
                    </a:cubicBezTo>
                    <a:close/>
                    <a:moveTo>
                      <a:pt x="137261" y="127865"/>
                    </a:moveTo>
                    <a:lnTo>
                      <a:pt x="383583" y="127865"/>
                    </a:lnTo>
                    <a:cubicBezTo>
                      <a:pt x="398824" y="127865"/>
                      <a:pt x="411044" y="140202"/>
                      <a:pt x="411044" y="155280"/>
                    </a:cubicBezTo>
                    <a:cubicBezTo>
                      <a:pt x="411044" y="170495"/>
                      <a:pt x="398824" y="182694"/>
                      <a:pt x="383583" y="182694"/>
                    </a:cubicBezTo>
                    <a:lnTo>
                      <a:pt x="137261" y="182694"/>
                    </a:lnTo>
                    <a:cubicBezTo>
                      <a:pt x="122157" y="182694"/>
                      <a:pt x="109800" y="170495"/>
                      <a:pt x="109800" y="155280"/>
                    </a:cubicBezTo>
                    <a:cubicBezTo>
                      <a:pt x="109800" y="140202"/>
                      <a:pt x="122157" y="127865"/>
                      <a:pt x="137261" y="127865"/>
                    </a:cubicBezTo>
                    <a:close/>
                    <a:moveTo>
                      <a:pt x="54912" y="54829"/>
                    </a:moveTo>
                    <a:lnTo>
                      <a:pt x="54912" y="509497"/>
                    </a:lnTo>
                    <a:lnTo>
                      <a:pt x="85663" y="478793"/>
                    </a:lnTo>
                    <a:cubicBezTo>
                      <a:pt x="90880" y="473584"/>
                      <a:pt x="97881" y="470705"/>
                      <a:pt x="105157" y="470705"/>
                    </a:cubicBezTo>
                    <a:cubicBezTo>
                      <a:pt x="112433" y="470705"/>
                      <a:pt x="119434" y="473584"/>
                      <a:pt x="124514" y="478793"/>
                    </a:cubicBezTo>
                    <a:lnTo>
                      <a:pt x="182721" y="536911"/>
                    </a:lnTo>
                    <a:lnTo>
                      <a:pt x="241065" y="478793"/>
                    </a:lnTo>
                    <a:cubicBezTo>
                      <a:pt x="246419" y="473447"/>
                      <a:pt x="253420" y="470705"/>
                      <a:pt x="260422" y="470705"/>
                    </a:cubicBezTo>
                    <a:cubicBezTo>
                      <a:pt x="267423" y="470705"/>
                      <a:pt x="274424" y="473447"/>
                      <a:pt x="279778" y="478793"/>
                    </a:cubicBezTo>
                    <a:lnTo>
                      <a:pt x="338122" y="536911"/>
                    </a:lnTo>
                    <a:lnTo>
                      <a:pt x="396329" y="478793"/>
                    </a:lnTo>
                    <a:cubicBezTo>
                      <a:pt x="401409" y="473584"/>
                      <a:pt x="408410" y="470705"/>
                      <a:pt x="415686" y="470705"/>
                    </a:cubicBezTo>
                    <a:cubicBezTo>
                      <a:pt x="422962" y="470705"/>
                      <a:pt x="429963" y="473584"/>
                      <a:pt x="435180" y="478793"/>
                    </a:cubicBezTo>
                    <a:lnTo>
                      <a:pt x="465931" y="509497"/>
                    </a:lnTo>
                    <a:lnTo>
                      <a:pt x="465931" y="54829"/>
                    </a:lnTo>
                    <a:close/>
                    <a:moveTo>
                      <a:pt x="27456" y="0"/>
                    </a:moveTo>
                    <a:lnTo>
                      <a:pt x="493387" y="0"/>
                    </a:lnTo>
                    <a:cubicBezTo>
                      <a:pt x="508625" y="0"/>
                      <a:pt x="520843" y="12337"/>
                      <a:pt x="520843" y="27414"/>
                    </a:cubicBezTo>
                    <a:lnTo>
                      <a:pt x="520843" y="575702"/>
                    </a:lnTo>
                    <a:cubicBezTo>
                      <a:pt x="520843" y="586805"/>
                      <a:pt x="514116" y="596812"/>
                      <a:pt x="503957" y="601061"/>
                    </a:cubicBezTo>
                    <a:cubicBezTo>
                      <a:pt x="500525" y="602432"/>
                      <a:pt x="496956" y="603117"/>
                      <a:pt x="493387" y="603117"/>
                    </a:cubicBezTo>
                    <a:cubicBezTo>
                      <a:pt x="486248" y="603117"/>
                      <a:pt x="479247" y="600375"/>
                      <a:pt x="474030" y="595030"/>
                    </a:cubicBezTo>
                    <a:lnTo>
                      <a:pt x="415686" y="536911"/>
                    </a:lnTo>
                    <a:lnTo>
                      <a:pt x="357479" y="595030"/>
                    </a:lnTo>
                    <a:cubicBezTo>
                      <a:pt x="352400" y="600238"/>
                      <a:pt x="345398" y="603117"/>
                      <a:pt x="338122" y="603117"/>
                    </a:cubicBezTo>
                    <a:cubicBezTo>
                      <a:pt x="330846" y="603117"/>
                      <a:pt x="323845" y="600238"/>
                      <a:pt x="318629" y="595030"/>
                    </a:cubicBezTo>
                    <a:lnTo>
                      <a:pt x="260422" y="536911"/>
                    </a:lnTo>
                    <a:lnTo>
                      <a:pt x="202214" y="595030"/>
                    </a:lnTo>
                    <a:cubicBezTo>
                      <a:pt x="196998" y="600238"/>
                      <a:pt x="189996" y="603117"/>
                      <a:pt x="182721" y="603117"/>
                    </a:cubicBezTo>
                    <a:cubicBezTo>
                      <a:pt x="175445" y="603117"/>
                      <a:pt x="168443" y="600238"/>
                      <a:pt x="163364" y="595030"/>
                    </a:cubicBezTo>
                    <a:lnTo>
                      <a:pt x="105157" y="536911"/>
                    </a:lnTo>
                    <a:lnTo>
                      <a:pt x="46813" y="595030"/>
                    </a:lnTo>
                    <a:cubicBezTo>
                      <a:pt x="38988" y="602980"/>
                      <a:pt x="27182" y="605310"/>
                      <a:pt x="16886" y="601061"/>
                    </a:cubicBezTo>
                    <a:cubicBezTo>
                      <a:pt x="6727" y="596812"/>
                      <a:pt x="0" y="586805"/>
                      <a:pt x="0" y="575702"/>
                    </a:cubicBezTo>
                    <a:lnTo>
                      <a:pt x="0" y="27414"/>
                    </a:lnTo>
                    <a:cubicBezTo>
                      <a:pt x="0" y="12337"/>
                      <a:pt x="12355" y="0"/>
                      <a:pt x="274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A3DD7808-25D4-496E-8731-D0C107DA88C3}"/>
                </a:ext>
              </a:extLst>
            </p:cNvPr>
            <p:cNvSpPr txBox="1"/>
            <p:nvPr/>
          </p:nvSpPr>
          <p:spPr>
            <a:xfrm>
              <a:off x="8881146" y="3669631"/>
              <a:ext cx="2572918" cy="203132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A3EAE6C-26F4-46A8-8CBB-F8752D31EDE9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D2952775-810A-408F-891F-D3AAB9285A42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546FDF05-7945-4DFD-A5B9-3501D6676ED2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7F5A6D7-8D60-4366-9FEF-AE85FC47F7A2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9BC138C-365D-405A-8183-C20E971927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30425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50D1A2B3-3384-476B-A6A5-882B8EFFB2B0}"/>
              </a:ext>
            </a:extLst>
          </p:cNvPr>
          <p:cNvGrpSpPr/>
          <p:nvPr/>
        </p:nvGrpSpPr>
        <p:grpSpPr>
          <a:xfrm>
            <a:off x="6397619" y="1622420"/>
            <a:ext cx="5441453" cy="1200329"/>
            <a:chOff x="6349494" y="4461874"/>
            <a:chExt cx="5441453" cy="1200329"/>
          </a:xfrm>
        </p:grpSpPr>
        <p:sp>
          <p:nvSpPr>
            <p:cNvPr id="21" name="PA-AutoShape 10">
              <a:extLst>
                <a:ext uri="{FF2B5EF4-FFF2-40B4-BE49-F238E27FC236}">
                  <a16:creationId xmlns:a16="http://schemas.microsoft.com/office/drawing/2014/main" id="{58B8DF98-1847-421C-A929-CCF34DD38414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349494" y="4585612"/>
              <a:ext cx="925200" cy="92591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PA-AutoShape 16">
              <a:extLst>
                <a:ext uri="{FF2B5EF4-FFF2-40B4-BE49-F238E27FC236}">
                  <a16:creationId xmlns:a16="http://schemas.microsoft.com/office/drawing/2014/main" id="{2921138C-8238-4718-87FC-6C832FB69A5F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6645788" y="4876012"/>
              <a:ext cx="359423" cy="2996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600"/>
                    <a:pt x="20708" y="21600"/>
                  </a:cubicBezTo>
                  <a:lnTo>
                    <a:pt x="16197" y="21600"/>
                  </a:lnTo>
                  <a:cubicBezTo>
                    <a:pt x="15940" y="21600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600"/>
                    <a:pt x="5402" y="21600"/>
                  </a:cubicBezTo>
                  <a:lnTo>
                    <a:pt x="913" y="21600"/>
                  </a:lnTo>
                  <a:cubicBezTo>
                    <a:pt x="658" y="21600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6477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931EEFE-9491-4779-A905-683C119457F5}"/>
                </a:ext>
              </a:extLst>
            </p:cNvPr>
            <p:cNvSpPr/>
            <p:nvPr/>
          </p:nvSpPr>
          <p:spPr>
            <a:xfrm>
              <a:off x="7397836" y="4461874"/>
              <a:ext cx="4393111" cy="12003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1E98580-CE4C-42FB-B083-9BF1AB0167B4}"/>
              </a:ext>
            </a:extLst>
          </p:cNvPr>
          <p:cNvGrpSpPr/>
          <p:nvPr/>
        </p:nvGrpSpPr>
        <p:grpSpPr>
          <a:xfrm>
            <a:off x="478873" y="1839251"/>
            <a:ext cx="5472746" cy="3877885"/>
            <a:chOff x="4168560" y="1826229"/>
            <a:chExt cx="5472746" cy="3877885"/>
          </a:xfrm>
        </p:grpSpPr>
        <p:sp>
          <p:nvSpPr>
            <p:cNvPr id="25" name="Google Shape;120;p26">
              <a:extLst>
                <a:ext uri="{FF2B5EF4-FFF2-40B4-BE49-F238E27FC236}">
                  <a16:creationId xmlns:a16="http://schemas.microsoft.com/office/drawing/2014/main" id="{AD17A565-15C9-40E5-8081-E3ABBD7191C2}"/>
                </a:ext>
              </a:extLst>
            </p:cNvPr>
            <p:cNvSpPr/>
            <p:nvPr/>
          </p:nvSpPr>
          <p:spPr>
            <a:xfrm>
              <a:off x="4168560" y="1826229"/>
              <a:ext cx="5456706" cy="1105657"/>
            </a:xfrm>
            <a:custGeom>
              <a:avLst/>
              <a:gdLst/>
              <a:ahLst/>
              <a:cxnLst/>
              <a:rect l="l" t="t" r="r" b="b"/>
              <a:pathLst>
                <a:path w="16741" h="3413" extrusionOk="0">
                  <a:moveTo>
                    <a:pt x="1" y="1"/>
                  </a:moveTo>
                  <a:lnTo>
                    <a:pt x="1" y="3413"/>
                  </a:lnTo>
                  <a:lnTo>
                    <a:pt x="14814" y="3413"/>
                  </a:lnTo>
                  <a:cubicBezTo>
                    <a:pt x="15871" y="3413"/>
                    <a:pt x="16741" y="2543"/>
                    <a:pt x="16741" y="1486"/>
                  </a:cubicBezTo>
                  <a:lnTo>
                    <a:pt x="16741" y="1"/>
                  </a:lnTo>
                  <a:close/>
                </a:path>
              </a:pathLst>
            </a:custGeom>
            <a:solidFill>
              <a:srgbClr val="4C5E82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Google Shape;120;p26">
              <a:extLst>
                <a:ext uri="{FF2B5EF4-FFF2-40B4-BE49-F238E27FC236}">
                  <a16:creationId xmlns:a16="http://schemas.microsoft.com/office/drawing/2014/main" id="{0C37A886-AC25-489A-81ED-8A5ED900167B}"/>
                </a:ext>
              </a:extLst>
            </p:cNvPr>
            <p:cNvSpPr/>
            <p:nvPr/>
          </p:nvSpPr>
          <p:spPr>
            <a:xfrm>
              <a:off x="4168560" y="3206372"/>
              <a:ext cx="5456706" cy="1105657"/>
            </a:xfrm>
            <a:custGeom>
              <a:avLst/>
              <a:gdLst/>
              <a:ahLst/>
              <a:cxnLst/>
              <a:rect l="l" t="t" r="r" b="b"/>
              <a:pathLst>
                <a:path w="16741" h="3413" extrusionOk="0">
                  <a:moveTo>
                    <a:pt x="1" y="1"/>
                  </a:moveTo>
                  <a:lnTo>
                    <a:pt x="1" y="3413"/>
                  </a:lnTo>
                  <a:lnTo>
                    <a:pt x="14814" y="3413"/>
                  </a:lnTo>
                  <a:cubicBezTo>
                    <a:pt x="15871" y="3413"/>
                    <a:pt x="16741" y="2543"/>
                    <a:pt x="16741" y="1486"/>
                  </a:cubicBezTo>
                  <a:lnTo>
                    <a:pt x="1674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Google Shape;120;p26">
              <a:extLst>
                <a:ext uri="{FF2B5EF4-FFF2-40B4-BE49-F238E27FC236}">
                  <a16:creationId xmlns:a16="http://schemas.microsoft.com/office/drawing/2014/main" id="{BC1BAA06-1ABC-4FFC-9D21-B6F5A6A79E85}"/>
                </a:ext>
              </a:extLst>
            </p:cNvPr>
            <p:cNvSpPr/>
            <p:nvPr/>
          </p:nvSpPr>
          <p:spPr>
            <a:xfrm>
              <a:off x="4168560" y="4598457"/>
              <a:ext cx="5456706" cy="1105657"/>
            </a:xfrm>
            <a:custGeom>
              <a:avLst/>
              <a:gdLst/>
              <a:ahLst/>
              <a:cxnLst/>
              <a:rect l="l" t="t" r="r" b="b"/>
              <a:pathLst>
                <a:path w="16741" h="3413" extrusionOk="0">
                  <a:moveTo>
                    <a:pt x="1" y="1"/>
                  </a:moveTo>
                  <a:lnTo>
                    <a:pt x="1" y="3413"/>
                  </a:lnTo>
                  <a:lnTo>
                    <a:pt x="14814" y="3413"/>
                  </a:lnTo>
                  <a:cubicBezTo>
                    <a:pt x="15871" y="3413"/>
                    <a:pt x="16741" y="2543"/>
                    <a:pt x="16741" y="1486"/>
                  </a:cubicBezTo>
                  <a:lnTo>
                    <a:pt x="1674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A5A36AB-EDFC-4D8A-AAE2-7EC7D17B6634}"/>
                </a:ext>
              </a:extLst>
            </p:cNvPr>
            <p:cNvSpPr/>
            <p:nvPr/>
          </p:nvSpPr>
          <p:spPr>
            <a:xfrm>
              <a:off x="4992151" y="4844887"/>
              <a:ext cx="4649155" cy="6951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7534F44-F988-4E05-8A35-FA0A142F41B7}"/>
                </a:ext>
              </a:extLst>
            </p:cNvPr>
            <p:cNvSpPr/>
            <p:nvPr/>
          </p:nvSpPr>
          <p:spPr>
            <a:xfrm>
              <a:off x="4992151" y="3452802"/>
              <a:ext cx="4649155" cy="6951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C966496-3282-4128-A808-DA0D2E37DA2D}"/>
                </a:ext>
              </a:extLst>
            </p:cNvPr>
            <p:cNvSpPr/>
            <p:nvPr/>
          </p:nvSpPr>
          <p:spPr>
            <a:xfrm>
              <a:off x="4992151" y="2072659"/>
              <a:ext cx="4649155" cy="6951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2626999-5E20-474B-A72D-D81CA2F9F140}"/>
                </a:ext>
              </a:extLst>
            </p:cNvPr>
            <p:cNvSpPr/>
            <p:nvPr/>
          </p:nvSpPr>
          <p:spPr>
            <a:xfrm>
              <a:off x="4397828" y="2139572"/>
              <a:ext cx="478971" cy="478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84CFFC9-EDBE-4DD9-BA39-48DECD55FA63}"/>
                </a:ext>
              </a:extLst>
            </p:cNvPr>
            <p:cNvSpPr/>
            <p:nvPr/>
          </p:nvSpPr>
          <p:spPr>
            <a:xfrm>
              <a:off x="4397828" y="3519715"/>
              <a:ext cx="478971" cy="478971"/>
            </a:xfrm>
            <a:prstGeom prst="ellipse">
              <a:avLst/>
            </a:prstGeom>
            <a:solidFill>
              <a:srgbClr val="DDB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65E4A198-210D-438F-B3F5-6C5704AC971A}"/>
                </a:ext>
              </a:extLst>
            </p:cNvPr>
            <p:cNvSpPr/>
            <p:nvPr/>
          </p:nvSpPr>
          <p:spPr>
            <a:xfrm>
              <a:off x="4397828" y="4911800"/>
              <a:ext cx="478971" cy="478971"/>
            </a:xfrm>
            <a:prstGeom prst="ellipse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34" name="2D Stacked Column Chart">
            <a:extLst>
              <a:ext uri="{FF2B5EF4-FFF2-40B4-BE49-F238E27FC236}">
                <a16:creationId xmlns:a16="http://schemas.microsoft.com/office/drawing/2014/main" id="{8BC43357-6F32-45C0-9042-D781F098D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005812"/>
              </p:ext>
            </p:extLst>
          </p:nvPr>
        </p:nvGraphicFramePr>
        <p:xfrm>
          <a:off x="6600337" y="3030806"/>
          <a:ext cx="4763797" cy="259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0" name="组合 39">
            <a:extLst>
              <a:ext uri="{FF2B5EF4-FFF2-40B4-BE49-F238E27FC236}">
                <a16:creationId xmlns:a16="http://schemas.microsoft.com/office/drawing/2014/main" id="{C53D0258-F73F-476B-85E3-2ECC33497639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1B212275-3AAA-4D91-B237-A3535D8D0D3F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934D8E2B-DE5B-4664-B01B-EFFD0DBFE582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D4B71711-6610-485E-B18B-C803EBC6BF5F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B43B2071-09F8-41F0-BDFB-2B9E8EEB708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044975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77000" decel="2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accel="77000" decel="2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4F0186A-8074-4D38-AD15-8DCBE6A4494D}"/>
              </a:ext>
            </a:extLst>
          </p:cNvPr>
          <p:cNvGrpSpPr/>
          <p:nvPr/>
        </p:nvGrpSpPr>
        <p:grpSpPr>
          <a:xfrm>
            <a:off x="1500596" y="1746899"/>
            <a:ext cx="5975121" cy="2369840"/>
            <a:chOff x="733338" y="2811760"/>
            <a:chExt cx="7592297" cy="3011241"/>
          </a:xfrm>
        </p:grpSpPr>
        <p:sp>
          <p:nvSpPr>
            <p:cNvPr id="8" name="Shape 17292">
              <a:extLst>
                <a:ext uri="{FF2B5EF4-FFF2-40B4-BE49-F238E27FC236}">
                  <a16:creationId xmlns:a16="http://schemas.microsoft.com/office/drawing/2014/main" id="{4B60EB71-8C9C-4343-8684-7CCFF7411607}"/>
                </a:ext>
              </a:extLst>
            </p:cNvPr>
            <p:cNvSpPr/>
            <p:nvPr/>
          </p:nvSpPr>
          <p:spPr>
            <a:xfrm>
              <a:off x="1842667" y="4152657"/>
              <a:ext cx="3162694" cy="167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0" y="21571"/>
                  </a:moveTo>
                  <a:cubicBezTo>
                    <a:pt x="3628" y="19634"/>
                    <a:pt x="6558" y="14344"/>
                    <a:pt x="7860" y="7376"/>
                  </a:cubicBezTo>
                  <a:cubicBezTo>
                    <a:pt x="8497" y="3972"/>
                    <a:pt x="9162" y="29"/>
                    <a:pt x="10908" y="0"/>
                  </a:cubicBezTo>
                  <a:cubicBezTo>
                    <a:pt x="12680" y="-29"/>
                    <a:pt x="13367" y="3978"/>
                    <a:pt x="14013" y="7444"/>
                  </a:cubicBezTo>
                  <a:cubicBezTo>
                    <a:pt x="15281" y="14245"/>
                    <a:pt x="18090" y="19476"/>
                    <a:pt x="21600" y="21571"/>
                  </a:cubicBezTo>
                  <a:lnTo>
                    <a:pt x="0" y="21571"/>
                  </a:lnTo>
                  <a:close/>
                </a:path>
              </a:pathLst>
            </a:custGeom>
            <a:solidFill>
              <a:srgbClr val="DDB776"/>
            </a:solidFill>
            <a:ln w="12700">
              <a:miter lim="400000"/>
            </a:ln>
            <a:effectLst/>
          </p:spPr>
          <p:txBody>
            <a:bodyPr lIns="22860" rIns="2286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17294">
              <a:extLst>
                <a:ext uri="{FF2B5EF4-FFF2-40B4-BE49-F238E27FC236}">
                  <a16:creationId xmlns:a16="http://schemas.microsoft.com/office/drawing/2014/main" id="{ECE5E84F-F02A-4C3A-A073-20C71A445624}"/>
                </a:ext>
              </a:extLst>
            </p:cNvPr>
            <p:cNvSpPr/>
            <p:nvPr/>
          </p:nvSpPr>
          <p:spPr>
            <a:xfrm>
              <a:off x="3384625" y="3049802"/>
              <a:ext cx="3162694" cy="2773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0" y="21571"/>
                  </a:moveTo>
                  <a:cubicBezTo>
                    <a:pt x="3628" y="19634"/>
                    <a:pt x="6558" y="14344"/>
                    <a:pt x="7860" y="7376"/>
                  </a:cubicBezTo>
                  <a:cubicBezTo>
                    <a:pt x="8497" y="3972"/>
                    <a:pt x="9162" y="29"/>
                    <a:pt x="10908" y="0"/>
                  </a:cubicBezTo>
                  <a:cubicBezTo>
                    <a:pt x="12680" y="-29"/>
                    <a:pt x="13367" y="3978"/>
                    <a:pt x="14013" y="7444"/>
                  </a:cubicBezTo>
                  <a:cubicBezTo>
                    <a:pt x="15281" y="14245"/>
                    <a:pt x="18090" y="19476"/>
                    <a:pt x="21600" y="21571"/>
                  </a:cubicBezTo>
                  <a:lnTo>
                    <a:pt x="0" y="21571"/>
                  </a:lnTo>
                  <a:close/>
                </a:path>
              </a:pathLst>
            </a:custGeom>
            <a:solidFill>
              <a:srgbClr val="4C5E82"/>
            </a:solidFill>
            <a:ln w="12700">
              <a:miter lim="400000"/>
            </a:ln>
            <a:effectLst/>
          </p:spPr>
          <p:txBody>
            <a:bodyPr lIns="22860" rIns="2286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17295">
              <a:extLst>
                <a:ext uri="{FF2B5EF4-FFF2-40B4-BE49-F238E27FC236}">
                  <a16:creationId xmlns:a16="http://schemas.microsoft.com/office/drawing/2014/main" id="{CF2C6967-A2AC-4F8A-B662-F897B7A254B5}"/>
                </a:ext>
              </a:extLst>
            </p:cNvPr>
            <p:cNvSpPr/>
            <p:nvPr/>
          </p:nvSpPr>
          <p:spPr>
            <a:xfrm>
              <a:off x="5162941" y="3576728"/>
              <a:ext cx="3162694" cy="224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0" y="21571"/>
                  </a:moveTo>
                  <a:cubicBezTo>
                    <a:pt x="3628" y="19634"/>
                    <a:pt x="6558" y="14344"/>
                    <a:pt x="7860" y="7376"/>
                  </a:cubicBezTo>
                  <a:cubicBezTo>
                    <a:pt x="8497" y="3972"/>
                    <a:pt x="9162" y="29"/>
                    <a:pt x="10908" y="0"/>
                  </a:cubicBezTo>
                  <a:cubicBezTo>
                    <a:pt x="12680" y="-29"/>
                    <a:pt x="13367" y="3978"/>
                    <a:pt x="14013" y="7444"/>
                  </a:cubicBezTo>
                  <a:cubicBezTo>
                    <a:pt x="15281" y="14245"/>
                    <a:pt x="18090" y="19476"/>
                    <a:pt x="21600" y="21571"/>
                  </a:cubicBezTo>
                  <a:lnTo>
                    <a:pt x="0" y="21571"/>
                  </a:lnTo>
                  <a:close/>
                </a:path>
              </a:pathLst>
            </a:custGeom>
            <a:solidFill>
              <a:srgbClr val="DDB776"/>
            </a:solidFill>
            <a:ln w="12700">
              <a:miter lim="400000"/>
            </a:ln>
            <a:effectLst/>
          </p:spPr>
          <p:txBody>
            <a:bodyPr lIns="22860" rIns="22860" anchor="ctr"/>
            <a:lstStyle/>
            <a:p>
              <a:endParaRPr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Shape 17296">
              <a:extLst>
                <a:ext uri="{FF2B5EF4-FFF2-40B4-BE49-F238E27FC236}">
                  <a16:creationId xmlns:a16="http://schemas.microsoft.com/office/drawing/2014/main" id="{EBDF6B90-1573-4206-9880-168E5B866AF4}"/>
                </a:ext>
              </a:extLst>
            </p:cNvPr>
            <p:cNvSpPr/>
            <p:nvPr/>
          </p:nvSpPr>
          <p:spPr>
            <a:xfrm>
              <a:off x="733338" y="3357817"/>
              <a:ext cx="926351" cy="4505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p14="http://schemas.microsoft.com/office/powerpoint/2010/main" xmlns:ma14="http://schemas.microsoft.com/office/mac/drawingml/2011/main" xmlns:mc="http://schemas.openxmlformats.org/markup-compatibility/2006" val="1"/>
              </a:ext>
            </a:extLst>
          </p:spPr>
          <p:txBody>
            <a:bodyPr lIns="25400" tIns="25400" rIns="25400" bIns="25400" anchor="ctr"/>
            <a:lstStyle>
              <a:lvl1pPr algn="r">
                <a:defRPr sz="2700" cap="none">
                  <a:solidFill>
                    <a:srgbClr val="A6AAA9"/>
                  </a:solidFill>
                  <a:latin typeface="Aller"/>
                  <a:ea typeface="Aller"/>
                  <a:cs typeface="Aller"/>
                  <a:sym typeface="Aller"/>
                </a:defRPr>
              </a:lvl1pPr>
            </a:lstStyle>
            <a:p>
              <a:r>
                <a:rPr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100%</a:t>
              </a:r>
            </a:p>
          </p:txBody>
        </p:sp>
        <p:sp>
          <p:nvSpPr>
            <p:cNvPr id="12" name="Shape 17297">
              <a:extLst>
                <a:ext uri="{FF2B5EF4-FFF2-40B4-BE49-F238E27FC236}">
                  <a16:creationId xmlns:a16="http://schemas.microsoft.com/office/drawing/2014/main" id="{E6DEBA3F-9970-4626-BD8C-327AEE022E71}"/>
                </a:ext>
              </a:extLst>
            </p:cNvPr>
            <p:cNvSpPr/>
            <p:nvPr/>
          </p:nvSpPr>
          <p:spPr>
            <a:xfrm>
              <a:off x="733339" y="3927395"/>
              <a:ext cx="926351" cy="4505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p14="http://schemas.microsoft.com/office/powerpoint/2010/main" xmlns:ma14="http://schemas.microsoft.com/office/mac/drawingml/2011/main" xmlns:mc="http://schemas.openxmlformats.org/markup-compatibility/2006" val="1"/>
              </a:ext>
            </a:extLst>
          </p:spPr>
          <p:txBody>
            <a:bodyPr lIns="25400" tIns="25400" rIns="25400" bIns="25400" anchor="ctr"/>
            <a:lstStyle>
              <a:lvl1pPr algn="r">
                <a:defRPr sz="2700" cap="none">
                  <a:solidFill>
                    <a:srgbClr val="A6AAA9"/>
                  </a:solidFill>
                  <a:latin typeface="Aller"/>
                  <a:ea typeface="Aller"/>
                  <a:cs typeface="Aller"/>
                  <a:sym typeface="Aller"/>
                </a:defRPr>
              </a:lvl1pPr>
            </a:lstStyle>
            <a:p>
              <a:r>
                <a:rPr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13" name="Shape 17298">
              <a:extLst>
                <a:ext uri="{FF2B5EF4-FFF2-40B4-BE49-F238E27FC236}">
                  <a16:creationId xmlns:a16="http://schemas.microsoft.com/office/drawing/2014/main" id="{25453185-2F38-4177-8F32-96E784363069}"/>
                </a:ext>
              </a:extLst>
            </p:cNvPr>
            <p:cNvSpPr/>
            <p:nvPr/>
          </p:nvSpPr>
          <p:spPr>
            <a:xfrm>
              <a:off x="733339" y="4494884"/>
              <a:ext cx="926351" cy="4505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p14="http://schemas.microsoft.com/office/powerpoint/2010/main" xmlns:ma14="http://schemas.microsoft.com/office/mac/drawingml/2011/main" xmlns:mc="http://schemas.openxmlformats.org/markup-compatibility/2006" val="1"/>
              </a:ext>
            </a:extLst>
          </p:spPr>
          <p:txBody>
            <a:bodyPr lIns="25400" tIns="25400" rIns="25400" bIns="25400" anchor="ctr"/>
            <a:lstStyle>
              <a:lvl1pPr algn="r">
                <a:defRPr sz="2700" cap="none">
                  <a:solidFill>
                    <a:srgbClr val="A6AAA9"/>
                  </a:solidFill>
                  <a:latin typeface="Aller"/>
                  <a:ea typeface="Aller"/>
                  <a:cs typeface="Aller"/>
                  <a:sym typeface="Aller"/>
                </a:defRPr>
              </a:lvl1pPr>
            </a:lstStyle>
            <a:p>
              <a:r>
                <a:rPr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14" name="Shape 17299">
              <a:extLst>
                <a:ext uri="{FF2B5EF4-FFF2-40B4-BE49-F238E27FC236}">
                  <a16:creationId xmlns:a16="http://schemas.microsoft.com/office/drawing/2014/main" id="{B690C038-FC01-40AE-8BA1-B12C1E1C168C}"/>
                </a:ext>
              </a:extLst>
            </p:cNvPr>
            <p:cNvSpPr/>
            <p:nvPr/>
          </p:nvSpPr>
          <p:spPr>
            <a:xfrm>
              <a:off x="733339" y="5064462"/>
              <a:ext cx="926351" cy="4505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p14="http://schemas.microsoft.com/office/powerpoint/2010/main" xmlns:ma14="http://schemas.microsoft.com/office/mac/drawingml/2011/main" xmlns:mc="http://schemas.openxmlformats.org/markup-compatibility/2006" val="1"/>
              </a:ext>
            </a:extLst>
          </p:spPr>
          <p:txBody>
            <a:bodyPr lIns="25400" tIns="25400" rIns="25400" bIns="25400" anchor="ctr"/>
            <a:lstStyle>
              <a:lvl1pPr algn="r">
                <a:defRPr sz="2700" cap="none">
                  <a:solidFill>
                    <a:srgbClr val="A6AAA9"/>
                  </a:solidFill>
                  <a:latin typeface="Aller"/>
                  <a:ea typeface="Aller"/>
                  <a:cs typeface="Aller"/>
                  <a:sym typeface="Aller"/>
                </a:defRPr>
              </a:lvl1pPr>
            </a:lstStyle>
            <a:p>
              <a:r>
                <a:rPr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25%</a:t>
              </a:r>
            </a:p>
          </p:txBody>
        </p:sp>
        <p:sp>
          <p:nvSpPr>
            <p:cNvPr id="15" name="Shape 17300">
              <a:extLst>
                <a:ext uri="{FF2B5EF4-FFF2-40B4-BE49-F238E27FC236}">
                  <a16:creationId xmlns:a16="http://schemas.microsoft.com/office/drawing/2014/main" id="{3A291031-A7C6-443C-A972-B88B925625CE}"/>
                </a:ext>
              </a:extLst>
            </p:cNvPr>
            <p:cNvSpPr/>
            <p:nvPr/>
          </p:nvSpPr>
          <p:spPr>
            <a:xfrm>
              <a:off x="733339" y="2811760"/>
              <a:ext cx="926351" cy="4505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a16="http://schemas.microsoft.com/office/drawing/2014/main" xmlns:p14="http://schemas.microsoft.com/office/powerpoint/2010/main" xmlns:ma14="http://schemas.microsoft.com/office/mac/drawingml/2011/main" xmlns:mc="http://schemas.openxmlformats.org/markup-compatibility/2006" val="1"/>
              </a:ext>
            </a:extLst>
          </p:spPr>
          <p:txBody>
            <a:bodyPr lIns="25400" tIns="25400" rIns="25400" bIns="25400" anchor="ctr"/>
            <a:lstStyle>
              <a:lvl1pPr algn="r">
                <a:defRPr sz="2700" cap="none">
                  <a:solidFill>
                    <a:srgbClr val="A6AAA9"/>
                  </a:solidFill>
                  <a:latin typeface="Aller"/>
                  <a:ea typeface="Aller"/>
                  <a:cs typeface="Aller"/>
                  <a:sym typeface="Aller"/>
                </a:defRPr>
              </a:lvl1pPr>
            </a:lstStyle>
            <a:p>
              <a:r>
                <a:rPr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+125%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45472FD1-2D4D-4CA1-88D4-DD9E825BB32E}"/>
              </a:ext>
            </a:extLst>
          </p:cNvPr>
          <p:cNvSpPr txBox="1"/>
          <p:nvPr/>
        </p:nvSpPr>
        <p:spPr>
          <a:xfrm>
            <a:off x="1484766" y="4251243"/>
            <a:ext cx="49320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lnSpc>
                <a:spcPct val="150000"/>
              </a:lnSpc>
              <a:buClr>
                <a:srgbClr val="404040"/>
              </a:buClr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CCC8AC5-FB63-4EC3-90AD-7D0ADC61AD8F}"/>
              </a:ext>
            </a:extLst>
          </p:cNvPr>
          <p:cNvSpPr txBox="1"/>
          <p:nvPr/>
        </p:nvSpPr>
        <p:spPr>
          <a:xfrm>
            <a:off x="7706890" y="1476235"/>
            <a:ext cx="4034535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hangingPunct="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CD98957-A38C-4B8F-8E99-3A100CA480AD}"/>
              </a:ext>
            </a:extLst>
          </p:cNvPr>
          <p:cNvSpPr txBox="1"/>
          <p:nvPr/>
        </p:nvSpPr>
        <p:spPr>
          <a:xfrm>
            <a:off x="7706891" y="2892723"/>
            <a:ext cx="4015284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hangingPunct="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B58CCD0-D82E-48D3-A2C1-ECE64F695479}"/>
              </a:ext>
            </a:extLst>
          </p:cNvPr>
          <p:cNvSpPr txBox="1"/>
          <p:nvPr/>
        </p:nvSpPr>
        <p:spPr>
          <a:xfrm>
            <a:off x="7706892" y="4309211"/>
            <a:ext cx="4034534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hangingPunct="0">
              <a:lnSpc>
                <a:spcPct val="150000"/>
              </a:lnSpc>
              <a:buClr>
                <a:srgbClr val="40404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4D620D0-6C9B-4BC2-89B4-9354103D0737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557A353-92B1-491A-906E-2BC150AFC1F3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BAE120D8-4B86-4081-9DF3-7ECF0F304CCA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8AD64D69-EFF8-4B96-A24E-2E2DA53DBB53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ADF050B-185D-4CA6-B604-3D524C265C9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26667" decel="7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accel="26667" decel="7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accel="26667" decel="7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4" accel="26667" decel="7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5ED1A65-59B8-4A29-8D86-E510B946CCD4}"/>
              </a:ext>
            </a:extLst>
          </p:cNvPr>
          <p:cNvSpPr txBox="1"/>
          <p:nvPr/>
        </p:nvSpPr>
        <p:spPr>
          <a:xfrm>
            <a:off x="1764631" y="1304070"/>
            <a:ext cx="8662738" cy="879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CE11FCF-F564-43B3-87F6-178E220633E3}"/>
              </a:ext>
            </a:extLst>
          </p:cNvPr>
          <p:cNvGrpSpPr/>
          <p:nvPr/>
        </p:nvGrpSpPr>
        <p:grpSpPr>
          <a:xfrm>
            <a:off x="1295764" y="2712850"/>
            <a:ext cx="1153918" cy="1150398"/>
            <a:chOff x="1552436" y="2760976"/>
            <a:chExt cx="1153918" cy="1150398"/>
          </a:xfrm>
        </p:grpSpPr>
        <p:graphicFrame>
          <p:nvGraphicFramePr>
            <p:cNvPr id="9" name="Chart 1">
              <a:extLst>
                <a:ext uri="{FF2B5EF4-FFF2-40B4-BE49-F238E27FC236}">
                  <a16:creationId xmlns:a16="http://schemas.microsoft.com/office/drawing/2014/main" id="{96299C0E-2D69-4837-B708-DC7F86B034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10732527"/>
                </p:ext>
              </p:extLst>
            </p:nvPr>
          </p:nvGraphicFramePr>
          <p:xfrm>
            <a:off x="1552436" y="2760976"/>
            <a:ext cx="1153918" cy="11503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Oval 2">
              <a:extLst>
                <a:ext uri="{FF2B5EF4-FFF2-40B4-BE49-F238E27FC236}">
                  <a16:creationId xmlns:a16="http://schemas.microsoft.com/office/drawing/2014/main" id="{30A61B87-6119-4A81-8635-6DFD0059DDDF}"/>
                </a:ext>
              </a:extLst>
            </p:cNvPr>
            <p:cNvSpPr/>
            <p:nvPr/>
          </p:nvSpPr>
          <p:spPr>
            <a:xfrm>
              <a:off x="1643897" y="2850677"/>
              <a:ext cx="970997" cy="9709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F9BFEE07-949C-47A7-9E2F-8D47E9B85B94}"/>
                </a:ext>
              </a:extLst>
            </p:cNvPr>
            <p:cNvSpPr txBox="1"/>
            <p:nvPr/>
          </p:nvSpPr>
          <p:spPr>
            <a:xfrm>
              <a:off x="1758943" y="3166898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72%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17D623F-2BC6-42D8-8585-49AF374EF027}"/>
              </a:ext>
            </a:extLst>
          </p:cNvPr>
          <p:cNvGrpSpPr/>
          <p:nvPr/>
        </p:nvGrpSpPr>
        <p:grpSpPr>
          <a:xfrm>
            <a:off x="1295764" y="4576990"/>
            <a:ext cx="1153918" cy="1150398"/>
            <a:chOff x="1552436" y="4625116"/>
            <a:chExt cx="1153918" cy="1150398"/>
          </a:xfrm>
        </p:grpSpPr>
        <p:graphicFrame>
          <p:nvGraphicFramePr>
            <p:cNvPr id="13" name="Chart 4">
              <a:extLst>
                <a:ext uri="{FF2B5EF4-FFF2-40B4-BE49-F238E27FC236}">
                  <a16:creationId xmlns:a16="http://schemas.microsoft.com/office/drawing/2014/main" id="{EF33F050-CCBB-4208-8437-0DE146A0AE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28948145"/>
                </p:ext>
              </p:extLst>
            </p:nvPr>
          </p:nvGraphicFramePr>
          <p:xfrm>
            <a:off x="1552436" y="4625116"/>
            <a:ext cx="1153918" cy="11503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86F8D341-C012-4C79-8F73-B1A2B0198C28}"/>
                </a:ext>
              </a:extLst>
            </p:cNvPr>
            <p:cNvSpPr/>
            <p:nvPr/>
          </p:nvSpPr>
          <p:spPr>
            <a:xfrm>
              <a:off x="1643897" y="4714817"/>
              <a:ext cx="970997" cy="9709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0993817C-ED1B-4C19-BBD4-1AB8029224F1}"/>
                </a:ext>
              </a:extLst>
            </p:cNvPr>
            <p:cNvSpPr txBox="1"/>
            <p:nvPr/>
          </p:nvSpPr>
          <p:spPr>
            <a:xfrm>
              <a:off x="1758942" y="5031038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87%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7 CuadroTexto">
            <a:extLst>
              <a:ext uri="{FF2B5EF4-FFF2-40B4-BE49-F238E27FC236}">
                <a16:creationId xmlns:a16="http://schemas.microsoft.com/office/drawing/2014/main" id="{E26E73AF-F4C0-4A84-B0B5-8F5B6BD2CDD6}"/>
              </a:ext>
            </a:extLst>
          </p:cNvPr>
          <p:cNvSpPr txBox="1"/>
          <p:nvPr/>
        </p:nvSpPr>
        <p:spPr>
          <a:xfrm>
            <a:off x="2763767" y="2707099"/>
            <a:ext cx="3813498" cy="15261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7 CuadroTexto">
            <a:extLst>
              <a:ext uri="{FF2B5EF4-FFF2-40B4-BE49-F238E27FC236}">
                <a16:creationId xmlns:a16="http://schemas.microsoft.com/office/drawing/2014/main" id="{29098CA9-BA2C-4F88-89A8-B9AAEDFE89CF}"/>
              </a:ext>
            </a:extLst>
          </p:cNvPr>
          <p:cNvSpPr txBox="1"/>
          <p:nvPr/>
        </p:nvSpPr>
        <p:spPr>
          <a:xfrm>
            <a:off x="2763767" y="4571239"/>
            <a:ext cx="3813498" cy="15261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E391A68-1612-46CA-9A55-CB4A54241F95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200775F-D997-4EB3-B51C-D4BBD8670F70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DDD36E93-6744-40EF-AD68-A5858BC0241B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0E587034-D6B3-44D0-BFC4-E0EA6DEAD737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D291D88-6F33-436B-B292-3E8C3D49E76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  <p:pic>
        <p:nvPicPr>
          <p:cNvPr id="26" name="图片 25" descr="图形用户界面&#10;&#10;描述已自动生成">
            <a:extLst>
              <a:ext uri="{FF2B5EF4-FFF2-40B4-BE49-F238E27FC236}">
                <a16:creationId xmlns:a16="http://schemas.microsoft.com/office/drawing/2014/main" id="{56B2F424-95A8-4E84-9C00-DF8B2861E3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64" y="1791702"/>
            <a:ext cx="6062457" cy="41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57459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CB98BEE7-D211-4477-AD9D-48E2D7D0F10D}"/>
              </a:ext>
            </a:extLst>
          </p:cNvPr>
          <p:cNvSpPr/>
          <p:nvPr/>
        </p:nvSpPr>
        <p:spPr>
          <a:xfrm>
            <a:off x="0" y="260187"/>
            <a:ext cx="8614611" cy="6597813"/>
          </a:xfrm>
          <a:custGeom>
            <a:avLst/>
            <a:gdLst>
              <a:gd name="connsiteX0" fmla="*/ 2667000 w 5695950"/>
              <a:gd name="connsiteY0" fmla="*/ 0 h 4362450"/>
              <a:gd name="connsiteX1" fmla="*/ 5695950 w 5695950"/>
              <a:gd name="connsiteY1" fmla="*/ 3028950 h 4362450"/>
              <a:gd name="connsiteX2" fmla="*/ 5457920 w 5695950"/>
              <a:gd name="connsiteY2" fmla="*/ 4207954 h 4362450"/>
              <a:gd name="connsiteX3" fmla="*/ 5383496 w 5695950"/>
              <a:gd name="connsiteY3" fmla="*/ 4362450 h 4362450"/>
              <a:gd name="connsiteX4" fmla="*/ 0 w 5695950"/>
              <a:gd name="connsiteY4" fmla="*/ 4362450 h 4362450"/>
              <a:gd name="connsiteX5" fmla="*/ 0 w 5695950"/>
              <a:gd name="connsiteY5" fmla="*/ 1592704 h 4362450"/>
              <a:gd name="connsiteX6" fmla="*/ 3628 w 5695950"/>
              <a:gd name="connsiteY6" fmla="*/ 1585173 h 4362450"/>
              <a:gd name="connsiteX7" fmla="*/ 2667000 w 5695950"/>
              <a:gd name="connsiteY7" fmla="*/ 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4362450">
                <a:moveTo>
                  <a:pt x="2667000" y="0"/>
                </a:moveTo>
                <a:cubicBezTo>
                  <a:pt x="4339843" y="0"/>
                  <a:pt x="5695950" y="1356107"/>
                  <a:pt x="5695950" y="3028950"/>
                </a:cubicBezTo>
                <a:cubicBezTo>
                  <a:pt x="5695950" y="3447161"/>
                  <a:pt x="5611194" y="3845576"/>
                  <a:pt x="5457920" y="4207954"/>
                </a:cubicBezTo>
                <a:lnTo>
                  <a:pt x="5383496" y="4362450"/>
                </a:lnTo>
                <a:lnTo>
                  <a:pt x="0" y="4362450"/>
                </a:lnTo>
                <a:lnTo>
                  <a:pt x="0" y="1592704"/>
                </a:lnTo>
                <a:lnTo>
                  <a:pt x="3628" y="1585173"/>
                </a:lnTo>
                <a:cubicBezTo>
                  <a:pt x="516548" y="640973"/>
                  <a:pt x="1516921" y="0"/>
                  <a:pt x="2667000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CD35EDA-C2B3-4B7F-B7EC-BADFFCD5B902}"/>
              </a:ext>
            </a:extLst>
          </p:cNvPr>
          <p:cNvSpPr/>
          <p:nvPr/>
        </p:nvSpPr>
        <p:spPr>
          <a:xfrm>
            <a:off x="593559" y="6200272"/>
            <a:ext cx="465220" cy="4652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平行四边形 23">
            <a:extLst>
              <a:ext uri="{FF2B5EF4-FFF2-40B4-BE49-F238E27FC236}">
                <a16:creationId xmlns:a16="http://schemas.microsoft.com/office/drawing/2014/main" id="{132689E3-7499-40EF-889D-DC275A307637}"/>
              </a:ext>
            </a:extLst>
          </p:cNvPr>
          <p:cNvSpPr/>
          <p:nvPr/>
        </p:nvSpPr>
        <p:spPr>
          <a:xfrm>
            <a:off x="7298408" y="1985210"/>
            <a:ext cx="3541581" cy="3753851"/>
          </a:xfrm>
          <a:custGeom>
            <a:avLst/>
            <a:gdLst>
              <a:gd name="connsiteX0" fmla="*/ 5457 w 3150371"/>
              <a:gd name="connsiteY0" fmla="*/ 3115563 h 3339193"/>
              <a:gd name="connsiteX1" fmla="*/ 749774 w 3150371"/>
              <a:gd name="connsiteY1" fmla="*/ 136370 h 3339193"/>
              <a:gd name="connsiteX2" fmla="*/ 924406 w 3150371"/>
              <a:gd name="connsiteY2" fmla="*/ 0 h 3339193"/>
              <a:gd name="connsiteX3" fmla="*/ 2970282 w 3150371"/>
              <a:gd name="connsiteY3" fmla="*/ 0 h 3339193"/>
              <a:gd name="connsiteX4" fmla="*/ 3144915 w 3150371"/>
              <a:gd name="connsiteY4" fmla="*/ 223630 h 3339193"/>
              <a:gd name="connsiteX5" fmla="*/ 2400599 w 3150371"/>
              <a:gd name="connsiteY5" fmla="*/ 3202823 h 3339193"/>
              <a:gd name="connsiteX6" fmla="*/ 2225966 w 3150371"/>
              <a:gd name="connsiteY6" fmla="*/ 3339193 h 3339193"/>
              <a:gd name="connsiteX7" fmla="*/ 180090 w 3150371"/>
              <a:gd name="connsiteY7" fmla="*/ 3339193 h 3339193"/>
              <a:gd name="connsiteX8" fmla="*/ 5457 w 3150371"/>
              <a:gd name="connsiteY8" fmla="*/ 3115563 h 33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0371" h="3339193">
                <a:moveTo>
                  <a:pt x="5457" y="3115563"/>
                </a:moveTo>
                <a:lnTo>
                  <a:pt x="749774" y="136370"/>
                </a:lnTo>
                <a:cubicBezTo>
                  <a:pt x="769807" y="56185"/>
                  <a:pt x="841755" y="0"/>
                  <a:pt x="924406" y="0"/>
                </a:cubicBezTo>
                <a:lnTo>
                  <a:pt x="2970282" y="0"/>
                </a:lnTo>
                <a:cubicBezTo>
                  <a:pt x="3087378" y="0"/>
                  <a:pt x="3173297" y="110026"/>
                  <a:pt x="3144915" y="223630"/>
                </a:cubicBezTo>
                <a:lnTo>
                  <a:pt x="2400599" y="3202823"/>
                </a:lnTo>
                <a:cubicBezTo>
                  <a:pt x="2380565" y="3283009"/>
                  <a:pt x="2308617" y="3339193"/>
                  <a:pt x="2225966" y="3339193"/>
                </a:cubicBezTo>
                <a:lnTo>
                  <a:pt x="180090" y="3339193"/>
                </a:lnTo>
                <a:cubicBezTo>
                  <a:pt x="62994" y="3339193"/>
                  <a:pt x="-22925" y="3229167"/>
                  <a:pt x="5457" y="3115563"/>
                </a:cubicBezTo>
              </a:path>
            </a:pathLst>
          </a:custGeom>
          <a:solidFill>
            <a:sysClr val="window" lastClr="FFFFFF">
              <a:alpha val="4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平行四边形 20">
            <a:extLst>
              <a:ext uri="{FF2B5EF4-FFF2-40B4-BE49-F238E27FC236}">
                <a16:creationId xmlns:a16="http://schemas.microsoft.com/office/drawing/2014/main" id="{DED476C3-FA77-4533-9C9F-41B45A4E3CB1}"/>
              </a:ext>
            </a:extLst>
          </p:cNvPr>
          <p:cNvSpPr/>
          <p:nvPr/>
        </p:nvSpPr>
        <p:spPr>
          <a:xfrm>
            <a:off x="133350" y="1432137"/>
            <a:ext cx="9651602" cy="3972665"/>
          </a:xfrm>
          <a:custGeom>
            <a:avLst/>
            <a:gdLst>
              <a:gd name="connsiteX0" fmla="*/ 6558 w 8674578"/>
              <a:gd name="connsiteY0" fmla="*/ 3302127 h 3570515"/>
              <a:gd name="connsiteX1" fmla="*/ 791187 w 8674578"/>
              <a:gd name="connsiteY1" fmla="*/ 163612 h 3570515"/>
              <a:gd name="connsiteX2" fmla="*/ 1000738 w 8674578"/>
              <a:gd name="connsiteY2" fmla="*/ 0 h 3570515"/>
              <a:gd name="connsiteX3" fmla="*/ 8458470 w 8674578"/>
              <a:gd name="connsiteY3" fmla="*/ 0 h 3570515"/>
              <a:gd name="connsiteX4" fmla="*/ 8668021 w 8674578"/>
              <a:gd name="connsiteY4" fmla="*/ 268388 h 3570515"/>
              <a:gd name="connsiteX5" fmla="*/ 7883392 w 8674578"/>
              <a:gd name="connsiteY5" fmla="*/ 3406903 h 3570515"/>
              <a:gd name="connsiteX6" fmla="*/ 7673842 w 8674578"/>
              <a:gd name="connsiteY6" fmla="*/ 3570515 h 3570515"/>
              <a:gd name="connsiteX7" fmla="*/ 216109 w 8674578"/>
              <a:gd name="connsiteY7" fmla="*/ 3570515 h 3570515"/>
              <a:gd name="connsiteX8" fmla="*/ 6558 w 8674578"/>
              <a:gd name="connsiteY8" fmla="*/ 3302127 h 357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4578" h="3570515">
                <a:moveTo>
                  <a:pt x="6558" y="3302127"/>
                </a:moveTo>
                <a:lnTo>
                  <a:pt x="791187" y="163612"/>
                </a:lnTo>
                <a:cubicBezTo>
                  <a:pt x="815238" y="67408"/>
                  <a:pt x="901573" y="0"/>
                  <a:pt x="1000738" y="0"/>
                </a:cubicBezTo>
                <a:lnTo>
                  <a:pt x="8458470" y="0"/>
                </a:lnTo>
                <a:cubicBezTo>
                  <a:pt x="8599008" y="0"/>
                  <a:pt x="8702106" y="132047"/>
                  <a:pt x="8668021" y="268388"/>
                </a:cubicBezTo>
                <a:lnTo>
                  <a:pt x="7883392" y="3406903"/>
                </a:lnTo>
                <a:cubicBezTo>
                  <a:pt x="7859341" y="3503107"/>
                  <a:pt x="7773007" y="3570515"/>
                  <a:pt x="7673842" y="3570515"/>
                </a:cubicBezTo>
                <a:lnTo>
                  <a:pt x="216109" y="3570515"/>
                </a:lnTo>
                <a:cubicBezTo>
                  <a:pt x="75572" y="3570515"/>
                  <a:pt x="-27527" y="3438469"/>
                  <a:pt x="6558" y="3302127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0" dist="1320800" dir="2700000" sx="90000" sy="90000" algn="tl" rotWithShape="0">
              <a:srgbClr val="164342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 descr="图形用户界面&#10;&#10;描述已自动生成">
            <a:extLst>
              <a:ext uri="{FF2B5EF4-FFF2-40B4-BE49-F238E27FC236}">
                <a16:creationId xmlns:a16="http://schemas.microsoft.com/office/drawing/2014/main" id="{1266B653-EFB4-4785-8EA2-D99200200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767" y="681790"/>
            <a:ext cx="5269503" cy="549442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CB01E34-F657-47BB-A250-0434CCF3A326}"/>
              </a:ext>
            </a:extLst>
          </p:cNvPr>
          <p:cNvSpPr txBox="1"/>
          <p:nvPr/>
        </p:nvSpPr>
        <p:spPr>
          <a:xfrm>
            <a:off x="2312478" y="2521072"/>
            <a:ext cx="3015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3A0E1D2-EE9F-417D-8D48-4034C71CA35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54950" y="3183630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4205902-4CD4-4105-BE3D-97B14F0F7627}"/>
              </a:ext>
            </a:extLst>
          </p:cNvPr>
          <p:cNvSpPr/>
          <p:nvPr/>
        </p:nvSpPr>
        <p:spPr>
          <a:xfrm>
            <a:off x="605413" y="3806641"/>
            <a:ext cx="629085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2062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790477E-2A3D-4D2F-866C-79BA5AAD38E3}"/>
              </a:ext>
            </a:extLst>
          </p:cNvPr>
          <p:cNvSpPr/>
          <p:nvPr/>
        </p:nvSpPr>
        <p:spPr>
          <a:xfrm>
            <a:off x="1036638" y="2872290"/>
            <a:ext cx="10305130" cy="2667897"/>
          </a:xfrm>
          <a:prstGeom prst="rect">
            <a:avLst/>
          </a:prstGeom>
          <a:solidFill>
            <a:srgbClr val="4C5E82">
              <a:alpha val="90000"/>
            </a:srgbClr>
          </a:solidFill>
          <a:ln>
            <a:noFill/>
          </a:ln>
          <a:effectLst>
            <a:outerShdw blurRad="762000" sx="90000" sy="9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464F79B-873C-44E9-908C-F983DD9E55BC}"/>
              </a:ext>
            </a:extLst>
          </p:cNvPr>
          <p:cNvSpPr/>
          <p:nvPr/>
        </p:nvSpPr>
        <p:spPr>
          <a:xfrm>
            <a:off x="1118064" y="1900701"/>
            <a:ext cx="1800000" cy="468000"/>
          </a:xfrm>
          <a:prstGeom prst="roundRect">
            <a:avLst>
              <a:gd name="adj" fmla="val 50000"/>
            </a:avLst>
          </a:prstGeom>
          <a:solidFill>
            <a:srgbClr val="DDB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0BB70ABF-265E-4938-BDC7-0E6A908EC4D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82456" y="1694901"/>
            <a:ext cx="746575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 descr="卡通人物&#10;&#10;描述已自动生成">
            <a:extLst>
              <a:ext uri="{FF2B5EF4-FFF2-40B4-BE49-F238E27FC236}">
                <a16:creationId xmlns:a16="http://schemas.microsoft.com/office/drawing/2014/main" id="{085FC408-D65D-405F-B7CF-1C7D0607C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84" y="1744760"/>
            <a:ext cx="3168507" cy="556689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A89F82BD-F8B9-4243-A795-3063A56A59CF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3550725B-E082-4425-9034-489233B539A8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65D316DC-AE65-4BB8-9154-904C9833601A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D0148A6A-AE1D-4151-8EF0-30F06E8E566B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EB2DB47-B0C2-4079-94DE-59FECF0FFBC6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B70D33F-574F-43BA-95B4-9DD6169AFFD1}"/>
              </a:ext>
            </a:extLst>
          </p:cNvPr>
          <p:cNvGrpSpPr/>
          <p:nvPr/>
        </p:nvGrpSpPr>
        <p:grpSpPr>
          <a:xfrm>
            <a:off x="6099151" y="3440834"/>
            <a:ext cx="2269447" cy="1886015"/>
            <a:chOff x="5819858" y="1668349"/>
            <a:chExt cx="2269447" cy="1886015"/>
          </a:xfrm>
        </p:grpSpPr>
        <p:sp>
          <p:nvSpPr>
            <p:cNvPr id="27" name="文本框 2">
              <a:extLst>
                <a:ext uri="{FF2B5EF4-FFF2-40B4-BE49-F238E27FC236}">
                  <a16:creationId xmlns:a16="http://schemas.microsoft.com/office/drawing/2014/main" id="{A6789C78-013F-4EBE-9271-8F0D5AC30925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819859" y="2028177"/>
              <a:ext cx="2269446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0747A47-4719-4197-8AB3-EF334C5977F8}"/>
                </a:ext>
              </a:extLst>
            </p:cNvPr>
            <p:cNvSpPr/>
            <p:nvPr/>
          </p:nvSpPr>
          <p:spPr>
            <a:xfrm>
              <a:off x="5819858" y="1668349"/>
              <a:ext cx="22385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E22CFCA-A647-4A67-ACB4-EF513AC56FA5}"/>
              </a:ext>
            </a:extLst>
          </p:cNvPr>
          <p:cNvGrpSpPr/>
          <p:nvPr/>
        </p:nvGrpSpPr>
        <p:grpSpPr>
          <a:xfrm>
            <a:off x="8788845" y="3440834"/>
            <a:ext cx="2366517" cy="1886015"/>
            <a:chOff x="5819858" y="1668349"/>
            <a:chExt cx="2366517" cy="1886015"/>
          </a:xfrm>
        </p:grpSpPr>
        <p:sp>
          <p:nvSpPr>
            <p:cNvPr id="30" name="文本框 2">
              <a:extLst>
                <a:ext uri="{FF2B5EF4-FFF2-40B4-BE49-F238E27FC236}">
                  <a16:creationId xmlns:a16="http://schemas.microsoft.com/office/drawing/2014/main" id="{329CA98F-504C-4552-97B4-2976B3CA84D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819859" y="2028177"/>
              <a:ext cx="2366516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5C6816E-0897-4288-98B2-57C4E61ABAAD}"/>
                </a:ext>
              </a:extLst>
            </p:cNvPr>
            <p:cNvSpPr/>
            <p:nvPr/>
          </p:nvSpPr>
          <p:spPr>
            <a:xfrm>
              <a:off x="5819858" y="1668349"/>
              <a:ext cx="22385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503F29B-4677-47EF-BCE1-4894EDCD77CB}"/>
              </a:ext>
            </a:extLst>
          </p:cNvPr>
          <p:cNvGrpSpPr/>
          <p:nvPr/>
        </p:nvGrpSpPr>
        <p:grpSpPr>
          <a:xfrm>
            <a:off x="3409456" y="3440834"/>
            <a:ext cx="2269447" cy="1886015"/>
            <a:chOff x="5819858" y="1668349"/>
            <a:chExt cx="2269447" cy="1886015"/>
          </a:xfrm>
        </p:grpSpPr>
        <p:sp>
          <p:nvSpPr>
            <p:cNvPr id="33" name="文本框 2">
              <a:extLst>
                <a:ext uri="{FF2B5EF4-FFF2-40B4-BE49-F238E27FC236}">
                  <a16:creationId xmlns:a16="http://schemas.microsoft.com/office/drawing/2014/main" id="{41478CB1-59DD-4F0B-9F4C-C55F48605F04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819859" y="2028177"/>
              <a:ext cx="2269446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B789AD1-4FA3-444B-8D8F-0ECCF3E9F0E0}"/>
                </a:ext>
              </a:extLst>
            </p:cNvPr>
            <p:cNvSpPr/>
            <p:nvPr/>
          </p:nvSpPr>
          <p:spPr>
            <a:xfrm>
              <a:off x="5819858" y="1668349"/>
              <a:ext cx="22385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6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57ABCB57-C500-4C55-B897-0DDD2C45E517}"/>
              </a:ext>
            </a:extLst>
          </p:cNvPr>
          <p:cNvGrpSpPr/>
          <p:nvPr/>
        </p:nvGrpSpPr>
        <p:grpSpPr>
          <a:xfrm>
            <a:off x="4741295" y="2023505"/>
            <a:ext cx="2709411" cy="2710528"/>
            <a:chOff x="4380937" y="1922780"/>
            <a:chExt cx="3430126" cy="343154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C8E95F16-5453-4274-8333-3392C6B959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9535" y="2407919"/>
              <a:ext cx="0" cy="761309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E2E2408-A125-40E0-A8D7-9BAFAFA47A39}"/>
                </a:ext>
              </a:extLst>
            </p:cNvPr>
            <p:cNvCxnSpPr>
              <a:cxnSpLocks/>
            </p:cNvCxnSpPr>
            <p:nvPr/>
          </p:nvCxnSpPr>
          <p:spPr>
            <a:xfrm>
              <a:off x="6595108" y="3664801"/>
              <a:ext cx="724059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2FCDE6C-4E2D-45B6-8460-D98803576E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9958" y="2339556"/>
              <a:ext cx="912050" cy="974822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F08C6BB-ABED-47B7-A132-F36D92A68F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64529" y="2318437"/>
              <a:ext cx="984583" cy="995941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97A08B1-92F7-47D6-8269-4354F2505B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4098" y="3664801"/>
              <a:ext cx="749865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03946B6-ECFA-45E1-A7FE-2BCB8E3391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612" y="4015224"/>
              <a:ext cx="952500" cy="956825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8BB8C3B7-2938-484C-8A4B-4B23218E52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2466" y="4160374"/>
              <a:ext cx="7069" cy="700846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A528CE7-F2CF-43B5-9D54-759DE5C4D018}"/>
                </a:ext>
              </a:extLst>
            </p:cNvPr>
            <p:cNvCxnSpPr>
              <a:cxnSpLocks/>
            </p:cNvCxnSpPr>
            <p:nvPr/>
          </p:nvCxnSpPr>
          <p:spPr>
            <a:xfrm>
              <a:off x="6449958" y="4015224"/>
              <a:ext cx="951085" cy="951085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6" name="ïš1íḋe">
              <a:extLst>
                <a:ext uri="{FF2B5EF4-FFF2-40B4-BE49-F238E27FC236}">
                  <a16:creationId xmlns:a16="http://schemas.microsoft.com/office/drawing/2014/main" id="{05AC8468-DC16-4370-B715-1D75946B4B77}"/>
                </a:ext>
              </a:extLst>
            </p:cNvPr>
            <p:cNvSpPr/>
            <p:nvPr/>
          </p:nvSpPr>
          <p:spPr bwMode="auto">
            <a:xfrm>
              <a:off x="5661932" y="4251476"/>
              <a:ext cx="873791" cy="664534"/>
            </a:xfrm>
            <a:custGeom>
              <a:avLst/>
              <a:gdLst>
                <a:gd name="T0" fmla="*/ 647 w 647"/>
                <a:gd name="T1" fmla="*/ 413 h 492"/>
                <a:gd name="T2" fmla="*/ 647 w 647"/>
                <a:gd name="T3" fmla="*/ 413 h 492"/>
                <a:gd name="T4" fmla="*/ 0 w 647"/>
                <a:gd name="T5" fmla="*/ 415 h 492"/>
                <a:gd name="T6" fmla="*/ 153 w 647"/>
                <a:gd name="T7" fmla="*/ 1 h 492"/>
                <a:gd name="T8" fmla="*/ 492 w 647"/>
                <a:gd name="T9" fmla="*/ 0 h 492"/>
                <a:gd name="T10" fmla="*/ 492 w 647"/>
                <a:gd name="T11" fmla="*/ 0 h 492"/>
                <a:gd name="T12" fmla="*/ 647 w 647"/>
                <a:gd name="T13" fmla="*/ 41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492">
                  <a:moveTo>
                    <a:pt x="647" y="413"/>
                  </a:moveTo>
                  <a:cubicBezTo>
                    <a:pt x="647" y="413"/>
                    <a:pt x="647" y="413"/>
                    <a:pt x="647" y="413"/>
                  </a:cubicBezTo>
                  <a:cubicBezTo>
                    <a:pt x="439" y="491"/>
                    <a:pt x="209" y="492"/>
                    <a:pt x="0" y="415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263" y="41"/>
                    <a:pt x="383" y="41"/>
                    <a:pt x="492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647" y="413"/>
                    <a:pt x="647" y="413"/>
                    <a:pt x="647" y="413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íṩḷïḓe">
              <a:extLst>
                <a:ext uri="{FF2B5EF4-FFF2-40B4-BE49-F238E27FC236}">
                  <a16:creationId xmlns:a16="http://schemas.microsoft.com/office/drawing/2014/main" id="{A4C9C4BD-821A-4DDF-8F1F-AA44467C8DF1}"/>
                </a:ext>
              </a:extLst>
            </p:cNvPr>
            <p:cNvSpPr/>
            <p:nvPr/>
          </p:nvSpPr>
          <p:spPr bwMode="auto">
            <a:xfrm>
              <a:off x="6507445" y="4046460"/>
              <a:ext cx="1303618" cy="1303617"/>
            </a:xfrm>
            <a:custGeom>
              <a:avLst/>
              <a:gdLst>
                <a:gd name="T0" fmla="*/ 277 w 966"/>
                <a:gd name="T1" fmla="*/ 966 h 966"/>
                <a:gd name="T2" fmla="*/ 0 w 966"/>
                <a:gd name="T3" fmla="*/ 362 h 966"/>
                <a:gd name="T4" fmla="*/ 360 w 966"/>
                <a:gd name="T5" fmla="*/ 0 h 966"/>
                <a:gd name="T6" fmla="*/ 966 w 966"/>
                <a:gd name="T7" fmla="*/ 275 h 966"/>
                <a:gd name="T8" fmla="*/ 277 w 966"/>
                <a:gd name="T9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966">
                  <a:moveTo>
                    <a:pt x="277" y="966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160" y="289"/>
                    <a:pt x="287" y="160"/>
                    <a:pt x="360" y="0"/>
                  </a:cubicBezTo>
                  <a:cubicBezTo>
                    <a:pt x="966" y="275"/>
                    <a:pt x="966" y="275"/>
                    <a:pt x="966" y="275"/>
                  </a:cubicBezTo>
                  <a:cubicBezTo>
                    <a:pt x="827" y="581"/>
                    <a:pt x="582" y="826"/>
                    <a:pt x="277" y="966"/>
                  </a:cubicBezTo>
                </a:path>
              </a:pathLst>
            </a:custGeom>
            <a:solidFill>
              <a:srgbClr val="DDB776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işľîḓé">
              <a:extLst>
                <a:ext uri="{FF2B5EF4-FFF2-40B4-BE49-F238E27FC236}">
                  <a16:creationId xmlns:a16="http://schemas.microsoft.com/office/drawing/2014/main" id="{DA063226-40F7-41BA-8E91-F2CBC44478B5}"/>
                </a:ext>
              </a:extLst>
            </p:cNvPr>
            <p:cNvSpPr/>
            <p:nvPr/>
          </p:nvSpPr>
          <p:spPr bwMode="auto">
            <a:xfrm>
              <a:off x="4386593" y="4052116"/>
              <a:ext cx="1302204" cy="1302204"/>
            </a:xfrm>
            <a:custGeom>
              <a:avLst/>
              <a:gdLst>
                <a:gd name="T0" fmla="*/ 691 w 966"/>
                <a:gd name="T1" fmla="*/ 965 h 965"/>
                <a:gd name="T2" fmla="*/ 0 w 966"/>
                <a:gd name="T3" fmla="*/ 277 h 965"/>
                <a:gd name="T4" fmla="*/ 604 w 966"/>
                <a:gd name="T5" fmla="*/ 0 h 965"/>
                <a:gd name="T6" fmla="*/ 966 w 966"/>
                <a:gd name="T7" fmla="*/ 360 h 965"/>
                <a:gd name="T8" fmla="*/ 691 w 966"/>
                <a:gd name="T9" fmla="*/ 965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965">
                  <a:moveTo>
                    <a:pt x="691" y="965"/>
                  </a:moveTo>
                  <a:cubicBezTo>
                    <a:pt x="385" y="826"/>
                    <a:pt x="140" y="582"/>
                    <a:pt x="0" y="277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77" y="159"/>
                    <a:pt x="805" y="287"/>
                    <a:pt x="966" y="360"/>
                  </a:cubicBezTo>
                  <a:cubicBezTo>
                    <a:pt x="691" y="965"/>
                    <a:pt x="691" y="965"/>
                    <a:pt x="691" y="965"/>
                  </a:cubicBezTo>
                </a:path>
              </a:pathLst>
            </a:custGeom>
            <a:solidFill>
              <a:srgbClr val="4C5E82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îṥlïḓê">
              <a:extLst>
                <a:ext uri="{FF2B5EF4-FFF2-40B4-BE49-F238E27FC236}">
                  <a16:creationId xmlns:a16="http://schemas.microsoft.com/office/drawing/2014/main" id="{2AE818B6-970F-40FD-9975-080DC1DAC932}"/>
                </a:ext>
              </a:extLst>
            </p:cNvPr>
            <p:cNvSpPr/>
            <p:nvPr/>
          </p:nvSpPr>
          <p:spPr bwMode="auto">
            <a:xfrm>
              <a:off x="6708220" y="3198119"/>
              <a:ext cx="664534" cy="875206"/>
            </a:xfrm>
            <a:custGeom>
              <a:avLst/>
              <a:gdLst>
                <a:gd name="T0" fmla="*/ 415 w 493"/>
                <a:gd name="T1" fmla="*/ 649 h 649"/>
                <a:gd name="T2" fmla="*/ 2 w 493"/>
                <a:gd name="T3" fmla="*/ 495 h 649"/>
                <a:gd name="T4" fmla="*/ 1 w 493"/>
                <a:gd name="T5" fmla="*/ 156 h 649"/>
                <a:gd name="T6" fmla="*/ 0 w 493"/>
                <a:gd name="T7" fmla="*/ 155 h 649"/>
                <a:gd name="T8" fmla="*/ 413 w 493"/>
                <a:gd name="T9" fmla="*/ 0 h 649"/>
                <a:gd name="T10" fmla="*/ 414 w 493"/>
                <a:gd name="T11" fmla="*/ 1 h 649"/>
                <a:gd name="T12" fmla="*/ 415 w 493"/>
                <a:gd name="T13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3" h="649">
                  <a:moveTo>
                    <a:pt x="415" y="649"/>
                  </a:moveTo>
                  <a:cubicBezTo>
                    <a:pt x="2" y="495"/>
                    <a:pt x="2" y="495"/>
                    <a:pt x="2" y="495"/>
                  </a:cubicBezTo>
                  <a:cubicBezTo>
                    <a:pt x="42" y="386"/>
                    <a:pt x="42" y="266"/>
                    <a:pt x="1" y="156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92" y="210"/>
                    <a:pt x="493" y="440"/>
                    <a:pt x="415" y="649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ïṥľïďe">
              <a:extLst>
                <a:ext uri="{FF2B5EF4-FFF2-40B4-BE49-F238E27FC236}">
                  <a16:creationId xmlns:a16="http://schemas.microsoft.com/office/drawing/2014/main" id="{CF684E6F-5E7F-442A-88DC-76138D620587}"/>
                </a:ext>
              </a:extLst>
            </p:cNvPr>
            <p:cNvSpPr/>
            <p:nvPr/>
          </p:nvSpPr>
          <p:spPr bwMode="auto">
            <a:xfrm>
              <a:off x="4820660" y="3206603"/>
              <a:ext cx="663120" cy="872378"/>
            </a:xfrm>
            <a:custGeom>
              <a:avLst/>
              <a:gdLst>
                <a:gd name="T0" fmla="*/ 492 w 492"/>
                <a:gd name="T1" fmla="*/ 492 h 647"/>
                <a:gd name="T2" fmla="*/ 79 w 492"/>
                <a:gd name="T3" fmla="*/ 647 h 647"/>
                <a:gd name="T4" fmla="*/ 78 w 492"/>
                <a:gd name="T5" fmla="*/ 646 h 647"/>
                <a:gd name="T6" fmla="*/ 77 w 492"/>
                <a:gd name="T7" fmla="*/ 0 h 647"/>
                <a:gd name="T8" fmla="*/ 491 w 492"/>
                <a:gd name="T9" fmla="*/ 153 h 647"/>
                <a:gd name="T10" fmla="*/ 491 w 492"/>
                <a:gd name="T11" fmla="*/ 491 h 647"/>
                <a:gd name="T12" fmla="*/ 492 w 492"/>
                <a:gd name="T13" fmla="*/ 49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647">
                  <a:moveTo>
                    <a:pt x="492" y="492"/>
                  </a:moveTo>
                  <a:cubicBezTo>
                    <a:pt x="79" y="647"/>
                    <a:pt x="79" y="647"/>
                    <a:pt x="79" y="647"/>
                  </a:cubicBezTo>
                  <a:cubicBezTo>
                    <a:pt x="78" y="646"/>
                    <a:pt x="78" y="646"/>
                    <a:pt x="78" y="646"/>
                  </a:cubicBezTo>
                  <a:cubicBezTo>
                    <a:pt x="0" y="438"/>
                    <a:pt x="0" y="208"/>
                    <a:pt x="77" y="0"/>
                  </a:cubicBezTo>
                  <a:cubicBezTo>
                    <a:pt x="491" y="153"/>
                    <a:pt x="491" y="153"/>
                    <a:pt x="491" y="153"/>
                  </a:cubicBezTo>
                  <a:cubicBezTo>
                    <a:pt x="450" y="262"/>
                    <a:pt x="451" y="382"/>
                    <a:pt x="491" y="491"/>
                  </a:cubicBezTo>
                  <a:cubicBezTo>
                    <a:pt x="492" y="492"/>
                    <a:pt x="492" y="492"/>
                    <a:pt x="492" y="492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îşlîdè">
              <a:extLst>
                <a:ext uri="{FF2B5EF4-FFF2-40B4-BE49-F238E27FC236}">
                  <a16:creationId xmlns:a16="http://schemas.microsoft.com/office/drawing/2014/main" id="{180BB98B-8C66-41F4-8447-7FA5E6107745}"/>
                </a:ext>
              </a:extLst>
            </p:cNvPr>
            <p:cNvSpPr/>
            <p:nvPr/>
          </p:nvSpPr>
          <p:spPr bwMode="auto">
            <a:xfrm>
              <a:off x="6503203" y="1922780"/>
              <a:ext cx="1302204" cy="1302204"/>
            </a:xfrm>
            <a:custGeom>
              <a:avLst/>
              <a:gdLst>
                <a:gd name="T0" fmla="*/ 362 w 966"/>
                <a:gd name="T1" fmla="*/ 965 h 965"/>
                <a:gd name="T2" fmla="*/ 0 w 966"/>
                <a:gd name="T3" fmla="*/ 606 h 965"/>
                <a:gd name="T4" fmla="*/ 274 w 966"/>
                <a:gd name="T5" fmla="*/ 0 h 965"/>
                <a:gd name="T6" fmla="*/ 966 w 966"/>
                <a:gd name="T7" fmla="*/ 687 h 965"/>
                <a:gd name="T8" fmla="*/ 362 w 966"/>
                <a:gd name="T9" fmla="*/ 965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965">
                  <a:moveTo>
                    <a:pt x="362" y="965"/>
                  </a:moveTo>
                  <a:cubicBezTo>
                    <a:pt x="289" y="806"/>
                    <a:pt x="160" y="678"/>
                    <a:pt x="0" y="606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580" y="138"/>
                    <a:pt x="826" y="383"/>
                    <a:pt x="966" y="687"/>
                  </a:cubicBezTo>
                  <a:cubicBezTo>
                    <a:pt x="362" y="965"/>
                    <a:pt x="362" y="965"/>
                    <a:pt x="362" y="965"/>
                  </a:cubicBezTo>
                </a:path>
              </a:pathLst>
            </a:custGeom>
            <a:solidFill>
              <a:srgbClr val="4C5E82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iśḷîďé">
              <a:extLst>
                <a:ext uri="{FF2B5EF4-FFF2-40B4-BE49-F238E27FC236}">
                  <a16:creationId xmlns:a16="http://schemas.microsoft.com/office/drawing/2014/main" id="{4B6F9F32-C7B2-4948-A5B4-7562D296937F}"/>
                </a:ext>
              </a:extLst>
            </p:cNvPr>
            <p:cNvSpPr/>
            <p:nvPr/>
          </p:nvSpPr>
          <p:spPr bwMode="auto">
            <a:xfrm>
              <a:off x="4380937" y="1928436"/>
              <a:ext cx="1302204" cy="1303617"/>
            </a:xfrm>
            <a:custGeom>
              <a:avLst/>
              <a:gdLst>
                <a:gd name="T0" fmla="*/ 606 w 965"/>
                <a:gd name="T1" fmla="*/ 966 h 966"/>
                <a:gd name="T2" fmla="*/ 0 w 965"/>
                <a:gd name="T3" fmla="*/ 692 h 966"/>
                <a:gd name="T4" fmla="*/ 688 w 965"/>
                <a:gd name="T5" fmla="*/ 0 h 966"/>
                <a:gd name="T6" fmla="*/ 965 w 965"/>
                <a:gd name="T7" fmla="*/ 604 h 966"/>
                <a:gd name="T8" fmla="*/ 606 w 965"/>
                <a:gd name="T9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5" h="966">
                  <a:moveTo>
                    <a:pt x="606" y="966"/>
                  </a:moveTo>
                  <a:cubicBezTo>
                    <a:pt x="0" y="692"/>
                    <a:pt x="0" y="692"/>
                    <a:pt x="0" y="692"/>
                  </a:cubicBezTo>
                  <a:cubicBezTo>
                    <a:pt x="139" y="386"/>
                    <a:pt x="383" y="140"/>
                    <a:pt x="688" y="0"/>
                  </a:cubicBezTo>
                  <a:cubicBezTo>
                    <a:pt x="965" y="604"/>
                    <a:pt x="965" y="604"/>
                    <a:pt x="965" y="604"/>
                  </a:cubicBezTo>
                  <a:cubicBezTo>
                    <a:pt x="806" y="677"/>
                    <a:pt x="678" y="806"/>
                    <a:pt x="606" y="966"/>
                  </a:cubicBezTo>
                </a:path>
              </a:pathLst>
            </a:custGeom>
            <a:solidFill>
              <a:srgbClr val="DDB776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íṡḷïdè">
              <a:extLst>
                <a:ext uri="{FF2B5EF4-FFF2-40B4-BE49-F238E27FC236}">
                  <a16:creationId xmlns:a16="http://schemas.microsoft.com/office/drawing/2014/main" id="{D8D9A712-CB2B-4D86-8838-35A456BE83AD}"/>
                </a:ext>
              </a:extLst>
            </p:cNvPr>
            <p:cNvSpPr/>
            <p:nvPr/>
          </p:nvSpPr>
          <p:spPr bwMode="auto">
            <a:xfrm>
              <a:off x="5656277" y="2362503"/>
              <a:ext cx="872378" cy="664534"/>
            </a:xfrm>
            <a:custGeom>
              <a:avLst/>
              <a:gdLst>
                <a:gd name="T0" fmla="*/ 494 w 647"/>
                <a:gd name="T1" fmla="*/ 491 h 492"/>
                <a:gd name="T2" fmla="*/ 156 w 647"/>
                <a:gd name="T3" fmla="*/ 492 h 492"/>
                <a:gd name="T4" fmla="*/ 155 w 647"/>
                <a:gd name="T5" fmla="*/ 492 h 492"/>
                <a:gd name="T6" fmla="*/ 0 w 647"/>
                <a:gd name="T7" fmla="*/ 79 h 492"/>
                <a:gd name="T8" fmla="*/ 1 w 647"/>
                <a:gd name="T9" fmla="*/ 79 h 492"/>
                <a:gd name="T10" fmla="*/ 647 w 647"/>
                <a:gd name="T11" fmla="*/ 77 h 492"/>
                <a:gd name="T12" fmla="*/ 494 w 647"/>
                <a:gd name="T13" fmla="*/ 491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7" h="492">
                  <a:moveTo>
                    <a:pt x="494" y="491"/>
                  </a:moveTo>
                  <a:cubicBezTo>
                    <a:pt x="385" y="450"/>
                    <a:pt x="265" y="451"/>
                    <a:pt x="156" y="492"/>
                  </a:cubicBezTo>
                  <a:cubicBezTo>
                    <a:pt x="155" y="492"/>
                    <a:pt x="155" y="492"/>
                    <a:pt x="155" y="49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209" y="1"/>
                    <a:pt x="439" y="0"/>
                    <a:pt x="647" y="77"/>
                  </a:cubicBezTo>
                  <a:cubicBezTo>
                    <a:pt x="494" y="491"/>
                    <a:pt x="494" y="491"/>
                    <a:pt x="494" y="491"/>
                  </a:cubicBezTo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iṩḷîḓê">
              <a:extLst>
                <a:ext uri="{FF2B5EF4-FFF2-40B4-BE49-F238E27FC236}">
                  <a16:creationId xmlns:a16="http://schemas.microsoft.com/office/drawing/2014/main" id="{2F3F980B-9D56-46FF-8BA2-7542A4FBDE94}"/>
                </a:ext>
              </a:extLst>
            </p:cNvPr>
            <p:cNvSpPr/>
            <p:nvPr/>
          </p:nvSpPr>
          <p:spPr>
            <a:xfrm>
              <a:off x="5603962" y="3169228"/>
              <a:ext cx="991146" cy="991146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/>
            <a:p>
              <a:pPr algn="ctr">
                <a:defRPr/>
              </a:pPr>
              <a:endParaRPr lang="en-US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六边形 33">
              <a:extLst>
                <a:ext uri="{FF2B5EF4-FFF2-40B4-BE49-F238E27FC236}">
                  <a16:creationId xmlns:a16="http://schemas.microsoft.com/office/drawing/2014/main" id="{AD6BA098-5EA8-4E31-A964-C129B5A8DBA4}"/>
                </a:ext>
              </a:extLst>
            </p:cNvPr>
            <p:cNvSpPr/>
            <p:nvPr/>
          </p:nvSpPr>
          <p:spPr>
            <a:xfrm>
              <a:off x="5855554" y="3429000"/>
              <a:ext cx="473824" cy="471600"/>
            </a:xfrm>
            <a:custGeom>
              <a:avLst/>
              <a:gdLst>
                <a:gd name="connsiteX0" fmla="*/ 315609 w 338137"/>
                <a:gd name="connsiteY0" fmla="*/ 185737 h 336550"/>
                <a:gd name="connsiteX1" fmla="*/ 338137 w 338137"/>
                <a:gd name="connsiteY1" fmla="*/ 185737 h 336550"/>
                <a:gd name="connsiteX2" fmla="*/ 185737 w 338137"/>
                <a:gd name="connsiteY2" fmla="*/ 336550 h 336550"/>
                <a:gd name="connsiteX3" fmla="*/ 185737 w 338137"/>
                <a:gd name="connsiteY3" fmla="*/ 314256 h 336550"/>
                <a:gd name="connsiteX4" fmla="*/ 315609 w 338137"/>
                <a:gd name="connsiteY4" fmla="*/ 185737 h 336550"/>
                <a:gd name="connsiteX5" fmla="*/ 249042 w 338137"/>
                <a:gd name="connsiteY5" fmla="*/ 185737 h 336550"/>
                <a:gd name="connsiteX6" fmla="*/ 271462 w 338137"/>
                <a:gd name="connsiteY6" fmla="*/ 185737 h 336550"/>
                <a:gd name="connsiteX7" fmla="*/ 185737 w 338137"/>
                <a:gd name="connsiteY7" fmla="*/ 269875 h 336550"/>
                <a:gd name="connsiteX8" fmla="*/ 185737 w 338137"/>
                <a:gd name="connsiteY8" fmla="*/ 247870 h 336550"/>
                <a:gd name="connsiteX9" fmla="*/ 249042 w 338137"/>
                <a:gd name="connsiteY9" fmla="*/ 185737 h 336550"/>
                <a:gd name="connsiteX10" fmla="*/ 66675 w 338137"/>
                <a:gd name="connsiteY10" fmla="*/ 185737 h 336550"/>
                <a:gd name="connsiteX11" fmla="*/ 89095 w 338137"/>
                <a:gd name="connsiteY11" fmla="*/ 185737 h 336550"/>
                <a:gd name="connsiteX12" fmla="*/ 152400 w 338137"/>
                <a:gd name="connsiteY12" fmla="*/ 247870 h 336550"/>
                <a:gd name="connsiteX13" fmla="*/ 152400 w 338137"/>
                <a:gd name="connsiteY13" fmla="*/ 269875 h 336550"/>
                <a:gd name="connsiteX14" fmla="*/ 66675 w 338137"/>
                <a:gd name="connsiteY14" fmla="*/ 185737 h 336550"/>
                <a:gd name="connsiteX15" fmla="*/ 0 w 338137"/>
                <a:gd name="connsiteY15" fmla="*/ 185737 h 336550"/>
                <a:gd name="connsiteX16" fmla="*/ 22528 w 338137"/>
                <a:gd name="connsiteY16" fmla="*/ 185737 h 336550"/>
                <a:gd name="connsiteX17" fmla="*/ 152400 w 338137"/>
                <a:gd name="connsiteY17" fmla="*/ 314256 h 336550"/>
                <a:gd name="connsiteX18" fmla="*/ 152400 w 338137"/>
                <a:gd name="connsiteY18" fmla="*/ 336550 h 336550"/>
                <a:gd name="connsiteX19" fmla="*/ 0 w 338137"/>
                <a:gd name="connsiteY19" fmla="*/ 185737 h 336550"/>
                <a:gd name="connsiteX20" fmla="*/ 169069 w 338137"/>
                <a:gd name="connsiteY20" fmla="*/ 127000 h 336550"/>
                <a:gd name="connsiteX21" fmla="*/ 186045 w 338137"/>
                <a:gd name="connsiteY21" fmla="*/ 130918 h 336550"/>
                <a:gd name="connsiteX22" fmla="*/ 205633 w 338137"/>
                <a:gd name="connsiteY22" fmla="*/ 150506 h 336550"/>
                <a:gd name="connsiteX23" fmla="*/ 209550 w 338137"/>
                <a:gd name="connsiteY23" fmla="*/ 167482 h 336550"/>
                <a:gd name="connsiteX24" fmla="*/ 205633 w 338137"/>
                <a:gd name="connsiteY24" fmla="*/ 184458 h 336550"/>
                <a:gd name="connsiteX25" fmla="*/ 186045 w 338137"/>
                <a:gd name="connsiteY25" fmla="*/ 204046 h 336550"/>
                <a:gd name="connsiteX26" fmla="*/ 169069 w 338137"/>
                <a:gd name="connsiteY26" fmla="*/ 207963 h 336550"/>
                <a:gd name="connsiteX27" fmla="*/ 152093 w 338137"/>
                <a:gd name="connsiteY27" fmla="*/ 204046 h 336550"/>
                <a:gd name="connsiteX28" fmla="*/ 132505 w 338137"/>
                <a:gd name="connsiteY28" fmla="*/ 184458 h 336550"/>
                <a:gd name="connsiteX29" fmla="*/ 128587 w 338137"/>
                <a:gd name="connsiteY29" fmla="*/ 167482 h 336550"/>
                <a:gd name="connsiteX30" fmla="*/ 132505 w 338137"/>
                <a:gd name="connsiteY30" fmla="*/ 150506 h 336550"/>
                <a:gd name="connsiteX31" fmla="*/ 152093 w 338137"/>
                <a:gd name="connsiteY31" fmla="*/ 130918 h 336550"/>
                <a:gd name="connsiteX32" fmla="*/ 169069 w 338137"/>
                <a:gd name="connsiteY32" fmla="*/ 127000 h 336550"/>
                <a:gd name="connsiteX33" fmla="*/ 185737 w 338137"/>
                <a:gd name="connsiteY33" fmla="*/ 65087 h 336550"/>
                <a:gd name="connsiteX34" fmla="*/ 271462 w 338137"/>
                <a:gd name="connsiteY34" fmla="*/ 150812 h 336550"/>
                <a:gd name="connsiteX35" fmla="*/ 249042 w 338137"/>
                <a:gd name="connsiteY35" fmla="*/ 150812 h 336550"/>
                <a:gd name="connsiteX36" fmla="*/ 185737 w 338137"/>
                <a:gd name="connsiteY36" fmla="*/ 87507 h 336550"/>
                <a:gd name="connsiteX37" fmla="*/ 185737 w 338137"/>
                <a:gd name="connsiteY37" fmla="*/ 65087 h 336550"/>
                <a:gd name="connsiteX38" fmla="*/ 152400 w 338137"/>
                <a:gd name="connsiteY38" fmla="*/ 65087 h 336550"/>
                <a:gd name="connsiteX39" fmla="*/ 152400 w 338137"/>
                <a:gd name="connsiteY39" fmla="*/ 87507 h 336550"/>
                <a:gd name="connsiteX40" fmla="*/ 89095 w 338137"/>
                <a:gd name="connsiteY40" fmla="*/ 150812 h 336550"/>
                <a:gd name="connsiteX41" fmla="*/ 66675 w 338137"/>
                <a:gd name="connsiteY41" fmla="*/ 150812 h 336550"/>
                <a:gd name="connsiteX42" fmla="*/ 152400 w 338137"/>
                <a:gd name="connsiteY42" fmla="*/ 65087 h 336550"/>
                <a:gd name="connsiteX43" fmla="*/ 185737 w 338137"/>
                <a:gd name="connsiteY43" fmla="*/ 0 h 336550"/>
                <a:gd name="connsiteX44" fmla="*/ 338137 w 338137"/>
                <a:gd name="connsiteY44" fmla="*/ 150813 h 336550"/>
                <a:gd name="connsiteX45" fmla="*/ 315609 w 338137"/>
                <a:gd name="connsiteY45" fmla="*/ 150813 h 336550"/>
                <a:gd name="connsiteX46" fmla="*/ 185737 w 338137"/>
                <a:gd name="connsiteY46" fmla="*/ 22294 h 336550"/>
                <a:gd name="connsiteX47" fmla="*/ 185737 w 338137"/>
                <a:gd name="connsiteY47" fmla="*/ 0 h 336550"/>
                <a:gd name="connsiteX48" fmla="*/ 152400 w 338137"/>
                <a:gd name="connsiteY48" fmla="*/ 0 h 336550"/>
                <a:gd name="connsiteX49" fmla="*/ 152400 w 338137"/>
                <a:gd name="connsiteY49" fmla="*/ 22294 h 336550"/>
                <a:gd name="connsiteX50" fmla="*/ 22528 w 338137"/>
                <a:gd name="connsiteY50" fmla="*/ 150813 h 336550"/>
                <a:gd name="connsiteX51" fmla="*/ 0 w 338137"/>
                <a:gd name="connsiteY51" fmla="*/ 150813 h 336550"/>
                <a:gd name="connsiteX52" fmla="*/ 152400 w 338137"/>
                <a:gd name="connsiteY5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8137" h="336550">
                  <a:moveTo>
                    <a:pt x="315609" y="185737"/>
                  </a:moveTo>
                  <a:cubicBezTo>
                    <a:pt x="315609" y="185737"/>
                    <a:pt x="315609" y="185737"/>
                    <a:pt x="338137" y="185737"/>
                  </a:cubicBezTo>
                  <a:cubicBezTo>
                    <a:pt x="330186" y="265734"/>
                    <a:pt x="266576" y="328682"/>
                    <a:pt x="185737" y="336550"/>
                  </a:cubicBezTo>
                  <a:cubicBezTo>
                    <a:pt x="185737" y="336550"/>
                    <a:pt x="185737" y="336550"/>
                    <a:pt x="185737" y="314256"/>
                  </a:cubicBezTo>
                  <a:cubicBezTo>
                    <a:pt x="253323" y="306388"/>
                    <a:pt x="307657" y="252620"/>
                    <a:pt x="315609" y="185737"/>
                  </a:cubicBezTo>
                  <a:close/>
                  <a:moveTo>
                    <a:pt x="249042" y="185737"/>
                  </a:moveTo>
                  <a:cubicBezTo>
                    <a:pt x="249042" y="185737"/>
                    <a:pt x="249042" y="185737"/>
                    <a:pt x="271462" y="185737"/>
                  </a:cubicBezTo>
                  <a:cubicBezTo>
                    <a:pt x="264868" y="228453"/>
                    <a:pt x="229259" y="263403"/>
                    <a:pt x="185737" y="269875"/>
                  </a:cubicBezTo>
                  <a:cubicBezTo>
                    <a:pt x="185737" y="269875"/>
                    <a:pt x="185737" y="269875"/>
                    <a:pt x="185737" y="247870"/>
                  </a:cubicBezTo>
                  <a:cubicBezTo>
                    <a:pt x="217390" y="241398"/>
                    <a:pt x="242448" y="216804"/>
                    <a:pt x="249042" y="185737"/>
                  </a:cubicBezTo>
                  <a:close/>
                  <a:moveTo>
                    <a:pt x="66675" y="185737"/>
                  </a:moveTo>
                  <a:cubicBezTo>
                    <a:pt x="66675" y="185737"/>
                    <a:pt x="66675" y="185737"/>
                    <a:pt x="89095" y="185737"/>
                  </a:cubicBezTo>
                  <a:cubicBezTo>
                    <a:pt x="95689" y="216804"/>
                    <a:pt x="120747" y="241398"/>
                    <a:pt x="152400" y="247870"/>
                  </a:cubicBezTo>
                  <a:cubicBezTo>
                    <a:pt x="152400" y="247870"/>
                    <a:pt x="152400" y="247870"/>
                    <a:pt x="152400" y="269875"/>
                  </a:cubicBezTo>
                  <a:cubicBezTo>
                    <a:pt x="108878" y="263403"/>
                    <a:pt x="73269" y="228453"/>
                    <a:pt x="66675" y="185737"/>
                  </a:cubicBezTo>
                  <a:close/>
                  <a:moveTo>
                    <a:pt x="0" y="185737"/>
                  </a:moveTo>
                  <a:cubicBezTo>
                    <a:pt x="0" y="185737"/>
                    <a:pt x="0" y="185737"/>
                    <a:pt x="22528" y="185737"/>
                  </a:cubicBezTo>
                  <a:cubicBezTo>
                    <a:pt x="30480" y="252620"/>
                    <a:pt x="84814" y="306388"/>
                    <a:pt x="152400" y="314256"/>
                  </a:cubicBezTo>
                  <a:cubicBezTo>
                    <a:pt x="152400" y="314256"/>
                    <a:pt x="152400" y="314256"/>
                    <a:pt x="152400" y="336550"/>
                  </a:cubicBezTo>
                  <a:cubicBezTo>
                    <a:pt x="71561" y="328682"/>
                    <a:pt x="7951" y="265734"/>
                    <a:pt x="0" y="185737"/>
                  </a:cubicBezTo>
                  <a:close/>
                  <a:moveTo>
                    <a:pt x="169069" y="127000"/>
                  </a:moveTo>
                  <a:cubicBezTo>
                    <a:pt x="175598" y="127000"/>
                    <a:pt x="180821" y="128306"/>
                    <a:pt x="186045" y="130918"/>
                  </a:cubicBezTo>
                  <a:cubicBezTo>
                    <a:pt x="195186" y="134835"/>
                    <a:pt x="201715" y="141365"/>
                    <a:pt x="205633" y="150506"/>
                  </a:cubicBezTo>
                  <a:cubicBezTo>
                    <a:pt x="208244" y="155729"/>
                    <a:pt x="209550" y="160952"/>
                    <a:pt x="209550" y="167482"/>
                  </a:cubicBezTo>
                  <a:cubicBezTo>
                    <a:pt x="209550" y="174011"/>
                    <a:pt x="208244" y="179234"/>
                    <a:pt x="205633" y="184458"/>
                  </a:cubicBezTo>
                  <a:cubicBezTo>
                    <a:pt x="201715" y="193599"/>
                    <a:pt x="195186" y="200128"/>
                    <a:pt x="186045" y="204046"/>
                  </a:cubicBezTo>
                  <a:cubicBezTo>
                    <a:pt x="180821" y="206657"/>
                    <a:pt x="175598" y="207963"/>
                    <a:pt x="169069" y="207963"/>
                  </a:cubicBezTo>
                  <a:cubicBezTo>
                    <a:pt x="162539" y="207963"/>
                    <a:pt x="157316" y="206657"/>
                    <a:pt x="152093" y="204046"/>
                  </a:cubicBezTo>
                  <a:cubicBezTo>
                    <a:pt x="142952" y="200128"/>
                    <a:pt x="136422" y="193599"/>
                    <a:pt x="132505" y="184458"/>
                  </a:cubicBezTo>
                  <a:cubicBezTo>
                    <a:pt x="129893" y="179234"/>
                    <a:pt x="128587" y="174011"/>
                    <a:pt x="128587" y="167482"/>
                  </a:cubicBezTo>
                  <a:cubicBezTo>
                    <a:pt x="128587" y="160952"/>
                    <a:pt x="129893" y="155729"/>
                    <a:pt x="132505" y="150506"/>
                  </a:cubicBezTo>
                  <a:cubicBezTo>
                    <a:pt x="136422" y="141365"/>
                    <a:pt x="142952" y="134835"/>
                    <a:pt x="152093" y="130918"/>
                  </a:cubicBezTo>
                  <a:cubicBezTo>
                    <a:pt x="157316" y="128306"/>
                    <a:pt x="162539" y="127000"/>
                    <a:pt x="169069" y="127000"/>
                  </a:cubicBezTo>
                  <a:close/>
                  <a:moveTo>
                    <a:pt x="185737" y="65087"/>
                  </a:moveTo>
                  <a:cubicBezTo>
                    <a:pt x="229259" y="71681"/>
                    <a:pt x="264868" y="107290"/>
                    <a:pt x="271462" y="150812"/>
                  </a:cubicBezTo>
                  <a:cubicBezTo>
                    <a:pt x="271462" y="150812"/>
                    <a:pt x="271462" y="150812"/>
                    <a:pt x="249042" y="150812"/>
                  </a:cubicBezTo>
                  <a:cubicBezTo>
                    <a:pt x="242448" y="119159"/>
                    <a:pt x="217390" y="94101"/>
                    <a:pt x="185737" y="87507"/>
                  </a:cubicBezTo>
                  <a:cubicBezTo>
                    <a:pt x="185737" y="87507"/>
                    <a:pt x="185737" y="87507"/>
                    <a:pt x="185737" y="65087"/>
                  </a:cubicBezTo>
                  <a:close/>
                  <a:moveTo>
                    <a:pt x="152400" y="65087"/>
                  </a:moveTo>
                  <a:cubicBezTo>
                    <a:pt x="152400" y="65087"/>
                    <a:pt x="152400" y="65087"/>
                    <a:pt x="152400" y="87507"/>
                  </a:cubicBezTo>
                  <a:cubicBezTo>
                    <a:pt x="120747" y="94101"/>
                    <a:pt x="95689" y="119159"/>
                    <a:pt x="89095" y="150812"/>
                  </a:cubicBezTo>
                  <a:lnTo>
                    <a:pt x="66675" y="150812"/>
                  </a:lnTo>
                  <a:cubicBezTo>
                    <a:pt x="73269" y="107290"/>
                    <a:pt x="108878" y="71681"/>
                    <a:pt x="152400" y="65087"/>
                  </a:cubicBezTo>
                  <a:close/>
                  <a:moveTo>
                    <a:pt x="185737" y="0"/>
                  </a:moveTo>
                  <a:cubicBezTo>
                    <a:pt x="266576" y="7868"/>
                    <a:pt x="330186" y="70816"/>
                    <a:pt x="338137" y="150813"/>
                  </a:cubicBezTo>
                  <a:cubicBezTo>
                    <a:pt x="338137" y="150813"/>
                    <a:pt x="338137" y="150813"/>
                    <a:pt x="315609" y="150813"/>
                  </a:cubicBezTo>
                  <a:cubicBezTo>
                    <a:pt x="307657" y="83930"/>
                    <a:pt x="253323" y="30162"/>
                    <a:pt x="185737" y="22294"/>
                  </a:cubicBezTo>
                  <a:cubicBezTo>
                    <a:pt x="185737" y="22294"/>
                    <a:pt x="185737" y="22294"/>
                    <a:pt x="185737" y="0"/>
                  </a:cubicBezTo>
                  <a:close/>
                  <a:moveTo>
                    <a:pt x="152400" y="0"/>
                  </a:moveTo>
                  <a:cubicBezTo>
                    <a:pt x="152400" y="0"/>
                    <a:pt x="152400" y="0"/>
                    <a:pt x="152400" y="22294"/>
                  </a:cubicBezTo>
                  <a:cubicBezTo>
                    <a:pt x="84814" y="30162"/>
                    <a:pt x="30480" y="83930"/>
                    <a:pt x="22528" y="150813"/>
                  </a:cubicBezTo>
                  <a:cubicBezTo>
                    <a:pt x="22528" y="150813"/>
                    <a:pt x="22528" y="150813"/>
                    <a:pt x="0" y="150813"/>
                  </a:cubicBezTo>
                  <a:cubicBezTo>
                    <a:pt x="7951" y="70816"/>
                    <a:pt x="71561" y="7868"/>
                    <a:pt x="152400" y="0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49">
              <a:extLst>
                <a:ext uri="{FF2B5EF4-FFF2-40B4-BE49-F238E27FC236}">
                  <a16:creationId xmlns:a16="http://schemas.microsoft.com/office/drawing/2014/main" id="{74E4DCEC-D99E-4825-9FCC-CE55977BE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2563" y="2318252"/>
              <a:ext cx="431764" cy="509133"/>
            </a:xfrm>
            <a:custGeom>
              <a:avLst/>
              <a:gdLst>
                <a:gd name="T0" fmla="*/ 0 w 78"/>
                <a:gd name="T1" fmla="*/ 84 h 92"/>
                <a:gd name="T2" fmla="*/ 30 w 78"/>
                <a:gd name="T3" fmla="*/ 19 h 92"/>
                <a:gd name="T4" fmla="*/ 39 w 78"/>
                <a:gd name="T5" fmla="*/ 26 h 92"/>
                <a:gd name="T6" fmla="*/ 39 w 78"/>
                <a:gd name="T7" fmla="*/ 26 h 92"/>
                <a:gd name="T8" fmla="*/ 39 w 78"/>
                <a:gd name="T9" fmla="*/ 26 h 92"/>
                <a:gd name="T10" fmla="*/ 40 w 78"/>
                <a:gd name="T11" fmla="*/ 26 h 92"/>
                <a:gd name="T12" fmla="*/ 40 w 78"/>
                <a:gd name="T13" fmla="*/ 27 h 92"/>
                <a:gd name="T14" fmla="*/ 41 w 78"/>
                <a:gd name="T15" fmla="*/ 27 h 92"/>
                <a:gd name="T16" fmla="*/ 41 w 78"/>
                <a:gd name="T17" fmla="*/ 27 h 92"/>
                <a:gd name="T18" fmla="*/ 42 w 78"/>
                <a:gd name="T19" fmla="*/ 28 h 92"/>
                <a:gd name="T20" fmla="*/ 42 w 78"/>
                <a:gd name="T21" fmla="*/ 28 h 92"/>
                <a:gd name="T22" fmla="*/ 43 w 78"/>
                <a:gd name="T23" fmla="*/ 28 h 92"/>
                <a:gd name="T24" fmla="*/ 43 w 78"/>
                <a:gd name="T25" fmla="*/ 29 h 92"/>
                <a:gd name="T26" fmla="*/ 43 w 78"/>
                <a:gd name="T27" fmla="*/ 29 h 92"/>
                <a:gd name="T28" fmla="*/ 44 w 78"/>
                <a:gd name="T29" fmla="*/ 29 h 92"/>
                <a:gd name="T30" fmla="*/ 48 w 78"/>
                <a:gd name="T31" fmla="*/ 32 h 92"/>
                <a:gd name="T32" fmla="*/ 49 w 78"/>
                <a:gd name="T33" fmla="*/ 33 h 92"/>
                <a:gd name="T34" fmla="*/ 49 w 78"/>
                <a:gd name="T35" fmla="*/ 33 h 92"/>
                <a:gd name="T36" fmla="*/ 49 w 78"/>
                <a:gd name="T37" fmla="*/ 33 h 92"/>
                <a:gd name="T38" fmla="*/ 50 w 78"/>
                <a:gd name="T39" fmla="*/ 34 h 92"/>
                <a:gd name="T40" fmla="*/ 50 w 78"/>
                <a:gd name="T41" fmla="*/ 34 h 92"/>
                <a:gd name="T42" fmla="*/ 51 w 78"/>
                <a:gd name="T43" fmla="*/ 34 h 92"/>
                <a:gd name="T44" fmla="*/ 51 w 78"/>
                <a:gd name="T45" fmla="*/ 34 h 92"/>
                <a:gd name="T46" fmla="*/ 52 w 78"/>
                <a:gd name="T47" fmla="*/ 35 h 92"/>
                <a:gd name="T48" fmla="*/ 52 w 78"/>
                <a:gd name="T49" fmla="*/ 35 h 92"/>
                <a:gd name="T50" fmla="*/ 53 w 78"/>
                <a:gd name="T51" fmla="*/ 35 h 92"/>
                <a:gd name="T52" fmla="*/ 53 w 78"/>
                <a:gd name="T53" fmla="*/ 36 h 92"/>
                <a:gd name="T54" fmla="*/ 53 w 78"/>
                <a:gd name="T55" fmla="*/ 36 h 92"/>
                <a:gd name="T56" fmla="*/ 49 w 78"/>
                <a:gd name="T57" fmla="*/ 78 h 92"/>
                <a:gd name="T58" fmla="*/ 8 w 78"/>
                <a:gd name="T59" fmla="*/ 90 h 92"/>
                <a:gd name="T60" fmla="*/ 35 w 78"/>
                <a:gd name="T61" fmla="*/ 63 h 92"/>
                <a:gd name="T62" fmla="*/ 19 w 78"/>
                <a:gd name="T63" fmla="*/ 52 h 92"/>
                <a:gd name="T64" fmla="*/ 3 w 78"/>
                <a:gd name="T65" fmla="*/ 87 h 92"/>
                <a:gd name="T66" fmla="*/ 74 w 78"/>
                <a:gd name="T67" fmla="*/ 92 h 92"/>
                <a:gd name="T68" fmla="*/ 54 w 78"/>
                <a:gd name="T69" fmla="*/ 82 h 92"/>
                <a:gd name="T70" fmla="*/ 69 w 78"/>
                <a:gd name="T71" fmla="*/ 42 h 92"/>
                <a:gd name="T72" fmla="*/ 35 w 78"/>
                <a:gd name="T73" fmla="*/ 0 h 92"/>
                <a:gd name="T74" fmla="*/ 69 w 78"/>
                <a:gd name="T75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92">
                  <a:moveTo>
                    <a:pt x="3" y="87"/>
                  </a:moveTo>
                  <a:cubicBezTo>
                    <a:pt x="2" y="86"/>
                    <a:pt x="1" y="85"/>
                    <a:pt x="0" y="84"/>
                  </a:cubicBezTo>
                  <a:cubicBezTo>
                    <a:pt x="0" y="71"/>
                    <a:pt x="0" y="58"/>
                    <a:pt x="1" y="44"/>
                  </a:cubicBezTo>
                  <a:cubicBezTo>
                    <a:pt x="12" y="40"/>
                    <a:pt x="22" y="31"/>
                    <a:pt x="30" y="19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54" y="54"/>
                    <a:pt x="49" y="66"/>
                    <a:pt x="49" y="78"/>
                  </a:cubicBezTo>
                  <a:cubicBezTo>
                    <a:pt x="36" y="83"/>
                    <a:pt x="24" y="87"/>
                    <a:pt x="11" y="92"/>
                  </a:cubicBezTo>
                  <a:cubicBezTo>
                    <a:pt x="10" y="91"/>
                    <a:pt x="9" y="91"/>
                    <a:pt x="8" y="9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8" y="68"/>
                    <a:pt x="32" y="67"/>
                    <a:pt x="35" y="63"/>
                  </a:cubicBezTo>
                  <a:cubicBezTo>
                    <a:pt x="38" y="59"/>
                    <a:pt x="37" y="53"/>
                    <a:pt x="33" y="50"/>
                  </a:cubicBezTo>
                  <a:cubicBezTo>
                    <a:pt x="28" y="47"/>
                    <a:pt x="22" y="48"/>
                    <a:pt x="19" y="52"/>
                  </a:cubicBezTo>
                  <a:cubicBezTo>
                    <a:pt x="16" y="56"/>
                    <a:pt x="17" y="61"/>
                    <a:pt x="20" y="64"/>
                  </a:cubicBezTo>
                  <a:cubicBezTo>
                    <a:pt x="3" y="87"/>
                    <a:pt x="3" y="87"/>
                    <a:pt x="3" y="87"/>
                  </a:cubicBezTo>
                  <a:close/>
                  <a:moveTo>
                    <a:pt x="27" y="92"/>
                  </a:moveTo>
                  <a:cubicBezTo>
                    <a:pt x="74" y="92"/>
                    <a:pt x="74" y="92"/>
                    <a:pt x="74" y="9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27" y="92"/>
                    <a:pt x="27" y="92"/>
                    <a:pt x="27" y="92"/>
                  </a:cubicBezTo>
                  <a:close/>
                  <a:moveTo>
                    <a:pt x="69" y="42"/>
                  </a:moveTo>
                  <a:cubicBezTo>
                    <a:pt x="78" y="30"/>
                    <a:pt x="78" y="30"/>
                    <a:pt x="78" y="3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11"/>
                    <a:pt x="26" y="11"/>
                    <a:pt x="26" y="11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66">
              <a:extLst>
                <a:ext uri="{FF2B5EF4-FFF2-40B4-BE49-F238E27FC236}">
                  <a16:creationId xmlns:a16="http://schemas.microsoft.com/office/drawing/2014/main" id="{0C61F513-2FD1-4EE0-A19E-56022B4250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409" y="2347616"/>
              <a:ext cx="582043" cy="436534"/>
            </a:xfrm>
            <a:custGeom>
              <a:avLst/>
              <a:gdLst>
                <a:gd name="T0" fmla="*/ 3 w 108"/>
                <a:gd name="T1" fmla="*/ 54 h 81"/>
                <a:gd name="T2" fmla="*/ 21 w 108"/>
                <a:gd name="T3" fmla="*/ 47 h 81"/>
                <a:gd name="T4" fmla="*/ 26 w 108"/>
                <a:gd name="T5" fmla="*/ 43 h 81"/>
                <a:gd name="T6" fmla="*/ 35 w 108"/>
                <a:gd name="T7" fmla="*/ 62 h 81"/>
                <a:gd name="T8" fmla="*/ 43 w 108"/>
                <a:gd name="T9" fmla="*/ 43 h 81"/>
                <a:gd name="T10" fmla="*/ 48 w 108"/>
                <a:gd name="T11" fmla="*/ 47 h 81"/>
                <a:gd name="T12" fmla="*/ 60 w 108"/>
                <a:gd name="T13" fmla="*/ 51 h 81"/>
                <a:gd name="T14" fmla="*/ 61 w 108"/>
                <a:gd name="T15" fmla="*/ 50 h 81"/>
                <a:gd name="T16" fmla="*/ 72 w 108"/>
                <a:gd name="T17" fmla="*/ 46 h 81"/>
                <a:gd name="T18" fmla="*/ 84 w 108"/>
                <a:gd name="T19" fmla="*/ 60 h 81"/>
                <a:gd name="T20" fmla="*/ 96 w 108"/>
                <a:gd name="T21" fmla="*/ 46 h 81"/>
                <a:gd name="T22" fmla="*/ 105 w 108"/>
                <a:gd name="T23" fmla="*/ 48 h 81"/>
                <a:gd name="T24" fmla="*/ 108 w 108"/>
                <a:gd name="T25" fmla="*/ 71 h 81"/>
                <a:gd name="T26" fmla="*/ 70 w 108"/>
                <a:gd name="T27" fmla="*/ 71 h 81"/>
                <a:gd name="T28" fmla="*/ 70 w 108"/>
                <a:gd name="T29" fmla="*/ 81 h 81"/>
                <a:gd name="T30" fmla="*/ 0 w 108"/>
                <a:gd name="T31" fmla="*/ 81 h 81"/>
                <a:gd name="T32" fmla="*/ 3 w 108"/>
                <a:gd name="T33" fmla="*/ 54 h 81"/>
                <a:gd name="T34" fmla="*/ 74 w 108"/>
                <a:gd name="T35" fmla="*/ 26 h 81"/>
                <a:gd name="T36" fmla="*/ 94 w 108"/>
                <a:gd name="T37" fmla="*/ 24 h 81"/>
                <a:gd name="T38" fmla="*/ 92 w 108"/>
                <a:gd name="T39" fmla="*/ 37 h 81"/>
                <a:gd name="T40" fmla="*/ 89 w 108"/>
                <a:gd name="T41" fmla="*/ 41 h 81"/>
                <a:gd name="T42" fmla="*/ 99 w 108"/>
                <a:gd name="T43" fmla="*/ 42 h 81"/>
                <a:gd name="T44" fmla="*/ 98 w 108"/>
                <a:gd name="T45" fmla="*/ 31 h 81"/>
                <a:gd name="T46" fmla="*/ 69 w 108"/>
                <a:gd name="T47" fmla="*/ 31 h 81"/>
                <a:gd name="T48" fmla="*/ 68 w 108"/>
                <a:gd name="T49" fmla="*/ 42 h 81"/>
                <a:gd name="T50" fmla="*/ 78 w 108"/>
                <a:gd name="T51" fmla="*/ 41 h 81"/>
                <a:gd name="T52" fmla="*/ 75 w 108"/>
                <a:gd name="T53" fmla="*/ 37 h 81"/>
                <a:gd name="T54" fmla="*/ 74 w 108"/>
                <a:gd name="T55" fmla="*/ 26 h 81"/>
                <a:gd name="T56" fmla="*/ 74 w 108"/>
                <a:gd name="T57" fmla="*/ 26 h 81"/>
                <a:gd name="T58" fmla="*/ 22 w 108"/>
                <a:gd name="T59" fmla="*/ 30 h 81"/>
                <a:gd name="T60" fmla="*/ 23 w 108"/>
                <a:gd name="T61" fmla="*/ 15 h 81"/>
                <a:gd name="T62" fmla="*/ 47 w 108"/>
                <a:gd name="T63" fmla="*/ 15 h 81"/>
                <a:gd name="T64" fmla="*/ 48 w 108"/>
                <a:gd name="T65" fmla="*/ 31 h 81"/>
                <a:gd name="T66" fmla="*/ 52 w 108"/>
                <a:gd name="T67" fmla="*/ 25 h 81"/>
                <a:gd name="T68" fmla="*/ 50 w 108"/>
                <a:gd name="T69" fmla="*/ 8 h 81"/>
                <a:gd name="T70" fmla="*/ 20 w 108"/>
                <a:gd name="T71" fmla="*/ 6 h 81"/>
                <a:gd name="T72" fmla="*/ 18 w 108"/>
                <a:gd name="T73" fmla="*/ 27 h 81"/>
                <a:gd name="T74" fmla="*/ 22 w 108"/>
                <a:gd name="T75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81">
                  <a:moveTo>
                    <a:pt x="3" y="54"/>
                  </a:moveTo>
                  <a:cubicBezTo>
                    <a:pt x="9" y="51"/>
                    <a:pt x="15" y="49"/>
                    <a:pt x="21" y="47"/>
                  </a:cubicBezTo>
                  <a:cubicBezTo>
                    <a:pt x="23" y="45"/>
                    <a:pt x="24" y="44"/>
                    <a:pt x="26" y="43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4"/>
                    <a:pt x="46" y="46"/>
                    <a:pt x="48" y="47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1" y="50"/>
                    <a:pt x="61" y="50"/>
                  </a:cubicBezTo>
                  <a:cubicBezTo>
                    <a:pt x="65" y="48"/>
                    <a:pt x="69" y="47"/>
                    <a:pt x="72" y="46"/>
                  </a:cubicBezTo>
                  <a:cubicBezTo>
                    <a:pt x="75" y="52"/>
                    <a:pt x="79" y="57"/>
                    <a:pt x="84" y="60"/>
                  </a:cubicBezTo>
                  <a:cubicBezTo>
                    <a:pt x="89" y="57"/>
                    <a:pt x="93" y="52"/>
                    <a:pt x="96" y="46"/>
                  </a:cubicBezTo>
                  <a:cubicBezTo>
                    <a:pt x="99" y="47"/>
                    <a:pt x="102" y="48"/>
                    <a:pt x="105" y="48"/>
                  </a:cubicBezTo>
                  <a:cubicBezTo>
                    <a:pt x="108" y="53"/>
                    <a:pt x="108" y="64"/>
                    <a:pt x="108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4"/>
                    <a:pt x="70" y="77"/>
                    <a:pt x="70" y="81"/>
                  </a:cubicBezTo>
                  <a:cubicBezTo>
                    <a:pt x="47" y="81"/>
                    <a:pt x="24" y="81"/>
                    <a:pt x="0" y="81"/>
                  </a:cubicBezTo>
                  <a:cubicBezTo>
                    <a:pt x="0" y="68"/>
                    <a:pt x="1" y="58"/>
                    <a:pt x="3" y="54"/>
                  </a:cubicBezTo>
                  <a:close/>
                  <a:moveTo>
                    <a:pt x="74" y="26"/>
                  </a:moveTo>
                  <a:cubicBezTo>
                    <a:pt x="79" y="27"/>
                    <a:pt x="89" y="26"/>
                    <a:pt x="94" y="24"/>
                  </a:cubicBezTo>
                  <a:cubicBezTo>
                    <a:pt x="94" y="27"/>
                    <a:pt x="94" y="32"/>
                    <a:pt x="92" y="37"/>
                  </a:cubicBezTo>
                  <a:cubicBezTo>
                    <a:pt x="91" y="39"/>
                    <a:pt x="90" y="40"/>
                    <a:pt x="89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8" y="33"/>
                    <a:pt x="98" y="31"/>
                  </a:cubicBezTo>
                  <a:cubicBezTo>
                    <a:pt x="102" y="2"/>
                    <a:pt x="65" y="2"/>
                    <a:pt x="69" y="31"/>
                  </a:cubicBezTo>
                  <a:cubicBezTo>
                    <a:pt x="69" y="33"/>
                    <a:pt x="68" y="42"/>
                    <a:pt x="6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7" y="40"/>
                    <a:pt x="76" y="39"/>
                    <a:pt x="75" y="37"/>
                  </a:cubicBezTo>
                  <a:cubicBezTo>
                    <a:pt x="74" y="33"/>
                    <a:pt x="73" y="29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lose/>
                  <a:moveTo>
                    <a:pt x="22" y="30"/>
                  </a:moveTo>
                  <a:cubicBezTo>
                    <a:pt x="21" y="25"/>
                    <a:pt x="21" y="21"/>
                    <a:pt x="23" y="15"/>
                  </a:cubicBezTo>
                  <a:cubicBezTo>
                    <a:pt x="29" y="11"/>
                    <a:pt x="37" y="17"/>
                    <a:pt x="47" y="15"/>
                  </a:cubicBezTo>
                  <a:cubicBezTo>
                    <a:pt x="48" y="20"/>
                    <a:pt x="48" y="24"/>
                    <a:pt x="48" y="31"/>
                  </a:cubicBezTo>
                  <a:cubicBezTo>
                    <a:pt x="48" y="31"/>
                    <a:pt x="52" y="27"/>
                    <a:pt x="52" y="25"/>
                  </a:cubicBezTo>
                  <a:cubicBezTo>
                    <a:pt x="53" y="22"/>
                    <a:pt x="52" y="10"/>
                    <a:pt x="50" y="8"/>
                  </a:cubicBezTo>
                  <a:cubicBezTo>
                    <a:pt x="45" y="0"/>
                    <a:pt x="26" y="0"/>
                    <a:pt x="20" y="6"/>
                  </a:cubicBezTo>
                  <a:cubicBezTo>
                    <a:pt x="18" y="8"/>
                    <a:pt x="16" y="25"/>
                    <a:pt x="18" y="27"/>
                  </a:cubicBezTo>
                  <a:cubicBezTo>
                    <a:pt x="20" y="29"/>
                    <a:pt x="22" y="30"/>
                    <a:pt x="22" y="3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98">
              <a:extLst>
                <a:ext uri="{FF2B5EF4-FFF2-40B4-BE49-F238E27FC236}">
                  <a16:creationId xmlns:a16="http://schemas.microsoft.com/office/drawing/2014/main" id="{25DBA7C7-7E38-4892-97D5-00F7246DA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8442" y="4406900"/>
              <a:ext cx="525340" cy="435084"/>
            </a:xfrm>
            <a:custGeom>
              <a:avLst/>
              <a:gdLst>
                <a:gd name="T0" fmla="*/ 19 w 102"/>
                <a:gd name="T1" fmla="*/ 33 h 85"/>
                <a:gd name="T2" fmla="*/ 9 w 102"/>
                <a:gd name="T3" fmla="*/ 32 h 85"/>
                <a:gd name="T4" fmla="*/ 18 w 102"/>
                <a:gd name="T5" fmla="*/ 35 h 85"/>
                <a:gd name="T6" fmla="*/ 28 w 102"/>
                <a:gd name="T7" fmla="*/ 37 h 85"/>
                <a:gd name="T8" fmla="*/ 88 w 102"/>
                <a:gd name="T9" fmla="*/ 51 h 85"/>
                <a:gd name="T10" fmla="*/ 102 w 102"/>
                <a:gd name="T11" fmla="*/ 47 h 85"/>
                <a:gd name="T12" fmla="*/ 88 w 102"/>
                <a:gd name="T13" fmla="*/ 85 h 85"/>
                <a:gd name="T14" fmla="*/ 70 w 102"/>
                <a:gd name="T15" fmla="*/ 72 h 85"/>
                <a:gd name="T16" fmla="*/ 3 w 102"/>
                <a:gd name="T17" fmla="*/ 65 h 85"/>
                <a:gd name="T18" fmla="*/ 0 w 102"/>
                <a:gd name="T19" fmla="*/ 58 h 85"/>
                <a:gd name="T20" fmla="*/ 0 w 102"/>
                <a:gd name="T21" fmla="*/ 51 h 85"/>
                <a:gd name="T22" fmla="*/ 31 w 102"/>
                <a:gd name="T23" fmla="*/ 53 h 85"/>
                <a:gd name="T24" fmla="*/ 54 w 102"/>
                <a:gd name="T25" fmla="*/ 45 h 85"/>
                <a:gd name="T26" fmla="*/ 40 w 102"/>
                <a:gd name="T27" fmla="*/ 37 h 85"/>
                <a:gd name="T28" fmla="*/ 86 w 102"/>
                <a:gd name="T29" fmla="*/ 50 h 85"/>
                <a:gd name="T30" fmla="*/ 19 w 102"/>
                <a:gd name="T31" fmla="*/ 32 h 85"/>
                <a:gd name="T32" fmla="*/ 31 w 102"/>
                <a:gd name="T33" fmla="*/ 37 h 85"/>
                <a:gd name="T34" fmla="*/ 30 w 102"/>
                <a:gd name="T35" fmla="*/ 43 h 85"/>
                <a:gd name="T36" fmla="*/ 5 w 102"/>
                <a:gd name="T37" fmla="*/ 38 h 85"/>
                <a:gd name="T38" fmla="*/ 6 w 102"/>
                <a:gd name="T39" fmla="*/ 31 h 85"/>
                <a:gd name="T40" fmla="*/ 11 w 102"/>
                <a:gd name="T41" fmla="*/ 30 h 85"/>
                <a:gd name="T42" fmla="*/ 38 w 102"/>
                <a:gd name="T43" fmla="*/ 27 h 85"/>
                <a:gd name="T44" fmla="*/ 31 w 102"/>
                <a:gd name="T45" fmla="*/ 13 h 85"/>
                <a:gd name="T46" fmla="*/ 30 w 102"/>
                <a:gd name="T47" fmla="*/ 14 h 85"/>
                <a:gd name="T48" fmla="*/ 37 w 102"/>
                <a:gd name="T49" fmla="*/ 28 h 85"/>
                <a:gd name="T50" fmla="*/ 38 w 102"/>
                <a:gd name="T51" fmla="*/ 27 h 85"/>
                <a:gd name="T52" fmla="*/ 40 w 102"/>
                <a:gd name="T53" fmla="*/ 27 h 85"/>
                <a:gd name="T54" fmla="*/ 40 w 102"/>
                <a:gd name="T55" fmla="*/ 32 h 85"/>
                <a:gd name="T56" fmla="*/ 34 w 102"/>
                <a:gd name="T57" fmla="*/ 35 h 85"/>
                <a:gd name="T58" fmla="*/ 23 w 102"/>
                <a:gd name="T59" fmla="*/ 12 h 85"/>
                <a:gd name="T60" fmla="*/ 29 w 102"/>
                <a:gd name="T61" fmla="*/ 9 h 85"/>
                <a:gd name="T62" fmla="*/ 37 w 102"/>
                <a:gd name="T63" fmla="*/ 19 h 85"/>
                <a:gd name="T64" fmla="*/ 45 w 102"/>
                <a:gd name="T65" fmla="*/ 11 h 85"/>
                <a:gd name="T66" fmla="*/ 43 w 102"/>
                <a:gd name="T67" fmla="*/ 19 h 85"/>
                <a:gd name="T68" fmla="*/ 47 w 102"/>
                <a:gd name="T69" fmla="*/ 12 h 85"/>
                <a:gd name="T70" fmla="*/ 49 w 102"/>
                <a:gd name="T71" fmla="*/ 3 h 85"/>
                <a:gd name="T72" fmla="*/ 43 w 102"/>
                <a:gd name="T73" fmla="*/ 10 h 85"/>
                <a:gd name="T74" fmla="*/ 41 w 102"/>
                <a:gd name="T75" fmla="*/ 21 h 85"/>
                <a:gd name="T76" fmla="*/ 46 w 102"/>
                <a:gd name="T77" fmla="*/ 24 h 85"/>
                <a:gd name="T78" fmla="*/ 56 w 102"/>
                <a:gd name="T79" fmla="*/ 3 h 85"/>
                <a:gd name="T80" fmla="*/ 50 w 102"/>
                <a:gd name="T81" fmla="*/ 0 h 85"/>
                <a:gd name="T82" fmla="*/ 47 w 102"/>
                <a:gd name="T83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5">
                  <a:moveTo>
                    <a:pt x="26" y="36"/>
                  </a:moveTo>
                  <a:cubicBezTo>
                    <a:pt x="25" y="35"/>
                    <a:pt x="22" y="34"/>
                    <a:pt x="19" y="33"/>
                  </a:cubicBezTo>
                  <a:cubicBezTo>
                    <a:pt x="16" y="33"/>
                    <a:pt x="13" y="32"/>
                    <a:pt x="11" y="32"/>
                  </a:cubicBezTo>
                  <a:cubicBezTo>
                    <a:pt x="10" y="32"/>
                    <a:pt x="9" y="32"/>
                    <a:pt x="9" y="32"/>
                  </a:cubicBezTo>
                  <a:cubicBezTo>
                    <a:pt x="9" y="32"/>
                    <a:pt x="10" y="32"/>
                    <a:pt x="11" y="33"/>
                  </a:cubicBezTo>
                  <a:cubicBezTo>
                    <a:pt x="13" y="34"/>
                    <a:pt x="15" y="35"/>
                    <a:pt x="18" y="35"/>
                  </a:cubicBezTo>
                  <a:cubicBezTo>
                    <a:pt x="21" y="36"/>
                    <a:pt x="24" y="37"/>
                    <a:pt x="26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6"/>
                    <a:pt x="26" y="36"/>
                  </a:cubicBezTo>
                  <a:close/>
                  <a:moveTo>
                    <a:pt x="88" y="51"/>
                  </a:moveTo>
                  <a:cubicBezTo>
                    <a:pt x="88" y="47"/>
                    <a:pt x="88" y="47"/>
                    <a:pt x="88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8" y="51"/>
                    <a:pt x="88" y="51"/>
                    <a:pt x="88" y="51"/>
                  </a:cubicBezTo>
                  <a:close/>
                  <a:moveTo>
                    <a:pt x="19" y="32"/>
                  </a:moveTo>
                  <a:cubicBezTo>
                    <a:pt x="23" y="32"/>
                    <a:pt x="25" y="33"/>
                    <a:pt x="27" y="34"/>
                  </a:cubicBezTo>
                  <a:cubicBezTo>
                    <a:pt x="29" y="35"/>
                    <a:pt x="30" y="36"/>
                    <a:pt x="31" y="37"/>
                  </a:cubicBezTo>
                  <a:cubicBezTo>
                    <a:pt x="31" y="37"/>
                    <a:pt x="31" y="38"/>
                    <a:pt x="31" y="38"/>
                  </a:cubicBezTo>
                  <a:cubicBezTo>
                    <a:pt x="31" y="40"/>
                    <a:pt x="30" y="42"/>
                    <a:pt x="30" y="43"/>
                  </a:cubicBezTo>
                  <a:cubicBezTo>
                    <a:pt x="30" y="44"/>
                    <a:pt x="29" y="44"/>
                    <a:pt x="29" y="44"/>
                  </a:cubicBezTo>
                  <a:cubicBezTo>
                    <a:pt x="25" y="46"/>
                    <a:pt x="7" y="42"/>
                    <a:pt x="5" y="38"/>
                  </a:cubicBezTo>
                  <a:cubicBezTo>
                    <a:pt x="5" y="38"/>
                    <a:pt x="4" y="37"/>
                    <a:pt x="5" y="37"/>
                  </a:cubicBezTo>
                  <a:cubicBezTo>
                    <a:pt x="5" y="35"/>
                    <a:pt x="6" y="33"/>
                    <a:pt x="6" y="31"/>
                  </a:cubicBezTo>
                  <a:cubicBezTo>
                    <a:pt x="6" y="31"/>
                    <a:pt x="6" y="31"/>
                    <a:pt x="7" y="30"/>
                  </a:cubicBezTo>
                  <a:cubicBezTo>
                    <a:pt x="8" y="30"/>
                    <a:pt x="9" y="30"/>
                    <a:pt x="11" y="30"/>
                  </a:cubicBezTo>
                  <a:cubicBezTo>
                    <a:pt x="13" y="30"/>
                    <a:pt x="16" y="31"/>
                    <a:pt x="19" y="32"/>
                  </a:cubicBezTo>
                  <a:close/>
                  <a:moveTo>
                    <a:pt x="38" y="27"/>
                  </a:moveTo>
                  <a:cubicBezTo>
                    <a:pt x="38" y="25"/>
                    <a:pt x="36" y="23"/>
                    <a:pt x="35" y="20"/>
                  </a:cubicBezTo>
                  <a:cubicBezTo>
                    <a:pt x="33" y="17"/>
                    <a:pt x="32" y="15"/>
                    <a:pt x="31" y="13"/>
                  </a:cubicBezTo>
                  <a:cubicBezTo>
                    <a:pt x="30" y="12"/>
                    <a:pt x="29" y="12"/>
                    <a:pt x="29" y="12"/>
                  </a:cubicBezTo>
                  <a:cubicBezTo>
                    <a:pt x="29" y="12"/>
                    <a:pt x="29" y="12"/>
                    <a:pt x="30" y="14"/>
                  </a:cubicBezTo>
                  <a:cubicBezTo>
                    <a:pt x="30" y="16"/>
                    <a:pt x="32" y="18"/>
                    <a:pt x="33" y="21"/>
                  </a:cubicBezTo>
                  <a:cubicBezTo>
                    <a:pt x="35" y="24"/>
                    <a:pt x="36" y="26"/>
                    <a:pt x="37" y="28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28"/>
                    <a:pt x="38" y="27"/>
                  </a:cubicBezTo>
                  <a:close/>
                  <a:moveTo>
                    <a:pt x="37" y="19"/>
                  </a:moveTo>
                  <a:cubicBezTo>
                    <a:pt x="38" y="22"/>
                    <a:pt x="39" y="25"/>
                    <a:pt x="40" y="27"/>
                  </a:cubicBezTo>
                  <a:cubicBezTo>
                    <a:pt x="41" y="29"/>
                    <a:pt x="41" y="30"/>
                    <a:pt x="41" y="31"/>
                  </a:cubicBezTo>
                  <a:cubicBezTo>
                    <a:pt x="41" y="32"/>
                    <a:pt x="40" y="32"/>
                    <a:pt x="40" y="32"/>
                  </a:cubicBezTo>
                  <a:cubicBezTo>
                    <a:pt x="38" y="33"/>
                    <a:pt x="37" y="34"/>
                    <a:pt x="35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0" y="33"/>
                    <a:pt x="21" y="17"/>
                    <a:pt x="22" y="13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4" y="11"/>
                    <a:pt x="26" y="10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30" y="9"/>
                    <a:pt x="31" y="10"/>
                    <a:pt x="32" y="12"/>
                  </a:cubicBezTo>
                  <a:cubicBezTo>
                    <a:pt x="33" y="14"/>
                    <a:pt x="35" y="16"/>
                    <a:pt x="37" y="19"/>
                  </a:cubicBezTo>
                  <a:close/>
                  <a:moveTo>
                    <a:pt x="48" y="4"/>
                  </a:moveTo>
                  <a:cubicBezTo>
                    <a:pt x="47" y="6"/>
                    <a:pt x="46" y="8"/>
                    <a:pt x="45" y="11"/>
                  </a:cubicBezTo>
                  <a:cubicBezTo>
                    <a:pt x="44" y="13"/>
                    <a:pt x="43" y="16"/>
                    <a:pt x="43" y="18"/>
                  </a:cubicBezTo>
                  <a:cubicBezTo>
                    <a:pt x="43" y="19"/>
                    <a:pt x="42" y="19"/>
                    <a:pt x="43" y="19"/>
                  </a:cubicBezTo>
                  <a:cubicBezTo>
                    <a:pt x="43" y="19"/>
                    <a:pt x="43" y="19"/>
                    <a:pt x="44" y="18"/>
                  </a:cubicBezTo>
                  <a:cubicBezTo>
                    <a:pt x="45" y="16"/>
                    <a:pt x="46" y="14"/>
                    <a:pt x="47" y="12"/>
                  </a:cubicBezTo>
                  <a:cubicBezTo>
                    <a:pt x="48" y="9"/>
                    <a:pt x="49" y="7"/>
                    <a:pt x="49" y="5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3"/>
                    <a:pt x="48" y="4"/>
                  </a:cubicBezTo>
                  <a:close/>
                  <a:moveTo>
                    <a:pt x="43" y="10"/>
                  </a:moveTo>
                  <a:cubicBezTo>
                    <a:pt x="42" y="13"/>
                    <a:pt x="42" y="16"/>
                    <a:pt x="41" y="17"/>
                  </a:cubicBezTo>
                  <a:cubicBezTo>
                    <a:pt x="41" y="19"/>
                    <a:pt x="41" y="21"/>
                    <a:pt x="41" y="21"/>
                  </a:cubicBezTo>
                  <a:cubicBezTo>
                    <a:pt x="41" y="22"/>
                    <a:pt x="41" y="22"/>
                    <a:pt x="42" y="22"/>
                  </a:cubicBezTo>
                  <a:cubicBezTo>
                    <a:pt x="43" y="23"/>
                    <a:pt x="45" y="23"/>
                    <a:pt x="46" y="24"/>
                  </a:cubicBezTo>
                  <a:cubicBezTo>
                    <a:pt x="47" y="24"/>
                    <a:pt x="47" y="24"/>
                    <a:pt x="48" y="24"/>
                  </a:cubicBezTo>
                  <a:cubicBezTo>
                    <a:pt x="51" y="22"/>
                    <a:pt x="57" y="7"/>
                    <a:pt x="56" y="3"/>
                  </a:cubicBezTo>
                  <a:cubicBezTo>
                    <a:pt x="56" y="3"/>
                    <a:pt x="56" y="3"/>
                    <a:pt x="55" y="2"/>
                  </a:cubicBezTo>
                  <a:cubicBezTo>
                    <a:pt x="54" y="2"/>
                    <a:pt x="52" y="1"/>
                    <a:pt x="50" y="0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9" y="1"/>
                    <a:pt x="48" y="2"/>
                    <a:pt x="47" y="3"/>
                  </a:cubicBezTo>
                  <a:cubicBezTo>
                    <a:pt x="46" y="5"/>
                    <a:pt x="45" y="8"/>
                    <a:pt x="43" y="1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20">
              <a:extLst>
                <a:ext uri="{FF2B5EF4-FFF2-40B4-BE49-F238E27FC236}">
                  <a16:creationId xmlns:a16="http://schemas.microsoft.com/office/drawing/2014/main" id="{1B63E2EE-21A5-4E8F-8147-AB46E6F64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3156" y="4409519"/>
              <a:ext cx="466910" cy="417046"/>
            </a:xfrm>
            <a:custGeom>
              <a:avLst/>
              <a:gdLst>
                <a:gd name="T0" fmla="*/ 17 w 93"/>
                <a:gd name="T1" fmla="*/ 18 h 83"/>
                <a:gd name="T2" fmla="*/ 9 w 93"/>
                <a:gd name="T3" fmla="*/ 28 h 83"/>
                <a:gd name="T4" fmla="*/ 84 w 93"/>
                <a:gd name="T5" fmla="*/ 74 h 83"/>
                <a:gd name="T6" fmla="*/ 70 w 93"/>
                <a:gd name="T7" fmla="*/ 28 h 83"/>
                <a:gd name="T8" fmla="*/ 24 w 93"/>
                <a:gd name="T9" fmla="*/ 34 h 83"/>
                <a:gd name="T10" fmla="*/ 24 w 93"/>
                <a:gd name="T11" fmla="*/ 18 h 83"/>
                <a:gd name="T12" fmla="*/ 30 w 93"/>
                <a:gd name="T13" fmla="*/ 13 h 83"/>
                <a:gd name="T14" fmla="*/ 46 w 93"/>
                <a:gd name="T15" fmla="*/ 0 h 83"/>
                <a:gd name="T16" fmla="*/ 63 w 93"/>
                <a:gd name="T17" fmla="*/ 13 h 83"/>
                <a:gd name="T18" fmla="*/ 70 w 93"/>
                <a:gd name="T19" fmla="*/ 18 h 83"/>
                <a:gd name="T20" fmla="*/ 93 w 93"/>
                <a:gd name="T21" fmla="*/ 18 h 83"/>
                <a:gd name="T22" fmla="*/ 93 w 93"/>
                <a:gd name="T23" fmla="*/ 79 h 83"/>
                <a:gd name="T24" fmla="*/ 89 w 93"/>
                <a:gd name="T25" fmla="*/ 83 h 83"/>
                <a:gd name="T26" fmla="*/ 0 w 93"/>
                <a:gd name="T27" fmla="*/ 83 h 83"/>
                <a:gd name="T28" fmla="*/ 0 w 93"/>
                <a:gd name="T29" fmla="*/ 23 h 83"/>
                <a:gd name="T30" fmla="*/ 5 w 93"/>
                <a:gd name="T31" fmla="*/ 18 h 83"/>
                <a:gd name="T32" fmla="*/ 14 w 93"/>
                <a:gd name="T33" fmla="*/ 70 h 83"/>
                <a:gd name="T34" fmla="*/ 39 w 93"/>
                <a:gd name="T35" fmla="*/ 62 h 83"/>
                <a:gd name="T36" fmla="*/ 29 w 93"/>
                <a:gd name="T37" fmla="*/ 63 h 83"/>
                <a:gd name="T38" fmla="*/ 29 w 93"/>
                <a:gd name="T39" fmla="*/ 60 h 83"/>
                <a:gd name="T40" fmla="*/ 26 w 93"/>
                <a:gd name="T41" fmla="*/ 59 h 83"/>
                <a:gd name="T42" fmla="*/ 26 w 93"/>
                <a:gd name="T43" fmla="*/ 61 h 83"/>
                <a:gd name="T44" fmla="*/ 21 w 93"/>
                <a:gd name="T45" fmla="*/ 59 h 83"/>
                <a:gd name="T46" fmla="*/ 35 w 93"/>
                <a:gd name="T47" fmla="*/ 42 h 83"/>
                <a:gd name="T48" fmla="*/ 23 w 93"/>
                <a:gd name="T49" fmla="*/ 57 h 83"/>
                <a:gd name="T50" fmla="*/ 24 w 93"/>
                <a:gd name="T51" fmla="*/ 57 h 83"/>
                <a:gd name="T52" fmla="*/ 30 w 93"/>
                <a:gd name="T53" fmla="*/ 57 h 83"/>
                <a:gd name="T54" fmla="*/ 30 w 93"/>
                <a:gd name="T55" fmla="*/ 57 h 83"/>
                <a:gd name="T56" fmla="*/ 31 w 93"/>
                <a:gd name="T57" fmla="*/ 65 h 83"/>
                <a:gd name="T58" fmla="*/ 36 w 93"/>
                <a:gd name="T59" fmla="*/ 66 h 83"/>
                <a:gd name="T60" fmla="*/ 31 w 93"/>
                <a:gd name="T61" fmla="*/ 65 h 83"/>
                <a:gd name="T62" fmla="*/ 44 w 93"/>
                <a:gd name="T63" fmla="*/ 55 h 83"/>
                <a:gd name="T64" fmla="*/ 78 w 93"/>
                <a:gd name="T65" fmla="*/ 51 h 83"/>
                <a:gd name="T66" fmla="*/ 44 w 93"/>
                <a:gd name="T67" fmla="*/ 60 h 83"/>
                <a:gd name="T68" fmla="*/ 59 w 93"/>
                <a:gd name="T69" fmla="*/ 65 h 83"/>
                <a:gd name="T70" fmla="*/ 44 w 93"/>
                <a:gd name="T71" fmla="*/ 60 h 83"/>
                <a:gd name="T72" fmla="*/ 44 w 93"/>
                <a:gd name="T73" fmla="*/ 46 h 83"/>
                <a:gd name="T74" fmla="*/ 78 w 93"/>
                <a:gd name="T75" fmla="*/ 42 h 83"/>
                <a:gd name="T76" fmla="*/ 39 w 93"/>
                <a:gd name="T77" fmla="*/ 13 h 83"/>
                <a:gd name="T78" fmla="*/ 52 w 93"/>
                <a:gd name="T79" fmla="*/ 12 h 83"/>
                <a:gd name="T80" fmla="*/ 41 w 93"/>
                <a:gd name="T81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83">
                  <a:moveTo>
                    <a:pt x="5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54" y="34"/>
                    <a:pt x="39" y="34"/>
                    <a:pt x="24" y="3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0"/>
                    <a:pt x="32" y="7"/>
                    <a:pt x="34" y="5"/>
                  </a:cubicBezTo>
                  <a:cubicBezTo>
                    <a:pt x="37" y="2"/>
                    <a:pt x="41" y="0"/>
                    <a:pt x="46" y="0"/>
                  </a:cubicBezTo>
                  <a:cubicBezTo>
                    <a:pt x="51" y="0"/>
                    <a:pt x="55" y="2"/>
                    <a:pt x="58" y="5"/>
                  </a:cubicBezTo>
                  <a:cubicBezTo>
                    <a:pt x="61" y="7"/>
                    <a:pt x="62" y="10"/>
                    <a:pt x="63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  <a:moveTo>
                    <a:pt x="14" y="62"/>
                  </a:moveTo>
                  <a:cubicBezTo>
                    <a:pt x="14" y="70"/>
                    <a:pt x="14" y="70"/>
                    <a:pt x="14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4" y="62"/>
                    <a:pt x="14" y="62"/>
                    <a:pt x="14" y="62"/>
                  </a:cubicBezTo>
                  <a:close/>
                  <a:moveTo>
                    <a:pt x="35" y="42"/>
                  </a:moveTo>
                  <a:cubicBezTo>
                    <a:pt x="32" y="42"/>
                    <a:pt x="26" y="35"/>
                    <a:pt x="19" y="42"/>
                  </a:cubicBezTo>
                  <a:cubicBezTo>
                    <a:pt x="20" y="47"/>
                    <a:pt x="20" y="53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7"/>
                    <a:pt x="26" y="57"/>
                    <a:pt x="27" y="57"/>
                  </a:cubicBezTo>
                  <a:cubicBezTo>
                    <a:pt x="28" y="57"/>
                    <a:pt x="29" y="57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4" y="53"/>
                    <a:pt x="34" y="47"/>
                    <a:pt x="35" y="42"/>
                  </a:cubicBezTo>
                  <a:close/>
                  <a:moveTo>
                    <a:pt x="31" y="65"/>
                  </a:moveTo>
                  <a:cubicBezTo>
                    <a:pt x="31" y="66"/>
                    <a:pt x="31" y="66"/>
                    <a:pt x="31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1" y="65"/>
                    <a:pt x="31" y="65"/>
                    <a:pt x="31" y="65"/>
                  </a:cubicBezTo>
                  <a:close/>
                  <a:moveTo>
                    <a:pt x="44" y="51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44" y="51"/>
                    <a:pt x="44" y="51"/>
                    <a:pt x="44" y="51"/>
                  </a:cubicBezTo>
                  <a:close/>
                  <a:moveTo>
                    <a:pt x="44" y="60"/>
                  </a:moveTo>
                  <a:cubicBezTo>
                    <a:pt x="44" y="65"/>
                    <a:pt x="44" y="65"/>
                    <a:pt x="44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44" y="60"/>
                    <a:pt x="44" y="60"/>
                    <a:pt x="44" y="60"/>
                  </a:cubicBezTo>
                  <a:close/>
                  <a:moveTo>
                    <a:pt x="44" y="42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44" y="42"/>
                    <a:pt x="44" y="42"/>
                    <a:pt x="44" y="42"/>
                  </a:cubicBezTo>
                  <a:close/>
                  <a:moveTo>
                    <a:pt x="39" y="13"/>
                  </a:move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2" y="12"/>
                    <a:pt x="52" y="12"/>
                  </a:cubicBezTo>
                  <a:cubicBezTo>
                    <a:pt x="50" y="10"/>
                    <a:pt x="48" y="9"/>
                    <a:pt x="46" y="9"/>
                  </a:cubicBezTo>
                  <a:cubicBezTo>
                    <a:pt x="44" y="9"/>
                    <a:pt x="42" y="10"/>
                    <a:pt x="41" y="12"/>
                  </a:cubicBezTo>
                  <a:cubicBezTo>
                    <a:pt x="40" y="12"/>
                    <a:pt x="40" y="13"/>
                    <a:pt x="39" y="1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>
                <a:defRPr/>
              </a:pPr>
              <a:endPara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ED8EBA48-302D-4388-B2A7-B1AC79788269}"/>
              </a:ext>
            </a:extLst>
          </p:cNvPr>
          <p:cNvSpPr/>
          <p:nvPr/>
        </p:nvSpPr>
        <p:spPr>
          <a:xfrm>
            <a:off x="7684170" y="1857712"/>
            <a:ext cx="3721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150000"/>
              </a:lnSpc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defTabSz="914377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F4BE7EF-B45B-4712-8228-4107ECADFD82}"/>
              </a:ext>
            </a:extLst>
          </p:cNvPr>
          <p:cNvSpPr/>
          <p:nvPr/>
        </p:nvSpPr>
        <p:spPr>
          <a:xfrm>
            <a:off x="7684170" y="3846933"/>
            <a:ext cx="3721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150000"/>
              </a:lnSpc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defTabSz="914377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B810B11-9B24-49DD-98FA-6E58313826BB}"/>
              </a:ext>
            </a:extLst>
          </p:cNvPr>
          <p:cNvSpPr/>
          <p:nvPr/>
        </p:nvSpPr>
        <p:spPr>
          <a:xfrm>
            <a:off x="978570" y="1857712"/>
            <a:ext cx="3721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150000"/>
              </a:lnSpc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defTabSz="914377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5E91ADF-294F-4593-84B7-56247724E6B7}"/>
              </a:ext>
            </a:extLst>
          </p:cNvPr>
          <p:cNvSpPr/>
          <p:nvPr/>
        </p:nvSpPr>
        <p:spPr>
          <a:xfrm>
            <a:off x="978570" y="3846933"/>
            <a:ext cx="3721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150000"/>
              </a:lnSpc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</a:p>
          <a:p>
            <a:pPr lvl="0" defTabSz="914377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0BDB30A-181A-4AEB-93CC-45FEA1836438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E95CC053-96A2-47F6-8379-0A5028745C58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88C97246-D067-497B-85FA-062AAAA37E3B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6B25009D-AD25-4E28-AA08-CF967780FC12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3493296-9954-4995-9494-CEF39707DFF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6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0">
            <a:extLst>
              <a:ext uri="{FF2B5EF4-FFF2-40B4-BE49-F238E27FC236}">
                <a16:creationId xmlns:a16="http://schemas.microsoft.com/office/drawing/2014/main" id="{541CFF7B-4E85-4E4F-8E91-2224D3A376F2}"/>
              </a:ext>
            </a:extLst>
          </p:cNvPr>
          <p:cNvGrpSpPr/>
          <p:nvPr/>
        </p:nvGrpSpPr>
        <p:grpSpPr>
          <a:xfrm>
            <a:off x="1285764" y="1986890"/>
            <a:ext cx="1933764" cy="1315240"/>
            <a:chOff x="1533958" y="2724679"/>
            <a:chExt cx="1792053" cy="1218920"/>
          </a:xfrm>
          <a:solidFill>
            <a:srgbClr val="4C5E8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A0D322B-AA47-4F05-9615-28B5100832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33958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385B6555-2D34-459D-BCEA-6622C77BD070}"/>
                </a:ext>
              </a:extLst>
            </p:cNvPr>
            <p:cNvSpPr txBox="1"/>
            <p:nvPr/>
          </p:nvSpPr>
          <p:spPr>
            <a:xfrm>
              <a:off x="1550726" y="2939449"/>
              <a:ext cx="1753640" cy="3708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25">
            <a:extLst>
              <a:ext uri="{FF2B5EF4-FFF2-40B4-BE49-F238E27FC236}">
                <a16:creationId xmlns:a16="http://schemas.microsoft.com/office/drawing/2014/main" id="{3FB5655E-FB45-4A89-B0F0-F99D35BEFE68}"/>
              </a:ext>
            </a:extLst>
          </p:cNvPr>
          <p:cNvGrpSpPr/>
          <p:nvPr/>
        </p:nvGrpSpPr>
        <p:grpSpPr>
          <a:xfrm>
            <a:off x="3943250" y="1986890"/>
            <a:ext cx="1933764" cy="1315240"/>
            <a:chOff x="3996698" y="2724679"/>
            <a:chExt cx="1792053" cy="1218920"/>
          </a:xfrm>
          <a:solidFill>
            <a:srgbClr val="DDB776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1A323A4-61AD-464C-A8F9-EB35DE201C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6698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853AC10F-5CC8-4285-8835-7C12E3095BEA}"/>
                </a:ext>
              </a:extLst>
            </p:cNvPr>
            <p:cNvSpPr txBox="1"/>
            <p:nvPr/>
          </p:nvSpPr>
          <p:spPr>
            <a:xfrm>
              <a:off x="4013459" y="2939449"/>
              <a:ext cx="1753640" cy="3708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28">
            <a:extLst>
              <a:ext uri="{FF2B5EF4-FFF2-40B4-BE49-F238E27FC236}">
                <a16:creationId xmlns:a16="http://schemas.microsoft.com/office/drawing/2014/main" id="{C9F4923F-ED3B-4C4A-8DFE-4C08A9845153}"/>
              </a:ext>
            </a:extLst>
          </p:cNvPr>
          <p:cNvGrpSpPr/>
          <p:nvPr/>
        </p:nvGrpSpPr>
        <p:grpSpPr>
          <a:xfrm>
            <a:off x="6595459" y="1986890"/>
            <a:ext cx="1933764" cy="1315240"/>
            <a:chOff x="6454547" y="2724679"/>
            <a:chExt cx="1792053" cy="1218920"/>
          </a:xfrm>
          <a:solidFill>
            <a:srgbClr val="4C5E82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FD1B9FB-ACF6-46F1-94EE-D31B98D498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4547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30">
              <a:extLst>
                <a:ext uri="{FF2B5EF4-FFF2-40B4-BE49-F238E27FC236}">
                  <a16:creationId xmlns:a16="http://schemas.microsoft.com/office/drawing/2014/main" id="{7700ADED-8389-430E-A01D-7C62853DFDC0}"/>
                </a:ext>
              </a:extLst>
            </p:cNvPr>
            <p:cNvSpPr txBox="1"/>
            <p:nvPr/>
          </p:nvSpPr>
          <p:spPr>
            <a:xfrm>
              <a:off x="6476199" y="2939449"/>
              <a:ext cx="1753640" cy="3708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31">
            <a:extLst>
              <a:ext uri="{FF2B5EF4-FFF2-40B4-BE49-F238E27FC236}">
                <a16:creationId xmlns:a16="http://schemas.microsoft.com/office/drawing/2014/main" id="{49D9D8CD-BE9A-49F8-944F-3A38D9E8900B}"/>
              </a:ext>
            </a:extLst>
          </p:cNvPr>
          <p:cNvGrpSpPr/>
          <p:nvPr/>
        </p:nvGrpSpPr>
        <p:grpSpPr>
          <a:xfrm>
            <a:off x="9252944" y="1986890"/>
            <a:ext cx="1933764" cy="1315240"/>
            <a:chOff x="8917286" y="2724679"/>
            <a:chExt cx="1792053" cy="1218920"/>
          </a:xfrm>
          <a:solidFill>
            <a:srgbClr val="DDB776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02B67EF-B306-41F9-A28C-7ADEE95C92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17286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33">
              <a:extLst>
                <a:ext uri="{FF2B5EF4-FFF2-40B4-BE49-F238E27FC236}">
                  <a16:creationId xmlns:a16="http://schemas.microsoft.com/office/drawing/2014/main" id="{C20DD7C8-DA10-4D6F-A158-D3EB274A4614}"/>
                </a:ext>
              </a:extLst>
            </p:cNvPr>
            <p:cNvSpPr txBox="1"/>
            <p:nvPr/>
          </p:nvSpPr>
          <p:spPr>
            <a:xfrm>
              <a:off x="8938938" y="2939449"/>
              <a:ext cx="1753640" cy="3708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11B5722-8ACE-4155-A35E-24F1D3BA38D9}"/>
              </a:ext>
            </a:extLst>
          </p:cNvPr>
          <p:cNvGrpSpPr/>
          <p:nvPr/>
        </p:nvGrpSpPr>
        <p:grpSpPr>
          <a:xfrm>
            <a:off x="846251" y="3833466"/>
            <a:ext cx="10796483" cy="1313040"/>
            <a:chOff x="846251" y="3833466"/>
            <a:chExt cx="10796483" cy="1313040"/>
          </a:xfrm>
        </p:grpSpPr>
        <p:grpSp>
          <p:nvGrpSpPr>
            <p:cNvPr id="20" name="组合 13">
              <a:extLst>
                <a:ext uri="{FF2B5EF4-FFF2-40B4-BE49-F238E27FC236}">
                  <a16:creationId xmlns:a16="http://schemas.microsoft.com/office/drawing/2014/main" id="{D5C58D48-3A82-4B04-9EEF-256206D9A7D7}"/>
                </a:ext>
              </a:extLst>
            </p:cNvPr>
            <p:cNvGrpSpPr/>
            <p:nvPr/>
          </p:nvGrpSpPr>
          <p:grpSpPr>
            <a:xfrm>
              <a:off x="846251" y="3833466"/>
              <a:ext cx="2807513" cy="1313040"/>
              <a:chOff x="1126654" y="4153551"/>
              <a:chExt cx="2601772" cy="1216883"/>
            </a:xfrm>
          </p:grpSpPr>
          <p:sp>
            <p:nvSpPr>
              <p:cNvPr id="30" name="圆角矩形 14">
                <a:extLst>
                  <a:ext uri="{FF2B5EF4-FFF2-40B4-BE49-F238E27FC236}">
                    <a16:creationId xmlns:a16="http://schemas.microsoft.com/office/drawing/2014/main" id="{CA799EFA-4FA6-4868-BE2A-56054BAAC990}"/>
                  </a:ext>
                </a:extLst>
              </p:cNvPr>
              <p:cNvSpPr/>
              <p:nvPr/>
            </p:nvSpPr>
            <p:spPr>
              <a:xfrm>
                <a:off x="1126654" y="4153551"/>
                <a:ext cx="2601772" cy="1216883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solidFill>
                  <a:srgbClr val="4C5E8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TextBox 15">
                <a:extLst>
                  <a:ext uri="{FF2B5EF4-FFF2-40B4-BE49-F238E27FC236}">
                    <a16:creationId xmlns:a16="http://schemas.microsoft.com/office/drawing/2014/main" id="{2D08D095-DD69-44E4-B31D-80DE55CE68CB}"/>
                  </a:ext>
                </a:extLst>
              </p:cNvPr>
              <p:cNvSpPr txBox="1"/>
              <p:nvPr/>
            </p:nvSpPr>
            <p:spPr>
              <a:xfrm>
                <a:off x="1372159" y="4225865"/>
                <a:ext cx="2110762" cy="1082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13">
              <a:extLst>
                <a:ext uri="{FF2B5EF4-FFF2-40B4-BE49-F238E27FC236}">
                  <a16:creationId xmlns:a16="http://schemas.microsoft.com/office/drawing/2014/main" id="{06F4C428-FBEA-48EE-9E39-86A77C82F904}"/>
                </a:ext>
              </a:extLst>
            </p:cNvPr>
            <p:cNvGrpSpPr/>
            <p:nvPr/>
          </p:nvGrpSpPr>
          <p:grpSpPr>
            <a:xfrm>
              <a:off x="3509241" y="3833466"/>
              <a:ext cx="2807513" cy="1313040"/>
              <a:chOff x="1126654" y="4153551"/>
              <a:chExt cx="2601772" cy="1216883"/>
            </a:xfrm>
          </p:grpSpPr>
          <p:sp>
            <p:nvSpPr>
              <p:cNvPr id="28" name="圆角矩形 14">
                <a:extLst>
                  <a:ext uri="{FF2B5EF4-FFF2-40B4-BE49-F238E27FC236}">
                    <a16:creationId xmlns:a16="http://schemas.microsoft.com/office/drawing/2014/main" id="{382622C1-65E9-43E7-9CBC-09BB001A4C60}"/>
                  </a:ext>
                </a:extLst>
              </p:cNvPr>
              <p:cNvSpPr/>
              <p:nvPr/>
            </p:nvSpPr>
            <p:spPr>
              <a:xfrm>
                <a:off x="1126654" y="4153551"/>
                <a:ext cx="2601772" cy="1216883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solidFill>
                  <a:srgbClr val="DDB77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TextBox 15">
                <a:extLst>
                  <a:ext uri="{FF2B5EF4-FFF2-40B4-BE49-F238E27FC236}">
                    <a16:creationId xmlns:a16="http://schemas.microsoft.com/office/drawing/2014/main" id="{B222E4FE-180C-4DF2-96CD-CBC47CE9387A}"/>
                  </a:ext>
                </a:extLst>
              </p:cNvPr>
              <p:cNvSpPr txBox="1"/>
              <p:nvPr/>
            </p:nvSpPr>
            <p:spPr>
              <a:xfrm>
                <a:off x="1372159" y="4225865"/>
                <a:ext cx="2110762" cy="1082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13">
              <a:extLst>
                <a:ext uri="{FF2B5EF4-FFF2-40B4-BE49-F238E27FC236}">
                  <a16:creationId xmlns:a16="http://schemas.microsoft.com/office/drawing/2014/main" id="{7978BEB4-D0E9-495A-8B1A-DD394C247393}"/>
                </a:ext>
              </a:extLst>
            </p:cNvPr>
            <p:cNvGrpSpPr/>
            <p:nvPr/>
          </p:nvGrpSpPr>
          <p:grpSpPr>
            <a:xfrm>
              <a:off x="6172231" y="3833466"/>
              <a:ext cx="2807513" cy="1313040"/>
              <a:chOff x="1126654" y="4153551"/>
              <a:chExt cx="2601772" cy="1216883"/>
            </a:xfrm>
          </p:grpSpPr>
          <p:sp>
            <p:nvSpPr>
              <p:cNvPr id="26" name="圆角矩形 14">
                <a:extLst>
                  <a:ext uri="{FF2B5EF4-FFF2-40B4-BE49-F238E27FC236}">
                    <a16:creationId xmlns:a16="http://schemas.microsoft.com/office/drawing/2014/main" id="{D1352442-5455-466B-9024-450DC395AA8A}"/>
                  </a:ext>
                </a:extLst>
              </p:cNvPr>
              <p:cNvSpPr/>
              <p:nvPr/>
            </p:nvSpPr>
            <p:spPr>
              <a:xfrm>
                <a:off x="1126654" y="4153551"/>
                <a:ext cx="2601772" cy="1216883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solidFill>
                  <a:srgbClr val="4C5E8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TextBox 15">
                <a:extLst>
                  <a:ext uri="{FF2B5EF4-FFF2-40B4-BE49-F238E27FC236}">
                    <a16:creationId xmlns:a16="http://schemas.microsoft.com/office/drawing/2014/main" id="{B23B7889-F366-48B6-AEFC-0D4F8EB67FCD}"/>
                  </a:ext>
                </a:extLst>
              </p:cNvPr>
              <p:cNvSpPr txBox="1"/>
              <p:nvPr/>
            </p:nvSpPr>
            <p:spPr>
              <a:xfrm>
                <a:off x="1372159" y="4225865"/>
                <a:ext cx="2110762" cy="1082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13">
              <a:extLst>
                <a:ext uri="{FF2B5EF4-FFF2-40B4-BE49-F238E27FC236}">
                  <a16:creationId xmlns:a16="http://schemas.microsoft.com/office/drawing/2014/main" id="{DC5F8903-EEA3-4C22-8106-6489A9BE9486}"/>
                </a:ext>
              </a:extLst>
            </p:cNvPr>
            <p:cNvGrpSpPr/>
            <p:nvPr/>
          </p:nvGrpSpPr>
          <p:grpSpPr>
            <a:xfrm>
              <a:off x="8835221" y="3833466"/>
              <a:ext cx="2807513" cy="1313040"/>
              <a:chOff x="1126654" y="4153551"/>
              <a:chExt cx="2601772" cy="1216883"/>
            </a:xfrm>
          </p:grpSpPr>
          <p:sp>
            <p:nvSpPr>
              <p:cNvPr id="24" name="圆角矩形 14">
                <a:extLst>
                  <a:ext uri="{FF2B5EF4-FFF2-40B4-BE49-F238E27FC236}">
                    <a16:creationId xmlns:a16="http://schemas.microsoft.com/office/drawing/2014/main" id="{65095790-3D94-4CBF-AEBD-9D69AF0D2E38}"/>
                  </a:ext>
                </a:extLst>
              </p:cNvPr>
              <p:cNvSpPr/>
              <p:nvPr/>
            </p:nvSpPr>
            <p:spPr>
              <a:xfrm>
                <a:off x="1126654" y="4153551"/>
                <a:ext cx="2601772" cy="1216883"/>
              </a:xfrm>
              <a:prstGeom prst="roundRect">
                <a:avLst>
                  <a:gd name="adj" fmla="val 50000"/>
                </a:avLst>
              </a:prstGeom>
              <a:noFill/>
              <a:ln w="12700" cap="flat" cmpd="sng" algn="ctr">
                <a:solidFill>
                  <a:srgbClr val="DDB77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1335547D-5D4E-44B0-AB4A-71255EA8072E}"/>
                  </a:ext>
                </a:extLst>
              </p:cNvPr>
              <p:cNvSpPr txBox="1"/>
              <p:nvPr/>
            </p:nvSpPr>
            <p:spPr>
              <a:xfrm>
                <a:off x="1372159" y="4225865"/>
                <a:ext cx="2110762" cy="1082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A4751AA-731C-4209-8F55-8B160374BF20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6E5B7C6-2A58-4D27-8105-7722610415FF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9D4AB8DF-A830-4829-AC9A-F5FEC8C14223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5DC52E1D-5FF4-4B82-B955-92D14C1347F4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6A7BDC5-A131-4302-A623-F50B23F00D0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3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B2FF76B7-65DA-4B61-8054-79F9B9C228EF}"/>
              </a:ext>
            </a:extLst>
          </p:cNvPr>
          <p:cNvGrpSpPr/>
          <p:nvPr/>
        </p:nvGrpSpPr>
        <p:grpSpPr>
          <a:xfrm>
            <a:off x="1133600" y="1492270"/>
            <a:ext cx="5186987" cy="4602352"/>
            <a:chOff x="379623" y="1611442"/>
            <a:chExt cx="5186987" cy="4602352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2569CFAF-6C17-44B6-B474-5BCE0EC033AB}"/>
                </a:ext>
              </a:extLst>
            </p:cNvPr>
            <p:cNvGrpSpPr/>
            <p:nvPr/>
          </p:nvGrpSpPr>
          <p:grpSpPr>
            <a:xfrm>
              <a:off x="379623" y="1611442"/>
              <a:ext cx="5186987" cy="1618520"/>
              <a:chOff x="379623" y="1611442"/>
              <a:chExt cx="5186987" cy="1618520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BC451D4C-04BB-4D2B-946F-26FE897C6E20}"/>
                  </a:ext>
                </a:extLst>
              </p:cNvPr>
              <p:cNvGrpSpPr/>
              <p:nvPr/>
            </p:nvGrpSpPr>
            <p:grpSpPr>
              <a:xfrm>
                <a:off x="379623" y="1611442"/>
                <a:ext cx="5186987" cy="1618520"/>
                <a:chOff x="363581" y="1659568"/>
                <a:chExt cx="5186987" cy="1618520"/>
              </a:xfrm>
            </p:grpSpPr>
            <p:sp>
              <p:nvSpPr>
                <p:cNvPr id="52" name="Hexagon 36">
                  <a:extLst>
                    <a:ext uri="{FF2B5EF4-FFF2-40B4-BE49-F238E27FC236}">
                      <a16:creationId xmlns:a16="http://schemas.microsoft.com/office/drawing/2014/main" id="{A7E04ECC-BA19-4466-A718-1E59E0133F30}"/>
                    </a:ext>
                  </a:extLst>
                </p:cNvPr>
                <p:cNvSpPr/>
                <p:nvPr/>
              </p:nvSpPr>
              <p:spPr>
                <a:xfrm rot="1800000">
                  <a:off x="363581" y="1809208"/>
                  <a:ext cx="1102041" cy="950036"/>
                </a:xfrm>
                <a:prstGeom prst="hexagon">
                  <a:avLst>
                    <a:gd name="adj" fmla="val 28947"/>
                    <a:gd name="vf" fmla="val 115470"/>
                  </a:avLst>
                </a:prstGeom>
                <a:solidFill>
                  <a:srgbClr val="4C5E82"/>
                </a:solidFill>
                <a:ln>
                  <a:noFill/>
                </a:ln>
                <a:effectLst>
                  <a:outerShdw blurRad="762000" dist="38100" dir="5400000" algn="t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6D6D6D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3B35143F-1060-4447-97C5-DD9563CFAB2A}"/>
                    </a:ext>
                  </a:extLst>
                </p:cNvPr>
                <p:cNvSpPr txBox="1"/>
                <p:nvPr/>
              </p:nvSpPr>
              <p:spPr>
                <a:xfrm>
                  <a:off x="1576136" y="1659568"/>
                  <a:ext cx="3974432" cy="16185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457200">
                    <a:lnSpc>
                      <a:spcPct val="150000"/>
                    </a:lnSpc>
                    <a:defRPr/>
                  </a:pPr>
                  <a:r>
                    <a:rPr lang="en-US" altLang="zh-CN" sz="2000" b="1" kern="0" dirty="0">
                      <a:solidFill>
                        <a:srgbClr val="6D6D6D"/>
                      </a:solidFill>
                      <a:cs typeface="+mn-ea"/>
                      <a:sym typeface="+mn-lt"/>
                    </a:rPr>
                    <a:t>Add title text</a:t>
                  </a:r>
                </a:p>
                <a:p>
                  <a:pPr lvl="0" defTabSz="457200">
                    <a:lnSpc>
                      <a:spcPct val="150000"/>
                    </a:lnSpc>
                    <a:defRPr/>
                  </a:pPr>
                  <a:r>
                    <a:rPr lang="en-US" altLang="zh-CN" sz="1600" kern="0" dirty="0">
                      <a:solidFill>
                        <a:srgbClr val="6D6D6D"/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</a:p>
              </p:txBody>
            </p:sp>
          </p:grpSp>
          <p:sp>
            <p:nvSpPr>
              <p:cNvPr id="51" name="PA-AutoShape 15">
                <a:extLst>
                  <a:ext uri="{FF2B5EF4-FFF2-40B4-BE49-F238E27FC236}">
                    <a16:creationId xmlns:a16="http://schemas.microsoft.com/office/drawing/2014/main" id="{14854C10-79FE-4847-AC63-2A5B82670EA5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05853" y="1988155"/>
                <a:ext cx="463320" cy="463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87" y="2580"/>
                    </a:moveTo>
                    <a:cubicBezTo>
                      <a:pt x="20419" y="2580"/>
                      <a:pt x="20793" y="2735"/>
                      <a:pt x="21116" y="3052"/>
                    </a:cubicBezTo>
                    <a:cubicBezTo>
                      <a:pt x="21438" y="3372"/>
                      <a:pt x="21600" y="3743"/>
                      <a:pt x="21600" y="4175"/>
                    </a:cubicBezTo>
                    <a:lnTo>
                      <a:pt x="21600" y="19987"/>
                    </a:lnTo>
                    <a:cubicBezTo>
                      <a:pt x="21600" y="20419"/>
                      <a:pt x="21438" y="20796"/>
                      <a:pt x="21116" y="21116"/>
                    </a:cubicBezTo>
                    <a:cubicBezTo>
                      <a:pt x="20793" y="21438"/>
                      <a:pt x="20419" y="21599"/>
                      <a:pt x="19987" y="21599"/>
                    </a:cubicBezTo>
                    <a:lnTo>
                      <a:pt x="1612" y="21599"/>
                    </a:lnTo>
                    <a:cubicBezTo>
                      <a:pt x="1180" y="21599"/>
                      <a:pt x="806" y="21438"/>
                      <a:pt x="483" y="21116"/>
                    </a:cubicBezTo>
                    <a:cubicBezTo>
                      <a:pt x="161" y="20796"/>
                      <a:pt x="0" y="20419"/>
                      <a:pt x="0" y="19987"/>
                    </a:cubicBezTo>
                    <a:lnTo>
                      <a:pt x="0" y="4175"/>
                    </a:lnTo>
                    <a:cubicBezTo>
                      <a:pt x="0" y="3743"/>
                      <a:pt x="161" y="3372"/>
                      <a:pt x="483" y="3052"/>
                    </a:cubicBezTo>
                    <a:cubicBezTo>
                      <a:pt x="806" y="2735"/>
                      <a:pt x="1180" y="2580"/>
                      <a:pt x="1612" y="2580"/>
                    </a:cubicBezTo>
                    <a:lnTo>
                      <a:pt x="2150" y="2580"/>
                    </a:lnTo>
                    <a:lnTo>
                      <a:pt x="2150" y="2401"/>
                    </a:lnTo>
                    <a:cubicBezTo>
                      <a:pt x="2150" y="2116"/>
                      <a:pt x="2196" y="1828"/>
                      <a:pt x="2288" y="1540"/>
                    </a:cubicBezTo>
                    <a:cubicBezTo>
                      <a:pt x="2381" y="1249"/>
                      <a:pt x="2530" y="990"/>
                      <a:pt x="2738" y="766"/>
                    </a:cubicBezTo>
                    <a:cubicBezTo>
                      <a:pt x="2942" y="541"/>
                      <a:pt x="3216" y="360"/>
                      <a:pt x="3555" y="213"/>
                    </a:cubicBezTo>
                    <a:cubicBezTo>
                      <a:pt x="3895" y="75"/>
                      <a:pt x="4310" y="0"/>
                      <a:pt x="4796" y="0"/>
                    </a:cubicBezTo>
                    <a:cubicBezTo>
                      <a:pt x="5283" y="0"/>
                      <a:pt x="5698" y="75"/>
                      <a:pt x="6037" y="213"/>
                    </a:cubicBezTo>
                    <a:cubicBezTo>
                      <a:pt x="6377" y="360"/>
                      <a:pt x="6651" y="541"/>
                      <a:pt x="6858" y="766"/>
                    </a:cubicBezTo>
                    <a:cubicBezTo>
                      <a:pt x="7062" y="990"/>
                      <a:pt x="7215" y="1255"/>
                      <a:pt x="7313" y="1546"/>
                    </a:cubicBezTo>
                    <a:cubicBezTo>
                      <a:pt x="7411" y="1840"/>
                      <a:pt x="7457" y="2125"/>
                      <a:pt x="7457" y="2401"/>
                    </a:cubicBezTo>
                    <a:lnTo>
                      <a:pt x="7457" y="2580"/>
                    </a:lnTo>
                    <a:lnTo>
                      <a:pt x="8133" y="2580"/>
                    </a:lnTo>
                    <a:lnTo>
                      <a:pt x="8133" y="2401"/>
                    </a:lnTo>
                    <a:cubicBezTo>
                      <a:pt x="8133" y="2116"/>
                      <a:pt x="8179" y="1828"/>
                      <a:pt x="8269" y="1540"/>
                    </a:cubicBezTo>
                    <a:cubicBezTo>
                      <a:pt x="8364" y="1249"/>
                      <a:pt x="8511" y="990"/>
                      <a:pt x="8718" y="766"/>
                    </a:cubicBezTo>
                    <a:cubicBezTo>
                      <a:pt x="8925" y="541"/>
                      <a:pt x="9199" y="360"/>
                      <a:pt x="9538" y="213"/>
                    </a:cubicBezTo>
                    <a:cubicBezTo>
                      <a:pt x="9878" y="74"/>
                      <a:pt x="10293" y="0"/>
                      <a:pt x="10779" y="0"/>
                    </a:cubicBezTo>
                    <a:cubicBezTo>
                      <a:pt x="11266" y="0"/>
                      <a:pt x="11678" y="74"/>
                      <a:pt x="12020" y="213"/>
                    </a:cubicBezTo>
                    <a:cubicBezTo>
                      <a:pt x="12360" y="360"/>
                      <a:pt x="12636" y="541"/>
                      <a:pt x="12852" y="766"/>
                    </a:cubicBezTo>
                    <a:cubicBezTo>
                      <a:pt x="13068" y="990"/>
                      <a:pt x="13227" y="1255"/>
                      <a:pt x="13322" y="1546"/>
                    </a:cubicBezTo>
                    <a:cubicBezTo>
                      <a:pt x="13417" y="1840"/>
                      <a:pt x="13469" y="2125"/>
                      <a:pt x="13469" y="2401"/>
                    </a:cubicBezTo>
                    <a:lnTo>
                      <a:pt x="13469" y="2580"/>
                    </a:lnTo>
                    <a:lnTo>
                      <a:pt x="14142" y="2580"/>
                    </a:lnTo>
                    <a:lnTo>
                      <a:pt x="14142" y="2401"/>
                    </a:lnTo>
                    <a:cubicBezTo>
                      <a:pt x="14142" y="2116"/>
                      <a:pt x="14191" y="1828"/>
                      <a:pt x="14286" y="1540"/>
                    </a:cubicBezTo>
                    <a:cubicBezTo>
                      <a:pt x="14384" y="1249"/>
                      <a:pt x="14534" y="990"/>
                      <a:pt x="14741" y="765"/>
                    </a:cubicBezTo>
                    <a:cubicBezTo>
                      <a:pt x="14948" y="541"/>
                      <a:pt x="15219" y="359"/>
                      <a:pt x="15556" y="213"/>
                    </a:cubicBezTo>
                    <a:cubicBezTo>
                      <a:pt x="15890" y="74"/>
                      <a:pt x="16305" y="0"/>
                      <a:pt x="16803" y="0"/>
                    </a:cubicBezTo>
                    <a:cubicBezTo>
                      <a:pt x="17289" y="0"/>
                      <a:pt x="17704" y="74"/>
                      <a:pt x="18044" y="213"/>
                    </a:cubicBezTo>
                    <a:cubicBezTo>
                      <a:pt x="18383" y="359"/>
                      <a:pt x="18657" y="541"/>
                      <a:pt x="18864" y="765"/>
                    </a:cubicBezTo>
                    <a:cubicBezTo>
                      <a:pt x="19069" y="990"/>
                      <a:pt x="19218" y="1255"/>
                      <a:pt x="19311" y="1546"/>
                    </a:cubicBezTo>
                    <a:cubicBezTo>
                      <a:pt x="19403" y="1839"/>
                      <a:pt x="19449" y="2125"/>
                      <a:pt x="19449" y="2401"/>
                    </a:cubicBezTo>
                    <a:lnTo>
                      <a:pt x="19449" y="2580"/>
                    </a:lnTo>
                    <a:lnTo>
                      <a:pt x="19987" y="2580"/>
                    </a:lnTo>
                    <a:close/>
                    <a:moveTo>
                      <a:pt x="6066" y="7968"/>
                    </a:moveTo>
                    <a:lnTo>
                      <a:pt x="2179" y="7968"/>
                    </a:lnTo>
                    <a:lnTo>
                      <a:pt x="2179" y="11443"/>
                    </a:lnTo>
                    <a:lnTo>
                      <a:pt x="6066" y="11443"/>
                    </a:lnTo>
                    <a:lnTo>
                      <a:pt x="6066" y="7968"/>
                    </a:lnTo>
                    <a:close/>
                    <a:moveTo>
                      <a:pt x="6066" y="11976"/>
                    </a:moveTo>
                    <a:lnTo>
                      <a:pt x="2179" y="11976"/>
                    </a:lnTo>
                    <a:lnTo>
                      <a:pt x="2179" y="15452"/>
                    </a:lnTo>
                    <a:lnTo>
                      <a:pt x="6066" y="15452"/>
                    </a:lnTo>
                    <a:lnTo>
                      <a:pt x="6066" y="11976"/>
                    </a:lnTo>
                    <a:close/>
                    <a:moveTo>
                      <a:pt x="6066" y="15976"/>
                    </a:moveTo>
                    <a:lnTo>
                      <a:pt x="2179" y="15976"/>
                    </a:lnTo>
                    <a:lnTo>
                      <a:pt x="2179" y="19422"/>
                    </a:lnTo>
                    <a:lnTo>
                      <a:pt x="6066" y="19422"/>
                    </a:lnTo>
                    <a:lnTo>
                      <a:pt x="6066" y="15976"/>
                    </a:lnTo>
                    <a:close/>
                    <a:moveTo>
                      <a:pt x="3754" y="5543"/>
                    </a:moveTo>
                    <a:cubicBezTo>
                      <a:pt x="3754" y="6067"/>
                      <a:pt x="4102" y="6323"/>
                      <a:pt x="4799" y="6323"/>
                    </a:cubicBezTo>
                    <a:cubicBezTo>
                      <a:pt x="5499" y="6323"/>
                      <a:pt x="5847" y="6067"/>
                      <a:pt x="5847" y="5543"/>
                    </a:cubicBezTo>
                    <a:lnTo>
                      <a:pt x="5847" y="2398"/>
                    </a:lnTo>
                    <a:cubicBezTo>
                      <a:pt x="5847" y="1877"/>
                      <a:pt x="5499" y="1612"/>
                      <a:pt x="4799" y="1612"/>
                    </a:cubicBezTo>
                    <a:cubicBezTo>
                      <a:pt x="4102" y="1612"/>
                      <a:pt x="3754" y="1877"/>
                      <a:pt x="3754" y="2398"/>
                    </a:cubicBezTo>
                    <a:lnTo>
                      <a:pt x="3754" y="5543"/>
                    </a:lnTo>
                    <a:close/>
                    <a:moveTo>
                      <a:pt x="10535" y="7968"/>
                    </a:moveTo>
                    <a:lnTo>
                      <a:pt x="6607" y="7968"/>
                    </a:lnTo>
                    <a:lnTo>
                      <a:pt x="6607" y="11443"/>
                    </a:lnTo>
                    <a:lnTo>
                      <a:pt x="10535" y="11443"/>
                    </a:lnTo>
                    <a:lnTo>
                      <a:pt x="10535" y="7968"/>
                    </a:lnTo>
                    <a:close/>
                    <a:moveTo>
                      <a:pt x="10535" y="11976"/>
                    </a:moveTo>
                    <a:lnTo>
                      <a:pt x="6607" y="11976"/>
                    </a:lnTo>
                    <a:lnTo>
                      <a:pt x="6607" y="15452"/>
                    </a:lnTo>
                    <a:lnTo>
                      <a:pt x="10535" y="15452"/>
                    </a:lnTo>
                    <a:lnTo>
                      <a:pt x="10535" y="11976"/>
                    </a:lnTo>
                    <a:close/>
                    <a:moveTo>
                      <a:pt x="10535" y="15976"/>
                    </a:moveTo>
                    <a:lnTo>
                      <a:pt x="6607" y="15976"/>
                    </a:lnTo>
                    <a:lnTo>
                      <a:pt x="6607" y="19422"/>
                    </a:lnTo>
                    <a:lnTo>
                      <a:pt x="10535" y="19422"/>
                    </a:lnTo>
                    <a:lnTo>
                      <a:pt x="10535" y="15976"/>
                    </a:lnTo>
                    <a:close/>
                    <a:moveTo>
                      <a:pt x="9774" y="5543"/>
                    </a:moveTo>
                    <a:cubicBezTo>
                      <a:pt x="9774" y="5825"/>
                      <a:pt x="9849" y="6027"/>
                      <a:pt x="9996" y="6145"/>
                    </a:cubicBezTo>
                    <a:cubicBezTo>
                      <a:pt x="10143" y="6269"/>
                      <a:pt x="10405" y="6323"/>
                      <a:pt x="10782" y="6323"/>
                    </a:cubicBezTo>
                    <a:cubicBezTo>
                      <a:pt x="11159" y="6323"/>
                      <a:pt x="11427" y="6263"/>
                      <a:pt x="11588" y="6139"/>
                    </a:cubicBezTo>
                    <a:cubicBezTo>
                      <a:pt x="11750" y="6015"/>
                      <a:pt x="11830" y="5819"/>
                      <a:pt x="11830" y="5543"/>
                    </a:cubicBezTo>
                    <a:lnTo>
                      <a:pt x="11830" y="2398"/>
                    </a:lnTo>
                    <a:cubicBezTo>
                      <a:pt x="11830" y="2128"/>
                      <a:pt x="11750" y="1932"/>
                      <a:pt x="11588" y="1802"/>
                    </a:cubicBezTo>
                    <a:cubicBezTo>
                      <a:pt x="11427" y="1673"/>
                      <a:pt x="11159" y="1612"/>
                      <a:pt x="10782" y="1612"/>
                    </a:cubicBezTo>
                    <a:cubicBezTo>
                      <a:pt x="10405" y="1612"/>
                      <a:pt x="10143" y="1679"/>
                      <a:pt x="9996" y="1814"/>
                    </a:cubicBezTo>
                    <a:cubicBezTo>
                      <a:pt x="9849" y="1944"/>
                      <a:pt x="9774" y="2139"/>
                      <a:pt x="9774" y="2398"/>
                    </a:cubicBezTo>
                    <a:lnTo>
                      <a:pt x="9774" y="5543"/>
                    </a:lnTo>
                    <a:close/>
                    <a:moveTo>
                      <a:pt x="14986" y="7968"/>
                    </a:moveTo>
                    <a:lnTo>
                      <a:pt x="11073" y="7968"/>
                    </a:lnTo>
                    <a:lnTo>
                      <a:pt x="11073" y="11443"/>
                    </a:lnTo>
                    <a:lnTo>
                      <a:pt x="14986" y="11443"/>
                    </a:lnTo>
                    <a:lnTo>
                      <a:pt x="14986" y="7968"/>
                    </a:lnTo>
                    <a:close/>
                    <a:moveTo>
                      <a:pt x="14986" y="11976"/>
                    </a:moveTo>
                    <a:lnTo>
                      <a:pt x="11073" y="11976"/>
                    </a:lnTo>
                    <a:lnTo>
                      <a:pt x="11073" y="15452"/>
                    </a:lnTo>
                    <a:lnTo>
                      <a:pt x="14986" y="15452"/>
                    </a:lnTo>
                    <a:lnTo>
                      <a:pt x="14986" y="11976"/>
                    </a:lnTo>
                    <a:close/>
                    <a:moveTo>
                      <a:pt x="14986" y="15976"/>
                    </a:moveTo>
                    <a:lnTo>
                      <a:pt x="11073" y="15976"/>
                    </a:lnTo>
                    <a:lnTo>
                      <a:pt x="11073" y="19422"/>
                    </a:lnTo>
                    <a:lnTo>
                      <a:pt x="14986" y="19422"/>
                    </a:lnTo>
                    <a:lnTo>
                      <a:pt x="14986" y="15976"/>
                    </a:lnTo>
                    <a:close/>
                    <a:moveTo>
                      <a:pt x="19423" y="7968"/>
                    </a:moveTo>
                    <a:lnTo>
                      <a:pt x="15521" y="7968"/>
                    </a:lnTo>
                    <a:lnTo>
                      <a:pt x="15521" y="11443"/>
                    </a:lnTo>
                    <a:lnTo>
                      <a:pt x="19423" y="11443"/>
                    </a:lnTo>
                    <a:lnTo>
                      <a:pt x="19423" y="7968"/>
                    </a:lnTo>
                    <a:close/>
                    <a:moveTo>
                      <a:pt x="19423" y="11976"/>
                    </a:moveTo>
                    <a:lnTo>
                      <a:pt x="15521" y="11976"/>
                    </a:lnTo>
                    <a:lnTo>
                      <a:pt x="15521" y="15452"/>
                    </a:lnTo>
                    <a:lnTo>
                      <a:pt x="19423" y="15452"/>
                    </a:lnTo>
                    <a:lnTo>
                      <a:pt x="19423" y="11976"/>
                    </a:lnTo>
                    <a:close/>
                    <a:moveTo>
                      <a:pt x="19423" y="15976"/>
                    </a:moveTo>
                    <a:lnTo>
                      <a:pt x="15521" y="15976"/>
                    </a:lnTo>
                    <a:lnTo>
                      <a:pt x="15521" y="19422"/>
                    </a:lnTo>
                    <a:lnTo>
                      <a:pt x="19423" y="19422"/>
                    </a:lnTo>
                    <a:lnTo>
                      <a:pt x="19423" y="15976"/>
                    </a:lnTo>
                    <a:close/>
                    <a:moveTo>
                      <a:pt x="15758" y="5543"/>
                    </a:moveTo>
                    <a:cubicBezTo>
                      <a:pt x="15758" y="6067"/>
                      <a:pt x="16106" y="6323"/>
                      <a:pt x="16806" y="6323"/>
                    </a:cubicBezTo>
                    <a:cubicBezTo>
                      <a:pt x="17502" y="6323"/>
                      <a:pt x="17848" y="6067"/>
                      <a:pt x="17839" y="5543"/>
                    </a:cubicBezTo>
                    <a:lnTo>
                      <a:pt x="17839" y="2398"/>
                    </a:lnTo>
                    <a:cubicBezTo>
                      <a:pt x="17839" y="1877"/>
                      <a:pt x="17494" y="1612"/>
                      <a:pt x="16806" y="1612"/>
                    </a:cubicBezTo>
                    <a:cubicBezTo>
                      <a:pt x="16106" y="1612"/>
                      <a:pt x="15758" y="1877"/>
                      <a:pt x="15758" y="2398"/>
                    </a:cubicBezTo>
                    <a:lnTo>
                      <a:pt x="15758" y="55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47700">
                  <a:defRPr/>
                </a:pPr>
                <a:endParaRPr lang="es-ES" sz="4200" dirty="0">
                  <a:solidFill>
                    <a:srgbClr val="6D6D6D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7D330BE-DF40-45CF-B25F-5C9F9022B957}"/>
                </a:ext>
              </a:extLst>
            </p:cNvPr>
            <p:cNvGrpSpPr/>
            <p:nvPr/>
          </p:nvGrpSpPr>
          <p:grpSpPr>
            <a:xfrm>
              <a:off x="379623" y="3103358"/>
              <a:ext cx="5186987" cy="1618520"/>
              <a:chOff x="379623" y="3103358"/>
              <a:chExt cx="5186987" cy="1618520"/>
            </a:xfrm>
          </p:grpSpPr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4C4D0197-B1D0-48D1-B844-A6279588B2CC}"/>
                  </a:ext>
                </a:extLst>
              </p:cNvPr>
              <p:cNvGrpSpPr/>
              <p:nvPr/>
            </p:nvGrpSpPr>
            <p:grpSpPr>
              <a:xfrm>
                <a:off x="379623" y="3103358"/>
                <a:ext cx="5186987" cy="1618520"/>
                <a:chOff x="363581" y="1659568"/>
                <a:chExt cx="5186987" cy="1618520"/>
              </a:xfrm>
            </p:grpSpPr>
            <p:sp>
              <p:nvSpPr>
                <p:cNvPr id="48" name="Hexagon 36">
                  <a:extLst>
                    <a:ext uri="{FF2B5EF4-FFF2-40B4-BE49-F238E27FC236}">
                      <a16:creationId xmlns:a16="http://schemas.microsoft.com/office/drawing/2014/main" id="{2FBD3EDD-4387-4E71-A4A2-03B1F25D02C2}"/>
                    </a:ext>
                  </a:extLst>
                </p:cNvPr>
                <p:cNvSpPr/>
                <p:nvPr/>
              </p:nvSpPr>
              <p:spPr>
                <a:xfrm rot="1800000">
                  <a:off x="363581" y="1809208"/>
                  <a:ext cx="1102041" cy="950036"/>
                </a:xfrm>
                <a:prstGeom prst="hexagon">
                  <a:avLst>
                    <a:gd name="adj" fmla="val 28947"/>
                    <a:gd name="vf" fmla="val 115470"/>
                  </a:avLst>
                </a:prstGeom>
                <a:solidFill>
                  <a:srgbClr val="DDB776"/>
                </a:solidFill>
                <a:ln>
                  <a:noFill/>
                </a:ln>
                <a:effectLst>
                  <a:outerShdw blurRad="762000" dist="38100" dir="5400000" algn="t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6D6D6D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9618CBF9-2921-4340-B961-9BC1B59D965D}"/>
                    </a:ext>
                  </a:extLst>
                </p:cNvPr>
                <p:cNvSpPr txBox="1"/>
                <p:nvPr/>
              </p:nvSpPr>
              <p:spPr>
                <a:xfrm>
                  <a:off x="1576136" y="1659568"/>
                  <a:ext cx="3974432" cy="16185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457200">
                    <a:lnSpc>
                      <a:spcPct val="150000"/>
                    </a:lnSpc>
                    <a:defRPr/>
                  </a:pPr>
                  <a:r>
                    <a:rPr lang="en-US" altLang="zh-CN" sz="2000" b="1" kern="0" dirty="0">
                      <a:solidFill>
                        <a:srgbClr val="6D6D6D"/>
                      </a:solidFill>
                      <a:cs typeface="+mn-ea"/>
                      <a:sym typeface="+mn-lt"/>
                    </a:rPr>
                    <a:t>Add title text</a:t>
                  </a:r>
                </a:p>
                <a:p>
                  <a:pPr lvl="0" defTabSz="457200">
                    <a:lnSpc>
                      <a:spcPct val="150000"/>
                    </a:lnSpc>
                    <a:defRPr/>
                  </a:pPr>
                  <a:r>
                    <a:rPr lang="en-US" altLang="zh-CN" sz="1600" kern="0" dirty="0">
                      <a:solidFill>
                        <a:srgbClr val="6D6D6D"/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</a:p>
              </p:txBody>
            </p:sp>
          </p:grpSp>
          <p:sp>
            <p:nvSpPr>
              <p:cNvPr id="47" name="AutoShape 117">
                <a:extLst>
                  <a:ext uri="{FF2B5EF4-FFF2-40B4-BE49-F238E27FC236}">
                    <a16:creationId xmlns:a16="http://schemas.microsoft.com/office/drawing/2014/main" id="{E3F17629-0B37-4C8E-9644-E56045C2D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726" y="3559942"/>
                <a:ext cx="557682" cy="418499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algn="ctr" defTabSz="228594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kern="0" dirty="0">
                  <a:solidFill>
                    <a:srgbClr val="6D6D6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BA5DA195-1561-4135-BCF4-4987676EED19}"/>
                </a:ext>
              </a:extLst>
            </p:cNvPr>
            <p:cNvGrpSpPr/>
            <p:nvPr/>
          </p:nvGrpSpPr>
          <p:grpSpPr>
            <a:xfrm>
              <a:off x="379623" y="4595274"/>
              <a:ext cx="5186987" cy="1618520"/>
              <a:chOff x="379623" y="4595274"/>
              <a:chExt cx="5186987" cy="1618520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C646BCD1-CA74-4121-A76B-F2FE9C14A838}"/>
                  </a:ext>
                </a:extLst>
              </p:cNvPr>
              <p:cNvGrpSpPr/>
              <p:nvPr/>
            </p:nvGrpSpPr>
            <p:grpSpPr>
              <a:xfrm>
                <a:off x="379623" y="4595274"/>
                <a:ext cx="5186987" cy="1618520"/>
                <a:chOff x="363581" y="1659568"/>
                <a:chExt cx="5186987" cy="1618520"/>
              </a:xfrm>
            </p:grpSpPr>
            <p:sp>
              <p:nvSpPr>
                <p:cNvPr id="44" name="Hexagon 36">
                  <a:extLst>
                    <a:ext uri="{FF2B5EF4-FFF2-40B4-BE49-F238E27FC236}">
                      <a16:creationId xmlns:a16="http://schemas.microsoft.com/office/drawing/2014/main" id="{C81BFE99-9DF4-4F76-829E-46FDB9E16368}"/>
                    </a:ext>
                  </a:extLst>
                </p:cNvPr>
                <p:cNvSpPr/>
                <p:nvPr/>
              </p:nvSpPr>
              <p:spPr>
                <a:xfrm rot="1800000">
                  <a:off x="363581" y="1809208"/>
                  <a:ext cx="1102041" cy="950036"/>
                </a:xfrm>
                <a:prstGeom prst="hexagon">
                  <a:avLst>
                    <a:gd name="adj" fmla="val 28947"/>
                    <a:gd name="vf" fmla="val 115470"/>
                  </a:avLst>
                </a:prstGeom>
                <a:solidFill>
                  <a:srgbClr val="4C5E82"/>
                </a:solidFill>
                <a:ln>
                  <a:noFill/>
                </a:ln>
                <a:effectLst>
                  <a:outerShdw blurRad="762000" dist="38100" dir="5400000" algn="t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6D6D6D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F8718218-B63C-473B-8049-9207B3A3D6F1}"/>
                    </a:ext>
                  </a:extLst>
                </p:cNvPr>
                <p:cNvSpPr txBox="1"/>
                <p:nvPr/>
              </p:nvSpPr>
              <p:spPr>
                <a:xfrm>
                  <a:off x="1576136" y="1659568"/>
                  <a:ext cx="3974432" cy="16185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defTabSz="457200">
                    <a:lnSpc>
                      <a:spcPct val="150000"/>
                    </a:lnSpc>
                    <a:defRPr/>
                  </a:pPr>
                  <a:r>
                    <a:rPr lang="en-US" altLang="zh-CN" sz="2000" b="1" kern="0" dirty="0">
                      <a:solidFill>
                        <a:srgbClr val="6D6D6D"/>
                      </a:solidFill>
                      <a:cs typeface="+mn-ea"/>
                      <a:sym typeface="+mn-lt"/>
                    </a:rPr>
                    <a:t>Add title text</a:t>
                  </a:r>
                </a:p>
                <a:p>
                  <a:pPr lvl="0" defTabSz="457200">
                    <a:lnSpc>
                      <a:spcPct val="150000"/>
                    </a:lnSpc>
                    <a:defRPr/>
                  </a:pPr>
                  <a:r>
                    <a:rPr lang="en-US" altLang="zh-CN" sz="1600" kern="0" dirty="0">
                      <a:solidFill>
                        <a:srgbClr val="6D6D6D"/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</a:p>
              </p:txBody>
            </p:sp>
          </p:grp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555CE2C4-38E7-4A41-AD13-597FBF8902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1177" y="4935009"/>
                <a:ext cx="516094" cy="519306"/>
              </a:xfrm>
              <a:custGeom>
                <a:avLst/>
                <a:gdLst>
                  <a:gd name="T0" fmla="*/ 101 w 105"/>
                  <a:gd name="T1" fmla="*/ 4 h 104"/>
                  <a:gd name="T2" fmla="*/ 101 w 105"/>
                  <a:gd name="T3" fmla="*/ 17 h 104"/>
                  <a:gd name="T4" fmla="*/ 96 w 105"/>
                  <a:gd name="T5" fmla="*/ 22 h 104"/>
                  <a:gd name="T6" fmla="*/ 82 w 105"/>
                  <a:gd name="T7" fmla="*/ 8 h 104"/>
                  <a:gd name="T8" fmla="*/ 87 w 105"/>
                  <a:gd name="T9" fmla="*/ 4 h 104"/>
                  <a:gd name="T10" fmla="*/ 101 w 105"/>
                  <a:gd name="T11" fmla="*/ 4 h 104"/>
                  <a:gd name="T12" fmla="*/ 32 w 105"/>
                  <a:gd name="T13" fmla="*/ 59 h 104"/>
                  <a:gd name="T14" fmla="*/ 28 w 105"/>
                  <a:gd name="T15" fmla="*/ 77 h 104"/>
                  <a:gd name="T16" fmla="*/ 46 w 105"/>
                  <a:gd name="T17" fmla="*/ 72 h 104"/>
                  <a:gd name="T18" fmla="*/ 92 w 105"/>
                  <a:gd name="T19" fmla="*/ 26 h 104"/>
                  <a:gd name="T20" fmla="*/ 78 w 105"/>
                  <a:gd name="T21" fmla="*/ 13 h 104"/>
                  <a:gd name="T22" fmla="*/ 32 w 105"/>
                  <a:gd name="T23" fmla="*/ 59 h 104"/>
                  <a:gd name="T24" fmla="*/ 78 w 105"/>
                  <a:gd name="T25" fmla="*/ 50 h 104"/>
                  <a:gd name="T26" fmla="*/ 78 w 105"/>
                  <a:gd name="T27" fmla="*/ 91 h 104"/>
                  <a:gd name="T28" fmla="*/ 13 w 105"/>
                  <a:gd name="T29" fmla="*/ 91 h 104"/>
                  <a:gd name="T30" fmla="*/ 13 w 105"/>
                  <a:gd name="T31" fmla="*/ 27 h 104"/>
                  <a:gd name="T32" fmla="*/ 55 w 105"/>
                  <a:gd name="T33" fmla="*/ 27 h 104"/>
                  <a:gd name="T34" fmla="*/ 68 w 105"/>
                  <a:gd name="T35" fmla="*/ 14 h 104"/>
                  <a:gd name="T36" fmla="*/ 0 w 105"/>
                  <a:gd name="T37" fmla="*/ 14 h 104"/>
                  <a:gd name="T38" fmla="*/ 0 w 105"/>
                  <a:gd name="T39" fmla="*/ 104 h 104"/>
                  <a:gd name="T40" fmla="*/ 91 w 105"/>
                  <a:gd name="T41" fmla="*/ 104 h 104"/>
                  <a:gd name="T42" fmla="*/ 91 w 105"/>
                  <a:gd name="T43" fmla="*/ 37 h 104"/>
                  <a:gd name="T44" fmla="*/ 78 w 105"/>
                  <a:gd name="T45" fmla="*/ 5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104">
                    <a:moveTo>
                      <a:pt x="101" y="4"/>
                    </a:moveTo>
                    <a:cubicBezTo>
                      <a:pt x="105" y="7"/>
                      <a:pt x="105" y="14"/>
                      <a:pt x="101" y="17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91" y="0"/>
                      <a:pt x="97" y="0"/>
                      <a:pt x="101" y="4"/>
                    </a:cubicBezTo>
                    <a:close/>
                    <a:moveTo>
                      <a:pt x="32" y="59"/>
                    </a:moveTo>
                    <a:cubicBezTo>
                      <a:pt x="28" y="77"/>
                      <a:pt x="28" y="77"/>
                      <a:pt x="28" y="77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78" y="13"/>
                      <a:pt x="78" y="13"/>
                      <a:pt x="78" y="13"/>
                    </a:cubicBezTo>
                    <a:lnTo>
                      <a:pt x="32" y="59"/>
                    </a:lnTo>
                    <a:close/>
                    <a:moveTo>
                      <a:pt x="78" y="50"/>
                    </a:moveTo>
                    <a:cubicBezTo>
                      <a:pt x="78" y="91"/>
                      <a:pt x="78" y="91"/>
                      <a:pt x="78" y="91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91" y="104"/>
                      <a:pt x="91" y="104"/>
                      <a:pt x="91" y="104"/>
                    </a:cubicBezTo>
                    <a:cubicBezTo>
                      <a:pt x="91" y="37"/>
                      <a:pt x="91" y="37"/>
                      <a:pt x="91" y="37"/>
                    </a:cubicBezTo>
                    <a:lnTo>
                      <a:pt x="78" y="5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D6D6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096658C-9004-48A3-8D06-88A807EE0A39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B1088366-8F2D-4C95-8DD4-DB2804F0E30B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9822813E-2EC1-4740-8D16-8A77F531D661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E0B972BF-A04E-4C11-B0B7-20FBDBE0D0EC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3CB1D45-ED5B-4C9D-BEDE-755EBF4E192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AF4154A-2B19-4F30-87E4-3B858C12BC34}"/>
              </a:ext>
            </a:extLst>
          </p:cNvPr>
          <p:cNvGrpSpPr/>
          <p:nvPr/>
        </p:nvGrpSpPr>
        <p:grpSpPr>
          <a:xfrm>
            <a:off x="6432885" y="978568"/>
            <a:ext cx="4892842" cy="4750236"/>
            <a:chOff x="6432885" y="978568"/>
            <a:chExt cx="4892842" cy="4750236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D6B2BC90-D14D-4920-B84D-6B150D4448ED}"/>
                </a:ext>
              </a:extLst>
            </p:cNvPr>
            <p:cNvGrpSpPr/>
            <p:nvPr/>
          </p:nvGrpSpPr>
          <p:grpSpPr>
            <a:xfrm>
              <a:off x="6885079" y="1336652"/>
              <a:ext cx="4284000" cy="4392152"/>
              <a:chOff x="1061794" y="1552074"/>
              <a:chExt cx="4284000" cy="4392152"/>
            </a:xfrm>
          </p:grpSpPr>
          <p:sp>
            <p:nvSpPr>
              <p:cNvPr id="57" name="Rectangle: Rounded Corners 3">
                <a:extLst>
                  <a:ext uri="{FF2B5EF4-FFF2-40B4-BE49-F238E27FC236}">
                    <a16:creationId xmlns:a16="http://schemas.microsoft.com/office/drawing/2014/main" id="{43BD7A07-85E5-4183-9CCF-D60E06914CB6}"/>
                  </a:ext>
                </a:extLst>
              </p:cNvPr>
              <p:cNvSpPr/>
              <p:nvPr/>
            </p:nvSpPr>
            <p:spPr>
              <a:xfrm>
                <a:off x="1061794" y="1552074"/>
                <a:ext cx="4284000" cy="439215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62000" sx="90000" sy="90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D6D6D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TextBox 36">
                <a:extLst>
                  <a:ext uri="{FF2B5EF4-FFF2-40B4-BE49-F238E27FC236}">
                    <a16:creationId xmlns:a16="http://schemas.microsoft.com/office/drawing/2014/main" id="{C333E3B6-803B-4B43-896A-DDD2A8C297FA}"/>
                  </a:ext>
                </a:extLst>
              </p:cNvPr>
              <p:cNvSpPr txBox="1"/>
              <p:nvPr/>
            </p:nvSpPr>
            <p:spPr>
              <a:xfrm>
                <a:off x="1520197" y="4051252"/>
                <a:ext cx="3367195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D6D6D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D6D6D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6D6D6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58" name="图片 57" descr="图形用户界面&#10;&#10;描述已自动生成">
              <a:extLst>
                <a:ext uri="{FF2B5EF4-FFF2-40B4-BE49-F238E27FC236}">
                  <a16:creationId xmlns:a16="http://schemas.microsoft.com/office/drawing/2014/main" id="{CA682D84-AFC7-4910-9EC4-A67B358D2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32885" y="978568"/>
              <a:ext cx="4892842" cy="2911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38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CB98BEE7-D211-4477-AD9D-48E2D7D0F10D}"/>
              </a:ext>
            </a:extLst>
          </p:cNvPr>
          <p:cNvSpPr/>
          <p:nvPr/>
        </p:nvSpPr>
        <p:spPr>
          <a:xfrm>
            <a:off x="0" y="260187"/>
            <a:ext cx="8614611" cy="6597813"/>
          </a:xfrm>
          <a:custGeom>
            <a:avLst/>
            <a:gdLst>
              <a:gd name="connsiteX0" fmla="*/ 2667000 w 5695950"/>
              <a:gd name="connsiteY0" fmla="*/ 0 h 4362450"/>
              <a:gd name="connsiteX1" fmla="*/ 5695950 w 5695950"/>
              <a:gd name="connsiteY1" fmla="*/ 3028950 h 4362450"/>
              <a:gd name="connsiteX2" fmla="*/ 5457920 w 5695950"/>
              <a:gd name="connsiteY2" fmla="*/ 4207954 h 4362450"/>
              <a:gd name="connsiteX3" fmla="*/ 5383496 w 5695950"/>
              <a:gd name="connsiteY3" fmla="*/ 4362450 h 4362450"/>
              <a:gd name="connsiteX4" fmla="*/ 0 w 5695950"/>
              <a:gd name="connsiteY4" fmla="*/ 4362450 h 4362450"/>
              <a:gd name="connsiteX5" fmla="*/ 0 w 5695950"/>
              <a:gd name="connsiteY5" fmla="*/ 1592704 h 4362450"/>
              <a:gd name="connsiteX6" fmla="*/ 3628 w 5695950"/>
              <a:gd name="connsiteY6" fmla="*/ 1585173 h 4362450"/>
              <a:gd name="connsiteX7" fmla="*/ 2667000 w 5695950"/>
              <a:gd name="connsiteY7" fmla="*/ 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4362450">
                <a:moveTo>
                  <a:pt x="2667000" y="0"/>
                </a:moveTo>
                <a:cubicBezTo>
                  <a:pt x="4339843" y="0"/>
                  <a:pt x="5695950" y="1356107"/>
                  <a:pt x="5695950" y="3028950"/>
                </a:cubicBezTo>
                <a:cubicBezTo>
                  <a:pt x="5695950" y="3447161"/>
                  <a:pt x="5611194" y="3845576"/>
                  <a:pt x="5457920" y="4207954"/>
                </a:cubicBezTo>
                <a:lnTo>
                  <a:pt x="5383496" y="4362450"/>
                </a:lnTo>
                <a:lnTo>
                  <a:pt x="0" y="4362450"/>
                </a:lnTo>
                <a:lnTo>
                  <a:pt x="0" y="1592704"/>
                </a:lnTo>
                <a:lnTo>
                  <a:pt x="3628" y="1585173"/>
                </a:lnTo>
                <a:cubicBezTo>
                  <a:pt x="516548" y="640973"/>
                  <a:pt x="1516921" y="0"/>
                  <a:pt x="2667000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CD35EDA-C2B3-4B7F-B7EC-BADFFCD5B902}"/>
              </a:ext>
            </a:extLst>
          </p:cNvPr>
          <p:cNvSpPr/>
          <p:nvPr/>
        </p:nvSpPr>
        <p:spPr>
          <a:xfrm>
            <a:off x="593559" y="6200272"/>
            <a:ext cx="465220" cy="4652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平行四边形 23">
            <a:extLst>
              <a:ext uri="{FF2B5EF4-FFF2-40B4-BE49-F238E27FC236}">
                <a16:creationId xmlns:a16="http://schemas.microsoft.com/office/drawing/2014/main" id="{132689E3-7499-40EF-889D-DC275A307637}"/>
              </a:ext>
            </a:extLst>
          </p:cNvPr>
          <p:cNvSpPr/>
          <p:nvPr/>
        </p:nvSpPr>
        <p:spPr>
          <a:xfrm>
            <a:off x="7298408" y="1985210"/>
            <a:ext cx="3541581" cy="3753851"/>
          </a:xfrm>
          <a:custGeom>
            <a:avLst/>
            <a:gdLst>
              <a:gd name="connsiteX0" fmla="*/ 5457 w 3150371"/>
              <a:gd name="connsiteY0" fmla="*/ 3115563 h 3339193"/>
              <a:gd name="connsiteX1" fmla="*/ 749774 w 3150371"/>
              <a:gd name="connsiteY1" fmla="*/ 136370 h 3339193"/>
              <a:gd name="connsiteX2" fmla="*/ 924406 w 3150371"/>
              <a:gd name="connsiteY2" fmla="*/ 0 h 3339193"/>
              <a:gd name="connsiteX3" fmla="*/ 2970282 w 3150371"/>
              <a:gd name="connsiteY3" fmla="*/ 0 h 3339193"/>
              <a:gd name="connsiteX4" fmla="*/ 3144915 w 3150371"/>
              <a:gd name="connsiteY4" fmla="*/ 223630 h 3339193"/>
              <a:gd name="connsiteX5" fmla="*/ 2400599 w 3150371"/>
              <a:gd name="connsiteY5" fmla="*/ 3202823 h 3339193"/>
              <a:gd name="connsiteX6" fmla="*/ 2225966 w 3150371"/>
              <a:gd name="connsiteY6" fmla="*/ 3339193 h 3339193"/>
              <a:gd name="connsiteX7" fmla="*/ 180090 w 3150371"/>
              <a:gd name="connsiteY7" fmla="*/ 3339193 h 3339193"/>
              <a:gd name="connsiteX8" fmla="*/ 5457 w 3150371"/>
              <a:gd name="connsiteY8" fmla="*/ 3115563 h 33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0371" h="3339193">
                <a:moveTo>
                  <a:pt x="5457" y="3115563"/>
                </a:moveTo>
                <a:lnTo>
                  <a:pt x="749774" y="136370"/>
                </a:lnTo>
                <a:cubicBezTo>
                  <a:pt x="769807" y="56185"/>
                  <a:pt x="841755" y="0"/>
                  <a:pt x="924406" y="0"/>
                </a:cubicBezTo>
                <a:lnTo>
                  <a:pt x="2970282" y="0"/>
                </a:lnTo>
                <a:cubicBezTo>
                  <a:pt x="3087378" y="0"/>
                  <a:pt x="3173297" y="110026"/>
                  <a:pt x="3144915" y="223630"/>
                </a:cubicBezTo>
                <a:lnTo>
                  <a:pt x="2400599" y="3202823"/>
                </a:lnTo>
                <a:cubicBezTo>
                  <a:pt x="2380565" y="3283009"/>
                  <a:pt x="2308617" y="3339193"/>
                  <a:pt x="2225966" y="3339193"/>
                </a:cubicBezTo>
                <a:lnTo>
                  <a:pt x="180090" y="3339193"/>
                </a:lnTo>
                <a:cubicBezTo>
                  <a:pt x="62994" y="3339193"/>
                  <a:pt x="-22925" y="3229167"/>
                  <a:pt x="5457" y="3115563"/>
                </a:cubicBezTo>
              </a:path>
            </a:pathLst>
          </a:custGeom>
          <a:solidFill>
            <a:sysClr val="window" lastClr="FFFFFF">
              <a:alpha val="4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平行四边形 20">
            <a:extLst>
              <a:ext uri="{FF2B5EF4-FFF2-40B4-BE49-F238E27FC236}">
                <a16:creationId xmlns:a16="http://schemas.microsoft.com/office/drawing/2014/main" id="{DED476C3-FA77-4533-9C9F-41B45A4E3CB1}"/>
              </a:ext>
            </a:extLst>
          </p:cNvPr>
          <p:cNvSpPr/>
          <p:nvPr/>
        </p:nvSpPr>
        <p:spPr>
          <a:xfrm>
            <a:off x="133350" y="1432137"/>
            <a:ext cx="9651602" cy="3972665"/>
          </a:xfrm>
          <a:custGeom>
            <a:avLst/>
            <a:gdLst>
              <a:gd name="connsiteX0" fmla="*/ 6558 w 8674578"/>
              <a:gd name="connsiteY0" fmla="*/ 3302127 h 3570515"/>
              <a:gd name="connsiteX1" fmla="*/ 791187 w 8674578"/>
              <a:gd name="connsiteY1" fmla="*/ 163612 h 3570515"/>
              <a:gd name="connsiteX2" fmla="*/ 1000738 w 8674578"/>
              <a:gd name="connsiteY2" fmla="*/ 0 h 3570515"/>
              <a:gd name="connsiteX3" fmla="*/ 8458470 w 8674578"/>
              <a:gd name="connsiteY3" fmla="*/ 0 h 3570515"/>
              <a:gd name="connsiteX4" fmla="*/ 8668021 w 8674578"/>
              <a:gd name="connsiteY4" fmla="*/ 268388 h 3570515"/>
              <a:gd name="connsiteX5" fmla="*/ 7883392 w 8674578"/>
              <a:gd name="connsiteY5" fmla="*/ 3406903 h 3570515"/>
              <a:gd name="connsiteX6" fmla="*/ 7673842 w 8674578"/>
              <a:gd name="connsiteY6" fmla="*/ 3570515 h 3570515"/>
              <a:gd name="connsiteX7" fmla="*/ 216109 w 8674578"/>
              <a:gd name="connsiteY7" fmla="*/ 3570515 h 3570515"/>
              <a:gd name="connsiteX8" fmla="*/ 6558 w 8674578"/>
              <a:gd name="connsiteY8" fmla="*/ 3302127 h 357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4578" h="3570515">
                <a:moveTo>
                  <a:pt x="6558" y="3302127"/>
                </a:moveTo>
                <a:lnTo>
                  <a:pt x="791187" y="163612"/>
                </a:lnTo>
                <a:cubicBezTo>
                  <a:pt x="815238" y="67408"/>
                  <a:pt x="901573" y="0"/>
                  <a:pt x="1000738" y="0"/>
                </a:cubicBezTo>
                <a:lnTo>
                  <a:pt x="8458470" y="0"/>
                </a:lnTo>
                <a:cubicBezTo>
                  <a:pt x="8599008" y="0"/>
                  <a:pt x="8702106" y="132047"/>
                  <a:pt x="8668021" y="268388"/>
                </a:cubicBezTo>
                <a:lnTo>
                  <a:pt x="7883392" y="3406903"/>
                </a:lnTo>
                <a:cubicBezTo>
                  <a:pt x="7859341" y="3503107"/>
                  <a:pt x="7773007" y="3570515"/>
                  <a:pt x="7673842" y="3570515"/>
                </a:cubicBezTo>
                <a:lnTo>
                  <a:pt x="216109" y="3570515"/>
                </a:lnTo>
                <a:cubicBezTo>
                  <a:pt x="75572" y="3570515"/>
                  <a:pt x="-27527" y="3438469"/>
                  <a:pt x="6558" y="3302127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0" dist="1320800" dir="2700000" sx="90000" sy="90000" algn="tl" rotWithShape="0">
              <a:srgbClr val="164342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 descr="图形用户界面&#10;&#10;描述已自动生成">
            <a:extLst>
              <a:ext uri="{FF2B5EF4-FFF2-40B4-BE49-F238E27FC236}">
                <a16:creationId xmlns:a16="http://schemas.microsoft.com/office/drawing/2014/main" id="{1266B653-EFB4-4785-8EA2-D99200200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767" y="681790"/>
            <a:ext cx="5269503" cy="54944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9F256F1-6441-41D9-ACBC-A76CA252CDF4}"/>
              </a:ext>
            </a:extLst>
          </p:cNvPr>
          <p:cNvSpPr txBox="1"/>
          <p:nvPr/>
        </p:nvSpPr>
        <p:spPr>
          <a:xfrm>
            <a:off x="2312478" y="2521072"/>
            <a:ext cx="3015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C47CDC-AB87-4374-B5EC-230EEA878D5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54950" y="3183630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3B0B288-5BFC-4FF9-929A-C6FFD82FD244}"/>
              </a:ext>
            </a:extLst>
          </p:cNvPr>
          <p:cNvSpPr/>
          <p:nvPr/>
        </p:nvSpPr>
        <p:spPr>
          <a:xfrm>
            <a:off x="605413" y="3806641"/>
            <a:ext cx="629085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94390890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3747537"/>
              <a:gd name="connsiteX1" fmla="*/ 383614 w 12192000"/>
              <a:gd name="connsiteY1" fmla="*/ 3009 h 3747537"/>
              <a:gd name="connsiteX2" fmla="*/ 12174634 w 12192000"/>
              <a:gd name="connsiteY2" fmla="*/ 1844727 h 3747537"/>
              <a:gd name="connsiteX3" fmla="*/ 12192000 w 12192000"/>
              <a:gd name="connsiteY3" fmla="*/ 1851583 h 3747537"/>
              <a:gd name="connsiteX4" fmla="*/ 12192000 w 12192000"/>
              <a:gd name="connsiteY4" fmla="*/ 3747537 h 3747537"/>
              <a:gd name="connsiteX5" fmla="*/ 0 w 12192000"/>
              <a:gd name="connsiteY5" fmla="*/ 3747537 h 3747537"/>
              <a:gd name="connsiteX6" fmla="*/ 0 w 12192000"/>
              <a:gd name="connsiteY6" fmla="*/ 0 h 374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747537">
                <a:moveTo>
                  <a:pt x="0" y="0"/>
                </a:moveTo>
                <a:lnTo>
                  <a:pt x="383614" y="3009"/>
                </a:lnTo>
                <a:cubicBezTo>
                  <a:pt x="5127457" y="77609"/>
                  <a:pt x="9338572" y="778620"/>
                  <a:pt x="12174634" y="1844727"/>
                </a:cubicBezTo>
                <a:lnTo>
                  <a:pt x="12192000" y="1851583"/>
                </a:lnTo>
                <a:lnTo>
                  <a:pt x="12192000" y="3747537"/>
                </a:lnTo>
                <a:lnTo>
                  <a:pt x="0" y="3747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-1" y="-263847"/>
            <a:ext cx="13571622" cy="5769298"/>
          </a:xfrm>
          <a:custGeom>
            <a:avLst/>
            <a:gdLst>
              <a:gd name="connsiteX0" fmla="*/ 0 w 9413333"/>
              <a:gd name="connsiteY0" fmla="*/ 0 h 4895022"/>
              <a:gd name="connsiteX1" fmla="*/ 9413333 w 9413333"/>
              <a:gd name="connsiteY1" fmla="*/ 0 h 4895022"/>
              <a:gd name="connsiteX2" fmla="*/ 9411379 w 9413333"/>
              <a:gd name="connsiteY2" fmla="*/ 77275 h 4895022"/>
              <a:gd name="connsiteX3" fmla="*/ 4338870 w 9413333"/>
              <a:gd name="connsiteY3" fmla="*/ 4895022 h 4895022"/>
              <a:gd name="connsiteX4" fmla="*/ 127186 w 9413333"/>
              <a:gd name="connsiteY4" fmla="*/ 2655687 h 4895022"/>
              <a:gd name="connsiteX5" fmla="*/ 0 w 9413333"/>
              <a:gd name="connsiteY5" fmla="*/ 2457296 h 4895022"/>
              <a:gd name="connsiteX6" fmla="*/ 0 w 9413333"/>
              <a:gd name="connsiteY6" fmla="*/ 0 h 489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3333" h="4895022">
                <a:moveTo>
                  <a:pt x="0" y="0"/>
                </a:moveTo>
                <a:lnTo>
                  <a:pt x="9413333" y="0"/>
                </a:lnTo>
                <a:lnTo>
                  <a:pt x="9411379" y="77275"/>
                </a:lnTo>
                <a:cubicBezTo>
                  <a:pt x="9275344" y="2760927"/>
                  <a:pt x="7056329" y="4895022"/>
                  <a:pt x="4338870" y="4895022"/>
                </a:cubicBezTo>
                <a:cubicBezTo>
                  <a:pt x="2585671" y="4895022"/>
                  <a:pt x="1039940" y="4006741"/>
                  <a:pt x="127186" y="2655687"/>
                </a:cubicBezTo>
                <a:lnTo>
                  <a:pt x="0" y="2457296"/>
                </a:lnTo>
                <a:lnTo>
                  <a:pt x="0" y="0"/>
                </a:lnTo>
                <a:close/>
              </a:path>
            </a:pathLst>
          </a:custGeom>
          <a:solidFill>
            <a:srgbClr val="4C5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A3BAB88-863E-4BC9-9300-508CD64219A1}"/>
              </a:ext>
            </a:extLst>
          </p:cNvPr>
          <p:cNvGrpSpPr/>
          <p:nvPr/>
        </p:nvGrpSpPr>
        <p:grpSpPr>
          <a:xfrm>
            <a:off x="775766" y="1660737"/>
            <a:ext cx="10706639" cy="4306924"/>
            <a:chOff x="775766" y="1660737"/>
            <a:chExt cx="10706639" cy="4306924"/>
          </a:xfrm>
        </p:grpSpPr>
        <p:sp>
          <p:nvSpPr>
            <p:cNvPr id="25" name="平行四边形 23">
              <a:extLst>
                <a:ext uri="{FF2B5EF4-FFF2-40B4-BE49-F238E27FC236}">
                  <a16:creationId xmlns:a16="http://schemas.microsoft.com/office/drawing/2014/main" id="{29C37BD1-4437-442E-BE6F-2317AB0175A8}"/>
                </a:ext>
              </a:extLst>
            </p:cNvPr>
            <p:cNvSpPr/>
            <p:nvPr/>
          </p:nvSpPr>
          <p:spPr>
            <a:xfrm>
              <a:off x="7940824" y="2213810"/>
              <a:ext cx="3541581" cy="3753851"/>
            </a:xfrm>
            <a:custGeom>
              <a:avLst/>
              <a:gdLst>
                <a:gd name="connsiteX0" fmla="*/ 5457 w 3150371"/>
                <a:gd name="connsiteY0" fmla="*/ 3115563 h 3339193"/>
                <a:gd name="connsiteX1" fmla="*/ 749774 w 3150371"/>
                <a:gd name="connsiteY1" fmla="*/ 136370 h 3339193"/>
                <a:gd name="connsiteX2" fmla="*/ 924406 w 3150371"/>
                <a:gd name="connsiteY2" fmla="*/ 0 h 3339193"/>
                <a:gd name="connsiteX3" fmla="*/ 2970282 w 3150371"/>
                <a:gd name="connsiteY3" fmla="*/ 0 h 3339193"/>
                <a:gd name="connsiteX4" fmla="*/ 3144915 w 3150371"/>
                <a:gd name="connsiteY4" fmla="*/ 223630 h 3339193"/>
                <a:gd name="connsiteX5" fmla="*/ 2400599 w 3150371"/>
                <a:gd name="connsiteY5" fmla="*/ 3202823 h 3339193"/>
                <a:gd name="connsiteX6" fmla="*/ 2225966 w 3150371"/>
                <a:gd name="connsiteY6" fmla="*/ 3339193 h 3339193"/>
                <a:gd name="connsiteX7" fmla="*/ 180090 w 3150371"/>
                <a:gd name="connsiteY7" fmla="*/ 3339193 h 3339193"/>
                <a:gd name="connsiteX8" fmla="*/ 5457 w 3150371"/>
                <a:gd name="connsiteY8" fmla="*/ 3115563 h 333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0371" h="3339193">
                  <a:moveTo>
                    <a:pt x="5457" y="3115563"/>
                  </a:moveTo>
                  <a:lnTo>
                    <a:pt x="749774" y="136370"/>
                  </a:lnTo>
                  <a:cubicBezTo>
                    <a:pt x="769807" y="56185"/>
                    <a:pt x="841755" y="0"/>
                    <a:pt x="924406" y="0"/>
                  </a:cubicBezTo>
                  <a:lnTo>
                    <a:pt x="2970282" y="0"/>
                  </a:lnTo>
                  <a:cubicBezTo>
                    <a:pt x="3087378" y="0"/>
                    <a:pt x="3173297" y="110026"/>
                    <a:pt x="3144915" y="223630"/>
                  </a:cubicBezTo>
                  <a:lnTo>
                    <a:pt x="2400599" y="3202823"/>
                  </a:lnTo>
                  <a:cubicBezTo>
                    <a:pt x="2380565" y="3283009"/>
                    <a:pt x="2308617" y="3339193"/>
                    <a:pt x="2225966" y="3339193"/>
                  </a:cubicBezTo>
                  <a:lnTo>
                    <a:pt x="180090" y="3339193"/>
                  </a:lnTo>
                  <a:cubicBezTo>
                    <a:pt x="62994" y="3339193"/>
                    <a:pt x="-22925" y="3229167"/>
                    <a:pt x="5457" y="3115563"/>
                  </a:cubicBezTo>
                </a:path>
              </a:pathLst>
            </a:custGeom>
            <a:solidFill>
              <a:sysClr val="window" lastClr="FFFFFF"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平行四边形 20">
              <a:extLst>
                <a:ext uri="{FF2B5EF4-FFF2-40B4-BE49-F238E27FC236}">
                  <a16:creationId xmlns:a16="http://schemas.microsoft.com/office/drawing/2014/main" id="{4ADE1CD3-5E1E-42A4-B062-A3C0515DBEE0}"/>
                </a:ext>
              </a:extLst>
            </p:cNvPr>
            <p:cNvSpPr/>
            <p:nvPr/>
          </p:nvSpPr>
          <p:spPr>
            <a:xfrm>
              <a:off x="775766" y="1660737"/>
              <a:ext cx="9651602" cy="3972665"/>
            </a:xfrm>
            <a:custGeom>
              <a:avLst/>
              <a:gdLst>
                <a:gd name="connsiteX0" fmla="*/ 6558 w 8674578"/>
                <a:gd name="connsiteY0" fmla="*/ 3302127 h 3570515"/>
                <a:gd name="connsiteX1" fmla="*/ 791187 w 8674578"/>
                <a:gd name="connsiteY1" fmla="*/ 163612 h 3570515"/>
                <a:gd name="connsiteX2" fmla="*/ 1000738 w 8674578"/>
                <a:gd name="connsiteY2" fmla="*/ 0 h 3570515"/>
                <a:gd name="connsiteX3" fmla="*/ 8458470 w 8674578"/>
                <a:gd name="connsiteY3" fmla="*/ 0 h 3570515"/>
                <a:gd name="connsiteX4" fmla="*/ 8668021 w 8674578"/>
                <a:gd name="connsiteY4" fmla="*/ 268388 h 3570515"/>
                <a:gd name="connsiteX5" fmla="*/ 7883392 w 8674578"/>
                <a:gd name="connsiteY5" fmla="*/ 3406903 h 3570515"/>
                <a:gd name="connsiteX6" fmla="*/ 7673842 w 8674578"/>
                <a:gd name="connsiteY6" fmla="*/ 3570515 h 3570515"/>
                <a:gd name="connsiteX7" fmla="*/ 216109 w 8674578"/>
                <a:gd name="connsiteY7" fmla="*/ 3570515 h 3570515"/>
                <a:gd name="connsiteX8" fmla="*/ 6558 w 8674578"/>
                <a:gd name="connsiteY8" fmla="*/ 3302127 h 357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74578" h="3570515">
                  <a:moveTo>
                    <a:pt x="6558" y="3302127"/>
                  </a:moveTo>
                  <a:lnTo>
                    <a:pt x="791187" y="163612"/>
                  </a:lnTo>
                  <a:cubicBezTo>
                    <a:pt x="815238" y="67408"/>
                    <a:pt x="901573" y="0"/>
                    <a:pt x="1000738" y="0"/>
                  </a:cubicBezTo>
                  <a:lnTo>
                    <a:pt x="8458470" y="0"/>
                  </a:lnTo>
                  <a:cubicBezTo>
                    <a:pt x="8599008" y="0"/>
                    <a:pt x="8702106" y="132047"/>
                    <a:pt x="8668021" y="268388"/>
                  </a:cubicBezTo>
                  <a:lnTo>
                    <a:pt x="7883392" y="3406903"/>
                  </a:lnTo>
                  <a:cubicBezTo>
                    <a:pt x="7859341" y="3503107"/>
                    <a:pt x="7773007" y="3570515"/>
                    <a:pt x="7673842" y="3570515"/>
                  </a:cubicBezTo>
                  <a:lnTo>
                    <a:pt x="216109" y="3570515"/>
                  </a:lnTo>
                  <a:cubicBezTo>
                    <a:pt x="75572" y="3570515"/>
                    <a:pt x="-27527" y="3438469"/>
                    <a:pt x="6558" y="3302127"/>
                  </a:cubicBezTo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889000" dist="1320800" dir="2700000" sx="90000" sy="90000" algn="tl" rotWithShape="0">
                <a:srgbClr val="164342">
                  <a:alpha val="15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DDFBDD44-07D1-4DE0-9BD8-F965A5C0AE01}"/>
              </a:ext>
            </a:extLst>
          </p:cNvPr>
          <p:cNvSpPr txBox="1"/>
          <p:nvPr/>
        </p:nvSpPr>
        <p:spPr>
          <a:xfrm>
            <a:off x="4054642" y="355476"/>
            <a:ext cx="4082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pic>
        <p:nvPicPr>
          <p:cNvPr id="56" name="图片 55" descr="图片包含 女人, 站, 游戏机, 穿着&#10;&#10;描述已自动生成">
            <a:extLst>
              <a:ext uri="{FF2B5EF4-FFF2-40B4-BE49-F238E27FC236}">
                <a16:creationId xmlns:a16="http://schemas.microsoft.com/office/drawing/2014/main" id="{B5E7C8D4-21A1-45D5-9EBD-E1C24C0C7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236" y="858252"/>
            <a:ext cx="4957870" cy="5141495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8F2E7186-AFCE-4AF9-AA43-315E3058CA7C}"/>
              </a:ext>
            </a:extLst>
          </p:cNvPr>
          <p:cNvGrpSpPr/>
          <p:nvPr/>
        </p:nvGrpSpPr>
        <p:grpSpPr>
          <a:xfrm>
            <a:off x="1636295" y="2348831"/>
            <a:ext cx="3886428" cy="889711"/>
            <a:chOff x="6096001" y="671566"/>
            <a:chExt cx="3886428" cy="889711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C1E05A27-59FE-4A2D-9571-1DF066CBCE34}"/>
                </a:ext>
              </a:extLst>
            </p:cNvPr>
            <p:cNvSpPr/>
            <p:nvPr/>
          </p:nvSpPr>
          <p:spPr>
            <a:xfrm>
              <a:off x="6096001" y="671566"/>
              <a:ext cx="889711" cy="889711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8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992693D8-218C-4F6F-8209-571B4DDC5AFB}"/>
                </a:ext>
              </a:extLst>
            </p:cNvPr>
            <p:cNvSpPr/>
            <p:nvPr/>
          </p:nvSpPr>
          <p:spPr>
            <a:xfrm>
              <a:off x="7058231" y="918793"/>
              <a:ext cx="2924198" cy="6266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32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28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Please </a:t>
              </a:r>
              <a:r>
                <a:rPr lang="en-US" altLang="zh-CN" sz="16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16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7B6DBDB3-3CBA-4BA2-BC9E-C8B0D5C74B86}"/>
              </a:ext>
            </a:extLst>
          </p:cNvPr>
          <p:cNvGrpSpPr/>
          <p:nvPr/>
        </p:nvGrpSpPr>
        <p:grpSpPr>
          <a:xfrm>
            <a:off x="1636295" y="4038598"/>
            <a:ext cx="3886428" cy="889711"/>
            <a:chOff x="6096001" y="671566"/>
            <a:chExt cx="3886428" cy="889711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C522F420-5571-416D-9B9D-3367698D78B5}"/>
                </a:ext>
              </a:extLst>
            </p:cNvPr>
            <p:cNvSpPr/>
            <p:nvPr/>
          </p:nvSpPr>
          <p:spPr>
            <a:xfrm>
              <a:off x="6096001" y="671566"/>
              <a:ext cx="889711" cy="889711"/>
            </a:xfrm>
            <a:prstGeom prst="ellipse">
              <a:avLst/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8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C1E4B769-416E-46C4-AFB9-BE07E83445A5}"/>
                </a:ext>
              </a:extLst>
            </p:cNvPr>
            <p:cNvSpPr/>
            <p:nvPr/>
          </p:nvSpPr>
          <p:spPr>
            <a:xfrm>
              <a:off x="7058231" y="918793"/>
              <a:ext cx="2924198" cy="6266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32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28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Please </a:t>
              </a:r>
              <a:r>
                <a:rPr lang="en-US" altLang="zh-CN" sz="16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16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0D12E761-9AF9-4170-967A-CA7C7DA3BB48}"/>
              </a:ext>
            </a:extLst>
          </p:cNvPr>
          <p:cNvGrpSpPr/>
          <p:nvPr/>
        </p:nvGrpSpPr>
        <p:grpSpPr>
          <a:xfrm>
            <a:off x="5791198" y="2348830"/>
            <a:ext cx="3886428" cy="889711"/>
            <a:chOff x="6096001" y="671566"/>
            <a:chExt cx="3886428" cy="889711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4C5A9861-5093-4ADB-B60B-74243EFA1F66}"/>
                </a:ext>
              </a:extLst>
            </p:cNvPr>
            <p:cNvSpPr/>
            <p:nvPr/>
          </p:nvSpPr>
          <p:spPr>
            <a:xfrm>
              <a:off x="6096001" y="671566"/>
              <a:ext cx="889711" cy="889711"/>
            </a:xfrm>
            <a:prstGeom prst="ellipse">
              <a:avLst/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8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C63F50D2-CCC4-4461-914C-735AC9A18A9D}"/>
                </a:ext>
              </a:extLst>
            </p:cNvPr>
            <p:cNvSpPr/>
            <p:nvPr/>
          </p:nvSpPr>
          <p:spPr>
            <a:xfrm>
              <a:off x="7058231" y="918793"/>
              <a:ext cx="2924198" cy="5900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32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ts val="2000"/>
                </a:lnSpc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Please </a:t>
              </a:r>
              <a:r>
                <a:rPr lang="en-US" altLang="zh-CN" sz="16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16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12AE425-7825-49D9-8DC0-7C6623901BC7}"/>
              </a:ext>
            </a:extLst>
          </p:cNvPr>
          <p:cNvGrpSpPr/>
          <p:nvPr/>
        </p:nvGrpSpPr>
        <p:grpSpPr>
          <a:xfrm>
            <a:off x="5791198" y="4038598"/>
            <a:ext cx="3886428" cy="889711"/>
            <a:chOff x="6096001" y="671566"/>
            <a:chExt cx="3886428" cy="889711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A2C78977-D823-42B9-BAD1-D11074967A4C}"/>
                </a:ext>
              </a:extLst>
            </p:cNvPr>
            <p:cNvSpPr/>
            <p:nvPr/>
          </p:nvSpPr>
          <p:spPr>
            <a:xfrm>
              <a:off x="6096001" y="671566"/>
              <a:ext cx="889711" cy="889711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2800" b="1" kern="0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2800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2BE35493-0778-41E2-8A72-703D5683235C}"/>
                </a:ext>
              </a:extLst>
            </p:cNvPr>
            <p:cNvSpPr/>
            <p:nvPr/>
          </p:nvSpPr>
          <p:spPr>
            <a:xfrm>
              <a:off x="7058231" y="918793"/>
              <a:ext cx="2924198" cy="5900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32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kern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  <a:p>
              <a:pPr>
                <a:lnSpc>
                  <a:spcPts val="2000"/>
                </a:lnSpc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Please </a:t>
              </a:r>
              <a:r>
                <a:rPr lang="en-US" altLang="zh-CN" sz="1600" kern="0" noProof="1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your title here.</a:t>
              </a:r>
              <a:endParaRPr lang="zh-CN" altLang="en-US" sz="1600" kern="0" noProof="1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35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accel="44000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25ECA7D5-A1D8-433F-AB7A-DE739CB0FDB3}"/>
              </a:ext>
            </a:extLst>
          </p:cNvPr>
          <p:cNvGrpSpPr/>
          <p:nvPr/>
        </p:nvGrpSpPr>
        <p:grpSpPr>
          <a:xfrm>
            <a:off x="625646" y="3198617"/>
            <a:ext cx="3883219" cy="2567779"/>
            <a:chOff x="8251922" y="1416230"/>
            <a:chExt cx="3675817" cy="2260910"/>
          </a:xfrm>
        </p:grpSpPr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18F8DA71-168D-4FE5-BE5E-6D8F281CEA28}"/>
                </a:ext>
              </a:extLst>
            </p:cNvPr>
            <p:cNvSpPr/>
            <p:nvPr/>
          </p:nvSpPr>
          <p:spPr>
            <a:xfrm>
              <a:off x="8251922" y="1416230"/>
              <a:ext cx="3675817" cy="2260910"/>
            </a:xfrm>
            <a:prstGeom prst="rect">
              <a:avLst/>
            </a:prstGeom>
            <a:solidFill>
              <a:srgbClr val="4C5E82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EF8D399-29FD-485B-9FD2-0EF19976030C}"/>
                </a:ext>
              </a:extLst>
            </p:cNvPr>
            <p:cNvGrpSpPr/>
            <p:nvPr/>
          </p:nvGrpSpPr>
          <p:grpSpPr>
            <a:xfrm>
              <a:off x="8439995" y="1667410"/>
              <a:ext cx="3222614" cy="1452429"/>
              <a:chOff x="8391869" y="2581810"/>
              <a:chExt cx="3222614" cy="1452429"/>
            </a:xfrm>
          </p:grpSpPr>
          <p:sp>
            <p:nvSpPr>
              <p:cNvPr id="32" name="Text Placeholder 4">
                <a:extLst>
                  <a:ext uri="{FF2B5EF4-FFF2-40B4-BE49-F238E27FC236}">
                    <a16:creationId xmlns:a16="http://schemas.microsoft.com/office/drawing/2014/main" id="{BE1F2A3C-D4E9-4E85-8B2D-E28B714C31A0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8391869" y="3012298"/>
                <a:ext cx="3222614" cy="102194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altLang="zh-CN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Rectangle 39">
                <a:extLst>
                  <a:ext uri="{FF2B5EF4-FFF2-40B4-BE49-F238E27FC236}">
                    <a16:creationId xmlns:a16="http://schemas.microsoft.com/office/drawing/2014/main" id="{C51E1EA0-A74F-4D61-BEA2-CCBDE05A9B4D}"/>
                  </a:ext>
                </a:extLst>
              </p:cNvPr>
              <p:cNvSpPr/>
              <p:nvPr/>
            </p:nvSpPr>
            <p:spPr>
              <a:xfrm flipH="1">
                <a:off x="9107555" y="2581810"/>
                <a:ext cx="1791245" cy="352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id-ID" altLang="zh-CN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529B154-85A9-43FA-A97A-E9A0353D8EEE}"/>
              </a:ext>
            </a:extLst>
          </p:cNvPr>
          <p:cNvGrpSpPr/>
          <p:nvPr/>
        </p:nvGrpSpPr>
        <p:grpSpPr>
          <a:xfrm>
            <a:off x="4538888" y="3198617"/>
            <a:ext cx="7075597" cy="2567779"/>
            <a:chOff x="8251922" y="1416230"/>
            <a:chExt cx="6697691" cy="2260910"/>
          </a:xfrm>
        </p:grpSpPr>
        <p:sp>
          <p:nvSpPr>
            <p:cNvPr id="40" name="Rectangle 4">
              <a:extLst>
                <a:ext uri="{FF2B5EF4-FFF2-40B4-BE49-F238E27FC236}">
                  <a16:creationId xmlns:a16="http://schemas.microsoft.com/office/drawing/2014/main" id="{4333C99C-7872-4D9D-833F-B395F946D819}"/>
                </a:ext>
              </a:extLst>
            </p:cNvPr>
            <p:cNvSpPr/>
            <p:nvPr/>
          </p:nvSpPr>
          <p:spPr>
            <a:xfrm>
              <a:off x="8251922" y="1416230"/>
              <a:ext cx="6697691" cy="2260910"/>
            </a:xfrm>
            <a:prstGeom prst="rect">
              <a:avLst/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D93838FE-D6D5-49CA-B358-64D6346329ED}"/>
                </a:ext>
              </a:extLst>
            </p:cNvPr>
            <p:cNvGrpSpPr/>
            <p:nvPr/>
          </p:nvGrpSpPr>
          <p:grpSpPr>
            <a:xfrm>
              <a:off x="8439995" y="1667410"/>
              <a:ext cx="3222614" cy="1452429"/>
              <a:chOff x="8391869" y="2581810"/>
              <a:chExt cx="3222614" cy="1452429"/>
            </a:xfrm>
          </p:grpSpPr>
          <p:sp>
            <p:nvSpPr>
              <p:cNvPr id="42" name="Text Placeholder 4">
                <a:extLst>
                  <a:ext uri="{FF2B5EF4-FFF2-40B4-BE49-F238E27FC236}">
                    <a16:creationId xmlns:a16="http://schemas.microsoft.com/office/drawing/2014/main" id="{BEF73FD2-EBB2-4B92-8ED5-F44A4C266CD5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8391869" y="3012298"/>
                <a:ext cx="3222614" cy="102194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lnSpc>
                    <a:spcPct val="15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altLang="zh-CN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Rectangle 39">
                <a:extLst>
                  <a:ext uri="{FF2B5EF4-FFF2-40B4-BE49-F238E27FC236}">
                    <a16:creationId xmlns:a16="http://schemas.microsoft.com/office/drawing/2014/main" id="{6FEFBB8D-9A83-4092-A822-5FA4E2A8D8F6}"/>
                  </a:ext>
                </a:extLst>
              </p:cNvPr>
              <p:cNvSpPr/>
              <p:nvPr/>
            </p:nvSpPr>
            <p:spPr>
              <a:xfrm flipH="1">
                <a:off x="9107555" y="2581810"/>
                <a:ext cx="1791245" cy="352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id-ID" altLang="zh-CN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EB9842C-08EB-4990-A325-72CF910AD2E1}"/>
              </a:ext>
            </a:extLst>
          </p:cNvPr>
          <p:cNvGrpSpPr/>
          <p:nvPr/>
        </p:nvGrpSpPr>
        <p:grpSpPr>
          <a:xfrm>
            <a:off x="835824" y="1568183"/>
            <a:ext cx="6832307" cy="1200329"/>
            <a:chOff x="916031" y="1546194"/>
            <a:chExt cx="8123886" cy="1427239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AFAB2183-4BCB-49D4-96F9-DAB820B86819}"/>
                </a:ext>
              </a:extLst>
            </p:cNvPr>
            <p:cNvGrpSpPr/>
            <p:nvPr/>
          </p:nvGrpSpPr>
          <p:grpSpPr>
            <a:xfrm>
              <a:off x="916031" y="1684493"/>
              <a:ext cx="1202401" cy="1201620"/>
              <a:chOff x="1346610" y="2553684"/>
              <a:chExt cx="926516" cy="925915"/>
            </a:xfrm>
          </p:grpSpPr>
          <p:sp>
            <p:nvSpPr>
              <p:cNvPr id="47" name="PA-AutoShape 6">
                <a:extLst>
                  <a:ext uri="{FF2B5EF4-FFF2-40B4-BE49-F238E27FC236}">
                    <a16:creationId xmlns:a16="http://schemas.microsoft.com/office/drawing/2014/main" id="{AEAC7657-531B-49B1-96E0-1646587FCF85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346610" y="2553684"/>
                <a:ext cx="926516" cy="925915"/>
              </a:xfrm>
              <a:prstGeom prst="ellipse">
                <a:avLst/>
              </a:prstGeom>
              <a:solidFill>
                <a:srgbClr val="DDB77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PA-AutoShape 15">
                <a:extLst>
                  <a:ext uri="{FF2B5EF4-FFF2-40B4-BE49-F238E27FC236}">
                    <a16:creationId xmlns:a16="http://schemas.microsoft.com/office/drawing/2014/main" id="{37AC5CB0-7ABB-4D47-AED4-C58B9526462D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615968" y="2838192"/>
                <a:ext cx="359423" cy="35942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87" y="2580"/>
                    </a:moveTo>
                    <a:cubicBezTo>
                      <a:pt x="20419" y="2580"/>
                      <a:pt x="20793" y="2735"/>
                      <a:pt x="21116" y="3052"/>
                    </a:cubicBezTo>
                    <a:cubicBezTo>
                      <a:pt x="21438" y="3372"/>
                      <a:pt x="21600" y="3743"/>
                      <a:pt x="21600" y="4175"/>
                    </a:cubicBezTo>
                    <a:lnTo>
                      <a:pt x="21600" y="19987"/>
                    </a:lnTo>
                    <a:cubicBezTo>
                      <a:pt x="21600" y="20419"/>
                      <a:pt x="21438" y="20796"/>
                      <a:pt x="21116" y="21116"/>
                    </a:cubicBezTo>
                    <a:cubicBezTo>
                      <a:pt x="20793" y="21438"/>
                      <a:pt x="20419" y="21599"/>
                      <a:pt x="19987" y="21599"/>
                    </a:cubicBezTo>
                    <a:lnTo>
                      <a:pt x="1612" y="21599"/>
                    </a:lnTo>
                    <a:cubicBezTo>
                      <a:pt x="1180" y="21599"/>
                      <a:pt x="806" y="21438"/>
                      <a:pt x="483" y="21116"/>
                    </a:cubicBezTo>
                    <a:cubicBezTo>
                      <a:pt x="161" y="20796"/>
                      <a:pt x="0" y="20419"/>
                      <a:pt x="0" y="19987"/>
                    </a:cubicBezTo>
                    <a:lnTo>
                      <a:pt x="0" y="4175"/>
                    </a:lnTo>
                    <a:cubicBezTo>
                      <a:pt x="0" y="3743"/>
                      <a:pt x="161" y="3372"/>
                      <a:pt x="483" y="3052"/>
                    </a:cubicBezTo>
                    <a:cubicBezTo>
                      <a:pt x="806" y="2735"/>
                      <a:pt x="1180" y="2580"/>
                      <a:pt x="1612" y="2580"/>
                    </a:cubicBezTo>
                    <a:lnTo>
                      <a:pt x="2150" y="2580"/>
                    </a:lnTo>
                    <a:lnTo>
                      <a:pt x="2150" y="2401"/>
                    </a:lnTo>
                    <a:cubicBezTo>
                      <a:pt x="2150" y="2116"/>
                      <a:pt x="2196" y="1828"/>
                      <a:pt x="2288" y="1540"/>
                    </a:cubicBezTo>
                    <a:cubicBezTo>
                      <a:pt x="2381" y="1249"/>
                      <a:pt x="2530" y="990"/>
                      <a:pt x="2738" y="766"/>
                    </a:cubicBezTo>
                    <a:cubicBezTo>
                      <a:pt x="2942" y="541"/>
                      <a:pt x="3216" y="360"/>
                      <a:pt x="3555" y="213"/>
                    </a:cubicBezTo>
                    <a:cubicBezTo>
                      <a:pt x="3895" y="75"/>
                      <a:pt x="4310" y="0"/>
                      <a:pt x="4796" y="0"/>
                    </a:cubicBezTo>
                    <a:cubicBezTo>
                      <a:pt x="5283" y="0"/>
                      <a:pt x="5698" y="75"/>
                      <a:pt x="6037" y="213"/>
                    </a:cubicBezTo>
                    <a:cubicBezTo>
                      <a:pt x="6377" y="360"/>
                      <a:pt x="6651" y="541"/>
                      <a:pt x="6858" y="766"/>
                    </a:cubicBezTo>
                    <a:cubicBezTo>
                      <a:pt x="7062" y="990"/>
                      <a:pt x="7215" y="1255"/>
                      <a:pt x="7313" y="1546"/>
                    </a:cubicBezTo>
                    <a:cubicBezTo>
                      <a:pt x="7411" y="1840"/>
                      <a:pt x="7457" y="2125"/>
                      <a:pt x="7457" y="2401"/>
                    </a:cubicBezTo>
                    <a:lnTo>
                      <a:pt x="7457" y="2580"/>
                    </a:lnTo>
                    <a:lnTo>
                      <a:pt x="8133" y="2580"/>
                    </a:lnTo>
                    <a:lnTo>
                      <a:pt x="8133" y="2401"/>
                    </a:lnTo>
                    <a:cubicBezTo>
                      <a:pt x="8133" y="2116"/>
                      <a:pt x="8179" y="1828"/>
                      <a:pt x="8269" y="1540"/>
                    </a:cubicBezTo>
                    <a:cubicBezTo>
                      <a:pt x="8364" y="1249"/>
                      <a:pt x="8511" y="990"/>
                      <a:pt x="8718" y="766"/>
                    </a:cubicBezTo>
                    <a:cubicBezTo>
                      <a:pt x="8925" y="541"/>
                      <a:pt x="9199" y="360"/>
                      <a:pt x="9538" y="213"/>
                    </a:cubicBezTo>
                    <a:cubicBezTo>
                      <a:pt x="9878" y="74"/>
                      <a:pt x="10293" y="0"/>
                      <a:pt x="10779" y="0"/>
                    </a:cubicBezTo>
                    <a:cubicBezTo>
                      <a:pt x="11266" y="0"/>
                      <a:pt x="11678" y="74"/>
                      <a:pt x="12020" y="213"/>
                    </a:cubicBezTo>
                    <a:cubicBezTo>
                      <a:pt x="12360" y="360"/>
                      <a:pt x="12636" y="541"/>
                      <a:pt x="12852" y="766"/>
                    </a:cubicBezTo>
                    <a:cubicBezTo>
                      <a:pt x="13068" y="990"/>
                      <a:pt x="13227" y="1255"/>
                      <a:pt x="13322" y="1546"/>
                    </a:cubicBezTo>
                    <a:cubicBezTo>
                      <a:pt x="13417" y="1840"/>
                      <a:pt x="13469" y="2125"/>
                      <a:pt x="13469" y="2401"/>
                    </a:cubicBezTo>
                    <a:lnTo>
                      <a:pt x="13469" y="2580"/>
                    </a:lnTo>
                    <a:lnTo>
                      <a:pt x="14142" y="2580"/>
                    </a:lnTo>
                    <a:lnTo>
                      <a:pt x="14142" y="2401"/>
                    </a:lnTo>
                    <a:cubicBezTo>
                      <a:pt x="14142" y="2116"/>
                      <a:pt x="14191" y="1828"/>
                      <a:pt x="14286" y="1540"/>
                    </a:cubicBezTo>
                    <a:cubicBezTo>
                      <a:pt x="14384" y="1249"/>
                      <a:pt x="14534" y="990"/>
                      <a:pt x="14741" y="765"/>
                    </a:cubicBezTo>
                    <a:cubicBezTo>
                      <a:pt x="14948" y="541"/>
                      <a:pt x="15219" y="359"/>
                      <a:pt x="15556" y="213"/>
                    </a:cubicBezTo>
                    <a:cubicBezTo>
                      <a:pt x="15890" y="74"/>
                      <a:pt x="16305" y="0"/>
                      <a:pt x="16803" y="0"/>
                    </a:cubicBezTo>
                    <a:cubicBezTo>
                      <a:pt x="17289" y="0"/>
                      <a:pt x="17704" y="74"/>
                      <a:pt x="18044" y="213"/>
                    </a:cubicBezTo>
                    <a:cubicBezTo>
                      <a:pt x="18383" y="359"/>
                      <a:pt x="18657" y="541"/>
                      <a:pt x="18864" y="765"/>
                    </a:cubicBezTo>
                    <a:cubicBezTo>
                      <a:pt x="19069" y="990"/>
                      <a:pt x="19218" y="1255"/>
                      <a:pt x="19311" y="1546"/>
                    </a:cubicBezTo>
                    <a:cubicBezTo>
                      <a:pt x="19403" y="1839"/>
                      <a:pt x="19449" y="2125"/>
                      <a:pt x="19449" y="2401"/>
                    </a:cubicBezTo>
                    <a:lnTo>
                      <a:pt x="19449" y="2580"/>
                    </a:lnTo>
                    <a:lnTo>
                      <a:pt x="19987" y="2580"/>
                    </a:lnTo>
                    <a:close/>
                    <a:moveTo>
                      <a:pt x="6066" y="7968"/>
                    </a:moveTo>
                    <a:lnTo>
                      <a:pt x="2179" y="7968"/>
                    </a:lnTo>
                    <a:lnTo>
                      <a:pt x="2179" y="11443"/>
                    </a:lnTo>
                    <a:lnTo>
                      <a:pt x="6066" y="11443"/>
                    </a:lnTo>
                    <a:lnTo>
                      <a:pt x="6066" y="7968"/>
                    </a:lnTo>
                    <a:close/>
                    <a:moveTo>
                      <a:pt x="6066" y="11976"/>
                    </a:moveTo>
                    <a:lnTo>
                      <a:pt x="2179" y="11976"/>
                    </a:lnTo>
                    <a:lnTo>
                      <a:pt x="2179" y="15452"/>
                    </a:lnTo>
                    <a:lnTo>
                      <a:pt x="6066" y="15452"/>
                    </a:lnTo>
                    <a:lnTo>
                      <a:pt x="6066" y="11976"/>
                    </a:lnTo>
                    <a:close/>
                    <a:moveTo>
                      <a:pt x="6066" y="15976"/>
                    </a:moveTo>
                    <a:lnTo>
                      <a:pt x="2179" y="15976"/>
                    </a:lnTo>
                    <a:lnTo>
                      <a:pt x="2179" y="19422"/>
                    </a:lnTo>
                    <a:lnTo>
                      <a:pt x="6066" y="19422"/>
                    </a:lnTo>
                    <a:lnTo>
                      <a:pt x="6066" y="15976"/>
                    </a:lnTo>
                    <a:close/>
                    <a:moveTo>
                      <a:pt x="3754" y="5543"/>
                    </a:moveTo>
                    <a:cubicBezTo>
                      <a:pt x="3754" y="6067"/>
                      <a:pt x="4102" y="6323"/>
                      <a:pt x="4799" y="6323"/>
                    </a:cubicBezTo>
                    <a:cubicBezTo>
                      <a:pt x="5499" y="6323"/>
                      <a:pt x="5847" y="6067"/>
                      <a:pt x="5847" y="5543"/>
                    </a:cubicBezTo>
                    <a:lnTo>
                      <a:pt x="5847" y="2398"/>
                    </a:lnTo>
                    <a:cubicBezTo>
                      <a:pt x="5847" y="1877"/>
                      <a:pt x="5499" y="1612"/>
                      <a:pt x="4799" y="1612"/>
                    </a:cubicBezTo>
                    <a:cubicBezTo>
                      <a:pt x="4102" y="1612"/>
                      <a:pt x="3754" y="1877"/>
                      <a:pt x="3754" y="2398"/>
                    </a:cubicBezTo>
                    <a:lnTo>
                      <a:pt x="3754" y="5543"/>
                    </a:lnTo>
                    <a:close/>
                    <a:moveTo>
                      <a:pt x="10535" y="7968"/>
                    </a:moveTo>
                    <a:lnTo>
                      <a:pt x="6607" y="7968"/>
                    </a:lnTo>
                    <a:lnTo>
                      <a:pt x="6607" y="11443"/>
                    </a:lnTo>
                    <a:lnTo>
                      <a:pt x="10535" y="11443"/>
                    </a:lnTo>
                    <a:lnTo>
                      <a:pt x="10535" y="7968"/>
                    </a:lnTo>
                    <a:close/>
                    <a:moveTo>
                      <a:pt x="10535" y="11976"/>
                    </a:moveTo>
                    <a:lnTo>
                      <a:pt x="6607" y="11976"/>
                    </a:lnTo>
                    <a:lnTo>
                      <a:pt x="6607" y="15452"/>
                    </a:lnTo>
                    <a:lnTo>
                      <a:pt x="10535" y="15452"/>
                    </a:lnTo>
                    <a:lnTo>
                      <a:pt x="10535" y="11976"/>
                    </a:lnTo>
                    <a:close/>
                    <a:moveTo>
                      <a:pt x="10535" y="15976"/>
                    </a:moveTo>
                    <a:lnTo>
                      <a:pt x="6607" y="15976"/>
                    </a:lnTo>
                    <a:lnTo>
                      <a:pt x="6607" y="19422"/>
                    </a:lnTo>
                    <a:lnTo>
                      <a:pt x="10535" y="19422"/>
                    </a:lnTo>
                    <a:lnTo>
                      <a:pt x="10535" y="15976"/>
                    </a:lnTo>
                    <a:close/>
                    <a:moveTo>
                      <a:pt x="9774" y="5543"/>
                    </a:moveTo>
                    <a:cubicBezTo>
                      <a:pt x="9774" y="5825"/>
                      <a:pt x="9849" y="6027"/>
                      <a:pt x="9996" y="6145"/>
                    </a:cubicBezTo>
                    <a:cubicBezTo>
                      <a:pt x="10143" y="6269"/>
                      <a:pt x="10405" y="6323"/>
                      <a:pt x="10782" y="6323"/>
                    </a:cubicBezTo>
                    <a:cubicBezTo>
                      <a:pt x="11159" y="6323"/>
                      <a:pt x="11427" y="6263"/>
                      <a:pt x="11588" y="6139"/>
                    </a:cubicBezTo>
                    <a:cubicBezTo>
                      <a:pt x="11750" y="6015"/>
                      <a:pt x="11830" y="5819"/>
                      <a:pt x="11830" y="5543"/>
                    </a:cubicBezTo>
                    <a:lnTo>
                      <a:pt x="11830" y="2398"/>
                    </a:lnTo>
                    <a:cubicBezTo>
                      <a:pt x="11830" y="2128"/>
                      <a:pt x="11750" y="1932"/>
                      <a:pt x="11588" y="1802"/>
                    </a:cubicBezTo>
                    <a:cubicBezTo>
                      <a:pt x="11427" y="1673"/>
                      <a:pt x="11159" y="1612"/>
                      <a:pt x="10782" y="1612"/>
                    </a:cubicBezTo>
                    <a:cubicBezTo>
                      <a:pt x="10405" y="1612"/>
                      <a:pt x="10143" y="1679"/>
                      <a:pt x="9996" y="1814"/>
                    </a:cubicBezTo>
                    <a:cubicBezTo>
                      <a:pt x="9849" y="1944"/>
                      <a:pt x="9774" y="2139"/>
                      <a:pt x="9774" y="2398"/>
                    </a:cubicBezTo>
                    <a:lnTo>
                      <a:pt x="9774" y="5543"/>
                    </a:lnTo>
                    <a:close/>
                    <a:moveTo>
                      <a:pt x="14986" y="7968"/>
                    </a:moveTo>
                    <a:lnTo>
                      <a:pt x="11073" y="7968"/>
                    </a:lnTo>
                    <a:lnTo>
                      <a:pt x="11073" y="11443"/>
                    </a:lnTo>
                    <a:lnTo>
                      <a:pt x="14986" y="11443"/>
                    </a:lnTo>
                    <a:lnTo>
                      <a:pt x="14986" y="7968"/>
                    </a:lnTo>
                    <a:close/>
                    <a:moveTo>
                      <a:pt x="14986" y="11976"/>
                    </a:moveTo>
                    <a:lnTo>
                      <a:pt x="11073" y="11976"/>
                    </a:lnTo>
                    <a:lnTo>
                      <a:pt x="11073" y="15452"/>
                    </a:lnTo>
                    <a:lnTo>
                      <a:pt x="14986" y="15452"/>
                    </a:lnTo>
                    <a:lnTo>
                      <a:pt x="14986" y="11976"/>
                    </a:lnTo>
                    <a:close/>
                    <a:moveTo>
                      <a:pt x="14986" y="15976"/>
                    </a:moveTo>
                    <a:lnTo>
                      <a:pt x="11073" y="15976"/>
                    </a:lnTo>
                    <a:lnTo>
                      <a:pt x="11073" y="19422"/>
                    </a:lnTo>
                    <a:lnTo>
                      <a:pt x="14986" y="19422"/>
                    </a:lnTo>
                    <a:lnTo>
                      <a:pt x="14986" y="15976"/>
                    </a:lnTo>
                    <a:close/>
                    <a:moveTo>
                      <a:pt x="19423" y="7968"/>
                    </a:moveTo>
                    <a:lnTo>
                      <a:pt x="15521" y="7968"/>
                    </a:lnTo>
                    <a:lnTo>
                      <a:pt x="15521" y="11443"/>
                    </a:lnTo>
                    <a:lnTo>
                      <a:pt x="19423" y="11443"/>
                    </a:lnTo>
                    <a:lnTo>
                      <a:pt x="19423" y="7968"/>
                    </a:lnTo>
                    <a:close/>
                    <a:moveTo>
                      <a:pt x="19423" y="11976"/>
                    </a:moveTo>
                    <a:lnTo>
                      <a:pt x="15521" y="11976"/>
                    </a:lnTo>
                    <a:lnTo>
                      <a:pt x="15521" y="15452"/>
                    </a:lnTo>
                    <a:lnTo>
                      <a:pt x="19423" y="15452"/>
                    </a:lnTo>
                    <a:lnTo>
                      <a:pt x="19423" y="11976"/>
                    </a:lnTo>
                    <a:close/>
                    <a:moveTo>
                      <a:pt x="19423" y="15976"/>
                    </a:moveTo>
                    <a:lnTo>
                      <a:pt x="15521" y="15976"/>
                    </a:lnTo>
                    <a:lnTo>
                      <a:pt x="15521" y="19422"/>
                    </a:lnTo>
                    <a:lnTo>
                      <a:pt x="19423" y="19422"/>
                    </a:lnTo>
                    <a:lnTo>
                      <a:pt x="19423" y="15976"/>
                    </a:lnTo>
                    <a:close/>
                    <a:moveTo>
                      <a:pt x="15758" y="5543"/>
                    </a:moveTo>
                    <a:cubicBezTo>
                      <a:pt x="15758" y="6067"/>
                      <a:pt x="16106" y="6323"/>
                      <a:pt x="16806" y="6323"/>
                    </a:cubicBezTo>
                    <a:cubicBezTo>
                      <a:pt x="17502" y="6323"/>
                      <a:pt x="17848" y="6067"/>
                      <a:pt x="17839" y="5543"/>
                    </a:cubicBezTo>
                    <a:lnTo>
                      <a:pt x="17839" y="2398"/>
                    </a:lnTo>
                    <a:cubicBezTo>
                      <a:pt x="17839" y="1877"/>
                      <a:pt x="17494" y="1612"/>
                      <a:pt x="16806" y="1612"/>
                    </a:cubicBezTo>
                    <a:cubicBezTo>
                      <a:pt x="16106" y="1612"/>
                      <a:pt x="15758" y="1877"/>
                      <a:pt x="15758" y="2398"/>
                    </a:cubicBezTo>
                    <a:lnTo>
                      <a:pt x="15758" y="55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47700">
                  <a:defRPr/>
                </a:pPr>
                <a:endParaRPr lang="es-ES" sz="4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6" name="TextBox 5">
              <a:extLst>
                <a:ext uri="{FF2B5EF4-FFF2-40B4-BE49-F238E27FC236}">
                  <a16:creationId xmlns:a16="http://schemas.microsoft.com/office/drawing/2014/main" id="{B182F9F4-DC76-4C0E-92D7-57B13CED3C80}"/>
                </a:ext>
              </a:extLst>
            </p:cNvPr>
            <p:cNvSpPr txBox="1"/>
            <p:nvPr/>
          </p:nvSpPr>
          <p:spPr>
            <a:xfrm>
              <a:off x="2203514" y="1546194"/>
              <a:ext cx="6836403" cy="14272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2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lvl="0" algn="l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lvl="0" algn="l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454E31D2-8886-4B14-983E-FDDDC30C88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054" y="1400538"/>
            <a:ext cx="3807058" cy="4198157"/>
          </a:xfrm>
          <a:prstGeom prst="rect">
            <a:avLst/>
          </a:prstGeom>
        </p:spPr>
      </p:pic>
      <p:grpSp>
        <p:nvGrpSpPr>
          <p:cNvPr id="61" name="组合 60">
            <a:extLst>
              <a:ext uri="{FF2B5EF4-FFF2-40B4-BE49-F238E27FC236}">
                <a16:creationId xmlns:a16="http://schemas.microsoft.com/office/drawing/2014/main" id="{7C3D1645-D93B-4F6E-B648-07BE088839AA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5E4D884C-8E8A-4801-AAE5-FAD08AA3110F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95A6C292-B9C8-4FDD-BC0A-806B81274000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7FC951FF-66F6-4214-B220-477701E47345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F504519E-5E9E-4713-A1E0-B5952CCD498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6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82C8009-93C3-48E8-AD4A-17BDBF1029BE}"/>
              </a:ext>
            </a:extLst>
          </p:cNvPr>
          <p:cNvGrpSpPr/>
          <p:nvPr/>
        </p:nvGrpSpPr>
        <p:grpSpPr>
          <a:xfrm>
            <a:off x="689811" y="946484"/>
            <a:ext cx="3608936" cy="5141495"/>
            <a:chOff x="689811" y="946484"/>
            <a:chExt cx="3608936" cy="5141495"/>
          </a:xfrm>
        </p:grpSpPr>
        <p:pic>
          <p:nvPicPr>
            <p:cNvPr id="16" name="图片 15" descr="卡通人物&#10;&#10;描述已自动生成">
              <a:extLst>
                <a:ext uri="{FF2B5EF4-FFF2-40B4-BE49-F238E27FC236}">
                  <a16:creationId xmlns:a16="http://schemas.microsoft.com/office/drawing/2014/main" id="{66FDF6A7-D994-40BA-8EC7-1D10F1641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0480" y="2935706"/>
              <a:ext cx="2858267" cy="2935704"/>
            </a:xfrm>
            <a:prstGeom prst="rect">
              <a:avLst/>
            </a:prstGeom>
          </p:spPr>
        </p:pic>
        <p:pic>
          <p:nvPicPr>
            <p:cNvPr id="17" name="图片 16" descr="图片包含 女人, 站, 游戏机, 穿着&#10;&#10;描述已自动生成">
              <a:extLst>
                <a:ext uri="{FF2B5EF4-FFF2-40B4-BE49-F238E27FC236}">
                  <a16:creationId xmlns:a16="http://schemas.microsoft.com/office/drawing/2014/main" id="{BB7DE502-0B3B-4B32-85AB-75027205E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7936"/>
            <a:stretch/>
          </p:blipFill>
          <p:spPr>
            <a:xfrm>
              <a:off x="689811" y="946484"/>
              <a:ext cx="2085473" cy="5141495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D58C961-A592-45CB-90D5-15A97449FD3F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9653B08-87B8-4D99-A861-F1D27C49B79F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A69CCDE1-46E8-490B-B36D-BD1129906711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18341E89-96B2-4DA0-AACD-4C0F431F13A1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09A7A13-E682-4A7C-B230-B433E8A484D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DCA483F-C93B-4566-8E8A-5010D98532BE}"/>
              </a:ext>
            </a:extLst>
          </p:cNvPr>
          <p:cNvGrpSpPr/>
          <p:nvPr/>
        </p:nvGrpSpPr>
        <p:grpSpPr>
          <a:xfrm>
            <a:off x="4265386" y="1821638"/>
            <a:ext cx="6877767" cy="1800228"/>
            <a:chOff x="1159328" y="1821638"/>
            <a:chExt cx="6877767" cy="1800228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65114F11-5567-4983-8230-B1F9BE9A59B6}"/>
                </a:ext>
              </a:extLst>
            </p:cNvPr>
            <p:cNvSpPr/>
            <p:nvPr/>
          </p:nvSpPr>
          <p:spPr>
            <a:xfrm>
              <a:off x="1159328" y="1872343"/>
              <a:ext cx="1548000" cy="504000"/>
            </a:xfrm>
            <a:prstGeom prst="roundRect">
              <a:avLst>
                <a:gd name="adj" fmla="val 50000"/>
              </a:avLst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228FAC1B-476B-4FE5-A63E-5895EBE5FC48}"/>
                </a:ext>
              </a:extLst>
            </p:cNvPr>
            <p:cNvSpPr/>
            <p:nvPr/>
          </p:nvSpPr>
          <p:spPr>
            <a:xfrm>
              <a:off x="1159328" y="3015392"/>
              <a:ext cx="1548000" cy="504000"/>
            </a:xfrm>
            <a:prstGeom prst="roundRect">
              <a:avLst>
                <a:gd name="adj" fmla="val 50000"/>
              </a:avLst>
            </a:prstGeom>
            <a:solidFill>
              <a:srgbClr val="DDB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PA-矩形 4">
              <a:extLst>
                <a:ext uri="{FF2B5EF4-FFF2-40B4-BE49-F238E27FC236}">
                  <a16:creationId xmlns:a16="http://schemas.microsoft.com/office/drawing/2014/main" id="{30299BB4-0079-43AF-895C-5F4D7713B437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80013" y="1821638"/>
              <a:ext cx="4957082" cy="69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PA-矩形 4">
              <a:extLst>
                <a:ext uri="{FF2B5EF4-FFF2-40B4-BE49-F238E27FC236}">
                  <a16:creationId xmlns:a16="http://schemas.microsoft.com/office/drawing/2014/main" id="{1CC4C43E-6EFE-4E82-8251-2D60FA3F8D10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80012" y="2926676"/>
              <a:ext cx="4923475" cy="69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484A4CF-F754-497C-93AB-F45831729064}"/>
              </a:ext>
            </a:extLst>
          </p:cNvPr>
          <p:cNvGrpSpPr/>
          <p:nvPr/>
        </p:nvGrpSpPr>
        <p:grpSpPr>
          <a:xfrm>
            <a:off x="4252686" y="3992685"/>
            <a:ext cx="7010400" cy="1471207"/>
            <a:chOff x="1146628" y="3992685"/>
            <a:chExt cx="7010400" cy="1471207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A327A984-D6EA-4B2A-AACE-A04D25E529A4}"/>
                </a:ext>
              </a:extLst>
            </p:cNvPr>
            <p:cNvSpPr/>
            <p:nvPr/>
          </p:nvSpPr>
          <p:spPr>
            <a:xfrm>
              <a:off x="1146628" y="3992685"/>
              <a:ext cx="7010400" cy="147120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PA-矩形 4">
              <a:extLst>
                <a:ext uri="{FF2B5EF4-FFF2-40B4-BE49-F238E27FC236}">
                  <a16:creationId xmlns:a16="http://schemas.microsoft.com/office/drawing/2014/main" id="{E1A743CB-CB4C-4EBF-B701-20970795831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43247" y="4149797"/>
              <a:ext cx="55429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lvl="0" eaLnBrk="1" hangingPunct="1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91930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1E2FC2D-0216-442E-AE6A-872589B9CA0A}"/>
              </a:ext>
            </a:extLst>
          </p:cNvPr>
          <p:cNvGrpSpPr/>
          <p:nvPr/>
        </p:nvGrpSpPr>
        <p:grpSpPr>
          <a:xfrm>
            <a:off x="807083" y="1482015"/>
            <a:ext cx="10634032" cy="3113867"/>
            <a:chOff x="807083" y="1482015"/>
            <a:chExt cx="10634032" cy="3113867"/>
          </a:xfrm>
        </p:grpSpPr>
        <p:sp>
          <p:nvSpPr>
            <p:cNvPr id="8" name="Rounded Rectangle 27">
              <a:extLst>
                <a:ext uri="{FF2B5EF4-FFF2-40B4-BE49-F238E27FC236}">
                  <a16:creationId xmlns:a16="http://schemas.microsoft.com/office/drawing/2014/main" id="{90D78DF4-CA93-49B6-8D30-730127427E6E}"/>
                </a:ext>
              </a:extLst>
            </p:cNvPr>
            <p:cNvSpPr/>
            <p:nvPr/>
          </p:nvSpPr>
          <p:spPr>
            <a:xfrm>
              <a:off x="807083" y="1854996"/>
              <a:ext cx="2500315" cy="2719194"/>
            </a:xfrm>
            <a:prstGeom prst="roundRect">
              <a:avLst>
                <a:gd name="adj" fmla="val 2745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entagon 35">
              <a:extLst>
                <a:ext uri="{FF2B5EF4-FFF2-40B4-BE49-F238E27FC236}">
                  <a16:creationId xmlns:a16="http://schemas.microsoft.com/office/drawing/2014/main" id="{BFA8F375-47E3-4E2D-A6C9-398F9E7DEAEA}"/>
                </a:ext>
              </a:extLst>
            </p:cNvPr>
            <p:cNvSpPr/>
            <p:nvPr/>
          </p:nvSpPr>
          <p:spPr>
            <a:xfrm rot="5400000">
              <a:off x="1393626" y="1417421"/>
              <a:ext cx="1327228" cy="1456415"/>
            </a:xfrm>
            <a:prstGeom prst="homePlate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5B55C3D7-5C4E-4063-8046-2A6267D1E69B}"/>
                </a:ext>
              </a:extLst>
            </p:cNvPr>
            <p:cNvGrpSpPr/>
            <p:nvPr/>
          </p:nvGrpSpPr>
          <p:grpSpPr>
            <a:xfrm>
              <a:off x="1722127" y="1720877"/>
              <a:ext cx="665579" cy="532871"/>
              <a:chOff x="1436687" y="150813"/>
              <a:chExt cx="517526" cy="414338"/>
            </a:xfrm>
            <a:solidFill>
              <a:schemeClr val="bg1"/>
            </a:solidFill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85EBB417-C724-4AEB-8BDD-100894A233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6687" y="354013"/>
                <a:ext cx="57150" cy="55563"/>
              </a:xfrm>
              <a:custGeom>
                <a:avLst/>
                <a:gdLst/>
                <a:ahLst/>
                <a:cxnLst>
                  <a:cxn ang="0">
                    <a:pos x="88" y="88"/>
                  </a:cxn>
                  <a:cxn ang="0">
                    <a:pos x="69" y="28"/>
                  </a:cxn>
                  <a:cxn ang="0">
                    <a:pos x="8" y="0"/>
                  </a:cxn>
                  <a:cxn ang="0">
                    <a:pos x="26" y="65"/>
                  </a:cxn>
                  <a:cxn ang="0">
                    <a:pos x="88" y="88"/>
                  </a:cxn>
                  <a:cxn ang="0">
                    <a:pos x="88" y="88"/>
                  </a:cxn>
                  <a:cxn ang="0">
                    <a:pos x="88" y="88"/>
                  </a:cxn>
                </a:cxnLst>
                <a:rect l="0" t="0" r="r" b="b"/>
                <a:pathLst>
                  <a:path w="95" h="92">
                    <a:moveTo>
                      <a:pt x="88" y="88"/>
                    </a:moveTo>
                    <a:cubicBezTo>
                      <a:pt x="88" y="88"/>
                      <a:pt x="95" y="56"/>
                      <a:pt x="69" y="28"/>
                    </a:cubicBezTo>
                    <a:cubicBezTo>
                      <a:pt x="42" y="0"/>
                      <a:pt x="8" y="0"/>
                      <a:pt x="8" y="0"/>
                    </a:cubicBezTo>
                    <a:cubicBezTo>
                      <a:pt x="8" y="0"/>
                      <a:pt x="0" y="38"/>
                      <a:pt x="26" y="65"/>
                    </a:cubicBezTo>
                    <a:cubicBezTo>
                      <a:pt x="52" y="92"/>
                      <a:pt x="88" y="88"/>
                      <a:pt x="88" y="88"/>
                    </a:cubicBezTo>
                    <a:close/>
                    <a:moveTo>
                      <a:pt x="88" y="88"/>
                    </a:moveTo>
                    <a:cubicBezTo>
                      <a:pt x="88" y="88"/>
                      <a:pt x="88" y="88"/>
                      <a:pt x="88" y="8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97371062-F61D-4E9E-9238-88EDFB526F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1475" y="244476"/>
                <a:ext cx="93663" cy="179388"/>
              </a:xfrm>
              <a:custGeom>
                <a:avLst/>
                <a:gdLst/>
                <a:ahLst/>
                <a:cxnLst>
                  <a:cxn ang="0">
                    <a:pos x="157" y="295"/>
                  </a:cxn>
                  <a:cxn ang="0">
                    <a:pos x="157" y="0"/>
                  </a:cxn>
                  <a:cxn ang="0">
                    <a:pos x="87" y="0"/>
                  </a:cxn>
                  <a:cxn ang="0">
                    <a:pos x="78" y="31"/>
                  </a:cxn>
                  <a:cxn ang="0">
                    <a:pos x="58" y="51"/>
                  </a:cxn>
                  <a:cxn ang="0">
                    <a:pos x="31" y="62"/>
                  </a:cxn>
                  <a:cxn ang="0">
                    <a:pos x="0" y="64"/>
                  </a:cxn>
                  <a:cxn ang="0">
                    <a:pos x="0" y="125"/>
                  </a:cxn>
                  <a:cxn ang="0">
                    <a:pos x="69" y="125"/>
                  </a:cxn>
                  <a:cxn ang="0">
                    <a:pos x="69" y="295"/>
                  </a:cxn>
                  <a:cxn ang="0">
                    <a:pos x="157" y="295"/>
                  </a:cxn>
                  <a:cxn ang="0">
                    <a:pos x="157" y="295"/>
                  </a:cxn>
                  <a:cxn ang="0">
                    <a:pos x="157" y="295"/>
                  </a:cxn>
                </a:cxnLst>
                <a:rect l="0" t="0" r="r" b="b"/>
                <a:pathLst>
                  <a:path w="157" h="295">
                    <a:moveTo>
                      <a:pt x="157" y="295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13"/>
                      <a:pt x="84" y="23"/>
                      <a:pt x="78" y="31"/>
                    </a:cubicBezTo>
                    <a:cubicBezTo>
                      <a:pt x="73" y="39"/>
                      <a:pt x="67" y="46"/>
                      <a:pt x="58" y="51"/>
                    </a:cubicBezTo>
                    <a:cubicBezTo>
                      <a:pt x="50" y="56"/>
                      <a:pt x="41" y="59"/>
                      <a:pt x="31" y="62"/>
                    </a:cubicBezTo>
                    <a:cubicBezTo>
                      <a:pt x="21" y="64"/>
                      <a:pt x="10" y="65"/>
                      <a:pt x="0" y="6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9" y="295"/>
                      <a:pt x="69" y="295"/>
                      <a:pt x="69" y="295"/>
                    </a:cubicBezTo>
                    <a:lnTo>
                      <a:pt x="157" y="295"/>
                    </a:lnTo>
                    <a:close/>
                    <a:moveTo>
                      <a:pt x="157" y="295"/>
                    </a:moveTo>
                    <a:cubicBezTo>
                      <a:pt x="157" y="295"/>
                      <a:pt x="157" y="295"/>
                      <a:pt x="157" y="29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6191C8A9-A43C-4D3A-BE3A-C5B52DA0E4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9875" y="150813"/>
                <a:ext cx="311150" cy="179388"/>
              </a:xfrm>
              <a:custGeom>
                <a:avLst/>
                <a:gdLst/>
                <a:ahLst/>
                <a:cxnLst>
                  <a:cxn ang="0">
                    <a:pos x="55" y="296"/>
                  </a:cxn>
                  <a:cxn ang="0">
                    <a:pos x="51" y="260"/>
                  </a:cxn>
                  <a:cxn ang="0">
                    <a:pos x="257" y="52"/>
                  </a:cxn>
                  <a:cxn ang="0">
                    <a:pos x="257" y="52"/>
                  </a:cxn>
                  <a:cxn ang="0">
                    <a:pos x="464" y="260"/>
                  </a:cxn>
                  <a:cxn ang="0">
                    <a:pos x="461" y="297"/>
                  </a:cxn>
                  <a:cxn ang="0">
                    <a:pos x="513" y="297"/>
                  </a:cxn>
                  <a:cxn ang="0">
                    <a:pos x="516" y="260"/>
                  </a:cxn>
                  <a:cxn ang="0">
                    <a:pos x="258" y="0"/>
                  </a:cxn>
                  <a:cxn ang="0">
                    <a:pos x="258" y="0"/>
                  </a:cxn>
                  <a:cxn ang="0">
                    <a:pos x="0" y="260"/>
                  </a:cxn>
                  <a:cxn ang="0">
                    <a:pos x="3" y="296"/>
                  </a:cxn>
                  <a:cxn ang="0">
                    <a:pos x="55" y="296"/>
                  </a:cxn>
                  <a:cxn ang="0">
                    <a:pos x="55" y="296"/>
                  </a:cxn>
                  <a:cxn ang="0">
                    <a:pos x="55" y="296"/>
                  </a:cxn>
                </a:cxnLst>
                <a:rect l="0" t="0" r="r" b="b"/>
                <a:pathLst>
                  <a:path w="516" h="297">
                    <a:moveTo>
                      <a:pt x="55" y="296"/>
                    </a:moveTo>
                    <a:cubicBezTo>
                      <a:pt x="53" y="284"/>
                      <a:pt x="51" y="272"/>
                      <a:pt x="51" y="260"/>
                    </a:cubicBezTo>
                    <a:cubicBezTo>
                      <a:pt x="51" y="146"/>
                      <a:pt x="144" y="53"/>
                      <a:pt x="257" y="52"/>
                    </a:cubicBezTo>
                    <a:cubicBezTo>
                      <a:pt x="257" y="52"/>
                      <a:pt x="257" y="52"/>
                      <a:pt x="257" y="52"/>
                    </a:cubicBezTo>
                    <a:cubicBezTo>
                      <a:pt x="371" y="53"/>
                      <a:pt x="464" y="146"/>
                      <a:pt x="464" y="260"/>
                    </a:cubicBezTo>
                    <a:cubicBezTo>
                      <a:pt x="464" y="272"/>
                      <a:pt x="463" y="285"/>
                      <a:pt x="461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4" y="284"/>
                      <a:pt x="516" y="272"/>
                      <a:pt x="516" y="260"/>
                    </a:cubicBezTo>
                    <a:cubicBezTo>
                      <a:pt x="516" y="117"/>
                      <a:pt x="400" y="1"/>
                      <a:pt x="258" y="0"/>
                    </a:cubicBezTo>
                    <a:cubicBezTo>
                      <a:pt x="258" y="0"/>
                      <a:pt x="258" y="0"/>
                      <a:pt x="258" y="0"/>
                    </a:cubicBezTo>
                    <a:cubicBezTo>
                      <a:pt x="115" y="1"/>
                      <a:pt x="0" y="117"/>
                      <a:pt x="0" y="260"/>
                    </a:cubicBezTo>
                    <a:cubicBezTo>
                      <a:pt x="0" y="272"/>
                      <a:pt x="1" y="284"/>
                      <a:pt x="3" y="296"/>
                    </a:cubicBezTo>
                    <a:lnTo>
                      <a:pt x="55" y="296"/>
                    </a:lnTo>
                    <a:close/>
                    <a:moveTo>
                      <a:pt x="55" y="296"/>
                    </a:moveTo>
                    <a:cubicBezTo>
                      <a:pt x="55" y="296"/>
                      <a:pt x="55" y="296"/>
                      <a:pt x="55" y="29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4719F479-1DD9-4363-8CD9-BF58FC729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9713" y="333376"/>
                <a:ext cx="39688" cy="69850"/>
              </a:xfrm>
              <a:custGeom>
                <a:avLst/>
                <a:gdLst/>
                <a:ahLst/>
                <a:cxnLst>
                  <a:cxn ang="0">
                    <a:pos x="25" y="118"/>
                  </a:cxn>
                  <a:cxn ang="0">
                    <a:pos x="62" y="64"/>
                  </a:cxn>
                  <a:cxn ang="0">
                    <a:pos x="39" y="0"/>
                  </a:cxn>
                  <a:cxn ang="0">
                    <a:pos x="6" y="58"/>
                  </a:cxn>
                  <a:cxn ang="0">
                    <a:pos x="25" y="118"/>
                  </a:cxn>
                  <a:cxn ang="0">
                    <a:pos x="25" y="118"/>
                  </a:cxn>
                  <a:cxn ang="0">
                    <a:pos x="25" y="118"/>
                  </a:cxn>
                </a:cxnLst>
                <a:rect l="0" t="0" r="r" b="b"/>
                <a:pathLst>
                  <a:path w="68" h="118">
                    <a:moveTo>
                      <a:pt x="25" y="118"/>
                    </a:moveTo>
                    <a:cubicBezTo>
                      <a:pt x="25" y="118"/>
                      <a:pt x="57" y="101"/>
                      <a:pt x="62" y="64"/>
                    </a:cubicBezTo>
                    <a:cubicBezTo>
                      <a:pt x="68" y="26"/>
                      <a:pt x="39" y="0"/>
                      <a:pt x="39" y="0"/>
                    </a:cubicBezTo>
                    <a:cubicBezTo>
                      <a:pt x="39" y="0"/>
                      <a:pt x="12" y="20"/>
                      <a:pt x="6" y="58"/>
                    </a:cubicBezTo>
                    <a:cubicBezTo>
                      <a:pt x="0" y="96"/>
                      <a:pt x="25" y="118"/>
                      <a:pt x="25" y="118"/>
                    </a:cubicBezTo>
                    <a:close/>
                    <a:moveTo>
                      <a:pt x="25" y="118"/>
                    </a:moveTo>
                    <a:cubicBezTo>
                      <a:pt x="25" y="118"/>
                      <a:pt x="25" y="118"/>
                      <a:pt x="25" y="11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58173F12-A1B2-468E-9DCB-F57EAA89A2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6700" y="388938"/>
                <a:ext cx="34925" cy="71438"/>
              </a:xfrm>
              <a:custGeom>
                <a:avLst/>
                <a:gdLst/>
                <a:ahLst/>
                <a:cxnLst>
                  <a:cxn ang="0">
                    <a:pos x="1" y="62"/>
                  </a:cxn>
                  <a:cxn ang="0">
                    <a:pos x="28" y="118"/>
                  </a:cxn>
                  <a:cxn ang="0">
                    <a:pos x="57" y="60"/>
                  </a:cxn>
                  <a:cxn ang="0">
                    <a:pos x="26" y="0"/>
                  </a:cxn>
                  <a:cxn ang="0">
                    <a:pos x="1" y="62"/>
                  </a:cxn>
                  <a:cxn ang="0">
                    <a:pos x="1" y="62"/>
                  </a:cxn>
                  <a:cxn ang="0">
                    <a:pos x="1" y="62"/>
                  </a:cxn>
                </a:cxnLst>
                <a:rect l="0" t="0" r="r" b="b"/>
                <a:pathLst>
                  <a:path w="58" h="118">
                    <a:moveTo>
                      <a:pt x="1" y="62"/>
                    </a:moveTo>
                    <a:cubicBezTo>
                      <a:pt x="0" y="100"/>
                      <a:pt x="28" y="118"/>
                      <a:pt x="28" y="118"/>
                    </a:cubicBezTo>
                    <a:cubicBezTo>
                      <a:pt x="28" y="118"/>
                      <a:pt x="57" y="97"/>
                      <a:pt x="57" y="60"/>
                    </a:cubicBezTo>
                    <a:cubicBezTo>
                      <a:pt x="58" y="22"/>
                      <a:pt x="26" y="0"/>
                      <a:pt x="26" y="0"/>
                    </a:cubicBezTo>
                    <a:cubicBezTo>
                      <a:pt x="26" y="0"/>
                      <a:pt x="2" y="23"/>
                      <a:pt x="1" y="62"/>
                    </a:cubicBezTo>
                    <a:close/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B4A27BCB-3816-4A9D-9030-0FDE506E20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4800" y="422276"/>
                <a:ext cx="36513" cy="6985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" y="64"/>
                  </a:cxn>
                  <a:cxn ang="0">
                    <a:pos x="36" y="118"/>
                  </a:cxn>
                  <a:cxn ang="0">
                    <a:pos x="59" y="57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62" h="118">
                    <a:moveTo>
                      <a:pt x="23" y="0"/>
                    </a:moveTo>
                    <a:cubicBezTo>
                      <a:pt x="23" y="0"/>
                      <a:pt x="0" y="26"/>
                      <a:pt x="3" y="64"/>
                    </a:cubicBezTo>
                    <a:cubicBezTo>
                      <a:pt x="6" y="103"/>
                      <a:pt x="36" y="118"/>
                      <a:pt x="36" y="118"/>
                    </a:cubicBezTo>
                    <a:cubicBezTo>
                      <a:pt x="36" y="118"/>
                      <a:pt x="62" y="94"/>
                      <a:pt x="59" y="57"/>
                    </a:cubicBezTo>
                    <a:cubicBezTo>
                      <a:pt x="56" y="19"/>
                      <a:pt x="23" y="0"/>
                      <a:pt x="23" y="0"/>
                    </a:cubicBezTo>
                    <a:close/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82F32F8E-CB82-47C5-9121-6447F06282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2900" y="455613"/>
                <a:ext cx="47625" cy="65088"/>
              </a:xfrm>
              <a:custGeom>
                <a:avLst/>
                <a:gdLst/>
                <a:ahLst/>
                <a:cxnLst>
                  <a:cxn ang="0">
                    <a:pos x="60" y="108"/>
                  </a:cxn>
                  <a:cxn ang="0">
                    <a:pos x="65" y="43"/>
                  </a:cxn>
                  <a:cxn ang="0">
                    <a:pos x="14" y="0"/>
                  </a:cxn>
                  <a:cxn ang="0">
                    <a:pos x="14" y="66"/>
                  </a:cxn>
                  <a:cxn ang="0">
                    <a:pos x="60" y="108"/>
                  </a:cxn>
                  <a:cxn ang="0">
                    <a:pos x="60" y="108"/>
                  </a:cxn>
                  <a:cxn ang="0">
                    <a:pos x="60" y="108"/>
                  </a:cxn>
                </a:cxnLst>
                <a:rect l="0" t="0" r="r" b="b"/>
                <a:pathLst>
                  <a:path w="79" h="108">
                    <a:moveTo>
                      <a:pt x="60" y="108"/>
                    </a:moveTo>
                    <a:cubicBezTo>
                      <a:pt x="60" y="108"/>
                      <a:pt x="79" y="78"/>
                      <a:pt x="65" y="43"/>
                    </a:cubicBezTo>
                    <a:cubicBezTo>
                      <a:pt x="52" y="8"/>
                      <a:pt x="14" y="0"/>
                      <a:pt x="14" y="0"/>
                    </a:cubicBezTo>
                    <a:cubicBezTo>
                      <a:pt x="14" y="0"/>
                      <a:pt x="0" y="30"/>
                      <a:pt x="14" y="66"/>
                    </a:cubicBezTo>
                    <a:cubicBezTo>
                      <a:pt x="28" y="102"/>
                      <a:pt x="60" y="108"/>
                      <a:pt x="60" y="108"/>
                    </a:cubicBezTo>
                    <a:close/>
                    <a:moveTo>
                      <a:pt x="60" y="108"/>
                    </a:moveTo>
                    <a:cubicBezTo>
                      <a:pt x="60" y="108"/>
                      <a:pt x="60" y="108"/>
                      <a:pt x="60" y="10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12">
                <a:extLst>
                  <a:ext uri="{FF2B5EF4-FFF2-40B4-BE49-F238E27FC236}">
                    <a16:creationId xmlns:a16="http://schemas.microsoft.com/office/drawing/2014/main" id="{8FAFE639-93BB-4EC5-AF39-5B67CBA019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0025" y="287338"/>
                <a:ext cx="41275" cy="71438"/>
              </a:xfrm>
              <a:custGeom>
                <a:avLst/>
                <a:gdLst/>
                <a:ahLst/>
                <a:cxnLst>
                  <a:cxn ang="0">
                    <a:pos x="45" y="117"/>
                  </a:cxn>
                  <a:cxn ang="0">
                    <a:pos x="63" y="56"/>
                  </a:cxn>
                  <a:cxn ang="0">
                    <a:pos x="28" y="0"/>
                  </a:cxn>
                  <a:cxn ang="0">
                    <a:pos x="7" y="64"/>
                  </a:cxn>
                  <a:cxn ang="0">
                    <a:pos x="45" y="117"/>
                  </a:cxn>
                  <a:cxn ang="0">
                    <a:pos x="45" y="117"/>
                  </a:cxn>
                  <a:cxn ang="0">
                    <a:pos x="45" y="117"/>
                  </a:cxn>
                </a:cxnLst>
                <a:rect l="0" t="0" r="r" b="b"/>
                <a:pathLst>
                  <a:path w="70" h="117">
                    <a:moveTo>
                      <a:pt x="45" y="117"/>
                    </a:moveTo>
                    <a:cubicBezTo>
                      <a:pt x="45" y="117"/>
                      <a:pt x="70" y="94"/>
                      <a:pt x="63" y="56"/>
                    </a:cubicBezTo>
                    <a:cubicBezTo>
                      <a:pt x="56" y="18"/>
                      <a:pt x="28" y="0"/>
                      <a:pt x="28" y="0"/>
                    </a:cubicBezTo>
                    <a:cubicBezTo>
                      <a:pt x="28" y="0"/>
                      <a:pt x="0" y="26"/>
                      <a:pt x="7" y="64"/>
                    </a:cubicBezTo>
                    <a:cubicBezTo>
                      <a:pt x="13" y="101"/>
                      <a:pt x="45" y="117"/>
                      <a:pt x="45" y="117"/>
                    </a:cubicBezTo>
                    <a:close/>
                    <a:moveTo>
                      <a:pt x="45" y="117"/>
                    </a:moveTo>
                    <a:cubicBezTo>
                      <a:pt x="45" y="117"/>
                      <a:pt x="45" y="117"/>
                      <a:pt x="45" y="11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44374829-B51B-47BC-8BA8-33DF02B4B3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7800" y="409576"/>
                <a:ext cx="60325" cy="50800"/>
              </a:xfrm>
              <a:custGeom>
                <a:avLst/>
                <a:gdLst/>
                <a:ahLst/>
                <a:cxnLst>
                  <a:cxn ang="0">
                    <a:pos x="102" y="70"/>
                  </a:cxn>
                  <a:cxn ang="0">
                    <a:pos x="66" y="18"/>
                  </a:cxn>
                  <a:cxn ang="0">
                    <a:pos x="0" y="9"/>
                  </a:cxn>
                  <a:cxn ang="0">
                    <a:pos x="37" y="66"/>
                  </a:cxn>
                  <a:cxn ang="0">
                    <a:pos x="102" y="70"/>
                  </a:cxn>
                  <a:cxn ang="0">
                    <a:pos x="102" y="70"/>
                  </a:cxn>
                  <a:cxn ang="0">
                    <a:pos x="102" y="70"/>
                  </a:cxn>
                </a:cxnLst>
                <a:rect l="0" t="0" r="r" b="b"/>
                <a:pathLst>
                  <a:path w="102" h="84">
                    <a:moveTo>
                      <a:pt x="102" y="70"/>
                    </a:moveTo>
                    <a:cubicBezTo>
                      <a:pt x="102" y="70"/>
                      <a:pt x="100" y="37"/>
                      <a:pt x="66" y="18"/>
                    </a:cubicBezTo>
                    <a:cubicBezTo>
                      <a:pt x="32" y="0"/>
                      <a:pt x="0" y="9"/>
                      <a:pt x="0" y="9"/>
                    </a:cubicBezTo>
                    <a:cubicBezTo>
                      <a:pt x="0" y="9"/>
                      <a:pt x="4" y="48"/>
                      <a:pt x="37" y="66"/>
                    </a:cubicBezTo>
                    <a:cubicBezTo>
                      <a:pt x="70" y="84"/>
                      <a:pt x="102" y="70"/>
                      <a:pt x="102" y="70"/>
                    </a:cubicBezTo>
                    <a:close/>
                    <a:moveTo>
                      <a:pt x="102" y="70"/>
                    </a:moveTo>
                    <a:cubicBezTo>
                      <a:pt x="102" y="70"/>
                      <a:pt x="102" y="70"/>
                      <a:pt x="102" y="7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B38F69DB-771F-416B-8C0D-D1EAE221F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375" y="458788"/>
                <a:ext cx="66675" cy="44450"/>
              </a:xfrm>
              <a:custGeom>
                <a:avLst/>
                <a:gdLst/>
                <a:ahLst/>
                <a:cxnLst>
                  <a:cxn ang="0">
                    <a:pos x="112" y="53"/>
                  </a:cxn>
                  <a:cxn ang="0">
                    <a:pos x="66" y="10"/>
                  </a:cxn>
                  <a:cxn ang="0">
                    <a:pos x="0" y="16"/>
                  </a:cxn>
                  <a:cxn ang="0">
                    <a:pos x="48" y="64"/>
                  </a:cxn>
                  <a:cxn ang="0">
                    <a:pos x="112" y="53"/>
                  </a:cxn>
                  <a:cxn ang="0">
                    <a:pos x="112" y="53"/>
                  </a:cxn>
                  <a:cxn ang="0">
                    <a:pos x="112" y="53"/>
                  </a:cxn>
                </a:cxnLst>
                <a:rect l="0" t="0" r="r" b="b"/>
                <a:pathLst>
                  <a:path w="112" h="74">
                    <a:moveTo>
                      <a:pt x="112" y="53"/>
                    </a:moveTo>
                    <a:cubicBezTo>
                      <a:pt x="112" y="53"/>
                      <a:pt x="103" y="21"/>
                      <a:pt x="66" y="10"/>
                    </a:cubicBezTo>
                    <a:cubicBezTo>
                      <a:pt x="29" y="0"/>
                      <a:pt x="0" y="16"/>
                      <a:pt x="0" y="16"/>
                    </a:cubicBezTo>
                    <a:cubicBezTo>
                      <a:pt x="0" y="16"/>
                      <a:pt x="12" y="53"/>
                      <a:pt x="48" y="64"/>
                    </a:cubicBezTo>
                    <a:cubicBezTo>
                      <a:pt x="84" y="74"/>
                      <a:pt x="112" y="53"/>
                      <a:pt x="112" y="53"/>
                    </a:cubicBezTo>
                    <a:close/>
                    <a:moveTo>
                      <a:pt x="112" y="53"/>
                    </a:moveTo>
                    <a:cubicBezTo>
                      <a:pt x="112" y="53"/>
                      <a:pt x="112" y="53"/>
                      <a:pt x="112" y="5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23756C78-2C88-42B1-B1AA-E46A7BD937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1300" y="501651"/>
                <a:ext cx="69850" cy="34925"/>
              </a:xfrm>
              <a:custGeom>
                <a:avLst/>
                <a:gdLst/>
                <a:ahLst/>
                <a:cxnLst>
                  <a:cxn ang="0">
                    <a:pos x="118" y="27"/>
                  </a:cxn>
                  <a:cxn ang="0">
                    <a:pos x="61" y="1"/>
                  </a:cxn>
                  <a:cxn ang="0">
                    <a:pos x="0" y="27"/>
                  </a:cxn>
                  <a:cxn ang="0">
                    <a:pos x="60" y="57"/>
                  </a:cxn>
                  <a:cxn ang="0">
                    <a:pos x="118" y="27"/>
                  </a:cxn>
                  <a:cxn ang="0">
                    <a:pos x="118" y="27"/>
                  </a:cxn>
                  <a:cxn ang="0">
                    <a:pos x="118" y="27"/>
                  </a:cxn>
                </a:cxnLst>
                <a:rect l="0" t="0" r="r" b="b"/>
                <a:pathLst>
                  <a:path w="118" h="58">
                    <a:moveTo>
                      <a:pt x="118" y="27"/>
                    </a:moveTo>
                    <a:cubicBezTo>
                      <a:pt x="118" y="27"/>
                      <a:pt x="100" y="0"/>
                      <a:pt x="61" y="1"/>
                    </a:cubicBezTo>
                    <a:cubicBezTo>
                      <a:pt x="23" y="2"/>
                      <a:pt x="0" y="27"/>
                      <a:pt x="0" y="27"/>
                    </a:cubicBezTo>
                    <a:cubicBezTo>
                      <a:pt x="0" y="27"/>
                      <a:pt x="22" y="58"/>
                      <a:pt x="60" y="57"/>
                    </a:cubicBezTo>
                    <a:cubicBezTo>
                      <a:pt x="98" y="56"/>
                      <a:pt x="118" y="27"/>
                      <a:pt x="118" y="27"/>
                    </a:cubicBezTo>
                    <a:close/>
                    <a:moveTo>
                      <a:pt x="118" y="27"/>
                    </a:moveTo>
                    <a:cubicBezTo>
                      <a:pt x="118" y="27"/>
                      <a:pt x="118" y="27"/>
                      <a:pt x="118" y="2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id="{0A3F6CA3-F3D9-4804-ABB6-F376A28612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688" y="525463"/>
                <a:ext cx="69850" cy="39688"/>
              </a:xfrm>
              <a:custGeom>
                <a:avLst/>
                <a:gdLst/>
                <a:ahLst/>
                <a:cxnLst>
                  <a:cxn ang="0">
                    <a:pos x="57" y="5"/>
                  </a:cxn>
                  <a:cxn ang="0">
                    <a:pos x="0" y="39"/>
                  </a:cxn>
                  <a:cxn ang="0">
                    <a:pos x="63" y="62"/>
                  </a:cxn>
                  <a:cxn ang="0">
                    <a:pos x="117" y="25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7" y="5"/>
                  </a:cxn>
                </a:cxnLst>
                <a:rect l="0" t="0" r="r" b="b"/>
                <a:pathLst>
                  <a:path w="117" h="67">
                    <a:moveTo>
                      <a:pt x="57" y="5"/>
                    </a:moveTo>
                    <a:cubicBezTo>
                      <a:pt x="19" y="11"/>
                      <a:pt x="0" y="39"/>
                      <a:pt x="0" y="39"/>
                    </a:cubicBezTo>
                    <a:cubicBezTo>
                      <a:pt x="0" y="39"/>
                      <a:pt x="26" y="67"/>
                      <a:pt x="63" y="62"/>
                    </a:cubicBezTo>
                    <a:cubicBezTo>
                      <a:pt x="100" y="56"/>
                      <a:pt x="117" y="25"/>
                      <a:pt x="117" y="25"/>
                    </a:cubicBezTo>
                    <a:cubicBezTo>
                      <a:pt x="117" y="25"/>
                      <a:pt x="96" y="0"/>
                      <a:pt x="57" y="5"/>
                    </a:cubicBezTo>
                    <a:close/>
                    <a:moveTo>
                      <a:pt x="57" y="5"/>
                    </a:moveTo>
                    <a:cubicBezTo>
                      <a:pt x="57" y="5"/>
                      <a:pt x="57" y="5"/>
                      <a:pt x="57" y="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:a16="http://schemas.microsoft.com/office/drawing/2014/main" id="{F672430A-007E-4A6F-8323-B31F17446F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0663" y="368301"/>
                <a:ext cx="184150" cy="17621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" y="0"/>
                  </a:cxn>
                  <a:cxn ang="0">
                    <a:pos x="301" y="290"/>
                  </a:cxn>
                  <a:cxn ang="0">
                    <a:pos x="306" y="272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06" h="290">
                    <a:moveTo>
                      <a:pt x="2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201"/>
                      <a:pt x="301" y="290"/>
                    </a:cubicBezTo>
                    <a:cubicBezTo>
                      <a:pt x="306" y="272"/>
                      <a:pt x="306" y="272"/>
                      <a:pt x="306" y="272"/>
                    </a:cubicBezTo>
                    <a:cubicBezTo>
                      <a:pt x="19" y="188"/>
                      <a:pt x="22" y="8"/>
                      <a:pt x="22" y="0"/>
                    </a:cubicBezTo>
                    <a:close/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E2277798-FF70-4854-B60D-58EE0708E7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7063" y="355601"/>
                <a:ext cx="57150" cy="53975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69" y="64"/>
                  </a:cxn>
                  <a:cxn ang="0">
                    <a:pos x="87" y="0"/>
                  </a:cxn>
                  <a:cxn ang="0">
                    <a:pos x="27" y="27"/>
                  </a:cxn>
                  <a:cxn ang="0">
                    <a:pos x="8" y="87"/>
                  </a:cxn>
                  <a:cxn ang="0">
                    <a:pos x="8" y="87"/>
                  </a:cxn>
                  <a:cxn ang="0">
                    <a:pos x="8" y="87"/>
                  </a:cxn>
                </a:cxnLst>
                <a:rect l="0" t="0" r="r" b="b"/>
                <a:pathLst>
                  <a:path w="95" h="91">
                    <a:moveTo>
                      <a:pt x="8" y="87"/>
                    </a:moveTo>
                    <a:cubicBezTo>
                      <a:pt x="8" y="87"/>
                      <a:pt x="43" y="91"/>
                      <a:pt x="69" y="64"/>
                    </a:cubicBezTo>
                    <a:cubicBezTo>
                      <a:pt x="95" y="37"/>
                      <a:pt x="87" y="0"/>
                      <a:pt x="87" y="0"/>
                    </a:cubicBezTo>
                    <a:cubicBezTo>
                      <a:pt x="87" y="0"/>
                      <a:pt x="54" y="0"/>
                      <a:pt x="27" y="27"/>
                    </a:cubicBezTo>
                    <a:cubicBezTo>
                      <a:pt x="0" y="55"/>
                      <a:pt x="8" y="87"/>
                      <a:pt x="8" y="87"/>
                    </a:cubicBezTo>
                    <a:close/>
                    <a:moveTo>
                      <a:pt x="8" y="87"/>
                    </a:moveTo>
                    <a:cubicBezTo>
                      <a:pt x="8" y="87"/>
                      <a:pt x="8" y="87"/>
                      <a:pt x="8" y="8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F640061D-C556-4E13-AE88-CD8F02F83F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9913" y="333376"/>
                <a:ext cx="41275" cy="69850"/>
              </a:xfrm>
              <a:custGeom>
                <a:avLst/>
                <a:gdLst/>
                <a:ahLst/>
                <a:cxnLst>
                  <a:cxn ang="0">
                    <a:pos x="6" y="64"/>
                  </a:cxn>
                  <a:cxn ang="0">
                    <a:pos x="43" y="118"/>
                  </a:cxn>
                  <a:cxn ang="0">
                    <a:pos x="62" y="58"/>
                  </a:cxn>
                  <a:cxn ang="0">
                    <a:pos x="29" y="0"/>
                  </a:cxn>
                  <a:cxn ang="0">
                    <a:pos x="6" y="64"/>
                  </a:cxn>
                  <a:cxn ang="0">
                    <a:pos x="6" y="64"/>
                  </a:cxn>
                  <a:cxn ang="0">
                    <a:pos x="6" y="64"/>
                  </a:cxn>
                </a:cxnLst>
                <a:rect l="0" t="0" r="r" b="b"/>
                <a:pathLst>
                  <a:path w="68" h="118">
                    <a:moveTo>
                      <a:pt x="6" y="64"/>
                    </a:moveTo>
                    <a:cubicBezTo>
                      <a:pt x="12" y="101"/>
                      <a:pt x="43" y="118"/>
                      <a:pt x="43" y="118"/>
                    </a:cubicBezTo>
                    <a:cubicBezTo>
                      <a:pt x="43" y="118"/>
                      <a:pt x="68" y="96"/>
                      <a:pt x="62" y="58"/>
                    </a:cubicBezTo>
                    <a:cubicBezTo>
                      <a:pt x="56" y="20"/>
                      <a:pt x="29" y="0"/>
                      <a:pt x="29" y="0"/>
                    </a:cubicBezTo>
                    <a:cubicBezTo>
                      <a:pt x="29" y="0"/>
                      <a:pt x="0" y="26"/>
                      <a:pt x="6" y="64"/>
                    </a:cubicBezTo>
                    <a:close/>
                    <a:moveTo>
                      <a:pt x="6" y="64"/>
                    </a:moveTo>
                    <a:cubicBezTo>
                      <a:pt x="6" y="64"/>
                      <a:pt x="6" y="64"/>
                      <a:pt x="6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F8DD4BD0-0E34-4010-AE21-69C6EE2943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9275" y="388938"/>
                <a:ext cx="34925" cy="71438"/>
              </a:xfrm>
              <a:custGeom>
                <a:avLst/>
                <a:gdLst/>
                <a:ahLst/>
                <a:cxnLst>
                  <a:cxn ang="0">
                    <a:pos x="1" y="60"/>
                  </a:cxn>
                  <a:cxn ang="0">
                    <a:pos x="30" y="119"/>
                  </a:cxn>
                  <a:cxn ang="0">
                    <a:pos x="57" y="62"/>
                  </a:cxn>
                  <a:cxn ang="0">
                    <a:pos x="32" y="0"/>
                  </a:cxn>
                  <a:cxn ang="0">
                    <a:pos x="1" y="60"/>
                  </a:cxn>
                  <a:cxn ang="0">
                    <a:pos x="1" y="60"/>
                  </a:cxn>
                  <a:cxn ang="0">
                    <a:pos x="1" y="60"/>
                  </a:cxn>
                </a:cxnLst>
                <a:rect l="0" t="0" r="r" b="b"/>
                <a:pathLst>
                  <a:path w="58" h="119">
                    <a:moveTo>
                      <a:pt x="1" y="60"/>
                    </a:moveTo>
                    <a:cubicBezTo>
                      <a:pt x="2" y="97"/>
                      <a:pt x="30" y="119"/>
                      <a:pt x="30" y="119"/>
                    </a:cubicBezTo>
                    <a:cubicBezTo>
                      <a:pt x="30" y="119"/>
                      <a:pt x="58" y="100"/>
                      <a:pt x="57" y="62"/>
                    </a:cubicBezTo>
                    <a:cubicBezTo>
                      <a:pt x="57" y="23"/>
                      <a:pt x="32" y="0"/>
                      <a:pt x="32" y="0"/>
                    </a:cubicBezTo>
                    <a:cubicBezTo>
                      <a:pt x="32" y="0"/>
                      <a:pt x="0" y="22"/>
                      <a:pt x="1" y="60"/>
                    </a:cubicBezTo>
                    <a:close/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B9713BB1-3F8C-41C8-B060-23B7590479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9588" y="422276"/>
                <a:ext cx="36513" cy="69850"/>
              </a:xfrm>
              <a:custGeom>
                <a:avLst/>
                <a:gdLst/>
                <a:ahLst/>
                <a:cxnLst>
                  <a:cxn ang="0">
                    <a:pos x="3" y="56"/>
                  </a:cxn>
                  <a:cxn ang="0">
                    <a:pos x="27" y="117"/>
                  </a:cxn>
                  <a:cxn ang="0">
                    <a:pos x="59" y="63"/>
                  </a:cxn>
                  <a:cxn ang="0">
                    <a:pos x="40" y="0"/>
                  </a:cxn>
                  <a:cxn ang="0">
                    <a:pos x="3" y="56"/>
                  </a:cxn>
                  <a:cxn ang="0">
                    <a:pos x="3" y="56"/>
                  </a:cxn>
                  <a:cxn ang="0">
                    <a:pos x="3" y="56"/>
                  </a:cxn>
                </a:cxnLst>
                <a:rect l="0" t="0" r="r" b="b"/>
                <a:pathLst>
                  <a:path w="62" h="117">
                    <a:moveTo>
                      <a:pt x="3" y="56"/>
                    </a:moveTo>
                    <a:cubicBezTo>
                      <a:pt x="0" y="94"/>
                      <a:pt x="27" y="117"/>
                      <a:pt x="27" y="117"/>
                    </a:cubicBezTo>
                    <a:cubicBezTo>
                      <a:pt x="27" y="117"/>
                      <a:pt x="56" y="102"/>
                      <a:pt x="59" y="63"/>
                    </a:cubicBezTo>
                    <a:cubicBezTo>
                      <a:pt x="62" y="25"/>
                      <a:pt x="40" y="0"/>
                      <a:pt x="40" y="0"/>
                    </a:cubicBezTo>
                    <a:cubicBezTo>
                      <a:pt x="40" y="0"/>
                      <a:pt x="6" y="19"/>
                      <a:pt x="3" y="56"/>
                    </a:cubicBezTo>
                    <a:close/>
                    <a:moveTo>
                      <a:pt x="3" y="56"/>
                    </a:moveTo>
                    <a:cubicBezTo>
                      <a:pt x="3" y="56"/>
                      <a:pt x="3" y="56"/>
                      <a:pt x="3" y="5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CF2E3048-1BCA-43B7-81E3-55DD86F303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0375" y="455613"/>
                <a:ext cx="47625" cy="65088"/>
              </a:xfrm>
              <a:custGeom>
                <a:avLst/>
                <a:gdLst/>
                <a:ahLst/>
                <a:cxnLst>
                  <a:cxn ang="0">
                    <a:pos x="13" y="43"/>
                  </a:cxn>
                  <a:cxn ang="0">
                    <a:pos x="18" y="109"/>
                  </a:cxn>
                  <a:cxn ang="0">
                    <a:pos x="64" y="66"/>
                  </a:cxn>
                  <a:cxn ang="0">
                    <a:pos x="64" y="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3" y="43"/>
                  </a:cxn>
                </a:cxnLst>
                <a:rect l="0" t="0" r="r" b="b"/>
                <a:pathLst>
                  <a:path w="78" h="109">
                    <a:moveTo>
                      <a:pt x="13" y="43"/>
                    </a:moveTo>
                    <a:cubicBezTo>
                      <a:pt x="0" y="78"/>
                      <a:pt x="18" y="109"/>
                      <a:pt x="18" y="109"/>
                    </a:cubicBezTo>
                    <a:cubicBezTo>
                      <a:pt x="18" y="109"/>
                      <a:pt x="51" y="102"/>
                      <a:pt x="64" y="66"/>
                    </a:cubicBezTo>
                    <a:cubicBezTo>
                      <a:pt x="78" y="30"/>
                      <a:pt x="64" y="0"/>
                      <a:pt x="64" y="0"/>
                    </a:cubicBezTo>
                    <a:cubicBezTo>
                      <a:pt x="64" y="0"/>
                      <a:pt x="27" y="8"/>
                      <a:pt x="13" y="43"/>
                    </a:cubicBezTo>
                    <a:close/>
                    <a:moveTo>
                      <a:pt x="13" y="43"/>
                    </a:moveTo>
                    <a:cubicBezTo>
                      <a:pt x="13" y="43"/>
                      <a:pt x="13" y="43"/>
                      <a:pt x="13" y="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97374344-30C7-4D1A-B616-642E6AE7AC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9600" y="287338"/>
                <a:ext cx="41275" cy="71438"/>
              </a:xfrm>
              <a:custGeom>
                <a:avLst/>
                <a:gdLst/>
                <a:ahLst/>
                <a:cxnLst>
                  <a:cxn ang="0">
                    <a:pos x="63" y="64"/>
                  </a:cxn>
                  <a:cxn ang="0">
                    <a:pos x="42" y="0"/>
                  </a:cxn>
                  <a:cxn ang="0">
                    <a:pos x="7" y="56"/>
                  </a:cxn>
                  <a:cxn ang="0">
                    <a:pos x="24" y="117"/>
                  </a:cxn>
                  <a:cxn ang="0">
                    <a:pos x="63" y="64"/>
                  </a:cxn>
                  <a:cxn ang="0">
                    <a:pos x="63" y="64"/>
                  </a:cxn>
                  <a:cxn ang="0">
                    <a:pos x="63" y="64"/>
                  </a:cxn>
                </a:cxnLst>
                <a:rect l="0" t="0" r="r" b="b"/>
                <a:pathLst>
                  <a:path w="69" h="117">
                    <a:moveTo>
                      <a:pt x="63" y="64"/>
                    </a:moveTo>
                    <a:cubicBezTo>
                      <a:pt x="69" y="27"/>
                      <a:pt x="42" y="0"/>
                      <a:pt x="42" y="0"/>
                    </a:cubicBezTo>
                    <a:cubicBezTo>
                      <a:pt x="42" y="0"/>
                      <a:pt x="14" y="18"/>
                      <a:pt x="7" y="56"/>
                    </a:cubicBezTo>
                    <a:cubicBezTo>
                      <a:pt x="0" y="94"/>
                      <a:pt x="24" y="117"/>
                      <a:pt x="24" y="117"/>
                    </a:cubicBezTo>
                    <a:cubicBezTo>
                      <a:pt x="24" y="117"/>
                      <a:pt x="56" y="101"/>
                      <a:pt x="63" y="64"/>
                    </a:cubicBezTo>
                    <a:close/>
                    <a:moveTo>
                      <a:pt x="63" y="64"/>
                    </a:moveTo>
                    <a:cubicBezTo>
                      <a:pt x="63" y="64"/>
                      <a:pt x="63" y="64"/>
                      <a:pt x="63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24">
                <a:extLst>
                  <a:ext uri="{FF2B5EF4-FFF2-40B4-BE49-F238E27FC236}">
                    <a16:creationId xmlns:a16="http://schemas.microsoft.com/office/drawing/2014/main" id="{D2479B15-64A9-480A-B971-3AF5CF813E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1188" y="409576"/>
                <a:ext cx="61913" cy="50800"/>
              </a:xfrm>
              <a:custGeom>
                <a:avLst/>
                <a:gdLst/>
                <a:ahLst/>
                <a:cxnLst>
                  <a:cxn ang="0">
                    <a:pos x="36" y="18"/>
                  </a:cxn>
                  <a:cxn ang="0">
                    <a:pos x="0" y="70"/>
                  </a:cxn>
                  <a:cxn ang="0">
                    <a:pos x="66" y="66"/>
                  </a:cxn>
                  <a:cxn ang="0">
                    <a:pos x="102" y="10"/>
                  </a:cxn>
                  <a:cxn ang="0">
                    <a:pos x="36" y="18"/>
                  </a:cxn>
                  <a:cxn ang="0">
                    <a:pos x="36" y="18"/>
                  </a:cxn>
                  <a:cxn ang="0">
                    <a:pos x="36" y="18"/>
                  </a:cxn>
                </a:cxnLst>
                <a:rect l="0" t="0" r="r" b="b"/>
                <a:pathLst>
                  <a:path w="102" h="84">
                    <a:moveTo>
                      <a:pt x="36" y="18"/>
                    </a:moveTo>
                    <a:cubicBezTo>
                      <a:pt x="2" y="37"/>
                      <a:pt x="0" y="70"/>
                      <a:pt x="0" y="70"/>
                    </a:cubicBezTo>
                    <a:cubicBezTo>
                      <a:pt x="0" y="70"/>
                      <a:pt x="33" y="84"/>
                      <a:pt x="66" y="66"/>
                    </a:cubicBezTo>
                    <a:cubicBezTo>
                      <a:pt x="99" y="48"/>
                      <a:pt x="102" y="10"/>
                      <a:pt x="102" y="10"/>
                    </a:cubicBezTo>
                    <a:cubicBezTo>
                      <a:pt x="102" y="10"/>
                      <a:pt x="70" y="0"/>
                      <a:pt x="36" y="18"/>
                    </a:cubicBezTo>
                    <a:close/>
                    <a:moveTo>
                      <a:pt x="36" y="18"/>
                    </a:moveTo>
                    <a:cubicBezTo>
                      <a:pt x="36" y="18"/>
                      <a:pt x="36" y="18"/>
                      <a:pt x="36" y="1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25">
                <a:extLst>
                  <a:ext uri="{FF2B5EF4-FFF2-40B4-BE49-F238E27FC236}">
                    <a16:creationId xmlns:a16="http://schemas.microsoft.com/office/drawing/2014/main" id="{045AA3F2-E57B-4C21-9B2D-B66A575C94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7850" y="458788"/>
                <a:ext cx="68263" cy="44450"/>
              </a:xfrm>
              <a:custGeom>
                <a:avLst/>
                <a:gdLst/>
                <a:ahLst/>
                <a:cxnLst>
                  <a:cxn ang="0">
                    <a:pos x="46" y="10"/>
                  </a:cxn>
                  <a:cxn ang="0">
                    <a:pos x="0" y="53"/>
                  </a:cxn>
                  <a:cxn ang="0">
                    <a:pos x="65" y="64"/>
                  </a:cxn>
                  <a:cxn ang="0">
                    <a:pos x="113" y="1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6" y="10"/>
                  </a:cxn>
                </a:cxnLst>
                <a:rect l="0" t="0" r="r" b="b"/>
                <a:pathLst>
                  <a:path w="113" h="74">
                    <a:moveTo>
                      <a:pt x="46" y="10"/>
                    </a:moveTo>
                    <a:cubicBezTo>
                      <a:pt x="9" y="21"/>
                      <a:pt x="0" y="53"/>
                      <a:pt x="0" y="53"/>
                    </a:cubicBezTo>
                    <a:cubicBezTo>
                      <a:pt x="0" y="53"/>
                      <a:pt x="28" y="74"/>
                      <a:pt x="65" y="64"/>
                    </a:cubicBezTo>
                    <a:cubicBezTo>
                      <a:pt x="101" y="53"/>
                      <a:pt x="113" y="16"/>
                      <a:pt x="113" y="16"/>
                    </a:cubicBezTo>
                    <a:cubicBezTo>
                      <a:pt x="113" y="16"/>
                      <a:pt x="84" y="0"/>
                      <a:pt x="46" y="10"/>
                    </a:cubicBezTo>
                    <a:close/>
                    <a:moveTo>
                      <a:pt x="46" y="10"/>
                    </a:moveTo>
                    <a:cubicBezTo>
                      <a:pt x="46" y="10"/>
                      <a:pt x="46" y="10"/>
                      <a:pt x="46" y="1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26">
                <a:extLst>
                  <a:ext uri="{FF2B5EF4-FFF2-40B4-BE49-F238E27FC236}">
                    <a16:creationId xmlns:a16="http://schemas.microsoft.com/office/drawing/2014/main" id="{49ABA47E-5CA7-4BC4-99A0-29041BCCC1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9750" y="501651"/>
                <a:ext cx="69850" cy="34925"/>
              </a:xfrm>
              <a:custGeom>
                <a:avLst/>
                <a:gdLst/>
                <a:ahLst/>
                <a:cxnLst>
                  <a:cxn ang="0">
                    <a:pos x="57" y="1"/>
                  </a:cxn>
                  <a:cxn ang="0">
                    <a:pos x="0" y="27"/>
                  </a:cxn>
                  <a:cxn ang="0">
                    <a:pos x="58" y="57"/>
                  </a:cxn>
                  <a:cxn ang="0">
                    <a:pos x="118" y="27"/>
                  </a:cxn>
                  <a:cxn ang="0">
                    <a:pos x="57" y="1"/>
                  </a:cxn>
                  <a:cxn ang="0">
                    <a:pos x="57" y="1"/>
                  </a:cxn>
                  <a:cxn ang="0">
                    <a:pos x="57" y="1"/>
                  </a:cxn>
                </a:cxnLst>
                <a:rect l="0" t="0" r="r" b="b"/>
                <a:pathLst>
                  <a:path w="118" h="58">
                    <a:moveTo>
                      <a:pt x="57" y="1"/>
                    </a:moveTo>
                    <a:cubicBezTo>
                      <a:pt x="19" y="0"/>
                      <a:pt x="0" y="27"/>
                      <a:pt x="0" y="27"/>
                    </a:cubicBezTo>
                    <a:cubicBezTo>
                      <a:pt x="0" y="27"/>
                      <a:pt x="21" y="56"/>
                      <a:pt x="58" y="57"/>
                    </a:cubicBezTo>
                    <a:cubicBezTo>
                      <a:pt x="96" y="58"/>
                      <a:pt x="118" y="27"/>
                      <a:pt x="118" y="27"/>
                    </a:cubicBezTo>
                    <a:cubicBezTo>
                      <a:pt x="118" y="27"/>
                      <a:pt x="96" y="2"/>
                      <a:pt x="57" y="1"/>
                    </a:cubicBezTo>
                    <a:close/>
                    <a:moveTo>
                      <a:pt x="57" y="1"/>
                    </a:moveTo>
                    <a:cubicBezTo>
                      <a:pt x="57" y="1"/>
                      <a:pt x="57" y="1"/>
                      <a:pt x="57" y="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27">
                <a:extLst>
                  <a:ext uri="{FF2B5EF4-FFF2-40B4-BE49-F238E27FC236}">
                    <a16:creationId xmlns:a16="http://schemas.microsoft.com/office/drawing/2014/main" id="{67669CD6-0854-4CF2-81A2-A221CC7B2C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7363" y="525463"/>
                <a:ext cx="69850" cy="39688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0" y="25"/>
                  </a:cxn>
                  <a:cxn ang="0">
                    <a:pos x="54" y="62"/>
                  </a:cxn>
                  <a:cxn ang="0">
                    <a:pos x="118" y="39"/>
                  </a:cxn>
                  <a:cxn ang="0">
                    <a:pos x="60" y="6"/>
                  </a:cxn>
                  <a:cxn ang="0">
                    <a:pos x="60" y="6"/>
                  </a:cxn>
                  <a:cxn ang="0">
                    <a:pos x="60" y="6"/>
                  </a:cxn>
                </a:cxnLst>
                <a:rect l="0" t="0" r="r" b="b"/>
                <a:pathLst>
                  <a:path w="118" h="67">
                    <a:moveTo>
                      <a:pt x="60" y="6"/>
                    </a:moveTo>
                    <a:cubicBezTo>
                      <a:pt x="22" y="0"/>
                      <a:pt x="0" y="25"/>
                      <a:pt x="0" y="25"/>
                    </a:cubicBezTo>
                    <a:cubicBezTo>
                      <a:pt x="0" y="25"/>
                      <a:pt x="17" y="56"/>
                      <a:pt x="54" y="62"/>
                    </a:cubicBezTo>
                    <a:cubicBezTo>
                      <a:pt x="92" y="67"/>
                      <a:pt x="118" y="39"/>
                      <a:pt x="118" y="39"/>
                    </a:cubicBezTo>
                    <a:cubicBezTo>
                      <a:pt x="118" y="39"/>
                      <a:pt x="98" y="11"/>
                      <a:pt x="60" y="6"/>
                    </a:cubicBezTo>
                    <a:close/>
                    <a:moveTo>
                      <a:pt x="60" y="6"/>
                    </a:moveTo>
                    <a:cubicBezTo>
                      <a:pt x="60" y="6"/>
                      <a:pt x="60" y="6"/>
                      <a:pt x="60" y="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28">
                <a:extLst>
                  <a:ext uri="{FF2B5EF4-FFF2-40B4-BE49-F238E27FC236}">
                    <a16:creationId xmlns:a16="http://schemas.microsoft.com/office/drawing/2014/main" id="{33F1D028-84D8-43C5-A52E-ABD17E2E92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088" y="368301"/>
                <a:ext cx="184150" cy="176213"/>
              </a:xfrm>
              <a:custGeom>
                <a:avLst/>
                <a:gdLst/>
                <a:ahLst/>
                <a:cxnLst>
                  <a:cxn ang="0">
                    <a:pos x="303" y="0"/>
                  </a:cxn>
                  <a:cxn ang="0">
                    <a:pos x="285" y="1"/>
                  </a:cxn>
                  <a:cxn ang="0">
                    <a:pos x="0" y="272"/>
                  </a:cxn>
                  <a:cxn ang="0">
                    <a:pos x="5" y="290"/>
                  </a:cxn>
                  <a:cxn ang="0">
                    <a:pos x="303" y="0"/>
                  </a:cxn>
                  <a:cxn ang="0">
                    <a:pos x="303" y="0"/>
                  </a:cxn>
                  <a:cxn ang="0">
                    <a:pos x="303" y="0"/>
                  </a:cxn>
                </a:cxnLst>
                <a:rect l="0" t="0" r="r" b="b"/>
                <a:pathLst>
                  <a:path w="307" h="290">
                    <a:moveTo>
                      <a:pt x="303" y="0"/>
                    </a:moveTo>
                    <a:cubicBezTo>
                      <a:pt x="285" y="1"/>
                      <a:pt x="285" y="1"/>
                      <a:pt x="285" y="1"/>
                    </a:cubicBezTo>
                    <a:cubicBezTo>
                      <a:pt x="285" y="8"/>
                      <a:pt x="287" y="188"/>
                      <a:pt x="0" y="272"/>
                    </a:cubicBezTo>
                    <a:cubicBezTo>
                      <a:pt x="5" y="290"/>
                      <a:pt x="5" y="290"/>
                      <a:pt x="5" y="290"/>
                    </a:cubicBezTo>
                    <a:cubicBezTo>
                      <a:pt x="307" y="202"/>
                      <a:pt x="303" y="2"/>
                      <a:pt x="303" y="0"/>
                    </a:cubicBezTo>
                    <a:close/>
                    <a:moveTo>
                      <a:pt x="303" y="0"/>
                    </a:moveTo>
                    <a:cubicBezTo>
                      <a:pt x="303" y="0"/>
                      <a:pt x="303" y="0"/>
                      <a:pt x="30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6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44">
              <a:extLst>
                <a:ext uri="{FF2B5EF4-FFF2-40B4-BE49-F238E27FC236}">
                  <a16:creationId xmlns:a16="http://schemas.microsoft.com/office/drawing/2014/main" id="{A77304E7-1E78-4A79-9F63-4C767BBEBB8D}"/>
                </a:ext>
              </a:extLst>
            </p:cNvPr>
            <p:cNvSpPr txBox="1"/>
            <p:nvPr/>
          </p:nvSpPr>
          <p:spPr>
            <a:xfrm>
              <a:off x="1029117" y="2785651"/>
              <a:ext cx="2046266" cy="407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2" name="Rounded Rectangle 77">
              <a:extLst>
                <a:ext uri="{FF2B5EF4-FFF2-40B4-BE49-F238E27FC236}">
                  <a16:creationId xmlns:a16="http://schemas.microsoft.com/office/drawing/2014/main" id="{2A1FB639-1653-434C-98C7-F3DA0E15EFFB}"/>
                </a:ext>
              </a:extLst>
            </p:cNvPr>
            <p:cNvSpPr/>
            <p:nvPr/>
          </p:nvSpPr>
          <p:spPr>
            <a:xfrm>
              <a:off x="3493312" y="1854996"/>
              <a:ext cx="2500315" cy="2719194"/>
            </a:xfrm>
            <a:prstGeom prst="roundRect">
              <a:avLst>
                <a:gd name="adj" fmla="val 2745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entagon 78">
              <a:extLst>
                <a:ext uri="{FF2B5EF4-FFF2-40B4-BE49-F238E27FC236}">
                  <a16:creationId xmlns:a16="http://schemas.microsoft.com/office/drawing/2014/main" id="{7FAB79D4-29E2-42B7-A133-F9A00C0D3FC7}"/>
                </a:ext>
              </a:extLst>
            </p:cNvPr>
            <p:cNvSpPr/>
            <p:nvPr/>
          </p:nvSpPr>
          <p:spPr>
            <a:xfrm rot="5400000">
              <a:off x="4079855" y="1417421"/>
              <a:ext cx="1327228" cy="1456415"/>
            </a:xfrm>
            <a:prstGeom prst="homePlate">
              <a:avLst/>
            </a:prstGeom>
            <a:solidFill>
              <a:srgbClr val="DDB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47">
              <a:extLst>
                <a:ext uri="{FF2B5EF4-FFF2-40B4-BE49-F238E27FC236}">
                  <a16:creationId xmlns:a16="http://schemas.microsoft.com/office/drawing/2014/main" id="{0CD35FE5-EA51-48DA-94DC-2336DF4F9B48}"/>
                </a:ext>
              </a:extLst>
            </p:cNvPr>
            <p:cNvSpPr txBox="1"/>
            <p:nvPr/>
          </p:nvSpPr>
          <p:spPr>
            <a:xfrm>
              <a:off x="3715347" y="2785652"/>
              <a:ext cx="2046266" cy="407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5" name="Rounded Rectangle 105">
              <a:extLst>
                <a:ext uri="{FF2B5EF4-FFF2-40B4-BE49-F238E27FC236}">
                  <a16:creationId xmlns:a16="http://schemas.microsoft.com/office/drawing/2014/main" id="{76BD4E58-C42D-4D45-A9AD-B685507FEE0B}"/>
                </a:ext>
              </a:extLst>
            </p:cNvPr>
            <p:cNvSpPr/>
            <p:nvPr/>
          </p:nvSpPr>
          <p:spPr>
            <a:xfrm>
              <a:off x="6223541" y="1854996"/>
              <a:ext cx="2500315" cy="2719194"/>
            </a:xfrm>
            <a:prstGeom prst="roundRect">
              <a:avLst>
                <a:gd name="adj" fmla="val 2745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Pentagon 106">
              <a:extLst>
                <a:ext uri="{FF2B5EF4-FFF2-40B4-BE49-F238E27FC236}">
                  <a16:creationId xmlns:a16="http://schemas.microsoft.com/office/drawing/2014/main" id="{EA484642-C983-4FD2-8763-49C648762CDE}"/>
                </a:ext>
              </a:extLst>
            </p:cNvPr>
            <p:cNvSpPr/>
            <p:nvPr/>
          </p:nvSpPr>
          <p:spPr>
            <a:xfrm rot="5400000">
              <a:off x="6810085" y="1417421"/>
              <a:ext cx="1327228" cy="1456415"/>
            </a:xfrm>
            <a:prstGeom prst="homePlate">
              <a:avLst/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50">
              <a:extLst>
                <a:ext uri="{FF2B5EF4-FFF2-40B4-BE49-F238E27FC236}">
                  <a16:creationId xmlns:a16="http://schemas.microsoft.com/office/drawing/2014/main" id="{F43DB644-E54F-44FD-A6D6-7D3E2C2A9B9E}"/>
                </a:ext>
              </a:extLst>
            </p:cNvPr>
            <p:cNvSpPr txBox="1"/>
            <p:nvPr/>
          </p:nvSpPr>
          <p:spPr>
            <a:xfrm>
              <a:off x="6445576" y="2785652"/>
              <a:ext cx="2046266" cy="407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8" name="Rounded Rectangle 133">
              <a:extLst>
                <a:ext uri="{FF2B5EF4-FFF2-40B4-BE49-F238E27FC236}">
                  <a16:creationId xmlns:a16="http://schemas.microsoft.com/office/drawing/2014/main" id="{2433001F-30DC-4D8E-A242-FD1762685433}"/>
                </a:ext>
              </a:extLst>
            </p:cNvPr>
            <p:cNvSpPr/>
            <p:nvPr/>
          </p:nvSpPr>
          <p:spPr>
            <a:xfrm>
              <a:off x="8940800" y="1854996"/>
              <a:ext cx="2500315" cy="2719194"/>
            </a:xfrm>
            <a:prstGeom prst="roundRect">
              <a:avLst>
                <a:gd name="adj" fmla="val 2745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Pentagon 134">
              <a:extLst>
                <a:ext uri="{FF2B5EF4-FFF2-40B4-BE49-F238E27FC236}">
                  <a16:creationId xmlns:a16="http://schemas.microsoft.com/office/drawing/2014/main" id="{5CD7BEAD-21CC-4BF6-8C27-7224902A2112}"/>
                </a:ext>
              </a:extLst>
            </p:cNvPr>
            <p:cNvSpPr/>
            <p:nvPr/>
          </p:nvSpPr>
          <p:spPr>
            <a:xfrm rot="5400000">
              <a:off x="9527343" y="1417421"/>
              <a:ext cx="1327228" cy="1456415"/>
            </a:xfrm>
            <a:prstGeom prst="homePlate">
              <a:avLst/>
            </a:prstGeom>
            <a:solidFill>
              <a:srgbClr val="DDB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53">
              <a:extLst>
                <a:ext uri="{FF2B5EF4-FFF2-40B4-BE49-F238E27FC236}">
                  <a16:creationId xmlns:a16="http://schemas.microsoft.com/office/drawing/2014/main" id="{A25684B8-2209-4C6D-A5EA-8A9B4F830A61}"/>
                </a:ext>
              </a:extLst>
            </p:cNvPr>
            <p:cNvSpPr txBox="1"/>
            <p:nvPr/>
          </p:nvSpPr>
          <p:spPr>
            <a:xfrm>
              <a:off x="9162835" y="2785652"/>
              <a:ext cx="2046266" cy="4072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5F8F8DC6-F37F-4383-BB00-582602A92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6357" y="1735817"/>
              <a:ext cx="514225" cy="514225"/>
            </a:xfrm>
            <a:custGeom>
              <a:avLst/>
              <a:gdLst/>
              <a:ahLst/>
              <a:cxnLst>
                <a:cxn ang="0">
                  <a:pos x="1208" y="973"/>
                </a:cxn>
                <a:cxn ang="0">
                  <a:pos x="1199" y="1330"/>
                </a:cxn>
                <a:cxn ang="0">
                  <a:pos x="1116" y="1322"/>
                </a:cxn>
                <a:cxn ang="0">
                  <a:pos x="1067" y="1095"/>
                </a:cxn>
                <a:cxn ang="0">
                  <a:pos x="1060" y="1095"/>
                </a:cxn>
                <a:cxn ang="0">
                  <a:pos x="1046" y="1026"/>
                </a:cxn>
                <a:cxn ang="0">
                  <a:pos x="1157" y="965"/>
                </a:cxn>
                <a:cxn ang="0">
                  <a:pos x="1199" y="964"/>
                </a:cxn>
                <a:cxn ang="0">
                  <a:pos x="962" y="1157"/>
                </a:cxn>
                <a:cxn ang="0">
                  <a:pos x="941" y="1303"/>
                </a:cxn>
                <a:cxn ang="0">
                  <a:pos x="740" y="1320"/>
                </a:cxn>
                <a:cxn ang="0">
                  <a:pos x="742" y="1249"/>
                </a:cxn>
                <a:cxn ang="0">
                  <a:pos x="754" y="1242"/>
                </a:cxn>
                <a:cxn ang="0">
                  <a:pos x="874" y="1247"/>
                </a:cxn>
                <a:cxn ang="0">
                  <a:pos x="873" y="1191"/>
                </a:cxn>
                <a:cxn ang="0">
                  <a:pos x="799" y="1167"/>
                </a:cxn>
                <a:cxn ang="0">
                  <a:pos x="807" y="1097"/>
                </a:cxn>
                <a:cxn ang="0">
                  <a:pos x="873" y="1061"/>
                </a:cxn>
                <a:cxn ang="0">
                  <a:pos x="832" y="1038"/>
                </a:cxn>
                <a:cxn ang="0">
                  <a:pos x="756" y="1054"/>
                </a:cxn>
                <a:cxn ang="0">
                  <a:pos x="744" y="987"/>
                </a:cxn>
                <a:cxn ang="0">
                  <a:pos x="852" y="958"/>
                </a:cxn>
                <a:cxn ang="0">
                  <a:pos x="973" y="1042"/>
                </a:cxn>
                <a:cxn ang="0">
                  <a:pos x="1432" y="544"/>
                </a:cxn>
                <a:cxn ang="0">
                  <a:pos x="1322" y="527"/>
                </a:cxn>
                <a:cxn ang="0">
                  <a:pos x="1299" y="634"/>
                </a:cxn>
                <a:cxn ang="0">
                  <a:pos x="1144" y="634"/>
                </a:cxn>
                <a:cxn ang="0">
                  <a:pos x="1122" y="527"/>
                </a:cxn>
                <a:cxn ang="0">
                  <a:pos x="838" y="570"/>
                </a:cxn>
                <a:cxn ang="0">
                  <a:pos x="738" y="664"/>
                </a:cxn>
                <a:cxn ang="0">
                  <a:pos x="638" y="570"/>
                </a:cxn>
                <a:cxn ang="0">
                  <a:pos x="544" y="527"/>
                </a:cxn>
                <a:cxn ang="0">
                  <a:pos x="527" y="727"/>
                </a:cxn>
                <a:cxn ang="0">
                  <a:pos x="1414" y="744"/>
                </a:cxn>
                <a:cxn ang="0">
                  <a:pos x="1432" y="544"/>
                </a:cxn>
                <a:cxn ang="0">
                  <a:pos x="1414" y="807"/>
                </a:cxn>
                <a:cxn ang="0">
                  <a:pos x="527" y="824"/>
                </a:cxn>
                <a:cxn ang="0">
                  <a:pos x="544" y="1467"/>
                </a:cxn>
                <a:cxn ang="0">
                  <a:pos x="1432" y="1449"/>
                </a:cxn>
                <a:cxn ang="0">
                  <a:pos x="697" y="570"/>
                </a:cxn>
                <a:cxn ang="0">
                  <a:pos x="779" y="570"/>
                </a:cxn>
                <a:cxn ang="0">
                  <a:pos x="738" y="445"/>
                </a:cxn>
                <a:cxn ang="0">
                  <a:pos x="697" y="570"/>
                </a:cxn>
                <a:cxn ang="0">
                  <a:pos x="1222" y="607"/>
                </a:cxn>
                <a:cxn ang="0">
                  <a:pos x="1263" y="482"/>
                </a:cxn>
                <a:cxn ang="0">
                  <a:pos x="1179" y="482"/>
                </a:cxn>
                <a:cxn ang="0">
                  <a:pos x="979" y="0"/>
                </a:cxn>
                <a:cxn ang="0">
                  <a:pos x="1672" y="287"/>
                </a:cxn>
                <a:cxn ang="0">
                  <a:pos x="1958" y="979"/>
                </a:cxn>
                <a:cxn ang="0">
                  <a:pos x="1824" y="1474"/>
                </a:cxn>
                <a:cxn ang="0">
                  <a:pos x="1474" y="1824"/>
                </a:cxn>
                <a:cxn ang="0">
                  <a:pos x="979" y="1958"/>
                </a:cxn>
                <a:cxn ang="0">
                  <a:pos x="485" y="1824"/>
                </a:cxn>
                <a:cxn ang="0">
                  <a:pos x="134" y="1474"/>
                </a:cxn>
                <a:cxn ang="0">
                  <a:pos x="0" y="979"/>
                </a:cxn>
                <a:cxn ang="0">
                  <a:pos x="134" y="485"/>
                </a:cxn>
                <a:cxn ang="0">
                  <a:pos x="485" y="134"/>
                </a:cxn>
                <a:cxn ang="0">
                  <a:pos x="979" y="0"/>
                </a:cxn>
                <a:cxn ang="0">
                  <a:pos x="979" y="0"/>
                </a:cxn>
              </a:cxnLst>
              <a:rect l="0" t="0" r="r" b="b"/>
              <a:pathLst>
                <a:path w="1958" h="1958">
                  <a:moveTo>
                    <a:pt x="1199" y="964"/>
                  </a:moveTo>
                  <a:cubicBezTo>
                    <a:pt x="1205" y="964"/>
                    <a:pt x="1208" y="967"/>
                    <a:pt x="1208" y="973"/>
                  </a:cubicBezTo>
                  <a:cubicBezTo>
                    <a:pt x="1208" y="1322"/>
                    <a:pt x="1208" y="1322"/>
                    <a:pt x="1208" y="1322"/>
                  </a:cubicBezTo>
                  <a:cubicBezTo>
                    <a:pt x="1208" y="1327"/>
                    <a:pt x="1205" y="1330"/>
                    <a:pt x="1199" y="1330"/>
                  </a:cubicBezTo>
                  <a:cubicBezTo>
                    <a:pt x="1124" y="1330"/>
                    <a:pt x="1124" y="1330"/>
                    <a:pt x="1124" y="1330"/>
                  </a:cubicBezTo>
                  <a:cubicBezTo>
                    <a:pt x="1119" y="1330"/>
                    <a:pt x="1116" y="1327"/>
                    <a:pt x="1116" y="1322"/>
                  </a:cubicBezTo>
                  <a:cubicBezTo>
                    <a:pt x="1116" y="1077"/>
                    <a:pt x="1116" y="1077"/>
                    <a:pt x="1116" y="1077"/>
                  </a:cubicBezTo>
                  <a:cubicBezTo>
                    <a:pt x="1067" y="1095"/>
                    <a:pt x="1067" y="1095"/>
                    <a:pt x="1067" y="1095"/>
                  </a:cubicBezTo>
                  <a:cubicBezTo>
                    <a:pt x="1065" y="1096"/>
                    <a:pt x="1063" y="1096"/>
                    <a:pt x="1062" y="1096"/>
                  </a:cubicBezTo>
                  <a:cubicBezTo>
                    <a:pt x="1062" y="1095"/>
                    <a:pt x="1061" y="1095"/>
                    <a:pt x="1060" y="1095"/>
                  </a:cubicBezTo>
                  <a:cubicBezTo>
                    <a:pt x="1057" y="1092"/>
                    <a:pt x="1056" y="1090"/>
                    <a:pt x="1056" y="1087"/>
                  </a:cubicBezTo>
                  <a:cubicBezTo>
                    <a:pt x="1046" y="1026"/>
                    <a:pt x="1046" y="1026"/>
                    <a:pt x="1046" y="1026"/>
                  </a:cubicBezTo>
                  <a:cubicBezTo>
                    <a:pt x="1046" y="1022"/>
                    <a:pt x="1048" y="1019"/>
                    <a:pt x="1052" y="1016"/>
                  </a:cubicBezTo>
                  <a:cubicBezTo>
                    <a:pt x="1157" y="965"/>
                    <a:pt x="1157" y="965"/>
                    <a:pt x="1157" y="965"/>
                  </a:cubicBezTo>
                  <a:cubicBezTo>
                    <a:pt x="1159" y="964"/>
                    <a:pt x="1160" y="964"/>
                    <a:pt x="1161" y="964"/>
                  </a:cubicBezTo>
                  <a:lnTo>
                    <a:pt x="1199" y="964"/>
                  </a:lnTo>
                  <a:close/>
                  <a:moveTo>
                    <a:pt x="915" y="1128"/>
                  </a:moveTo>
                  <a:cubicBezTo>
                    <a:pt x="932" y="1135"/>
                    <a:pt x="947" y="1144"/>
                    <a:pt x="962" y="1157"/>
                  </a:cubicBezTo>
                  <a:cubicBezTo>
                    <a:pt x="976" y="1170"/>
                    <a:pt x="983" y="1190"/>
                    <a:pt x="983" y="1216"/>
                  </a:cubicBezTo>
                  <a:cubicBezTo>
                    <a:pt x="983" y="1253"/>
                    <a:pt x="969" y="1282"/>
                    <a:pt x="941" y="1303"/>
                  </a:cubicBezTo>
                  <a:cubicBezTo>
                    <a:pt x="913" y="1325"/>
                    <a:pt x="875" y="1336"/>
                    <a:pt x="828" y="1336"/>
                  </a:cubicBezTo>
                  <a:cubicBezTo>
                    <a:pt x="797" y="1336"/>
                    <a:pt x="768" y="1330"/>
                    <a:pt x="740" y="1320"/>
                  </a:cubicBezTo>
                  <a:cubicBezTo>
                    <a:pt x="735" y="1317"/>
                    <a:pt x="733" y="1314"/>
                    <a:pt x="734" y="1310"/>
                  </a:cubicBezTo>
                  <a:cubicBezTo>
                    <a:pt x="742" y="1249"/>
                    <a:pt x="742" y="1249"/>
                    <a:pt x="742" y="1249"/>
                  </a:cubicBezTo>
                  <a:cubicBezTo>
                    <a:pt x="742" y="1247"/>
                    <a:pt x="744" y="1244"/>
                    <a:pt x="746" y="1242"/>
                  </a:cubicBezTo>
                  <a:cubicBezTo>
                    <a:pt x="754" y="1242"/>
                    <a:pt x="754" y="1242"/>
                    <a:pt x="754" y="1242"/>
                  </a:cubicBezTo>
                  <a:cubicBezTo>
                    <a:pt x="783" y="1252"/>
                    <a:pt x="810" y="1257"/>
                    <a:pt x="836" y="1257"/>
                  </a:cubicBezTo>
                  <a:cubicBezTo>
                    <a:pt x="852" y="1257"/>
                    <a:pt x="865" y="1254"/>
                    <a:pt x="874" y="1247"/>
                  </a:cubicBezTo>
                  <a:cubicBezTo>
                    <a:pt x="884" y="1239"/>
                    <a:pt x="889" y="1231"/>
                    <a:pt x="889" y="1220"/>
                  </a:cubicBezTo>
                  <a:cubicBezTo>
                    <a:pt x="889" y="1207"/>
                    <a:pt x="884" y="1197"/>
                    <a:pt x="873" y="1191"/>
                  </a:cubicBezTo>
                  <a:cubicBezTo>
                    <a:pt x="863" y="1184"/>
                    <a:pt x="841" y="1180"/>
                    <a:pt x="807" y="1177"/>
                  </a:cubicBezTo>
                  <a:cubicBezTo>
                    <a:pt x="802" y="1177"/>
                    <a:pt x="799" y="1174"/>
                    <a:pt x="799" y="1167"/>
                  </a:cubicBezTo>
                  <a:cubicBezTo>
                    <a:pt x="799" y="1106"/>
                    <a:pt x="799" y="1106"/>
                    <a:pt x="799" y="1106"/>
                  </a:cubicBezTo>
                  <a:cubicBezTo>
                    <a:pt x="799" y="1103"/>
                    <a:pt x="802" y="1099"/>
                    <a:pt x="807" y="1097"/>
                  </a:cubicBezTo>
                  <a:cubicBezTo>
                    <a:pt x="837" y="1094"/>
                    <a:pt x="855" y="1089"/>
                    <a:pt x="863" y="1082"/>
                  </a:cubicBezTo>
                  <a:cubicBezTo>
                    <a:pt x="870" y="1075"/>
                    <a:pt x="873" y="1068"/>
                    <a:pt x="873" y="1061"/>
                  </a:cubicBezTo>
                  <a:cubicBezTo>
                    <a:pt x="873" y="1056"/>
                    <a:pt x="872" y="1051"/>
                    <a:pt x="869" y="1046"/>
                  </a:cubicBezTo>
                  <a:cubicBezTo>
                    <a:pt x="865" y="1041"/>
                    <a:pt x="853" y="1038"/>
                    <a:pt x="832" y="1038"/>
                  </a:cubicBezTo>
                  <a:cubicBezTo>
                    <a:pt x="813" y="1038"/>
                    <a:pt x="791" y="1043"/>
                    <a:pt x="766" y="1054"/>
                  </a:cubicBezTo>
                  <a:cubicBezTo>
                    <a:pt x="762" y="1055"/>
                    <a:pt x="759" y="1055"/>
                    <a:pt x="756" y="1054"/>
                  </a:cubicBezTo>
                  <a:cubicBezTo>
                    <a:pt x="753" y="1054"/>
                    <a:pt x="752" y="1052"/>
                    <a:pt x="752" y="1048"/>
                  </a:cubicBezTo>
                  <a:cubicBezTo>
                    <a:pt x="744" y="987"/>
                    <a:pt x="744" y="987"/>
                    <a:pt x="744" y="987"/>
                  </a:cubicBezTo>
                  <a:cubicBezTo>
                    <a:pt x="743" y="984"/>
                    <a:pt x="744" y="981"/>
                    <a:pt x="748" y="977"/>
                  </a:cubicBezTo>
                  <a:cubicBezTo>
                    <a:pt x="778" y="964"/>
                    <a:pt x="813" y="958"/>
                    <a:pt x="852" y="958"/>
                  </a:cubicBezTo>
                  <a:cubicBezTo>
                    <a:pt x="888" y="958"/>
                    <a:pt x="918" y="965"/>
                    <a:pt x="940" y="981"/>
                  </a:cubicBezTo>
                  <a:cubicBezTo>
                    <a:pt x="962" y="997"/>
                    <a:pt x="973" y="1017"/>
                    <a:pt x="973" y="1042"/>
                  </a:cubicBezTo>
                  <a:cubicBezTo>
                    <a:pt x="973" y="1080"/>
                    <a:pt x="954" y="1108"/>
                    <a:pt x="915" y="1128"/>
                  </a:cubicBezTo>
                  <a:close/>
                  <a:moveTo>
                    <a:pt x="1432" y="544"/>
                  </a:moveTo>
                  <a:cubicBezTo>
                    <a:pt x="1432" y="533"/>
                    <a:pt x="1426" y="527"/>
                    <a:pt x="1414" y="527"/>
                  </a:cubicBezTo>
                  <a:cubicBezTo>
                    <a:pt x="1322" y="527"/>
                    <a:pt x="1322" y="527"/>
                    <a:pt x="1322" y="527"/>
                  </a:cubicBezTo>
                  <a:cubicBezTo>
                    <a:pt x="1322" y="570"/>
                    <a:pt x="1322" y="570"/>
                    <a:pt x="1322" y="570"/>
                  </a:cubicBezTo>
                  <a:cubicBezTo>
                    <a:pt x="1322" y="592"/>
                    <a:pt x="1314" y="613"/>
                    <a:pt x="1299" y="634"/>
                  </a:cubicBezTo>
                  <a:cubicBezTo>
                    <a:pt x="1284" y="654"/>
                    <a:pt x="1259" y="664"/>
                    <a:pt x="1222" y="664"/>
                  </a:cubicBezTo>
                  <a:cubicBezTo>
                    <a:pt x="1184" y="664"/>
                    <a:pt x="1158" y="654"/>
                    <a:pt x="1144" y="634"/>
                  </a:cubicBezTo>
                  <a:cubicBezTo>
                    <a:pt x="1129" y="613"/>
                    <a:pt x="1122" y="592"/>
                    <a:pt x="1122" y="570"/>
                  </a:cubicBezTo>
                  <a:cubicBezTo>
                    <a:pt x="1122" y="527"/>
                    <a:pt x="1122" y="527"/>
                    <a:pt x="1122" y="527"/>
                  </a:cubicBezTo>
                  <a:cubicBezTo>
                    <a:pt x="838" y="527"/>
                    <a:pt x="838" y="527"/>
                    <a:pt x="838" y="527"/>
                  </a:cubicBezTo>
                  <a:cubicBezTo>
                    <a:pt x="838" y="570"/>
                    <a:pt x="838" y="570"/>
                    <a:pt x="838" y="570"/>
                  </a:cubicBezTo>
                  <a:cubicBezTo>
                    <a:pt x="838" y="592"/>
                    <a:pt x="831" y="613"/>
                    <a:pt x="817" y="634"/>
                  </a:cubicBezTo>
                  <a:cubicBezTo>
                    <a:pt x="802" y="654"/>
                    <a:pt x="776" y="664"/>
                    <a:pt x="738" y="664"/>
                  </a:cubicBezTo>
                  <a:cubicBezTo>
                    <a:pt x="700" y="664"/>
                    <a:pt x="674" y="654"/>
                    <a:pt x="660" y="634"/>
                  </a:cubicBezTo>
                  <a:cubicBezTo>
                    <a:pt x="646" y="613"/>
                    <a:pt x="638" y="592"/>
                    <a:pt x="638" y="570"/>
                  </a:cubicBezTo>
                  <a:cubicBezTo>
                    <a:pt x="638" y="527"/>
                    <a:pt x="638" y="527"/>
                    <a:pt x="638" y="527"/>
                  </a:cubicBezTo>
                  <a:cubicBezTo>
                    <a:pt x="544" y="527"/>
                    <a:pt x="544" y="527"/>
                    <a:pt x="544" y="527"/>
                  </a:cubicBezTo>
                  <a:cubicBezTo>
                    <a:pt x="533" y="527"/>
                    <a:pt x="527" y="533"/>
                    <a:pt x="527" y="544"/>
                  </a:cubicBezTo>
                  <a:cubicBezTo>
                    <a:pt x="527" y="727"/>
                    <a:pt x="527" y="727"/>
                    <a:pt x="527" y="727"/>
                  </a:cubicBezTo>
                  <a:cubicBezTo>
                    <a:pt x="527" y="738"/>
                    <a:pt x="533" y="744"/>
                    <a:pt x="544" y="744"/>
                  </a:cubicBezTo>
                  <a:cubicBezTo>
                    <a:pt x="1414" y="744"/>
                    <a:pt x="1414" y="744"/>
                    <a:pt x="1414" y="744"/>
                  </a:cubicBezTo>
                  <a:cubicBezTo>
                    <a:pt x="1426" y="744"/>
                    <a:pt x="1432" y="738"/>
                    <a:pt x="1432" y="727"/>
                  </a:cubicBezTo>
                  <a:lnTo>
                    <a:pt x="1432" y="544"/>
                  </a:lnTo>
                  <a:close/>
                  <a:moveTo>
                    <a:pt x="1432" y="824"/>
                  </a:moveTo>
                  <a:cubicBezTo>
                    <a:pt x="1432" y="813"/>
                    <a:pt x="1426" y="807"/>
                    <a:pt x="1414" y="807"/>
                  </a:cubicBezTo>
                  <a:cubicBezTo>
                    <a:pt x="544" y="807"/>
                    <a:pt x="544" y="807"/>
                    <a:pt x="544" y="807"/>
                  </a:cubicBezTo>
                  <a:cubicBezTo>
                    <a:pt x="533" y="807"/>
                    <a:pt x="527" y="813"/>
                    <a:pt x="527" y="824"/>
                  </a:cubicBezTo>
                  <a:cubicBezTo>
                    <a:pt x="527" y="1449"/>
                    <a:pt x="527" y="1449"/>
                    <a:pt x="527" y="1449"/>
                  </a:cubicBezTo>
                  <a:cubicBezTo>
                    <a:pt x="527" y="1461"/>
                    <a:pt x="533" y="1467"/>
                    <a:pt x="544" y="1467"/>
                  </a:cubicBezTo>
                  <a:cubicBezTo>
                    <a:pt x="1414" y="1467"/>
                    <a:pt x="1414" y="1467"/>
                    <a:pt x="1414" y="1467"/>
                  </a:cubicBezTo>
                  <a:cubicBezTo>
                    <a:pt x="1426" y="1467"/>
                    <a:pt x="1432" y="1461"/>
                    <a:pt x="1432" y="1449"/>
                  </a:cubicBezTo>
                  <a:lnTo>
                    <a:pt x="1432" y="824"/>
                  </a:lnTo>
                  <a:close/>
                  <a:moveTo>
                    <a:pt x="697" y="570"/>
                  </a:moveTo>
                  <a:cubicBezTo>
                    <a:pt x="697" y="595"/>
                    <a:pt x="711" y="607"/>
                    <a:pt x="738" y="607"/>
                  </a:cubicBezTo>
                  <a:cubicBezTo>
                    <a:pt x="766" y="607"/>
                    <a:pt x="779" y="595"/>
                    <a:pt x="779" y="570"/>
                  </a:cubicBezTo>
                  <a:cubicBezTo>
                    <a:pt x="779" y="482"/>
                    <a:pt x="779" y="482"/>
                    <a:pt x="779" y="482"/>
                  </a:cubicBezTo>
                  <a:cubicBezTo>
                    <a:pt x="779" y="457"/>
                    <a:pt x="766" y="445"/>
                    <a:pt x="738" y="445"/>
                  </a:cubicBezTo>
                  <a:cubicBezTo>
                    <a:pt x="711" y="445"/>
                    <a:pt x="697" y="457"/>
                    <a:pt x="697" y="482"/>
                  </a:cubicBezTo>
                  <a:lnTo>
                    <a:pt x="697" y="570"/>
                  </a:lnTo>
                  <a:close/>
                  <a:moveTo>
                    <a:pt x="1179" y="570"/>
                  </a:moveTo>
                  <a:cubicBezTo>
                    <a:pt x="1179" y="595"/>
                    <a:pt x="1193" y="607"/>
                    <a:pt x="1222" y="607"/>
                  </a:cubicBezTo>
                  <a:cubicBezTo>
                    <a:pt x="1249" y="607"/>
                    <a:pt x="1263" y="595"/>
                    <a:pt x="1263" y="570"/>
                  </a:cubicBezTo>
                  <a:cubicBezTo>
                    <a:pt x="1263" y="482"/>
                    <a:pt x="1263" y="482"/>
                    <a:pt x="1263" y="482"/>
                  </a:cubicBezTo>
                  <a:cubicBezTo>
                    <a:pt x="1263" y="457"/>
                    <a:pt x="1249" y="445"/>
                    <a:pt x="1222" y="445"/>
                  </a:cubicBezTo>
                  <a:cubicBezTo>
                    <a:pt x="1193" y="445"/>
                    <a:pt x="1179" y="457"/>
                    <a:pt x="1179" y="482"/>
                  </a:cubicBezTo>
                  <a:lnTo>
                    <a:pt x="1179" y="570"/>
                  </a:lnTo>
                  <a:close/>
                  <a:moveTo>
                    <a:pt x="979" y="0"/>
                  </a:moveTo>
                  <a:cubicBezTo>
                    <a:pt x="1114" y="0"/>
                    <a:pt x="1241" y="26"/>
                    <a:pt x="1360" y="77"/>
                  </a:cubicBezTo>
                  <a:cubicBezTo>
                    <a:pt x="1480" y="129"/>
                    <a:pt x="1583" y="199"/>
                    <a:pt x="1672" y="287"/>
                  </a:cubicBezTo>
                  <a:cubicBezTo>
                    <a:pt x="1760" y="375"/>
                    <a:pt x="1829" y="479"/>
                    <a:pt x="1881" y="598"/>
                  </a:cubicBezTo>
                  <a:cubicBezTo>
                    <a:pt x="1933" y="718"/>
                    <a:pt x="1958" y="845"/>
                    <a:pt x="1958" y="979"/>
                  </a:cubicBezTo>
                  <a:cubicBezTo>
                    <a:pt x="1958" y="1069"/>
                    <a:pt x="1947" y="1156"/>
                    <a:pt x="1923" y="1240"/>
                  </a:cubicBezTo>
                  <a:cubicBezTo>
                    <a:pt x="1900" y="1323"/>
                    <a:pt x="1867" y="1401"/>
                    <a:pt x="1824" y="1474"/>
                  </a:cubicBezTo>
                  <a:cubicBezTo>
                    <a:pt x="1782" y="1546"/>
                    <a:pt x="1731" y="1612"/>
                    <a:pt x="1672" y="1672"/>
                  </a:cubicBezTo>
                  <a:cubicBezTo>
                    <a:pt x="1612" y="1731"/>
                    <a:pt x="1546" y="1782"/>
                    <a:pt x="1474" y="1824"/>
                  </a:cubicBezTo>
                  <a:cubicBezTo>
                    <a:pt x="1401" y="1867"/>
                    <a:pt x="1323" y="1900"/>
                    <a:pt x="1240" y="1923"/>
                  </a:cubicBezTo>
                  <a:cubicBezTo>
                    <a:pt x="1156" y="1947"/>
                    <a:pt x="1069" y="1958"/>
                    <a:pt x="979" y="1958"/>
                  </a:cubicBezTo>
                  <a:cubicBezTo>
                    <a:pt x="889" y="1958"/>
                    <a:pt x="802" y="1947"/>
                    <a:pt x="719" y="1923"/>
                  </a:cubicBezTo>
                  <a:cubicBezTo>
                    <a:pt x="635" y="1900"/>
                    <a:pt x="557" y="1867"/>
                    <a:pt x="485" y="1824"/>
                  </a:cubicBezTo>
                  <a:cubicBezTo>
                    <a:pt x="412" y="1782"/>
                    <a:pt x="346" y="1731"/>
                    <a:pt x="287" y="1672"/>
                  </a:cubicBezTo>
                  <a:cubicBezTo>
                    <a:pt x="228" y="1612"/>
                    <a:pt x="177" y="1546"/>
                    <a:pt x="134" y="1474"/>
                  </a:cubicBezTo>
                  <a:cubicBezTo>
                    <a:pt x="92" y="1401"/>
                    <a:pt x="59" y="1323"/>
                    <a:pt x="35" y="1240"/>
                  </a:cubicBezTo>
                  <a:cubicBezTo>
                    <a:pt x="12" y="1156"/>
                    <a:pt x="0" y="1069"/>
                    <a:pt x="0" y="979"/>
                  </a:cubicBezTo>
                  <a:cubicBezTo>
                    <a:pt x="0" y="889"/>
                    <a:pt x="12" y="802"/>
                    <a:pt x="35" y="719"/>
                  </a:cubicBezTo>
                  <a:cubicBezTo>
                    <a:pt x="59" y="635"/>
                    <a:pt x="92" y="557"/>
                    <a:pt x="134" y="485"/>
                  </a:cubicBezTo>
                  <a:cubicBezTo>
                    <a:pt x="177" y="412"/>
                    <a:pt x="228" y="346"/>
                    <a:pt x="287" y="287"/>
                  </a:cubicBezTo>
                  <a:cubicBezTo>
                    <a:pt x="346" y="227"/>
                    <a:pt x="412" y="177"/>
                    <a:pt x="485" y="134"/>
                  </a:cubicBezTo>
                  <a:cubicBezTo>
                    <a:pt x="557" y="92"/>
                    <a:pt x="635" y="59"/>
                    <a:pt x="719" y="35"/>
                  </a:cubicBezTo>
                  <a:cubicBezTo>
                    <a:pt x="802" y="12"/>
                    <a:pt x="889" y="0"/>
                    <a:pt x="979" y="0"/>
                  </a:cubicBezTo>
                  <a:close/>
                  <a:moveTo>
                    <a:pt x="979" y="0"/>
                  </a:moveTo>
                  <a:cubicBezTo>
                    <a:pt x="979" y="0"/>
                    <a:pt x="979" y="0"/>
                    <a:pt x="979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CD3591A9-F11C-471A-BEA5-C8D71744A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9043" y="1787476"/>
              <a:ext cx="563828" cy="402141"/>
            </a:xfrm>
            <a:custGeom>
              <a:avLst/>
              <a:gdLst/>
              <a:ahLst/>
              <a:cxnLst>
                <a:cxn ang="0">
                  <a:pos x="1035" y="433"/>
                </a:cxn>
                <a:cxn ang="0">
                  <a:pos x="1035" y="512"/>
                </a:cxn>
                <a:cxn ang="0">
                  <a:pos x="950" y="598"/>
                </a:cxn>
                <a:cxn ang="0">
                  <a:pos x="874" y="598"/>
                </a:cxn>
                <a:cxn ang="0">
                  <a:pos x="839" y="563"/>
                </a:cxn>
                <a:cxn ang="0">
                  <a:pos x="839" y="382"/>
                </a:cxn>
                <a:cxn ang="0">
                  <a:pos x="870" y="348"/>
                </a:cxn>
                <a:cxn ang="0">
                  <a:pos x="518" y="70"/>
                </a:cxn>
                <a:cxn ang="0">
                  <a:pos x="166" y="348"/>
                </a:cxn>
                <a:cxn ang="0">
                  <a:pos x="196" y="382"/>
                </a:cxn>
                <a:cxn ang="0">
                  <a:pos x="196" y="563"/>
                </a:cxn>
                <a:cxn ang="0">
                  <a:pos x="161" y="598"/>
                </a:cxn>
                <a:cxn ang="0">
                  <a:pos x="85" y="598"/>
                </a:cxn>
                <a:cxn ang="0">
                  <a:pos x="0" y="512"/>
                </a:cxn>
                <a:cxn ang="0">
                  <a:pos x="0" y="433"/>
                </a:cxn>
                <a:cxn ang="0">
                  <a:pos x="85" y="347"/>
                </a:cxn>
                <a:cxn ang="0">
                  <a:pos x="93" y="347"/>
                </a:cxn>
                <a:cxn ang="0">
                  <a:pos x="518" y="0"/>
                </a:cxn>
                <a:cxn ang="0">
                  <a:pos x="942" y="347"/>
                </a:cxn>
                <a:cxn ang="0">
                  <a:pos x="950" y="347"/>
                </a:cxn>
                <a:cxn ang="0">
                  <a:pos x="1035" y="433"/>
                </a:cxn>
                <a:cxn ang="0">
                  <a:pos x="624" y="600"/>
                </a:cxn>
                <a:cxn ang="0">
                  <a:pos x="559" y="632"/>
                </a:cxn>
                <a:cxn ang="0">
                  <a:pos x="485" y="573"/>
                </a:cxn>
                <a:cxn ang="0">
                  <a:pos x="559" y="515"/>
                </a:cxn>
                <a:cxn ang="0">
                  <a:pos x="624" y="547"/>
                </a:cxn>
                <a:cxn ang="0">
                  <a:pos x="800" y="547"/>
                </a:cxn>
                <a:cxn ang="0">
                  <a:pos x="822" y="433"/>
                </a:cxn>
                <a:cxn ang="0">
                  <a:pos x="518" y="129"/>
                </a:cxn>
                <a:cxn ang="0">
                  <a:pos x="213" y="433"/>
                </a:cxn>
                <a:cxn ang="0">
                  <a:pos x="518" y="737"/>
                </a:cxn>
                <a:cxn ang="0">
                  <a:pos x="772" y="600"/>
                </a:cxn>
                <a:cxn ang="0">
                  <a:pos x="624" y="600"/>
                </a:cxn>
                <a:cxn ang="0">
                  <a:pos x="624" y="600"/>
                </a:cxn>
                <a:cxn ang="0">
                  <a:pos x="624" y="600"/>
                </a:cxn>
              </a:cxnLst>
              <a:rect l="0" t="0" r="r" b="b"/>
              <a:pathLst>
                <a:path w="1035" h="737">
                  <a:moveTo>
                    <a:pt x="1035" y="433"/>
                  </a:moveTo>
                  <a:cubicBezTo>
                    <a:pt x="1035" y="512"/>
                    <a:pt x="1035" y="512"/>
                    <a:pt x="1035" y="512"/>
                  </a:cubicBezTo>
                  <a:cubicBezTo>
                    <a:pt x="1035" y="559"/>
                    <a:pt x="997" y="598"/>
                    <a:pt x="950" y="598"/>
                  </a:cubicBezTo>
                  <a:cubicBezTo>
                    <a:pt x="874" y="598"/>
                    <a:pt x="874" y="598"/>
                    <a:pt x="874" y="598"/>
                  </a:cubicBezTo>
                  <a:cubicBezTo>
                    <a:pt x="855" y="598"/>
                    <a:pt x="839" y="582"/>
                    <a:pt x="839" y="563"/>
                  </a:cubicBezTo>
                  <a:cubicBezTo>
                    <a:pt x="839" y="382"/>
                    <a:pt x="839" y="382"/>
                    <a:pt x="839" y="382"/>
                  </a:cubicBezTo>
                  <a:cubicBezTo>
                    <a:pt x="839" y="364"/>
                    <a:pt x="852" y="350"/>
                    <a:pt x="870" y="348"/>
                  </a:cubicBezTo>
                  <a:cubicBezTo>
                    <a:pt x="831" y="189"/>
                    <a:pt x="688" y="70"/>
                    <a:pt x="518" y="70"/>
                  </a:cubicBezTo>
                  <a:cubicBezTo>
                    <a:pt x="347" y="70"/>
                    <a:pt x="204" y="189"/>
                    <a:pt x="166" y="348"/>
                  </a:cubicBezTo>
                  <a:cubicBezTo>
                    <a:pt x="183" y="350"/>
                    <a:pt x="196" y="364"/>
                    <a:pt x="196" y="382"/>
                  </a:cubicBezTo>
                  <a:cubicBezTo>
                    <a:pt x="196" y="563"/>
                    <a:pt x="196" y="563"/>
                    <a:pt x="196" y="563"/>
                  </a:cubicBezTo>
                  <a:cubicBezTo>
                    <a:pt x="196" y="582"/>
                    <a:pt x="181" y="598"/>
                    <a:pt x="161" y="598"/>
                  </a:cubicBezTo>
                  <a:cubicBezTo>
                    <a:pt x="85" y="598"/>
                    <a:pt x="85" y="598"/>
                    <a:pt x="85" y="598"/>
                  </a:cubicBezTo>
                  <a:cubicBezTo>
                    <a:pt x="38" y="598"/>
                    <a:pt x="0" y="559"/>
                    <a:pt x="0" y="512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0" y="386"/>
                    <a:pt x="38" y="347"/>
                    <a:pt x="85" y="347"/>
                  </a:cubicBezTo>
                  <a:cubicBezTo>
                    <a:pt x="93" y="347"/>
                    <a:pt x="93" y="347"/>
                    <a:pt x="93" y="347"/>
                  </a:cubicBezTo>
                  <a:cubicBezTo>
                    <a:pt x="133" y="150"/>
                    <a:pt x="308" y="0"/>
                    <a:pt x="518" y="0"/>
                  </a:cubicBezTo>
                  <a:cubicBezTo>
                    <a:pt x="727" y="0"/>
                    <a:pt x="902" y="150"/>
                    <a:pt x="942" y="347"/>
                  </a:cubicBezTo>
                  <a:cubicBezTo>
                    <a:pt x="950" y="347"/>
                    <a:pt x="950" y="347"/>
                    <a:pt x="950" y="347"/>
                  </a:cubicBezTo>
                  <a:cubicBezTo>
                    <a:pt x="997" y="347"/>
                    <a:pt x="1035" y="386"/>
                    <a:pt x="1035" y="433"/>
                  </a:cubicBezTo>
                  <a:close/>
                  <a:moveTo>
                    <a:pt x="624" y="600"/>
                  </a:moveTo>
                  <a:cubicBezTo>
                    <a:pt x="612" y="619"/>
                    <a:pt x="587" y="632"/>
                    <a:pt x="559" y="632"/>
                  </a:cubicBezTo>
                  <a:cubicBezTo>
                    <a:pt x="518" y="632"/>
                    <a:pt x="485" y="606"/>
                    <a:pt x="485" y="573"/>
                  </a:cubicBezTo>
                  <a:cubicBezTo>
                    <a:pt x="485" y="541"/>
                    <a:pt x="518" y="515"/>
                    <a:pt x="559" y="515"/>
                  </a:cubicBezTo>
                  <a:cubicBezTo>
                    <a:pt x="587" y="515"/>
                    <a:pt x="612" y="528"/>
                    <a:pt x="624" y="547"/>
                  </a:cubicBezTo>
                  <a:cubicBezTo>
                    <a:pt x="800" y="547"/>
                    <a:pt x="800" y="547"/>
                    <a:pt x="800" y="547"/>
                  </a:cubicBezTo>
                  <a:cubicBezTo>
                    <a:pt x="814" y="512"/>
                    <a:pt x="822" y="473"/>
                    <a:pt x="822" y="433"/>
                  </a:cubicBezTo>
                  <a:cubicBezTo>
                    <a:pt x="822" y="265"/>
                    <a:pt x="686" y="129"/>
                    <a:pt x="518" y="129"/>
                  </a:cubicBezTo>
                  <a:cubicBezTo>
                    <a:pt x="350" y="129"/>
                    <a:pt x="213" y="265"/>
                    <a:pt x="213" y="433"/>
                  </a:cubicBezTo>
                  <a:cubicBezTo>
                    <a:pt x="213" y="601"/>
                    <a:pt x="350" y="737"/>
                    <a:pt x="518" y="737"/>
                  </a:cubicBezTo>
                  <a:cubicBezTo>
                    <a:pt x="624" y="737"/>
                    <a:pt x="718" y="682"/>
                    <a:pt x="772" y="600"/>
                  </a:cubicBezTo>
                  <a:cubicBezTo>
                    <a:pt x="624" y="600"/>
                    <a:pt x="624" y="600"/>
                    <a:pt x="624" y="600"/>
                  </a:cubicBezTo>
                  <a:close/>
                  <a:moveTo>
                    <a:pt x="624" y="600"/>
                  </a:moveTo>
                  <a:cubicBezTo>
                    <a:pt x="624" y="600"/>
                    <a:pt x="624" y="600"/>
                    <a:pt x="624" y="60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95">
              <a:extLst>
                <a:ext uri="{FF2B5EF4-FFF2-40B4-BE49-F238E27FC236}">
                  <a16:creationId xmlns:a16="http://schemas.microsoft.com/office/drawing/2014/main" id="{ACF0844F-610C-4427-8485-9E19C7E5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879" y="1904094"/>
              <a:ext cx="475639" cy="408562"/>
            </a:xfrm>
            <a:custGeom>
              <a:avLst/>
              <a:gdLst/>
              <a:ahLst/>
              <a:cxnLst>
                <a:cxn ang="0">
                  <a:pos x="35" y="61"/>
                </a:cxn>
                <a:cxn ang="0">
                  <a:pos x="10" y="37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6" y="9"/>
                </a:cxn>
                <a:cxn ang="0">
                  <a:pos x="53" y="0"/>
                </a:cxn>
                <a:cxn ang="0">
                  <a:pos x="72" y="19"/>
                </a:cxn>
                <a:cxn ang="0">
                  <a:pos x="63" y="37"/>
                </a:cxn>
                <a:cxn ang="0">
                  <a:pos x="38" y="61"/>
                </a:cxn>
                <a:cxn ang="0">
                  <a:pos x="36" y="62"/>
                </a:cxn>
                <a:cxn ang="0">
                  <a:pos x="35" y="61"/>
                </a:cxn>
              </a:cxnLst>
              <a:rect l="0" t="0" r="r" b="b"/>
              <a:pathLst>
                <a:path w="72" h="62">
                  <a:moveTo>
                    <a:pt x="35" y="61"/>
                  </a:moveTo>
                  <a:cubicBezTo>
                    <a:pt x="10" y="37"/>
                    <a:pt x="10" y="37"/>
                    <a:pt x="10" y="37"/>
                  </a:cubicBezTo>
                  <a:cubicBezTo>
                    <a:pt x="9" y="37"/>
                    <a:pt x="0" y="29"/>
                    <a:pt x="0" y="19"/>
                  </a:cubicBezTo>
                  <a:cubicBezTo>
                    <a:pt x="0" y="7"/>
                    <a:pt x="8" y="0"/>
                    <a:pt x="20" y="0"/>
                  </a:cubicBezTo>
                  <a:cubicBezTo>
                    <a:pt x="27" y="0"/>
                    <a:pt x="33" y="6"/>
                    <a:pt x="36" y="9"/>
                  </a:cubicBezTo>
                  <a:cubicBezTo>
                    <a:pt x="40" y="6"/>
                    <a:pt x="46" y="0"/>
                    <a:pt x="53" y="0"/>
                  </a:cubicBezTo>
                  <a:cubicBezTo>
                    <a:pt x="65" y="0"/>
                    <a:pt x="72" y="7"/>
                    <a:pt x="72" y="19"/>
                  </a:cubicBezTo>
                  <a:cubicBezTo>
                    <a:pt x="72" y="29"/>
                    <a:pt x="64" y="37"/>
                    <a:pt x="63" y="37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7" y="62"/>
                    <a:pt x="36" y="62"/>
                  </a:cubicBezTo>
                  <a:cubicBezTo>
                    <a:pt x="36" y="62"/>
                    <a:pt x="35" y="62"/>
                    <a:pt x="35" y="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Rectangle 62">
              <a:extLst>
                <a:ext uri="{FF2B5EF4-FFF2-40B4-BE49-F238E27FC236}">
                  <a16:creationId xmlns:a16="http://schemas.microsoft.com/office/drawing/2014/main" id="{45C69890-8BEC-4BF2-8396-D09D43BBF327}"/>
                </a:ext>
              </a:extLst>
            </p:cNvPr>
            <p:cNvSpPr/>
            <p:nvPr/>
          </p:nvSpPr>
          <p:spPr>
            <a:xfrm>
              <a:off x="1029117" y="3248975"/>
              <a:ext cx="2075504" cy="1346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Rectangle 63">
              <a:extLst>
                <a:ext uri="{FF2B5EF4-FFF2-40B4-BE49-F238E27FC236}">
                  <a16:creationId xmlns:a16="http://schemas.microsoft.com/office/drawing/2014/main" id="{624075B2-EA27-4EEA-90E9-76D921E12AAF}"/>
                </a:ext>
              </a:extLst>
            </p:cNvPr>
            <p:cNvSpPr/>
            <p:nvPr/>
          </p:nvSpPr>
          <p:spPr>
            <a:xfrm>
              <a:off x="3649142" y="3248975"/>
              <a:ext cx="2075504" cy="1346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F6603CFC-02E4-40F4-9384-45567F459478}"/>
                </a:ext>
              </a:extLst>
            </p:cNvPr>
            <p:cNvSpPr/>
            <p:nvPr/>
          </p:nvSpPr>
          <p:spPr>
            <a:xfrm>
              <a:off x="6408571" y="3248975"/>
              <a:ext cx="2075504" cy="1346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Rectangle 65">
              <a:extLst>
                <a:ext uri="{FF2B5EF4-FFF2-40B4-BE49-F238E27FC236}">
                  <a16:creationId xmlns:a16="http://schemas.microsoft.com/office/drawing/2014/main" id="{B641B6D0-B9BD-4179-B601-351A557D0213}"/>
                </a:ext>
              </a:extLst>
            </p:cNvPr>
            <p:cNvSpPr/>
            <p:nvPr/>
          </p:nvSpPr>
          <p:spPr>
            <a:xfrm>
              <a:off x="9028596" y="3248975"/>
              <a:ext cx="2075504" cy="1346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93812E2F-9E10-4EB8-AE00-E4AE13514235}"/>
              </a:ext>
            </a:extLst>
          </p:cNvPr>
          <p:cNvSpPr txBox="1"/>
          <p:nvPr/>
        </p:nvSpPr>
        <p:spPr>
          <a:xfrm>
            <a:off x="1926055" y="4771731"/>
            <a:ext cx="8339890" cy="879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7C968EE-6DD8-4B55-A8C8-359FA66049D6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8BA49004-4CB2-4FBF-B34B-1AAAD30CDDB4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8CFC9967-7477-41F0-BDDB-0B8C34FF4FAD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7FD6F4C1-929B-4385-B1CF-AF38E6991855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3526CAD-0D23-4E87-AA31-323D378BA624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57BD1645-1D22-45F6-B8D3-67FDCA231177}"/>
              </a:ext>
            </a:extLst>
          </p:cNvPr>
          <p:cNvGrpSpPr/>
          <p:nvPr/>
        </p:nvGrpSpPr>
        <p:grpSpPr>
          <a:xfrm>
            <a:off x="561473" y="1716505"/>
            <a:ext cx="2967790" cy="4058652"/>
            <a:chOff x="3721768" y="1588169"/>
            <a:chExt cx="2967790" cy="4058652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9F25586-5926-4711-9E86-3868884A38A6}"/>
                </a:ext>
              </a:extLst>
            </p:cNvPr>
            <p:cNvSpPr/>
            <p:nvPr/>
          </p:nvSpPr>
          <p:spPr>
            <a:xfrm>
              <a:off x="3721768" y="1588169"/>
              <a:ext cx="2967790" cy="4058652"/>
            </a:xfrm>
            <a:prstGeom prst="rect">
              <a:avLst/>
            </a:prstGeom>
            <a:solidFill>
              <a:srgbClr val="4C5E82">
                <a:alpha val="90000"/>
              </a:srgbClr>
            </a:solidFill>
            <a:ln>
              <a:noFill/>
            </a:ln>
            <a:effectLst>
              <a:outerShdw blurRad="635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8089"/>
              <a:endParaRPr lang="zh-CN" altLang="en-US" sz="1016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2326AE4-6A10-4CE8-B45B-9D7B20F62D8B}"/>
                </a:ext>
              </a:extLst>
            </p:cNvPr>
            <p:cNvGrpSpPr/>
            <p:nvPr/>
          </p:nvGrpSpPr>
          <p:grpSpPr>
            <a:xfrm>
              <a:off x="4053803" y="2402198"/>
              <a:ext cx="2303721" cy="2093219"/>
              <a:chOff x="8112688" y="2431044"/>
              <a:chExt cx="4081305" cy="1794075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B1E8ACB-BBD4-4812-BEE2-0E0FB3F62BE5}"/>
                  </a:ext>
                </a:extLst>
              </p:cNvPr>
              <p:cNvSpPr txBox="1"/>
              <p:nvPr/>
            </p:nvSpPr>
            <p:spPr>
              <a:xfrm>
                <a:off x="8112688" y="2996178"/>
                <a:ext cx="4081305" cy="12289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D8F3CD-9F70-4971-8769-CD73F8BBC22F}"/>
                  </a:ext>
                </a:extLst>
              </p:cNvPr>
              <p:cNvSpPr/>
              <p:nvPr/>
            </p:nvSpPr>
            <p:spPr>
              <a:xfrm>
                <a:off x="8477116" y="2431044"/>
                <a:ext cx="3352449" cy="342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5160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F71916B-D293-4ADB-B9D5-90A4B82885C6}"/>
              </a:ext>
            </a:extLst>
          </p:cNvPr>
          <p:cNvGrpSpPr/>
          <p:nvPr/>
        </p:nvGrpSpPr>
        <p:grpSpPr>
          <a:xfrm>
            <a:off x="3889356" y="1943831"/>
            <a:ext cx="5238601" cy="1249188"/>
            <a:chOff x="1217058" y="1787578"/>
            <a:chExt cx="5105198" cy="1217378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F470728-7334-4F83-A1F7-C592A295E093}"/>
                </a:ext>
              </a:extLst>
            </p:cNvPr>
            <p:cNvSpPr/>
            <p:nvPr/>
          </p:nvSpPr>
          <p:spPr>
            <a:xfrm>
              <a:off x="2133191" y="1787578"/>
              <a:ext cx="4189065" cy="1217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04F3331-3426-4020-97E6-F9D2D929868D}"/>
                </a:ext>
              </a:extLst>
            </p:cNvPr>
            <p:cNvGrpSpPr/>
            <p:nvPr/>
          </p:nvGrpSpPr>
          <p:grpSpPr>
            <a:xfrm>
              <a:off x="1217058" y="2072526"/>
              <a:ext cx="684488" cy="684485"/>
              <a:chOff x="5692805" y="3478191"/>
              <a:chExt cx="849604" cy="849600"/>
            </a:xfrm>
          </p:grpSpPr>
          <p:sp>
            <p:nvSpPr>
              <p:cNvPr id="30" name="ïsḷíḍè">
                <a:extLst>
                  <a:ext uri="{FF2B5EF4-FFF2-40B4-BE49-F238E27FC236}">
                    <a16:creationId xmlns:a16="http://schemas.microsoft.com/office/drawing/2014/main" id="{462F18DC-1778-4755-8179-4B5558E7FEEC}"/>
                  </a:ext>
                </a:extLst>
              </p:cNvPr>
              <p:cNvSpPr/>
              <p:nvPr/>
            </p:nvSpPr>
            <p:spPr>
              <a:xfrm>
                <a:off x="5692805" y="3478191"/>
                <a:ext cx="849604" cy="849600"/>
              </a:xfrm>
              <a:prstGeom prst="ellipse">
                <a:avLst/>
              </a:prstGeom>
              <a:solidFill>
                <a:srgbClr val="DDB776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762000" dist="127000" algn="ctr" rotWithShape="0">
                  <a:srgbClr val="1B477F">
                    <a:alpha val="1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íŝḷíḋé">
                <a:extLst>
                  <a:ext uri="{FF2B5EF4-FFF2-40B4-BE49-F238E27FC236}">
                    <a16:creationId xmlns:a16="http://schemas.microsoft.com/office/drawing/2014/main" id="{603D15A6-D30E-4637-8F97-BED842F3946F}"/>
                  </a:ext>
                </a:extLst>
              </p:cNvPr>
              <p:cNvSpPr/>
              <p:nvPr/>
            </p:nvSpPr>
            <p:spPr bwMode="auto">
              <a:xfrm>
                <a:off x="5921032" y="3723972"/>
                <a:ext cx="393149" cy="358045"/>
              </a:xfrm>
              <a:custGeom>
                <a:avLst/>
                <a:gdLst>
                  <a:gd name="connsiteX0" fmla="*/ 125329 w 533400"/>
                  <a:gd name="connsiteY0" fmla="*/ 229221 h 485775"/>
                  <a:gd name="connsiteX1" fmla="*/ 125329 w 533400"/>
                  <a:gd name="connsiteY1" fmla="*/ 276846 h 485775"/>
                  <a:gd name="connsiteX2" fmla="*/ 144379 w 533400"/>
                  <a:gd name="connsiteY2" fmla="*/ 276846 h 485775"/>
                  <a:gd name="connsiteX3" fmla="*/ 144379 w 533400"/>
                  <a:gd name="connsiteY3" fmla="*/ 229221 h 485775"/>
                  <a:gd name="connsiteX4" fmla="*/ 392029 w 533400"/>
                  <a:gd name="connsiteY4" fmla="*/ 229221 h 485775"/>
                  <a:gd name="connsiteX5" fmla="*/ 392029 w 533400"/>
                  <a:gd name="connsiteY5" fmla="*/ 276846 h 485775"/>
                  <a:gd name="connsiteX6" fmla="*/ 411079 w 533400"/>
                  <a:gd name="connsiteY6" fmla="*/ 276846 h 485775"/>
                  <a:gd name="connsiteX7" fmla="*/ 411079 w 533400"/>
                  <a:gd name="connsiteY7" fmla="*/ 229221 h 485775"/>
                  <a:gd name="connsiteX8" fmla="*/ 534904 w 533400"/>
                  <a:gd name="connsiteY8" fmla="*/ 229221 h 485775"/>
                  <a:gd name="connsiteX9" fmla="*/ 534904 w 533400"/>
                  <a:gd name="connsiteY9" fmla="*/ 457821 h 485775"/>
                  <a:gd name="connsiteX10" fmla="*/ 506329 w 533400"/>
                  <a:gd name="connsiteY10" fmla="*/ 486396 h 485775"/>
                  <a:gd name="connsiteX11" fmla="*/ 30079 w 533400"/>
                  <a:gd name="connsiteY11" fmla="*/ 486396 h 485775"/>
                  <a:gd name="connsiteX12" fmla="*/ 1504 w 533400"/>
                  <a:gd name="connsiteY12" fmla="*/ 457821 h 485775"/>
                  <a:gd name="connsiteX13" fmla="*/ 1504 w 533400"/>
                  <a:gd name="connsiteY13" fmla="*/ 229221 h 485775"/>
                  <a:gd name="connsiteX14" fmla="*/ 125329 w 533400"/>
                  <a:gd name="connsiteY14" fmla="*/ 229221 h 485775"/>
                  <a:gd name="connsiteX15" fmla="*/ 372979 w 533400"/>
                  <a:gd name="connsiteY15" fmla="*/ 621 h 485775"/>
                  <a:gd name="connsiteX16" fmla="*/ 411079 w 533400"/>
                  <a:gd name="connsiteY16" fmla="*/ 36816 h 485775"/>
                  <a:gd name="connsiteX17" fmla="*/ 411079 w 533400"/>
                  <a:gd name="connsiteY17" fmla="*/ 38721 h 485775"/>
                  <a:gd name="connsiteX18" fmla="*/ 411079 w 533400"/>
                  <a:gd name="connsiteY18" fmla="*/ 114921 h 485775"/>
                  <a:gd name="connsiteX19" fmla="*/ 506329 w 533400"/>
                  <a:gd name="connsiteY19" fmla="*/ 114921 h 485775"/>
                  <a:gd name="connsiteX20" fmla="*/ 534904 w 533400"/>
                  <a:gd name="connsiteY20" fmla="*/ 143496 h 485775"/>
                  <a:gd name="connsiteX21" fmla="*/ 534904 w 533400"/>
                  <a:gd name="connsiteY21" fmla="*/ 210171 h 485775"/>
                  <a:gd name="connsiteX22" fmla="*/ 1504 w 533400"/>
                  <a:gd name="connsiteY22" fmla="*/ 210171 h 485775"/>
                  <a:gd name="connsiteX23" fmla="*/ 1504 w 533400"/>
                  <a:gd name="connsiteY23" fmla="*/ 143496 h 485775"/>
                  <a:gd name="connsiteX24" fmla="*/ 30079 w 533400"/>
                  <a:gd name="connsiteY24" fmla="*/ 114921 h 485775"/>
                  <a:gd name="connsiteX25" fmla="*/ 125329 w 533400"/>
                  <a:gd name="connsiteY25" fmla="*/ 114921 h 485775"/>
                  <a:gd name="connsiteX26" fmla="*/ 125329 w 533400"/>
                  <a:gd name="connsiteY26" fmla="*/ 38721 h 485775"/>
                  <a:gd name="connsiteX27" fmla="*/ 161524 w 533400"/>
                  <a:gd name="connsiteY27" fmla="*/ 621 h 485775"/>
                  <a:gd name="connsiteX28" fmla="*/ 163429 w 533400"/>
                  <a:gd name="connsiteY28" fmla="*/ 621 h 485775"/>
                  <a:gd name="connsiteX29" fmla="*/ 372979 w 533400"/>
                  <a:gd name="connsiteY29" fmla="*/ 621 h 485775"/>
                  <a:gd name="connsiteX30" fmla="*/ 372979 w 533400"/>
                  <a:gd name="connsiteY30" fmla="*/ 19671 h 485775"/>
                  <a:gd name="connsiteX31" fmla="*/ 163429 w 533400"/>
                  <a:gd name="connsiteY31" fmla="*/ 19671 h 485775"/>
                  <a:gd name="connsiteX32" fmla="*/ 144474 w 533400"/>
                  <a:gd name="connsiteY32" fmla="*/ 37292 h 485775"/>
                  <a:gd name="connsiteX33" fmla="*/ 144379 w 533400"/>
                  <a:gd name="connsiteY33" fmla="*/ 38721 h 485775"/>
                  <a:gd name="connsiteX34" fmla="*/ 144379 w 533400"/>
                  <a:gd name="connsiteY34" fmla="*/ 114921 h 485775"/>
                  <a:gd name="connsiteX35" fmla="*/ 392029 w 533400"/>
                  <a:gd name="connsiteY35" fmla="*/ 114921 h 485775"/>
                  <a:gd name="connsiteX36" fmla="*/ 392029 w 533400"/>
                  <a:gd name="connsiteY36" fmla="*/ 38721 h 485775"/>
                  <a:gd name="connsiteX37" fmla="*/ 375836 w 533400"/>
                  <a:gd name="connsiteY37" fmla="*/ 19862 h 485775"/>
                  <a:gd name="connsiteX38" fmla="*/ 374408 w 533400"/>
                  <a:gd name="connsiteY38" fmla="*/ 19671 h 485775"/>
                  <a:gd name="connsiteX39" fmla="*/ 372979 w 533400"/>
                  <a:gd name="connsiteY39" fmla="*/ 1967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33400" h="485775">
                    <a:moveTo>
                      <a:pt x="125329" y="229221"/>
                    </a:moveTo>
                    <a:lnTo>
                      <a:pt x="125329" y="276846"/>
                    </a:lnTo>
                    <a:lnTo>
                      <a:pt x="144379" y="276846"/>
                    </a:lnTo>
                    <a:lnTo>
                      <a:pt x="144379" y="229221"/>
                    </a:lnTo>
                    <a:lnTo>
                      <a:pt x="392029" y="229221"/>
                    </a:lnTo>
                    <a:lnTo>
                      <a:pt x="392029" y="276846"/>
                    </a:lnTo>
                    <a:lnTo>
                      <a:pt x="411079" y="276846"/>
                    </a:lnTo>
                    <a:lnTo>
                      <a:pt x="411079" y="229221"/>
                    </a:lnTo>
                    <a:lnTo>
                      <a:pt x="534904" y="229221"/>
                    </a:lnTo>
                    <a:lnTo>
                      <a:pt x="534904" y="457821"/>
                    </a:lnTo>
                    <a:cubicBezTo>
                      <a:pt x="534904" y="473632"/>
                      <a:pt x="522141" y="486396"/>
                      <a:pt x="506329" y="486396"/>
                    </a:cubicBezTo>
                    <a:lnTo>
                      <a:pt x="30079" y="486396"/>
                    </a:lnTo>
                    <a:cubicBezTo>
                      <a:pt x="14267" y="486396"/>
                      <a:pt x="1504" y="473632"/>
                      <a:pt x="1504" y="457821"/>
                    </a:cubicBezTo>
                    <a:lnTo>
                      <a:pt x="1504" y="229221"/>
                    </a:lnTo>
                    <a:lnTo>
                      <a:pt x="125329" y="229221"/>
                    </a:lnTo>
                    <a:close/>
                    <a:moveTo>
                      <a:pt x="372979" y="621"/>
                    </a:moveTo>
                    <a:cubicBezTo>
                      <a:pt x="393363" y="621"/>
                      <a:pt x="410031" y="16623"/>
                      <a:pt x="411079" y="36816"/>
                    </a:cubicBezTo>
                    <a:lnTo>
                      <a:pt x="411079" y="38721"/>
                    </a:lnTo>
                    <a:lnTo>
                      <a:pt x="411079" y="114921"/>
                    </a:lnTo>
                    <a:lnTo>
                      <a:pt x="506329" y="114921"/>
                    </a:lnTo>
                    <a:cubicBezTo>
                      <a:pt x="522141" y="114921"/>
                      <a:pt x="534904" y="127685"/>
                      <a:pt x="534904" y="143496"/>
                    </a:cubicBezTo>
                    <a:lnTo>
                      <a:pt x="534904" y="210171"/>
                    </a:lnTo>
                    <a:lnTo>
                      <a:pt x="1504" y="210171"/>
                    </a:lnTo>
                    <a:lnTo>
                      <a:pt x="1504" y="143496"/>
                    </a:lnTo>
                    <a:cubicBezTo>
                      <a:pt x="1504" y="127685"/>
                      <a:pt x="14267" y="114921"/>
                      <a:pt x="30079" y="114921"/>
                    </a:cubicBezTo>
                    <a:lnTo>
                      <a:pt x="125329" y="114921"/>
                    </a:lnTo>
                    <a:lnTo>
                      <a:pt x="125329" y="38721"/>
                    </a:lnTo>
                    <a:cubicBezTo>
                      <a:pt x="125329" y="18337"/>
                      <a:pt x="141331" y="1669"/>
                      <a:pt x="161524" y="621"/>
                    </a:cubicBezTo>
                    <a:lnTo>
                      <a:pt x="163429" y="621"/>
                    </a:lnTo>
                    <a:lnTo>
                      <a:pt x="372979" y="621"/>
                    </a:lnTo>
                    <a:close/>
                    <a:moveTo>
                      <a:pt x="372979" y="19671"/>
                    </a:moveTo>
                    <a:lnTo>
                      <a:pt x="163429" y="19671"/>
                    </a:lnTo>
                    <a:cubicBezTo>
                      <a:pt x="153428" y="19671"/>
                      <a:pt x="145141" y="27482"/>
                      <a:pt x="144474" y="37292"/>
                    </a:cubicBezTo>
                    <a:lnTo>
                      <a:pt x="144379" y="38721"/>
                    </a:lnTo>
                    <a:lnTo>
                      <a:pt x="144379" y="114921"/>
                    </a:lnTo>
                    <a:lnTo>
                      <a:pt x="392029" y="114921"/>
                    </a:lnTo>
                    <a:lnTo>
                      <a:pt x="392029" y="38721"/>
                    </a:lnTo>
                    <a:cubicBezTo>
                      <a:pt x="392029" y="29196"/>
                      <a:pt x="384981" y="21290"/>
                      <a:pt x="375836" y="19862"/>
                    </a:cubicBezTo>
                    <a:lnTo>
                      <a:pt x="374408" y="19671"/>
                    </a:lnTo>
                    <a:lnTo>
                      <a:pt x="372979" y="196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0F0B4FE-CDAA-4FB3-BCA1-630FFABC4A16}"/>
              </a:ext>
            </a:extLst>
          </p:cNvPr>
          <p:cNvGrpSpPr/>
          <p:nvPr/>
        </p:nvGrpSpPr>
        <p:grpSpPr>
          <a:xfrm>
            <a:off x="3889356" y="3874440"/>
            <a:ext cx="5238601" cy="1249188"/>
            <a:chOff x="1189596" y="3115585"/>
            <a:chExt cx="5238601" cy="1249188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40C8726A-5F33-465D-9045-7AEEB35DD753}"/>
                </a:ext>
              </a:extLst>
            </p:cNvPr>
            <p:cNvGrpSpPr/>
            <p:nvPr/>
          </p:nvGrpSpPr>
          <p:grpSpPr>
            <a:xfrm>
              <a:off x="1189596" y="3115585"/>
              <a:ext cx="5238601" cy="1249188"/>
              <a:chOff x="1217058" y="1787578"/>
              <a:chExt cx="5105198" cy="1217378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BE9C26E2-9A82-46BD-9447-87E6BCFAA146}"/>
                  </a:ext>
                </a:extLst>
              </p:cNvPr>
              <p:cNvSpPr/>
              <p:nvPr/>
            </p:nvSpPr>
            <p:spPr>
              <a:xfrm>
                <a:off x="2133191" y="1787578"/>
                <a:ext cx="4189065" cy="1217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ïsḷíḍè">
                <a:extLst>
                  <a:ext uri="{FF2B5EF4-FFF2-40B4-BE49-F238E27FC236}">
                    <a16:creationId xmlns:a16="http://schemas.microsoft.com/office/drawing/2014/main" id="{6C7E07AA-BDD9-4528-87DC-DA36522A059E}"/>
                  </a:ext>
                </a:extLst>
              </p:cNvPr>
              <p:cNvSpPr/>
              <p:nvPr/>
            </p:nvSpPr>
            <p:spPr>
              <a:xfrm>
                <a:off x="1217058" y="2072526"/>
                <a:ext cx="684488" cy="684485"/>
              </a:xfrm>
              <a:prstGeom prst="ellipse">
                <a:avLst/>
              </a:prstGeom>
              <a:solidFill>
                <a:srgbClr val="DDB776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762000" dist="127000" algn="ctr" rotWithShape="0">
                  <a:srgbClr val="1B477F">
                    <a:alpha val="1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6BE95ADD-7BDA-4A60-AE7F-F6E9864300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0737" y="3563567"/>
              <a:ext cx="433864" cy="382792"/>
            </a:xfrm>
            <a:custGeom>
              <a:avLst/>
              <a:gdLst>
                <a:gd name="connsiteX0" fmla="*/ 95981 w 485775"/>
                <a:gd name="connsiteY0" fmla="*/ 272754 h 428592"/>
                <a:gd name="connsiteX1" fmla="*/ 153950 w 485775"/>
                <a:gd name="connsiteY1" fmla="*/ 272754 h 428592"/>
                <a:gd name="connsiteX2" fmla="*/ 172956 w 485775"/>
                <a:gd name="connsiteY2" fmla="*/ 291760 h 428592"/>
                <a:gd name="connsiteX3" fmla="*/ 153950 w 485775"/>
                <a:gd name="connsiteY3" fmla="*/ 310766 h 428592"/>
                <a:gd name="connsiteX4" fmla="*/ 95981 w 485775"/>
                <a:gd name="connsiteY4" fmla="*/ 310766 h 428592"/>
                <a:gd name="connsiteX5" fmla="*/ 76975 w 485775"/>
                <a:gd name="connsiteY5" fmla="*/ 291760 h 428592"/>
                <a:gd name="connsiteX6" fmla="*/ 95981 w 485775"/>
                <a:gd name="connsiteY6" fmla="*/ 272754 h 428592"/>
                <a:gd name="connsiteX7" fmla="*/ 95982 w 485775"/>
                <a:gd name="connsiteY7" fmla="*/ 196728 h 428592"/>
                <a:gd name="connsiteX8" fmla="*/ 234728 w 485775"/>
                <a:gd name="connsiteY8" fmla="*/ 196728 h 428592"/>
                <a:gd name="connsiteX9" fmla="*/ 253734 w 485775"/>
                <a:gd name="connsiteY9" fmla="*/ 215734 h 428592"/>
                <a:gd name="connsiteX10" fmla="*/ 234728 w 485775"/>
                <a:gd name="connsiteY10" fmla="*/ 234740 h 428592"/>
                <a:gd name="connsiteX11" fmla="*/ 95982 w 485775"/>
                <a:gd name="connsiteY11" fmla="*/ 234740 h 428592"/>
                <a:gd name="connsiteX12" fmla="*/ 76976 w 485775"/>
                <a:gd name="connsiteY12" fmla="*/ 215734 h 428592"/>
                <a:gd name="connsiteX13" fmla="*/ 95982 w 485775"/>
                <a:gd name="connsiteY13" fmla="*/ 196728 h 428592"/>
                <a:gd name="connsiteX14" fmla="*/ 95982 w 485775"/>
                <a:gd name="connsiteY14" fmla="*/ 120703 h 428592"/>
                <a:gd name="connsiteX15" fmla="*/ 230821 w 485775"/>
                <a:gd name="connsiteY15" fmla="*/ 120703 h 428592"/>
                <a:gd name="connsiteX16" fmla="*/ 234728 w 485775"/>
                <a:gd name="connsiteY16" fmla="*/ 120703 h 428592"/>
                <a:gd name="connsiteX17" fmla="*/ 253735 w 485775"/>
                <a:gd name="connsiteY17" fmla="*/ 139709 h 428592"/>
                <a:gd name="connsiteX18" fmla="*/ 234729 w 485775"/>
                <a:gd name="connsiteY18" fmla="*/ 158715 h 428592"/>
                <a:gd name="connsiteX19" fmla="*/ 230822 w 485775"/>
                <a:gd name="connsiteY19" fmla="*/ 158715 h 428592"/>
                <a:gd name="connsiteX20" fmla="*/ 95982 w 485775"/>
                <a:gd name="connsiteY20" fmla="*/ 158715 h 428592"/>
                <a:gd name="connsiteX21" fmla="*/ 76976 w 485775"/>
                <a:gd name="connsiteY21" fmla="*/ 139709 h 428592"/>
                <a:gd name="connsiteX22" fmla="*/ 95982 w 485775"/>
                <a:gd name="connsiteY22" fmla="*/ 120703 h 428592"/>
                <a:gd name="connsiteX23" fmla="*/ 76026 w 485775"/>
                <a:gd name="connsiteY23" fmla="*/ 38961 h 428592"/>
                <a:gd name="connsiteX24" fmla="*/ 38013 w 485775"/>
                <a:gd name="connsiteY24" fmla="*/ 76974 h 428592"/>
                <a:gd name="connsiteX25" fmla="*/ 38013 w 485775"/>
                <a:gd name="connsiteY25" fmla="*/ 352566 h 428592"/>
                <a:gd name="connsiteX26" fmla="*/ 49150 w 485775"/>
                <a:gd name="connsiteY26" fmla="*/ 379447 h 428592"/>
                <a:gd name="connsiteX27" fmla="*/ 76026 w 485775"/>
                <a:gd name="connsiteY27" fmla="*/ 390579 h 428592"/>
                <a:gd name="connsiteX28" fmla="*/ 76034 w 485775"/>
                <a:gd name="connsiteY28" fmla="*/ 390579 h 428592"/>
                <a:gd name="connsiteX29" fmla="*/ 254693 w 485775"/>
                <a:gd name="connsiteY29" fmla="*/ 390537 h 428592"/>
                <a:gd name="connsiteX30" fmla="*/ 292697 w 485775"/>
                <a:gd name="connsiteY30" fmla="*/ 352524 h 428592"/>
                <a:gd name="connsiteX31" fmla="*/ 292697 w 485775"/>
                <a:gd name="connsiteY31" fmla="*/ 76975 h 428592"/>
                <a:gd name="connsiteX32" fmla="*/ 254686 w 485775"/>
                <a:gd name="connsiteY32" fmla="*/ 38961 h 428592"/>
                <a:gd name="connsiteX33" fmla="*/ 428755 w 485775"/>
                <a:gd name="connsiteY33" fmla="*/ 38011 h 428592"/>
                <a:gd name="connsiteX34" fmla="*/ 409749 w 485775"/>
                <a:gd name="connsiteY34" fmla="*/ 57017 h 428592"/>
                <a:gd name="connsiteX35" fmla="*/ 409744 w 485775"/>
                <a:gd name="connsiteY35" fmla="*/ 65570 h 428592"/>
                <a:gd name="connsiteX36" fmla="*/ 447758 w 485775"/>
                <a:gd name="connsiteY36" fmla="*/ 65570 h 428592"/>
                <a:gd name="connsiteX37" fmla="*/ 447761 w 485775"/>
                <a:gd name="connsiteY37" fmla="*/ 57009 h 428592"/>
                <a:gd name="connsiteX38" fmla="*/ 428755 w 485775"/>
                <a:gd name="connsiteY38" fmla="*/ 38011 h 428592"/>
                <a:gd name="connsiteX39" fmla="*/ 76026 w 485775"/>
                <a:gd name="connsiteY39" fmla="*/ 949 h 428592"/>
                <a:gd name="connsiteX40" fmla="*/ 254685 w 485775"/>
                <a:gd name="connsiteY40" fmla="*/ 949 h 428592"/>
                <a:gd name="connsiteX41" fmla="*/ 330711 w 485775"/>
                <a:gd name="connsiteY41" fmla="*/ 76975 h 428592"/>
                <a:gd name="connsiteX42" fmla="*/ 330711 w 485775"/>
                <a:gd name="connsiteY42" fmla="*/ 352524 h 428592"/>
                <a:gd name="connsiteX43" fmla="*/ 254705 w 485775"/>
                <a:gd name="connsiteY43" fmla="*/ 428550 h 428592"/>
                <a:gd name="connsiteX44" fmla="*/ 76045 w 485775"/>
                <a:gd name="connsiteY44" fmla="*/ 428592 h 428592"/>
                <a:gd name="connsiteX45" fmla="*/ 76026 w 485775"/>
                <a:gd name="connsiteY45" fmla="*/ 428592 h 428592"/>
                <a:gd name="connsiteX46" fmla="*/ 22274 w 485775"/>
                <a:gd name="connsiteY46" fmla="*/ 406331 h 428592"/>
                <a:gd name="connsiteX47" fmla="*/ 0 w 485775"/>
                <a:gd name="connsiteY47" fmla="*/ 352567 h 428592"/>
                <a:gd name="connsiteX48" fmla="*/ 0 w 485775"/>
                <a:gd name="connsiteY48" fmla="*/ 76975 h 428592"/>
                <a:gd name="connsiteX49" fmla="*/ 76026 w 485775"/>
                <a:gd name="connsiteY49" fmla="*/ 949 h 428592"/>
                <a:gd name="connsiteX50" fmla="*/ 428756 w 485775"/>
                <a:gd name="connsiteY50" fmla="*/ 0 h 428592"/>
                <a:gd name="connsiteX51" fmla="*/ 485775 w 485775"/>
                <a:gd name="connsiteY51" fmla="*/ 57019 h 428592"/>
                <a:gd name="connsiteX52" fmla="*/ 485701 w 485775"/>
                <a:gd name="connsiteY52" fmla="*/ 257543 h 428592"/>
                <a:gd name="connsiteX53" fmla="*/ 466695 w 485775"/>
                <a:gd name="connsiteY53" fmla="*/ 276542 h 428592"/>
                <a:gd name="connsiteX54" fmla="*/ 466688 w 485775"/>
                <a:gd name="connsiteY54" fmla="*/ 276542 h 428592"/>
                <a:gd name="connsiteX55" fmla="*/ 447689 w 485775"/>
                <a:gd name="connsiteY55" fmla="*/ 257527 h 428592"/>
                <a:gd name="connsiteX56" fmla="*/ 447746 w 485775"/>
                <a:gd name="connsiteY56" fmla="*/ 103584 h 428592"/>
                <a:gd name="connsiteX57" fmla="*/ 409724 w 485775"/>
                <a:gd name="connsiteY57" fmla="*/ 103584 h 428592"/>
                <a:gd name="connsiteX58" fmla="*/ 409590 w 485775"/>
                <a:gd name="connsiteY58" fmla="*/ 348049 h 428592"/>
                <a:gd name="connsiteX59" fmla="*/ 427861 w 485775"/>
                <a:gd name="connsiteY59" fmla="*/ 375337 h 428592"/>
                <a:gd name="connsiteX60" fmla="*/ 451126 w 485775"/>
                <a:gd name="connsiteY60" fmla="*/ 342525 h 428592"/>
                <a:gd name="connsiteX61" fmla="*/ 477624 w 485775"/>
                <a:gd name="connsiteY61" fmla="*/ 338012 h 428592"/>
                <a:gd name="connsiteX62" fmla="*/ 482135 w 485775"/>
                <a:gd name="connsiteY62" fmla="*/ 364510 h 428592"/>
                <a:gd name="connsiteX63" fmla="*/ 442917 w 485775"/>
                <a:gd name="connsiteY63" fmla="*/ 419823 h 428592"/>
                <a:gd name="connsiteX64" fmla="*/ 427414 w 485775"/>
                <a:gd name="connsiteY64" fmla="*/ 427837 h 428592"/>
                <a:gd name="connsiteX65" fmla="*/ 427159 w 485775"/>
                <a:gd name="connsiteY65" fmla="*/ 427835 h 428592"/>
                <a:gd name="connsiteX66" fmla="*/ 411620 w 485775"/>
                <a:gd name="connsiteY66" fmla="*/ 419405 h 428592"/>
                <a:gd name="connsiteX67" fmla="*/ 374788 w 485775"/>
                <a:gd name="connsiteY67" fmla="*/ 364394 h 428592"/>
                <a:gd name="connsiteX68" fmla="*/ 371574 w 485775"/>
                <a:gd name="connsiteY68" fmla="*/ 353809 h 428592"/>
                <a:gd name="connsiteX69" fmla="*/ 371737 w 485775"/>
                <a:gd name="connsiteY69" fmla="*/ 57008 h 428592"/>
                <a:gd name="connsiteX70" fmla="*/ 428756 w 485775"/>
                <a:gd name="connsiteY70" fmla="*/ 0 h 42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85775" h="428592">
                  <a:moveTo>
                    <a:pt x="95981" y="272754"/>
                  </a:moveTo>
                  <a:lnTo>
                    <a:pt x="153950" y="272754"/>
                  </a:lnTo>
                  <a:cubicBezTo>
                    <a:pt x="164448" y="272754"/>
                    <a:pt x="172957" y="281263"/>
                    <a:pt x="172956" y="291760"/>
                  </a:cubicBezTo>
                  <a:cubicBezTo>
                    <a:pt x="172956" y="302256"/>
                    <a:pt x="164448" y="310766"/>
                    <a:pt x="153950" y="310766"/>
                  </a:cubicBezTo>
                  <a:lnTo>
                    <a:pt x="95981" y="310766"/>
                  </a:lnTo>
                  <a:cubicBezTo>
                    <a:pt x="85485" y="310766"/>
                    <a:pt x="76975" y="302257"/>
                    <a:pt x="76975" y="291760"/>
                  </a:cubicBezTo>
                  <a:cubicBezTo>
                    <a:pt x="76975" y="281264"/>
                    <a:pt x="85484" y="272754"/>
                    <a:pt x="95981" y="272754"/>
                  </a:cubicBezTo>
                  <a:close/>
                  <a:moveTo>
                    <a:pt x="95982" y="196728"/>
                  </a:moveTo>
                  <a:lnTo>
                    <a:pt x="234728" y="196728"/>
                  </a:lnTo>
                  <a:cubicBezTo>
                    <a:pt x="245225" y="196728"/>
                    <a:pt x="253734" y="205238"/>
                    <a:pt x="253734" y="215734"/>
                  </a:cubicBezTo>
                  <a:cubicBezTo>
                    <a:pt x="253734" y="226230"/>
                    <a:pt x="245225" y="234740"/>
                    <a:pt x="234728" y="234740"/>
                  </a:cubicBezTo>
                  <a:lnTo>
                    <a:pt x="95982" y="234740"/>
                  </a:lnTo>
                  <a:cubicBezTo>
                    <a:pt x="85486" y="234740"/>
                    <a:pt x="76976" y="226231"/>
                    <a:pt x="76976" y="215734"/>
                  </a:cubicBezTo>
                  <a:cubicBezTo>
                    <a:pt x="76976" y="205238"/>
                    <a:pt x="85485" y="196728"/>
                    <a:pt x="95982" y="196728"/>
                  </a:cubicBezTo>
                  <a:close/>
                  <a:moveTo>
                    <a:pt x="95982" y="120703"/>
                  </a:moveTo>
                  <a:lnTo>
                    <a:pt x="230821" y="120703"/>
                  </a:lnTo>
                  <a:lnTo>
                    <a:pt x="234728" y="120703"/>
                  </a:lnTo>
                  <a:cubicBezTo>
                    <a:pt x="245225" y="120703"/>
                    <a:pt x="253735" y="129213"/>
                    <a:pt x="253735" y="139709"/>
                  </a:cubicBezTo>
                  <a:cubicBezTo>
                    <a:pt x="253735" y="150205"/>
                    <a:pt x="245226" y="158715"/>
                    <a:pt x="234729" y="158715"/>
                  </a:cubicBezTo>
                  <a:lnTo>
                    <a:pt x="230822" y="158715"/>
                  </a:lnTo>
                  <a:lnTo>
                    <a:pt x="95982" y="158715"/>
                  </a:lnTo>
                  <a:cubicBezTo>
                    <a:pt x="85486" y="158715"/>
                    <a:pt x="76976" y="150205"/>
                    <a:pt x="76976" y="139709"/>
                  </a:cubicBezTo>
                  <a:cubicBezTo>
                    <a:pt x="76976" y="129213"/>
                    <a:pt x="85485" y="120703"/>
                    <a:pt x="95982" y="120703"/>
                  </a:cubicBezTo>
                  <a:close/>
                  <a:moveTo>
                    <a:pt x="76026" y="38961"/>
                  </a:moveTo>
                  <a:cubicBezTo>
                    <a:pt x="55065" y="38961"/>
                    <a:pt x="38013" y="56013"/>
                    <a:pt x="38013" y="76974"/>
                  </a:cubicBezTo>
                  <a:lnTo>
                    <a:pt x="38013" y="352566"/>
                  </a:lnTo>
                  <a:cubicBezTo>
                    <a:pt x="38013" y="362722"/>
                    <a:pt x="41968" y="372268"/>
                    <a:pt x="49150" y="379447"/>
                  </a:cubicBezTo>
                  <a:cubicBezTo>
                    <a:pt x="56329" y="386626"/>
                    <a:pt x="65874" y="390579"/>
                    <a:pt x="76026" y="390579"/>
                  </a:cubicBezTo>
                  <a:cubicBezTo>
                    <a:pt x="76029" y="390579"/>
                    <a:pt x="76031" y="390579"/>
                    <a:pt x="76034" y="390579"/>
                  </a:cubicBezTo>
                  <a:lnTo>
                    <a:pt x="254693" y="390537"/>
                  </a:lnTo>
                  <a:cubicBezTo>
                    <a:pt x="275649" y="390532"/>
                    <a:pt x="292697" y="373480"/>
                    <a:pt x="292697" y="352524"/>
                  </a:cubicBezTo>
                  <a:lnTo>
                    <a:pt x="292697" y="76975"/>
                  </a:lnTo>
                  <a:cubicBezTo>
                    <a:pt x="292697" y="56014"/>
                    <a:pt x="275645" y="38962"/>
                    <a:pt x="254686" y="38961"/>
                  </a:cubicBezTo>
                  <a:close/>
                  <a:moveTo>
                    <a:pt x="428755" y="38011"/>
                  </a:moveTo>
                  <a:cubicBezTo>
                    <a:pt x="418276" y="38011"/>
                    <a:pt x="409749" y="46537"/>
                    <a:pt x="409749" y="57017"/>
                  </a:cubicBezTo>
                  <a:lnTo>
                    <a:pt x="409744" y="65570"/>
                  </a:lnTo>
                  <a:lnTo>
                    <a:pt x="447758" y="65570"/>
                  </a:lnTo>
                  <a:lnTo>
                    <a:pt x="447761" y="57009"/>
                  </a:lnTo>
                  <a:cubicBezTo>
                    <a:pt x="447761" y="46537"/>
                    <a:pt x="439235" y="38011"/>
                    <a:pt x="428755" y="38011"/>
                  </a:cubicBezTo>
                  <a:close/>
                  <a:moveTo>
                    <a:pt x="76026" y="949"/>
                  </a:moveTo>
                  <a:lnTo>
                    <a:pt x="254685" y="949"/>
                  </a:lnTo>
                  <a:cubicBezTo>
                    <a:pt x="296606" y="949"/>
                    <a:pt x="330710" y="35054"/>
                    <a:pt x="330711" y="76975"/>
                  </a:cubicBezTo>
                  <a:lnTo>
                    <a:pt x="330711" y="352524"/>
                  </a:lnTo>
                  <a:cubicBezTo>
                    <a:pt x="330711" y="394435"/>
                    <a:pt x="296614" y="428539"/>
                    <a:pt x="254705" y="428550"/>
                  </a:cubicBezTo>
                  <a:lnTo>
                    <a:pt x="76045" y="428592"/>
                  </a:lnTo>
                  <a:cubicBezTo>
                    <a:pt x="76040" y="428592"/>
                    <a:pt x="76031" y="428592"/>
                    <a:pt x="76026" y="428592"/>
                  </a:cubicBezTo>
                  <a:cubicBezTo>
                    <a:pt x="55720" y="428592"/>
                    <a:pt x="36633" y="420688"/>
                    <a:pt x="22274" y="406331"/>
                  </a:cubicBezTo>
                  <a:cubicBezTo>
                    <a:pt x="7910" y="391971"/>
                    <a:pt x="0" y="372877"/>
                    <a:pt x="0" y="352567"/>
                  </a:cubicBezTo>
                  <a:lnTo>
                    <a:pt x="0" y="76975"/>
                  </a:lnTo>
                  <a:cubicBezTo>
                    <a:pt x="0" y="35054"/>
                    <a:pt x="34105" y="949"/>
                    <a:pt x="76026" y="949"/>
                  </a:cubicBezTo>
                  <a:close/>
                  <a:moveTo>
                    <a:pt x="428756" y="0"/>
                  </a:moveTo>
                  <a:cubicBezTo>
                    <a:pt x="460196" y="0"/>
                    <a:pt x="485775" y="25578"/>
                    <a:pt x="485775" y="57019"/>
                  </a:cubicBezTo>
                  <a:lnTo>
                    <a:pt x="485701" y="257543"/>
                  </a:lnTo>
                  <a:cubicBezTo>
                    <a:pt x="485697" y="268037"/>
                    <a:pt x="477188" y="276542"/>
                    <a:pt x="466695" y="276542"/>
                  </a:cubicBezTo>
                  <a:cubicBezTo>
                    <a:pt x="466693" y="276542"/>
                    <a:pt x="466690" y="276542"/>
                    <a:pt x="466688" y="276542"/>
                  </a:cubicBezTo>
                  <a:cubicBezTo>
                    <a:pt x="456192" y="276537"/>
                    <a:pt x="447685" y="268024"/>
                    <a:pt x="447689" y="257527"/>
                  </a:cubicBezTo>
                  <a:lnTo>
                    <a:pt x="447746" y="103584"/>
                  </a:lnTo>
                  <a:lnTo>
                    <a:pt x="409724" y="103584"/>
                  </a:lnTo>
                  <a:lnTo>
                    <a:pt x="409590" y="348049"/>
                  </a:lnTo>
                  <a:lnTo>
                    <a:pt x="427861" y="375337"/>
                  </a:lnTo>
                  <a:lnTo>
                    <a:pt x="451126" y="342525"/>
                  </a:lnTo>
                  <a:cubicBezTo>
                    <a:pt x="457199" y="333960"/>
                    <a:pt x="469061" y="331941"/>
                    <a:pt x="477624" y="338012"/>
                  </a:cubicBezTo>
                  <a:cubicBezTo>
                    <a:pt x="486187" y="344083"/>
                    <a:pt x="488206" y="355947"/>
                    <a:pt x="482135" y="364510"/>
                  </a:cubicBezTo>
                  <a:lnTo>
                    <a:pt x="442917" y="419823"/>
                  </a:lnTo>
                  <a:cubicBezTo>
                    <a:pt x="439351" y="424854"/>
                    <a:pt x="433569" y="427837"/>
                    <a:pt x="427414" y="427837"/>
                  </a:cubicBezTo>
                  <a:cubicBezTo>
                    <a:pt x="427330" y="427837"/>
                    <a:pt x="427245" y="427836"/>
                    <a:pt x="427159" y="427835"/>
                  </a:cubicBezTo>
                  <a:cubicBezTo>
                    <a:pt x="420908" y="427751"/>
                    <a:pt x="415098" y="424601"/>
                    <a:pt x="411620" y="419405"/>
                  </a:cubicBezTo>
                  <a:lnTo>
                    <a:pt x="374788" y="364394"/>
                  </a:lnTo>
                  <a:cubicBezTo>
                    <a:pt x="372690" y="361263"/>
                    <a:pt x="371572" y="357578"/>
                    <a:pt x="371574" y="353809"/>
                  </a:cubicBezTo>
                  <a:lnTo>
                    <a:pt x="371737" y="57008"/>
                  </a:lnTo>
                  <a:cubicBezTo>
                    <a:pt x="371737" y="25579"/>
                    <a:pt x="397315" y="0"/>
                    <a:pt x="428756" y="0"/>
                  </a:cubicBezTo>
                  <a:close/>
                </a:path>
              </a:pathLst>
            </a:custGeom>
            <a:solidFill>
              <a:srgbClr val="FFFFFF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799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E069696-6B4B-4188-9B0A-74E4E32732F5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C6EF0F9D-F36C-4301-BB07-A87538B83864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2F1E2706-EBDF-464E-8840-D3C9EF665C03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69456B0F-C4C5-4705-90C8-9C8622021DA5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E4D7F2B-666A-42B9-8266-93ED2D41388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11D48393-C99D-450E-8969-5424AA31F4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5874" y="1240064"/>
            <a:ext cx="2387219" cy="46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68CB428-4C0F-4CE9-9BA0-9615153D9D88}"/>
              </a:ext>
            </a:extLst>
          </p:cNvPr>
          <p:cNvSpPr/>
          <p:nvPr/>
        </p:nvSpPr>
        <p:spPr>
          <a:xfrm>
            <a:off x="0" y="0"/>
            <a:ext cx="12192001" cy="5502442"/>
          </a:xfrm>
          <a:custGeom>
            <a:avLst/>
            <a:gdLst>
              <a:gd name="connsiteX0" fmla="*/ 0 w 12192001"/>
              <a:gd name="connsiteY0" fmla="*/ 0 h 5502442"/>
              <a:gd name="connsiteX1" fmla="*/ 12192001 w 12192001"/>
              <a:gd name="connsiteY1" fmla="*/ 0 h 5502442"/>
              <a:gd name="connsiteX2" fmla="*/ 12192001 w 12192001"/>
              <a:gd name="connsiteY2" fmla="*/ 4296663 h 5502442"/>
              <a:gd name="connsiteX3" fmla="*/ 11926839 w 12192001"/>
              <a:gd name="connsiteY3" fmla="*/ 4434121 h 5502442"/>
              <a:gd name="connsiteX4" fmla="*/ 7091094 w 12192001"/>
              <a:gd name="connsiteY4" fmla="*/ 5502442 h 5502442"/>
              <a:gd name="connsiteX5" fmla="*/ 207863 w 12192001"/>
              <a:gd name="connsiteY5" fmla="*/ 2985230 h 5502442"/>
              <a:gd name="connsiteX6" fmla="*/ 0 w 12192001"/>
              <a:gd name="connsiteY6" fmla="*/ 2762220 h 550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5502442">
                <a:moveTo>
                  <a:pt x="0" y="0"/>
                </a:moveTo>
                <a:lnTo>
                  <a:pt x="12192001" y="0"/>
                </a:lnTo>
                <a:lnTo>
                  <a:pt x="12192001" y="4296663"/>
                </a:lnTo>
                <a:lnTo>
                  <a:pt x="11926839" y="4434121"/>
                </a:lnTo>
                <a:cubicBezTo>
                  <a:pt x="10565119" y="5106528"/>
                  <a:pt x="8895328" y="5502442"/>
                  <a:pt x="7091094" y="5502442"/>
                </a:cubicBezTo>
                <a:cubicBezTo>
                  <a:pt x="4225809" y="5502442"/>
                  <a:pt x="1699593" y="4503935"/>
                  <a:pt x="207863" y="2985230"/>
                </a:cubicBezTo>
                <a:lnTo>
                  <a:pt x="0" y="2762220"/>
                </a:lnTo>
                <a:close/>
              </a:path>
            </a:pathLst>
          </a:custGeom>
          <a:solidFill>
            <a:srgbClr val="4C5E82"/>
          </a:solidFill>
          <a:ln w="76200"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平行四边形 20">
            <a:extLst>
              <a:ext uri="{FF2B5EF4-FFF2-40B4-BE49-F238E27FC236}">
                <a16:creationId xmlns:a16="http://schemas.microsoft.com/office/drawing/2014/main" id="{1AEF2F5A-0E0E-4C68-B9C2-A56938A35DFD}"/>
              </a:ext>
            </a:extLst>
          </p:cNvPr>
          <p:cNvSpPr/>
          <p:nvPr/>
        </p:nvSpPr>
        <p:spPr>
          <a:xfrm>
            <a:off x="806116" y="717979"/>
            <a:ext cx="10579768" cy="5422042"/>
          </a:xfrm>
          <a:prstGeom prst="roundRect">
            <a:avLst>
              <a:gd name="adj" fmla="val 1006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762000" dist="381000" dir="3600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9D7A84F5-7B4E-4043-BCAA-9DF7361909C3}"/>
              </a:ext>
            </a:extLst>
          </p:cNvPr>
          <p:cNvGrpSpPr/>
          <p:nvPr/>
        </p:nvGrpSpPr>
        <p:grpSpPr>
          <a:xfrm>
            <a:off x="-1794506" y="657804"/>
            <a:ext cx="1210647" cy="579746"/>
            <a:chOff x="8124669" y="1154243"/>
            <a:chExt cx="1596453" cy="764498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826FEFD4-4E03-4C3E-8941-3E2C71CDFA18}"/>
                </a:ext>
              </a:extLst>
            </p:cNvPr>
            <p:cNvSpPr/>
            <p:nvPr/>
          </p:nvSpPr>
          <p:spPr>
            <a:xfrm>
              <a:off x="8124669" y="1154243"/>
              <a:ext cx="764498" cy="764498"/>
            </a:xfrm>
            <a:prstGeom prst="ellipse">
              <a:avLst/>
            </a:prstGeom>
            <a:solidFill>
              <a:srgbClr val="DDB77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8C62AA9-9A75-49A0-AD6F-575F25606D79}"/>
                </a:ext>
              </a:extLst>
            </p:cNvPr>
            <p:cNvSpPr/>
            <p:nvPr/>
          </p:nvSpPr>
          <p:spPr>
            <a:xfrm>
              <a:off x="8956624" y="1154243"/>
              <a:ext cx="764498" cy="764498"/>
            </a:xfrm>
            <a:prstGeom prst="ellipse">
              <a:avLst/>
            </a:prstGeom>
            <a:solidFill>
              <a:srgbClr val="4C5E8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4" name="图片 83" descr="图形用户界面&#10;&#10;描述已自动生成">
            <a:extLst>
              <a:ext uri="{FF2B5EF4-FFF2-40B4-BE49-F238E27FC236}">
                <a16:creationId xmlns:a16="http://schemas.microsoft.com/office/drawing/2014/main" id="{D719F24D-9B91-4F8A-87D3-AA52D14BC5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949" y="753980"/>
            <a:ext cx="7105197" cy="4884824"/>
          </a:xfrm>
          <a:prstGeom prst="rect">
            <a:avLst/>
          </a:prstGeom>
        </p:spPr>
      </p:pic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DC313D79-AFF3-4698-BF54-AC0EF5D39D78}"/>
              </a:ext>
            </a:extLst>
          </p:cNvPr>
          <p:cNvSpPr/>
          <p:nvPr/>
        </p:nvSpPr>
        <p:spPr>
          <a:xfrm>
            <a:off x="0" y="4138863"/>
            <a:ext cx="12192000" cy="2719137"/>
          </a:xfrm>
          <a:custGeom>
            <a:avLst/>
            <a:gdLst>
              <a:gd name="connsiteX0" fmla="*/ 12192000 w 12192000"/>
              <a:gd name="connsiteY0" fmla="*/ 0 h 5162554"/>
              <a:gd name="connsiteX1" fmla="*/ 12192000 w 12192000"/>
              <a:gd name="connsiteY1" fmla="*/ 5162554 h 5162554"/>
              <a:gd name="connsiteX2" fmla="*/ 0 w 12192000"/>
              <a:gd name="connsiteY2" fmla="*/ 5162554 h 5162554"/>
              <a:gd name="connsiteX3" fmla="*/ 0 w 12192000"/>
              <a:gd name="connsiteY3" fmla="*/ 2688608 h 5162554"/>
              <a:gd name="connsiteX4" fmla="*/ 276280 w 12192000"/>
              <a:gd name="connsiteY4" fmla="*/ 2879223 h 5162554"/>
              <a:gd name="connsiteX5" fmla="*/ 4916610 w 12192000"/>
              <a:gd name="connsiteY5" fmla="*/ 4257781 h 5162554"/>
              <a:gd name="connsiteX6" fmla="*/ 12087028 w 12192000"/>
              <a:gd name="connsiteY6" fmla="*/ 195112 h 516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162554">
                <a:moveTo>
                  <a:pt x="12192000" y="0"/>
                </a:moveTo>
                <a:lnTo>
                  <a:pt x="12192000" y="5162554"/>
                </a:lnTo>
                <a:lnTo>
                  <a:pt x="0" y="5162554"/>
                </a:lnTo>
                <a:lnTo>
                  <a:pt x="0" y="2688608"/>
                </a:lnTo>
                <a:lnTo>
                  <a:pt x="276280" y="2879223"/>
                </a:lnTo>
                <a:cubicBezTo>
                  <a:pt x="1593441" y="3748449"/>
                  <a:pt x="3192544" y="4257781"/>
                  <a:pt x="4916610" y="4257781"/>
                </a:cubicBezTo>
                <a:cubicBezTo>
                  <a:pt x="8012892" y="4257781"/>
                  <a:pt x="10706127" y="2615020"/>
                  <a:pt x="12087028" y="195112"/>
                </a:cubicBezTo>
                <a:close/>
              </a:path>
            </a:pathLst>
          </a:custGeom>
          <a:solidFill>
            <a:srgbClr val="4C5E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4" name="图片 93">
            <a:extLst>
              <a:ext uri="{FF2B5EF4-FFF2-40B4-BE49-F238E27FC236}">
                <a16:creationId xmlns:a16="http://schemas.microsoft.com/office/drawing/2014/main" id="{963412C0-0998-408D-8673-D725B36A7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065" y="1945917"/>
            <a:ext cx="2387219" cy="4666629"/>
          </a:xfrm>
          <a:prstGeom prst="rect">
            <a:avLst/>
          </a:prstGeom>
        </p:spPr>
      </p:pic>
      <p:grpSp>
        <p:nvGrpSpPr>
          <p:cNvPr id="95" name="组合 94">
            <a:extLst>
              <a:ext uri="{FF2B5EF4-FFF2-40B4-BE49-F238E27FC236}">
                <a16:creationId xmlns:a16="http://schemas.microsoft.com/office/drawing/2014/main" id="{5FC1550C-7E99-4794-AAEB-7D21834DF163}"/>
              </a:ext>
            </a:extLst>
          </p:cNvPr>
          <p:cNvGrpSpPr/>
          <p:nvPr/>
        </p:nvGrpSpPr>
        <p:grpSpPr>
          <a:xfrm>
            <a:off x="982692" y="4539915"/>
            <a:ext cx="1680297" cy="468000"/>
            <a:chOff x="1944534" y="4267199"/>
            <a:chExt cx="2094066" cy="583244"/>
          </a:xfrm>
        </p:grpSpPr>
        <p:sp>
          <p:nvSpPr>
            <p:cNvPr id="96" name="矩形: 圆角 95">
              <a:extLst>
                <a:ext uri="{FF2B5EF4-FFF2-40B4-BE49-F238E27FC236}">
                  <a16:creationId xmlns:a16="http://schemas.microsoft.com/office/drawing/2014/main" id="{54EEC8A8-6337-48DA-BAC5-88A1813B8617}"/>
                </a:ext>
              </a:extLst>
            </p:cNvPr>
            <p:cNvSpPr/>
            <p:nvPr/>
          </p:nvSpPr>
          <p:spPr>
            <a:xfrm>
              <a:off x="1944534" y="4267199"/>
              <a:ext cx="2094066" cy="583244"/>
            </a:xfrm>
            <a:prstGeom prst="roundRect">
              <a:avLst>
                <a:gd name="adj" fmla="val 50000"/>
              </a:avLst>
            </a:prstGeom>
            <a:solidFill>
              <a:srgbClr val="DDB776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D8977D10-A215-4007-8859-E711F3CDE21C}"/>
                </a:ext>
              </a:extLst>
            </p:cNvPr>
            <p:cNvSpPr txBox="1"/>
            <p:nvPr/>
          </p:nvSpPr>
          <p:spPr>
            <a:xfrm>
              <a:off x="1967754" y="4335278"/>
              <a:ext cx="2047625" cy="460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jpppt.com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9" name="矩形 98">
            <a:extLst>
              <a:ext uri="{FF2B5EF4-FFF2-40B4-BE49-F238E27FC236}">
                <a16:creationId xmlns:a16="http://schemas.microsoft.com/office/drawing/2014/main" id="{6D65F7E2-968D-49AA-8143-0D11D85DFD97}"/>
              </a:ext>
            </a:extLst>
          </p:cNvPr>
          <p:cNvSpPr/>
          <p:nvPr/>
        </p:nvSpPr>
        <p:spPr>
          <a:xfrm>
            <a:off x="946820" y="2319089"/>
            <a:ext cx="53737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80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THANKS</a:t>
            </a:r>
            <a:endParaRPr lang="zh-CN" altLang="en-US" sz="80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1E76EDCF-DB83-41D6-8DA8-5CF47C47CA82}"/>
              </a:ext>
            </a:extLst>
          </p:cNvPr>
          <p:cNvSpPr/>
          <p:nvPr/>
        </p:nvSpPr>
        <p:spPr>
          <a:xfrm>
            <a:off x="950607" y="3450879"/>
            <a:ext cx="5434151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859DBA59-D695-2B1B-D4DA-EA2ECA7335DB}"/>
              </a:ext>
            </a:extLst>
          </p:cNvPr>
          <p:cNvSpPr/>
          <p:nvPr/>
        </p:nvSpPr>
        <p:spPr>
          <a:xfrm>
            <a:off x="9757843" y="13420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648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7" name="TextBox 3">
            <a:hlinkClick r:id="rId4"/>
            <a:extLst>
              <a:ext uri="{FF2B5EF4-FFF2-40B4-BE49-F238E27FC236}">
                <a16:creationId xmlns:a16="http://schemas.microsoft.com/office/drawing/2014/main" id="{3F125756-F56F-4D18-15F6-1CEFB1C98946}"/>
              </a:ext>
            </a:extLst>
          </p:cNvPr>
          <p:cNvSpPr txBox="1"/>
          <p:nvPr/>
        </p:nvSpPr>
        <p:spPr>
          <a:xfrm>
            <a:off x="1082875" y="559981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9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accel="69000" decel="3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accel="69000" decel="3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CB98BEE7-D211-4477-AD9D-48E2D7D0F10D}"/>
              </a:ext>
            </a:extLst>
          </p:cNvPr>
          <p:cNvSpPr/>
          <p:nvPr/>
        </p:nvSpPr>
        <p:spPr>
          <a:xfrm>
            <a:off x="0" y="260187"/>
            <a:ext cx="8614611" cy="6597813"/>
          </a:xfrm>
          <a:custGeom>
            <a:avLst/>
            <a:gdLst>
              <a:gd name="connsiteX0" fmla="*/ 2667000 w 5695950"/>
              <a:gd name="connsiteY0" fmla="*/ 0 h 4362450"/>
              <a:gd name="connsiteX1" fmla="*/ 5695950 w 5695950"/>
              <a:gd name="connsiteY1" fmla="*/ 3028950 h 4362450"/>
              <a:gd name="connsiteX2" fmla="*/ 5457920 w 5695950"/>
              <a:gd name="connsiteY2" fmla="*/ 4207954 h 4362450"/>
              <a:gd name="connsiteX3" fmla="*/ 5383496 w 5695950"/>
              <a:gd name="connsiteY3" fmla="*/ 4362450 h 4362450"/>
              <a:gd name="connsiteX4" fmla="*/ 0 w 5695950"/>
              <a:gd name="connsiteY4" fmla="*/ 4362450 h 4362450"/>
              <a:gd name="connsiteX5" fmla="*/ 0 w 5695950"/>
              <a:gd name="connsiteY5" fmla="*/ 1592704 h 4362450"/>
              <a:gd name="connsiteX6" fmla="*/ 3628 w 5695950"/>
              <a:gd name="connsiteY6" fmla="*/ 1585173 h 4362450"/>
              <a:gd name="connsiteX7" fmla="*/ 2667000 w 5695950"/>
              <a:gd name="connsiteY7" fmla="*/ 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4362450">
                <a:moveTo>
                  <a:pt x="2667000" y="0"/>
                </a:moveTo>
                <a:cubicBezTo>
                  <a:pt x="4339843" y="0"/>
                  <a:pt x="5695950" y="1356107"/>
                  <a:pt x="5695950" y="3028950"/>
                </a:cubicBezTo>
                <a:cubicBezTo>
                  <a:pt x="5695950" y="3447161"/>
                  <a:pt x="5611194" y="3845576"/>
                  <a:pt x="5457920" y="4207954"/>
                </a:cubicBezTo>
                <a:lnTo>
                  <a:pt x="5383496" y="4362450"/>
                </a:lnTo>
                <a:lnTo>
                  <a:pt x="0" y="4362450"/>
                </a:lnTo>
                <a:lnTo>
                  <a:pt x="0" y="1592704"/>
                </a:lnTo>
                <a:lnTo>
                  <a:pt x="3628" y="1585173"/>
                </a:lnTo>
                <a:cubicBezTo>
                  <a:pt x="516548" y="640973"/>
                  <a:pt x="1516921" y="0"/>
                  <a:pt x="2667000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CD35EDA-C2B3-4B7F-B7EC-BADFFCD5B902}"/>
              </a:ext>
            </a:extLst>
          </p:cNvPr>
          <p:cNvSpPr/>
          <p:nvPr/>
        </p:nvSpPr>
        <p:spPr>
          <a:xfrm>
            <a:off x="593559" y="6200272"/>
            <a:ext cx="465220" cy="4652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平行四边形 23">
            <a:extLst>
              <a:ext uri="{FF2B5EF4-FFF2-40B4-BE49-F238E27FC236}">
                <a16:creationId xmlns:a16="http://schemas.microsoft.com/office/drawing/2014/main" id="{132689E3-7499-40EF-889D-DC275A307637}"/>
              </a:ext>
            </a:extLst>
          </p:cNvPr>
          <p:cNvSpPr/>
          <p:nvPr/>
        </p:nvSpPr>
        <p:spPr>
          <a:xfrm>
            <a:off x="7298408" y="1985210"/>
            <a:ext cx="3541581" cy="3753851"/>
          </a:xfrm>
          <a:custGeom>
            <a:avLst/>
            <a:gdLst>
              <a:gd name="connsiteX0" fmla="*/ 5457 w 3150371"/>
              <a:gd name="connsiteY0" fmla="*/ 3115563 h 3339193"/>
              <a:gd name="connsiteX1" fmla="*/ 749774 w 3150371"/>
              <a:gd name="connsiteY1" fmla="*/ 136370 h 3339193"/>
              <a:gd name="connsiteX2" fmla="*/ 924406 w 3150371"/>
              <a:gd name="connsiteY2" fmla="*/ 0 h 3339193"/>
              <a:gd name="connsiteX3" fmla="*/ 2970282 w 3150371"/>
              <a:gd name="connsiteY3" fmla="*/ 0 h 3339193"/>
              <a:gd name="connsiteX4" fmla="*/ 3144915 w 3150371"/>
              <a:gd name="connsiteY4" fmla="*/ 223630 h 3339193"/>
              <a:gd name="connsiteX5" fmla="*/ 2400599 w 3150371"/>
              <a:gd name="connsiteY5" fmla="*/ 3202823 h 3339193"/>
              <a:gd name="connsiteX6" fmla="*/ 2225966 w 3150371"/>
              <a:gd name="connsiteY6" fmla="*/ 3339193 h 3339193"/>
              <a:gd name="connsiteX7" fmla="*/ 180090 w 3150371"/>
              <a:gd name="connsiteY7" fmla="*/ 3339193 h 3339193"/>
              <a:gd name="connsiteX8" fmla="*/ 5457 w 3150371"/>
              <a:gd name="connsiteY8" fmla="*/ 3115563 h 33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0371" h="3339193">
                <a:moveTo>
                  <a:pt x="5457" y="3115563"/>
                </a:moveTo>
                <a:lnTo>
                  <a:pt x="749774" y="136370"/>
                </a:lnTo>
                <a:cubicBezTo>
                  <a:pt x="769807" y="56185"/>
                  <a:pt x="841755" y="0"/>
                  <a:pt x="924406" y="0"/>
                </a:cubicBezTo>
                <a:lnTo>
                  <a:pt x="2970282" y="0"/>
                </a:lnTo>
                <a:cubicBezTo>
                  <a:pt x="3087378" y="0"/>
                  <a:pt x="3173297" y="110026"/>
                  <a:pt x="3144915" y="223630"/>
                </a:cubicBezTo>
                <a:lnTo>
                  <a:pt x="2400599" y="3202823"/>
                </a:lnTo>
                <a:cubicBezTo>
                  <a:pt x="2380565" y="3283009"/>
                  <a:pt x="2308617" y="3339193"/>
                  <a:pt x="2225966" y="3339193"/>
                </a:cubicBezTo>
                <a:lnTo>
                  <a:pt x="180090" y="3339193"/>
                </a:lnTo>
                <a:cubicBezTo>
                  <a:pt x="62994" y="3339193"/>
                  <a:pt x="-22925" y="3229167"/>
                  <a:pt x="5457" y="3115563"/>
                </a:cubicBezTo>
              </a:path>
            </a:pathLst>
          </a:custGeom>
          <a:solidFill>
            <a:sysClr val="window" lastClr="FFFFFF">
              <a:alpha val="4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平行四边形 20">
            <a:extLst>
              <a:ext uri="{FF2B5EF4-FFF2-40B4-BE49-F238E27FC236}">
                <a16:creationId xmlns:a16="http://schemas.microsoft.com/office/drawing/2014/main" id="{DED476C3-FA77-4533-9C9F-41B45A4E3CB1}"/>
              </a:ext>
            </a:extLst>
          </p:cNvPr>
          <p:cNvSpPr/>
          <p:nvPr/>
        </p:nvSpPr>
        <p:spPr>
          <a:xfrm>
            <a:off x="133350" y="1432137"/>
            <a:ext cx="9651602" cy="3972665"/>
          </a:xfrm>
          <a:custGeom>
            <a:avLst/>
            <a:gdLst>
              <a:gd name="connsiteX0" fmla="*/ 6558 w 8674578"/>
              <a:gd name="connsiteY0" fmla="*/ 3302127 h 3570515"/>
              <a:gd name="connsiteX1" fmla="*/ 791187 w 8674578"/>
              <a:gd name="connsiteY1" fmla="*/ 163612 h 3570515"/>
              <a:gd name="connsiteX2" fmla="*/ 1000738 w 8674578"/>
              <a:gd name="connsiteY2" fmla="*/ 0 h 3570515"/>
              <a:gd name="connsiteX3" fmla="*/ 8458470 w 8674578"/>
              <a:gd name="connsiteY3" fmla="*/ 0 h 3570515"/>
              <a:gd name="connsiteX4" fmla="*/ 8668021 w 8674578"/>
              <a:gd name="connsiteY4" fmla="*/ 268388 h 3570515"/>
              <a:gd name="connsiteX5" fmla="*/ 7883392 w 8674578"/>
              <a:gd name="connsiteY5" fmla="*/ 3406903 h 3570515"/>
              <a:gd name="connsiteX6" fmla="*/ 7673842 w 8674578"/>
              <a:gd name="connsiteY6" fmla="*/ 3570515 h 3570515"/>
              <a:gd name="connsiteX7" fmla="*/ 216109 w 8674578"/>
              <a:gd name="connsiteY7" fmla="*/ 3570515 h 3570515"/>
              <a:gd name="connsiteX8" fmla="*/ 6558 w 8674578"/>
              <a:gd name="connsiteY8" fmla="*/ 3302127 h 357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4578" h="3570515">
                <a:moveTo>
                  <a:pt x="6558" y="3302127"/>
                </a:moveTo>
                <a:lnTo>
                  <a:pt x="791187" y="163612"/>
                </a:lnTo>
                <a:cubicBezTo>
                  <a:pt x="815238" y="67408"/>
                  <a:pt x="901573" y="0"/>
                  <a:pt x="1000738" y="0"/>
                </a:cubicBezTo>
                <a:lnTo>
                  <a:pt x="8458470" y="0"/>
                </a:lnTo>
                <a:cubicBezTo>
                  <a:pt x="8599008" y="0"/>
                  <a:pt x="8702106" y="132047"/>
                  <a:pt x="8668021" y="268388"/>
                </a:cubicBezTo>
                <a:lnTo>
                  <a:pt x="7883392" y="3406903"/>
                </a:lnTo>
                <a:cubicBezTo>
                  <a:pt x="7859341" y="3503107"/>
                  <a:pt x="7773007" y="3570515"/>
                  <a:pt x="7673842" y="3570515"/>
                </a:cubicBezTo>
                <a:lnTo>
                  <a:pt x="216109" y="3570515"/>
                </a:lnTo>
                <a:cubicBezTo>
                  <a:pt x="75572" y="3570515"/>
                  <a:pt x="-27527" y="3438469"/>
                  <a:pt x="6558" y="3302127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0" dist="1320800" dir="2700000" sx="90000" sy="90000" algn="tl" rotWithShape="0">
              <a:srgbClr val="164342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 descr="图形用户界面&#10;&#10;描述已自动生成">
            <a:extLst>
              <a:ext uri="{FF2B5EF4-FFF2-40B4-BE49-F238E27FC236}">
                <a16:creationId xmlns:a16="http://schemas.microsoft.com/office/drawing/2014/main" id="{1266B653-EFB4-4785-8EA2-D99200200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767" y="681790"/>
            <a:ext cx="5269503" cy="549442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03663F54-C515-49D8-8566-062A0A264357}"/>
              </a:ext>
            </a:extLst>
          </p:cNvPr>
          <p:cNvSpPr txBox="1"/>
          <p:nvPr/>
        </p:nvSpPr>
        <p:spPr>
          <a:xfrm>
            <a:off x="2312478" y="2521072"/>
            <a:ext cx="3015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01</a:t>
            </a:r>
            <a:endParaRPr lang="en-US" altLang="zh-CN" sz="6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EF72CA9-17D6-4408-A487-C6C46F78E37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54950" y="3183630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 defTabSz="457200">
              <a:defRPr/>
            </a:pP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D4FAE69-2B7B-4F7F-B8C3-055BEDF156A2}"/>
              </a:ext>
            </a:extLst>
          </p:cNvPr>
          <p:cNvSpPr/>
          <p:nvPr/>
        </p:nvSpPr>
        <p:spPr>
          <a:xfrm>
            <a:off x="605413" y="3806641"/>
            <a:ext cx="629085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6926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AEC08F40-D731-4568-B151-64B24409BEB6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E3842A7-0B35-4921-A1D3-19FBE8FACE66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BA2413A3-DC47-43D5-882C-3EF37865E9D0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8A23F324-BE9B-451E-A497-7A0502876FEE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C9FCC0B-94C1-413A-920F-310A348B104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" name="Rectangle 3">
            <a:extLst>
              <a:ext uri="{FF2B5EF4-FFF2-40B4-BE49-F238E27FC236}">
                <a16:creationId xmlns:a16="http://schemas.microsoft.com/office/drawing/2014/main" id="{C1077D5E-E6C7-4FFA-814A-E9005000AE0F}"/>
              </a:ext>
            </a:extLst>
          </p:cNvPr>
          <p:cNvSpPr/>
          <p:nvPr/>
        </p:nvSpPr>
        <p:spPr>
          <a:xfrm>
            <a:off x="792480" y="2964682"/>
            <a:ext cx="10607040" cy="3138334"/>
          </a:xfrm>
          <a:prstGeom prst="rect">
            <a:avLst/>
          </a:prstGeom>
          <a:solidFill>
            <a:srgbClr val="4C5E82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6821FD7-2E8B-4200-A3E6-1B3A85D7D7D6}"/>
              </a:ext>
            </a:extLst>
          </p:cNvPr>
          <p:cNvGrpSpPr/>
          <p:nvPr/>
        </p:nvGrpSpPr>
        <p:grpSpPr>
          <a:xfrm>
            <a:off x="1528960" y="1556564"/>
            <a:ext cx="6099002" cy="1188302"/>
            <a:chOff x="8158857" y="1829280"/>
            <a:chExt cx="4274593" cy="1188302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9338B3A-3ABD-4CBC-8602-62007F8BCBF9}"/>
                </a:ext>
              </a:extLst>
            </p:cNvPr>
            <p:cNvSpPr txBox="1"/>
            <p:nvPr/>
          </p:nvSpPr>
          <p:spPr>
            <a:xfrm>
              <a:off x="8158857" y="2230059"/>
              <a:ext cx="4274593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07F1ACEE-A590-4C1B-8CE6-6DA26D1CB983}"/>
                </a:ext>
              </a:extLst>
            </p:cNvPr>
            <p:cNvSpPr txBox="1"/>
            <p:nvPr/>
          </p:nvSpPr>
          <p:spPr>
            <a:xfrm>
              <a:off x="8158858" y="1829280"/>
              <a:ext cx="265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  <a:defRPr/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15DA777A-D77A-47FB-ABCB-957F4E7C0F32}"/>
              </a:ext>
            </a:extLst>
          </p:cNvPr>
          <p:cNvGrpSpPr/>
          <p:nvPr/>
        </p:nvGrpSpPr>
        <p:grpSpPr>
          <a:xfrm>
            <a:off x="1156584" y="3308683"/>
            <a:ext cx="2003712" cy="2577014"/>
            <a:chOff x="4621678" y="3308683"/>
            <a:chExt cx="2003712" cy="2577014"/>
          </a:xfrm>
        </p:grpSpPr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CDE81121-CBF0-4B10-8294-2F7837D99D84}"/>
                </a:ext>
              </a:extLst>
            </p:cNvPr>
            <p:cNvSpPr/>
            <p:nvPr/>
          </p:nvSpPr>
          <p:spPr>
            <a:xfrm>
              <a:off x="4901639" y="3308683"/>
              <a:ext cx="1443790" cy="433137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Rectangle 6">
              <a:extLst>
                <a:ext uri="{FF2B5EF4-FFF2-40B4-BE49-F238E27FC236}">
                  <a16:creationId xmlns:a16="http://schemas.microsoft.com/office/drawing/2014/main" id="{1AD9E48E-4145-42E0-8E76-87C961C3288E}"/>
                </a:ext>
              </a:extLst>
            </p:cNvPr>
            <p:cNvSpPr/>
            <p:nvPr/>
          </p:nvSpPr>
          <p:spPr>
            <a:xfrm>
              <a:off x="4621678" y="3946705"/>
              <a:ext cx="200371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1C91244-9996-4E94-B07B-E8D8C5000AAE}"/>
              </a:ext>
            </a:extLst>
          </p:cNvPr>
          <p:cNvGrpSpPr/>
          <p:nvPr/>
        </p:nvGrpSpPr>
        <p:grpSpPr>
          <a:xfrm>
            <a:off x="3586962" y="3308683"/>
            <a:ext cx="2003712" cy="2577014"/>
            <a:chOff x="4621678" y="3308683"/>
            <a:chExt cx="2003712" cy="2577014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4CC68F42-A2BE-4AC6-B47A-E1414DB8EBF3}"/>
                </a:ext>
              </a:extLst>
            </p:cNvPr>
            <p:cNvSpPr/>
            <p:nvPr/>
          </p:nvSpPr>
          <p:spPr>
            <a:xfrm>
              <a:off x="4901639" y="3308683"/>
              <a:ext cx="1443790" cy="433137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7" name="Rectangle 6">
              <a:extLst>
                <a:ext uri="{FF2B5EF4-FFF2-40B4-BE49-F238E27FC236}">
                  <a16:creationId xmlns:a16="http://schemas.microsoft.com/office/drawing/2014/main" id="{C7446EB0-6865-46E3-BDBE-616EF8C7A537}"/>
                </a:ext>
              </a:extLst>
            </p:cNvPr>
            <p:cNvSpPr/>
            <p:nvPr/>
          </p:nvSpPr>
          <p:spPr>
            <a:xfrm>
              <a:off x="4621678" y="3946705"/>
              <a:ext cx="200371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D464B1B4-1ABD-43EB-AB61-174D6F8340CB}"/>
              </a:ext>
            </a:extLst>
          </p:cNvPr>
          <p:cNvGrpSpPr/>
          <p:nvPr/>
        </p:nvGrpSpPr>
        <p:grpSpPr>
          <a:xfrm>
            <a:off x="6017340" y="3308683"/>
            <a:ext cx="2003712" cy="2577014"/>
            <a:chOff x="4621678" y="3308683"/>
            <a:chExt cx="2003712" cy="2577014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7E6849DF-D3C3-44D1-9CC3-A6F789B4D07C}"/>
                </a:ext>
              </a:extLst>
            </p:cNvPr>
            <p:cNvSpPr/>
            <p:nvPr/>
          </p:nvSpPr>
          <p:spPr>
            <a:xfrm>
              <a:off x="4901639" y="3308683"/>
              <a:ext cx="1443790" cy="433137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sz="20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0" name="Rectangle 6">
              <a:extLst>
                <a:ext uri="{FF2B5EF4-FFF2-40B4-BE49-F238E27FC236}">
                  <a16:creationId xmlns:a16="http://schemas.microsoft.com/office/drawing/2014/main" id="{EB90C87A-0F59-4641-A096-DE4033D5F07C}"/>
                </a:ext>
              </a:extLst>
            </p:cNvPr>
            <p:cNvSpPr/>
            <p:nvPr/>
          </p:nvSpPr>
          <p:spPr>
            <a:xfrm>
              <a:off x="4621678" y="3946705"/>
              <a:ext cx="200371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289F2F65-976A-4F5A-9E43-286D461548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1265" y="823900"/>
            <a:ext cx="2665283" cy="52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DF6880A-200D-4244-9A66-D30874C2C177}"/>
              </a:ext>
            </a:extLst>
          </p:cNvPr>
          <p:cNvGrpSpPr/>
          <p:nvPr/>
        </p:nvGrpSpPr>
        <p:grpSpPr>
          <a:xfrm>
            <a:off x="4292938" y="-59824"/>
            <a:ext cx="3606125" cy="5931234"/>
            <a:chOff x="4292938" y="-59824"/>
            <a:chExt cx="3606125" cy="5931234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1E6730B-DB74-4C1C-826A-BFA6FB2ED487}"/>
                </a:ext>
              </a:extLst>
            </p:cNvPr>
            <p:cNvSpPr/>
            <p:nvPr/>
          </p:nvSpPr>
          <p:spPr>
            <a:xfrm>
              <a:off x="4292938" y="1882610"/>
              <a:ext cx="3606125" cy="3606125"/>
            </a:xfrm>
            <a:prstGeom prst="ellipse">
              <a:avLst/>
            </a:prstGeom>
            <a:solidFill>
              <a:srgbClr val="4C5E8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4" name="图片 23" descr="卡通人物&#10;&#10;描述已自动生成">
              <a:extLst>
                <a:ext uri="{FF2B5EF4-FFF2-40B4-BE49-F238E27FC236}">
                  <a16:creationId xmlns:a16="http://schemas.microsoft.com/office/drawing/2014/main" id="{62CC91B6-60C6-4143-8E43-09003F904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3454" y="-59824"/>
              <a:ext cx="3375880" cy="5931234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FE3BC60-7C47-4149-973A-54593B30B591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2B72590-004A-4BC1-B93A-EF27DC3F8CD2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CA64A837-A79C-4DC5-90AF-A2203EC145AF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1AAA0D2D-8115-4718-91D3-08D0425E4BE5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BF6E378-280B-4D8B-889B-1DCAEA537B6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95554C3-8F57-4C3D-B925-7A78EAA9FE9E}"/>
              </a:ext>
            </a:extLst>
          </p:cNvPr>
          <p:cNvGrpSpPr/>
          <p:nvPr/>
        </p:nvGrpSpPr>
        <p:grpSpPr>
          <a:xfrm>
            <a:off x="8228074" y="1818216"/>
            <a:ext cx="3001400" cy="1534228"/>
            <a:chOff x="8228074" y="1818216"/>
            <a:chExt cx="3001400" cy="1534228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2A19744-DDCF-4339-B034-8999EABF8D2C}"/>
                </a:ext>
              </a:extLst>
            </p:cNvPr>
            <p:cNvSpPr/>
            <p:nvPr/>
          </p:nvSpPr>
          <p:spPr>
            <a:xfrm>
              <a:off x="8228074" y="1818216"/>
              <a:ext cx="1962847" cy="407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99F7110-0E65-409D-812B-58C2EDD2F04D}"/>
                </a:ext>
              </a:extLst>
            </p:cNvPr>
            <p:cNvSpPr/>
            <p:nvPr/>
          </p:nvSpPr>
          <p:spPr>
            <a:xfrm>
              <a:off x="8228075" y="2287922"/>
              <a:ext cx="3001399" cy="106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A0F8096-4514-4F7F-8750-5A0D704CB9AC}"/>
              </a:ext>
            </a:extLst>
          </p:cNvPr>
          <p:cNvGrpSpPr/>
          <p:nvPr/>
        </p:nvGrpSpPr>
        <p:grpSpPr>
          <a:xfrm>
            <a:off x="1178905" y="1818216"/>
            <a:ext cx="2927877" cy="1534228"/>
            <a:chOff x="1178905" y="1818216"/>
            <a:chExt cx="2927877" cy="1534228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3F49F36-E630-4D8E-98C4-B755E2976ED7}"/>
                </a:ext>
              </a:extLst>
            </p:cNvPr>
            <p:cNvSpPr/>
            <p:nvPr/>
          </p:nvSpPr>
          <p:spPr>
            <a:xfrm>
              <a:off x="1178905" y="1818216"/>
              <a:ext cx="1922104" cy="407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02252A2-3EBE-4E70-A2FB-61D899405CBC}"/>
                </a:ext>
              </a:extLst>
            </p:cNvPr>
            <p:cNvSpPr/>
            <p:nvPr/>
          </p:nvSpPr>
          <p:spPr>
            <a:xfrm>
              <a:off x="1178905" y="2287922"/>
              <a:ext cx="2927877" cy="106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5DB70F0-2F1F-4D25-8383-C6B9E6163D7C}"/>
              </a:ext>
            </a:extLst>
          </p:cNvPr>
          <p:cNvGrpSpPr/>
          <p:nvPr/>
        </p:nvGrpSpPr>
        <p:grpSpPr>
          <a:xfrm>
            <a:off x="1178905" y="3735916"/>
            <a:ext cx="2927877" cy="1534228"/>
            <a:chOff x="1178905" y="3735916"/>
            <a:chExt cx="2927877" cy="1534228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98295A8-D148-47ED-9BBC-A5AC775B09EB}"/>
                </a:ext>
              </a:extLst>
            </p:cNvPr>
            <p:cNvSpPr/>
            <p:nvPr/>
          </p:nvSpPr>
          <p:spPr>
            <a:xfrm>
              <a:off x="1178905" y="3735916"/>
              <a:ext cx="1802834" cy="407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DE3A2388-F930-4726-B445-BEAC8D972144}"/>
                </a:ext>
              </a:extLst>
            </p:cNvPr>
            <p:cNvSpPr/>
            <p:nvPr/>
          </p:nvSpPr>
          <p:spPr>
            <a:xfrm>
              <a:off x="1178905" y="4205622"/>
              <a:ext cx="2927877" cy="106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6589681-E790-4285-AF6E-BEF80C802559}"/>
              </a:ext>
            </a:extLst>
          </p:cNvPr>
          <p:cNvGrpSpPr/>
          <p:nvPr/>
        </p:nvGrpSpPr>
        <p:grpSpPr>
          <a:xfrm>
            <a:off x="8228074" y="3735916"/>
            <a:ext cx="2889105" cy="1534228"/>
            <a:chOff x="8228074" y="3735916"/>
            <a:chExt cx="2889105" cy="1534228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20AFA63-D397-4B59-B007-857542E4873C}"/>
                </a:ext>
              </a:extLst>
            </p:cNvPr>
            <p:cNvSpPr/>
            <p:nvPr/>
          </p:nvSpPr>
          <p:spPr>
            <a:xfrm>
              <a:off x="8228074" y="3735916"/>
              <a:ext cx="1830325" cy="407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82935511-A551-4E86-9B8B-1029499A8884}"/>
                </a:ext>
              </a:extLst>
            </p:cNvPr>
            <p:cNvSpPr/>
            <p:nvPr/>
          </p:nvSpPr>
          <p:spPr>
            <a:xfrm>
              <a:off x="8228075" y="4205622"/>
              <a:ext cx="2889104" cy="106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3995" y="65252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4821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8ED96300-5712-4008-A285-90DEBF6F5C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674" y="1459832"/>
            <a:ext cx="4259178" cy="4259178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84545A0E-79A5-4595-B1BF-FA41670A671B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BEAFE97-CC26-40C1-ACAB-1F1B08D4010E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927885C6-C540-49C8-8A61-172F7D488D05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73861EC1-8053-4F13-AAFD-3C703C61F490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DB5F9E5-CBE0-48C2-B4C6-B160277BD6C4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BB630ED-C2F6-448E-AAA0-23F623CDE035}"/>
              </a:ext>
            </a:extLst>
          </p:cNvPr>
          <p:cNvGrpSpPr/>
          <p:nvPr/>
        </p:nvGrpSpPr>
        <p:grpSpPr>
          <a:xfrm>
            <a:off x="5045611" y="1485232"/>
            <a:ext cx="6411595" cy="4431664"/>
            <a:chOff x="874667" y="1549400"/>
            <a:chExt cx="6411595" cy="4431664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76C9D98-AF25-4DE3-A7B4-25C83A4A8A15}"/>
                </a:ext>
              </a:extLst>
            </p:cNvPr>
            <p:cNvGrpSpPr/>
            <p:nvPr/>
          </p:nvGrpSpPr>
          <p:grpSpPr>
            <a:xfrm>
              <a:off x="874667" y="1549400"/>
              <a:ext cx="6411595" cy="2839720"/>
              <a:chOff x="10452" y="2827"/>
              <a:chExt cx="10097" cy="4472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99A6E22A-B0D8-4725-AFEC-B088DB17D3EF}"/>
                  </a:ext>
                </a:extLst>
              </p:cNvPr>
              <p:cNvSpPr txBox="1"/>
              <p:nvPr/>
            </p:nvSpPr>
            <p:spPr>
              <a:xfrm>
                <a:off x="10452" y="3664"/>
                <a:ext cx="10097" cy="3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285750" marR="0" lvl="0" indent="-28575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B1805F1D-E611-45BF-8851-C94AA2C0BDEB}"/>
                  </a:ext>
                </a:extLst>
              </p:cNvPr>
              <p:cNvSpPr txBox="1"/>
              <p:nvPr/>
            </p:nvSpPr>
            <p:spPr>
              <a:xfrm>
                <a:off x="10452" y="2827"/>
                <a:ext cx="5768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08D0C216-0FCA-4543-ABA6-F4F79ACDBCAE}"/>
                </a:ext>
              </a:extLst>
            </p:cNvPr>
            <p:cNvGrpSpPr/>
            <p:nvPr/>
          </p:nvGrpSpPr>
          <p:grpSpPr>
            <a:xfrm>
              <a:off x="1044847" y="4869814"/>
              <a:ext cx="4730115" cy="1111250"/>
              <a:chOff x="1494790" y="4565015"/>
              <a:chExt cx="4730115" cy="1111250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274E7965-0B99-4B06-B9DC-92F373F2334E}"/>
                  </a:ext>
                </a:extLst>
              </p:cNvPr>
              <p:cNvGrpSpPr/>
              <p:nvPr/>
            </p:nvGrpSpPr>
            <p:grpSpPr>
              <a:xfrm>
                <a:off x="3307715" y="4565015"/>
                <a:ext cx="1103630" cy="1111250"/>
                <a:chOff x="3307715" y="4565015"/>
                <a:chExt cx="1103630" cy="1111250"/>
              </a:xfrm>
            </p:grpSpPr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E655F516-A0A8-407C-A5A6-420937B65803}"/>
                    </a:ext>
                  </a:extLst>
                </p:cNvPr>
                <p:cNvSpPr/>
                <p:nvPr/>
              </p:nvSpPr>
              <p:spPr>
                <a:xfrm>
                  <a:off x="3307715" y="4565015"/>
                  <a:ext cx="1103630" cy="1111250"/>
                </a:xfrm>
                <a:prstGeom prst="ellipse">
                  <a:avLst/>
                </a:prstGeom>
                <a:solidFill>
                  <a:srgbClr val="DDB7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computer-screen-with-pie-graph-symbol_30881">
                  <a:extLst>
                    <a:ext uri="{FF2B5EF4-FFF2-40B4-BE49-F238E27FC236}">
                      <a16:creationId xmlns:a16="http://schemas.microsoft.com/office/drawing/2014/main" id="{F6B4D94E-6D0E-4B1F-A9FF-4E61A53FE7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54425" y="4935855"/>
                  <a:ext cx="467995" cy="405765"/>
                </a:xfrm>
                <a:custGeom>
                  <a:avLst/>
                  <a:gdLst>
                    <a:gd name="connsiteX0" fmla="*/ 532049 w 608203"/>
                    <a:gd name="connsiteY0" fmla="*/ 336380 h 527124"/>
                    <a:gd name="connsiteX1" fmla="*/ 530242 w 608203"/>
                    <a:gd name="connsiteY1" fmla="*/ 338184 h 527124"/>
                    <a:gd name="connsiteX2" fmla="*/ 530242 w 608203"/>
                    <a:gd name="connsiteY2" fmla="*/ 353392 h 527124"/>
                    <a:gd name="connsiteX3" fmla="*/ 530500 w 608203"/>
                    <a:gd name="connsiteY3" fmla="*/ 353650 h 527124"/>
                    <a:gd name="connsiteX4" fmla="*/ 533598 w 608203"/>
                    <a:gd name="connsiteY4" fmla="*/ 353650 h 527124"/>
                    <a:gd name="connsiteX5" fmla="*/ 533856 w 608203"/>
                    <a:gd name="connsiteY5" fmla="*/ 353392 h 527124"/>
                    <a:gd name="connsiteX6" fmla="*/ 533598 w 608203"/>
                    <a:gd name="connsiteY6" fmla="*/ 353392 h 527124"/>
                    <a:gd name="connsiteX7" fmla="*/ 533598 w 608203"/>
                    <a:gd name="connsiteY7" fmla="*/ 338184 h 527124"/>
                    <a:gd name="connsiteX8" fmla="*/ 532049 w 608203"/>
                    <a:gd name="connsiteY8" fmla="*/ 336380 h 527124"/>
                    <a:gd name="connsiteX9" fmla="*/ 379740 w 608203"/>
                    <a:gd name="connsiteY9" fmla="*/ 336380 h 527124"/>
                    <a:gd name="connsiteX10" fmla="*/ 377933 w 608203"/>
                    <a:gd name="connsiteY10" fmla="*/ 338184 h 527124"/>
                    <a:gd name="connsiteX11" fmla="*/ 377933 w 608203"/>
                    <a:gd name="connsiteY11" fmla="*/ 353392 h 527124"/>
                    <a:gd name="connsiteX12" fmla="*/ 378191 w 608203"/>
                    <a:gd name="connsiteY12" fmla="*/ 353650 h 527124"/>
                    <a:gd name="connsiteX13" fmla="*/ 381289 w 608203"/>
                    <a:gd name="connsiteY13" fmla="*/ 353650 h 527124"/>
                    <a:gd name="connsiteX14" fmla="*/ 381547 w 608203"/>
                    <a:gd name="connsiteY14" fmla="*/ 353392 h 527124"/>
                    <a:gd name="connsiteX15" fmla="*/ 381547 w 608203"/>
                    <a:gd name="connsiteY15" fmla="*/ 338184 h 527124"/>
                    <a:gd name="connsiteX16" fmla="*/ 379740 w 608203"/>
                    <a:gd name="connsiteY16" fmla="*/ 336380 h 527124"/>
                    <a:gd name="connsiteX17" fmla="*/ 228464 w 608203"/>
                    <a:gd name="connsiteY17" fmla="*/ 336380 h 527124"/>
                    <a:gd name="connsiteX18" fmla="*/ 226657 w 608203"/>
                    <a:gd name="connsiteY18" fmla="*/ 338184 h 527124"/>
                    <a:gd name="connsiteX19" fmla="*/ 226657 w 608203"/>
                    <a:gd name="connsiteY19" fmla="*/ 353392 h 527124"/>
                    <a:gd name="connsiteX20" fmla="*/ 226915 w 608203"/>
                    <a:gd name="connsiteY20" fmla="*/ 353650 h 527124"/>
                    <a:gd name="connsiteX21" fmla="*/ 230012 w 608203"/>
                    <a:gd name="connsiteY21" fmla="*/ 353650 h 527124"/>
                    <a:gd name="connsiteX22" fmla="*/ 230271 w 608203"/>
                    <a:gd name="connsiteY22" fmla="*/ 353392 h 527124"/>
                    <a:gd name="connsiteX23" fmla="*/ 230271 w 608203"/>
                    <a:gd name="connsiteY23" fmla="*/ 338184 h 527124"/>
                    <a:gd name="connsiteX24" fmla="*/ 228464 w 608203"/>
                    <a:gd name="connsiteY24" fmla="*/ 336380 h 527124"/>
                    <a:gd name="connsiteX25" fmla="*/ 76154 w 608203"/>
                    <a:gd name="connsiteY25" fmla="*/ 336380 h 527124"/>
                    <a:gd name="connsiteX26" fmla="*/ 74605 w 608203"/>
                    <a:gd name="connsiteY26" fmla="*/ 338184 h 527124"/>
                    <a:gd name="connsiteX27" fmla="*/ 74605 w 608203"/>
                    <a:gd name="connsiteY27" fmla="*/ 353392 h 527124"/>
                    <a:gd name="connsiteX28" fmla="*/ 74863 w 608203"/>
                    <a:gd name="connsiteY28" fmla="*/ 353650 h 527124"/>
                    <a:gd name="connsiteX29" fmla="*/ 77703 w 608203"/>
                    <a:gd name="connsiteY29" fmla="*/ 353650 h 527124"/>
                    <a:gd name="connsiteX30" fmla="*/ 77961 w 608203"/>
                    <a:gd name="connsiteY30" fmla="*/ 353392 h 527124"/>
                    <a:gd name="connsiteX31" fmla="*/ 77961 w 608203"/>
                    <a:gd name="connsiteY31" fmla="*/ 338184 h 527124"/>
                    <a:gd name="connsiteX32" fmla="*/ 76154 w 608203"/>
                    <a:gd name="connsiteY32" fmla="*/ 336380 h 527124"/>
                    <a:gd name="connsiteX33" fmla="*/ 385640 w 608203"/>
                    <a:gd name="connsiteY33" fmla="*/ 296446 h 527124"/>
                    <a:gd name="connsiteX34" fmla="*/ 385640 w 608203"/>
                    <a:gd name="connsiteY34" fmla="*/ 307253 h 527124"/>
                    <a:gd name="connsiteX35" fmla="*/ 383836 w 608203"/>
                    <a:gd name="connsiteY35" fmla="*/ 311626 h 527124"/>
                    <a:gd name="connsiteX36" fmla="*/ 379713 w 608203"/>
                    <a:gd name="connsiteY36" fmla="*/ 313170 h 527124"/>
                    <a:gd name="connsiteX37" fmla="*/ 375589 w 608203"/>
                    <a:gd name="connsiteY37" fmla="*/ 311626 h 527124"/>
                    <a:gd name="connsiteX38" fmla="*/ 373785 w 608203"/>
                    <a:gd name="connsiteY38" fmla="*/ 307253 h 527124"/>
                    <a:gd name="connsiteX39" fmla="*/ 373785 w 608203"/>
                    <a:gd name="connsiteY39" fmla="*/ 304680 h 527124"/>
                    <a:gd name="connsiteX40" fmla="*/ 377909 w 608203"/>
                    <a:gd name="connsiteY40" fmla="*/ 302107 h 527124"/>
                    <a:gd name="connsiteX41" fmla="*/ 377909 w 608203"/>
                    <a:gd name="connsiteY41" fmla="*/ 307767 h 527124"/>
                    <a:gd name="connsiteX42" fmla="*/ 379713 w 608203"/>
                    <a:gd name="connsiteY42" fmla="*/ 309568 h 527124"/>
                    <a:gd name="connsiteX43" fmla="*/ 381517 w 608203"/>
                    <a:gd name="connsiteY43" fmla="*/ 307767 h 527124"/>
                    <a:gd name="connsiteX44" fmla="*/ 381517 w 608203"/>
                    <a:gd name="connsiteY44" fmla="*/ 299534 h 527124"/>
                    <a:gd name="connsiteX45" fmla="*/ 385640 w 608203"/>
                    <a:gd name="connsiteY45" fmla="*/ 296446 h 527124"/>
                    <a:gd name="connsiteX46" fmla="*/ 222493 w 608203"/>
                    <a:gd name="connsiteY46" fmla="*/ 296446 h 527124"/>
                    <a:gd name="connsiteX47" fmla="*/ 226641 w 608203"/>
                    <a:gd name="connsiteY47" fmla="*/ 299534 h 527124"/>
                    <a:gd name="connsiteX48" fmla="*/ 226641 w 608203"/>
                    <a:gd name="connsiteY48" fmla="*/ 307767 h 527124"/>
                    <a:gd name="connsiteX49" fmla="*/ 228456 w 608203"/>
                    <a:gd name="connsiteY49" fmla="*/ 309568 h 527124"/>
                    <a:gd name="connsiteX50" fmla="*/ 230271 w 608203"/>
                    <a:gd name="connsiteY50" fmla="*/ 307767 h 527124"/>
                    <a:gd name="connsiteX51" fmla="*/ 230271 w 608203"/>
                    <a:gd name="connsiteY51" fmla="*/ 302107 h 527124"/>
                    <a:gd name="connsiteX52" fmla="*/ 234419 w 608203"/>
                    <a:gd name="connsiteY52" fmla="*/ 304680 h 527124"/>
                    <a:gd name="connsiteX53" fmla="*/ 234419 w 608203"/>
                    <a:gd name="connsiteY53" fmla="*/ 307253 h 527124"/>
                    <a:gd name="connsiteX54" fmla="*/ 232604 w 608203"/>
                    <a:gd name="connsiteY54" fmla="*/ 311626 h 527124"/>
                    <a:gd name="connsiteX55" fmla="*/ 228456 w 608203"/>
                    <a:gd name="connsiteY55" fmla="*/ 313170 h 527124"/>
                    <a:gd name="connsiteX56" fmla="*/ 224308 w 608203"/>
                    <a:gd name="connsiteY56" fmla="*/ 311626 h 527124"/>
                    <a:gd name="connsiteX57" fmla="*/ 222493 w 608203"/>
                    <a:gd name="connsiteY57" fmla="*/ 307253 h 527124"/>
                    <a:gd name="connsiteX58" fmla="*/ 569992 w 608203"/>
                    <a:gd name="connsiteY58" fmla="*/ 290741 h 527124"/>
                    <a:gd name="connsiteX59" fmla="*/ 568177 w 608203"/>
                    <a:gd name="connsiteY59" fmla="*/ 292545 h 527124"/>
                    <a:gd name="connsiteX60" fmla="*/ 568177 w 608203"/>
                    <a:gd name="connsiteY60" fmla="*/ 307756 h 527124"/>
                    <a:gd name="connsiteX61" fmla="*/ 569992 w 608203"/>
                    <a:gd name="connsiteY61" fmla="*/ 309561 h 527124"/>
                    <a:gd name="connsiteX62" fmla="*/ 571807 w 608203"/>
                    <a:gd name="connsiteY62" fmla="*/ 307756 h 527124"/>
                    <a:gd name="connsiteX63" fmla="*/ 571807 w 608203"/>
                    <a:gd name="connsiteY63" fmla="*/ 292545 h 527124"/>
                    <a:gd name="connsiteX64" fmla="*/ 569992 w 608203"/>
                    <a:gd name="connsiteY64" fmla="*/ 290741 h 527124"/>
                    <a:gd name="connsiteX65" fmla="*/ 532028 w 608203"/>
                    <a:gd name="connsiteY65" fmla="*/ 290741 h 527124"/>
                    <a:gd name="connsiteX66" fmla="*/ 530213 w 608203"/>
                    <a:gd name="connsiteY66" fmla="*/ 292545 h 527124"/>
                    <a:gd name="connsiteX67" fmla="*/ 530213 w 608203"/>
                    <a:gd name="connsiteY67" fmla="*/ 307756 h 527124"/>
                    <a:gd name="connsiteX68" fmla="*/ 532028 w 608203"/>
                    <a:gd name="connsiteY68" fmla="*/ 309561 h 527124"/>
                    <a:gd name="connsiteX69" fmla="*/ 533843 w 608203"/>
                    <a:gd name="connsiteY69" fmla="*/ 307756 h 527124"/>
                    <a:gd name="connsiteX70" fmla="*/ 533843 w 608203"/>
                    <a:gd name="connsiteY70" fmla="*/ 292545 h 527124"/>
                    <a:gd name="connsiteX71" fmla="*/ 532028 w 608203"/>
                    <a:gd name="connsiteY71" fmla="*/ 290741 h 527124"/>
                    <a:gd name="connsiteX72" fmla="*/ 493817 w 608203"/>
                    <a:gd name="connsiteY72" fmla="*/ 290741 h 527124"/>
                    <a:gd name="connsiteX73" fmla="*/ 492013 w 608203"/>
                    <a:gd name="connsiteY73" fmla="*/ 292545 h 527124"/>
                    <a:gd name="connsiteX74" fmla="*/ 492013 w 608203"/>
                    <a:gd name="connsiteY74" fmla="*/ 307756 h 527124"/>
                    <a:gd name="connsiteX75" fmla="*/ 493817 w 608203"/>
                    <a:gd name="connsiteY75" fmla="*/ 309561 h 527124"/>
                    <a:gd name="connsiteX76" fmla="*/ 495621 w 608203"/>
                    <a:gd name="connsiteY76" fmla="*/ 307756 h 527124"/>
                    <a:gd name="connsiteX77" fmla="*/ 495621 w 608203"/>
                    <a:gd name="connsiteY77" fmla="*/ 292545 h 527124"/>
                    <a:gd name="connsiteX78" fmla="*/ 493817 w 608203"/>
                    <a:gd name="connsiteY78" fmla="*/ 290741 h 527124"/>
                    <a:gd name="connsiteX79" fmla="*/ 455888 w 608203"/>
                    <a:gd name="connsiteY79" fmla="*/ 290741 h 527124"/>
                    <a:gd name="connsiteX80" fmla="*/ 454073 w 608203"/>
                    <a:gd name="connsiteY80" fmla="*/ 292545 h 527124"/>
                    <a:gd name="connsiteX81" fmla="*/ 454073 w 608203"/>
                    <a:gd name="connsiteY81" fmla="*/ 307756 h 527124"/>
                    <a:gd name="connsiteX82" fmla="*/ 455888 w 608203"/>
                    <a:gd name="connsiteY82" fmla="*/ 309561 h 527124"/>
                    <a:gd name="connsiteX83" fmla="*/ 457703 w 608203"/>
                    <a:gd name="connsiteY83" fmla="*/ 307756 h 527124"/>
                    <a:gd name="connsiteX84" fmla="*/ 457703 w 608203"/>
                    <a:gd name="connsiteY84" fmla="*/ 292545 h 527124"/>
                    <a:gd name="connsiteX85" fmla="*/ 455888 w 608203"/>
                    <a:gd name="connsiteY85" fmla="*/ 290741 h 527124"/>
                    <a:gd name="connsiteX86" fmla="*/ 417689 w 608203"/>
                    <a:gd name="connsiteY86" fmla="*/ 290741 h 527124"/>
                    <a:gd name="connsiteX87" fmla="*/ 415889 w 608203"/>
                    <a:gd name="connsiteY87" fmla="*/ 292545 h 527124"/>
                    <a:gd name="connsiteX88" fmla="*/ 415889 w 608203"/>
                    <a:gd name="connsiteY88" fmla="*/ 307756 h 527124"/>
                    <a:gd name="connsiteX89" fmla="*/ 417689 w 608203"/>
                    <a:gd name="connsiteY89" fmla="*/ 309561 h 527124"/>
                    <a:gd name="connsiteX90" fmla="*/ 419489 w 608203"/>
                    <a:gd name="connsiteY90" fmla="*/ 307756 h 527124"/>
                    <a:gd name="connsiteX91" fmla="*/ 419489 w 608203"/>
                    <a:gd name="connsiteY91" fmla="*/ 292545 h 527124"/>
                    <a:gd name="connsiteX92" fmla="*/ 417689 w 608203"/>
                    <a:gd name="connsiteY92" fmla="*/ 290741 h 527124"/>
                    <a:gd name="connsiteX93" fmla="*/ 190527 w 608203"/>
                    <a:gd name="connsiteY93" fmla="*/ 290741 h 527124"/>
                    <a:gd name="connsiteX94" fmla="*/ 188723 w 608203"/>
                    <a:gd name="connsiteY94" fmla="*/ 292545 h 527124"/>
                    <a:gd name="connsiteX95" fmla="*/ 188723 w 608203"/>
                    <a:gd name="connsiteY95" fmla="*/ 307756 h 527124"/>
                    <a:gd name="connsiteX96" fmla="*/ 190527 w 608203"/>
                    <a:gd name="connsiteY96" fmla="*/ 309561 h 527124"/>
                    <a:gd name="connsiteX97" fmla="*/ 192331 w 608203"/>
                    <a:gd name="connsiteY97" fmla="*/ 307756 h 527124"/>
                    <a:gd name="connsiteX98" fmla="*/ 192331 w 608203"/>
                    <a:gd name="connsiteY98" fmla="*/ 292545 h 527124"/>
                    <a:gd name="connsiteX99" fmla="*/ 190527 w 608203"/>
                    <a:gd name="connsiteY99" fmla="*/ 290741 h 527124"/>
                    <a:gd name="connsiteX100" fmla="*/ 152280 w 608203"/>
                    <a:gd name="connsiteY100" fmla="*/ 290741 h 527124"/>
                    <a:gd name="connsiteX101" fmla="*/ 150476 w 608203"/>
                    <a:gd name="connsiteY101" fmla="*/ 292545 h 527124"/>
                    <a:gd name="connsiteX102" fmla="*/ 150476 w 608203"/>
                    <a:gd name="connsiteY102" fmla="*/ 307756 h 527124"/>
                    <a:gd name="connsiteX103" fmla="*/ 152280 w 608203"/>
                    <a:gd name="connsiteY103" fmla="*/ 309561 h 527124"/>
                    <a:gd name="connsiteX104" fmla="*/ 154084 w 608203"/>
                    <a:gd name="connsiteY104" fmla="*/ 307756 h 527124"/>
                    <a:gd name="connsiteX105" fmla="*/ 154084 w 608203"/>
                    <a:gd name="connsiteY105" fmla="*/ 292545 h 527124"/>
                    <a:gd name="connsiteX106" fmla="*/ 152280 w 608203"/>
                    <a:gd name="connsiteY106" fmla="*/ 290741 h 527124"/>
                    <a:gd name="connsiteX107" fmla="*/ 114351 w 608203"/>
                    <a:gd name="connsiteY107" fmla="*/ 290741 h 527124"/>
                    <a:gd name="connsiteX108" fmla="*/ 112536 w 608203"/>
                    <a:gd name="connsiteY108" fmla="*/ 292545 h 527124"/>
                    <a:gd name="connsiteX109" fmla="*/ 112536 w 608203"/>
                    <a:gd name="connsiteY109" fmla="*/ 307756 h 527124"/>
                    <a:gd name="connsiteX110" fmla="*/ 114351 w 608203"/>
                    <a:gd name="connsiteY110" fmla="*/ 309561 h 527124"/>
                    <a:gd name="connsiteX111" fmla="*/ 116166 w 608203"/>
                    <a:gd name="connsiteY111" fmla="*/ 307756 h 527124"/>
                    <a:gd name="connsiteX112" fmla="*/ 116166 w 608203"/>
                    <a:gd name="connsiteY112" fmla="*/ 292545 h 527124"/>
                    <a:gd name="connsiteX113" fmla="*/ 114351 w 608203"/>
                    <a:gd name="connsiteY113" fmla="*/ 290741 h 527124"/>
                    <a:gd name="connsiteX114" fmla="*/ 76410 w 608203"/>
                    <a:gd name="connsiteY114" fmla="*/ 290741 h 527124"/>
                    <a:gd name="connsiteX115" fmla="*/ 74610 w 608203"/>
                    <a:gd name="connsiteY115" fmla="*/ 292545 h 527124"/>
                    <a:gd name="connsiteX116" fmla="*/ 74610 w 608203"/>
                    <a:gd name="connsiteY116" fmla="*/ 307756 h 527124"/>
                    <a:gd name="connsiteX117" fmla="*/ 76410 w 608203"/>
                    <a:gd name="connsiteY117" fmla="*/ 309561 h 527124"/>
                    <a:gd name="connsiteX118" fmla="*/ 77953 w 608203"/>
                    <a:gd name="connsiteY118" fmla="*/ 307756 h 527124"/>
                    <a:gd name="connsiteX119" fmla="*/ 77953 w 608203"/>
                    <a:gd name="connsiteY119" fmla="*/ 292545 h 527124"/>
                    <a:gd name="connsiteX120" fmla="*/ 76410 w 608203"/>
                    <a:gd name="connsiteY120" fmla="*/ 290741 h 527124"/>
                    <a:gd name="connsiteX121" fmla="*/ 38211 w 608203"/>
                    <a:gd name="connsiteY121" fmla="*/ 290741 h 527124"/>
                    <a:gd name="connsiteX122" fmla="*/ 36396 w 608203"/>
                    <a:gd name="connsiteY122" fmla="*/ 292545 h 527124"/>
                    <a:gd name="connsiteX123" fmla="*/ 36396 w 608203"/>
                    <a:gd name="connsiteY123" fmla="*/ 307756 h 527124"/>
                    <a:gd name="connsiteX124" fmla="*/ 38211 w 608203"/>
                    <a:gd name="connsiteY124" fmla="*/ 309561 h 527124"/>
                    <a:gd name="connsiteX125" fmla="*/ 40026 w 608203"/>
                    <a:gd name="connsiteY125" fmla="*/ 307756 h 527124"/>
                    <a:gd name="connsiteX126" fmla="*/ 40026 w 608203"/>
                    <a:gd name="connsiteY126" fmla="*/ 292545 h 527124"/>
                    <a:gd name="connsiteX127" fmla="*/ 38211 w 608203"/>
                    <a:gd name="connsiteY127" fmla="*/ 290741 h 527124"/>
                    <a:gd name="connsiteX128" fmla="*/ 569992 w 608203"/>
                    <a:gd name="connsiteY128" fmla="*/ 287131 h 527124"/>
                    <a:gd name="connsiteX129" fmla="*/ 574140 w 608203"/>
                    <a:gd name="connsiteY129" fmla="*/ 288678 h 527124"/>
                    <a:gd name="connsiteX130" fmla="*/ 575955 w 608203"/>
                    <a:gd name="connsiteY130" fmla="*/ 293319 h 527124"/>
                    <a:gd name="connsiteX131" fmla="*/ 575955 w 608203"/>
                    <a:gd name="connsiteY131" fmla="*/ 307241 h 527124"/>
                    <a:gd name="connsiteX132" fmla="*/ 574140 w 608203"/>
                    <a:gd name="connsiteY132" fmla="*/ 311623 h 527124"/>
                    <a:gd name="connsiteX133" fmla="*/ 569992 w 608203"/>
                    <a:gd name="connsiteY133" fmla="*/ 313170 h 527124"/>
                    <a:gd name="connsiteX134" fmla="*/ 565844 w 608203"/>
                    <a:gd name="connsiteY134" fmla="*/ 311623 h 527124"/>
                    <a:gd name="connsiteX135" fmla="*/ 564029 w 608203"/>
                    <a:gd name="connsiteY135" fmla="*/ 307241 h 527124"/>
                    <a:gd name="connsiteX136" fmla="*/ 564029 w 608203"/>
                    <a:gd name="connsiteY136" fmla="*/ 293319 h 527124"/>
                    <a:gd name="connsiteX137" fmla="*/ 565844 w 608203"/>
                    <a:gd name="connsiteY137" fmla="*/ 288678 h 527124"/>
                    <a:gd name="connsiteX138" fmla="*/ 569992 w 608203"/>
                    <a:gd name="connsiteY138" fmla="*/ 287131 h 527124"/>
                    <a:gd name="connsiteX139" fmla="*/ 532028 w 608203"/>
                    <a:gd name="connsiteY139" fmla="*/ 287131 h 527124"/>
                    <a:gd name="connsiteX140" fmla="*/ 536176 w 608203"/>
                    <a:gd name="connsiteY140" fmla="*/ 288678 h 527124"/>
                    <a:gd name="connsiteX141" fmla="*/ 537991 w 608203"/>
                    <a:gd name="connsiteY141" fmla="*/ 293319 h 527124"/>
                    <a:gd name="connsiteX142" fmla="*/ 537991 w 608203"/>
                    <a:gd name="connsiteY142" fmla="*/ 307241 h 527124"/>
                    <a:gd name="connsiteX143" fmla="*/ 536176 w 608203"/>
                    <a:gd name="connsiteY143" fmla="*/ 311623 h 527124"/>
                    <a:gd name="connsiteX144" fmla="*/ 532028 w 608203"/>
                    <a:gd name="connsiteY144" fmla="*/ 313170 h 527124"/>
                    <a:gd name="connsiteX145" fmla="*/ 527880 w 608203"/>
                    <a:gd name="connsiteY145" fmla="*/ 311623 h 527124"/>
                    <a:gd name="connsiteX146" fmla="*/ 526065 w 608203"/>
                    <a:gd name="connsiteY146" fmla="*/ 307241 h 527124"/>
                    <a:gd name="connsiteX147" fmla="*/ 526065 w 608203"/>
                    <a:gd name="connsiteY147" fmla="*/ 293319 h 527124"/>
                    <a:gd name="connsiteX148" fmla="*/ 527880 w 608203"/>
                    <a:gd name="connsiteY148" fmla="*/ 288678 h 527124"/>
                    <a:gd name="connsiteX149" fmla="*/ 532028 w 608203"/>
                    <a:gd name="connsiteY149" fmla="*/ 287131 h 527124"/>
                    <a:gd name="connsiteX150" fmla="*/ 493817 w 608203"/>
                    <a:gd name="connsiteY150" fmla="*/ 287131 h 527124"/>
                    <a:gd name="connsiteX151" fmla="*/ 497940 w 608203"/>
                    <a:gd name="connsiteY151" fmla="*/ 288678 h 527124"/>
                    <a:gd name="connsiteX152" fmla="*/ 499744 w 608203"/>
                    <a:gd name="connsiteY152" fmla="*/ 293319 h 527124"/>
                    <a:gd name="connsiteX153" fmla="*/ 499744 w 608203"/>
                    <a:gd name="connsiteY153" fmla="*/ 307241 h 527124"/>
                    <a:gd name="connsiteX154" fmla="*/ 497940 w 608203"/>
                    <a:gd name="connsiteY154" fmla="*/ 311623 h 527124"/>
                    <a:gd name="connsiteX155" fmla="*/ 493817 w 608203"/>
                    <a:gd name="connsiteY155" fmla="*/ 313170 h 527124"/>
                    <a:gd name="connsiteX156" fmla="*/ 489693 w 608203"/>
                    <a:gd name="connsiteY156" fmla="*/ 311623 h 527124"/>
                    <a:gd name="connsiteX157" fmla="*/ 487889 w 608203"/>
                    <a:gd name="connsiteY157" fmla="*/ 307241 h 527124"/>
                    <a:gd name="connsiteX158" fmla="*/ 487889 w 608203"/>
                    <a:gd name="connsiteY158" fmla="*/ 293319 h 527124"/>
                    <a:gd name="connsiteX159" fmla="*/ 489693 w 608203"/>
                    <a:gd name="connsiteY159" fmla="*/ 288678 h 527124"/>
                    <a:gd name="connsiteX160" fmla="*/ 493817 w 608203"/>
                    <a:gd name="connsiteY160" fmla="*/ 287131 h 527124"/>
                    <a:gd name="connsiteX161" fmla="*/ 455888 w 608203"/>
                    <a:gd name="connsiteY161" fmla="*/ 287131 h 527124"/>
                    <a:gd name="connsiteX162" fmla="*/ 460036 w 608203"/>
                    <a:gd name="connsiteY162" fmla="*/ 288678 h 527124"/>
                    <a:gd name="connsiteX163" fmla="*/ 461851 w 608203"/>
                    <a:gd name="connsiteY163" fmla="*/ 293319 h 527124"/>
                    <a:gd name="connsiteX164" fmla="*/ 461851 w 608203"/>
                    <a:gd name="connsiteY164" fmla="*/ 307241 h 527124"/>
                    <a:gd name="connsiteX165" fmla="*/ 460036 w 608203"/>
                    <a:gd name="connsiteY165" fmla="*/ 311623 h 527124"/>
                    <a:gd name="connsiteX166" fmla="*/ 455888 w 608203"/>
                    <a:gd name="connsiteY166" fmla="*/ 313170 h 527124"/>
                    <a:gd name="connsiteX167" fmla="*/ 451740 w 608203"/>
                    <a:gd name="connsiteY167" fmla="*/ 311623 h 527124"/>
                    <a:gd name="connsiteX168" fmla="*/ 449925 w 608203"/>
                    <a:gd name="connsiteY168" fmla="*/ 307241 h 527124"/>
                    <a:gd name="connsiteX169" fmla="*/ 449925 w 608203"/>
                    <a:gd name="connsiteY169" fmla="*/ 293319 h 527124"/>
                    <a:gd name="connsiteX170" fmla="*/ 451740 w 608203"/>
                    <a:gd name="connsiteY170" fmla="*/ 288678 h 527124"/>
                    <a:gd name="connsiteX171" fmla="*/ 455888 w 608203"/>
                    <a:gd name="connsiteY171" fmla="*/ 287131 h 527124"/>
                    <a:gd name="connsiteX172" fmla="*/ 417689 w 608203"/>
                    <a:gd name="connsiteY172" fmla="*/ 287131 h 527124"/>
                    <a:gd name="connsiteX173" fmla="*/ 421804 w 608203"/>
                    <a:gd name="connsiteY173" fmla="*/ 288678 h 527124"/>
                    <a:gd name="connsiteX174" fmla="*/ 423604 w 608203"/>
                    <a:gd name="connsiteY174" fmla="*/ 293319 h 527124"/>
                    <a:gd name="connsiteX175" fmla="*/ 423604 w 608203"/>
                    <a:gd name="connsiteY175" fmla="*/ 307241 h 527124"/>
                    <a:gd name="connsiteX176" fmla="*/ 421804 w 608203"/>
                    <a:gd name="connsiteY176" fmla="*/ 311623 h 527124"/>
                    <a:gd name="connsiteX177" fmla="*/ 417689 w 608203"/>
                    <a:gd name="connsiteY177" fmla="*/ 313170 h 527124"/>
                    <a:gd name="connsiteX178" fmla="*/ 413574 w 608203"/>
                    <a:gd name="connsiteY178" fmla="*/ 311623 h 527124"/>
                    <a:gd name="connsiteX179" fmla="*/ 412031 w 608203"/>
                    <a:gd name="connsiteY179" fmla="*/ 307241 h 527124"/>
                    <a:gd name="connsiteX180" fmla="*/ 412031 w 608203"/>
                    <a:gd name="connsiteY180" fmla="*/ 293319 h 527124"/>
                    <a:gd name="connsiteX181" fmla="*/ 413574 w 608203"/>
                    <a:gd name="connsiteY181" fmla="*/ 288678 h 527124"/>
                    <a:gd name="connsiteX182" fmla="*/ 417689 w 608203"/>
                    <a:gd name="connsiteY182" fmla="*/ 287131 h 527124"/>
                    <a:gd name="connsiteX183" fmla="*/ 190527 w 608203"/>
                    <a:gd name="connsiteY183" fmla="*/ 287131 h 527124"/>
                    <a:gd name="connsiteX184" fmla="*/ 194650 w 608203"/>
                    <a:gd name="connsiteY184" fmla="*/ 288678 h 527124"/>
                    <a:gd name="connsiteX185" fmla="*/ 196454 w 608203"/>
                    <a:gd name="connsiteY185" fmla="*/ 293319 h 527124"/>
                    <a:gd name="connsiteX186" fmla="*/ 196454 w 608203"/>
                    <a:gd name="connsiteY186" fmla="*/ 307241 h 527124"/>
                    <a:gd name="connsiteX187" fmla="*/ 194650 w 608203"/>
                    <a:gd name="connsiteY187" fmla="*/ 311623 h 527124"/>
                    <a:gd name="connsiteX188" fmla="*/ 190527 w 608203"/>
                    <a:gd name="connsiteY188" fmla="*/ 313170 h 527124"/>
                    <a:gd name="connsiteX189" fmla="*/ 186403 w 608203"/>
                    <a:gd name="connsiteY189" fmla="*/ 311623 h 527124"/>
                    <a:gd name="connsiteX190" fmla="*/ 184599 w 608203"/>
                    <a:gd name="connsiteY190" fmla="*/ 307241 h 527124"/>
                    <a:gd name="connsiteX191" fmla="*/ 184599 w 608203"/>
                    <a:gd name="connsiteY191" fmla="*/ 293319 h 527124"/>
                    <a:gd name="connsiteX192" fmla="*/ 186403 w 608203"/>
                    <a:gd name="connsiteY192" fmla="*/ 288678 h 527124"/>
                    <a:gd name="connsiteX193" fmla="*/ 190527 w 608203"/>
                    <a:gd name="connsiteY193" fmla="*/ 287131 h 527124"/>
                    <a:gd name="connsiteX194" fmla="*/ 152280 w 608203"/>
                    <a:gd name="connsiteY194" fmla="*/ 287131 h 527124"/>
                    <a:gd name="connsiteX195" fmla="*/ 156404 w 608203"/>
                    <a:gd name="connsiteY195" fmla="*/ 288678 h 527124"/>
                    <a:gd name="connsiteX196" fmla="*/ 158208 w 608203"/>
                    <a:gd name="connsiteY196" fmla="*/ 293319 h 527124"/>
                    <a:gd name="connsiteX197" fmla="*/ 158208 w 608203"/>
                    <a:gd name="connsiteY197" fmla="*/ 307241 h 527124"/>
                    <a:gd name="connsiteX198" fmla="*/ 156404 w 608203"/>
                    <a:gd name="connsiteY198" fmla="*/ 311623 h 527124"/>
                    <a:gd name="connsiteX199" fmla="*/ 152280 w 608203"/>
                    <a:gd name="connsiteY199" fmla="*/ 313170 h 527124"/>
                    <a:gd name="connsiteX200" fmla="*/ 148157 w 608203"/>
                    <a:gd name="connsiteY200" fmla="*/ 311623 h 527124"/>
                    <a:gd name="connsiteX201" fmla="*/ 146353 w 608203"/>
                    <a:gd name="connsiteY201" fmla="*/ 307241 h 527124"/>
                    <a:gd name="connsiteX202" fmla="*/ 146353 w 608203"/>
                    <a:gd name="connsiteY202" fmla="*/ 293319 h 527124"/>
                    <a:gd name="connsiteX203" fmla="*/ 148157 w 608203"/>
                    <a:gd name="connsiteY203" fmla="*/ 288678 h 527124"/>
                    <a:gd name="connsiteX204" fmla="*/ 152280 w 608203"/>
                    <a:gd name="connsiteY204" fmla="*/ 287131 h 527124"/>
                    <a:gd name="connsiteX205" fmla="*/ 114351 w 608203"/>
                    <a:gd name="connsiteY205" fmla="*/ 287131 h 527124"/>
                    <a:gd name="connsiteX206" fmla="*/ 118499 w 608203"/>
                    <a:gd name="connsiteY206" fmla="*/ 288678 h 527124"/>
                    <a:gd name="connsiteX207" fmla="*/ 120314 w 608203"/>
                    <a:gd name="connsiteY207" fmla="*/ 293319 h 527124"/>
                    <a:gd name="connsiteX208" fmla="*/ 120314 w 608203"/>
                    <a:gd name="connsiteY208" fmla="*/ 307241 h 527124"/>
                    <a:gd name="connsiteX209" fmla="*/ 118499 w 608203"/>
                    <a:gd name="connsiteY209" fmla="*/ 311623 h 527124"/>
                    <a:gd name="connsiteX210" fmla="*/ 114351 w 608203"/>
                    <a:gd name="connsiteY210" fmla="*/ 313170 h 527124"/>
                    <a:gd name="connsiteX211" fmla="*/ 110203 w 608203"/>
                    <a:gd name="connsiteY211" fmla="*/ 311623 h 527124"/>
                    <a:gd name="connsiteX212" fmla="*/ 108388 w 608203"/>
                    <a:gd name="connsiteY212" fmla="*/ 307241 h 527124"/>
                    <a:gd name="connsiteX213" fmla="*/ 108388 w 608203"/>
                    <a:gd name="connsiteY213" fmla="*/ 293319 h 527124"/>
                    <a:gd name="connsiteX214" fmla="*/ 110203 w 608203"/>
                    <a:gd name="connsiteY214" fmla="*/ 288678 h 527124"/>
                    <a:gd name="connsiteX215" fmla="*/ 114351 w 608203"/>
                    <a:gd name="connsiteY215" fmla="*/ 287131 h 527124"/>
                    <a:gd name="connsiteX216" fmla="*/ 76410 w 608203"/>
                    <a:gd name="connsiteY216" fmla="*/ 287131 h 527124"/>
                    <a:gd name="connsiteX217" fmla="*/ 80268 w 608203"/>
                    <a:gd name="connsiteY217" fmla="*/ 288678 h 527124"/>
                    <a:gd name="connsiteX218" fmla="*/ 82068 w 608203"/>
                    <a:gd name="connsiteY218" fmla="*/ 293319 h 527124"/>
                    <a:gd name="connsiteX219" fmla="*/ 82068 w 608203"/>
                    <a:gd name="connsiteY219" fmla="*/ 307241 h 527124"/>
                    <a:gd name="connsiteX220" fmla="*/ 80268 w 608203"/>
                    <a:gd name="connsiteY220" fmla="*/ 311623 h 527124"/>
                    <a:gd name="connsiteX221" fmla="*/ 76410 w 608203"/>
                    <a:gd name="connsiteY221" fmla="*/ 313170 h 527124"/>
                    <a:gd name="connsiteX222" fmla="*/ 72038 w 608203"/>
                    <a:gd name="connsiteY222" fmla="*/ 311623 h 527124"/>
                    <a:gd name="connsiteX223" fmla="*/ 70495 w 608203"/>
                    <a:gd name="connsiteY223" fmla="*/ 307241 h 527124"/>
                    <a:gd name="connsiteX224" fmla="*/ 70495 w 608203"/>
                    <a:gd name="connsiteY224" fmla="*/ 293319 h 527124"/>
                    <a:gd name="connsiteX225" fmla="*/ 72038 w 608203"/>
                    <a:gd name="connsiteY225" fmla="*/ 288678 h 527124"/>
                    <a:gd name="connsiteX226" fmla="*/ 76410 w 608203"/>
                    <a:gd name="connsiteY226" fmla="*/ 287131 h 527124"/>
                    <a:gd name="connsiteX227" fmla="*/ 38211 w 608203"/>
                    <a:gd name="connsiteY227" fmla="*/ 287131 h 527124"/>
                    <a:gd name="connsiteX228" fmla="*/ 42359 w 608203"/>
                    <a:gd name="connsiteY228" fmla="*/ 288678 h 527124"/>
                    <a:gd name="connsiteX229" fmla="*/ 44174 w 608203"/>
                    <a:gd name="connsiteY229" fmla="*/ 293319 h 527124"/>
                    <a:gd name="connsiteX230" fmla="*/ 44174 w 608203"/>
                    <a:gd name="connsiteY230" fmla="*/ 307241 h 527124"/>
                    <a:gd name="connsiteX231" fmla="*/ 42359 w 608203"/>
                    <a:gd name="connsiteY231" fmla="*/ 311623 h 527124"/>
                    <a:gd name="connsiteX232" fmla="*/ 38211 w 608203"/>
                    <a:gd name="connsiteY232" fmla="*/ 313170 h 527124"/>
                    <a:gd name="connsiteX233" fmla="*/ 34063 w 608203"/>
                    <a:gd name="connsiteY233" fmla="*/ 311623 h 527124"/>
                    <a:gd name="connsiteX234" fmla="*/ 32248 w 608203"/>
                    <a:gd name="connsiteY234" fmla="*/ 307241 h 527124"/>
                    <a:gd name="connsiteX235" fmla="*/ 32248 w 608203"/>
                    <a:gd name="connsiteY235" fmla="*/ 293319 h 527124"/>
                    <a:gd name="connsiteX236" fmla="*/ 34063 w 608203"/>
                    <a:gd name="connsiteY236" fmla="*/ 288678 h 527124"/>
                    <a:gd name="connsiteX237" fmla="*/ 38211 w 608203"/>
                    <a:gd name="connsiteY237" fmla="*/ 287131 h 527124"/>
                    <a:gd name="connsiteX238" fmla="*/ 184599 w 608203"/>
                    <a:gd name="connsiteY238" fmla="*/ 247473 h 527124"/>
                    <a:gd name="connsiteX239" fmla="*/ 188710 w 608203"/>
                    <a:gd name="connsiteY239" fmla="*/ 255724 h 527124"/>
                    <a:gd name="connsiteX240" fmla="*/ 188710 w 608203"/>
                    <a:gd name="connsiteY240" fmla="*/ 262170 h 527124"/>
                    <a:gd name="connsiteX241" fmla="*/ 190508 w 608203"/>
                    <a:gd name="connsiteY241" fmla="*/ 263975 h 527124"/>
                    <a:gd name="connsiteX242" fmla="*/ 192307 w 608203"/>
                    <a:gd name="connsiteY242" fmla="*/ 262170 h 527124"/>
                    <a:gd name="connsiteX243" fmla="*/ 192307 w 608203"/>
                    <a:gd name="connsiteY243" fmla="*/ 261912 h 527124"/>
                    <a:gd name="connsiteX244" fmla="*/ 194619 w 608203"/>
                    <a:gd name="connsiteY244" fmla="*/ 265779 h 527124"/>
                    <a:gd name="connsiteX245" fmla="*/ 194619 w 608203"/>
                    <a:gd name="connsiteY245" fmla="*/ 266037 h 527124"/>
                    <a:gd name="connsiteX246" fmla="*/ 190508 w 608203"/>
                    <a:gd name="connsiteY246" fmla="*/ 267584 h 527124"/>
                    <a:gd name="connsiteX247" fmla="*/ 186398 w 608203"/>
                    <a:gd name="connsiteY247" fmla="*/ 266037 h 527124"/>
                    <a:gd name="connsiteX248" fmla="*/ 184599 w 608203"/>
                    <a:gd name="connsiteY248" fmla="*/ 261654 h 527124"/>
                    <a:gd name="connsiteX249" fmla="*/ 184599 w 608203"/>
                    <a:gd name="connsiteY249" fmla="*/ 247731 h 527124"/>
                    <a:gd name="connsiteX250" fmla="*/ 184599 w 608203"/>
                    <a:gd name="connsiteY250" fmla="*/ 247473 h 527124"/>
                    <a:gd name="connsiteX251" fmla="*/ 569992 w 608203"/>
                    <a:gd name="connsiteY251" fmla="*/ 245156 h 527124"/>
                    <a:gd name="connsiteX252" fmla="*/ 568177 w 608203"/>
                    <a:gd name="connsiteY252" fmla="*/ 246960 h 527124"/>
                    <a:gd name="connsiteX253" fmla="*/ 568177 w 608203"/>
                    <a:gd name="connsiteY253" fmla="*/ 262429 h 527124"/>
                    <a:gd name="connsiteX254" fmla="*/ 569992 w 608203"/>
                    <a:gd name="connsiteY254" fmla="*/ 263976 h 527124"/>
                    <a:gd name="connsiteX255" fmla="*/ 571807 w 608203"/>
                    <a:gd name="connsiteY255" fmla="*/ 262429 h 527124"/>
                    <a:gd name="connsiteX256" fmla="*/ 571807 w 608203"/>
                    <a:gd name="connsiteY256" fmla="*/ 246960 h 527124"/>
                    <a:gd name="connsiteX257" fmla="*/ 569992 w 608203"/>
                    <a:gd name="connsiteY257" fmla="*/ 245156 h 527124"/>
                    <a:gd name="connsiteX258" fmla="*/ 493817 w 608203"/>
                    <a:gd name="connsiteY258" fmla="*/ 245156 h 527124"/>
                    <a:gd name="connsiteX259" fmla="*/ 492013 w 608203"/>
                    <a:gd name="connsiteY259" fmla="*/ 246960 h 527124"/>
                    <a:gd name="connsiteX260" fmla="*/ 492013 w 608203"/>
                    <a:gd name="connsiteY260" fmla="*/ 262429 h 527124"/>
                    <a:gd name="connsiteX261" fmla="*/ 493817 w 608203"/>
                    <a:gd name="connsiteY261" fmla="*/ 263976 h 527124"/>
                    <a:gd name="connsiteX262" fmla="*/ 495621 w 608203"/>
                    <a:gd name="connsiteY262" fmla="*/ 262429 h 527124"/>
                    <a:gd name="connsiteX263" fmla="*/ 495621 w 608203"/>
                    <a:gd name="connsiteY263" fmla="*/ 246960 h 527124"/>
                    <a:gd name="connsiteX264" fmla="*/ 493817 w 608203"/>
                    <a:gd name="connsiteY264" fmla="*/ 245156 h 527124"/>
                    <a:gd name="connsiteX265" fmla="*/ 455888 w 608203"/>
                    <a:gd name="connsiteY265" fmla="*/ 245156 h 527124"/>
                    <a:gd name="connsiteX266" fmla="*/ 454073 w 608203"/>
                    <a:gd name="connsiteY266" fmla="*/ 246960 h 527124"/>
                    <a:gd name="connsiteX267" fmla="*/ 454073 w 608203"/>
                    <a:gd name="connsiteY267" fmla="*/ 262429 h 527124"/>
                    <a:gd name="connsiteX268" fmla="*/ 455888 w 608203"/>
                    <a:gd name="connsiteY268" fmla="*/ 263976 h 527124"/>
                    <a:gd name="connsiteX269" fmla="*/ 457703 w 608203"/>
                    <a:gd name="connsiteY269" fmla="*/ 262429 h 527124"/>
                    <a:gd name="connsiteX270" fmla="*/ 457703 w 608203"/>
                    <a:gd name="connsiteY270" fmla="*/ 246960 h 527124"/>
                    <a:gd name="connsiteX271" fmla="*/ 455888 w 608203"/>
                    <a:gd name="connsiteY271" fmla="*/ 245156 h 527124"/>
                    <a:gd name="connsiteX272" fmla="*/ 152280 w 608203"/>
                    <a:gd name="connsiteY272" fmla="*/ 245156 h 527124"/>
                    <a:gd name="connsiteX273" fmla="*/ 150476 w 608203"/>
                    <a:gd name="connsiteY273" fmla="*/ 246960 h 527124"/>
                    <a:gd name="connsiteX274" fmla="*/ 150476 w 608203"/>
                    <a:gd name="connsiteY274" fmla="*/ 262429 h 527124"/>
                    <a:gd name="connsiteX275" fmla="*/ 152280 w 608203"/>
                    <a:gd name="connsiteY275" fmla="*/ 263976 h 527124"/>
                    <a:gd name="connsiteX276" fmla="*/ 154084 w 608203"/>
                    <a:gd name="connsiteY276" fmla="*/ 262429 h 527124"/>
                    <a:gd name="connsiteX277" fmla="*/ 154084 w 608203"/>
                    <a:gd name="connsiteY277" fmla="*/ 246960 h 527124"/>
                    <a:gd name="connsiteX278" fmla="*/ 152280 w 608203"/>
                    <a:gd name="connsiteY278" fmla="*/ 245156 h 527124"/>
                    <a:gd name="connsiteX279" fmla="*/ 114351 w 608203"/>
                    <a:gd name="connsiteY279" fmla="*/ 245156 h 527124"/>
                    <a:gd name="connsiteX280" fmla="*/ 112536 w 608203"/>
                    <a:gd name="connsiteY280" fmla="*/ 246960 h 527124"/>
                    <a:gd name="connsiteX281" fmla="*/ 112536 w 608203"/>
                    <a:gd name="connsiteY281" fmla="*/ 262429 h 527124"/>
                    <a:gd name="connsiteX282" fmla="*/ 114351 w 608203"/>
                    <a:gd name="connsiteY282" fmla="*/ 263976 h 527124"/>
                    <a:gd name="connsiteX283" fmla="*/ 116166 w 608203"/>
                    <a:gd name="connsiteY283" fmla="*/ 262429 h 527124"/>
                    <a:gd name="connsiteX284" fmla="*/ 116166 w 608203"/>
                    <a:gd name="connsiteY284" fmla="*/ 246960 h 527124"/>
                    <a:gd name="connsiteX285" fmla="*/ 114351 w 608203"/>
                    <a:gd name="connsiteY285" fmla="*/ 245156 h 527124"/>
                    <a:gd name="connsiteX286" fmla="*/ 38211 w 608203"/>
                    <a:gd name="connsiteY286" fmla="*/ 245156 h 527124"/>
                    <a:gd name="connsiteX287" fmla="*/ 36396 w 608203"/>
                    <a:gd name="connsiteY287" fmla="*/ 246960 h 527124"/>
                    <a:gd name="connsiteX288" fmla="*/ 36396 w 608203"/>
                    <a:gd name="connsiteY288" fmla="*/ 262429 h 527124"/>
                    <a:gd name="connsiteX289" fmla="*/ 38211 w 608203"/>
                    <a:gd name="connsiteY289" fmla="*/ 263976 h 527124"/>
                    <a:gd name="connsiteX290" fmla="*/ 40026 w 608203"/>
                    <a:gd name="connsiteY290" fmla="*/ 262429 h 527124"/>
                    <a:gd name="connsiteX291" fmla="*/ 40026 w 608203"/>
                    <a:gd name="connsiteY291" fmla="*/ 246960 h 527124"/>
                    <a:gd name="connsiteX292" fmla="*/ 38211 w 608203"/>
                    <a:gd name="connsiteY292" fmla="*/ 245156 h 527124"/>
                    <a:gd name="connsiteX293" fmla="*/ 569992 w 608203"/>
                    <a:gd name="connsiteY293" fmla="*/ 241546 h 527124"/>
                    <a:gd name="connsiteX294" fmla="*/ 574140 w 608203"/>
                    <a:gd name="connsiteY294" fmla="*/ 243351 h 527124"/>
                    <a:gd name="connsiteX295" fmla="*/ 575955 w 608203"/>
                    <a:gd name="connsiteY295" fmla="*/ 247734 h 527124"/>
                    <a:gd name="connsiteX296" fmla="*/ 575955 w 608203"/>
                    <a:gd name="connsiteY296" fmla="*/ 261656 h 527124"/>
                    <a:gd name="connsiteX297" fmla="*/ 574140 w 608203"/>
                    <a:gd name="connsiteY297" fmla="*/ 266038 h 527124"/>
                    <a:gd name="connsiteX298" fmla="*/ 569992 w 608203"/>
                    <a:gd name="connsiteY298" fmla="*/ 267585 h 527124"/>
                    <a:gd name="connsiteX299" fmla="*/ 565844 w 608203"/>
                    <a:gd name="connsiteY299" fmla="*/ 266038 h 527124"/>
                    <a:gd name="connsiteX300" fmla="*/ 564029 w 608203"/>
                    <a:gd name="connsiteY300" fmla="*/ 261656 h 527124"/>
                    <a:gd name="connsiteX301" fmla="*/ 564029 w 608203"/>
                    <a:gd name="connsiteY301" fmla="*/ 247734 h 527124"/>
                    <a:gd name="connsiteX302" fmla="*/ 565844 w 608203"/>
                    <a:gd name="connsiteY302" fmla="*/ 243351 h 527124"/>
                    <a:gd name="connsiteX303" fmla="*/ 569992 w 608203"/>
                    <a:gd name="connsiteY303" fmla="*/ 241546 h 527124"/>
                    <a:gd name="connsiteX304" fmla="*/ 529946 w 608203"/>
                    <a:gd name="connsiteY304" fmla="*/ 241546 h 527124"/>
                    <a:gd name="connsiteX305" fmla="*/ 534109 w 608203"/>
                    <a:gd name="connsiteY305" fmla="*/ 241546 h 527124"/>
                    <a:gd name="connsiteX306" fmla="*/ 534109 w 608203"/>
                    <a:gd name="connsiteY306" fmla="*/ 267585 h 527124"/>
                    <a:gd name="connsiteX307" fmla="*/ 529946 w 608203"/>
                    <a:gd name="connsiteY307" fmla="*/ 267585 h 527124"/>
                    <a:gd name="connsiteX308" fmla="*/ 493817 w 608203"/>
                    <a:gd name="connsiteY308" fmla="*/ 241546 h 527124"/>
                    <a:gd name="connsiteX309" fmla="*/ 497940 w 608203"/>
                    <a:gd name="connsiteY309" fmla="*/ 243351 h 527124"/>
                    <a:gd name="connsiteX310" fmla="*/ 499744 w 608203"/>
                    <a:gd name="connsiteY310" fmla="*/ 247734 h 527124"/>
                    <a:gd name="connsiteX311" fmla="*/ 499744 w 608203"/>
                    <a:gd name="connsiteY311" fmla="*/ 261656 h 527124"/>
                    <a:gd name="connsiteX312" fmla="*/ 497940 w 608203"/>
                    <a:gd name="connsiteY312" fmla="*/ 266038 h 527124"/>
                    <a:gd name="connsiteX313" fmla="*/ 493817 w 608203"/>
                    <a:gd name="connsiteY313" fmla="*/ 267585 h 527124"/>
                    <a:gd name="connsiteX314" fmla="*/ 489693 w 608203"/>
                    <a:gd name="connsiteY314" fmla="*/ 266038 h 527124"/>
                    <a:gd name="connsiteX315" fmla="*/ 487889 w 608203"/>
                    <a:gd name="connsiteY315" fmla="*/ 261656 h 527124"/>
                    <a:gd name="connsiteX316" fmla="*/ 487889 w 608203"/>
                    <a:gd name="connsiteY316" fmla="*/ 247734 h 527124"/>
                    <a:gd name="connsiteX317" fmla="*/ 489693 w 608203"/>
                    <a:gd name="connsiteY317" fmla="*/ 243351 h 527124"/>
                    <a:gd name="connsiteX318" fmla="*/ 493817 w 608203"/>
                    <a:gd name="connsiteY318" fmla="*/ 241546 h 527124"/>
                    <a:gd name="connsiteX319" fmla="*/ 455888 w 608203"/>
                    <a:gd name="connsiteY319" fmla="*/ 241546 h 527124"/>
                    <a:gd name="connsiteX320" fmla="*/ 460036 w 608203"/>
                    <a:gd name="connsiteY320" fmla="*/ 243351 h 527124"/>
                    <a:gd name="connsiteX321" fmla="*/ 461851 w 608203"/>
                    <a:gd name="connsiteY321" fmla="*/ 247734 h 527124"/>
                    <a:gd name="connsiteX322" fmla="*/ 461851 w 608203"/>
                    <a:gd name="connsiteY322" fmla="*/ 261656 h 527124"/>
                    <a:gd name="connsiteX323" fmla="*/ 460036 w 608203"/>
                    <a:gd name="connsiteY323" fmla="*/ 266038 h 527124"/>
                    <a:gd name="connsiteX324" fmla="*/ 455888 w 608203"/>
                    <a:gd name="connsiteY324" fmla="*/ 267585 h 527124"/>
                    <a:gd name="connsiteX325" fmla="*/ 451740 w 608203"/>
                    <a:gd name="connsiteY325" fmla="*/ 266038 h 527124"/>
                    <a:gd name="connsiteX326" fmla="*/ 449925 w 608203"/>
                    <a:gd name="connsiteY326" fmla="*/ 261656 h 527124"/>
                    <a:gd name="connsiteX327" fmla="*/ 449925 w 608203"/>
                    <a:gd name="connsiteY327" fmla="*/ 247734 h 527124"/>
                    <a:gd name="connsiteX328" fmla="*/ 451740 w 608203"/>
                    <a:gd name="connsiteY328" fmla="*/ 243351 h 527124"/>
                    <a:gd name="connsiteX329" fmla="*/ 455888 w 608203"/>
                    <a:gd name="connsiteY329" fmla="*/ 241546 h 527124"/>
                    <a:gd name="connsiteX330" fmla="*/ 152280 w 608203"/>
                    <a:gd name="connsiteY330" fmla="*/ 241546 h 527124"/>
                    <a:gd name="connsiteX331" fmla="*/ 156404 w 608203"/>
                    <a:gd name="connsiteY331" fmla="*/ 243351 h 527124"/>
                    <a:gd name="connsiteX332" fmla="*/ 158208 w 608203"/>
                    <a:gd name="connsiteY332" fmla="*/ 247734 h 527124"/>
                    <a:gd name="connsiteX333" fmla="*/ 158208 w 608203"/>
                    <a:gd name="connsiteY333" fmla="*/ 261656 h 527124"/>
                    <a:gd name="connsiteX334" fmla="*/ 156404 w 608203"/>
                    <a:gd name="connsiteY334" fmla="*/ 266038 h 527124"/>
                    <a:gd name="connsiteX335" fmla="*/ 152280 w 608203"/>
                    <a:gd name="connsiteY335" fmla="*/ 267585 h 527124"/>
                    <a:gd name="connsiteX336" fmla="*/ 148157 w 608203"/>
                    <a:gd name="connsiteY336" fmla="*/ 266038 h 527124"/>
                    <a:gd name="connsiteX337" fmla="*/ 146353 w 608203"/>
                    <a:gd name="connsiteY337" fmla="*/ 261656 h 527124"/>
                    <a:gd name="connsiteX338" fmla="*/ 146353 w 608203"/>
                    <a:gd name="connsiteY338" fmla="*/ 247734 h 527124"/>
                    <a:gd name="connsiteX339" fmla="*/ 148157 w 608203"/>
                    <a:gd name="connsiteY339" fmla="*/ 243351 h 527124"/>
                    <a:gd name="connsiteX340" fmla="*/ 152280 w 608203"/>
                    <a:gd name="connsiteY340" fmla="*/ 241546 h 527124"/>
                    <a:gd name="connsiteX341" fmla="*/ 114351 w 608203"/>
                    <a:gd name="connsiteY341" fmla="*/ 241546 h 527124"/>
                    <a:gd name="connsiteX342" fmla="*/ 118499 w 608203"/>
                    <a:gd name="connsiteY342" fmla="*/ 243351 h 527124"/>
                    <a:gd name="connsiteX343" fmla="*/ 120314 w 608203"/>
                    <a:gd name="connsiteY343" fmla="*/ 247734 h 527124"/>
                    <a:gd name="connsiteX344" fmla="*/ 120314 w 608203"/>
                    <a:gd name="connsiteY344" fmla="*/ 261656 h 527124"/>
                    <a:gd name="connsiteX345" fmla="*/ 118499 w 608203"/>
                    <a:gd name="connsiteY345" fmla="*/ 266038 h 527124"/>
                    <a:gd name="connsiteX346" fmla="*/ 114351 w 608203"/>
                    <a:gd name="connsiteY346" fmla="*/ 267585 h 527124"/>
                    <a:gd name="connsiteX347" fmla="*/ 110203 w 608203"/>
                    <a:gd name="connsiteY347" fmla="*/ 266038 h 527124"/>
                    <a:gd name="connsiteX348" fmla="*/ 108388 w 608203"/>
                    <a:gd name="connsiteY348" fmla="*/ 261656 h 527124"/>
                    <a:gd name="connsiteX349" fmla="*/ 108388 w 608203"/>
                    <a:gd name="connsiteY349" fmla="*/ 247734 h 527124"/>
                    <a:gd name="connsiteX350" fmla="*/ 110203 w 608203"/>
                    <a:gd name="connsiteY350" fmla="*/ 243351 h 527124"/>
                    <a:gd name="connsiteX351" fmla="*/ 114351 w 608203"/>
                    <a:gd name="connsiteY351" fmla="*/ 241546 h 527124"/>
                    <a:gd name="connsiteX352" fmla="*/ 74094 w 608203"/>
                    <a:gd name="connsiteY352" fmla="*/ 241546 h 527124"/>
                    <a:gd name="connsiteX353" fmla="*/ 78187 w 608203"/>
                    <a:gd name="connsiteY353" fmla="*/ 241546 h 527124"/>
                    <a:gd name="connsiteX354" fmla="*/ 78187 w 608203"/>
                    <a:gd name="connsiteY354" fmla="*/ 267585 h 527124"/>
                    <a:gd name="connsiteX355" fmla="*/ 74094 w 608203"/>
                    <a:gd name="connsiteY355" fmla="*/ 267585 h 527124"/>
                    <a:gd name="connsiteX356" fmla="*/ 38211 w 608203"/>
                    <a:gd name="connsiteY356" fmla="*/ 241546 h 527124"/>
                    <a:gd name="connsiteX357" fmla="*/ 42359 w 608203"/>
                    <a:gd name="connsiteY357" fmla="*/ 243351 h 527124"/>
                    <a:gd name="connsiteX358" fmla="*/ 44174 w 608203"/>
                    <a:gd name="connsiteY358" fmla="*/ 247734 h 527124"/>
                    <a:gd name="connsiteX359" fmla="*/ 44174 w 608203"/>
                    <a:gd name="connsiteY359" fmla="*/ 261656 h 527124"/>
                    <a:gd name="connsiteX360" fmla="*/ 42359 w 608203"/>
                    <a:gd name="connsiteY360" fmla="*/ 266038 h 527124"/>
                    <a:gd name="connsiteX361" fmla="*/ 38211 w 608203"/>
                    <a:gd name="connsiteY361" fmla="*/ 267585 h 527124"/>
                    <a:gd name="connsiteX362" fmla="*/ 34063 w 608203"/>
                    <a:gd name="connsiteY362" fmla="*/ 266038 h 527124"/>
                    <a:gd name="connsiteX363" fmla="*/ 32248 w 608203"/>
                    <a:gd name="connsiteY363" fmla="*/ 261656 h 527124"/>
                    <a:gd name="connsiteX364" fmla="*/ 32248 w 608203"/>
                    <a:gd name="connsiteY364" fmla="*/ 247734 h 527124"/>
                    <a:gd name="connsiteX365" fmla="*/ 34063 w 608203"/>
                    <a:gd name="connsiteY365" fmla="*/ 243351 h 527124"/>
                    <a:gd name="connsiteX366" fmla="*/ 38211 w 608203"/>
                    <a:gd name="connsiteY366" fmla="*/ 241546 h 527124"/>
                    <a:gd name="connsiteX367" fmla="*/ 532028 w 608203"/>
                    <a:gd name="connsiteY367" fmla="*/ 200297 h 527124"/>
                    <a:gd name="connsiteX368" fmla="*/ 530213 w 608203"/>
                    <a:gd name="connsiteY368" fmla="*/ 202099 h 527124"/>
                    <a:gd name="connsiteX369" fmla="*/ 530213 w 608203"/>
                    <a:gd name="connsiteY369" fmla="*/ 217553 h 527124"/>
                    <a:gd name="connsiteX370" fmla="*/ 532028 w 608203"/>
                    <a:gd name="connsiteY370" fmla="*/ 219356 h 527124"/>
                    <a:gd name="connsiteX371" fmla="*/ 533843 w 608203"/>
                    <a:gd name="connsiteY371" fmla="*/ 217553 h 527124"/>
                    <a:gd name="connsiteX372" fmla="*/ 533843 w 608203"/>
                    <a:gd name="connsiteY372" fmla="*/ 202099 h 527124"/>
                    <a:gd name="connsiteX373" fmla="*/ 532028 w 608203"/>
                    <a:gd name="connsiteY373" fmla="*/ 200297 h 527124"/>
                    <a:gd name="connsiteX374" fmla="*/ 76410 w 608203"/>
                    <a:gd name="connsiteY374" fmla="*/ 200297 h 527124"/>
                    <a:gd name="connsiteX375" fmla="*/ 74610 w 608203"/>
                    <a:gd name="connsiteY375" fmla="*/ 202099 h 527124"/>
                    <a:gd name="connsiteX376" fmla="*/ 74610 w 608203"/>
                    <a:gd name="connsiteY376" fmla="*/ 217553 h 527124"/>
                    <a:gd name="connsiteX377" fmla="*/ 76410 w 608203"/>
                    <a:gd name="connsiteY377" fmla="*/ 219356 h 527124"/>
                    <a:gd name="connsiteX378" fmla="*/ 77953 w 608203"/>
                    <a:gd name="connsiteY378" fmla="*/ 217553 h 527124"/>
                    <a:gd name="connsiteX379" fmla="*/ 77953 w 608203"/>
                    <a:gd name="connsiteY379" fmla="*/ 202099 h 527124"/>
                    <a:gd name="connsiteX380" fmla="*/ 76410 w 608203"/>
                    <a:gd name="connsiteY380" fmla="*/ 200297 h 527124"/>
                    <a:gd name="connsiteX381" fmla="*/ 567910 w 608203"/>
                    <a:gd name="connsiteY381" fmla="*/ 196948 h 527124"/>
                    <a:gd name="connsiteX382" fmla="*/ 572073 w 608203"/>
                    <a:gd name="connsiteY382" fmla="*/ 196948 h 527124"/>
                    <a:gd name="connsiteX383" fmla="*/ 572073 w 608203"/>
                    <a:gd name="connsiteY383" fmla="*/ 222704 h 527124"/>
                    <a:gd name="connsiteX384" fmla="*/ 567910 w 608203"/>
                    <a:gd name="connsiteY384" fmla="*/ 222704 h 527124"/>
                    <a:gd name="connsiteX385" fmla="*/ 532028 w 608203"/>
                    <a:gd name="connsiteY385" fmla="*/ 196948 h 527124"/>
                    <a:gd name="connsiteX386" fmla="*/ 536176 w 608203"/>
                    <a:gd name="connsiteY386" fmla="*/ 198494 h 527124"/>
                    <a:gd name="connsiteX387" fmla="*/ 537991 w 608203"/>
                    <a:gd name="connsiteY387" fmla="*/ 202872 h 527124"/>
                    <a:gd name="connsiteX388" fmla="*/ 537991 w 608203"/>
                    <a:gd name="connsiteY388" fmla="*/ 216780 h 527124"/>
                    <a:gd name="connsiteX389" fmla="*/ 536176 w 608203"/>
                    <a:gd name="connsiteY389" fmla="*/ 221159 h 527124"/>
                    <a:gd name="connsiteX390" fmla="*/ 532028 w 608203"/>
                    <a:gd name="connsiteY390" fmla="*/ 222704 h 527124"/>
                    <a:gd name="connsiteX391" fmla="*/ 527880 w 608203"/>
                    <a:gd name="connsiteY391" fmla="*/ 221159 h 527124"/>
                    <a:gd name="connsiteX392" fmla="*/ 526065 w 608203"/>
                    <a:gd name="connsiteY392" fmla="*/ 216780 h 527124"/>
                    <a:gd name="connsiteX393" fmla="*/ 526065 w 608203"/>
                    <a:gd name="connsiteY393" fmla="*/ 202872 h 527124"/>
                    <a:gd name="connsiteX394" fmla="*/ 527880 w 608203"/>
                    <a:gd name="connsiteY394" fmla="*/ 198494 h 527124"/>
                    <a:gd name="connsiteX395" fmla="*/ 532028 w 608203"/>
                    <a:gd name="connsiteY395" fmla="*/ 196948 h 527124"/>
                    <a:gd name="connsiteX396" fmla="*/ 491770 w 608203"/>
                    <a:gd name="connsiteY396" fmla="*/ 196948 h 527124"/>
                    <a:gd name="connsiteX397" fmla="*/ 495863 w 608203"/>
                    <a:gd name="connsiteY397" fmla="*/ 196948 h 527124"/>
                    <a:gd name="connsiteX398" fmla="*/ 495863 w 608203"/>
                    <a:gd name="connsiteY398" fmla="*/ 222704 h 527124"/>
                    <a:gd name="connsiteX399" fmla="*/ 491770 w 608203"/>
                    <a:gd name="connsiteY399" fmla="*/ 222704 h 527124"/>
                    <a:gd name="connsiteX400" fmla="*/ 453806 w 608203"/>
                    <a:gd name="connsiteY400" fmla="*/ 196948 h 527124"/>
                    <a:gd name="connsiteX401" fmla="*/ 457969 w 608203"/>
                    <a:gd name="connsiteY401" fmla="*/ 196948 h 527124"/>
                    <a:gd name="connsiteX402" fmla="*/ 457969 w 608203"/>
                    <a:gd name="connsiteY402" fmla="*/ 222704 h 527124"/>
                    <a:gd name="connsiteX403" fmla="*/ 453806 w 608203"/>
                    <a:gd name="connsiteY403" fmla="*/ 222704 h 527124"/>
                    <a:gd name="connsiteX404" fmla="*/ 150234 w 608203"/>
                    <a:gd name="connsiteY404" fmla="*/ 196948 h 527124"/>
                    <a:gd name="connsiteX405" fmla="*/ 154397 w 608203"/>
                    <a:gd name="connsiteY405" fmla="*/ 196948 h 527124"/>
                    <a:gd name="connsiteX406" fmla="*/ 154397 w 608203"/>
                    <a:gd name="connsiteY406" fmla="*/ 222704 h 527124"/>
                    <a:gd name="connsiteX407" fmla="*/ 150234 w 608203"/>
                    <a:gd name="connsiteY407" fmla="*/ 222704 h 527124"/>
                    <a:gd name="connsiteX408" fmla="*/ 112270 w 608203"/>
                    <a:gd name="connsiteY408" fmla="*/ 196948 h 527124"/>
                    <a:gd name="connsiteX409" fmla="*/ 116433 w 608203"/>
                    <a:gd name="connsiteY409" fmla="*/ 196948 h 527124"/>
                    <a:gd name="connsiteX410" fmla="*/ 116433 w 608203"/>
                    <a:gd name="connsiteY410" fmla="*/ 222704 h 527124"/>
                    <a:gd name="connsiteX411" fmla="*/ 112270 w 608203"/>
                    <a:gd name="connsiteY411" fmla="*/ 222704 h 527124"/>
                    <a:gd name="connsiteX412" fmla="*/ 76410 w 608203"/>
                    <a:gd name="connsiteY412" fmla="*/ 196948 h 527124"/>
                    <a:gd name="connsiteX413" fmla="*/ 80268 w 608203"/>
                    <a:gd name="connsiteY413" fmla="*/ 198494 h 527124"/>
                    <a:gd name="connsiteX414" fmla="*/ 82068 w 608203"/>
                    <a:gd name="connsiteY414" fmla="*/ 202872 h 527124"/>
                    <a:gd name="connsiteX415" fmla="*/ 82068 w 608203"/>
                    <a:gd name="connsiteY415" fmla="*/ 216780 h 527124"/>
                    <a:gd name="connsiteX416" fmla="*/ 80268 w 608203"/>
                    <a:gd name="connsiteY416" fmla="*/ 221159 h 527124"/>
                    <a:gd name="connsiteX417" fmla="*/ 76410 w 608203"/>
                    <a:gd name="connsiteY417" fmla="*/ 222704 h 527124"/>
                    <a:gd name="connsiteX418" fmla="*/ 72038 w 608203"/>
                    <a:gd name="connsiteY418" fmla="*/ 221159 h 527124"/>
                    <a:gd name="connsiteX419" fmla="*/ 70495 w 608203"/>
                    <a:gd name="connsiteY419" fmla="*/ 216780 h 527124"/>
                    <a:gd name="connsiteX420" fmla="*/ 70495 w 608203"/>
                    <a:gd name="connsiteY420" fmla="*/ 202872 h 527124"/>
                    <a:gd name="connsiteX421" fmla="*/ 72038 w 608203"/>
                    <a:gd name="connsiteY421" fmla="*/ 198494 h 527124"/>
                    <a:gd name="connsiteX422" fmla="*/ 76410 w 608203"/>
                    <a:gd name="connsiteY422" fmla="*/ 196948 h 527124"/>
                    <a:gd name="connsiteX423" fmla="*/ 36129 w 608203"/>
                    <a:gd name="connsiteY423" fmla="*/ 196948 h 527124"/>
                    <a:gd name="connsiteX424" fmla="*/ 40292 w 608203"/>
                    <a:gd name="connsiteY424" fmla="*/ 196948 h 527124"/>
                    <a:gd name="connsiteX425" fmla="*/ 40292 w 608203"/>
                    <a:gd name="connsiteY425" fmla="*/ 222704 h 527124"/>
                    <a:gd name="connsiteX426" fmla="*/ 36129 w 608203"/>
                    <a:gd name="connsiteY426" fmla="*/ 222704 h 527124"/>
                    <a:gd name="connsiteX427" fmla="*/ 569992 w 608203"/>
                    <a:gd name="connsiteY427" fmla="*/ 154641 h 527124"/>
                    <a:gd name="connsiteX428" fmla="*/ 568177 w 608203"/>
                    <a:gd name="connsiteY428" fmla="*/ 156443 h 527124"/>
                    <a:gd name="connsiteX429" fmla="*/ 568177 w 608203"/>
                    <a:gd name="connsiteY429" fmla="*/ 171897 h 527124"/>
                    <a:gd name="connsiteX430" fmla="*/ 569992 w 608203"/>
                    <a:gd name="connsiteY430" fmla="*/ 173700 h 527124"/>
                    <a:gd name="connsiteX431" fmla="*/ 571807 w 608203"/>
                    <a:gd name="connsiteY431" fmla="*/ 171897 h 527124"/>
                    <a:gd name="connsiteX432" fmla="*/ 571807 w 608203"/>
                    <a:gd name="connsiteY432" fmla="*/ 156443 h 527124"/>
                    <a:gd name="connsiteX433" fmla="*/ 569992 w 608203"/>
                    <a:gd name="connsiteY433" fmla="*/ 154641 h 527124"/>
                    <a:gd name="connsiteX434" fmla="*/ 532028 w 608203"/>
                    <a:gd name="connsiteY434" fmla="*/ 154641 h 527124"/>
                    <a:gd name="connsiteX435" fmla="*/ 530213 w 608203"/>
                    <a:gd name="connsiteY435" fmla="*/ 156443 h 527124"/>
                    <a:gd name="connsiteX436" fmla="*/ 530213 w 608203"/>
                    <a:gd name="connsiteY436" fmla="*/ 171897 h 527124"/>
                    <a:gd name="connsiteX437" fmla="*/ 532028 w 608203"/>
                    <a:gd name="connsiteY437" fmla="*/ 173700 h 527124"/>
                    <a:gd name="connsiteX438" fmla="*/ 533843 w 608203"/>
                    <a:gd name="connsiteY438" fmla="*/ 171897 h 527124"/>
                    <a:gd name="connsiteX439" fmla="*/ 533843 w 608203"/>
                    <a:gd name="connsiteY439" fmla="*/ 156443 h 527124"/>
                    <a:gd name="connsiteX440" fmla="*/ 532028 w 608203"/>
                    <a:gd name="connsiteY440" fmla="*/ 154641 h 527124"/>
                    <a:gd name="connsiteX441" fmla="*/ 493817 w 608203"/>
                    <a:gd name="connsiteY441" fmla="*/ 154641 h 527124"/>
                    <a:gd name="connsiteX442" fmla="*/ 492013 w 608203"/>
                    <a:gd name="connsiteY442" fmla="*/ 156443 h 527124"/>
                    <a:gd name="connsiteX443" fmla="*/ 492013 w 608203"/>
                    <a:gd name="connsiteY443" fmla="*/ 171897 h 527124"/>
                    <a:gd name="connsiteX444" fmla="*/ 493817 w 608203"/>
                    <a:gd name="connsiteY444" fmla="*/ 173700 h 527124"/>
                    <a:gd name="connsiteX445" fmla="*/ 495621 w 608203"/>
                    <a:gd name="connsiteY445" fmla="*/ 171897 h 527124"/>
                    <a:gd name="connsiteX446" fmla="*/ 495621 w 608203"/>
                    <a:gd name="connsiteY446" fmla="*/ 156443 h 527124"/>
                    <a:gd name="connsiteX447" fmla="*/ 493817 w 608203"/>
                    <a:gd name="connsiteY447" fmla="*/ 154641 h 527124"/>
                    <a:gd name="connsiteX448" fmla="*/ 455888 w 608203"/>
                    <a:gd name="connsiteY448" fmla="*/ 154641 h 527124"/>
                    <a:gd name="connsiteX449" fmla="*/ 454073 w 608203"/>
                    <a:gd name="connsiteY449" fmla="*/ 156443 h 527124"/>
                    <a:gd name="connsiteX450" fmla="*/ 454073 w 608203"/>
                    <a:gd name="connsiteY450" fmla="*/ 171897 h 527124"/>
                    <a:gd name="connsiteX451" fmla="*/ 455888 w 608203"/>
                    <a:gd name="connsiteY451" fmla="*/ 173700 h 527124"/>
                    <a:gd name="connsiteX452" fmla="*/ 457703 w 608203"/>
                    <a:gd name="connsiteY452" fmla="*/ 171897 h 527124"/>
                    <a:gd name="connsiteX453" fmla="*/ 457703 w 608203"/>
                    <a:gd name="connsiteY453" fmla="*/ 156443 h 527124"/>
                    <a:gd name="connsiteX454" fmla="*/ 455888 w 608203"/>
                    <a:gd name="connsiteY454" fmla="*/ 154641 h 527124"/>
                    <a:gd name="connsiteX455" fmla="*/ 114351 w 608203"/>
                    <a:gd name="connsiteY455" fmla="*/ 154641 h 527124"/>
                    <a:gd name="connsiteX456" fmla="*/ 112536 w 608203"/>
                    <a:gd name="connsiteY456" fmla="*/ 156443 h 527124"/>
                    <a:gd name="connsiteX457" fmla="*/ 112536 w 608203"/>
                    <a:gd name="connsiteY457" fmla="*/ 171897 h 527124"/>
                    <a:gd name="connsiteX458" fmla="*/ 114351 w 608203"/>
                    <a:gd name="connsiteY458" fmla="*/ 173700 h 527124"/>
                    <a:gd name="connsiteX459" fmla="*/ 116166 w 608203"/>
                    <a:gd name="connsiteY459" fmla="*/ 171897 h 527124"/>
                    <a:gd name="connsiteX460" fmla="*/ 116166 w 608203"/>
                    <a:gd name="connsiteY460" fmla="*/ 156443 h 527124"/>
                    <a:gd name="connsiteX461" fmla="*/ 114351 w 608203"/>
                    <a:gd name="connsiteY461" fmla="*/ 154641 h 527124"/>
                    <a:gd name="connsiteX462" fmla="*/ 76410 w 608203"/>
                    <a:gd name="connsiteY462" fmla="*/ 154641 h 527124"/>
                    <a:gd name="connsiteX463" fmla="*/ 74610 w 608203"/>
                    <a:gd name="connsiteY463" fmla="*/ 156443 h 527124"/>
                    <a:gd name="connsiteX464" fmla="*/ 74610 w 608203"/>
                    <a:gd name="connsiteY464" fmla="*/ 171897 h 527124"/>
                    <a:gd name="connsiteX465" fmla="*/ 76410 w 608203"/>
                    <a:gd name="connsiteY465" fmla="*/ 173700 h 527124"/>
                    <a:gd name="connsiteX466" fmla="*/ 77953 w 608203"/>
                    <a:gd name="connsiteY466" fmla="*/ 171897 h 527124"/>
                    <a:gd name="connsiteX467" fmla="*/ 77953 w 608203"/>
                    <a:gd name="connsiteY467" fmla="*/ 156443 h 527124"/>
                    <a:gd name="connsiteX468" fmla="*/ 76410 w 608203"/>
                    <a:gd name="connsiteY468" fmla="*/ 154641 h 527124"/>
                    <a:gd name="connsiteX469" fmla="*/ 38211 w 608203"/>
                    <a:gd name="connsiteY469" fmla="*/ 154641 h 527124"/>
                    <a:gd name="connsiteX470" fmla="*/ 36396 w 608203"/>
                    <a:gd name="connsiteY470" fmla="*/ 156443 h 527124"/>
                    <a:gd name="connsiteX471" fmla="*/ 36396 w 608203"/>
                    <a:gd name="connsiteY471" fmla="*/ 171897 h 527124"/>
                    <a:gd name="connsiteX472" fmla="*/ 38211 w 608203"/>
                    <a:gd name="connsiteY472" fmla="*/ 173700 h 527124"/>
                    <a:gd name="connsiteX473" fmla="*/ 40026 w 608203"/>
                    <a:gd name="connsiteY473" fmla="*/ 171897 h 527124"/>
                    <a:gd name="connsiteX474" fmla="*/ 40026 w 608203"/>
                    <a:gd name="connsiteY474" fmla="*/ 156443 h 527124"/>
                    <a:gd name="connsiteX475" fmla="*/ 38211 w 608203"/>
                    <a:gd name="connsiteY475" fmla="*/ 154641 h 527124"/>
                    <a:gd name="connsiteX476" fmla="*/ 569992 w 608203"/>
                    <a:gd name="connsiteY476" fmla="*/ 151292 h 527124"/>
                    <a:gd name="connsiteX477" fmla="*/ 574140 w 608203"/>
                    <a:gd name="connsiteY477" fmla="*/ 152838 h 527124"/>
                    <a:gd name="connsiteX478" fmla="*/ 575955 w 608203"/>
                    <a:gd name="connsiteY478" fmla="*/ 157216 h 527124"/>
                    <a:gd name="connsiteX479" fmla="*/ 575955 w 608203"/>
                    <a:gd name="connsiteY479" fmla="*/ 171124 h 527124"/>
                    <a:gd name="connsiteX480" fmla="*/ 574140 w 608203"/>
                    <a:gd name="connsiteY480" fmla="*/ 175503 h 527124"/>
                    <a:gd name="connsiteX481" fmla="*/ 569992 w 608203"/>
                    <a:gd name="connsiteY481" fmla="*/ 177048 h 527124"/>
                    <a:gd name="connsiteX482" fmla="*/ 565844 w 608203"/>
                    <a:gd name="connsiteY482" fmla="*/ 175503 h 527124"/>
                    <a:gd name="connsiteX483" fmla="*/ 564029 w 608203"/>
                    <a:gd name="connsiteY483" fmla="*/ 171124 h 527124"/>
                    <a:gd name="connsiteX484" fmla="*/ 564029 w 608203"/>
                    <a:gd name="connsiteY484" fmla="*/ 157216 h 527124"/>
                    <a:gd name="connsiteX485" fmla="*/ 565844 w 608203"/>
                    <a:gd name="connsiteY485" fmla="*/ 152838 h 527124"/>
                    <a:gd name="connsiteX486" fmla="*/ 569992 w 608203"/>
                    <a:gd name="connsiteY486" fmla="*/ 151292 h 527124"/>
                    <a:gd name="connsiteX487" fmla="*/ 532028 w 608203"/>
                    <a:gd name="connsiteY487" fmla="*/ 151292 h 527124"/>
                    <a:gd name="connsiteX488" fmla="*/ 536176 w 608203"/>
                    <a:gd name="connsiteY488" fmla="*/ 152838 h 527124"/>
                    <a:gd name="connsiteX489" fmla="*/ 537991 w 608203"/>
                    <a:gd name="connsiteY489" fmla="*/ 157216 h 527124"/>
                    <a:gd name="connsiteX490" fmla="*/ 537991 w 608203"/>
                    <a:gd name="connsiteY490" fmla="*/ 171124 h 527124"/>
                    <a:gd name="connsiteX491" fmla="*/ 536176 w 608203"/>
                    <a:gd name="connsiteY491" fmla="*/ 175503 h 527124"/>
                    <a:gd name="connsiteX492" fmla="*/ 532028 w 608203"/>
                    <a:gd name="connsiteY492" fmla="*/ 177048 h 527124"/>
                    <a:gd name="connsiteX493" fmla="*/ 527880 w 608203"/>
                    <a:gd name="connsiteY493" fmla="*/ 175503 h 527124"/>
                    <a:gd name="connsiteX494" fmla="*/ 526065 w 608203"/>
                    <a:gd name="connsiteY494" fmla="*/ 171124 h 527124"/>
                    <a:gd name="connsiteX495" fmla="*/ 526065 w 608203"/>
                    <a:gd name="connsiteY495" fmla="*/ 157216 h 527124"/>
                    <a:gd name="connsiteX496" fmla="*/ 527880 w 608203"/>
                    <a:gd name="connsiteY496" fmla="*/ 152838 h 527124"/>
                    <a:gd name="connsiteX497" fmla="*/ 532028 w 608203"/>
                    <a:gd name="connsiteY497" fmla="*/ 151292 h 527124"/>
                    <a:gd name="connsiteX498" fmla="*/ 493817 w 608203"/>
                    <a:gd name="connsiteY498" fmla="*/ 151292 h 527124"/>
                    <a:gd name="connsiteX499" fmla="*/ 497940 w 608203"/>
                    <a:gd name="connsiteY499" fmla="*/ 152838 h 527124"/>
                    <a:gd name="connsiteX500" fmla="*/ 499744 w 608203"/>
                    <a:gd name="connsiteY500" fmla="*/ 157216 h 527124"/>
                    <a:gd name="connsiteX501" fmla="*/ 499744 w 608203"/>
                    <a:gd name="connsiteY501" fmla="*/ 171124 h 527124"/>
                    <a:gd name="connsiteX502" fmla="*/ 497940 w 608203"/>
                    <a:gd name="connsiteY502" fmla="*/ 175503 h 527124"/>
                    <a:gd name="connsiteX503" fmla="*/ 493817 w 608203"/>
                    <a:gd name="connsiteY503" fmla="*/ 177048 h 527124"/>
                    <a:gd name="connsiteX504" fmla="*/ 489693 w 608203"/>
                    <a:gd name="connsiteY504" fmla="*/ 175503 h 527124"/>
                    <a:gd name="connsiteX505" fmla="*/ 487889 w 608203"/>
                    <a:gd name="connsiteY505" fmla="*/ 171124 h 527124"/>
                    <a:gd name="connsiteX506" fmla="*/ 487889 w 608203"/>
                    <a:gd name="connsiteY506" fmla="*/ 157216 h 527124"/>
                    <a:gd name="connsiteX507" fmla="*/ 489693 w 608203"/>
                    <a:gd name="connsiteY507" fmla="*/ 152838 h 527124"/>
                    <a:gd name="connsiteX508" fmla="*/ 493817 w 608203"/>
                    <a:gd name="connsiteY508" fmla="*/ 151292 h 527124"/>
                    <a:gd name="connsiteX509" fmla="*/ 455888 w 608203"/>
                    <a:gd name="connsiteY509" fmla="*/ 151292 h 527124"/>
                    <a:gd name="connsiteX510" fmla="*/ 460036 w 608203"/>
                    <a:gd name="connsiteY510" fmla="*/ 152838 h 527124"/>
                    <a:gd name="connsiteX511" fmla="*/ 461851 w 608203"/>
                    <a:gd name="connsiteY511" fmla="*/ 157216 h 527124"/>
                    <a:gd name="connsiteX512" fmla="*/ 461851 w 608203"/>
                    <a:gd name="connsiteY512" fmla="*/ 171124 h 527124"/>
                    <a:gd name="connsiteX513" fmla="*/ 460036 w 608203"/>
                    <a:gd name="connsiteY513" fmla="*/ 175503 h 527124"/>
                    <a:gd name="connsiteX514" fmla="*/ 455888 w 608203"/>
                    <a:gd name="connsiteY514" fmla="*/ 177048 h 527124"/>
                    <a:gd name="connsiteX515" fmla="*/ 451740 w 608203"/>
                    <a:gd name="connsiteY515" fmla="*/ 175503 h 527124"/>
                    <a:gd name="connsiteX516" fmla="*/ 449925 w 608203"/>
                    <a:gd name="connsiteY516" fmla="*/ 171124 h 527124"/>
                    <a:gd name="connsiteX517" fmla="*/ 449925 w 608203"/>
                    <a:gd name="connsiteY517" fmla="*/ 157216 h 527124"/>
                    <a:gd name="connsiteX518" fmla="*/ 451740 w 608203"/>
                    <a:gd name="connsiteY518" fmla="*/ 152838 h 527124"/>
                    <a:gd name="connsiteX519" fmla="*/ 455888 w 608203"/>
                    <a:gd name="connsiteY519" fmla="*/ 151292 h 527124"/>
                    <a:gd name="connsiteX520" fmla="*/ 152323 w 608203"/>
                    <a:gd name="connsiteY520" fmla="*/ 151292 h 527124"/>
                    <a:gd name="connsiteX521" fmla="*/ 153621 w 608203"/>
                    <a:gd name="connsiteY521" fmla="*/ 151550 h 527124"/>
                    <a:gd name="connsiteX522" fmla="*/ 153102 w 608203"/>
                    <a:gd name="connsiteY522" fmla="*/ 155421 h 527124"/>
                    <a:gd name="connsiteX523" fmla="*/ 152323 w 608203"/>
                    <a:gd name="connsiteY523" fmla="*/ 154647 h 527124"/>
                    <a:gd name="connsiteX524" fmla="*/ 150506 w 608203"/>
                    <a:gd name="connsiteY524" fmla="*/ 156453 h 527124"/>
                    <a:gd name="connsiteX525" fmla="*/ 150506 w 608203"/>
                    <a:gd name="connsiteY525" fmla="*/ 171935 h 527124"/>
                    <a:gd name="connsiteX526" fmla="*/ 151804 w 608203"/>
                    <a:gd name="connsiteY526" fmla="*/ 172967 h 527124"/>
                    <a:gd name="connsiteX527" fmla="*/ 151804 w 608203"/>
                    <a:gd name="connsiteY527" fmla="*/ 176837 h 527124"/>
                    <a:gd name="connsiteX528" fmla="*/ 148170 w 608203"/>
                    <a:gd name="connsiteY528" fmla="*/ 175547 h 527124"/>
                    <a:gd name="connsiteX529" fmla="*/ 146353 w 608203"/>
                    <a:gd name="connsiteY529" fmla="*/ 171161 h 527124"/>
                    <a:gd name="connsiteX530" fmla="*/ 146353 w 608203"/>
                    <a:gd name="connsiteY530" fmla="*/ 157227 h 527124"/>
                    <a:gd name="connsiteX531" fmla="*/ 148170 w 608203"/>
                    <a:gd name="connsiteY531" fmla="*/ 152840 h 527124"/>
                    <a:gd name="connsiteX532" fmla="*/ 152323 w 608203"/>
                    <a:gd name="connsiteY532" fmla="*/ 151292 h 527124"/>
                    <a:gd name="connsiteX533" fmla="*/ 114351 w 608203"/>
                    <a:gd name="connsiteY533" fmla="*/ 151292 h 527124"/>
                    <a:gd name="connsiteX534" fmla="*/ 118499 w 608203"/>
                    <a:gd name="connsiteY534" fmla="*/ 152838 h 527124"/>
                    <a:gd name="connsiteX535" fmla="*/ 120314 w 608203"/>
                    <a:gd name="connsiteY535" fmla="*/ 157216 h 527124"/>
                    <a:gd name="connsiteX536" fmla="*/ 120314 w 608203"/>
                    <a:gd name="connsiteY536" fmla="*/ 171124 h 527124"/>
                    <a:gd name="connsiteX537" fmla="*/ 118499 w 608203"/>
                    <a:gd name="connsiteY537" fmla="*/ 175503 h 527124"/>
                    <a:gd name="connsiteX538" fmla="*/ 114351 w 608203"/>
                    <a:gd name="connsiteY538" fmla="*/ 177048 h 527124"/>
                    <a:gd name="connsiteX539" fmla="*/ 110203 w 608203"/>
                    <a:gd name="connsiteY539" fmla="*/ 175503 h 527124"/>
                    <a:gd name="connsiteX540" fmla="*/ 108388 w 608203"/>
                    <a:gd name="connsiteY540" fmla="*/ 171124 h 527124"/>
                    <a:gd name="connsiteX541" fmla="*/ 108388 w 608203"/>
                    <a:gd name="connsiteY541" fmla="*/ 157216 h 527124"/>
                    <a:gd name="connsiteX542" fmla="*/ 110203 w 608203"/>
                    <a:gd name="connsiteY542" fmla="*/ 152838 h 527124"/>
                    <a:gd name="connsiteX543" fmla="*/ 114351 w 608203"/>
                    <a:gd name="connsiteY543" fmla="*/ 151292 h 527124"/>
                    <a:gd name="connsiteX544" fmla="*/ 76410 w 608203"/>
                    <a:gd name="connsiteY544" fmla="*/ 151292 h 527124"/>
                    <a:gd name="connsiteX545" fmla="*/ 80268 w 608203"/>
                    <a:gd name="connsiteY545" fmla="*/ 152838 h 527124"/>
                    <a:gd name="connsiteX546" fmla="*/ 82068 w 608203"/>
                    <a:gd name="connsiteY546" fmla="*/ 157216 h 527124"/>
                    <a:gd name="connsiteX547" fmla="*/ 82068 w 608203"/>
                    <a:gd name="connsiteY547" fmla="*/ 171124 h 527124"/>
                    <a:gd name="connsiteX548" fmla="*/ 80268 w 608203"/>
                    <a:gd name="connsiteY548" fmla="*/ 175503 h 527124"/>
                    <a:gd name="connsiteX549" fmla="*/ 76410 w 608203"/>
                    <a:gd name="connsiteY549" fmla="*/ 177048 h 527124"/>
                    <a:gd name="connsiteX550" fmla="*/ 72038 w 608203"/>
                    <a:gd name="connsiteY550" fmla="*/ 175503 h 527124"/>
                    <a:gd name="connsiteX551" fmla="*/ 70495 w 608203"/>
                    <a:gd name="connsiteY551" fmla="*/ 171124 h 527124"/>
                    <a:gd name="connsiteX552" fmla="*/ 70495 w 608203"/>
                    <a:gd name="connsiteY552" fmla="*/ 157216 h 527124"/>
                    <a:gd name="connsiteX553" fmla="*/ 72038 w 608203"/>
                    <a:gd name="connsiteY553" fmla="*/ 152838 h 527124"/>
                    <a:gd name="connsiteX554" fmla="*/ 76410 w 608203"/>
                    <a:gd name="connsiteY554" fmla="*/ 151292 h 527124"/>
                    <a:gd name="connsiteX555" fmla="*/ 38211 w 608203"/>
                    <a:gd name="connsiteY555" fmla="*/ 151292 h 527124"/>
                    <a:gd name="connsiteX556" fmla="*/ 42359 w 608203"/>
                    <a:gd name="connsiteY556" fmla="*/ 152838 h 527124"/>
                    <a:gd name="connsiteX557" fmla="*/ 44174 w 608203"/>
                    <a:gd name="connsiteY557" fmla="*/ 157216 h 527124"/>
                    <a:gd name="connsiteX558" fmla="*/ 44174 w 608203"/>
                    <a:gd name="connsiteY558" fmla="*/ 171124 h 527124"/>
                    <a:gd name="connsiteX559" fmla="*/ 42359 w 608203"/>
                    <a:gd name="connsiteY559" fmla="*/ 175503 h 527124"/>
                    <a:gd name="connsiteX560" fmla="*/ 38211 w 608203"/>
                    <a:gd name="connsiteY560" fmla="*/ 177048 h 527124"/>
                    <a:gd name="connsiteX561" fmla="*/ 34063 w 608203"/>
                    <a:gd name="connsiteY561" fmla="*/ 175503 h 527124"/>
                    <a:gd name="connsiteX562" fmla="*/ 32248 w 608203"/>
                    <a:gd name="connsiteY562" fmla="*/ 171124 h 527124"/>
                    <a:gd name="connsiteX563" fmla="*/ 32248 w 608203"/>
                    <a:gd name="connsiteY563" fmla="*/ 157216 h 527124"/>
                    <a:gd name="connsiteX564" fmla="*/ 34063 w 608203"/>
                    <a:gd name="connsiteY564" fmla="*/ 152838 h 527124"/>
                    <a:gd name="connsiteX565" fmla="*/ 38211 w 608203"/>
                    <a:gd name="connsiteY565" fmla="*/ 151292 h 527124"/>
                    <a:gd name="connsiteX566" fmla="*/ 569992 w 608203"/>
                    <a:gd name="connsiteY566" fmla="*/ 109313 h 527124"/>
                    <a:gd name="connsiteX567" fmla="*/ 568177 w 608203"/>
                    <a:gd name="connsiteY567" fmla="*/ 110858 h 527124"/>
                    <a:gd name="connsiteX568" fmla="*/ 568177 w 608203"/>
                    <a:gd name="connsiteY568" fmla="*/ 126312 h 527124"/>
                    <a:gd name="connsiteX569" fmla="*/ 569992 w 608203"/>
                    <a:gd name="connsiteY569" fmla="*/ 128115 h 527124"/>
                    <a:gd name="connsiteX570" fmla="*/ 571807 w 608203"/>
                    <a:gd name="connsiteY570" fmla="*/ 126312 h 527124"/>
                    <a:gd name="connsiteX571" fmla="*/ 571807 w 608203"/>
                    <a:gd name="connsiteY571" fmla="*/ 110858 h 527124"/>
                    <a:gd name="connsiteX572" fmla="*/ 569992 w 608203"/>
                    <a:gd name="connsiteY572" fmla="*/ 109313 h 527124"/>
                    <a:gd name="connsiteX573" fmla="*/ 493817 w 608203"/>
                    <a:gd name="connsiteY573" fmla="*/ 109313 h 527124"/>
                    <a:gd name="connsiteX574" fmla="*/ 492013 w 608203"/>
                    <a:gd name="connsiteY574" fmla="*/ 110858 h 527124"/>
                    <a:gd name="connsiteX575" fmla="*/ 492013 w 608203"/>
                    <a:gd name="connsiteY575" fmla="*/ 126312 h 527124"/>
                    <a:gd name="connsiteX576" fmla="*/ 493817 w 608203"/>
                    <a:gd name="connsiteY576" fmla="*/ 128115 h 527124"/>
                    <a:gd name="connsiteX577" fmla="*/ 495621 w 608203"/>
                    <a:gd name="connsiteY577" fmla="*/ 126312 h 527124"/>
                    <a:gd name="connsiteX578" fmla="*/ 495621 w 608203"/>
                    <a:gd name="connsiteY578" fmla="*/ 110858 h 527124"/>
                    <a:gd name="connsiteX579" fmla="*/ 493817 w 608203"/>
                    <a:gd name="connsiteY579" fmla="*/ 109313 h 527124"/>
                    <a:gd name="connsiteX580" fmla="*/ 455888 w 608203"/>
                    <a:gd name="connsiteY580" fmla="*/ 109313 h 527124"/>
                    <a:gd name="connsiteX581" fmla="*/ 454073 w 608203"/>
                    <a:gd name="connsiteY581" fmla="*/ 110858 h 527124"/>
                    <a:gd name="connsiteX582" fmla="*/ 454073 w 608203"/>
                    <a:gd name="connsiteY582" fmla="*/ 126312 h 527124"/>
                    <a:gd name="connsiteX583" fmla="*/ 455888 w 608203"/>
                    <a:gd name="connsiteY583" fmla="*/ 128115 h 527124"/>
                    <a:gd name="connsiteX584" fmla="*/ 457703 w 608203"/>
                    <a:gd name="connsiteY584" fmla="*/ 126312 h 527124"/>
                    <a:gd name="connsiteX585" fmla="*/ 457703 w 608203"/>
                    <a:gd name="connsiteY585" fmla="*/ 110858 h 527124"/>
                    <a:gd name="connsiteX586" fmla="*/ 455888 w 608203"/>
                    <a:gd name="connsiteY586" fmla="*/ 109313 h 527124"/>
                    <a:gd name="connsiteX587" fmla="*/ 152280 w 608203"/>
                    <a:gd name="connsiteY587" fmla="*/ 109313 h 527124"/>
                    <a:gd name="connsiteX588" fmla="*/ 150476 w 608203"/>
                    <a:gd name="connsiteY588" fmla="*/ 110858 h 527124"/>
                    <a:gd name="connsiteX589" fmla="*/ 150476 w 608203"/>
                    <a:gd name="connsiteY589" fmla="*/ 126312 h 527124"/>
                    <a:gd name="connsiteX590" fmla="*/ 152280 w 608203"/>
                    <a:gd name="connsiteY590" fmla="*/ 128115 h 527124"/>
                    <a:gd name="connsiteX591" fmla="*/ 154084 w 608203"/>
                    <a:gd name="connsiteY591" fmla="*/ 126312 h 527124"/>
                    <a:gd name="connsiteX592" fmla="*/ 154084 w 608203"/>
                    <a:gd name="connsiteY592" fmla="*/ 110858 h 527124"/>
                    <a:gd name="connsiteX593" fmla="*/ 152280 w 608203"/>
                    <a:gd name="connsiteY593" fmla="*/ 109313 h 527124"/>
                    <a:gd name="connsiteX594" fmla="*/ 114351 w 608203"/>
                    <a:gd name="connsiteY594" fmla="*/ 109313 h 527124"/>
                    <a:gd name="connsiteX595" fmla="*/ 112536 w 608203"/>
                    <a:gd name="connsiteY595" fmla="*/ 110858 h 527124"/>
                    <a:gd name="connsiteX596" fmla="*/ 112536 w 608203"/>
                    <a:gd name="connsiteY596" fmla="*/ 126312 h 527124"/>
                    <a:gd name="connsiteX597" fmla="*/ 114351 w 608203"/>
                    <a:gd name="connsiteY597" fmla="*/ 128115 h 527124"/>
                    <a:gd name="connsiteX598" fmla="*/ 116166 w 608203"/>
                    <a:gd name="connsiteY598" fmla="*/ 126312 h 527124"/>
                    <a:gd name="connsiteX599" fmla="*/ 116166 w 608203"/>
                    <a:gd name="connsiteY599" fmla="*/ 110858 h 527124"/>
                    <a:gd name="connsiteX600" fmla="*/ 114351 w 608203"/>
                    <a:gd name="connsiteY600" fmla="*/ 109313 h 527124"/>
                    <a:gd name="connsiteX601" fmla="*/ 38211 w 608203"/>
                    <a:gd name="connsiteY601" fmla="*/ 109313 h 527124"/>
                    <a:gd name="connsiteX602" fmla="*/ 36396 w 608203"/>
                    <a:gd name="connsiteY602" fmla="*/ 110858 h 527124"/>
                    <a:gd name="connsiteX603" fmla="*/ 36396 w 608203"/>
                    <a:gd name="connsiteY603" fmla="*/ 126312 h 527124"/>
                    <a:gd name="connsiteX604" fmla="*/ 38211 w 608203"/>
                    <a:gd name="connsiteY604" fmla="*/ 128115 h 527124"/>
                    <a:gd name="connsiteX605" fmla="*/ 40026 w 608203"/>
                    <a:gd name="connsiteY605" fmla="*/ 126312 h 527124"/>
                    <a:gd name="connsiteX606" fmla="*/ 40026 w 608203"/>
                    <a:gd name="connsiteY606" fmla="*/ 110858 h 527124"/>
                    <a:gd name="connsiteX607" fmla="*/ 38211 w 608203"/>
                    <a:gd name="connsiteY607" fmla="*/ 109313 h 527124"/>
                    <a:gd name="connsiteX608" fmla="*/ 417689 w 608203"/>
                    <a:gd name="connsiteY608" fmla="*/ 109310 h 527124"/>
                    <a:gd name="connsiteX609" fmla="*/ 415889 w 608203"/>
                    <a:gd name="connsiteY609" fmla="*/ 110854 h 527124"/>
                    <a:gd name="connsiteX610" fmla="*/ 415889 w 608203"/>
                    <a:gd name="connsiteY610" fmla="*/ 126292 h 527124"/>
                    <a:gd name="connsiteX611" fmla="*/ 417689 w 608203"/>
                    <a:gd name="connsiteY611" fmla="*/ 128093 h 527124"/>
                    <a:gd name="connsiteX612" fmla="*/ 419489 w 608203"/>
                    <a:gd name="connsiteY612" fmla="*/ 126292 h 527124"/>
                    <a:gd name="connsiteX613" fmla="*/ 419489 w 608203"/>
                    <a:gd name="connsiteY613" fmla="*/ 110854 h 527124"/>
                    <a:gd name="connsiteX614" fmla="*/ 417689 w 608203"/>
                    <a:gd name="connsiteY614" fmla="*/ 109310 h 527124"/>
                    <a:gd name="connsiteX615" fmla="*/ 569992 w 608203"/>
                    <a:gd name="connsiteY615" fmla="*/ 105707 h 527124"/>
                    <a:gd name="connsiteX616" fmla="*/ 574140 w 608203"/>
                    <a:gd name="connsiteY616" fmla="*/ 107253 h 527124"/>
                    <a:gd name="connsiteX617" fmla="*/ 575955 w 608203"/>
                    <a:gd name="connsiteY617" fmla="*/ 111631 h 527124"/>
                    <a:gd name="connsiteX618" fmla="*/ 575955 w 608203"/>
                    <a:gd name="connsiteY618" fmla="*/ 125797 h 527124"/>
                    <a:gd name="connsiteX619" fmla="*/ 574140 w 608203"/>
                    <a:gd name="connsiteY619" fmla="*/ 129918 h 527124"/>
                    <a:gd name="connsiteX620" fmla="*/ 569992 w 608203"/>
                    <a:gd name="connsiteY620" fmla="*/ 131463 h 527124"/>
                    <a:gd name="connsiteX621" fmla="*/ 565844 w 608203"/>
                    <a:gd name="connsiteY621" fmla="*/ 129918 h 527124"/>
                    <a:gd name="connsiteX622" fmla="*/ 564029 w 608203"/>
                    <a:gd name="connsiteY622" fmla="*/ 125797 h 527124"/>
                    <a:gd name="connsiteX623" fmla="*/ 564029 w 608203"/>
                    <a:gd name="connsiteY623" fmla="*/ 111631 h 527124"/>
                    <a:gd name="connsiteX624" fmla="*/ 565844 w 608203"/>
                    <a:gd name="connsiteY624" fmla="*/ 107253 h 527124"/>
                    <a:gd name="connsiteX625" fmla="*/ 569992 w 608203"/>
                    <a:gd name="connsiteY625" fmla="*/ 105707 h 527124"/>
                    <a:gd name="connsiteX626" fmla="*/ 529946 w 608203"/>
                    <a:gd name="connsiteY626" fmla="*/ 105707 h 527124"/>
                    <a:gd name="connsiteX627" fmla="*/ 534109 w 608203"/>
                    <a:gd name="connsiteY627" fmla="*/ 105707 h 527124"/>
                    <a:gd name="connsiteX628" fmla="*/ 534109 w 608203"/>
                    <a:gd name="connsiteY628" fmla="*/ 131463 h 527124"/>
                    <a:gd name="connsiteX629" fmla="*/ 529946 w 608203"/>
                    <a:gd name="connsiteY629" fmla="*/ 131463 h 527124"/>
                    <a:gd name="connsiteX630" fmla="*/ 493817 w 608203"/>
                    <a:gd name="connsiteY630" fmla="*/ 105707 h 527124"/>
                    <a:gd name="connsiteX631" fmla="*/ 497940 w 608203"/>
                    <a:gd name="connsiteY631" fmla="*/ 107253 h 527124"/>
                    <a:gd name="connsiteX632" fmla="*/ 499744 w 608203"/>
                    <a:gd name="connsiteY632" fmla="*/ 111631 h 527124"/>
                    <a:gd name="connsiteX633" fmla="*/ 499744 w 608203"/>
                    <a:gd name="connsiteY633" fmla="*/ 125797 h 527124"/>
                    <a:gd name="connsiteX634" fmla="*/ 497940 w 608203"/>
                    <a:gd name="connsiteY634" fmla="*/ 129918 h 527124"/>
                    <a:gd name="connsiteX635" fmla="*/ 493817 w 608203"/>
                    <a:gd name="connsiteY635" fmla="*/ 131463 h 527124"/>
                    <a:gd name="connsiteX636" fmla="*/ 489693 w 608203"/>
                    <a:gd name="connsiteY636" fmla="*/ 129918 h 527124"/>
                    <a:gd name="connsiteX637" fmla="*/ 487889 w 608203"/>
                    <a:gd name="connsiteY637" fmla="*/ 125797 h 527124"/>
                    <a:gd name="connsiteX638" fmla="*/ 487889 w 608203"/>
                    <a:gd name="connsiteY638" fmla="*/ 111631 h 527124"/>
                    <a:gd name="connsiteX639" fmla="*/ 489693 w 608203"/>
                    <a:gd name="connsiteY639" fmla="*/ 107253 h 527124"/>
                    <a:gd name="connsiteX640" fmla="*/ 493817 w 608203"/>
                    <a:gd name="connsiteY640" fmla="*/ 105707 h 527124"/>
                    <a:gd name="connsiteX641" fmla="*/ 455888 w 608203"/>
                    <a:gd name="connsiteY641" fmla="*/ 105707 h 527124"/>
                    <a:gd name="connsiteX642" fmla="*/ 460036 w 608203"/>
                    <a:gd name="connsiteY642" fmla="*/ 107253 h 527124"/>
                    <a:gd name="connsiteX643" fmla="*/ 461851 w 608203"/>
                    <a:gd name="connsiteY643" fmla="*/ 111631 h 527124"/>
                    <a:gd name="connsiteX644" fmla="*/ 461851 w 608203"/>
                    <a:gd name="connsiteY644" fmla="*/ 125797 h 527124"/>
                    <a:gd name="connsiteX645" fmla="*/ 460036 w 608203"/>
                    <a:gd name="connsiteY645" fmla="*/ 129918 h 527124"/>
                    <a:gd name="connsiteX646" fmla="*/ 455888 w 608203"/>
                    <a:gd name="connsiteY646" fmla="*/ 131463 h 527124"/>
                    <a:gd name="connsiteX647" fmla="*/ 451740 w 608203"/>
                    <a:gd name="connsiteY647" fmla="*/ 129918 h 527124"/>
                    <a:gd name="connsiteX648" fmla="*/ 449925 w 608203"/>
                    <a:gd name="connsiteY648" fmla="*/ 125797 h 527124"/>
                    <a:gd name="connsiteX649" fmla="*/ 449925 w 608203"/>
                    <a:gd name="connsiteY649" fmla="*/ 111631 h 527124"/>
                    <a:gd name="connsiteX650" fmla="*/ 451740 w 608203"/>
                    <a:gd name="connsiteY650" fmla="*/ 107253 h 527124"/>
                    <a:gd name="connsiteX651" fmla="*/ 455888 w 608203"/>
                    <a:gd name="connsiteY651" fmla="*/ 105707 h 527124"/>
                    <a:gd name="connsiteX652" fmla="*/ 417689 w 608203"/>
                    <a:gd name="connsiteY652" fmla="*/ 105707 h 527124"/>
                    <a:gd name="connsiteX653" fmla="*/ 421804 w 608203"/>
                    <a:gd name="connsiteY653" fmla="*/ 107251 h 527124"/>
                    <a:gd name="connsiteX654" fmla="*/ 423604 w 608203"/>
                    <a:gd name="connsiteY654" fmla="*/ 111625 h 527124"/>
                    <a:gd name="connsiteX655" fmla="*/ 423604 w 608203"/>
                    <a:gd name="connsiteY655" fmla="*/ 125778 h 527124"/>
                    <a:gd name="connsiteX656" fmla="*/ 421804 w 608203"/>
                    <a:gd name="connsiteY656" fmla="*/ 129895 h 527124"/>
                    <a:gd name="connsiteX657" fmla="*/ 418718 w 608203"/>
                    <a:gd name="connsiteY657" fmla="*/ 131181 h 527124"/>
                    <a:gd name="connsiteX658" fmla="*/ 412031 w 608203"/>
                    <a:gd name="connsiteY658" fmla="*/ 120117 h 527124"/>
                    <a:gd name="connsiteX659" fmla="*/ 412031 w 608203"/>
                    <a:gd name="connsiteY659" fmla="*/ 111625 h 527124"/>
                    <a:gd name="connsiteX660" fmla="*/ 413574 w 608203"/>
                    <a:gd name="connsiteY660" fmla="*/ 107251 h 527124"/>
                    <a:gd name="connsiteX661" fmla="*/ 417689 w 608203"/>
                    <a:gd name="connsiteY661" fmla="*/ 105707 h 527124"/>
                    <a:gd name="connsiteX662" fmla="*/ 152280 w 608203"/>
                    <a:gd name="connsiteY662" fmla="*/ 105707 h 527124"/>
                    <a:gd name="connsiteX663" fmla="*/ 156404 w 608203"/>
                    <a:gd name="connsiteY663" fmla="*/ 107253 h 527124"/>
                    <a:gd name="connsiteX664" fmla="*/ 158208 w 608203"/>
                    <a:gd name="connsiteY664" fmla="*/ 111631 h 527124"/>
                    <a:gd name="connsiteX665" fmla="*/ 158208 w 608203"/>
                    <a:gd name="connsiteY665" fmla="*/ 125797 h 527124"/>
                    <a:gd name="connsiteX666" fmla="*/ 156404 w 608203"/>
                    <a:gd name="connsiteY666" fmla="*/ 129918 h 527124"/>
                    <a:gd name="connsiteX667" fmla="*/ 152280 w 608203"/>
                    <a:gd name="connsiteY667" fmla="*/ 131463 h 527124"/>
                    <a:gd name="connsiteX668" fmla="*/ 148157 w 608203"/>
                    <a:gd name="connsiteY668" fmla="*/ 129918 h 527124"/>
                    <a:gd name="connsiteX669" fmla="*/ 146353 w 608203"/>
                    <a:gd name="connsiteY669" fmla="*/ 125797 h 527124"/>
                    <a:gd name="connsiteX670" fmla="*/ 146353 w 608203"/>
                    <a:gd name="connsiteY670" fmla="*/ 111631 h 527124"/>
                    <a:gd name="connsiteX671" fmla="*/ 148157 w 608203"/>
                    <a:gd name="connsiteY671" fmla="*/ 107253 h 527124"/>
                    <a:gd name="connsiteX672" fmla="*/ 152280 w 608203"/>
                    <a:gd name="connsiteY672" fmla="*/ 105707 h 527124"/>
                    <a:gd name="connsiteX673" fmla="*/ 114351 w 608203"/>
                    <a:gd name="connsiteY673" fmla="*/ 105707 h 527124"/>
                    <a:gd name="connsiteX674" fmla="*/ 118499 w 608203"/>
                    <a:gd name="connsiteY674" fmla="*/ 107253 h 527124"/>
                    <a:gd name="connsiteX675" fmla="*/ 120314 w 608203"/>
                    <a:gd name="connsiteY675" fmla="*/ 111631 h 527124"/>
                    <a:gd name="connsiteX676" fmla="*/ 120314 w 608203"/>
                    <a:gd name="connsiteY676" fmla="*/ 125797 h 527124"/>
                    <a:gd name="connsiteX677" fmla="*/ 118499 w 608203"/>
                    <a:gd name="connsiteY677" fmla="*/ 129918 h 527124"/>
                    <a:gd name="connsiteX678" fmla="*/ 114351 w 608203"/>
                    <a:gd name="connsiteY678" fmla="*/ 131463 h 527124"/>
                    <a:gd name="connsiteX679" fmla="*/ 110203 w 608203"/>
                    <a:gd name="connsiteY679" fmla="*/ 129918 h 527124"/>
                    <a:gd name="connsiteX680" fmla="*/ 108388 w 608203"/>
                    <a:gd name="connsiteY680" fmla="*/ 125797 h 527124"/>
                    <a:gd name="connsiteX681" fmla="*/ 108388 w 608203"/>
                    <a:gd name="connsiteY681" fmla="*/ 111631 h 527124"/>
                    <a:gd name="connsiteX682" fmla="*/ 110203 w 608203"/>
                    <a:gd name="connsiteY682" fmla="*/ 107253 h 527124"/>
                    <a:gd name="connsiteX683" fmla="*/ 114351 w 608203"/>
                    <a:gd name="connsiteY683" fmla="*/ 105707 h 527124"/>
                    <a:gd name="connsiteX684" fmla="*/ 74094 w 608203"/>
                    <a:gd name="connsiteY684" fmla="*/ 105707 h 527124"/>
                    <a:gd name="connsiteX685" fmla="*/ 78187 w 608203"/>
                    <a:gd name="connsiteY685" fmla="*/ 105707 h 527124"/>
                    <a:gd name="connsiteX686" fmla="*/ 78187 w 608203"/>
                    <a:gd name="connsiteY686" fmla="*/ 131463 h 527124"/>
                    <a:gd name="connsiteX687" fmla="*/ 74094 w 608203"/>
                    <a:gd name="connsiteY687" fmla="*/ 131463 h 527124"/>
                    <a:gd name="connsiteX688" fmla="*/ 38211 w 608203"/>
                    <a:gd name="connsiteY688" fmla="*/ 105707 h 527124"/>
                    <a:gd name="connsiteX689" fmla="*/ 42359 w 608203"/>
                    <a:gd name="connsiteY689" fmla="*/ 107253 h 527124"/>
                    <a:gd name="connsiteX690" fmla="*/ 44174 w 608203"/>
                    <a:gd name="connsiteY690" fmla="*/ 111631 h 527124"/>
                    <a:gd name="connsiteX691" fmla="*/ 44174 w 608203"/>
                    <a:gd name="connsiteY691" fmla="*/ 125797 h 527124"/>
                    <a:gd name="connsiteX692" fmla="*/ 42359 w 608203"/>
                    <a:gd name="connsiteY692" fmla="*/ 129918 h 527124"/>
                    <a:gd name="connsiteX693" fmla="*/ 38211 w 608203"/>
                    <a:gd name="connsiteY693" fmla="*/ 131463 h 527124"/>
                    <a:gd name="connsiteX694" fmla="*/ 34063 w 608203"/>
                    <a:gd name="connsiteY694" fmla="*/ 129918 h 527124"/>
                    <a:gd name="connsiteX695" fmla="*/ 32248 w 608203"/>
                    <a:gd name="connsiteY695" fmla="*/ 125797 h 527124"/>
                    <a:gd name="connsiteX696" fmla="*/ 32248 w 608203"/>
                    <a:gd name="connsiteY696" fmla="*/ 111631 h 527124"/>
                    <a:gd name="connsiteX697" fmla="*/ 34063 w 608203"/>
                    <a:gd name="connsiteY697" fmla="*/ 107253 h 527124"/>
                    <a:gd name="connsiteX698" fmla="*/ 38211 w 608203"/>
                    <a:gd name="connsiteY698" fmla="*/ 105707 h 527124"/>
                    <a:gd name="connsiteX699" fmla="*/ 304101 w 608203"/>
                    <a:gd name="connsiteY699" fmla="*/ 76775 h 527124"/>
                    <a:gd name="connsiteX700" fmla="*/ 421557 w 608203"/>
                    <a:gd name="connsiteY700" fmla="*/ 194067 h 527124"/>
                    <a:gd name="connsiteX701" fmla="*/ 304101 w 608203"/>
                    <a:gd name="connsiteY701" fmla="*/ 311617 h 527124"/>
                    <a:gd name="connsiteX702" fmla="*/ 186645 w 608203"/>
                    <a:gd name="connsiteY702" fmla="*/ 194067 h 527124"/>
                    <a:gd name="connsiteX703" fmla="*/ 304101 w 608203"/>
                    <a:gd name="connsiteY703" fmla="*/ 194067 h 527124"/>
                    <a:gd name="connsiteX704" fmla="*/ 532028 w 608203"/>
                    <a:gd name="connsiteY704" fmla="*/ 62130 h 527124"/>
                    <a:gd name="connsiteX705" fmla="*/ 530213 w 608203"/>
                    <a:gd name="connsiteY705" fmla="*/ 63932 h 527124"/>
                    <a:gd name="connsiteX706" fmla="*/ 530213 w 608203"/>
                    <a:gd name="connsiteY706" fmla="*/ 79386 h 527124"/>
                    <a:gd name="connsiteX707" fmla="*/ 532028 w 608203"/>
                    <a:gd name="connsiteY707" fmla="*/ 80931 h 527124"/>
                    <a:gd name="connsiteX708" fmla="*/ 533843 w 608203"/>
                    <a:gd name="connsiteY708" fmla="*/ 79386 h 527124"/>
                    <a:gd name="connsiteX709" fmla="*/ 533843 w 608203"/>
                    <a:gd name="connsiteY709" fmla="*/ 63932 h 527124"/>
                    <a:gd name="connsiteX710" fmla="*/ 532028 w 608203"/>
                    <a:gd name="connsiteY710" fmla="*/ 62130 h 527124"/>
                    <a:gd name="connsiteX711" fmla="*/ 379713 w 608203"/>
                    <a:gd name="connsiteY711" fmla="*/ 62130 h 527124"/>
                    <a:gd name="connsiteX712" fmla="*/ 377909 w 608203"/>
                    <a:gd name="connsiteY712" fmla="*/ 63932 h 527124"/>
                    <a:gd name="connsiteX713" fmla="*/ 377909 w 608203"/>
                    <a:gd name="connsiteY713" fmla="*/ 79386 h 527124"/>
                    <a:gd name="connsiteX714" fmla="*/ 379713 w 608203"/>
                    <a:gd name="connsiteY714" fmla="*/ 80931 h 527124"/>
                    <a:gd name="connsiteX715" fmla="*/ 381517 w 608203"/>
                    <a:gd name="connsiteY715" fmla="*/ 79386 h 527124"/>
                    <a:gd name="connsiteX716" fmla="*/ 381517 w 608203"/>
                    <a:gd name="connsiteY716" fmla="*/ 63932 h 527124"/>
                    <a:gd name="connsiteX717" fmla="*/ 379713 w 608203"/>
                    <a:gd name="connsiteY717" fmla="*/ 62130 h 527124"/>
                    <a:gd name="connsiteX718" fmla="*/ 76410 w 608203"/>
                    <a:gd name="connsiteY718" fmla="*/ 62130 h 527124"/>
                    <a:gd name="connsiteX719" fmla="*/ 74610 w 608203"/>
                    <a:gd name="connsiteY719" fmla="*/ 63932 h 527124"/>
                    <a:gd name="connsiteX720" fmla="*/ 74610 w 608203"/>
                    <a:gd name="connsiteY720" fmla="*/ 79386 h 527124"/>
                    <a:gd name="connsiteX721" fmla="*/ 76410 w 608203"/>
                    <a:gd name="connsiteY721" fmla="*/ 80931 h 527124"/>
                    <a:gd name="connsiteX722" fmla="*/ 77953 w 608203"/>
                    <a:gd name="connsiteY722" fmla="*/ 79386 h 527124"/>
                    <a:gd name="connsiteX723" fmla="*/ 77953 w 608203"/>
                    <a:gd name="connsiteY723" fmla="*/ 63932 h 527124"/>
                    <a:gd name="connsiteX724" fmla="*/ 76410 w 608203"/>
                    <a:gd name="connsiteY724" fmla="*/ 62130 h 527124"/>
                    <a:gd name="connsiteX725" fmla="*/ 567910 w 608203"/>
                    <a:gd name="connsiteY725" fmla="*/ 58781 h 527124"/>
                    <a:gd name="connsiteX726" fmla="*/ 572073 w 608203"/>
                    <a:gd name="connsiteY726" fmla="*/ 58781 h 527124"/>
                    <a:gd name="connsiteX727" fmla="*/ 572073 w 608203"/>
                    <a:gd name="connsiteY727" fmla="*/ 84537 h 527124"/>
                    <a:gd name="connsiteX728" fmla="*/ 567910 w 608203"/>
                    <a:gd name="connsiteY728" fmla="*/ 84537 h 527124"/>
                    <a:gd name="connsiteX729" fmla="*/ 532028 w 608203"/>
                    <a:gd name="connsiteY729" fmla="*/ 58781 h 527124"/>
                    <a:gd name="connsiteX730" fmla="*/ 536176 w 608203"/>
                    <a:gd name="connsiteY730" fmla="*/ 60327 h 527124"/>
                    <a:gd name="connsiteX731" fmla="*/ 537991 w 608203"/>
                    <a:gd name="connsiteY731" fmla="*/ 64705 h 527124"/>
                    <a:gd name="connsiteX732" fmla="*/ 537991 w 608203"/>
                    <a:gd name="connsiteY732" fmla="*/ 78613 h 527124"/>
                    <a:gd name="connsiteX733" fmla="*/ 536176 w 608203"/>
                    <a:gd name="connsiteY733" fmla="*/ 82992 h 527124"/>
                    <a:gd name="connsiteX734" fmla="*/ 532028 w 608203"/>
                    <a:gd name="connsiteY734" fmla="*/ 84537 h 527124"/>
                    <a:gd name="connsiteX735" fmla="*/ 527880 w 608203"/>
                    <a:gd name="connsiteY735" fmla="*/ 82992 h 527124"/>
                    <a:gd name="connsiteX736" fmla="*/ 526065 w 608203"/>
                    <a:gd name="connsiteY736" fmla="*/ 78613 h 527124"/>
                    <a:gd name="connsiteX737" fmla="*/ 526065 w 608203"/>
                    <a:gd name="connsiteY737" fmla="*/ 64705 h 527124"/>
                    <a:gd name="connsiteX738" fmla="*/ 527880 w 608203"/>
                    <a:gd name="connsiteY738" fmla="*/ 60327 h 527124"/>
                    <a:gd name="connsiteX739" fmla="*/ 532028 w 608203"/>
                    <a:gd name="connsiteY739" fmla="*/ 58781 h 527124"/>
                    <a:gd name="connsiteX740" fmla="*/ 491770 w 608203"/>
                    <a:gd name="connsiteY740" fmla="*/ 58781 h 527124"/>
                    <a:gd name="connsiteX741" fmla="*/ 495863 w 608203"/>
                    <a:gd name="connsiteY741" fmla="*/ 58781 h 527124"/>
                    <a:gd name="connsiteX742" fmla="*/ 495863 w 608203"/>
                    <a:gd name="connsiteY742" fmla="*/ 84537 h 527124"/>
                    <a:gd name="connsiteX743" fmla="*/ 491770 w 608203"/>
                    <a:gd name="connsiteY743" fmla="*/ 84537 h 527124"/>
                    <a:gd name="connsiteX744" fmla="*/ 453806 w 608203"/>
                    <a:gd name="connsiteY744" fmla="*/ 58781 h 527124"/>
                    <a:gd name="connsiteX745" fmla="*/ 457969 w 608203"/>
                    <a:gd name="connsiteY745" fmla="*/ 58781 h 527124"/>
                    <a:gd name="connsiteX746" fmla="*/ 457969 w 608203"/>
                    <a:gd name="connsiteY746" fmla="*/ 84537 h 527124"/>
                    <a:gd name="connsiteX747" fmla="*/ 453806 w 608203"/>
                    <a:gd name="connsiteY747" fmla="*/ 84537 h 527124"/>
                    <a:gd name="connsiteX748" fmla="*/ 415630 w 608203"/>
                    <a:gd name="connsiteY748" fmla="*/ 58781 h 527124"/>
                    <a:gd name="connsiteX749" fmla="*/ 419723 w 608203"/>
                    <a:gd name="connsiteY749" fmla="*/ 58781 h 527124"/>
                    <a:gd name="connsiteX750" fmla="*/ 419723 w 608203"/>
                    <a:gd name="connsiteY750" fmla="*/ 84537 h 527124"/>
                    <a:gd name="connsiteX751" fmla="*/ 415630 w 608203"/>
                    <a:gd name="connsiteY751" fmla="*/ 84537 h 527124"/>
                    <a:gd name="connsiteX752" fmla="*/ 379713 w 608203"/>
                    <a:gd name="connsiteY752" fmla="*/ 58781 h 527124"/>
                    <a:gd name="connsiteX753" fmla="*/ 383836 w 608203"/>
                    <a:gd name="connsiteY753" fmla="*/ 60327 h 527124"/>
                    <a:gd name="connsiteX754" fmla="*/ 385640 w 608203"/>
                    <a:gd name="connsiteY754" fmla="*/ 64705 h 527124"/>
                    <a:gd name="connsiteX755" fmla="*/ 385640 w 608203"/>
                    <a:gd name="connsiteY755" fmla="*/ 78613 h 527124"/>
                    <a:gd name="connsiteX756" fmla="*/ 383836 w 608203"/>
                    <a:gd name="connsiteY756" fmla="*/ 82992 h 527124"/>
                    <a:gd name="connsiteX757" fmla="*/ 379713 w 608203"/>
                    <a:gd name="connsiteY757" fmla="*/ 84537 h 527124"/>
                    <a:gd name="connsiteX758" fmla="*/ 375589 w 608203"/>
                    <a:gd name="connsiteY758" fmla="*/ 82992 h 527124"/>
                    <a:gd name="connsiteX759" fmla="*/ 373785 w 608203"/>
                    <a:gd name="connsiteY759" fmla="*/ 78613 h 527124"/>
                    <a:gd name="connsiteX760" fmla="*/ 373785 w 608203"/>
                    <a:gd name="connsiteY760" fmla="*/ 64705 h 527124"/>
                    <a:gd name="connsiteX761" fmla="*/ 375589 w 608203"/>
                    <a:gd name="connsiteY761" fmla="*/ 60327 h 527124"/>
                    <a:gd name="connsiteX762" fmla="*/ 379713 w 608203"/>
                    <a:gd name="connsiteY762" fmla="*/ 58781 h 527124"/>
                    <a:gd name="connsiteX763" fmla="*/ 188480 w 608203"/>
                    <a:gd name="connsiteY763" fmla="*/ 58781 h 527124"/>
                    <a:gd name="connsiteX764" fmla="*/ 192573 w 608203"/>
                    <a:gd name="connsiteY764" fmla="*/ 58781 h 527124"/>
                    <a:gd name="connsiteX765" fmla="*/ 192573 w 608203"/>
                    <a:gd name="connsiteY765" fmla="*/ 84537 h 527124"/>
                    <a:gd name="connsiteX766" fmla="*/ 188480 w 608203"/>
                    <a:gd name="connsiteY766" fmla="*/ 84537 h 527124"/>
                    <a:gd name="connsiteX767" fmla="*/ 150234 w 608203"/>
                    <a:gd name="connsiteY767" fmla="*/ 58781 h 527124"/>
                    <a:gd name="connsiteX768" fmla="*/ 154397 w 608203"/>
                    <a:gd name="connsiteY768" fmla="*/ 58781 h 527124"/>
                    <a:gd name="connsiteX769" fmla="*/ 154397 w 608203"/>
                    <a:gd name="connsiteY769" fmla="*/ 84537 h 527124"/>
                    <a:gd name="connsiteX770" fmla="*/ 150234 w 608203"/>
                    <a:gd name="connsiteY770" fmla="*/ 84537 h 527124"/>
                    <a:gd name="connsiteX771" fmla="*/ 112270 w 608203"/>
                    <a:gd name="connsiteY771" fmla="*/ 58781 h 527124"/>
                    <a:gd name="connsiteX772" fmla="*/ 116433 w 608203"/>
                    <a:gd name="connsiteY772" fmla="*/ 58781 h 527124"/>
                    <a:gd name="connsiteX773" fmla="*/ 116433 w 608203"/>
                    <a:gd name="connsiteY773" fmla="*/ 84537 h 527124"/>
                    <a:gd name="connsiteX774" fmla="*/ 112270 w 608203"/>
                    <a:gd name="connsiteY774" fmla="*/ 84537 h 527124"/>
                    <a:gd name="connsiteX775" fmla="*/ 76410 w 608203"/>
                    <a:gd name="connsiteY775" fmla="*/ 58781 h 527124"/>
                    <a:gd name="connsiteX776" fmla="*/ 80268 w 608203"/>
                    <a:gd name="connsiteY776" fmla="*/ 60327 h 527124"/>
                    <a:gd name="connsiteX777" fmla="*/ 82068 w 608203"/>
                    <a:gd name="connsiteY777" fmla="*/ 64705 h 527124"/>
                    <a:gd name="connsiteX778" fmla="*/ 82068 w 608203"/>
                    <a:gd name="connsiteY778" fmla="*/ 78613 h 527124"/>
                    <a:gd name="connsiteX779" fmla="*/ 80268 w 608203"/>
                    <a:gd name="connsiteY779" fmla="*/ 82992 h 527124"/>
                    <a:gd name="connsiteX780" fmla="*/ 76410 w 608203"/>
                    <a:gd name="connsiteY780" fmla="*/ 84537 h 527124"/>
                    <a:gd name="connsiteX781" fmla="*/ 72038 w 608203"/>
                    <a:gd name="connsiteY781" fmla="*/ 82992 h 527124"/>
                    <a:gd name="connsiteX782" fmla="*/ 70495 w 608203"/>
                    <a:gd name="connsiteY782" fmla="*/ 78613 h 527124"/>
                    <a:gd name="connsiteX783" fmla="*/ 70495 w 608203"/>
                    <a:gd name="connsiteY783" fmla="*/ 64705 h 527124"/>
                    <a:gd name="connsiteX784" fmla="*/ 72038 w 608203"/>
                    <a:gd name="connsiteY784" fmla="*/ 60327 h 527124"/>
                    <a:gd name="connsiteX785" fmla="*/ 76410 w 608203"/>
                    <a:gd name="connsiteY785" fmla="*/ 58781 h 527124"/>
                    <a:gd name="connsiteX786" fmla="*/ 36129 w 608203"/>
                    <a:gd name="connsiteY786" fmla="*/ 58781 h 527124"/>
                    <a:gd name="connsiteX787" fmla="*/ 40292 w 608203"/>
                    <a:gd name="connsiteY787" fmla="*/ 58781 h 527124"/>
                    <a:gd name="connsiteX788" fmla="*/ 40292 w 608203"/>
                    <a:gd name="connsiteY788" fmla="*/ 84537 h 527124"/>
                    <a:gd name="connsiteX789" fmla="*/ 36129 w 608203"/>
                    <a:gd name="connsiteY789" fmla="*/ 84537 h 527124"/>
                    <a:gd name="connsiteX790" fmla="*/ 282685 w 608203"/>
                    <a:gd name="connsiteY790" fmla="*/ 55394 h 527124"/>
                    <a:gd name="connsiteX791" fmla="*/ 282685 w 608203"/>
                    <a:gd name="connsiteY791" fmla="*/ 172674 h 527124"/>
                    <a:gd name="connsiteX792" fmla="*/ 165194 w 608203"/>
                    <a:gd name="connsiteY792" fmla="*/ 172674 h 527124"/>
                    <a:gd name="connsiteX793" fmla="*/ 282685 w 608203"/>
                    <a:gd name="connsiteY793" fmla="*/ 55394 h 527124"/>
                    <a:gd name="connsiteX794" fmla="*/ 568190 w 608203"/>
                    <a:gd name="connsiteY794" fmla="*/ 23972 h 527124"/>
                    <a:gd name="connsiteX795" fmla="*/ 568190 w 608203"/>
                    <a:gd name="connsiteY795" fmla="*/ 33767 h 527124"/>
                    <a:gd name="connsiteX796" fmla="*/ 569997 w 608203"/>
                    <a:gd name="connsiteY796" fmla="*/ 35571 h 527124"/>
                    <a:gd name="connsiteX797" fmla="*/ 571804 w 608203"/>
                    <a:gd name="connsiteY797" fmla="*/ 33767 h 527124"/>
                    <a:gd name="connsiteX798" fmla="*/ 571804 w 608203"/>
                    <a:gd name="connsiteY798" fmla="*/ 26034 h 527124"/>
                    <a:gd name="connsiteX799" fmla="*/ 568190 w 608203"/>
                    <a:gd name="connsiteY799" fmla="*/ 23972 h 527124"/>
                    <a:gd name="connsiteX800" fmla="*/ 40013 w 608203"/>
                    <a:gd name="connsiteY800" fmla="*/ 23972 h 527124"/>
                    <a:gd name="connsiteX801" fmla="*/ 36399 w 608203"/>
                    <a:gd name="connsiteY801" fmla="*/ 26034 h 527124"/>
                    <a:gd name="connsiteX802" fmla="*/ 36399 w 608203"/>
                    <a:gd name="connsiteY802" fmla="*/ 33767 h 527124"/>
                    <a:gd name="connsiteX803" fmla="*/ 38206 w 608203"/>
                    <a:gd name="connsiteY803" fmla="*/ 35313 h 527124"/>
                    <a:gd name="connsiteX804" fmla="*/ 40013 w 608203"/>
                    <a:gd name="connsiteY804" fmla="*/ 33767 h 527124"/>
                    <a:gd name="connsiteX805" fmla="*/ 530242 w 608203"/>
                    <a:gd name="connsiteY805" fmla="*/ 21394 h 527124"/>
                    <a:gd name="connsiteX806" fmla="*/ 530242 w 608203"/>
                    <a:gd name="connsiteY806" fmla="*/ 33767 h 527124"/>
                    <a:gd name="connsiteX807" fmla="*/ 532049 w 608203"/>
                    <a:gd name="connsiteY807" fmla="*/ 35571 h 527124"/>
                    <a:gd name="connsiteX808" fmla="*/ 533856 w 608203"/>
                    <a:gd name="connsiteY808" fmla="*/ 33767 h 527124"/>
                    <a:gd name="connsiteX809" fmla="*/ 533856 w 608203"/>
                    <a:gd name="connsiteY809" fmla="*/ 21394 h 527124"/>
                    <a:gd name="connsiteX810" fmla="*/ 492035 w 608203"/>
                    <a:gd name="connsiteY810" fmla="*/ 21394 h 527124"/>
                    <a:gd name="connsiteX811" fmla="*/ 492035 w 608203"/>
                    <a:gd name="connsiteY811" fmla="*/ 33767 h 527124"/>
                    <a:gd name="connsiteX812" fmla="*/ 493842 w 608203"/>
                    <a:gd name="connsiteY812" fmla="*/ 35571 h 527124"/>
                    <a:gd name="connsiteX813" fmla="*/ 495650 w 608203"/>
                    <a:gd name="connsiteY813" fmla="*/ 33767 h 527124"/>
                    <a:gd name="connsiteX814" fmla="*/ 495650 w 608203"/>
                    <a:gd name="connsiteY814" fmla="*/ 21394 h 527124"/>
                    <a:gd name="connsiteX815" fmla="*/ 454087 w 608203"/>
                    <a:gd name="connsiteY815" fmla="*/ 21394 h 527124"/>
                    <a:gd name="connsiteX816" fmla="*/ 454087 w 608203"/>
                    <a:gd name="connsiteY816" fmla="*/ 33767 h 527124"/>
                    <a:gd name="connsiteX817" fmla="*/ 455894 w 608203"/>
                    <a:gd name="connsiteY817" fmla="*/ 35571 h 527124"/>
                    <a:gd name="connsiteX818" fmla="*/ 457701 w 608203"/>
                    <a:gd name="connsiteY818" fmla="*/ 33767 h 527124"/>
                    <a:gd name="connsiteX819" fmla="*/ 457701 w 608203"/>
                    <a:gd name="connsiteY819" fmla="*/ 21394 h 527124"/>
                    <a:gd name="connsiteX820" fmla="*/ 415881 w 608203"/>
                    <a:gd name="connsiteY820" fmla="*/ 21394 h 527124"/>
                    <a:gd name="connsiteX821" fmla="*/ 415881 w 608203"/>
                    <a:gd name="connsiteY821" fmla="*/ 33767 h 527124"/>
                    <a:gd name="connsiteX822" fmla="*/ 417688 w 608203"/>
                    <a:gd name="connsiteY822" fmla="*/ 35571 h 527124"/>
                    <a:gd name="connsiteX823" fmla="*/ 419495 w 608203"/>
                    <a:gd name="connsiteY823" fmla="*/ 33767 h 527124"/>
                    <a:gd name="connsiteX824" fmla="*/ 419495 w 608203"/>
                    <a:gd name="connsiteY824" fmla="*/ 21394 h 527124"/>
                    <a:gd name="connsiteX825" fmla="*/ 377933 w 608203"/>
                    <a:gd name="connsiteY825" fmla="*/ 21394 h 527124"/>
                    <a:gd name="connsiteX826" fmla="*/ 377933 w 608203"/>
                    <a:gd name="connsiteY826" fmla="*/ 33767 h 527124"/>
                    <a:gd name="connsiteX827" fmla="*/ 379740 w 608203"/>
                    <a:gd name="connsiteY827" fmla="*/ 35571 h 527124"/>
                    <a:gd name="connsiteX828" fmla="*/ 381547 w 608203"/>
                    <a:gd name="connsiteY828" fmla="*/ 33767 h 527124"/>
                    <a:gd name="connsiteX829" fmla="*/ 381547 w 608203"/>
                    <a:gd name="connsiteY829" fmla="*/ 21394 h 527124"/>
                    <a:gd name="connsiteX830" fmla="*/ 339985 w 608203"/>
                    <a:gd name="connsiteY830" fmla="*/ 21394 h 527124"/>
                    <a:gd name="connsiteX831" fmla="*/ 339985 w 608203"/>
                    <a:gd name="connsiteY831" fmla="*/ 33767 h 527124"/>
                    <a:gd name="connsiteX832" fmla="*/ 341792 w 608203"/>
                    <a:gd name="connsiteY832" fmla="*/ 35571 h 527124"/>
                    <a:gd name="connsiteX833" fmla="*/ 343341 w 608203"/>
                    <a:gd name="connsiteY833" fmla="*/ 33767 h 527124"/>
                    <a:gd name="connsiteX834" fmla="*/ 343341 w 608203"/>
                    <a:gd name="connsiteY834" fmla="*/ 21394 h 527124"/>
                    <a:gd name="connsiteX835" fmla="*/ 302811 w 608203"/>
                    <a:gd name="connsiteY835" fmla="*/ 21394 h 527124"/>
                    <a:gd name="connsiteX836" fmla="*/ 302811 w 608203"/>
                    <a:gd name="connsiteY836" fmla="*/ 33767 h 527124"/>
                    <a:gd name="connsiteX837" fmla="*/ 304618 w 608203"/>
                    <a:gd name="connsiteY837" fmla="*/ 35571 h 527124"/>
                    <a:gd name="connsiteX838" fmla="*/ 306425 w 608203"/>
                    <a:gd name="connsiteY838" fmla="*/ 33767 h 527124"/>
                    <a:gd name="connsiteX839" fmla="*/ 306425 w 608203"/>
                    <a:gd name="connsiteY839" fmla="*/ 21394 h 527124"/>
                    <a:gd name="connsiteX840" fmla="*/ 264863 w 608203"/>
                    <a:gd name="connsiteY840" fmla="*/ 21394 h 527124"/>
                    <a:gd name="connsiteX841" fmla="*/ 264863 w 608203"/>
                    <a:gd name="connsiteY841" fmla="*/ 33767 h 527124"/>
                    <a:gd name="connsiteX842" fmla="*/ 266670 w 608203"/>
                    <a:gd name="connsiteY842" fmla="*/ 35571 h 527124"/>
                    <a:gd name="connsiteX843" fmla="*/ 268477 w 608203"/>
                    <a:gd name="connsiteY843" fmla="*/ 33767 h 527124"/>
                    <a:gd name="connsiteX844" fmla="*/ 268477 w 608203"/>
                    <a:gd name="connsiteY844" fmla="*/ 21394 h 527124"/>
                    <a:gd name="connsiteX845" fmla="*/ 226657 w 608203"/>
                    <a:gd name="connsiteY845" fmla="*/ 21394 h 527124"/>
                    <a:gd name="connsiteX846" fmla="*/ 226657 w 608203"/>
                    <a:gd name="connsiteY846" fmla="*/ 33767 h 527124"/>
                    <a:gd name="connsiteX847" fmla="*/ 228464 w 608203"/>
                    <a:gd name="connsiteY847" fmla="*/ 35571 h 527124"/>
                    <a:gd name="connsiteX848" fmla="*/ 230271 w 608203"/>
                    <a:gd name="connsiteY848" fmla="*/ 33767 h 527124"/>
                    <a:gd name="connsiteX849" fmla="*/ 230271 w 608203"/>
                    <a:gd name="connsiteY849" fmla="*/ 21394 h 527124"/>
                    <a:gd name="connsiteX850" fmla="*/ 188708 w 608203"/>
                    <a:gd name="connsiteY850" fmla="*/ 21394 h 527124"/>
                    <a:gd name="connsiteX851" fmla="*/ 188708 w 608203"/>
                    <a:gd name="connsiteY851" fmla="*/ 33767 h 527124"/>
                    <a:gd name="connsiteX852" fmla="*/ 190515 w 608203"/>
                    <a:gd name="connsiteY852" fmla="*/ 35571 h 527124"/>
                    <a:gd name="connsiteX853" fmla="*/ 192322 w 608203"/>
                    <a:gd name="connsiteY853" fmla="*/ 33767 h 527124"/>
                    <a:gd name="connsiteX854" fmla="*/ 192322 w 608203"/>
                    <a:gd name="connsiteY854" fmla="*/ 21394 h 527124"/>
                    <a:gd name="connsiteX855" fmla="*/ 150502 w 608203"/>
                    <a:gd name="connsiteY855" fmla="*/ 21394 h 527124"/>
                    <a:gd name="connsiteX856" fmla="*/ 150502 w 608203"/>
                    <a:gd name="connsiteY856" fmla="*/ 33767 h 527124"/>
                    <a:gd name="connsiteX857" fmla="*/ 152309 w 608203"/>
                    <a:gd name="connsiteY857" fmla="*/ 35571 h 527124"/>
                    <a:gd name="connsiteX858" fmla="*/ 154116 w 608203"/>
                    <a:gd name="connsiteY858" fmla="*/ 33767 h 527124"/>
                    <a:gd name="connsiteX859" fmla="*/ 154116 w 608203"/>
                    <a:gd name="connsiteY859" fmla="*/ 21394 h 527124"/>
                    <a:gd name="connsiteX860" fmla="*/ 112553 w 608203"/>
                    <a:gd name="connsiteY860" fmla="*/ 21394 h 527124"/>
                    <a:gd name="connsiteX861" fmla="*/ 112553 w 608203"/>
                    <a:gd name="connsiteY861" fmla="*/ 33767 h 527124"/>
                    <a:gd name="connsiteX862" fmla="*/ 114361 w 608203"/>
                    <a:gd name="connsiteY862" fmla="*/ 35571 h 527124"/>
                    <a:gd name="connsiteX863" fmla="*/ 116168 w 608203"/>
                    <a:gd name="connsiteY863" fmla="*/ 33767 h 527124"/>
                    <a:gd name="connsiteX864" fmla="*/ 116168 w 608203"/>
                    <a:gd name="connsiteY864" fmla="*/ 21394 h 527124"/>
                    <a:gd name="connsiteX865" fmla="*/ 74605 w 608203"/>
                    <a:gd name="connsiteY865" fmla="*/ 21394 h 527124"/>
                    <a:gd name="connsiteX866" fmla="*/ 74605 w 608203"/>
                    <a:gd name="connsiteY866" fmla="*/ 33767 h 527124"/>
                    <a:gd name="connsiteX867" fmla="*/ 76412 w 608203"/>
                    <a:gd name="connsiteY867" fmla="*/ 35571 h 527124"/>
                    <a:gd name="connsiteX868" fmla="*/ 77961 w 608203"/>
                    <a:gd name="connsiteY868" fmla="*/ 33767 h 527124"/>
                    <a:gd name="connsiteX869" fmla="*/ 77961 w 608203"/>
                    <a:gd name="connsiteY869" fmla="*/ 21394 h 527124"/>
                    <a:gd name="connsiteX870" fmla="*/ 52662 w 608203"/>
                    <a:gd name="connsiteY870" fmla="*/ 21394 h 527124"/>
                    <a:gd name="connsiteX871" fmla="*/ 44144 w 608203"/>
                    <a:gd name="connsiteY871" fmla="*/ 22683 h 527124"/>
                    <a:gd name="connsiteX872" fmla="*/ 44144 w 608203"/>
                    <a:gd name="connsiteY872" fmla="*/ 32993 h 527124"/>
                    <a:gd name="connsiteX873" fmla="*/ 42336 w 608203"/>
                    <a:gd name="connsiteY873" fmla="*/ 37375 h 527124"/>
                    <a:gd name="connsiteX874" fmla="*/ 38206 w 608203"/>
                    <a:gd name="connsiteY874" fmla="*/ 38922 h 527124"/>
                    <a:gd name="connsiteX875" fmla="*/ 34076 w 608203"/>
                    <a:gd name="connsiteY875" fmla="*/ 37375 h 527124"/>
                    <a:gd name="connsiteX876" fmla="*/ 32269 w 608203"/>
                    <a:gd name="connsiteY876" fmla="*/ 32993 h 527124"/>
                    <a:gd name="connsiteX877" fmla="*/ 32269 w 608203"/>
                    <a:gd name="connsiteY877" fmla="*/ 29127 h 527124"/>
                    <a:gd name="connsiteX878" fmla="*/ 21426 w 608203"/>
                    <a:gd name="connsiteY878" fmla="*/ 52326 h 527124"/>
                    <a:gd name="connsiteX879" fmla="*/ 21426 w 608203"/>
                    <a:gd name="connsiteY879" fmla="*/ 322719 h 527124"/>
                    <a:gd name="connsiteX880" fmla="*/ 36141 w 608203"/>
                    <a:gd name="connsiteY880" fmla="*/ 349010 h 527124"/>
                    <a:gd name="connsiteX881" fmla="*/ 36141 w 608203"/>
                    <a:gd name="connsiteY881" fmla="*/ 332771 h 527124"/>
                    <a:gd name="connsiteX882" fmla="*/ 40271 w 608203"/>
                    <a:gd name="connsiteY882" fmla="*/ 332771 h 527124"/>
                    <a:gd name="connsiteX883" fmla="*/ 40271 w 608203"/>
                    <a:gd name="connsiteY883" fmla="*/ 351073 h 527124"/>
                    <a:gd name="connsiteX884" fmla="*/ 52662 w 608203"/>
                    <a:gd name="connsiteY884" fmla="*/ 353650 h 527124"/>
                    <a:gd name="connsiteX885" fmla="*/ 70733 w 608203"/>
                    <a:gd name="connsiteY885" fmla="*/ 353650 h 527124"/>
                    <a:gd name="connsiteX886" fmla="*/ 70475 w 608203"/>
                    <a:gd name="connsiteY886" fmla="*/ 352877 h 527124"/>
                    <a:gd name="connsiteX887" fmla="*/ 70475 w 608203"/>
                    <a:gd name="connsiteY887" fmla="*/ 338958 h 527124"/>
                    <a:gd name="connsiteX888" fmla="*/ 72282 w 608203"/>
                    <a:gd name="connsiteY888" fmla="*/ 334318 h 527124"/>
                    <a:gd name="connsiteX889" fmla="*/ 76412 w 608203"/>
                    <a:gd name="connsiteY889" fmla="*/ 332771 h 527124"/>
                    <a:gd name="connsiteX890" fmla="*/ 80543 w 608203"/>
                    <a:gd name="connsiteY890" fmla="*/ 334318 h 527124"/>
                    <a:gd name="connsiteX891" fmla="*/ 82350 w 608203"/>
                    <a:gd name="connsiteY891" fmla="*/ 338958 h 527124"/>
                    <a:gd name="connsiteX892" fmla="*/ 82350 w 608203"/>
                    <a:gd name="connsiteY892" fmla="*/ 352877 h 527124"/>
                    <a:gd name="connsiteX893" fmla="*/ 81834 w 608203"/>
                    <a:gd name="connsiteY893" fmla="*/ 353650 h 527124"/>
                    <a:gd name="connsiteX894" fmla="*/ 112295 w 608203"/>
                    <a:gd name="connsiteY894" fmla="*/ 353650 h 527124"/>
                    <a:gd name="connsiteX895" fmla="*/ 112295 w 608203"/>
                    <a:gd name="connsiteY895" fmla="*/ 332771 h 527124"/>
                    <a:gd name="connsiteX896" fmla="*/ 116426 w 608203"/>
                    <a:gd name="connsiteY896" fmla="*/ 332771 h 527124"/>
                    <a:gd name="connsiteX897" fmla="*/ 116426 w 608203"/>
                    <a:gd name="connsiteY897" fmla="*/ 353650 h 527124"/>
                    <a:gd name="connsiteX898" fmla="*/ 150243 w 608203"/>
                    <a:gd name="connsiteY898" fmla="*/ 353650 h 527124"/>
                    <a:gd name="connsiteX899" fmla="*/ 150243 w 608203"/>
                    <a:gd name="connsiteY899" fmla="*/ 332771 h 527124"/>
                    <a:gd name="connsiteX900" fmla="*/ 154374 w 608203"/>
                    <a:gd name="connsiteY900" fmla="*/ 332771 h 527124"/>
                    <a:gd name="connsiteX901" fmla="*/ 154374 w 608203"/>
                    <a:gd name="connsiteY901" fmla="*/ 353650 h 527124"/>
                    <a:gd name="connsiteX902" fmla="*/ 188708 w 608203"/>
                    <a:gd name="connsiteY902" fmla="*/ 353650 h 527124"/>
                    <a:gd name="connsiteX903" fmla="*/ 188708 w 608203"/>
                    <a:gd name="connsiteY903" fmla="*/ 332771 h 527124"/>
                    <a:gd name="connsiteX904" fmla="*/ 192839 w 608203"/>
                    <a:gd name="connsiteY904" fmla="*/ 332771 h 527124"/>
                    <a:gd name="connsiteX905" fmla="*/ 192839 w 608203"/>
                    <a:gd name="connsiteY905" fmla="*/ 353650 h 527124"/>
                    <a:gd name="connsiteX906" fmla="*/ 223042 w 608203"/>
                    <a:gd name="connsiteY906" fmla="*/ 353650 h 527124"/>
                    <a:gd name="connsiteX907" fmla="*/ 222784 w 608203"/>
                    <a:gd name="connsiteY907" fmla="*/ 352877 h 527124"/>
                    <a:gd name="connsiteX908" fmla="*/ 222784 w 608203"/>
                    <a:gd name="connsiteY908" fmla="*/ 338958 h 527124"/>
                    <a:gd name="connsiteX909" fmla="*/ 224591 w 608203"/>
                    <a:gd name="connsiteY909" fmla="*/ 334318 h 527124"/>
                    <a:gd name="connsiteX910" fmla="*/ 228722 w 608203"/>
                    <a:gd name="connsiteY910" fmla="*/ 332771 h 527124"/>
                    <a:gd name="connsiteX911" fmla="*/ 232852 w 608203"/>
                    <a:gd name="connsiteY911" fmla="*/ 334318 h 527124"/>
                    <a:gd name="connsiteX912" fmla="*/ 234659 w 608203"/>
                    <a:gd name="connsiteY912" fmla="*/ 338958 h 527124"/>
                    <a:gd name="connsiteX913" fmla="*/ 234659 w 608203"/>
                    <a:gd name="connsiteY913" fmla="*/ 352877 h 527124"/>
                    <a:gd name="connsiteX914" fmla="*/ 234143 w 608203"/>
                    <a:gd name="connsiteY914" fmla="*/ 353650 h 527124"/>
                    <a:gd name="connsiteX915" fmla="*/ 264605 w 608203"/>
                    <a:gd name="connsiteY915" fmla="*/ 353650 h 527124"/>
                    <a:gd name="connsiteX916" fmla="*/ 264605 w 608203"/>
                    <a:gd name="connsiteY916" fmla="*/ 332771 h 527124"/>
                    <a:gd name="connsiteX917" fmla="*/ 268735 w 608203"/>
                    <a:gd name="connsiteY917" fmla="*/ 332771 h 527124"/>
                    <a:gd name="connsiteX918" fmla="*/ 268735 w 608203"/>
                    <a:gd name="connsiteY918" fmla="*/ 353650 h 527124"/>
                    <a:gd name="connsiteX919" fmla="*/ 302811 w 608203"/>
                    <a:gd name="connsiteY919" fmla="*/ 353650 h 527124"/>
                    <a:gd name="connsiteX920" fmla="*/ 302811 w 608203"/>
                    <a:gd name="connsiteY920" fmla="*/ 332771 h 527124"/>
                    <a:gd name="connsiteX921" fmla="*/ 306683 w 608203"/>
                    <a:gd name="connsiteY921" fmla="*/ 332771 h 527124"/>
                    <a:gd name="connsiteX922" fmla="*/ 306683 w 608203"/>
                    <a:gd name="connsiteY922" fmla="*/ 353650 h 527124"/>
                    <a:gd name="connsiteX923" fmla="*/ 339727 w 608203"/>
                    <a:gd name="connsiteY923" fmla="*/ 353650 h 527124"/>
                    <a:gd name="connsiteX924" fmla="*/ 339727 w 608203"/>
                    <a:gd name="connsiteY924" fmla="*/ 332771 h 527124"/>
                    <a:gd name="connsiteX925" fmla="*/ 343857 w 608203"/>
                    <a:gd name="connsiteY925" fmla="*/ 332771 h 527124"/>
                    <a:gd name="connsiteX926" fmla="*/ 343857 w 608203"/>
                    <a:gd name="connsiteY926" fmla="*/ 353650 h 527124"/>
                    <a:gd name="connsiteX927" fmla="*/ 374319 w 608203"/>
                    <a:gd name="connsiteY927" fmla="*/ 353650 h 527124"/>
                    <a:gd name="connsiteX928" fmla="*/ 373802 w 608203"/>
                    <a:gd name="connsiteY928" fmla="*/ 352877 h 527124"/>
                    <a:gd name="connsiteX929" fmla="*/ 373802 w 608203"/>
                    <a:gd name="connsiteY929" fmla="*/ 338958 h 527124"/>
                    <a:gd name="connsiteX930" fmla="*/ 375609 w 608203"/>
                    <a:gd name="connsiteY930" fmla="*/ 334318 h 527124"/>
                    <a:gd name="connsiteX931" fmla="*/ 379740 w 608203"/>
                    <a:gd name="connsiteY931" fmla="*/ 332771 h 527124"/>
                    <a:gd name="connsiteX932" fmla="*/ 383870 w 608203"/>
                    <a:gd name="connsiteY932" fmla="*/ 334318 h 527124"/>
                    <a:gd name="connsiteX933" fmla="*/ 385677 w 608203"/>
                    <a:gd name="connsiteY933" fmla="*/ 338958 h 527124"/>
                    <a:gd name="connsiteX934" fmla="*/ 385677 w 608203"/>
                    <a:gd name="connsiteY934" fmla="*/ 352877 h 527124"/>
                    <a:gd name="connsiteX935" fmla="*/ 385419 w 608203"/>
                    <a:gd name="connsiteY935" fmla="*/ 353650 h 527124"/>
                    <a:gd name="connsiteX936" fmla="*/ 415881 w 608203"/>
                    <a:gd name="connsiteY936" fmla="*/ 353650 h 527124"/>
                    <a:gd name="connsiteX937" fmla="*/ 415881 w 608203"/>
                    <a:gd name="connsiteY937" fmla="*/ 332771 h 527124"/>
                    <a:gd name="connsiteX938" fmla="*/ 420011 w 608203"/>
                    <a:gd name="connsiteY938" fmla="*/ 332771 h 527124"/>
                    <a:gd name="connsiteX939" fmla="*/ 420011 w 608203"/>
                    <a:gd name="connsiteY939" fmla="*/ 353650 h 527124"/>
                    <a:gd name="connsiteX940" fmla="*/ 453829 w 608203"/>
                    <a:gd name="connsiteY940" fmla="*/ 353650 h 527124"/>
                    <a:gd name="connsiteX941" fmla="*/ 453829 w 608203"/>
                    <a:gd name="connsiteY941" fmla="*/ 332771 h 527124"/>
                    <a:gd name="connsiteX942" fmla="*/ 457960 w 608203"/>
                    <a:gd name="connsiteY942" fmla="*/ 332771 h 527124"/>
                    <a:gd name="connsiteX943" fmla="*/ 457960 w 608203"/>
                    <a:gd name="connsiteY943" fmla="*/ 353650 h 527124"/>
                    <a:gd name="connsiteX944" fmla="*/ 492035 w 608203"/>
                    <a:gd name="connsiteY944" fmla="*/ 353650 h 527124"/>
                    <a:gd name="connsiteX945" fmla="*/ 492035 w 608203"/>
                    <a:gd name="connsiteY945" fmla="*/ 332771 h 527124"/>
                    <a:gd name="connsiteX946" fmla="*/ 495908 w 608203"/>
                    <a:gd name="connsiteY946" fmla="*/ 332771 h 527124"/>
                    <a:gd name="connsiteX947" fmla="*/ 495908 w 608203"/>
                    <a:gd name="connsiteY947" fmla="*/ 353650 h 527124"/>
                    <a:gd name="connsiteX948" fmla="*/ 526369 w 608203"/>
                    <a:gd name="connsiteY948" fmla="*/ 353650 h 527124"/>
                    <a:gd name="connsiteX949" fmla="*/ 526111 w 608203"/>
                    <a:gd name="connsiteY949" fmla="*/ 352877 h 527124"/>
                    <a:gd name="connsiteX950" fmla="*/ 526111 w 608203"/>
                    <a:gd name="connsiteY950" fmla="*/ 338958 h 527124"/>
                    <a:gd name="connsiteX951" fmla="*/ 527918 w 608203"/>
                    <a:gd name="connsiteY951" fmla="*/ 334318 h 527124"/>
                    <a:gd name="connsiteX952" fmla="*/ 532049 w 608203"/>
                    <a:gd name="connsiteY952" fmla="*/ 332771 h 527124"/>
                    <a:gd name="connsiteX953" fmla="*/ 536179 w 608203"/>
                    <a:gd name="connsiteY953" fmla="*/ 334318 h 527124"/>
                    <a:gd name="connsiteX954" fmla="*/ 537986 w 608203"/>
                    <a:gd name="connsiteY954" fmla="*/ 338958 h 527124"/>
                    <a:gd name="connsiteX955" fmla="*/ 537986 w 608203"/>
                    <a:gd name="connsiteY955" fmla="*/ 352877 h 527124"/>
                    <a:gd name="connsiteX956" fmla="*/ 537470 w 608203"/>
                    <a:gd name="connsiteY956" fmla="*/ 353650 h 527124"/>
                    <a:gd name="connsiteX957" fmla="*/ 555540 w 608203"/>
                    <a:gd name="connsiteY957" fmla="*/ 353650 h 527124"/>
                    <a:gd name="connsiteX958" fmla="*/ 567932 w 608203"/>
                    <a:gd name="connsiteY958" fmla="*/ 351073 h 527124"/>
                    <a:gd name="connsiteX959" fmla="*/ 567932 w 608203"/>
                    <a:gd name="connsiteY959" fmla="*/ 332771 h 527124"/>
                    <a:gd name="connsiteX960" fmla="*/ 572062 w 608203"/>
                    <a:gd name="connsiteY960" fmla="*/ 332771 h 527124"/>
                    <a:gd name="connsiteX961" fmla="*/ 572062 w 608203"/>
                    <a:gd name="connsiteY961" fmla="*/ 349010 h 527124"/>
                    <a:gd name="connsiteX962" fmla="*/ 586777 w 608203"/>
                    <a:gd name="connsiteY962" fmla="*/ 322719 h 527124"/>
                    <a:gd name="connsiteX963" fmla="*/ 586777 w 608203"/>
                    <a:gd name="connsiteY963" fmla="*/ 52326 h 527124"/>
                    <a:gd name="connsiteX964" fmla="*/ 575934 w 608203"/>
                    <a:gd name="connsiteY964" fmla="*/ 29127 h 527124"/>
                    <a:gd name="connsiteX965" fmla="*/ 575934 w 608203"/>
                    <a:gd name="connsiteY965" fmla="*/ 32993 h 527124"/>
                    <a:gd name="connsiteX966" fmla="*/ 574127 w 608203"/>
                    <a:gd name="connsiteY966" fmla="*/ 37375 h 527124"/>
                    <a:gd name="connsiteX967" fmla="*/ 569997 w 608203"/>
                    <a:gd name="connsiteY967" fmla="*/ 38922 h 527124"/>
                    <a:gd name="connsiteX968" fmla="*/ 565867 w 608203"/>
                    <a:gd name="connsiteY968" fmla="*/ 37375 h 527124"/>
                    <a:gd name="connsiteX969" fmla="*/ 564059 w 608203"/>
                    <a:gd name="connsiteY969" fmla="*/ 32993 h 527124"/>
                    <a:gd name="connsiteX970" fmla="*/ 564059 w 608203"/>
                    <a:gd name="connsiteY970" fmla="*/ 22683 h 527124"/>
                    <a:gd name="connsiteX971" fmla="*/ 555540 w 608203"/>
                    <a:gd name="connsiteY971" fmla="*/ 21394 h 527124"/>
                    <a:gd name="connsiteX972" fmla="*/ 537728 w 608203"/>
                    <a:gd name="connsiteY972" fmla="*/ 21394 h 527124"/>
                    <a:gd name="connsiteX973" fmla="*/ 537728 w 608203"/>
                    <a:gd name="connsiteY973" fmla="*/ 32993 h 527124"/>
                    <a:gd name="connsiteX974" fmla="*/ 535921 w 608203"/>
                    <a:gd name="connsiteY974" fmla="*/ 37375 h 527124"/>
                    <a:gd name="connsiteX975" fmla="*/ 531791 w 608203"/>
                    <a:gd name="connsiteY975" fmla="*/ 38922 h 527124"/>
                    <a:gd name="connsiteX976" fmla="*/ 527660 w 608203"/>
                    <a:gd name="connsiteY976" fmla="*/ 37375 h 527124"/>
                    <a:gd name="connsiteX977" fmla="*/ 526111 w 608203"/>
                    <a:gd name="connsiteY977" fmla="*/ 32993 h 527124"/>
                    <a:gd name="connsiteX978" fmla="*/ 526111 w 608203"/>
                    <a:gd name="connsiteY978" fmla="*/ 21394 h 527124"/>
                    <a:gd name="connsiteX979" fmla="*/ 499780 w 608203"/>
                    <a:gd name="connsiteY979" fmla="*/ 21394 h 527124"/>
                    <a:gd name="connsiteX980" fmla="*/ 499780 w 608203"/>
                    <a:gd name="connsiteY980" fmla="*/ 32993 h 527124"/>
                    <a:gd name="connsiteX981" fmla="*/ 497973 w 608203"/>
                    <a:gd name="connsiteY981" fmla="*/ 37375 h 527124"/>
                    <a:gd name="connsiteX982" fmla="*/ 493842 w 608203"/>
                    <a:gd name="connsiteY982" fmla="*/ 38922 h 527124"/>
                    <a:gd name="connsiteX983" fmla="*/ 489712 w 608203"/>
                    <a:gd name="connsiteY983" fmla="*/ 37375 h 527124"/>
                    <a:gd name="connsiteX984" fmla="*/ 487905 w 608203"/>
                    <a:gd name="connsiteY984" fmla="*/ 32993 h 527124"/>
                    <a:gd name="connsiteX985" fmla="*/ 487905 w 608203"/>
                    <a:gd name="connsiteY985" fmla="*/ 21394 h 527124"/>
                    <a:gd name="connsiteX986" fmla="*/ 461574 w 608203"/>
                    <a:gd name="connsiteY986" fmla="*/ 21394 h 527124"/>
                    <a:gd name="connsiteX987" fmla="*/ 461574 w 608203"/>
                    <a:gd name="connsiteY987" fmla="*/ 32993 h 527124"/>
                    <a:gd name="connsiteX988" fmla="*/ 459767 w 608203"/>
                    <a:gd name="connsiteY988" fmla="*/ 37375 h 527124"/>
                    <a:gd name="connsiteX989" fmla="*/ 455636 w 608203"/>
                    <a:gd name="connsiteY989" fmla="*/ 38922 h 527124"/>
                    <a:gd name="connsiteX990" fmla="*/ 451506 w 608203"/>
                    <a:gd name="connsiteY990" fmla="*/ 37375 h 527124"/>
                    <a:gd name="connsiteX991" fmla="*/ 449957 w 608203"/>
                    <a:gd name="connsiteY991" fmla="*/ 32993 h 527124"/>
                    <a:gd name="connsiteX992" fmla="*/ 449957 w 608203"/>
                    <a:gd name="connsiteY992" fmla="*/ 21394 h 527124"/>
                    <a:gd name="connsiteX993" fmla="*/ 423625 w 608203"/>
                    <a:gd name="connsiteY993" fmla="*/ 21394 h 527124"/>
                    <a:gd name="connsiteX994" fmla="*/ 423625 w 608203"/>
                    <a:gd name="connsiteY994" fmla="*/ 32993 h 527124"/>
                    <a:gd name="connsiteX995" fmla="*/ 421818 w 608203"/>
                    <a:gd name="connsiteY995" fmla="*/ 37375 h 527124"/>
                    <a:gd name="connsiteX996" fmla="*/ 417688 w 608203"/>
                    <a:gd name="connsiteY996" fmla="*/ 38922 h 527124"/>
                    <a:gd name="connsiteX997" fmla="*/ 413558 w 608203"/>
                    <a:gd name="connsiteY997" fmla="*/ 37375 h 527124"/>
                    <a:gd name="connsiteX998" fmla="*/ 411751 w 608203"/>
                    <a:gd name="connsiteY998" fmla="*/ 32993 h 527124"/>
                    <a:gd name="connsiteX999" fmla="*/ 411751 w 608203"/>
                    <a:gd name="connsiteY999" fmla="*/ 21394 h 527124"/>
                    <a:gd name="connsiteX1000" fmla="*/ 385677 w 608203"/>
                    <a:gd name="connsiteY1000" fmla="*/ 21394 h 527124"/>
                    <a:gd name="connsiteX1001" fmla="*/ 385677 w 608203"/>
                    <a:gd name="connsiteY1001" fmla="*/ 32993 h 527124"/>
                    <a:gd name="connsiteX1002" fmla="*/ 383870 w 608203"/>
                    <a:gd name="connsiteY1002" fmla="*/ 37375 h 527124"/>
                    <a:gd name="connsiteX1003" fmla="*/ 379740 w 608203"/>
                    <a:gd name="connsiteY1003" fmla="*/ 38922 h 527124"/>
                    <a:gd name="connsiteX1004" fmla="*/ 375609 w 608203"/>
                    <a:gd name="connsiteY1004" fmla="*/ 37375 h 527124"/>
                    <a:gd name="connsiteX1005" fmla="*/ 373802 w 608203"/>
                    <a:gd name="connsiteY1005" fmla="*/ 32993 h 527124"/>
                    <a:gd name="connsiteX1006" fmla="*/ 373802 w 608203"/>
                    <a:gd name="connsiteY1006" fmla="*/ 21394 h 527124"/>
                    <a:gd name="connsiteX1007" fmla="*/ 347471 w 608203"/>
                    <a:gd name="connsiteY1007" fmla="*/ 21394 h 527124"/>
                    <a:gd name="connsiteX1008" fmla="*/ 347471 w 608203"/>
                    <a:gd name="connsiteY1008" fmla="*/ 32993 h 527124"/>
                    <a:gd name="connsiteX1009" fmla="*/ 345664 w 608203"/>
                    <a:gd name="connsiteY1009" fmla="*/ 37375 h 527124"/>
                    <a:gd name="connsiteX1010" fmla="*/ 341534 w 608203"/>
                    <a:gd name="connsiteY1010" fmla="*/ 38922 h 527124"/>
                    <a:gd name="connsiteX1011" fmla="*/ 337403 w 608203"/>
                    <a:gd name="connsiteY1011" fmla="*/ 37375 h 527124"/>
                    <a:gd name="connsiteX1012" fmla="*/ 335854 w 608203"/>
                    <a:gd name="connsiteY1012" fmla="*/ 32993 h 527124"/>
                    <a:gd name="connsiteX1013" fmla="*/ 335854 w 608203"/>
                    <a:gd name="connsiteY1013" fmla="*/ 21394 h 527124"/>
                    <a:gd name="connsiteX1014" fmla="*/ 310556 w 608203"/>
                    <a:gd name="connsiteY1014" fmla="*/ 21394 h 527124"/>
                    <a:gd name="connsiteX1015" fmla="*/ 310556 w 608203"/>
                    <a:gd name="connsiteY1015" fmla="*/ 32993 h 527124"/>
                    <a:gd name="connsiteX1016" fmla="*/ 308748 w 608203"/>
                    <a:gd name="connsiteY1016" fmla="*/ 37375 h 527124"/>
                    <a:gd name="connsiteX1017" fmla="*/ 304618 w 608203"/>
                    <a:gd name="connsiteY1017" fmla="*/ 38922 h 527124"/>
                    <a:gd name="connsiteX1018" fmla="*/ 300488 w 608203"/>
                    <a:gd name="connsiteY1018" fmla="*/ 37375 h 527124"/>
                    <a:gd name="connsiteX1019" fmla="*/ 298681 w 608203"/>
                    <a:gd name="connsiteY1019" fmla="*/ 32993 h 527124"/>
                    <a:gd name="connsiteX1020" fmla="*/ 298681 w 608203"/>
                    <a:gd name="connsiteY1020" fmla="*/ 21394 h 527124"/>
                    <a:gd name="connsiteX1021" fmla="*/ 272349 w 608203"/>
                    <a:gd name="connsiteY1021" fmla="*/ 21394 h 527124"/>
                    <a:gd name="connsiteX1022" fmla="*/ 272349 w 608203"/>
                    <a:gd name="connsiteY1022" fmla="*/ 32993 h 527124"/>
                    <a:gd name="connsiteX1023" fmla="*/ 270542 w 608203"/>
                    <a:gd name="connsiteY1023" fmla="*/ 37375 h 527124"/>
                    <a:gd name="connsiteX1024" fmla="*/ 266670 w 608203"/>
                    <a:gd name="connsiteY1024" fmla="*/ 38922 h 527124"/>
                    <a:gd name="connsiteX1025" fmla="*/ 262539 w 608203"/>
                    <a:gd name="connsiteY1025" fmla="*/ 37375 h 527124"/>
                    <a:gd name="connsiteX1026" fmla="*/ 260732 w 608203"/>
                    <a:gd name="connsiteY1026" fmla="*/ 32993 h 527124"/>
                    <a:gd name="connsiteX1027" fmla="*/ 260732 w 608203"/>
                    <a:gd name="connsiteY1027" fmla="*/ 21394 h 527124"/>
                    <a:gd name="connsiteX1028" fmla="*/ 234401 w 608203"/>
                    <a:gd name="connsiteY1028" fmla="*/ 21394 h 527124"/>
                    <a:gd name="connsiteX1029" fmla="*/ 234401 w 608203"/>
                    <a:gd name="connsiteY1029" fmla="*/ 32993 h 527124"/>
                    <a:gd name="connsiteX1030" fmla="*/ 232594 w 608203"/>
                    <a:gd name="connsiteY1030" fmla="*/ 37375 h 527124"/>
                    <a:gd name="connsiteX1031" fmla="*/ 228464 w 608203"/>
                    <a:gd name="connsiteY1031" fmla="*/ 38922 h 527124"/>
                    <a:gd name="connsiteX1032" fmla="*/ 224333 w 608203"/>
                    <a:gd name="connsiteY1032" fmla="*/ 37375 h 527124"/>
                    <a:gd name="connsiteX1033" fmla="*/ 222526 w 608203"/>
                    <a:gd name="connsiteY1033" fmla="*/ 32993 h 527124"/>
                    <a:gd name="connsiteX1034" fmla="*/ 222526 w 608203"/>
                    <a:gd name="connsiteY1034" fmla="*/ 21394 h 527124"/>
                    <a:gd name="connsiteX1035" fmla="*/ 196453 w 608203"/>
                    <a:gd name="connsiteY1035" fmla="*/ 21394 h 527124"/>
                    <a:gd name="connsiteX1036" fmla="*/ 196453 w 608203"/>
                    <a:gd name="connsiteY1036" fmla="*/ 32993 h 527124"/>
                    <a:gd name="connsiteX1037" fmla="*/ 194646 w 608203"/>
                    <a:gd name="connsiteY1037" fmla="*/ 37375 h 527124"/>
                    <a:gd name="connsiteX1038" fmla="*/ 190515 w 608203"/>
                    <a:gd name="connsiteY1038" fmla="*/ 38922 h 527124"/>
                    <a:gd name="connsiteX1039" fmla="*/ 186385 w 608203"/>
                    <a:gd name="connsiteY1039" fmla="*/ 37375 h 527124"/>
                    <a:gd name="connsiteX1040" fmla="*/ 184578 w 608203"/>
                    <a:gd name="connsiteY1040" fmla="*/ 32993 h 527124"/>
                    <a:gd name="connsiteX1041" fmla="*/ 184578 w 608203"/>
                    <a:gd name="connsiteY1041" fmla="*/ 21394 h 527124"/>
                    <a:gd name="connsiteX1042" fmla="*/ 158246 w 608203"/>
                    <a:gd name="connsiteY1042" fmla="*/ 21394 h 527124"/>
                    <a:gd name="connsiteX1043" fmla="*/ 158246 w 608203"/>
                    <a:gd name="connsiteY1043" fmla="*/ 32993 h 527124"/>
                    <a:gd name="connsiteX1044" fmla="*/ 156439 w 608203"/>
                    <a:gd name="connsiteY1044" fmla="*/ 37375 h 527124"/>
                    <a:gd name="connsiteX1045" fmla="*/ 152309 w 608203"/>
                    <a:gd name="connsiteY1045" fmla="*/ 38922 h 527124"/>
                    <a:gd name="connsiteX1046" fmla="*/ 148178 w 608203"/>
                    <a:gd name="connsiteY1046" fmla="*/ 37375 h 527124"/>
                    <a:gd name="connsiteX1047" fmla="*/ 146371 w 608203"/>
                    <a:gd name="connsiteY1047" fmla="*/ 32993 h 527124"/>
                    <a:gd name="connsiteX1048" fmla="*/ 146371 w 608203"/>
                    <a:gd name="connsiteY1048" fmla="*/ 21394 h 527124"/>
                    <a:gd name="connsiteX1049" fmla="*/ 120298 w 608203"/>
                    <a:gd name="connsiteY1049" fmla="*/ 21394 h 527124"/>
                    <a:gd name="connsiteX1050" fmla="*/ 120298 w 608203"/>
                    <a:gd name="connsiteY1050" fmla="*/ 32993 h 527124"/>
                    <a:gd name="connsiteX1051" fmla="*/ 118491 w 608203"/>
                    <a:gd name="connsiteY1051" fmla="*/ 37375 h 527124"/>
                    <a:gd name="connsiteX1052" fmla="*/ 114361 w 608203"/>
                    <a:gd name="connsiteY1052" fmla="*/ 38922 h 527124"/>
                    <a:gd name="connsiteX1053" fmla="*/ 110230 w 608203"/>
                    <a:gd name="connsiteY1053" fmla="*/ 37375 h 527124"/>
                    <a:gd name="connsiteX1054" fmla="*/ 108423 w 608203"/>
                    <a:gd name="connsiteY1054" fmla="*/ 32993 h 527124"/>
                    <a:gd name="connsiteX1055" fmla="*/ 108423 w 608203"/>
                    <a:gd name="connsiteY1055" fmla="*/ 21394 h 527124"/>
                    <a:gd name="connsiteX1056" fmla="*/ 82350 w 608203"/>
                    <a:gd name="connsiteY1056" fmla="*/ 21394 h 527124"/>
                    <a:gd name="connsiteX1057" fmla="*/ 82350 w 608203"/>
                    <a:gd name="connsiteY1057" fmla="*/ 32993 h 527124"/>
                    <a:gd name="connsiteX1058" fmla="*/ 80543 w 608203"/>
                    <a:gd name="connsiteY1058" fmla="*/ 37375 h 527124"/>
                    <a:gd name="connsiteX1059" fmla="*/ 76412 w 608203"/>
                    <a:gd name="connsiteY1059" fmla="*/ 38922 h 527124"/>
                    <a:gd name="connsiteX1060" fmla="*/ 72282 w 608203"/>
                    <a:gd name="connsiteY1060" fmla="*/ 37375 h 527124"/>
                    <a:gd name="connsiteX1061" fmla="*/ 70475 w 608203"/>
                    <a:gd name="connsiteY1061" fmla="*/ 32993 h 527124"/>
                    <a:gd name="connsiteX1062" fmla="*/ 70475 w 608203"/>
                    <a:gd name="connsiteY1062" fmla="*/ 21394 h 527124"/>
                    <a:gd name="connsiteX1063" fmla="*/ 52662 w 608203"/>
                    <a:gd name="connsiteY1063" fmla="*/ 0 h 527124"/>
                    <a:gd name="connsiteX1064" fmla="*/ 555540 w 608203"/>
                    <a:gd name="connsiteY1064" fmla="*/ 0 h 527124"/>
                    <a:gd name="connsiteX1065" fmla="*/ 608203 w 608203"/>
                    <a:gd name="connsiteY1065" fmla="*/ 52326 h 527124"/>
                    <a:gd name="connsiteX1066" fmla="*/ 608203 w 608203"/>
                    <a:gd name="connsiteY1066" fmla="*/ 386902 h 527124"/>
                    <a:gd name="connsiteX1067" fmla="*/ 555540 w 608203"/>
                    <a:gd name="connsiteY1067" fmla="*/ 439485 h 527124"/>
                    <a:gd name="connsiteX1068" fmla="*/ 325528 w 608203"/>
                    <a:gd name="connsiteY1068" fmla="*/ 439485 h 527124"/>
                    <a:gd name="connsiteX1069" fmla="*/ 325528 w 608203"/>
                    <a:gd name="connsiteY1069" fmla="*/ 484078 h 527124"/>
                    <a:gd name="connsiteX1070" fmla="*/ 486614 w 608203"/>
                    <a:gd name="connsiteY1070" fmla="*/ 484078 h 527124"/>
                    <a:gd name="connsiteX1071" fmla="*/ 508041 w 608203"/>
                    <a:gd name="connsiteY1071" fmla="*/ 505472 h 527124"/>
                    <a:gd name="connsiteX1072" fmla="*/ 508041 w 608203"/>
                    <a:gd name="connsiteY1072" fmla="*/ 527124 h 527124"/>
                    <a:gd name="connsiteX1073" fmla="*/ 100162 w 608203"/>
                    <a:gd name="connsiteY1073" fmla="*/ 527124 h 527124"/>
                    <a:gd name="connsiteX1074" fmla="*/ 100162 w 608203"/>
                    <a:gd name="connsiteY1074" fmla="*/ 505472 h 527124"/>
                    <a:gd name="connsiteX1075" fmla="*/ 121589 w 608203"/>
                    <a:gd name="connsiteY1075" fmla="*/ 484078 h 527124"/>
                    <a:gd name="connsiteX1076" fmla="*/ 282675 w 608203"/>
                    <a:gd name="connsiteY1076" fmla="*/ 484078 h 527124"/>
                    <a:gd name="connsiteX1077" fmla="*/ 282675 w 608203"/>
                    <a:gd name="connsiteY1077" fmla="*/ 439485 h 527124"/>
                    <a:gd name="connsiteX1078" fmla="*/ 52662 w 608203"/>
                    <a:gd name="connsiteY1078" fmla="*/ 439485 h 527124"/>
                    <a:gd name="connsiteX1079" fmla="*/ 0 w 608203"/>
                    <a:gd name="connsiteY1079" fmla="*/ 386902 h 527124"/>
                    <a:gd name="connsiteX1080" fmla="*/ 0 w 608203"/>
                    <a:gd name="connsiteY1080" fmla="*/ 52326 h 527124"/>
                    <a:gd name="connsiteX1081" fmla="*/ 52662 w 608203"/>
                    <a:gd name="connsiteY1081" fmla="*/ 0 h 527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</a:cxnLst>
                  <a:rect l="l" t="t" r="r" b="b"/>
                  <a:pathLst>
                    <a:path w="608203" h="527124">
                      <a:moveTo>
                        <a:pt x="532049" y="336380"/>
                      </a:moveTo>
                      <a:cubicBezTo>
                        <a:pt x="530758" y="336380"/>
                        <a:pt x="530242" y="336896"/>
                        <a:pt x="530242" y="338184"/>
                      </a:cubicBezTo>
                      <a:lnTo>
                        <a:pt x="530242" y="353392"/>
                      </a:lnTo>
                      <a:cubicBezTo>
                        <a:pt x="530242" y="353650"/>
                        <a:pt x="530500" y="353650"/>
                        <a:pt x="530500" y="353650"/>
                      </a:cubicBezTo>
                      <a:lnTo>
                        <a:pt x="533598" y="353650"/>
                      </a:lnTo>
                      <a:cubicBezTo>
                        <a:pt x="533598" y="353650"/>
                        <a:pt x="533856" y="353650"/>
                        <a:pt x="533856" y="353392"/>
                      </a:cubicBezTo>
                      <a:lnTo>
                        <a:pt x="533598" y="353392"/>
                      </a:lnTo>
                      <a:lnTo>
                        <a:pt x="533598" y="338184"/>
                      </a:lnTo>
                      <a:cubicBezTo>
                        <a:pt x="533598" y="336896"/>
                        <a:pt x="533081" y="336380"/>
                        <a:pt x="532049" y="336380"/>
                      </a:cubicBezTo>
                      <a:close/>
                      <a:moveTo>
                        <a:pt x="379740" y="336380"/>
                      </a:moveTo>
                      <a:cubicBezTo>
                        <a:pt x="378449" y="336380"/>
                        <a:pt x="377933" y="336896"/>
                        <a:pt x="377933" y="338184"/>
                      </a:cubicBezTo>
                      <a:lnTo>
                        <a:pt x="377933" y="353392"/>
                      </a:lnTo>
                      <a:cubicBezTo>
                        <a:pt x="377933" y="353650"/>
                        <a:pt x="378191" y="353650"/>
                        <a:pt x="378191" y="353650"/>
                      </a:cubicBezTo>
                      <a:lnTo>
                        <a:pt x="381289" y="353650"/>
                      </a:lnTo>
                      <a:cubicBezTo>
                        <a:pt x="381289" y="353650"/>
                        <a:pt x="381547" y="353650"/>
                        <a:pt x="381547" y="353392"/>
                      </a:cubicBezTo>
                      <a:lnTo>
                        <a:pt x="381547" y="338184"/>
                      </a:lnTo>
                      <a:cubicBezTo>
                        <a:pt x="381547" y="336896"/>
                        <a:pt x="381031" y="336380"/>
                        <a:pt x="379740" y="336380"/>
                      </a:cubicBezTo>
                      <a:close/>
                      <a:moveTo>
                        <a:pt x="228464" y="336380"/>
                      </a:moveTo>
                      <a:cubicBezTo>
                        <a:pt x="227173" y="336380"/>
                        <a:pt x="226657" y="336896"/>
                        <a:pt x="226657" y="338184"/>
                      </a:cubicBezTo>
                      <a:lnTo>
                        <a:pt x="226657" y="353392"/>
                      </a:lnTo>
                      <a:cubicBezTo>
                        <a:pt x="226657" y="353650"/>
                        <a:pt x="226915" y="353650"/>
                        <a:pt x="226915" y="353650"/>
                      </a:cubicBezTo>
                      <a:lnTo>
                        <a:pt x="230012" y="353650"/>
                      </a:lnTo>
                      <a:cubicBezTo>
                        <a:pt x="230012" y="353650"/>
                        <a:pt x="230271" y="353650"/>
                        <a:pt x="230271" y="353392"/>
                      </a:cubicBezTo>
                      <a:lnTo>
                        <a:pt x="230271" y="338184"/>
                      </a:lnTo>
                      <a:cubicBezTo>
                        <a:pt x="230271" y="336896"/>
                        <a:pt x="229754" y="336380"/>
                        <a:pt x="228464" y="336380"/>
                      </a:cubicBezTo>
                      <a:close/>
                      <a:moveTo>
                        <a:pt x="76154" y="336380"/>
                      </a:moveTo>
                      <a:cubicBezTo>
                        <a:pt x="75122" y="336380"/>
                        <a:pt x="74605" y="336896"/>
                        <a:pt x="74605" y="338184"/>
                      </a:cubicBezTo>
                      <a:lnTo>
                        <a:pt x="74605" y="353392"/>
                      </a:lnTo>
                      <a:cubicBezTo>
                        <a:pt x="74605" y="353650"/>
                        <a:pt x="74605" y="353650"/>
                        <a:pt x="74863" y="353650"/>
                      </a:cubicBezTo>
                      <a:lnTo>
                        <a:pt x="77703" y="353650"/>
                      </a:lnTo>
                      <a:cubicBezTo>
                        <a:pt x="77703" y="353650"/>
                        <a:pt x="77961" y="353650"/>
                        <a:pt x="77961" y="353392"/>
                      </a:cubicBezTo>
                      <a:lnTo>
                        <a:pt x="77961" y="338184"/>
                      </a:lnTo>
                      <a:cubicBezTo>
                        <a:pt x="77961" y="336896"/>
                        <a:pt x="77445" y="336380"/>
                        <a:pt x="76154" y="336380"/>
                      </a:cubicBezTo>
                      <a:close/>
                      <a:moveTo>
                        <a:pt x="385640" y="296446"/>
                      </a:moveTo>
                      <a:lnTo>
                        <a:pt x="385640" y="307253"/>
                      </a:lnTo>
                      <a:cubicBezTo>
                        <a:pt x="385640" y="309054"/>
                        <a:pt x="384867" y="310597"/>
                        <a:pt x="383836" y="311626"/>
                      </a:cubicBezTo>
                      <a:cubicBezTo>
                        <a:pt x="382548" y="312656"/>
                        <a:pt x="381259" y="313170"/>
                        <a:pt x="379713" y="313170"/>
                      </a:cubicBezTo>
                      <a:cubicBezTo>
                        <a:pt x="378166" y="313170"/>
                        <a:pt x="376620" y="312656"/>
                        <a:pt x="375589" y="311626"/>
                      </a:cubicBezTo>
                      <a:cubicBezTo>
                        <a:pt x="374301" y="310597"/>
                        <a:pt x="373785" y="309054"/>
                        <a:pt x="373785" y="307253"/>
                      </a:cubicBezTo>
                      <a:lnTo>
                        <a:pt x="373785" y="304680"/>
                      </a:lnTo>
                      <a:cubicBezTo>
                        <a:pt x="375074" y="303908"/>
                        <a:pt x="376620" y="302879"/>
                        <a:pt x="377909" y="302107"/>
                      </a:cubicBezTo>
                      <a:lnTo>
                        <a:pt x="377909" y="307767"/>
                      </a:lnTo>
                      <a:cubicBezTo>
                        <a:pt x="377909" y="309054"/>
                        <a:pt x="378424" y="309568"/>
                        <a:pt x="379713" y="309568"/>
                      </a:cubicBezTo>
                      <a:cubicBezTo>
                        <a:pt x="381001" y="309568"/>
                        <a:pt x="381517" y="309054"/>
                        <a:pt x="381517" y="307767"/>
                      </a:cubicBezTo>
                      <a:lnTo>
                        <a:pt x="381517" y="299534"/>
                      </a:lnTo>
                      <a:cubicBezTo>
                        <a:pt x="382805" y="298505"/>
                        <a:pt x="384352" y="297475"/>
                        <a:pt x="385640" y="296446"/>
                      </a:cubicBezTo>
                      <a:close/>
                      <a:moveTo>
                        <a:pt x="222493" y="296446"/>
                      </a:moveTo>
                      <a:cubicBezTo>
                        <a:pt x="224049" y="297475"/>
                        <a:pt x="225345" y="298505"/>
                        <a:pt x="226641" y="299534"/>
                      </a:cubicBezTo>
                      <a:lnTo>
                        <a:pt x="226641" y="307767"/>
                      </a:lnTo>
                      <a:cubicBezTo>
                        <a:pt x="226641" y="309054"/>
                        <a:pt x="227419" y="309568"/>
                        <a:pt x="228456" y="309568"/>
                      </a:cubicBezTo>
                      <a:cubicBezTo>
                        <a:pt x="229753" y="309568"/>
                        <a:pt x="230271" y="309054"/>
                        <a:pt x="230271" y="307767"/>
                      </a:cubicBezTo>
                      <a:lnTo>
                        <a:pt x="230271" y="302107"/>
                      </a:lnTo>
                      <a:cubicBezTo>
                        <a:pt x="231567" y="302879"/>
                        <a:pt x="233123" y="303650"/>
                        <a:pt x="234419" y="304680"/>
                      </a:cubicBezTo>
                      <a:lnTo>
                        <a:pt x="234419" y="307253"/>
                      </a:lnTo>
                      <a:cubicBezTo>
                        <a:pt x="234419" y="309054"/>
                        <a:pt x="233901" y="310597"/>
                        <a:pt x="232604" y="311626"/>
                      </a:cubicBezTo>
                      <a:cubicBezTo>
                        <a:pt x="231567" y="312656"/>
                        <a:pt x="230012" y="313170"/>
                        <a:pt x="228456" y="313170"/>
                      </a:cubicBezTo>
                      <a:cubicBezTo>
                        <a:pt x="226901" y="313170"/>
                        <a:pt x="225604" y="312656"/>
                        <a:pt x="224308" y="311626"/>
                      </a:cubicBezTo>
                      <a:cubicBezTo>
                        <a:pt x="223271" y="310597"/>
                        <a:pt x="222493" y="309054"/>
                        <a:pt x="222493" y="307253"/>
                      </a:cubicBezTo>
                      <a:close/>
                      <a:moveTo>
                        <a:pt x="569992" y="290741"/>
                      </a:moveTo>
                      <a:cubicBezTo>
                        <a:pt x="568955" y="290741"/>
                        <a:pt x="568177" y="291256"/>
                        <a:pt x="568177" y="292545"/>
                      </a:cubicBezTo>
                      <a:lnTo>
                        <a:pt x="568177" y="307756"/>
                      </a:lnTo>
                      <a:cubicBezTo>
                        <a:pt x="568177" y="309045"/>
                        <a:pt x="568955" y="309561"/>
                        <a:pt x="569992" y="309561"/>
                      </a:cubicBezTo>
                      <a:cubicBezTo>
                        <a:pt x="571289" y="309561"/>
                        <a:pt x="571807" y="309045"/>
                        <a:pt x="571807" y="307756"/>
                      </a:cubicBezTo>
                      <a:lnTo>
                        <a:pt x="571807" y="292545"/>
                      </a:lnTo>
                      <a:cubicBezTo>
                        <a:pt x="571807" y="291256"/>
                        <a:pt x="571289" y="290741"/>
                        <a:pt x="569992" y="290741"/>
                      </a:cubicBezTo>
                      <a:close/>
                      <a:moveTo>
                        <a:pt x="532028" y="290741"/>
                      </a:moveTo>
                      <a:cubicBezTo>
                        <a:pt x="530732" y="290741"/>
                        <a:pt x="530213" y="291256"/>
                        <a:pt x="530213" y="292545"/>
                      </a:cubicBezTo>
                      <a:lnTo>
                        <a:pt x="530213" y="307756"/>
                      </a:lnTo>
                      <a:cubicBezTo>
                        <a:pt x="530213" y="309045"/>
                        <a:pt x="530732" y="309561"/>
                        <a:pt x="532028" y="309561"/>
                      </a:cubicBezTo>
                      <a:cubicBezTo>
                        <a:pt x="533065" y="309561"/>
                        <a:pt x="533843" y="309045"/>
                        <a:pt x="533843" y="307756"/>
                      </a:cubicBezTo>
                      <a:lnTo>
                        <a:pt x="533843" y="292545"/>
                      </a:lnTo>
                      <a:cubicBezTo>
                        <a:pt x="533843" y="291256"/>
                        <a:pt x="533065" y="290741"/>
                        <a:pt x="532028" y="290741"/>
                      </a:cubicBezTo>
                      <a:close/>
                      <a:moveTo>
                        <a:pt x="493817" y="290741"/>
                      </a:moveTo>
                      <a:cubicBezTo>
                        <a:pt x="492786" y="290741"/>
                        <a:pt x="492013" y="291256"/>
                        <a:pt x="492013" y="292545"/>
                      </a:cubicBezTo>
                      <a:lnTo>
                        <a:pt x="492013" y="307756"/>
                      </a:lnTo>
                      <a:cubicBezTo>
                        <a:pt x="492013" y="309045"/>
                        <a:pt x="492786" y="309561"/>
                        <a:pt x="493817" y="309561"/>
                      </a:cubicBezTo>
                      <a:cubicBezTo>
                        <a:pt x="495105" y="309561"/>
                        <a:pt x="495621" y="309045"/>
                        <a:pt x="495621" y="307756"/>
                      </a:cubicBezTo>
                      <a:lnTo>
                        <a:pt x="495621" y="292545"/>
                      </a:lnTo>
                      <a:cubicBezTo>
                        <a:pt x="495621" y="291256"/>
                        <a:pt x="495105" y="290741"/>
                        <a:pt x="493817" y="290741"/>
                      </a:cubicBezTo>
                      <a:close/>
                      <a:moveTo>
                        <a:pt x="455888" y="290741"/>
                      </a:moveTo>
                      <a:cubicBezTo>
                        <a:pt x="454592" y="290741"/>
                        <a:pt x="454073" y="291256"/>
                        <a:pt x="454073" y="292545"/>
                      </a:cubicBezTo>
                      <a:lnTo>
                        <a:pt x="454073" y="307756"/>
                      </a:lnTo>
                      <a:cubicBezTo>
                        <a:pt x="454073" y="309045"/>
                        <a:pt x="454592" y="309561"/>
                        <a:pt x="455888" y="309561"/>
                      </a:cubicBezTo>
                      <a:cubicBezTo>
                        <a:pt x="456925" y="309561"/>
                        <a:pt x="457703" y="309045"/>
                        <a:pt x="457703" y="307756"/>
                      </a:cubicBezTo>
                      <a:lnTo>
                        <a:pt x="457703" y="292545"/>
                      </a:lnTo>
                      <a:cubicBezTo>
                        <a:pt x="457703" y="291256"/>
                        <a:pt x="456925" y="290741"/>
                        <a:pt x="455888" y="290741"/>
                      </a:cubicBezTo>
                      <a:close/>
                      <a:moveTo>
                        <a:pt x="417689" y="290741"/>
                      </a:moveTo>
                      <a:cubicBezTo>
                        <a:pt x="416660" y="290741"/>
                        <a:pt x="415889" y="291256"/>
                        <a:pt x="415889" y="292545"/>
                      </a:cubicBezTo>
                      <a:lnTo>
                        <a:pt x="415889" y="307756"/>
                      </a:lnTo>
                      <a:cubicBezTo>
                        <a:pt x="415889" y="309045"/>
                        <a:pt x="416660" y="309561"/>
                        <a:pt x="417689" y="309561"/>
                      </a:cubicBezTo>
                      <a:cubicBezTo>
                        <a:pt x="418975" y="309561"/>
                        <a:pt x="419489" y="309045"/>
                        <a:pt x="419489" y="307756"/>
                      </a:cubicBezTo>
                      <a:lnTo>
                        <a:pt x="419489" y="292545"/>
                      </a:lnTo>
                      <a:cubicBezTo>
                        <a:pt x="419489" y="291256"/>
                        <a:pt x="418975" y="290741"/>
                        <a:pt x="417689" y="290741"/>
                      </a:cubicBezTo>
                      <a:close/>
                      <a:moveTo>
                        <a:pt x="190527" y="290741"/>
                      </a:moveTo>
                      <a:cubicBezTo>
                        <a:pt x="189238" y="290741"/>
                        <a:pt x="188723" y="291256"/>
                        <a:pt x="188723" y="292545"/>
                      </a:cubicBezTo>
                      <a:lnTo>
                        <a:pt x="188723" y="307756"/>
                      </a:lnTo>
                      <a:cubicBezTo>
                        <a:pt x="188723" y="309045"/>
                        <a:pt x="189238" y="309561"/>
                        <a:pt x="190527" y="309561"/>
                      </a:cubicBezTo>
                      <a:cubicBezTo>
                        <a:pt x="191815" y="309561"/>
                        <a:pt x="192331" y="309045"/>
                        <a:pt x="192331" y="307756"/>
                      </a:cubicBezTo>
                      <a:lnTo>
                        <a:pt x="192331" y="292545"/>
                      </a:lnTo>
                      <a:cubicBezTo>
                        <a:pt x="192331" y="291256"/>
                        <a:pt x="191815" y="290741"/>
                        <a:pt x="190527" y="290741"/>
                      </a:cubicBezTo>
                      <a:close/>
                      <a:moveTo>
                        <a:pt x="152280" y="290741"/>
                      </a:moveTo>
                      <a:cubicBezTo>
                        <a:pt x="151249" y="290741"/>
                        <a:pt x="150476" y="291256"/>
                        <a:pt x="150476" y="292545"/>
                      </a:cubicBezTo>
                      <a:lnTo>
                        <a:pt x="150476" y="307756"/>
                      </a:lnTo>
                      <a:cubicBezTo>
                        <a:pt x="150476" y="309045"/>
                        <a:pt x="151249" y="309561"/>
                        <a:pt x="152280" y="309561"/>
                      </a:cubicBezTo>
                      <a:cubicBezTo>
                        <a:pt x="153569" y="309561"/>
                        <a:pt x="154084" y="309045"/>
                        <a:pt x="154084" y="307756"/>
                      </a:cubicBezTo>
                      <a:lnTo>
                        <a:pt x="154084" y="292545"/>
                      </a:lnTo>
                      <a:cubicBezTo>
                        <a:pt x="154084" y="291256"/>
                        <a:pt x="153569" y="290741"/>
                        <a:pt x="152280" y="290741"/>
                      </a:cubicBezTo>
                      <a:close/>
                      <a:moveTo>
                        <a:pt x="114351" y="290741"/>
                      </a:moveTo>
                      <a:cubicBezTo>
                        <a:pt x="113054" y="290741"/>
                        <a:pt x="112536" y="291256"/>
                        <a:pt x="112536" y="292545"/>
                      </a:cubicBezTo>
                      <a:lnTo>
                        <a:pt x="112536" y="307756"/>
                      </a:lnTo>
                      <a:cubicBezTo>
                        <a:pt x="112536" y="309045"/>
                        <a:pt x="113054" y="309561"/>
                        <a:pt x="114351" y="309561"/>
                      </a:cubicBezTo>
                      <a:cubicBezTo>
                        <a:pt x="115388" y="309561"/>
                        <a:pt x="116166" y="309045"/>
                        <a:pt x="116166" y="307756"/>
                      </a:cubicBezTo>
                      <a:lnTo>
                        <a:pt x="116166" y="292545"/>
                      </a:lnTo>
                      <a:cubicBezTo>
                        <a:pt x="116166" y="291256"/>
                        <a:pt x="115388" y="290741"/>
                        <a:pt x="114351" y="290741"/>
                      </a:cubicBezTo>
                      <a:close/>
                      <a:moveTo>
                        <a:pt x="76410" y="290741"/>
                      </a:moveTo>
                      <a:cubicBezTo>
                        <a:pt x="75124" y="290741"/>
                        <a:pt x="74610" y="291256"/>
                        <a:pt x="74610" y="292545"/>
                      </a:cubicBezTo>
                      <a:lnTo>
                        <a:pt x="74610" y="307756"/>
                      </a:lnTo>
                      <a:cubicBezTo>
                        <a:pt x="74610" y="309045"/>
                        <a:pt x="75124" y="309561"/>
                        <a:pt x="76410" y="309561"/>
                      </a:cubicBezTo>
                      <a:cubicBezTo>
                        <a:pt x="77439" y="309561"/>
                        <a:pt x="77953" y="309045"/>
                        <a:pt x="77953" y="307756"/>
                      </a:cubicBezTo>
                      <a:lnTo>
                        <a:pt x="77953" y="292545"/>
                      </a:lnTo>
                      <a:cubicBezTo>
                        <a:pt x="77953" y="291256"/>
                        <a:pt x="77439" y="290741"/>
                        <a:pt x="76410" y="290741"/>
                      </a:cubicBezTo>
                      <a:close/>
                      <a:moveTo>
                        <a:pt x="38211" y="290741"/>
                      </a:moveTo>
                      <a:cubicBezTo>
                        <a:pt x="36914" y="290741"/>
                        <a:pt x="36396" y="291256"/>
                        <a:pt x="36396" y="292545"/>
                      </a:cubicBezTo>
                      <a:lnTo>
                        <a:pt x="36396" y="307756"/>
                      </a:lnTo>
                      <a:cubicBezTo>
                        <a:pt x="36396" y="309045"/>
                        <a:pt x="37174" y="309561"/>
                        <a:pt x="38211" y="309561"/>
                      </a:cubicBezTo>
                      <a:cubicBezTo>
                        <a:pt x="39507" y="309561"/>
                        <a:pt x="40026" y="309045"/>
                        <a:pt x="40026" y="307756"/>
                      </a:cubicBezTo>
                      <a:lnTo>
                        <a:pt x="40026" y="292545"/>
                      </a:lnTo>
                      <a:cubicBezTo>
                        <a:pt x="40026" y="291256"/>
                        <a:pt x="39507" y="290741"/>
                        <a:pt x="38211" y="290741"/>
                      </a:cubicBezTo>
                      <a:close/>
                      <a:moveTo>
                        <a:pt x="569992" y="287131"/>
                      </a:moveTo>
                      <a:cubicBezTo>
                        <a:pt x="571548" y="287131"/>
                        <a:pt x="572844" y="287647"/>
                        <a:pt x="574140" y="288678"/>
                      </a:cubicBezTo>
                      <a:cubicBezTo>
                        <a:pt x="575437" y="289967"/>
                        <a:pt x="575955" y="291256"/>
                        <a:pt x="575955" y="293319"/>
                      </a:cubicBezTo>
                      <a:lnTo>
                        <a:pt x="575955" y="307241"/>
                      </a:lnTo>
                      <a:cubicBezTo>
                        <a:pt x="575955" y="309045"/>
                        <a:pt x="575437" y="310592"/>
                        <a:pt x="574140" y="311623"/>
                      </a:cubicBezTo>
                      <a:cubicBezTo>
                        <a:pt x="573103" y="312655"/>
                        <a:pt x="571548" y="313170"/>
                        <a:pt x="569992" y="313170"/>
                      </a:cubicBezTo>
                      <a:cubicBezTo>
                        <a:pt x="568437" y="313170"/>
                        <a:pt x="567140" y="312655"/>
                        <a:pt x="565844" y="311623"/>
                      </a:cubicBezTo>
                      <a:cubicBezTo>
                        <a:pt x="564807" y="310592"/>
                        <a:pt x="564029" y="309045"/>
                        <a:pt x="564029" y="307241"/>
                      </a:cubicBezTo>
                      <a:lnTo>
                        <a:pt x="564029" y="293319"/>
                      </a:lnTo>
                      <a:cubicBezTo>
                        <a:pt x="564029" y="291256"/>
                        <a:pt x="564807" y="289967"/>
                        <a:pt x="565844" y="288678"/>
                      </a:cubicBezTo>
                      <a:cubicBezTo>
                        <a:pt x="567140" y="287647"/>
                        <a:pt x="568437" y="287131"/>
                        <a:pt x="569992" y="287131"/>
                      </a:cubicBezTo>
                      <a:close/>
                      <a:moveTo>
                        <a:pt x="532028" y="287131"/>
                      </a:moveTo>
                      <a:cubicBezTo>
                        <a:pt x="533584" y="287131"/>
                        <a:pt x="534880" y="287647"/>
                        <a:pt x="536176" y="288678"/>
                      </a:cubicBezTo>
                      <a:cubicBezTo>
                        <a:pt x="537213" y="289967"/>
                        <a:pt x="537991" y="291256"/>
                        <a:pt x="537991" y="293319"/>
                      </a:cubicBezTo>
                      <a:lnTo>
                        <a:pt x="537991" y="307241"/>
                      </a:lnTo>
                      <a:cubicBezTo>
                        <a:pt x="537991" y="309045"/>
                        <a:pt x="537213" y="310592"/>
                        <a:pt x="536176" y="311623"/>
                      </a:cubicBezTo>
                      <a:cubicBezTo>
                        <a:pt x="534880" y="312655"/>
                        <a:pt x="533584" y="313170"/>
                        <a:pt x="532028" y="313170"/>
                      </a:cubicBezTo>
                      <a:cubicBezTo>
                        <a:pt x="530473" y="313170"/>
                        <a:pt x="528917" y="312655"/>
                        <a:pt x="527880" y="311623"/>
                      </a:cubicBezTo>
                      <a:cubicBezTo>
                        <a:pt x="526584" y="310592"/>
                        <a:pt x="526065" y="309045"/>
                        <a:pt x="526065" y="307241"/>
                      </a:cubicBezTo>
                      <a:lnTo>
                        <a:pt x="526065" y="293319"/>
                      </a:lnTo>
                      <a:cubicBezTo>
                        <a:pt x="526065" y="291256"/>
                        <a:pt x="526584" y="289967"/>
                        <a:pt x="527880" y="288678"/>
                      </a:cubicBezTo>
                      <a:cubicBezTo>
                        <a:pt x="528917" y="287647"/>
                        <a:pt x="530473" y="287131"/>
                        <a:pt x="532028" y="287131"/>
                      </a:cubicBezTo>
                      <a:close/>
                      <a:moveTo>
                        <a:pt x="493817" y="287131"/>
                      </a:moveTo>
                      <a:cubicBezTo>
                        <a:pt x="495363" y="287131"/>
                        <a:pt x="496909" y="287647"/>
                        <a:pt x="497940" y="288678"/>
                      </a:cubicBezTo>
                      <a:cubicBezTo>
                        <a:pt x="499229" y="289967"/>
                        <a:pt x="499744" y="291256"/>
                        <a:pt x="499744" y="293319"/>
                      </a:cubicBezTo>
                      <a:lnTo>
                        <a:pt x="499744" y="307241"/>
                      </a:lnTo>
                      <a:cubicBezTo>
                        <a:pt x="499744" y="309045"/>
                        <a:pt x="499229" y="310592"/>
                        <a:pt x="497940" y="311623"/>
                      </a:cubicBezTo>
                      <a:cubicBezTo>
                        <a:pt x="496909" y="312655"/>
                        <a:pt x="495363" y="313170"/>
                        <a:pt x="493817" y="313170"/>
                      </a:cubicBezTo>
                      <a:cubicBezTo>
                        <a:pt x="492270" y="313170"/>
                        <a:pt x="490982" y="312655"/>
                        <a:pt x="489693" y="311623"/>
                      </a:cubicBezTo>
                      <a:cubicBezTo>
                        <a:pt x="488662" y="310592"/>
                        <a:pt x="487889" y="309045"/>
                        <a:pt x="487889" y="307241"/>
                      </a:cubicBezTo>
                      <a:lnTo>
                        <a:pt x="487889" y="293319"/>
                      </a:lnTo>
                      <a:cubicBezTo>
                        <a:pt x="487889" y="291256"/>
                        <a:pt x="488662" y="289967"/>
                        <a:pt x="489693" y="288678"/>
                      </a:cubicBezTo>
                      <a:cubicBezTo>
                        <a:pt x="490982" y="287647"/>
                        <a:pt x="492270" y="287131"/>
                        <a:pt x="493817" y="287131"/>
                      </a:cubicBezTo>
                      <a:close/>
                      <a:moveTo>
                        <a:pt x="455888" y="287131"/>
                      </a:moveTo>
                      <a:cubicBezTo>
                        <a:pt x="457444" y="287131"/>
                        <a:pt x="458740" y="287647"/>
                        <a:pt x="460036" y="288678"/>
                      </a:cubicBezTo>
                      <a:cubicBezTo>
                        <a:pt x="461073" y="289967"/>
                        <a:pt x="461851" y="291256"/>
                        <a:pt x="461851" y="293319"/>
                      </a:cubicBezTo>
                      <a:lnTo>
                        <a:pt x="461851" y="307241"/>
                      </a:lnTo>
                      <a:cubicBezTo>
                        <a:pt x="461851" y="309045"/>
                        <a:pt x="461073" y="310592"/>
                        <a:pt x="460036" y="311623"/>
                      </a:cubicBezTo>
                      <a:cubicBezTo>
                        <a:pt x="458740" y="312655"/>
                        <a:pt x="457444" y="313170"/>
                        <a:pt x="455888" y="313170"/>
                      </a:cubicBezTo>
                      <a:cubicBezTo>
                        <a:pt x="454333" y="313170"/>
                        <a:pt x="452777" y="312655"/>
                        <a:pt x="451740" y="311623"/>
                      </a:cubicBezTo>
                      <a:cubicBezTo>
                        <a:pt x="450444" y="310592"/>
                        <a:pt x="449925" y="309045"/>
                        <a:pt x="449925" y="307241"/>
                      </a:cubicBezTo>
                      <a:lnTo>
                        <a:pt x="449925" y="293319"/>
                      </a:lnTo>
                      <a:cubicBezTo>
                        <a:pt x="449925" y="291256"/>
                        <a:pt x="450444" y="289967"/>
                        <a:pt x="451740" y="288678"/>
                      </a:cubicBezTo>
                      <a:cubicBezTo>
                        <a:pt x="452777" y="287647"/>
                        <a:pt x="454333" y="287131"/>
                        <a:pt x="455888" y="287131"/>
                      </a:cubicBezTo>
                      <a:close/>
                      <a:moveTo>
                        <a:pt x="417689" y="287131"/>
                      </a:moveTo>
                      <a:cubicBezTo>
                        <a:pt x="419232" y="287131"/>
                        <a:pt x="420775" y="287647"/>
                        <a:pt x="421804" y="288678"/>
                      </a:cubicBezTo>
                      <a:cubicBezTo>
                        <a:pt x="423090" y="289967"/>
                        <a:pt x="423604" y="291256"/>
                        <a:pt x="423604" y="293319"/>
                      </a:cubicBezTo>
                      <a:lnTo>
                        <a:pt x="423604" y="307241"/>
                      </a:lnTo>
                      <a:cubicBezTo>
                        <a:pt x="423604" y="309045"/>
                        <a:pt x="423090" y="310592"/>
                        <a:pt x="421804" y="311623"/>
                      </a:cubicBezTo>
                      <a:cubicBezTo>
                        <a:pt x="420775" y="312655"/>
                        <a:pt x="419232" y="313170"/>
                        <a:pt x="417689" y="313170"/>
                      </a:cubicBezTo>
                      <a:cubicBezTo>
                        <a:pt x="416146" y="313170"/>
                        <a:pt x="414860" y="312655"/>
                        <a:pt x="413574" y="311623"/>
                      </a:cubicBezTo>
                      <a:cubicBezTo>
                        <a:pt x="412546" y="310592"/>
                        <a:pt x="412031" y="309045"/>
                        <a:pt x="412031" y="307241"/>
                      </a:cubicBezTo>
                      <a:lnTo>
                        <a:pt x="412031" y="293319"/>
                      </a:lnTo>
                      <a:cubicBezTo>
                        <a:pt x="412031" y="291256"/>
                        <a:pt x="412546" y="289967"/>
                        <a:pt x="413574" y="288678"/>
                      </a:cubicBezTo>
                      <a:cubicBezTo>
                        <a:pt x="414860" y="287647"/>
                        <a:pt x="416146" y="287131"/>
                        <a:pt x="417689" y="287131"/>
                      </a:cubicBezTo>
                      <a:close/>
                      <a:moveTo>
                        <a:pt x="190527" y="287131"/>
                      </a:moveTo>
                      <a:cubicBezTo>
                        <a:pt x="192073" y="287131"/>
                        <a:pt x="193362" y="287647"/>
                        <a:pt x="194650" y="288678"/>
                      </a:cubicBezTo>
                      <a:cubicBezTo>
                        <a:pt x="195681" y="289967"/>
                        <a:pt x="196454" y="291256"/>
                        <a:pt x="196454" y="293319"/>
                      </a:cubicBezTo>
                      <a:lnTo>
                        <a:pt x="196454" y="307241"/>
                      </a:lnTo>
                      <a:cubicBezTo>
                        <a:pt x="196454" y="309045"/>
                        <a:pt x="195681" y="310592"/>
                        <a:pt x="194650" y="311623"/>
                      </a:cubicBezTo>
                      <a:cubicBezTo>
                        <a:pt x="193362" y="312655"/>
                        <a:pt x="192073" y="313170"/>
                        <a:pt x="190527" y="313170"/>
                      </a:cubicBezTo>
                      <a:cubicBezTo>
                        <a:pt x="188980" y="313170"/>
                        <a:pt x="187434" y="312655"/>
                        <a:pt x="186403" y="311623"/>
                      </a:cubicBezTo>
                      <a:cubicBezTo>
                        <a:pt x="185115" y="310592"/>
                        <a:pt x="184599" y="309045"/>
                        <a:pt x="184599" y="307241"/>
                      </a:cubicBezTo>
                      <a:lnTo>
                        <a:pt x="184599" y="293319"/>
                      </a:lnTo>
                      <a:cubicBezTo>
                        <a:pt x="184599" y="291256"/>
                        <a:pt x="185115" y="289967"/>
                        <a:pt x="186403" y="288678"/>
                      </a:cubicBezTo>
                      <a:cubicBezTo>
                        <a:pt x="187434" y="287647"/>
                        <a:pt x="188980" y="287131"/>
                        <a:pt x="190527" y="287131"/>
                      </a:cubicBezTo>
                      <a:close/>
                      <a:moveTo>
                        <a:pt x="152280" y="287131"/>
                      </a:moveTo>
                      <a:cubicBezTo>
                        <a:pt x="153827" y="287131"/>
                        <a:pt x="155373" y="287647"/>
                        <a:pt x="156404" y="288678"/>
                      </a:cubicBezTo>
                      <a:cubicBezTo>
                        <a:pt x="157692" y="289967"/>
                        <a:pt x="158208" y="291256"/>
                        <a:pt x="158208" y="293319"/>
                      </a:cubicBezTo>
                      <a:lnTo>
                        <a:pt x="158208" y="307241"/>
                      </a:lnTo>
                      <a:cubicBezTo>
                        <a:pt x="158208" y="309045"/>
                        <a:pt x="157692" y="310592"/>
                        <a:pt x="156404" y="311623"/>
                      </a:cubicBezTo>
                      <a:cubicBezTo>
                        <a:pt x="155373" y="312655"/>
                        <a:pt x="153827" y="313170"/>
                        <a:pt x="152280" y="313170"/>
                      </a:cubicBezTo>
                      <a:cubicBezTo>
                        <a:pt x="150734" y="313170"/>
                        <a:pt x="149445" y="312655"/>
                        <a:pt x="148157" y="311623"/>
                      </a:cubicBezTo>
                      <a:cubicBezTo>
                        <a:pt x="147126" y="310592"/>
                        <a:pt x="146353" y="309045"/>
                        <a:pt x="146353" y="307241"/>
                      </a:cubicBezTo>
                      <a:lnTo>
                        <a:pt x="146353" y="293319"/>
                      </a:lnTo>
                      <a:cubicBezTo>
                        <a:pt x="146353" y="291256"/>
                        <a:pt x="147126" y="289967"/>
                        <a:pt x="148157" y="288678"/>
                      </a:cubicBezTo>
                      <a:cubicBezTo>
                        <a:pt x="149445" y="287647"/>
                        <a:pt x="150734" y="287131"/>
                        <a:pt x="152280" y="287131"/>
                      </a:cubicBezTo>
                      <a:close/>
                      <a:moveTo>
                        <a:pt x="114351" y="287131"/>
                      </a:moveTo>
                      <a:cubicBezTo>
                        <a:pt x="115906" y="287131"/>
                        <a:pt x="117203" y="287647"/>
                        <a:pt x="118499" y="288678"/>
                      </a:cubicBezTo>
                      <a:cubicBezTo>
                        <a:pt x="119795" y="289967"/>
                        <a:pt x="120314" y="291256"/>
                        <a:pt x="120314" y="293319"/>
                      </a:cubicBezTo>
                      <a:lnTo>
                        <a:pt x="120314" y="307241"/>
                      </a:lnTo>
                      <a:cubicBezTo>
                        <a:pt x="120314" y="309045"/>
                        <a:pt x="119536" y="310592"/>
                        <a:pt x="118499" y="311623"/>
                      </a:cubicBezTo>
                      <a:cubicBezTo>
                        <a:pt x="117203" y="312655"/>
                        <a:pt x="115906" y="313170"/>
                        <a:pt x="114351" y="313170"/>
                      </a:cubicBezTo>
                      <a:cubicBezTo>
                        <a:pt x="112795" y="313170"/>
                        <a:pt x="111240" y="312655"/>
                        <a:pt x="110203" y="311623"/>
                      </a:cubicBezTo>
                      <a:cubicBezTo>
                        <a:pt x="108906" y="310592"/>
                        <a:pt x="108388" y="309045"/>
                        <a:pt x="108388" y="307241"/>
                      </a:cubicBezTo>
                      <a:lnTo>
                        <a:pt x="108388" y="293319"/>
                      </a:lnTo>
                      <a:cubicBezTo>
                        <a:pt x="108388" y="291256"/>
                        <a:pt x="108906" y="289967"/>
                        <a:pt x="110203" y="288678"/>
                      </a:cubicBezTo>
                      <a:cubicBezTo>
                        <a:pt x="111240" y="287647"/>
                        <a:pt x="112795" y="287131"/>
                        <a:pt x="114351" y="287131"/>
                      </a:cubicBezTo>
                      <a:close/>
                      <a:moveTo>
                        <a:pt x="76410" y="287131"/>
                      </a:moveTo>
                      <a:cubicBezTo>
                        <a:pt x="77953" y="287131"/>
                        <a:pt x="79239" y="287647"/>
                        <a:pt x="80268" y="288678"/>
                      </a:cubicBezTo>
                      <a:cubicBezTo>
                        <a:pt x="81553" y="289967"/>
                        <a:pt x="82068" y="291256"/>
                        <a:pt x="82068" y="293319"/>
                      </a:cubicBezTo>
                      <a:lnTo>
                        <a:pt x="82068" y="307241"/>
                      </a:lnTo>
                      <a:cubicBezTo>
                        <a:pt x="82068" y="309045"/>
                        <a:pt x="81553" y="310592"/>
                        <a:pt x="80268" y="311623"/>
                      </a:cubicBezTo>
                      <a:cubicBezTo>
                        <a:pt x="79239" y="312655"/>
                        <a:pt x="77953" y="313170"/>
                        <a:pt x="76410" y="313170"/>
                      </a:cubicBezTo>
                      <a:cubicBezTo>
                        <a:pt x="74610" y="313170"/>
                        <a:pt x="73324" y="312655"/>
                        <a:pt x="72038" y="311623"/>
                      </a:cubicBezTo>
                      <a:cubicBezTo>
                        <a:pt x="71009" y="310592"/>
                        <a:pt x="70495" y="309045"/>
                        <a:pt x="70495" y="307241"/>
                      </a:cubicBezTo>
                      <a:lnTo>
                        <a:pt x="70495" y="293319"/>
                      </a:lnTo>
                      <a:cubicBezTo>
                        <a:pt x="70495" y="291256"/>
                        <a:pt x="71009" y="289967"/>
                        <a:pt x="72038" y="288678"/>
                      </a:cubicBezTo>
                      <a:cubicBezTo>
                        <a:pt x="73324" y="287647"/>
                        <a:pt x="74610" y="287131"/>
                        <a:pt x="76410" y="287131"/>
                      </a:cubicBezTo>
                      <a:close/>
                      <a:moveTo>
                        <a:pt x="38211" y="287131"/>
                      </a:moveTo>
                      <a:cubicBezTo>
                        <a:pt x="39766" y="287131"/>
                        <a:pt x="41063" y="287647"/>
                        <a:pt x="42359" y="288678"/>
                      </a:cubicBezTo>
                      <a:cubicBezTo>
                        <a:pt x="43655" y="289967"/>
                        <a:pt x="44174" y="291256"/>
                        <a:pt x="44174" y="293319"/>
                      </a:cubicBezTo>
                      <a:lnTo>
                        <a:pt x="44174" y="307241"/>
                      </a:lnTo>
                      <a:cubicBezTo>
                        <a:pt x="44174" y="309045"/>
                        <a:pt x="43655" y="310592"/>
                        <a:pt x="42359" y="311623"/>
                      </a:cubicBezTo>
                      <a:cubicBezTo>
                        <a:pt x="41063" y="312655"/>
                        <a:pt x="39766" y="313170"/>
                        <a:pt x="38211" y="313170"/>
                      </a:cubicBezTo>
                      <a:cubicBezTo>
                        <a:pt x="36655" y="313170"/>
                        <a:pt x="35359" y="312655"/>
                        <a:pt x="34063" y="311623"/>
                      </a:cubicBezTo>
                      <a:cubicBezTo>
                        <a:pt x="33026" y="310592"/>
                        <a:pt x="32248" y="309045"/>
                        <a:pt x="32248" y="307241"/>
                      </a:cubicBezTo>
                      <a:lnTo>
                        <a:pt x="32248" y="293319"/>
                      </a:lnTo>
                      <a:cubicBezTo>
                        <a:pt x="32248" y="291256"/>
                        <a:pt x="33026" y="289967"/>
                        <a:pt x="34063" y="288678"/>
                      </a:cubicBezTo>
                      <a:cubicBezTo>
                        <a:pt x="35359" y="287647"/>
                        <a:pt x="36655" y="287131"/>
                        <a:pt x="38211" y="287131"/>
                      </a:cubicBezTo>
                      <a:close/>
                      <a:moveTo>
                        <a:pt x="184599" y="247473"/>
                      </a:moveTo>
                      <a:cubicBezTo>
                        <a:pt x="185884" y="250309"/>
                        <a:pt x="187168" y="253146"/>
                        <a:pt x="188710" y="255724"/>
                      </a:cubicBezTo>
                      <a:lnTo>
                        <a:pt x="188710" y="262170"/>
                      </a:lnTo>
                      <a:cubicBezTo>
                        <a:pt x="188710" y="263459"/>
                        <a:pt x="189224" y="263975"/>
                        <a:pt x="190508" y="263975"/>
                      </a:cubicBezTo>
                      <a:cubicBezTo>
                        <a:pt x="191536" y="263975"/>
                        <a:pt x="192307" y="263459"/>
                        <a:pt x="192307" y="262170"/>
                      </a:cubicBezTo>
                      <a:lnTo>
                        <a:pt x="192307" y="261912"/>
                      </a:lnTo>
                      <a:cubicBezTo>
                        <a:pt x="193078" y="263201"/>
                        <a:pt x="193848" y="264490"/>
                        <a:pt x="194619" y="265779"/>
                      </a:cubicBezTo>
                      <a:cubicBezTo>
                        <a:pt x="194619" y="265779"/>
                        <a:pt x="194619" y="266037"/>
                        <a:pt x="194619" y="266037"/>
                      </a:cubicBezTo>
                      <a:cubicBezTo>
                        <a:pt x="193335" y="267069"/>
                        <a:pt x="192050" y="267584"/>
                        <a:pt x="190508" y="267584"/>
                      </a:cubicBezTo>
                      <a:cubicBezTo>
                        <a:pt x="188967" y="267584"/>
                        <a:pt x="187425" y="267069"/>
                        <a:pt x="186398" y="266037"/>
                      </a:cubicBezTo>
                      <a:cubicBezTo>
                        <a:pt x="185113" y="265006"/>
                        <a:pt x="184599" y="263459"/>
                        <a:pt x="184599" y="261654"/>
                      </a:cubicBezTo>
                      <a:lnTo>
                        <a:pt x="184599" y="247731"/>
                      </a:lnTo>
                      <a:cubicBezTo>
                        <a:pt x="184599" y="247731"/>
                        <a:pt x="184599" y="247473"/>
                        <a:pt x="184599" y="247473"/>
                      </a:cubicBezTo>
                      <a:close/>
                      <a:moveTo>
                        <a:pt x="569992" y="245156"/>
                      </a:moveTo>
                      <a:cubicBezTo>
                        <a:pt x="568955" y="245156"/>
                        <a:pt x="568177" y="245671"/>
                        <a:pt x="568177" y="246960"/>
                      </a:cubicBezTo>
                      <a:lnTo>
                        <a:pt x="568177" y="262429"/>
                      </a:lnTo>
                      <a:cubicBezTo>
                        <a:pt x="568177" y="263460"/>
                        <a:pt x="568955" y="263976"/>
                        <a:pt x="569992" y="263976"/>
                      </a:cubicBezTo>
                      <a:cubicBezTo>
                        <a:pt x="571289" y="263976"/>
                        <a:pt x="571807" y="263460"/>
                        <a:pt x="571807" y="262429"/>
                      </a:cubicBezTo>
                      <a:lnTo>
                        <a:pt x="571807" y="246960"/>
                      </a:lnTo>
                      <a:cubicBezTo>
                        <a:pt x="571807" y="245671"/>
                        <a:pt x="571289" y="245156"/>
                        <a:pt x="569992" y="245156"/>
                      </a:cubicBezTo>
                      <a:close/>
                      <a:moveTo>
                        <a:pt x="493817" y="245156"/>
                      </a:moveTo>
                      <a:cubicBezTo>
                        <a:pt x="492786" y="245156"/>
                        <a:pt x="492013" y="245671"/>
                        <a:pt x="492013" y="246960"/>
                      </a:cubicBezTo>
                      <a:lnTo>
                        <a:pt x="492013" y="262429"/>
                      </a:lnTo>
                      <a:cubicBezTo>
                        <a:pt x="492013" y="263460"/>
                        <a:pt x="492786" y="263976"/>
                        <a:pt x="493817" y="263976"/>
                      </a:cubicBezTo>
                      <a:cubicBezTo>
                        <a:pt x="495105" y="263976"/>
                        <a:pt x="495621" y="263460"/>
                        <a:pt x="495621" y="262429"/>
                      </a:cubicBezTo>
                      <a:lnTo>
                        <a:pt x="495621" y="246960"/>
                      </a:lnTo>
                      <a:cubicBezTo>
                        <a:pt x="495621" y="245671"/>
                        <a:pt x="495105" y="245156"/>
                        <a:pt x="493817" y="245156"/>
                      </a:cubicBezTo>
                      <a:close/>
                      <a:moveTo>
                        <a:pt x="455888" y="245156"/>
                      </a:moveTo>
                      <a:cubicBezTo>
                        <a:pt x="454592" y="245156"/>
                        <a:pt x="454073" y="245671"/>
                        <a:pt x="454073" y="246960"/>
                      </a:cubicBezTo>
                      <a:lnTo>
                        <a:pt x="454073" y="262429"/>
                      </a:lnTo>
                      <a:cubicBezTo>
                        <a:pt x="454073" y="263460"/>
                        <a:pt x="454592" y="263976"/>
                        <a:pt x="455888" y="263976"/>
                      </a:cubicBezTo>
                      <a:cubicBezTo>
                        <a:pt x="456925" y="263976"/>
                        <a:pt x="457703" y="263460"/>
                        <a:pt x="457703" y="262429"/>
                      </a:cubicBezTo>
                      <a:lnTo>
                        <a:pt x="457703" y="246960"/>
                      </a:lnTo>
                      <a:cubicBezTo>
                        <a:pt x="457703" y="245671"/>
                        <a:pt x="456925" y="245156"/>
                        <a:pt x="455888" y="245156"/>
                      </a:cubicBezTo>
                      <a:close/>
                      <a:moveTo>
                        <a:pt x="152280" y="245156"/>
                      </a:moveTo>
                      <a:cubicBezTo>
                        <a:pt x="151249" y="245156"/>
                        <a:pt x="150476" y="245671"/>
                        <a:pt x="150476" y="246960"/>
                      </a:cubicBezTo>
                      <a:lnTo>
                        <a:pt x="150476" y="262429"/>
                      </a:lnTo>
                      <a:cubicBezTo>
                        <a:pt x="150476" y="263460"/>
                        <a:pt x="151249" y="263976"/>
                        <a:pt x="152280" y="263976"/>
                      </a:cubicBezTo>
                      <a:cubicBezTo>
                        <a:pt x="153569" y="263976"/>
                        <a:pt x="154084" y="263460"/>
                        <a:pt x="154084" y="262429"/>
                      </a:cubicBezTo>
                      <a:lnTo>
                        <a:pt x="154084" y="246960"/>
                      </a:lnTo>
                      <a:cubicBezTo>
                        <a:pt x="154084" y="245671"/>
                        <a:pt x="153569" y="245156"/>
                        <a:pt x="152280" y="245156"/>
                      </a:cubicBezTo>
                      <a:close/>
                      <a:moveTo>
                        <a:pt x="114351" y="245156"/>
                      </a:moveTo>
                      <a:cubicBezTo>
                        <a:pt x="113054" y="245156"/>
                        <a:pt x="112536" y="245671"/>
                        <a:pt x="112536" y="246960"/>
                      </a:cubicBezTo>
                      <a:lnTo>
                        <a:pt x="112536" y="262429"/>
                      </a:lnTo>
                      <a:cubicBezTo>
                        <a:pt x="112536" y="263460"/>
                        <a:pt x="113054" y="263976"/>
                        <a:pt x="114351" y="263976"/>
                      </a:cubicBezTo>
                      <a:cubicBezTo>
                        <a:pt x="115388" y="263976"/>
                        <a:pt x="116166" y="263460"/>
                        <a:pt x="116166" y="262429"/>
                      </a:cubicBezTo>
                      <a:lnTo>
                        <a:pt x="116166" y="246960"/>
                      </a:lnTo>
                      <a:cubicBezTo>
                        <a:pt x="116166" y="245671"/>
                        <a:pt x="115388" y="245156"/>
                        <a:pt x="114351" y="245156"/>
                      </a:cubicBezTo>
                      <a:close/>
                      <a:moveTo>
                        <a:pt x="38211" y="245156"/>
                      </a:moveTo>
                      <a:cubicBezTo>
                        <a:pt x="36914" y="245156"/>
                        <a:pt x="36396" y="245671"/>
                        <a:pt x="36396" y="246960"/>
                      </a:cubicBezTo>
                      <a:lnTo>
                        <a:pt x="36396" y="262429"/>
                      </a:lnTo>
                      <a:cubicBezTo>
                        <a:pt x="36396" y="263460"/>
                        <a:pt x="37174" y="263976"/>
                        <a:pt x="38211" y="263976"/>
                      </a:cubicBezTo>
                      <a:cubicBezTo>
                        <a:pt x="39507" y="263976"/>
                        <a:pt x="40026" y="263460"/>
                        <a:pt x="40026" y="262429"/>
                      </a:cubicBezTo>
                      <a:lnTo>
                        <a:pt x="40026" y="246960"/>
                      </a:lnTo>
                      <a:cubicBezTo>
                        <a:pt x="40026" y="245671"/>
                        <a:pt x="39507" y="245156"/>
                        <a:pt x="38211" y="245156"/>
                      </a:cubicBezTo>
                      <a:close/>
                      <a:moveTo>
                        <a:pt x="569992" y="241546"/>
                      </a:moveTo>
                      <a:cubicBezTo>
                        <a:pt x="571548" y="241546"/>
                        <a:pt x="572844" y="242320"/>
                        <a:pt x="574140" y="243351"/>
                      </a:cubicBezTo>
                      <a:cubicBezTo>
                        <a:pt x="575437" y="244382"/>
                        <a:pt x="575955" y="245671"/>
                        <a:pt x="575955" y="247734"/>
                      </a:cubicBezTo>
                      <a:lnTo>
                        <a:pt x="575955" y="261656"/>
                      </a:lnTo>
                      <a:cubicBezTo>
                        <a:pt x="575955" y="263460"/>
                        <a:pt x="575437" y="265007"/>
                        <a:pt x="574140" y="266038"/>
                      </a:cubicBezTo>
                      <a:cubicBezTo>
                        <a:pt x="573103" y="267070"/>
                        <a:pt x="571548" y="267585"/>
                        <a:pt x="569992" y="267585"/>
                      </a:cubicBezTo>
                      <a:cubicBezTo>
                        <a:pt x="568437" y="267585"/>
                        <a:pt x="567140" y="267070"/>
                        <a:pt x="565844" y="266038"/>
                      </a:cubicBezTo>
                      <a:cubicBezTo>
                        <a:pt x="564807" y="265007"/>
                        <a:pt x="564029" y="263460"/>
                        <a:pt x="564029" y="261656"/>
                      </a:cubicBezTo>
                      <a:lnTo>
                        <a:pt x="564029" y="247734"/>
                      </a:lnTo>
                      <a:cubicBezTo>
                        <a:pt x="564029" y="245671"/>
                        <a:pt x="564807" y="244382"/>
                        <a:pt x="565844" y="243351"/>
                      </a:cubicBezTo>
                      <a:cubicBezTo>
                        <a:pt x="567140" y="242320"/>
                        <a:pt x="568437" y="241546"/>
                        <a:pt x="569992" y="241546"/>
                      </a:cubicBezTo>
                      <a:close/>
                      <a:moveTo>
                        <a:pt x="529946" y="241546"/>
                      </a:moveTo>
                      <a:lnTo>
                        <a:pt x="534109" y="241546"/>
                      </a:lnTo>
                      <a:lnTo>
                        <a:pt x="534109" y="267585"/>
                      </a:lnTo>
                      <a:lnTo>
                        <a:pt x="529946" y="267585"/>
                      </a:lnTo>
                      <a:close/>
                      <a:moveTo>
                        <a:pt x="493817" y="241546"/>
                      </a:moveTo>
                      <a:cubicBezTo>
                        <a:pt x="495363" y="241546"/>
                        <a:pt x="496909" y="242320"/>
                        <a:pt x="497940" y="243351"/>
                      </a:cubicBezTo>
                      <a:cubicBezTo>
                        <a:pt x="499229" y="244382"/>
                        <a:pt x="499744" y="245671"/>
                        <a:pt x="499744" y="247734"/>
                      </a:cubicBezTo>
                      <a:lnTo>
                        <a:pt x="499744" y="261656"/>
                      </a:lnTo>
                      <a:cubicBezTo>
                        <a:pt x="499744" y="263460"/>
                        <a:pt x="499229" y="265007"/>
                        <a:pt x="497940" y="266038"/>
                      </a:cubicBezTo>
                      <a:cubicBezTo>
                        <a:pt x="496909" y="267070"/>
                        <a:pt x="495363" y="267585"/>
                        <a:pt x="493817" y="267585"/>
                      </a:cubicBezTo>
                      <a:cubicBezTo>
                        <a:pt x="492270" y="267585"/>
                        <a:pt x="490982" y="267070"/>
                        <a:pt x="489693" y="266038"/>
                      </a:cubicBezTo>
                      <a:cubicBezTo>
                        <a:pt x="488662" y="265007"/>
                        <a:pt x="487889" y="263460"/>
                        <a:pt x="487889" y="261656"/>
                      </a:cubicBezTo>
                      <a:lnTo>
                        <a:pt x="487889" y="247734"/>
                      </a:lnTo>
                      <a:cubicBezTo>
                        <a:pt x="487889" y="245671"/>
                        <a:pt x="488662" y="244382"/>
                        <a:pt x="489693" y="243351"/>
                      </a:cubicBezTo>
                      <a:cubicBezTo>
                        <a:pt x="490982" y="242320"/>
                        <a:pt x="492270" y="241546"/>
                        <a:pt x="493817" y="241546"/>
                      </a:cubicBezTo>
                      <a:close/>
                      <a:moveTo>
                        <a:pt x="455888" y="241546"/>
                      </a:moveTo>
                      <a:cubicBezTo>
                        <a:pt x="457444" y="241546"/>
                        <a:pt x="458740" y="242320"/>
                        <a:pt x="460036" y="243351"/>
                      </a:cubicBezTo>
                      <a:cubicBezTo>
                        <a:pt x="461073" y="244382"/>
                        <a:pt x="461851" y="245671"/>
                        <a:pt x="461851" y="247734"/>
                      </a:cubicBezTo>
                      <a:lnTo>
                        <a:pt x="461851" y="261656"/>
                      </a:lnTo>
                      <a:cubicBezTo>
                        <a:pt x="461851" y="263460"/>
                        <a:pt x="461073" y="265007"/>
                        <a:pt x="460036" y="266038"/>
                      </a:cubicBezTo>
                      <a:cubicBezTo>
                        <a:pt x="458740" y="267070"/>
                        <a:pt x="457444" y="267585"/>
                        <a:pt x="455888" y="267585"/>
                      </a:cubicBezTo>
                      <a:cubicBezTo>
                        <a:pt x="454333" y="267585"/>
                        <a:pt x="452777" y="267070"/>
                        <a:pt x="451740" y="266038"/>
                      </a:cubicBezTo>
                      <a:cubicBezTo>
                        <a:pt x="450444" y="265007"/>
                        <a:pt x="449925" y="263460"/>
                        <a:pt x="449925" y="261656"/>
                      </a:cubicBezTo>
                      <a:lnTo>
                        <a:pt x="449925" y="247734"/>
                      </a:lnTo>
                      <a:cubicBezTo>
                        <a:pt x="449925" y="245671"/>
                        <a:pt x="450444" y="244382"/>
                        <a:pt x="451740" y="243351"/>
                      </a:cubicBezTo>
                      <a:cubicBezTo>
                        <a:pt x="452777" y="242320"/>
                        <a:pt x="454333" y="241546"/>
                        <a:pt x="455888" y="241546"/>
                      </a:cubicBezTo>
                      <a:close/>
                      <a:moveTo>
                        <a:pt x="152280" y="241546"/>
                      </a:moveTo>
                      <a:cubicBezTo>
                        <a:pt x="153827" y="241546"/>
                        <a:pt x="155373" y="242320"/>
                        <a:pt x="156404" y="243351"/>
                      </a:cubicBezTo>
                      <a:cubicBezTo>
                        <a:pt x="157692" y="244382"/>
                        <a:pt x="158208" y="245671"/>
                        <a:pt x="158208" y="247734"/>
                      </a:cubicBezTo>
                      <a:lnTo>
                        <a:pt x="158208" y="261656"/>
                      </a:lnTo>
                      <a:cubicBezTo>
                        <a:pt x="158208" y="263460"/>
                        <a:pt x="157692" y="265007"/>
                        <a:pt x="156404" y="266038"/>
                      </a:cubicBezTo>
                      <a:cubicBezTo>
                        <a:pt x="155373" y="267070"/>
                        <a:pt x="153827" y="267585"/>
                        <a:pt x="152280" y="267585"/>
                      </a:cubicBezTo>
                      <a:cubicBezTo>
                        <a:pt x="150734" y="267585"/>
                        <a:pt x="149445" y="267070"/>
                        <a:pt x="148157" y="266038"/>
                      </a:cubicBezTo>
                      <a:cubicBezTo>
                        <a:pt x="147126" y="265007"/>
                        <a:pt x="146353" y="263460"/>
                        <a:pt x="146353" y="261656"/>
                      </a:cubicBezTo>
                      <a:lnTo>
                        <a:pt x="146353" y="247734"/>
                      </a:lnTo>
                      <a:cubicBezTo>
                        <a:pt x="146353" y="245671"/>
                        <a:pt x="147126" y="244382"/>
                        <a:pt x="148157" y="243351"/>
                      </a:cubicBezTo>
                      <a:cubicBezTo>
                        <a:pt x="149445" y="242320"/>
                        <a:pt x="150734" y="241546"/>
                        <a:pt x="152280" y="241546"/>
                      </a:cubicBezTo>
                      <a:close/>
                      <a:moveTo>
                        <a:pt x="114351" y="241546"/>
                      </a:moveTo>
                      <a:cubicBezTo>
                        <a:pt x="115906" y="241546"/>
                        <a:pt x="117203" y="242320"/>
                        <a:pt x="118499" y="243351"/>
                      </a:cubicBezTo>
                      <a:cubicBezTo>
                        <a:pt x="119795" y="244382"/>
                        <a:pt x="120314" y="245671"/>
                        <a:pt x="120314" y="247734"/>
                      </a:cubicBezTo>
                      <a:lnTo>
                        <a:pt x="120314" y="261656"/>
                      </a:lnTo>
                      <a:cubicBezTo>
                        <a:pt x="120314" y="263460"/>
                        <a:pt x="119536" y="265007"/>
                        <a:pt x="118499" y="266038"/>
                      </a:cubicBezTo>
                      <a:cubicBezTo>
                        <a:pt x="117203" y="267070"/>
                        <a:pt x="115906" y="267585"/>
                        <a:pt x="114351" y="267585"/>
                      </a:cubicBezTo>
                      <a:cubicBezTo>
                        <a:pt x="112795" y="267585"/>
                        <a:pt x="111240" y="267070"/>
                        <a:pt x="110203" y="266038"/>
                      </a:cubicBezTo>
                      <a:cubicBezTo>
                        <a:pt x="108906" y="265007"/>
                        <a:pt x="108388" y="263460"/>
                        <a:pt x="108388" y="261656"/>
                      </a:cubicBezTo>
                      <a:lnTo>
                        <a:pt x="108388" y="247734"/>
                      </a:lnTo>
                      <a:cubicBezTo>
                        <a:pt x="108388" y="245671"/>
                        <a:pt x="108906" y="244382"/>
                        <a:pt x="110203" y="243351"/>
                      </a:cubicBezTo>
                      <a:cubicBezTo>
                        <a:pt x="111240" y="242320"/>
                        <a:pt x="112795" y="241546"/>
                        <a:pt x="114351" y="241546"/>
                      </a:cubicBezTo>
                      <a:close/>
                      <a:moveTo>
                        <a:pt x="74094" y="241546"/>
                      </a:moveTo>
                      <a:lnTo>
                        <a:pt x="78187" y="241546"/>
                      </a:lnTo>
                      <a:lnTo>
                        <a:pt x="78187" y="267585"/>
                      </a:lnTo>
                      <a:lnTo>
                        <a:pt x="74094" y="267585"/>
                      </a:lnTo>
                      <a:close/>
                      <a:moveTo>
                        <a:pt x="38211" y="241546"/>
                      </a:moveTo>
                      <a:cubicBezTo>
                        <a:pt x="39766" y="241546"/>
                        <a:pt x="41063" y="242320"/>
                        <a:pt x="42359" y="243351"/>
                      </a:cubicBezTo>
                      <a:cubicBezTo>
                        <a:pt x="43655" y="244382"/>
                        <a:pt x="44174" y="245671"/>
                        <a:pt x="44174" y="247734"/>
                      </a:cubicBezTo>
                      <a:lnTo>
                        <a:pt x="44174" y="261656"/>
                      </a:lnTo>
                      <a:cubicBezTo>
                        <a:pt x="44174" y="263460"/>
                        <a:pt x="43655" y="265007"/>
                        <a:pt x="42359" y="266038"/>
                      </a:cubicBezTo>
                      <a:cubicBezTo>
                        <a:pt x="41063" y="267070"/>
                        <a:pt x="39766" y="267585"/>
                        <a:pt x="38211" y="267585"/>
                      </a:cubicBezTo>
                      <a:cubicBezTo>
                        <a:pt x="36655" y="267585"/>
                        <a:pt x="35359" y="267070"/>
                        <a:pt x="34063" y="266038"/>
                      </a:cubicBezTo>
                      <a:cubicBezTo>
                        <a:pt x="33026" y="265007"/>
                        <a:pt x="32248" y="263460"/>
                        <a:pt x="32248" y="261656"/>
                      </a:cubicBezTo>
                      <a:lnTo>
                        <a:pt x="32248" y="247734"/>
                      </a:lnTo>
                      <a:cubicBezTo>
                        <a:pt x="32248" y="245671"/>
                        <a:pt x="33026" y="244382"/>
                        <a:pt x="34063" y="243351"/>
                      </a:cubicBezTo>
                      <a:cubicBezTo>
                        <a:pt x="35359" y="242320"/>
                        <a:pt x="36655" y="241546"/>
                        <a:pt x="38211" y="241546"/>
                      </a:cubicBezTo>
                      <a:close/>
                      <a:moveTo>
                        <a:pt x="532028" y="200297"/>
                      </a:moveTo>
                      <a:cubicBezTo>
                        <a:pt x="530732" y="200297"/>
                        <a:pt x="530213" y="201069"/>
                        <a:pt x="530213" y="202099"/>
                      </a:cubicBezTo>
                      <a:lnTo>
                        <a:pt x="530213" y="217553"/>
                      </a:lnTo>
                      <a:cubicBezTo>
                        <a:pt x="530213" y="218583"/>
                        <a:pt x="530732" y="219356"/>
                        <a:pt x="532028" y="219356"/>
                      </a:cubicBezTo>
                      <a:cubicBezTo>
                        <a:pt x="533065" y="219356"/>
                        <a:pt x="533843" y="218583"/>
                        <a:pt x="533843" y="217553"/>
                      </a:cubicBezTo>
                      <a:lnTo>
                        <a:pt x="533843" y="202099"/>
                      </a:lnTo>
                      <a:cubicBezTo>
                        <a:pt x="533843" y="201069"/>
                        <a:pt x="533065" y="200297"/>
                        <a:pt x="532028" y="200297"/>
                      </a:cubicBezTo>
                      <a:close/>
                      <a:moveTo>
                        <a:pt x="76410" y="200297"/>
                      </a:moveTo>
                      <a:cubicBezTo>
                        <a:pt x="75124" y="200297"/>
                        <a:pt x="74610" y="201069"/>
                        <a:pt x="74610" y="202099"/>
                      </a:cubicBezTo>
                      <a:lnTo>
                        <a:pt x="74610" y="217553"/>
                      </a:lnTo>
                      <a:cubicBezTo>
                        <a:pt x="74610" y="218583"/>
                        <a:pt x="75124" y="219356"/>
                        <a:pt x="76410" y="219356"/>
                      </a:cubicBezTo>
                      <a:cubicBezTo>
                        <a:pt x="77439" y="219356"/>
                        <a:pt x="77953" y="218583"/>
                        <a:pt x="77953" y="217553"/>
                      </a:cubicBezTo>
                      <a:lnTo>
                        <a:pt x="77953" y="202099"/>
                      </a:lnTo>
                      <a:cubicBezTo>
                        <a:pt x="77953" y="201069"/>
                        <a:pt x="77439" y="200297"/>
                        <a:pt x="76410" y="200297"/>
                      </a:cubicBezTo>
                      <a:close/>
                      <a:moveTo>
                        <a:pt x="567910" y="196948"/>
                      </a:moveTo>
                      <a:lnTo>
                        <a:pt x="572073" y="196948"/>
                      </a:lnTo>
                      <a:lnTo>
                        <a:pt x="572073" y="222704"/>
                      </a:lnTo>
                      <a:lnTo>
                        <a:pt x="567910" y="222704"/>
                      </a:lnTo>
                      <a:close/>
                      <a:moveTo>
                        <a:pt x="532028" y="196948"/>
                      </a:moveTo>
                      <a:cubicBezTo>
                        <a:pt x="533584" y="196948"/>
                        <a:pt x="534880" y="197463"/>
                        <a:pt x="536176" y="198494"/>
                      </a:cubicBezTo>
                      <a:cubicBezTo>
                        <a:pt x="537213" y="199524"/>
                        <a:pt x="537991" y="201069"/>
                        <a:pt x="537991" y="202872"/>
                      </a:cubicBezTo>
                      <a:lnTo>
                        <a:pt x="537991" y="216780"/>
                      </a:lnTo>
                      <a:cubicBezTo>
                        <a:pt x="537991" y="218583"/>
                        <a:pt x="537213" y="220129"/>
                        <a:pt x="536176" y="221159"/>
                      </a:cubicBezTo>
                      <a:cubicBezTo>
                        <a:pt x="534880" y="222189"/>
                        <a:pt x="533584" y="222704"/>
                        <a:pt x="532028" y="222704"/>
                      </a:cubicBezTo>
                      <a:cubicBezTo>
                        <a:pt x="530473" y="222704"/>
                        <a:pt x="528917" y="222189"/>
                        <a:pt x="527880" y="221159"/>
                      </a:cubicBezTo>
                      <a:cubicBezTo>
                        <a:pt x="526584" y="220129"/>
                        <a:pt x="526065" y="218583"/>
                        <a:pt x="526065" y="216780"/>
                      </a:cubicBezTo>
                      <a:lnTo>
                        <a:pt x="526065" y="202872"/>
                      </a:lnTo>
                      <a:cubicBezTo>
                        <a:pt x="526065" y="201069"/>
                        <a:pt x="526584" y="199524"/>
                        <a:pt x="527880" y="198494"/>
                      </a:cubicBezTo>
                      <a:cubicBezTo>
                        <a:pt x="528917" y="197463"/>
                        <a:pt x="530473" y="196948"/>
                        <a:pt x="532028" y="196948"/>
                      </a:cubicBezTo>
                      <a:close/>
                      <a:moveTo>
                        <a:pt x="491770" y="196948"/>
                      </a:moveTo>
                      <a:lnTo>
                        <a:pt x="495863" y="196948"/>
                      </a:lnTo>
                      <a:lnTo>
                        <a:pt x="495863" y="222704"/>
                      </a:lnTo>
                      <a:lnTo>
                        <a:pt x="491770" y="222704"/>
                      </a:lnTo>
                      <a:close/>
                      <a:moveTo>
                        <a:pt x="453806" y="196948"/>
                      </a:moveTo>
                      <a:lnTo>
                        <a:pt x="457969" y="196948"/>
                      </a:lnTo>
                      <a:lnTo>
                        <a:pt x="457969" y="222704"/>
                      </a:lnTo>
                      <a:lnTo>
                        <a:pt x="453806" y="222704"/>
                      </a:lnTo>
                      <a:close/>
                      <a:moveTo>
                        <a:pt x="150234" y="196948"/>
                      </a:moveTo>
                      <a:lnTo>
                        <a:pt x="154397" y="196948"/>
                      </a:lnTo>
                      <a:lnTo>
                        <a:pt x="154397" y="222704"/>
                      </a:lnTo>
                      <a:lnTo>
                        <a:pt x="150234" y="222704"/>
                      </a:lnTo>
                      <a:close/>
                      <a:moveTo>
                        <a:pt x="112270" y="196948"/>
                      </a:moveTo>
                      <a:lnTo>
                        <a:pt x="116433" y="196948"/>
                      </a:lnTo>
                      <a:lnTo>
                        <a:pt x="116433" y="222704"/>
                      </a:lnTo>
                      <a:lnTo>
                        <a:pt x="112270" y="222704"/>
                      </a:lnTo>
                      <a:close/>
                      <a:moveTo>
                        <a:pt x="76410" y="196948"/>
                      </a:moveTo>
                      <a:cubicBezTo>
                        <a:pt x="77953" y="196948"/>
                        <a:pt x="79239" y="197463"/>
                        <a:pt x="80268" y="198494"/>
                      </a:cubicBezTo>
                      <a:cubicBezTo>
                        <a:pt x="81553" y="199524"/>
                        <a:pt x="82068" y="201069"/>
                        <a:pt x="82068" y="202872"/>
                      </a:cubicBezTo>
                      <a:lnTo>
                        <a:pt x="82068" y="216780"/>
                      </a:lnTo>
                      <a:cubicBezTo>
                        <a:pt x="82068" y="218583"/>
                        <a:pt x="81553" y="220129"/>
                        <a:pt x="80268" y="221159"/>
                      </a:cubicBezTo>
                      <a:cubicBezTo>
                        <a:pt x="79239" y="222189"/>
                        <a:pt x="77953" y="222704"/>
                        <a:pt x="76410" y="222704"/>
                      </a:cubicBezTo>
                      <a:cubicBezTo>
                        <a:pt x="74610" y="222704"/>
                        <a:pt x="73324" y="222189"/>
                        <a:pt x="72038" y="221159"/>
                      </a:cubicBezTo>
                      <a:cubicBezTo>
                        <a:pt x="71009" y="220129"/>
                        <a:pt x="70495" y="218583"/>
                        <a:pt x="70495" y="216780"/>
                      </a:cubicBezTo>
                      <a:lnTo>
                        <a:pt x="70495" y="202872"/>
                      </a:lnTo>
                      <a:cubicBezTo>
                        <a:pt x="70495" y="201069"/>
                        <a:pt x="71009" y="199524"/>
                        <a:pt x="72038" y="198494"/>
                      </a:cubicBezTo>
                      <a:cubicBezTo>
                        <a:pt x="73324" y="197463"/>
                        <a:pt x="74610" y="196948"/>
                        <a:pt x="76410" y="196948"/>
                      </a:cubicBezTo>
                      <a:close/>
                      <a:moveTo>
                        <a:pt x="36129" y="196948"/>
                      </a:moveTo>
                      <a:lnTo>
                        <a:pt x="40292" y="196948"/>
                      </a:lnTo>
                      <a:lnTo>
                        <a:pt x="40292" y="222704"/>
                      </a:lnTo>
                      <a:lnTo>
                        <a:pt x="36129" y="222704"/>
                      </a:lnTo>
                      <a:close/>
                      <a:moveTo>
                        <a:pt x="569992" y="154641"/>
                      </a:moveTo>
                      <a:cubicBezTo>
                        <a:pt x="568955" y="154641"/>
                        <a:pt x="568177" y="155413"/>
                        <a:pt x="568177" y="156443"/>
                      </a:cubicBezTo>
                      <a:lnTo>
                        <a:pt x="568177" y="171897"/>
                      </a:lnTo>
                      <a:cubicBezTo>
                        <a:pt x="568177" y="172927"/>
                        <a:pt x="568955" y="173700"/>
                        <a:pt x="569992" y="173700"/>
                      </a:cubicBezTo>
                      <a:cubicBezTo>
                        <a:pt x="571289" y="173700"/>
                        <a:pt x="571807" y="172927"/>
                        <a:pt x="571807" y="171897"/>
                      </a:cubicBezTo>
                      <a:lnTo>
                        <a:pt x="571807" y="156443"/>
                      </a:lnTo>
                      <a:cubicBezTo>
                        <a:pt x="571807" y="155413"/>
                        <a:pt x="571289" y="154641"/>
                        <a:pt x="569992" y="154641"/>
                      </a:cubicBezTo>
                      <a:close/>
                      <a:moveTo>
                        <a:pt x="532028" y="154641"/>
                      </a:moveTo>
                      <a:cubicBezTo>
                        <a:pt x="530732" y="154641"/>
                        <a:pt x="530213" y="155413"/>
                        <a:pt x="530213" y="156443"/>
                      </a:cubicBezTo>
                      <a:lnTo>
                        <a:pt x="530213" y="171897"/>
                      </a:lnTo>
                      <a:cubicBezTo>
                        <a:pt x="530213" y="172927"/>
                        <a:pt x="530732" y="173700"/>
                        <a:pt x="532028" y="173700"/>
                      </a:cubicBezTo>
                      <a:cubicBezTo>
                        <a:pt x="533065" y="173700"/>
                        <a:pt x="533843" y="172927"/>
                        <a:pt x="533843" y="171897"/>
                      </a:cubicBezTo>
                      <a:lnTo>
                        <a:pt x="533843" y="156443"/>
                      </a:lnTo>
                      <a:cubicBezTo>
                        <a:pt x="533843" y="155413"/>
                        <a:pt x="533065" y="154641"/>
                        <a:pt x="532028" y="154641"/>
                      </a:cubicBezTo>
                      <a:close/>
                      <a:moveTo>
                        <a:pt x="493817" y="154641"/>
                      </a:moveTo>
                      <a:cubicBezTo>
                        <a:pt x="492786" y="154641"/>
                        <a:pt x="492013" y="155413"/>
                        <a:pt x="492013" y="156443"/>
                      </a:cubicBezTo>
                      <a:lnTo>
                        <a:pt x="492013" y="171897"/>
                      </a:lnTo>
                      <a:cubicBezTo>
                        <a:pt x="492013" y="172927"/>
                        <a:pt x="492786" y="173700"/>
                        <a:pt x="493817" y="173700"/>
                      </a:cubicBezTo>
                      <a:cubicBezTo>
                        <a:pt x="495105" y="173700"/>
                        <a:pt x="495621" y="172927"/>
                        <a:pt x="495621" y="171897"/>
                      </a:cubicBezTo>
                      <a:lnTo>
                        <a:pt x="495621" y="156443"/>
                      </a:lnTo>
                      <a:cubicBezTo>
                        <a:pt x="495621" y="155413"/>
                        <a:pt x="495105" y="154641"/>
                        <a:pt x="493817" y="154641"/>
                      </a:cubicBezTo>
                      <a:close/>
                      <a:moveTo>
                        <a:pt x="455888" y="154641"/>
                      </a:moveTo>
                      <a:cubicBezTo>
                        <a:pt x="454592" y="154641"/>
                        <a:pt x="454073" y="155413"/>
                        <a:pt x="454073" y="156443"/>
                      </a:cubicBezTo>
                      <a:lnTo>
                        <a:pt x="454073" y="171897"/>
                      </a:lnTo>
                      <a:cubicBezTo>
                        <a:pt x="454073" y="172927"/>
                        <a:pt x="454592" y="173700"/>
                        <a:pt x="455888" y="173700"/>
                      </a:cubicBezTo>
                      <a:cubicBezTo>
                        <a:pt x="456925" y="173700"/>
                        <a:pt x="457703" y="172927"/>
                        <a:pt x="457703" y="171897"/>
                      </a:cubicBezTo>
                      <a:lnTo>
                        <a:pt x="457703" y="156443"/>
                      </a:lnTo>
                      <a:cubicBezTo>
                        <a:pt x="457703" y="155413"/>
                        <a:pt x="456925" y="154641"/>
                        <a:pt x="455888" y="154641"/>
                      </a:cubicBezTo>
                      <a:close/>
                      <a:moveTo>
                        <a:pt x="114351" y="154641"/>
                      </a:moveTo>
                      <a:cubicBezTo>
                        <a:pt x="113054" y="154641"/>
                        <a:pt x="112536" y="155413"/>
                        <a:pt x="112536" y="156443"/>
                      </a:cubicBezTo>
                      <a:lnTo>
                        <a:pt x="112536" y="171897"/>
                      </a:lnTo>
                      <a:cubicBezTo>
                        <a:pt x="112536" y="172927"/>
                        <a:pt x="113054" y="173700"/>
                        <a:pt x="114351" y="173700"/>
                      </a:cubicBezTo>
                      <a:cubicBezTo>
                        <a:pt x="115388" y="173700"/>
                        <a:pt x="116166" y="172927"/>
                        <a:pt x="116166" y="171897"/>
                      </a:cubicBezTo>
                      <a:lnTo>
                        <a:pt x="116166" y="156443"/>
                      </a:lnTo>
                      <a:cubicBezTo>
                        <a:pt x="116166" y="155413"/>
                        <a:pt x="115388" y="154641"/>
                        <a:pt x="114351" y="154641"/>
                      </a:cubicBezTo>
                      <a:close/>
                      <a:moveTo>
                        <a:pt x="76410" y="154641"/>
                      </a:moveTo>
                      <a:cubicBezTo>
                        <a:pt x="75124" y="154641"/>
                        <a:pt x="74610" y="155413"/>
                        <a:pt x="74610" y="156443"/>
                      </a:cubicBezTo>
                      <a:lnTo>
                        <a:pt x="74610" y="171897"/>
                      </a:lnTo>
                      <a:cubicBezTo>
                        <a:pt x="74610" y="172927"/>
                        <a:pt x="75124" y="173700"/>
                        <a:pt x="76410" y="173700"/>
                      </a:cubicBezTo>
                      <a:cubicBezTo>
                        <a:pt x="77439" y="173700"/>
                        <a:pt x="77953" y="172927"/>
                        <a:pt x="77953" y="171897"/>
                      </a:cubicBezTo>
                      <a:lnTo>
                        <a:pt x="77953" y="156443"/>
                      </a:lnTo>
                      <a:cubicBezTo>
                        <a:pt x="77953" y="155413"/>
                        <a:pt x="77439" y="154641"/>
                        <a:pt x="76410" y="154641"/>
                      </a:cubicBezTo>
                      <a:close/>
                      <a:moveTo>
                        <a:pt x="38211" y="154641"/>
                      </a:moveTo>
                      <a:cubicBezTo>
                        <a:pt x="36914" y="154641"/>
                        <a:pt x="36396" y="155413"/>
                        <a:pt x="36396" y="156443"/>
                      </a:cubicBezTo>
                      <a:lnTo>
                        <a:pt x="36396" y="171897"/>
                      </a:lnTo>
                      <a:cubicBezTo>
                        <a:pt x="36396" y="172927"/>
                        <a:pt x="37174" y="173700"/>
                        <a:pt x="38211" y="173700"/>
                      </a:cubicBezTo>
                      <a:cubicBezTo>
                        <a:pt x="39507" y="173700"/>
                        <a:pt x="40026" y="172927"/>
                        <a:pt x="40026" y="171897"/>
                      </a:cubicBezTo>
                      <a:lnTo>
                        <a:pt x="40026" y="156443"/>
                      </a:lnTo>
                      <a:cubicBezTo>
                        <a:pt x="40026" y="155413"/>
                        <a:pt x="39507" y="154641"/>
                        <a:pt x="38211" y="154641"/>
                      </a:cubicBezTo>
                      <a:close/>
                      <a:moveTo>
                        <a:pt x="569992" y="151292"/>
                      </a:moveTo>
                      <a:cubicBezTo>
                        <a:pt x="571548" y="151292"/>
                        <a:pt x="572844" y="151807"/>
                        <a:pt x="574140" y="152838"/>
                      </a:cubicBezTo>
                      <a:cubicBezTo>
                        <a:pt x="575437" y="153868"/>
                        <a:pt x="575955" y="155413"/>
                        <a:pt x="575955" y="157216"/>
                      </a:cubicBezTo>
                      <a:lnTo>
                        <a:pt x="575955" y="171124"/>
                      </a:lnTo>
                      <a:cubicBezTo>
                        <a:pt x="575955" y="173185"/>
                        <a:pt x="575437" y="174473"/>
                        <a:pt x="574140" y="175503"/>
                      </a:cubicBezTo>
                      <a:cubicBezTo>
                        <a:pt x="573103" y="176533"/>
                        <a:pt x="571548" y="177048"/>
                        <a:pt x="569992" y="177048"/>
                      </a:cubicBezTo>
                      <a:cubicBezTo>
                        <a:pt x="568437" y="177048"/>
                        <a:pt x="567140" y="176533"/>
                        <a:pt x="565844" y="175503"/>
                      </a:cubicBezTo>
                      <a:cubicBezTo>
                        <a:pt x="564807" y="174473"/>
                        <a:pt x="564029" y="173185"/>
                        <a:pt x="564029" y="171124"/>
                      </a:cubicBezTo>
                      <a:lnTo>
                        <a:pt x="564029" y="157216"/>
                      </a:lnTo>
                      <a:cubicBezTo>
                        <a:pt x="564029" y="155413"/>
                        <a:pt x="564807" y="153868"/>
                        <a:pt x="565844" y="152838"/>
                      </a:cubicBezTo>
                      <a:cubicBezTo>
                        <a:pt x="567140" y="151807"/>
                        <a:pt x="568437" y="151292"/>
                        <a:pt x="569992" y="151292"/>
                      </a:cubicBezTo>
                      <a:close/>
                      <a:moveTo>
                        <a:pt x="532028" y="151292"/>
                      </a:moveTo>
                      <a:cubicBezTo>
                        <a:pt x="533584" y="151292"/>
                        <a:pt x="534880" y="151807"/>
                        <a:pt x="536176" y="152838"/>
                      </a:cubicBezTo>
                      <a:cubicBezTo>
                        <a:pt x="537213" y="153868"/>
                        <a:pt x="537991" y="155413"/>
                        <a:pt x="537991" y="157216"/>
                      </a:cubicBezTo>
                      <a:lnTo>
                        <a:pt x="537991" y="171124"/>
                      </a:lnTo>
                      <a:cubicBezTo>
                        <a:pt x="537991" y="173185"/>
                        <a:pt x="537213" y="174473"/>
                        <a:pt x="536176" y="175503"/>
                      </a:cubicBezTo>
                      <a:cubicBezTo>
                        <a:pt x="534880" y="176533"/>
                        <a:pt x="533584" y="177048"/>
                        <a:pt x="532028" y="177048"/>
                      </a:cubicBezTo>
                      <a:cubicBezTo>
                        <a:pt x="530473" y="177048"/>
                        <a:pt x="528917" y="176533"/>
                        <a:pt x="527880" y="175503"/>
                      </a:cubicBezTo>
                      <a:cubicBezTo>
                        <a:pt x="526584" y="174473"/>
                        <a:pt x="526065" y="173185"/>
                        <a:pt x="526065" y="171124"/>
                      </a:cubicBezTo>
                      <a:lnTo>
                        <a:pt x="526065" y="157216"/>
                      </a:lnTo>
                      <a:cubicBezTo>
                        <a:pt x="526065" y="155413"/>
                        <a:pt x="526584" y="153868"/>
                        <a:pt x="527880" y="152838"/>
                      </a:cubicBezTo>
                      <a:cubicBezTo>
                        <a:pt x="528917" y="151807"/>
                        <a:pt x="530473" y="151292"/>
                        <a:pt x="532028" y="151292"/>
                      </a:cubicBezTo>
                      <a:close/>
                      <a:moveTo>
                        <a:pt x="493817" y="151292"/>
                      </a:moveTo>
                      <a:cubicBezTo>
                        <a:pt x="495363" y="151292"/>
                        <a:pt x="496909" y="151807"/>
                        <a:pt x="497940" y="152838"/>
                      </a:cubicBezTo>
                      <a:cubicBezTo>
                        <a:pt x="499229" y="153868"/>
                        <a:pt x="499744" y="155413"/>
                        <a:pt x="499744" y="157216"/>
                      </a:cubicBezTo>
                      <a:lnTo>
                        <a:pt x="499744" y="171124"/>
                      </a:lnTo>
                      <a:cubicBezTo>
                        <a:pt x="499744" y="173185"/>
                        <a:pt x="499229" y="174473"/>
                        <a:pt x="497940" y="175503"/>
                      </a:cubicBezTo>
                      <a:cubicBezTo>
                        <a:pt x="496909" y="176533"/>
                        <a:pt x="495363" y="177048"/>
                        <a:pt x="493817" y="177048"/>
                      </a:cubicBezTo>
                      <a:cubicBezTo>
                        <a:pt x="492270" y="177048"/>
                        <a:pt x="490982" y="176533"/>
                        <a:pt x="489693" y="175503"/>
                      </a:cubicBezTo>
                      <a:cubicBezTo>
                        <a:pt x="488662" y="174473"/>
                        <a:pt x="487889" y="173185"/>
                        <a:pt x="487889" y="171124"/>
                      </a:cubicBezTo>
                      <a:lnTo>
                        <a:pt x="487889" y="157216"/>
                      </a:lnTo>
                      <a:cubicBezTo>
                        <a:pt x="487889" y="155413"/>
                        <a:pt x="488662" y="153868"/>
                        <a:pt x="489693" y="152838"/>
                      </a:cubicBezTo>
                      <a:cubicBezTo>
                        <a:pt x="490982" y="151807"/>
                        <a:pt x="492270" y="151292"/>
                        <a:pt x="493817" y="151292"/>
                      </a:cubicBezTo>
                      <a:close/>
                      <a:moveTo>
                        <a:pt x="455888" y="151292"/>
                      </a:moveTo>
                      <a:cubicBezTo>
                        <a:pt x="457444" y="151292"/>
                        <a:pt x="458740" y="151807"/>
                        <a:pt x="460036" y="152838"/>
                      </a:cubicBezTo>
                      <a:cubicBezTo>
                        <a:pt x="461073" y="153868"/>
                        <a:pt x="461851" y="155413"/>
                        <a:pt x="461851" y="157216"/>
                      </a:cubicBezTo>
                      <a:lnTo>
                        <a:pt x="461851" y="171124"/>
                      </a:lnTo>
                      <a:cubicBezTo>
                        <a:pt x="461851" y="173185"/>
                        <a:pt x="461073" y="174473"/>
                        <a:pt x="460036" y="175503"/>
                      </a:cubicBezTo>
                      <a:cubicBezTo>
                        <a:pt x="458740" y="176533"/>
                        <a:pt x="457444" y="177048"/>
                        <a:pt x="455888" y="177048"/>
                      </a:cubicBezTo>
                      <a:cubicBezTo>
                        <a:pt x="454333" y="177048"/>
                        <a:pt x="452777" y="176533"/>
                        <a:pt x="451740" y="175503"/>
                      </a:cubicBezTo>
                      <a:cubicBezTo>
                        <a:pt x="450444" y="174473"/>
                        <a:pt x="449925" y="173185"/>
                        <a:pt x="449925" y="171124"/>
                      </a:cubicBezTo>
                      <a:lnTo>
                        <a:pt x="449925" y="157216"/>
                      </a:lnTo>
                      <a:cubicBezTo>
                        <a:pt x="449925" y="155413"/>
                        <a:pt x="450444" y="153868"/>
                        <a:pt x="451740" y="152838"/>
                      </a:cubicBezTo>
                      <a:cubicBezTo>
                        <a:pt x="452777" y="151807"/>
                        <a:pt x="454333" y="151292"/>
                        <a:pt x="455888" y="151292"/>
                      </a:cubicBezTo>
                      <a:close/>
                      <a:moveTo>
                        <a:pt x="152323" y="151292"/>
                      </a:moveTo>
                      <a:cubicBezTo>
                        <a:pt x="152842" y="151292"/>
                        <a:pt x="153102" y="151550"/>
                        <a:pt x="153621" y="151550"/>
                      </a:cubicBezTo>
                      <a:cubicBezTo>
                        <a:pt x="153361" y="152840"/>
                        <a:pt x="153102" y="154131"/>
                        <a:pt x="153102" y="155421"/>
                      </a:cubicBezTo>
                      <a:cubicBezTo>
                        <a:pt x="152842" y="155163"/>
                        <a:pt x="152842" y="154647"/>
                        <a:pt x="152323" y="154647"/>
                      </a:cubicBezTo>
                      <a:cubicBezTo>
                        <a:pt x="151285" y="154647"/>
                        <a:pt x="150506" y="155421"/>
                        <a:pt x="150506" y="156453"/>
                      </a:cubicBezTo>
                      <a:lnTo>
                        <a:pt x="150506" y="171935"/>
                      </a:lnTo>
                      <a:cubicBezTo>
                        <a:pt x="150506" y="172709"/>
                        <a:pt x="151285" y="172709"/>
                        <a:pt x="151804" y="172967"/>
                      </a:cubicBezTo>
                      <a:lnTo>
                        <a:pt x="151804" y="176837"/>
                      </a:lnTo>
                      <a:cubicBezTo>
                        <a:pt x="150506" y="176837"/>
                        <a:pt x="149208" y="176579"/>
                        <a:pt x="148170" y="175547"/>
                      </a:cubicBezTo>
                      <a:cubicBezTo>
                        <a:pt x="147131" y="174515"/>
                        <a:pt x="146353" y="172967"/>
                        <a:pt x="146353" y="171161"/>
                      </a:cubicBezTo>
                      <a:lnTo>
                        <a:pt x="146353" y="157227"/>
                      </a:lnTo>
                      <a:cubicBezTo>
                        <a:pt x="146353" y="155421"/>
                        <a:pt x="147131" y="153873"/>
                        <a:pt x="148170" y="152840"/>
                      </a:cubicBezTo>
                      <a:cubicBezTo>
                        <a:pt x="149468" y="151808"/>
                        <a:pt x="150765" y="151292"/>
                        <a:pt x="152323" y="151292"/>
                      </a:cubicBezTo>
                      <a:close/>
                      <a:moveTo>
                        <a:pt x="114351" y="151292"/>
                      </a:moveTo>
                      <a:cubicBezTo>
                        <a:pt x="115906" y="151292"/>
                        <a:pt x="117203" y="151807"/>
                        <a:pt x="118499" y="152838"/>
                      </a:cubicBezTo>
                      <a:cubicBezTo>
                        <a:pt x="119795" y="153868"/>
                        <a:pt x="120314" y="155413"/>
                        <a:pt x="120314" y="157216"/>
                      </a:cubicBezTo>
                      <a:lnTo>
                        <a:pt x="120314" y="171124"/>
                      </a:lnTo>
                      <a:cubicBezTo>
                        <a:pt x="120314" y="173185"/>
                        <a:pt x="119536" y="174473"/>
                        <a:pt x="118499" y="175503"/>
                      </a:cubicBezTo>
                      <a:cubicBezTo>
                        <a:pt x="117203" y="176533"/>
                        <a:pt x="115906" y="177048"/>
                        <a:pt x="114351" y="177048"/>
                      </a:cubicBezTo>
                      <a:cubicBezTo>
                        <a:pt x="112795" y="177048"/>
                        <a:pt x="111240" y="176533"/>
                        <a:pt x="110203" y="175503"/>
                      </a:cubicBezTo>
                      <a:cubicBezTo>
                        <a:pt x="108906" y="174473"/>
                        <a:pt x="108388" y="173185"/>
                        <a:pt x="108388" y="171124"/>
                      </a:cubicBezTo>
                      <a:lnTo>
                        <a:pt x="108388" y="157216"/>
                      </a:lnTo>
                      <a:cubicBezTo>
                        <a:pt x="108388" y="155413"/>
                        <a:pt x="108906" y="153868"/>
                        <a:pt x="110203" y="152838"/>
                      </a:cubicBezTo>
                      <a:cubicBezTo>
                        <a:pt x="111240" y="151807"/>
                        <a:pt x="112795" y="151292"/>
                        <a:pt x="114351" y="151292"/>
                      </a:cubicBezTo>
                      <a:close/>
                      <a:moveTo>
                        <a:pt x="76410" y="151292"/>
                      </a:moveTo>
                      <a:cubicBezTo>
                        <a:pt x="77953" y="151292"/>
                        <a:pt x="79239" y="151807"/>
                        <a:pt x="80268" y="152838"/>
                      </a:cubicBezTo>
                      <a:cubicBezTo>
                        <a:pt x="81553" y="153868"/>
                        <a:pt x="82068" y="155413"/>
                        <a:pt x="82068" y="157216"/>
                      </a:cubicBezTo>
                      <a:lnTo>
                        <a:pt x="82068" y="171124"/>
                      </a:lnTo>
                      <a:cubicBezTo>
                        <a:pt x="82068" y="173185"/>
                        <a:pt x="81553" y="174473"/>
                        <a:pt x="80268" y="175503"/>
                      </a:cubicBezTo>
                      <a:cubicBezTo>
                        <a:pt x="79239" y="176533"/>
                        <a:pt x="77953" y="177048"/>
                        <a:pt x="76410" y="177048"/>
                      </a:cubicBezTo>
                      <a:cubicBezTo>
                        <a:pt x="74610" y="177048"/>
                        <a:pt x="73324" y="176533"/>
                        <a:pt x="72038" y="175503"/>
                      </a:cubicBezTo>
                      <a:cubicBezTo>
                        <a:pt x="71009" y="174473"/>
                        <a:pt x="70495" y="173185"/>
                        <a:pt x="70495" y="171124"/>
                      </a:cubicBezTo>
                      <a:lnTo>
                        <a:pt x="70495" y="157216"/>
                      </a:lnTo>
                      <a:cubicBezTo>
                        <a:pt x="70495" y="155413"/>
                        <a:pt x="71009" y="153868"/>
                        <a:pt x="72038" y="152838"/>
                      </a:cubicBezTo>
                      <a:cubicBezTo>
                        <a:pt x="73324" y="151807"/>
                        <a:pt x="74610" y="151292"/>
                        <a:pt x="76410" y="151292"/>
                      </a:cubicBezTo>
                      <a:close/>
                      <a:moveTo>
                        <a:pt x="38211" y="151292"/>
                      </a:moveTo>
                      <a:cubicBezTo>
                        <a:pt x="39766" y="151292"/>
                        <a:pt x="41063" y="151807"/>
                        <a:pt x="42359" y="152838"/>
                      </a:cubicBezTo>
                      <a:cubicBezTo>
                        <a:pt x="43655" y="153868"/>
                        <a:pt x="44174" y="155413"/>
                        <a:pt x="44174" y="157216"/>
                      </a:cubicBezTo>
                      <a:lnTo>
                        <a:pt x="44174" y="171124"/>
                      </a:lnTo>
                      <a:cubicBezTo>
                        <a:pt x="44174" y="173185"/>
                        <a:pt x="43655" y="174473"/>
                        <a:pt x="42359" y="175503"/>
                      </a:cubicBezTo>
                      <a:cubicBezTo>
                        <a:pt x="41063" y="176533"/>
                        <a:pt x="39766" y="177048"/>
                        <a:pt x="38211" y="177048"/>
                      </a:cubicBezTo>
                      <a:cubicBezTo>
                        <a:pt x="36655" y="177048"/>
                        <a:pt x="35359" y="176533"/>
                        <a:pt x="34063" y="175503"/>
                      </a:cubicBezTo>
                      <a:cubicBezTo>
                        <a:pt x="33026" y="174473"/>
                        <a:pt x="32248" y="173185"/>
                        <a:pt x="32248" y="171124"/>
                      </a:cubicBezTo>
                      <a:lnTo>
                        <a:pt x="32248" y="157216"/>
                      </a:lnTo>
                      <a:cubicBezTo>
                        <a:pt x="32248" y="155413"/>
                        <a:pt x="33026" y="153868"/>
                        <a:pt x="34063" y="152838"/>
                      </a:cubicBezTo>
                      <a:cubicBezTo>
                        <a:pt x="35359" y="151807"/>
                        <a:pt x="36655" y="151292"/>
                        <a:pt x="38211" y="151292"/>
                      </a:cubicBezTo>
                      <a:close/>
                      <a:moveTo>
                        <a:pt x="569992" y="109313"/>
                      </a:moveTo>
                      <a:cubicBezTo>
                        <a:pt x="568955" y="109313"/>
                        <a:pt x="568177" y="109828"/>
                        <a:pt x="568177" y="110858"/>
                      </a:cubicBezTo>
                      <a:lnTo>
                        <a:pt x="568177" y="126312"/>
                      </a:lnTo>
                      <a:cubicBezTo>
                        <a:pt x="568177" y="127600"/>
                        <a:pt x="568955" y="128115"/>
                        <a:pt x="569992" y="128115"/>
                      </a:cubicBezTo>
                      <a:cubicBezTo>
                        <a:pt x="571289" y="128115"/>
                        <a:pt x="571807" y="127600"/>
                        <a:pt x="571807" y="126312"/>
                      </a:cubicBezTo>
                      <a:lnTo>
                        <a:pt x="571807" y="110858"/>
                      </a:lnTo>
                      <a:cubicBezTo>
                        <a:pt x="571807" y="109828"/>
                        <a:pt x="571289" y="109313"/>
                        <a:pt x="569992" y="109313"/>
                      </a:cubicBezTo>
                      <a:close/>
                      <a:moveTo>
                        <a:pt x="493817" y="109313"/>
                      </a:moveTo>
                      <a:cubicBezTo>
                        <a:pt x="492786" y="109313"/>
                        <a:pt x="492013" y="109828"/>
                        <a:pt x="492013" y="110858"/>
                      </a:cubicBezTo>
                      <a:lnTo>
                        <a:pt x="492013" y="126312"/>
                      </a:lnTo>
                      <a:cubicBezTo>
                        <a:pt x="492013" y="127600"/>
                        <a:pt x="492786" y="128115"/>
                        <a:pt x="493817" y="128115"/>
                      </a:cubicBezTo>
                      <a:cubicBezTo>
                        <a:pt x="495105" y="128115"/>
                        <a:pt x="495621" y="127600"/>
                        <a:pt x="495621" y="126312"/>
                      </a:cubicBezTo>
                      <a:lnTo>
                        <a:pt x="495621" y="110858"/>
                      </a:lnTo>
                      <a:cubicBezTo>
                        <a:pt x="495621" y="109828"/>
                        <a:pt x="495105" y="109313"/>
                        <a:pt x="493817" y="109313"/>
                      </a:cubicBezTo>
                      <a:close/>
                      <a:moveTo>
                        <a:pt x="455888" y="109313"/>
                      </a:moveTo>
                      <a:cubicBezTo>
                        <a:pt x="454592" y="109313"/>
                        <a:pt x="454073" y="109828"/>
                        <a:pt x="454073" y="110858"/>
                      </a:cubicBezTo>
                      <a:lnTo>
                        <a:pt x="454073" y="126312"/>
                      </a:lnTo>
                      <a:cubicBezTo>
                        <a:pt x="454073" y="127600"/>
                        <a:pt x="454592" y="128115"/>
                        <a:pt x="455888" y="128115"/>
                      </a:cubicBezTo>
                      <a:cubicBezTo>
                        <a:pt x="456925" y="128115"/>
                        <a:pt x="457703" y="127600"/>
                        <a:pt x="457703" y="126312"/>
                      </a:cubicBezTo>
                      <a:lnTo>
                        <a:pt x="457703" y="110858"/>
                      </a:lnTo>
                      <a:cubicBezTo>
                        <a:pt x="457703" y="109828"/>
                        <a:pt x="456925" y="109313"/>
                        <a:pt x="455888" y="109313"/>
                      </a:cubicBezTo>
                      <a:close/>
                      <a:moveTo>
                        <a:pt x="152280" y="109313"/>
                      </a:moveTo>
                      <a:cubicBezTo>
                        <a:pt x="151249" y="109313"/>
                        <a:pt x="150476" y="109828"/>
                        <a:pt x="150476" y="110858"/>
                      </a:cubicBezTo>
                      <a:lnTo>
                        <a:pt x="150476" y="126312"/>
                      </a:lnTo>
                      <a:cubicBezTo>
                        <a:pt x="150476" y="127600"/>
                        <a:pt x="151249" y="128115"/>
                        <a:pt x="152280" y="128115"/>
                      </a:cubicBezTo>
                      <a:cubicBezTo>
                        <a:pt x="153569" y="128115"/>
                        <a:pt x="154084" y="127600"/>
                        <a:pt x="154084" y="126312"/>
                      </a:cubicBezTo>
                      <a:lnTo>
                        <a:pt x="154084" y="110858"/>
                      </a:lnTo>
                      <a:cubicBezTo>
                        <a:pt x="154084" y="109828"/>
                        <a:pt x="153569" y="109313"/>
                        <a:pt x="152280" y="109313"/>
                      </a:cubicBezTo>
                      <a:close/>
                      <a:moveTo>
                        <a:pt x="114351" y="109313"/>
                      </a:moveTo>
                      <a:cubicBezTo>
                        <a:pt x="113054" y="109313"/>
                        <a:pt x="112536" y="109828"/>
                        <a:pt x="112536" y="110858"/>
                      </a:cubicBezTo>
                      <a:lnTo>
                        <a:pt x="112536" y="126312"/>
                      </a:lnTo>
                      <a:cubicBezTo>
                        <a:pt x="112536" y="127600"/>
                        <a:pt x="113054" y="128115"/>
                        <a:pt x="114351" y="128115"/>
                      </a:cubicBezTo>
                      <a:cubicBezTo>
                        <a:pt x="115388" y="128115"/>
                        <a:pt x="116166" y="127600"/>
                        <a:pt x="116166" y="126312"/>
                      </a:cubicBezTo>
                      <a:lnTo>
                        <a:pt x="116166" y="110858"/>
                      </a:lnTo>
                      <a:cubicBezTo>
                        <a:pt x="116166" y="109828"/>
                        <a:pt x="115388" y="109313"/>
                        <a:pt x="114351" y="109313"/>
                      </a:cubicBezTo>
                      <a:close/>
                      <a:moveTo>
                        <a:pt x="38211" y="109313"/>
                      </a:moveTo>
                      <a:cubicBezTo>
                        <a:pt x="36914" y="109313"/>
                        <a:pt x="36396" y="109828"/>
                        <a:pt x="36396" y="110858"/>
                      </a:cubicBezTo>
                      <a:lnTo>
                        <a:pt x="36396" y="126312"/>
                      </a:lnTo>
                      <a:cubicBezTo>
                        <a:pt x="36396" y="127600"/>
                        <a:pt x="37174" y="128115"/>
                        <a:pt x="38211" y="128115"/>
                      </a:cubicBezTo>
                      <a:cubicBezTo>
                        <a:pt x="39507" y="128115"/>
                        <a:pt x="40026" y="127600"/>
                        <a:pt x="40026" y="126312"/>
                      </a:cubicBezTo>
                      <a:lnTo>
                        <a:pt x="40026" y="110858"/>
                      </a:lnTo>
                      <a:cubicBezTo>
                        <a:pt x="40026" y="109828"/>
                        <a:pt x="39507" y="109313"/>
                        <a:pt x="38211" y="109313"/>
                      </a:cubicBezTo>
                      <a:close/>
                      <a:moveTo>
                        <a:pt x="417689" y="109310"/>
                      </a:moveTo>
                      <a:cubicBezTo>
                        <a:pt x="416660" y="109310"/>
                        <a:pt x="415889" y="109824"/>
                        <a:pt x="415889" y="110854"/>
                      </a:cubicBezTo>
                      <a:lnTo>
                        <a:pt x="415889" y="126292"/>
                      </a:lnTo>
                      <a:cubicBezTo>
                        <a:pt x="415889" y="127579"/>
                        <a:pt x="416660" y="128093"/>
                        <a:pt x="417689" y="128093"/>
                      </a:cubicBezTo>
                      <a:cubicBezTo>
                        <a:pt x="418975" y="128093"/>
                        <a:pt x="419489" y="127579"/>
                        <a:pt x="419489" y="126292"/>
                      </a:cubicBezTo>
                      <a:lnTo>
                        <a:pt x="419489" y="110854"/>
                      </a:lnTo>
                      <a:cubicBezTo>
                        <a:pt x="419489" y="109824"/>
                        <a:pt x="418975" y="109310"/>
                        <a:pt x="417689" y="109310"/>
                      </a:cubicBezTo>
                      <a:close/>
                      <a:moveTo>
                        <a:pt x="569992" y="105707"/>
                      </a:moveTo>
                      <a:cubicBezTo>
                        <a:pt x="571548" y="105707"/>
                        <a:pt x="572844" y="106222"/>
                        <a:pt x="574140" y="107253"/>
                      </a:cubicBezTo>
                      <a:cubicBezTo>
                        <a:pt x="575437" y="108283"/>
                        <a:pt x="575955" y="109828"/>
                        <a:pt x="575955" y="111631"/>
                      </a:cubicBezTo>
                      <a:lnTo>
                        <a:pt x="575955" y="125797"/>
                      </a:lnTo>
                      <a:cubicBezTo>
                        <a:pt x="575955" y="127600"/>
                        <a:pt x="575437" y="128888"/>
                        <a:pt x="574140" y="129918"/>
                      </a:cubicBezTo>
                      <a:cubicBezTo>
                        <a:pt x="573103" y="130948"/>
                        <a:pt x="571548" y="131463"/>
                        <a:pt x="569992" y="131463"/>
                      </a:cubicBezTo>
                      <a:cubicBezTo>
                        <a:pt x="568437" y="131463"/>
                        <a:pt x="567140" y="130948"/>
                        <a:pt x="565844" y="129918"/>
                      </a:cubicBezTo>
                      <a:cubicBezTo>
                        <a:pt x="564807" y="128888"/>
                        <a:pt x="564029" y="127600"/>
                        <a:pt x="564029" y="125797"/>
                      </a:cubicBezTo>
                      <a:lnTo>
                        <a:pt x="564029" y="111631"/>
                      </a:lnTo>
                      <a:cubicBezTo>
                        <a:pt x="564029" y="109828"/>
                        <a:pt x="564807" y="108283"/>
                        <a:pt x="565844" y="107253"/>
                      </a:cubicBezTo>
                      <a:cubicBezTo>
                        <a:pt x="567140" y="106222"/>
                        <a:pt x="568437" y="105707"/>
                        <a:pt x="569992" y="105707"/>
                      </a:cubicBezTo>
                      <a:close/>
                      <a:moveTo>
                        <a:pt x="529946" y="105707"/>
                      </a:moveTo>
                      <a:lnTo>
                        <a:pt x="534109" y="105707"/>
                      </a:lnTo>
                      <a:lnTo>
                        <a:pt x="534109" y="131463"/>
                      </a:lnTo>
                      <a:lnTo>
                        <a:pt x="529946" y="131463"/>
                      </a:lnTo>
                      <a:close/>
                      <a:moveTo>
                        <a:pt x="493817" y="105707"/>
                      </a:moveTo>
                      <a:cubicBezTo>
                        <a:pt x="495363" y="105707"/>
                        <a:pt x="496909" y="106222"/>
                        <a:pt x="497940" y="107253"/>
                      </a:cubicBezTo>
                      <a:cubicBezTo>
                        <a:pt x="499229" y="108283"/>
                        <a:pt x="499744" y="109828"/>
                        <a:pt x="499744" y="111631"/>
                      </a:cubicBezTo>
                      <a:lnTo>
                        <a:pt x="499744" y="125797"/>
                      </a:lnTo>
                      <a:cubicBezTo>
                        <a:pt x="499744" y="127600"/>
                        <a:pt x="499229" y="128888"/>
                        <a:pt x="497940" y="129918"/>
                      </a:cubicBezTo>
                      <a:cubicBezTo>
                        <a:pt x="496909" y="130948"/>
                        <a:pt x="495363" y="131463"/>
                        <a:pt x="493817" y="131463"/>
                      </a:cubicBezTo>
                      <a:cubicBezTo>
                        <a:pt x="492270" y="131463"/>
                        <a:pt x="490982" y="130948"/>
                        <a:pt x="489693" y="129918"/>
                      </a:cubicBezTo>
                      <a:cubicBezTo>
                        <a:pt x="488662" y="128888"/>
                        <a:pt x="487889" y="127600"/>
                        <a:pt x="487889" y="125797"/>
                      </a:cubicBezTo>
                      <a:lnTo>
                        <a:pt x="487889" y="111631"/>
                      </a:lnTo>
                      <a:cubicBezTo>
                        <a:pt x="487889" y="109828"/>
                        <a:pt x="488662" y="108283"/>
                        <a:pt x="489693" y="107253"/>
                      </a:cubicBezTo>
                      <a:cubicBezTo>
                        <a:pt x="490982" y="106222"/>
                        <a:pt x="492270" y="105707"/>
                        <a:pt x="493817" y="105707"/>
                      </a:cubicBezTo>
                      <a:close/>
                      <a:moveTo>
                        <a:pt x="455888" y="105707"/>
                      </a:moveTo>
                      <a:cubicBezTo>
                        <a:pt x="457444" y="105707"/>
                        <a:pt x="458740" y="106222"/>
                        <a:pt x="460036" y="107253"/>
                      </a:cubicBezTo>
                      <a:cubicBezTo>
                        <a:pt x="461073" y="108283"/>
                        <a:pt x="461851" y="109828"/>
                        <a:pt x="461851" y="111631"/>
                      </a:cubicBezTo>
                      <a:lnTo>
                        <a:pt x="461851" y="125797"/>
                      </a:lnTo>
                      <a:cubicBezTo>
                        <a:pt x="461851" y="127600"/>
                        <a:pt x="461073" y="128888"/>
                        <a:pt x="460036" y="129918"/>
                      </a:cubicBezTo>
                      <a:cubicBezTo>
                        <a:pt x="458740" y="130948"/>
                        <a:pt x="457444" y="131463"/>
                        <a:pt x="455888" y="131463"/>
                      </a:cubicBezTo>
                      <a:cubicBezTo>
                        <a:pt x="454333" y="131463"/>
                        <a:pt x="452777" y="130948"/>
                        <a:pt x="451740" y="129918"/>
                      </a:cubicBezTo>
                      <a:cubicBezTo>
                        <a:pt x="450444" y="128888"/>
                        <a:pt x="449925" y="127600"/>
                        <a:pt x="449925" y="125797"/>
                      </a:cubicBezTo>
                      <a:lnTo>
                        <a:pt x="449925" y="111631"/>
                      </a:lnTo>
                      <a:cubicBezTo>
                        <a:pt x="449925" y="109828"/>
                        <a:pt x="450444" y="108283"/>
                        <a:pt x="451740" y="107253"/>
                      </a:cubicBezTo>
                      <a:cubicBezTo>
                        <a:pt x="452777" y="106222"/>
                        <a:pt x="454333" y="105707"/>
                        <a:pt x="455888" y="105707"/>
                      </a:cubicBezTo>
                      <a:close/>
                      <a:moveTo>
                        <a:pt x="417689" y="105707"/>
                      </a:moveTo>
                      <a:cubicBezTo>
                        <a:pt x="419232" y="105707"/>
                        <a:pt x="420775" y="106222"/>
                        <a:pt x="421804" y="107251"/>
                      </a:cubicBezTo>
                      <a:cubicBezTo>
                        <a:pt x="423090" y="108280"/>
                        <a:pt x="423604" y="109824"/>
                        <a:pt x="423604" y="111625"/>
                      </a:cubicBezTo>
                      <a:lnTo>
                        <a:pt x="423604" y="125778"/>
                      </a:lnTo>
                      <a:cubicBezTo>
                        <a:pt x="423604" y="127579"/>
                        <a:pt x="423090" y="128865"/>
                        <a:pt x="421804" y="129895"/>
                      </a:cubicBezTo>
                      <a:cubicBezTo>
                        <a:pt x="421032" y="130667"/>
                        <a:pt x="420004" y="130924"/>
                        <a:pt x="418718" y="131181"/>
                      </a:cubicBezTo>
                      <a:cubicBezTo>
                        <a:pt x="416660" y="127322"/>
                        <a:pt x="414346" y="123719"/>
                        <a:pt x="412031" y="120117"/>
                      </a:cubicBezTo>
                      <a:lnTo>
                        <a:pt x="412031" y="111625"/>
                      </a:lnTo>
                      <a:cubicBezTo>
                        <a:pt x="412031" y="109824"/>
                        <a:pt x="412546" y="108280"/>
                        <a:pt x="413574" y="107251"/>
                      </a:cubicBezTo>
                      <a:cubicBezTo>
                        <a:pt x="414860" y="106222"/>
                        <a:pt x="416146" y="105707"/>
                        <a:pt x="417689" y="105707"/>
                      </a:cubicBezTo>
                      <a:close/>
                      <a:moveTo>
                        <a:pt x="152280" y="105707"/>
                      </a:moveTo>
                      <a:cubicBezTo>
                        <a:pt x="153827" y="105707"/>
                        <a:pt x="155373" y="106222"/>
                        <a:pt x="156404" y="107253"/>
                      </a:cubicBezTo>
                      <a:cubicBezTo>
                        <a:pt x="157692" y="108283"/>
                        <a:pt x="158208" y="109828"/>
                        <a:pt x="158208" y="111631"/>
                      </a:cubicBezTo>
                      <a:lnTo>
                        <a:pt x="158208" y="125797"/>
                      </a:lnTo>
                      <a:cubicBezTo>
                        <a:pt x="158208" y="127600"/>
                        <a:pt x="157692" y="128888"/>
                        <a:pt x="156404" y="129918"/>
                      </a:cubicBezTo>
                      <a:cubicBezTo>
                        <a:pt x="155373" y="130948"/>
                        <a:pt x="153827" y="131463"/>
                        <a:pt x="152280" y="131463"/>
                      </a:cubicBezTo>
                      <a:cubicBezTo>
                        <a:pt x="150734" y="131463"/>
                        <a:pt x="149445" y="130948"/>
                        <a:pt x="148157" y="129918"/>
                      </a:cubicBezTo>
                      <a:cubicBezTo>
                        <a:pt x="147126" y="128888"/>
                        <a:pt x="146353" y="127600"/>
                        <a:pt x="146353" y="125797"/>
                      </a:cubicBezTo>
                      <a:lnTo>
                        <a:pt x="146353" y="111631"/>
                      </a:lnTo>
                      <a:cubicBezTo>
                        <a:pt x="146353" y="109828"/>
                        <a:pt x="147126" y="108283"/>
                        <a:pt x="148157" y="107253"/>
                      </a:cubicBezTo>
                      <a:cubicBezTo>
                        <a:pt x="149445" y="106222"/>
                        <a:pt x="150734" y="105707"/>
                        <a:pt x="152280" y="105707"/>
                      </a:cubicBezTo>
                      <a:close/>
                      <a:moveTo>
                        <a:pt x="114351" y="105707"/>
                      </a:moveTo>
                      <a:cubicBezTo>
                        <a:pt x="115906" y="105707"/>
                        <a:pt x="117203" y="106222"/>
                        <a:pt x="118499" y="107253"/>
                      </a:cubicBezTo>
                      <a:cubicBezTo>
                        <a:pt x="119795" y="108283"/>
                        <a:pt x="120314" y="109828"/>
                        <a:pt x="120314" y="111631"/>
                      </a:cubicBezTo>
                      <a:lnTo>
                        <a:pt x="120314" y="125797"/>
                      </a:lnTo>
                      <a:cubicBezTo>
                        <a:pt x="120314" y="127600"/>
                        <a:pt x="119536" y="128888"/>
                        <a:pt x="118499" y="129918"/>
                      </a:cubicBezTo>
                      <a:cubicBezTo>
                        <a:pt x="117203" y="130948"/>
                        <a:pt x="115906" y="131463"/>
                        <a:pt x="114351" y="131463"/>
                      </a:cubicBezTo>
                      <a:cubicBezTo>
                        <a:pt x="112795" y="131463"/>
                        <a:pt x="111240" y="130948"/>
                        <a:pt x="110203" y="129918"/>
                      </a:cubicBezTo>
                      <a:cubicBezTo>
                        <a:pt x="108906" y="128888"/>
                        <a:pt x="108388" y="127600"/>
                        <a:pt x="108388" y="125797"/>
                      </a:cubicBezTo>
                      <a:lnTo>
                        <a:pt x="108388" y="111631"/>
                      </a:lnTo>
                      <a:cubicBezTo>
                        <a:pt x="108388" y="109828"/>
                        <a:pt x="108906" y="108283"/>
                        <a:pt x="110203" y="107253"/>
                      </a:cubicBezTo>
                      <a:cubicBezTo>
                        <a:pt x="111240" y="106222"/>
                        <a:pt x="112795" y="105707"/>
                        <a:pt x="114351" y="105707"/>
                      </a:cubicBezTo>
                      <a:close/>
                      <a:moveTo>
                        <a:pt x="74094" y="105707"/>
                      </a:moveTo>
                      <a:lnTo>
                        <a:pt x="78187" y="105707"/>
                      </a:lnTo>
                      <a:lnTo>
                        <a:pt x="78187" y="131463"/>
                      </a:lnTo>
                      <a:lnTo>
                        <a:pt x="74094" y="131463"/>
                      </a:lnTo>
                      <a:close/>
                      <a:moveTo>
                        <a:pt x="38211" y="105707"/>
                      </a:moveTo>
                      <a:cubicBezTo>
                        <a:pt x="39766" y="105707"/>
                        <a:pt x="41063" y="106222"/>
                        <a:pt x="42359" y="107253"/>
                      </a:cubicBezTo>
                      <a:cubicBezTo>
                        <a:pt x="43655" y="108283"/>
                        <a:pt x="44174" y="109828"/>
                        <a:pt x="44174" y="111631"/>
                      </a:cubicBezTo>
                      <a:lnTo>
                        <a:pt x="44174" y="125797"/>
                      </a:lnTo>
                      <a:cubicBezTo>
                        <a:pt x="44174" y="127600"/>
                        <a:pt x="43655" y="128888"/>
                        <a:pt x="42359" y="129918"/>
                      </a:cubicBezTo>
                      <a:cubicBezTo>
                        <a:pt x="41063" y="130948"/>
                        <a:pt x="39766" y="131463"/>
                        <a:pt x="38211" y="131463"/>
                      </a:cubicBezTo>
                      <a:cubicBezTo>
                        <a:pt x="36655" y="131463"/>
                        <a:pt x="35359" y="130948"/>
                        <a:pt x="34063" y="129918"/>
                      </a:cubicBezTo>
                      <a:cubicBezTo>
                        <a:pt x="33026" y="128888"/>
                        <a:pt x="32248" y="127600"/>
                        <a:pt x="32248" y="125797"/>
                      </a:cubicBezTo>
                      <a:lnTo>
                        <a:pt x="32248" y="111631"/>
                      </a:lnTo>
                      <a:cubicBezTo>
                        <a:pt x="32248" y="109828"/>
                        <a:pt x="33026" y="108283"/>
                        <a:pt x="34063" y="107253"/>
                      </a:cubicBezTo>
                      <a:cubicBezTo>
                        <a:pt x="35359" y="106222"/>
                        <a:pt x="36655" y="105707"/>
                        <a:pt x="38211" y="105707"/>
                      </a:cubicBezTo>
                      <a:close/>
                      <a:moveTo>
                        <a:pt x="304101" y="76775"/>
                      </a:moveTo>
                      <a:cubicBezTo>
                        <a:pt x="369154" y="76775"/>
                        <a:pt x="421557" y="129363"/>
                        <a:pt x="421557" y="194067"/>
                      </a:cubicBezTo>
                      <a:cubicBezTo>
                        <a:pt x="421557" y="259029"/>
                        <a:pt x="369154" y="311617"/>
                        <a:pt x="304101" y="311617"/>
                      </a:cubicBezTo>
                      <a:cubicBezTo>
                        <a:pt x="239307" y="311617"/>
                        <a:pt x="186645" y="259029"/>
                        <a:pt x="186645" y="194067"/>
                      </a:cubicBezTo>
                      <a:lnTo>
                        <a:pt x="304101" y="194067"/>
                      </a:lnTo>
                      <a:close/>
                      <a:moveTo>
                        <a:pt x="532028" y="62130"/>
                      </a:moveTo>
                      <a:cubicBezTo>
                        <a:pt x="530732" y="62130"/>
                        <a:pt x="530213" y="62902"/>
                        <a:pt x="530213" y="63932"/>
                      </a:cubicBezTo>
                      <a:lnTo>
                        <a:pt x="530213" y="79386"/>
                      </a:lnTo>
                      <a:cubicBezTo>
                        <a:pt x="530213" y="80416"/>
                        <a:pt x="530732" y="80931"/>
                        <a:pt x="532028" y="80931"/>
                      </a:cubicBezTo>
                      <a:cubicBezTo>
                        <a:pt x="533065" y="80931"/>
                        <a:pt x="533843" y="80416"/>
                        <a:pt x="533843" y="79386"/>
                      </a:cubicBezTo>
                      <a:lnTo>
                        <a:pt x="533843" y="63932"/>
                      </a:lnTo>
                      <a:cubicBezTo>
                        <a:pt x="533843" y="62902"/>
                        <a:pt x="533065" y="62130"/>
                        <a:pt x="532028" y="62130"/>
                      </a:cubicBezTo>
                      <a:close/>
                      <a:moveTo>
                        <a:pt x="379713" y="62130"/>
                      </a:moveTo>
                      <a:cubicBezTo>
                        <a:pt x="378424" y="62130"/>
                        <a:pt x="377909" y="62902"/>
                        <a:pt x="377909" y="63932"/>
                      </a:cubicBezTo>
                      <a:lnTo>
                        <a:pt x="377909" y="79386"/>
                      </a:lnTo>
                      <a:cubicBezTo>
                        <a:pt x="377909" y="80416"/>
                        <a:pt x="378424" y="80931"/>
                        <a:pt x="379713" y="80931"/>
                      </a:cubicBezTo>
                      <a:cubicBezTo>
                        <a:pt x="381001" y="80931"/>
                        <a:pt x="381517" y="80416"/>
                        <a:pt x="381517" y="79386"/>
                      </a:cubicBezTo>
                      <a:lnTo>
                        <a:pt x="381517" y="63932"/>
                      </a:lnTo>
                      <a:cubicBezTo>
                        <a:pt x="381517" y="62902"/>
                        <a:pt x="381001" y="62130"/>
                        <a:pt x="379713" y="62130"/>
                      </a:cubicBezTo>
                      <a:close/>
                      <a:moveTo>
                        <a:pt x="76410" y="62130"/>
                      </a:moveTo>
                      <a:cubicBezTo>
                        <a:pt x="75124" y="62130"/>
                        <a:pt x="74610" y="62902"/>
                        <a:pt x="74610" y="63932"/>
                      </a:cubicBezTo>
                      <a:lnTo>
                        <a:pt x="74610" y="79386"/>
                      </a:lnTo>
                      <a:cubicBezTo>
                        <a:pt x="74610" y="80416"/>
                        <a:pt x="75124" y="80931"/>
                        <a:pt x="76410" y="80931"/>
                      </a:cubicBezTo>
                      <a:cubicBezTo>
                        <a:pt x="77439" y="80931"/>
                        <a:pt x="77953" y="80416"/>
                        <a:pt x="77953" y="79386"/>
                      </a:cubicBezTo>
                      <a:lnTo>
                        <a:pt x="77953" y="63932"/>
                      </a:lnTo>
                      <a:cubicBezTo>
                        <a:pt x="77953" y="62902"/>
                        <a:pt x="77439" y="62130"/>
                        <a:pt x="76410" y="62130"/>
                      </a:cubicBezTo>
                      <a:close/>
                      <a:moveTo>
                        <a:pt x="567910" y="58781"/>
                      </a:moveTo>
                      <a:lnTo>
                        <a:pt x="572073" y="58781"/>
                      </a:lnTo>
                      <a:lnTo>
                        <a:pt x="572073" y="84537"/>
                      </a:lnTo>
                      <a:lnTo>
                        <a:pt x="567910" y="84537"/>
                      </a:lnTo>
                      <a:close/>
                      <a:moveTo>
                        <a:pt x="532028" y="58781"/>
                      </a:moveTo>
                      <a:cubicBezTo>
                        <a:pt x="533584" y="58781"/>
                        <a:pt x="534880" y="59296"/>
                        <a:pt x="536176" y="60327"/>
                      </a:cubicBezTo>
                      <a:cubicBezTo>
                        <a:pt x="537213" y="61357"/>
                        <a:pt x="537991" y="62902"/>
                        <a:pt x="537991" y="64705"/>
                      </a:cubicBezTo>
                      <a:lnTo>
                        <a:pt x="537991" y="78613"/>
                      </a:lnTo>
                      <a:cubicBezTo>
                        <a:pt x="537991" y="80416"/>
                        <a:pt x="537213" y="81962"/>
                        <a:pt x="536176" y="82992"/>
                      </a:cubicBezTo>
                      <a:cubicBezTo>
                        <a:pt x="534880" y="84022"/>
                        <a:pt x="533584" y="84537"/>
                        <a:pt x="532028" y="84537"/>
                      </a:cubicBezTo>
                      <a:cubicBezTo>
                        <a:pt x="530473" y="84537"/>
                        <a:pt x="528917" y="84022"/>
                        <a:pt x="527880" y="82992"/>
                      </a:cubicBezTo>
                      <a:cubicBezTo>
                        <a:pt x="526584" y="81962"/>
                        <a:pt x="526065" y="80416"/>
                        <a:pt x="526065" y="78613"/>
                      </a:cubicBezTo>
                      <a:lnTo>
                        <a:pt x="526065" y="64705"/>
                      </a:lnTo>
                      <a:cubicBezTo>
                        <a:pt x="526065" y="62902"/>
                        <a:pt x="526584" y="61357"/>
                        <a:pt x="527880" y="60327"/>
                      </a:cubicBezTo>
                      <a:cubicBezTo>
                        <a:pt x="528917" y="59296"/>
                        <a:pt x="530473" y="58781"/>
                        <a:pt x="532028" y="58781"/>
                      </a:cubicBezTo>
                      <a:close/>
                      <a:moveTo>
                        <a:pt x="491770" y="58781"/>
                      </a:moveTo>
                      <a:lnTo>
                        <a:pt x="495863" y="58781"/>
                      </a:lnTo>
                      <a:lnTo>
                        <a:pt x="495863" y="84537"/>
                      </a:lnTo>
                      <a:lnTo>
                        <a:pt x="491770" y="84537"/>
                      </a:lnTo>
                      <a:close/>
                      <a:moveTo>
                        <a:pt x="453806" y="58781"/>
                      </a:moveTo>
                      <a:lnTo>
                        <a:pt x="457969" y="58781"/>
                      </a:lnTo>
                      <a:lnTo>
                        <a:pt x="457969" y="84537"/>
                      </a:lnTo>
                      <a:lnTo>
                        <a:pt x="453806" y="84537"/>
                      </a:lnTo>
                      <a:close/>
                      <a:moveTo>
                        <a:pt x="415630" y="58781"/>
                      </a:moveTo>
                      <a:lnTo>
                        <a:pt x="419723" y="58781"/>
                      </a:lnTo>
                      <a:lnTo>
                        <a:pt x="419723" y="84537"/>
                      </a:lnTo>
                      <a:lnTo>
                        <a:pt x="415630" y="84537"/>
                      </a:lnTo>
                      <a:close/>
                      <a:moveTo>
                        <a:pt x="379713" y="58781"/>
                      </a:moveTo>
                      <a:cubicBezTo>
                        <a:pt x="381259" y="58781"/>
                        <a:pt x="382548" y="59296"/>
                        <a:pt x="383836" y="60327"/>
                      </a:cubicBezTo>
                      <a:cubicBezTo>
                        <a:pt x="384867" y="61357"/>
                        <a:pt x="385640" y="62902"/>
                        <a:pt x="385640" y="64705"/>
                      </a:cubicBezTo>
                      <a:lnTo>
                        <a:pt x="385640" y="78613"/>
                      </a:lnTo>
                      <a:cubicBezTo>
                        <a:pt x="385640" y="80416"/>
                        <a:pt x="384867" y="81962"/>
                        <a:pt x="383836" y="82992"/>
                      </a:cubicBezTo>
                      <a:cubicBezTo>
                        <a:pt x="382548" y="84022"/>
                        <a:pt x="381259" y="84537"/>
                        <a:pt x="379713" y="84537"/>
                      </a:cubicBezTo>
                      <a:cubicBezTo>
                        <a:pt x="378166" y="84537"/>
                        <a:pt x="376620" y="84022"/>
                        <a:pt x="375589" y="82992"/>
                      </a:cubicBezTo>
                      <a:cubicBezTo>
                        <a:pt x="374301" y="81962"/>
                        <a:pt x="373785" y="80416"/>
                        <a:pt x="373785" y="78613"/>
                      </a:cubicBezTo>
                      <a:lnTo>
                        <a:pt x="373785" y="64705"/>
                      </a:lnTo>
                      <a:cubicBezTo>
                        <a:pt x="373785" y="62902"/>
                        <a:pt x="374301" y="61357"/>
                        <a:pt x="375589" y="60327"/>
                      </a:cubicBezTo>
                      <a:cubicBezTo>
                        <a:pt x="376620" y="59296"/>
                        <a:pt x="378166" y="58781"/>
                        <a:pt x="379713" y="58781"/>
                      </a:cubicBezTo>
                      <a:close/>
                      <a:moveTo>
                        <a:pt x="188480" y="58781"/>
                      </a:moveTo>
                      <a:lnTo>
                        <a:pt x="192573" y="58781"/>
                      </a:lnTo>
                      <a:lnTo>
                        <a:pt x="192573" y="84537"/>
                      </a:lnTo>
                      <a:lnTo>
                        <a:pt x="188480" y="84537"/>
                      </a:lnTo>
                      <a:close/>
                      <a:moveTo>
                        <a:pt x="150234" y="58781"/>
                      </a:moveTo>
                      <a:lnTo>
                        <a:pt x="154397" y="58781"/>
                      </a:lnTo>
                      <a:lnTo>
                        <a:pt x="154397" y="84537"/>
                      </a:lnTo>
                      <a:lnTo>
                        <a:pt x="150234" y="84537"/>
                      </a:lnTo>
                      <a:close/>
                      <a:moveTo>
                        <a:pt x="112270" y="58781"/>
                      </a:moveTo>
                      <a:lnTo>
                        <a:pt x="116433" y="58781"/>
                      </a:lnTo>
                      <a:lnTo>
                        <a:pt x="116433" y="84537"/>
                      </a:lnTo>
                      <a:lnTo>
                        <a:pt x="112270" y="84537"/>
                      </a:lnTo>
                      <a:close/>
                      <a:moveTo>
                        <a:pt x="76410" y="58781"/>
                      </a:moveTo>
                      <a:cubicBezTo>
                        <a:pt x="77953" y="58781"/>
                        <a:pt x="79239" y="59296"/>
                        <a:pt x="80268" y="60327"/>
                      </a:cubicBezTo>
                      <a:cubicBezTo>
                        <a:pt x="81553" y="61357"/>
                        <a:pt x="82068" y="62902"/>
                        <a:pt x="82068" y="64705"/>
                      </a:cubicBezTo>
                      <a:lnTo>
                        <a:pt x="82068" y="78613"/>
                      </a:lnTo>
                      <a:cubicBezTo>
                        <a:pt x="82068" y="80416"/>
                        <a:pt x="81553" y="81962"/>
                        <a:pt x="80268" y="82992"/>
                      </a:cubicBezTo>
                      <a:cubicBezTo>
                        <a:pt x="79239" y="84022"/>
                        <a:pt x="77953" y="84537"/>
                        <a:pt x="76410" y="84537"/>
                      </a:cubicBezTo>
                      <a:cubicBezTo>
                        <a:pt x="74610" y="84537"/>
                        <a:pt x="73324" y="84022"/>
                        <a:pt x="72038" y="82992"/>
                      </a:cubicBezTo>
                      <a:cubicBezTo>
                        <a:pt x="71009" y="81962"/>
                        <a:pt x="70495" y="80416"/>
                        <a:pt x="70495" y="78613"/>
                      </a:cubicBezTo>
                      <a:lnTo>
                        <a:pt x="70495" y="64705"/>
                      </a:lnTo>
                      <a:cubicBezTo>
                        <a:pt x="70495" y="62902"/>
                        <a:pt x="71009" y="61357"/>
                        <a:pt x="72038" y="60327"/>
                      </a:cubicBezTo>
                      <a:cubicBezTo>
                        <a:pt x="73324" y="59296"/>
                        <a:pt x="74610" y="58781"/>
                        <a:pt x="76410" y="58781"/>
                      </a:cubicBezTo>
                      <a:close/>
                      <a:moveTo>
                        <a:pt x="36129" y="58781"/>
                      </a:moveTo>
                      <a:lnTo>
                        <a:pt x="40292" y="58781"/>
                      </a:lnTo>
                      <a:lnTo>
                        <a:pt x="40292" y="84537"/>
                      </a:lnTo>
                      <a:lnTo>
                        <a:pt x="36129" y="84537"/>
                      </a:lnTo>
                      <a:close/>
                      <a:moveTo>
                        <a:pt x="282685" y="55394"/>
                      </a:moveTo>
                      <a:lnTo>
                        <a:pt x="282685" y="172674"/>
                      </a:lnTo>
                      <a:lnTo>
                        <a:pt x="165194" y="172674"/>
                      </a:lnTo>
                      <a:cubicBezTo>
                        <a:pt x="165194" y="107977"/>
                        <a:pt x="217872" y="55394"/>
                        <a:pt x="282685" y="55394"/>
                      </a:cubicBezTo>
                      <a:close/>
                      <a:moveTo>
                        <a:pt x="568190" y="23972"/>
                      </a:moveTo>
                      <a:lnTo>
                        <a:pt x="568190" y="33767"/>
                      </a:lnTo>
                      <a:cubicBezTo>
                        <a:pt x="568190" y="34798"/>
                        <a:pt x="568964" y="35571"/>
                        <a:pt x="569997" y="35571"/>
                      </a:cubicBezTo>
                      <a:cubicBezTo>
                        <a:pt x="571288" y="35571"/>
                        <a:pt x="571804" y="34798"/>
                        <a:pt x="571804" y="33767"/>
                      </a:cubicBezTo>
                      <a:lnTo>
                        <a:pt x="571804" y="26034"/>
                      </a:lnTo>
                      <a:cubicBezTo>
                        <a:pt x="570771" y="25260"/>
                        <a:pt x="569481" y="24487"/>
                        <a:pt x="568190" y="23972"/>
                      </a:cubicBezTo>
                      <a:close/>
                      <a:moveTo>
                        <a:pt x="40013" y="23972"/>
                      </a:moveTo>
                      <a:cubicBezTo>
                        <a:pt x="38722" y="24487"/>
                        <a:pt x="37690" y="25260"/>
                        <a:pt x="36399" y="26034"/>
                      </a:cubicBezTo>
                      <a:lnTo>
                        <a:pt x="36399" y="33767"/>
                      </a:lnTo>
                      <a:cubicBezTo>
                        <a:pt x="36399" y="34798"/>
                        <a:pt x="37173" y="35313"/>
                        <a:pt x="38206" y="35313"/>
                      </a:cubicBezTo>
                      <a:cubicBezTo>
                        <a:pt x="39497" y="35313"/>
                        <a:pt x="40013" y="34798"/>
                        <a:pt x="40013" y="33767"/>
                      </a:cubicBezTo>
                      <a:close/>
                      <a:moveTo>
                        <a:pt x="530242" y="21394"/>
                      </a:moveTo>
                      <a:lnTo>
                        <a:pt x="530242" y="33767"/>
                      </a:lnTo>
                      <a:cubicBezTo>
                        <a:pt x="530242" y="34798"/>
                        <a:pt x="530758" y="35571"/>
                        <a:pt x="532049" y="35571"/>
                      </a:cubicBezTo>
                      <a:cubicBezTo>
                        <a:pt x="533081" y="35571"/>
                        <a:pt x="533856" y="34798"/>
                        <a:pt x="533856" y="33767"/>
                      </a:cubicBezTo>
                      <a:lnTo>
                        <a:pt x="533856" y="21394"/>
                      </a:lnTo>
                      <a:close/>
                      <a:moveTo>
                        <a:pt x="492035" y="21394"/>
                      </a:moveTo>
                      <a:lnTo>
                        <a:pt x="492035" y="33767"/>
                      </a:lnTo>
                      <a:cubicBezTo>
                        <a:pt x="492035" y="34798"/>
                        <a:pt x="492810" y="35571"/>
                        <a:pt x="493842" y="35571"/>
                      </a:cubicBezTo>
                      <a:cubicBezTo>
                        <a:pt x="495133" y="35571"/>
                        <a:pt x="495650" y="34798"/>
                        <a:pt x="495650" y="33767"/>
                      </a:cubicBezTo>
                      <a:lnTo>
                        <a:pt x="495650" y="21394"/>
                      </a:lnTo>
                      <a:close/>
                      <a:moveTo>
                        <a:pt x="454087" y="21394"/>
                      </a:moveTo>
                      <a:lnTo>
                        <a:pt x="454087" y="33767"/>
                      </a:lnTo>
                      <a:cubicBezTo>
                        <a:pt x="454087" y="34798"/>
                        <a:pt x="454604" y="35571"/>
                        <a:pt x="455894" y="35571"/>
                      </a:cubicBezTo>
                      <a:cubicBezTo>
                        <a:pt x="456927" y="35571"/>
                        <a:pt x="457701" y="34798"/>
                        <a:pt x="457701" y="33767"/>
                      </a:cubicBezTo>
                      <a:lnTo>
                        <a:pt x="457701" y="21394"/>
                      </a:lnTo>
                      <a:close/>
                      <a:moveTo>
                        <a:pt x="415881" y="21394"/>
                      </a:moveTo>
                      <a:lnTo>
                        <a:pt x="415881" y="33767"/>
                      </a:lnTo>
                      <a:cubicBezTo>
                        <a:pt x="415881" y="34798"/>
                        <a:pt x="416655" y="35571"/>
                        <a:pt x="417688" y="35571"/>
                      </a:cubicBezTo>
                      <a:cubicBezTo>
                        <a:pt x="418979" y="35571"/>
                        <a:pt x="419495" y="34798"/>
                        <a:pt x="419495" y="33767"/>
                      </a:cubicBezTo>
                      <a:lnTo>
                        <a:pt x="419495" y="21394"/>
                      </a:lnTo>
                      <a:close/>
                      <a:moveTo>
                        <a:pt x="377933" y="21394"/>
                      </a:moveTo>
                      <a:lnTo>
                        <a:pt x="377933" y="33767"/>
                      </a:lnTo>
                      <a:cubicBezTo>
                        <a:pt x="377933" y="34798"/>
                        <a:pt x="378449" y="35571"/>
                        <a:pt x="379740" y="35571"/>
                      </a:cubicBezTo>
                      <a:cubicBezTo>
                        <a:pt x="381031" y="35571"/>
                        <a:pt x="381547" y="34798"/>
                        <a:pt x="381547" y="33767"/>
                      </a:cubicBezTo>
                      <a:lnTo>
                        <a:pt x="381547" y="21394"/>
                      </a:lnTo>
                      <a:close/>
                      <a:moveTo>
                        <a:pt x="339985" y="21394"/>
                      </a:moveTo>
                      <a:lnTo>
                        <a:pt x="339985" y="33767"/>
                      </a:lnTo>
                      <a:cubicBezTo>
                        <a:pt x="339985" y="34798"/>
                        <a:pt x="340501" y="35571"/>
                        <a:pt x="341792" y="35571"/>
                      </a:cubicBezTo>
                      <a:cubicBezTo>
                        <a:pt x="342824" y="35571"/>
                        <a:pt x="343341" y="34798"/>
                        <a:pt x="343341" y="33767"/>
                      </a:cubicBezTo>
                      <a:lnTo>
                        <a:pt x="343341" y="21394"/>
                      </a:lnTo>
                      <a:close/>
                      <a:moveTo>
                        <a:pt x="302811" y="21394"/>
                      </a:moveTo>
                      <a:lnTo>
                        <a:pt x="302811" y="33767"/>
                      </a:lnTo>
                      <a:cubicBezTo>
                        <a:pt x="302811" y="34798"/>
                        <a:pt x="303327" y="35571"/>
                        <a:pt x="304618" y="35571"/>
                      </a:cubicBezTo>
                      <a:cubicBezTo>
                        <a:pt x="305909" y="35571"/>
                        <a:pt x="306425" y="34798"/>
                        <a:pt x="306425" y="33767"/>
                      </a:cubicBezTo>
                      <a:lnTo>
                        <a:pt x="306425" y="21394"/>
                      </a:lnTo>
                      <a:close/>
                      <a:moveTo>
                        <a:pt x="264863" y="21394"/>
                      </a:moveTo>
                      <a:lnTo>
                        <a:pt x="264863" y="33767"/>
                      </a:lnTo>
                      <a:cubicBezTo>
                        <a:pt x="264863" y="34798"/>
                        <a:pt x="265379" y="35571"/>
                        <a:pt x="266670" y="35571"/>
                      </a:cubicBezTo>
                      <a:cubicBezTo>
                        <a:pt x="267702" y="35571"/>
                        <a:pt x="268477" y="34798"/>
                        <a:pt x="268477" y="33767"/>
                      </a:cubicBezTo>
                      <a:lnTo>
                        <a:pt x="268477" y="21394"/>
                      </a:lnTo>
                      <a:close/>
                      <a:moveTo>
                        <a:pt x="226657" y="21394"/>
                      </a:moveTo>
                      <a:lnTo>
                        <a:pt x="226657" y="33767"/>
                      </a:lnTo>
                      <a:cubicBezTo>
                        <a:pt x="226657" y="34798"/>
                        <a:pt x="227173" y="35571"/>
                        <a:pt x="228464" y="35571"/>
                      </a:cubicBezTo>
                      <a:cubicBezTo>
                        <a:pt x="229754" y="35571"/>
                        <a:pt x="230271" y="34798"/>
                        <a:pt x="230271" y="33767"/>
                      </a:cubicBezTo>
                      <a:lnTo>
                        <a:pt x="230271" y="21394"/>
                      </a:lnTo>
                      <a:close/>
                      <a:moveTo>
                        <a:pt x="188708" y="21394"/>
                      </a:moveTo>
                      <a:lnTo>
                        <a:pt x="188708" y="33767"/>
                      </a:lnTo>
                      <a:cubicBezTo>
                        <a:pt x="188708" y="34798"/>
                        <a:pt x="189225" y="35571"/>
                        <a:pt x="190515" y="35571"/>
                      </a:cubicBezTo>
                      <a:cubicBezTo>
                        <a:pt x="191806" y="35571"/>
                        <a:pt x="192322" y="34798"/>
                        <a:pt x="192322" y="33767"/>
                      </a:cubicBezTo>
                      <a:lnTo>
                        <a:pt x="192322" y="21394"/>
                      </a:lnTo>
                      <a:close/>
                      <a:moveTo>
                        <a:pt x="150502" y="21394"/>
                      </a:moveTo>
                      <a:lnTo>
                        <a:pt x="150502" y="33767"/>
                      </a:lnTo>
                      <a:cubicBezTo>
                        <a:pt x="150502" y="34798"/>
                        <a:pt x="151276" y="35571"/>
                        <a:pt x="152309" y="35571"/>
                      </a:cubicBezTo>
                      <a:cubicBezTo>
                        <a:pt x="153599" y="35571"/>
                        <a:pt x="154116" y="34798"/>
                        <a:pt x="154116" y="33767"/>
                      </a:cubicBezTo>
                      <a:lnTo>
                        <a:pt x="154116" y="21394"/>
                      </a:lnTo>
                      <a:close/>
                      <a:moveTo>
                        <a:pt x="112553" y="21394"/>
                      </a:moveTo>
                      <a:lnTo>
                        <a:pt x="112553" y="33767"/>
                      </a:lnTo>
                      <a:cubicBezTo>
                        <a:pt x="112553" y="34798"/>
                        <a:pt x="113070" y="35571"/>
                        <a:pt x="114361" y="35571"/>
                      </a:cubicBezTo>
                      <a:cubicBezTo>
                        <a:pt x="115393" y="35571"/>
                        <a:pt x="116168" y="34798"/>
                        <a:pt x="116168" y="33767"/>
                      </a:cubicBezTo>
                      <a:lnTo>
                        <a:pt x="116168" y="21394"/>
                      </a:lnTo>
                      <a:close/>
                      <a:moveTo>
                        <a:pt x="74605" y="21394"/>
                      </a:moveTo>
                      <a:lnTo>
                        <a:pt x="74605" y="33767"/>
                      </a:lnTo>
                      <a:cubicBezTo>
                        <a:pt x="74605" y="34798"/>
                        <a:pt x="75122" y="35571"/>
                        <a:pt x="76412" y="35571"/>
                      </a:cubicBezTo>
                      <a:cubicBezTo>
                        <a:pt x="77445" y="35571"/>
                        <a:pt x="77961" y="34798"/>
                        <a:pt x="77961" y="33767"/>
                      </a:cubicBezTo>
                      <a:lnTo>
                        <a:pt x="77961" y="21394"/>
                      </a:lnTo>
                      <a:close/>
                      <a:moveTo>
                        <a:pt x="52662" y="21394"/>
                      </a:moveTo>
                      <a:cubicBezTo>
                        <a:pt x="49565" y="21394"/>
                        <a:pt x="46983" y="21910"/>
                        <a:pt x="44144" y="22683"/>
                      </a:cubicBezTo>
                      <a:lnTo>
                        <a:pt x="44144" y="32993"/>
                      </a:lnTo>
                      <a:cubicBezTo>
                        <a:pt x="44144" y="34798"/>
                        <a:pt x="43627" y="36344"/>
                        <a:pt x="42336" y="37375"/>
                      </a:cubicBezTo>
                      <a:cubicBezTo>
                        <a:pt x="41304" y="38406"/>
                        <a:pt x="39755" y="38922"/>
                        <a:pt x="38206" y="38922"/>
                      </a:cubicBezTo>
                      <a:cubicBezTo>
                        <a:pt x="36657" y="38922"/>
                        <a:pt x="35366" y="38406"/>
                        <a:pt x="34076" y="37375"/>
                      </a:cubicBezTo>
                      <a:cubicBezTo>
                        <a:pt x="33043" y="36344"/>
                        <a:pt x="32269" y="34798"/>
                        <a:pt x="32269" y="32993"/>
                      </a:cubicBezTo>
                      <a:lnTo>
                        <a:pt x="32269" y="29127"/>
                      </a:lnTo>
                      <a:cubicBezTo>
                        <a:pt x="25815" y="34798"/>
                        <a:pt x="21426" y="43046"/>
                        <a:pt x="21426" y="52326"/>
                      </a:cubicBezTo>
                      <a:lnTo>
                        <a:pt x="21426" y="322719"/>
                      </a:lnTo>
                      <a:cubicBezTo>
                        <a:pt x="21426" y="333802"/>
                        <a:pt x="27364" y="343340"/>
                        <a:pt x="36141" y="349010"/>
                      </a:cubicBezTo>
                      <a:lnTo>
                        <a:pt x="36141" y="332771"/>
                      </a:lnTo>
                      <a:lnTo>
                        <a:pt x="40271" y="332771"/>
                      </a:lnTo>
                      <a:lnTo>
                        <a:pt x="40271" y="351073"/>
                      </a:lnTo>
                      <a:cubicBezTo>
                        <a:pt x="44144" y="352877"/>
                        <a:pt x="48274" y="353650"/>
                        <a:pt x="52662" y="353650"/>
                      </a:cubicBezTo>
                      <a:lnTo>
                        <a:pt x="70733" y="353650"/>
                      </a:lnTo>
                      <a:cubicBezTo>
                        <a:pt x="70733" y="353392"/>
                        <a:pt x="70475" y="353135"/>
                        <a:pt x="70475" y="352877"/>
                      </a:cubicBezTo>
                      <a:lnTo>
                        <a:pt x="70475" y="338958"/>
                      </a:lnTo>
                      <a:cubicBezTo>
                        <a:pt x="70475" y="336896"/>
                        <a:pt x="70991" y="335349"/>
                        <a:pt x="72282" y="334318"/>
                      </a:cubicBezTo>
                      <a:cubicBezTo>
                        <a:pt x="73315" y="333287"/>
                        <a:pt x="74863" y="332771"/>
                        <a:pt x="76412" y="332771"/>
                      </a:cubicBezTo>
                      <a:cubicBezTo>
                        <a:pt x="77961" y="332771"/>
                        <a:pt x="79252" y="333287"/>
                        <a:pt x="80543" y="334318"/>
                      </a:cubicBezTo>
                      <a:cubicBezTo>
                        <a:pt x="81575" y="335349"/>
                        <a:pt x="82350" y="336896"/>
                        <a:pt x="82350" y="338958"/>
                      </a:cubicBezTo>
                      <a:lnTo>
                        <a:pt x="82350" y="352877"/>
                      </a:lnTo>
                      <a:cubicBezTo>
                        <a:pt x="82350" y="353135"/>
                        <a:pt x="81834" y="353392"/>
                        <a:pt x="81834" y="353650"/>
                      </a:cubicBezTo>
                      <a:lnTo>
                        <a:pt x="112295" y="353650"/>
                      </a:lnTo>
                      <a:lnTo>
                        <a:pt x="112295" y="332771"/>
                      </a:lnTo>
                      <a:lnTo>
                        <a:pt x="116426" y="332771"/>
                      </a:lnTo>
                      <a:lnTo>
                        <a:pt x="116426" y="353650"/>
                      </a:lnTo>
                      <a:lnTo>
                        <a:pt x="150243" y="353650"/>
                      </a:lnTo>
                      <a:lnTo>
                        <a:pt x="150243" y="332771"/>
                      </a:lnTo>
                      <a:lnTo>
                        <a:pt x="154374" y="332771"/>
                      </a:lnTo>
                      <a:lnTo>
                        <a:pt x="154374" y="353650"/>
                      </a:lnTo>
                      <a:lnTo>
                        <a:pt x="188708" y="353650"/>
                      </a:lnTo>
                      <a:lnTo>
                        <a:pt x="188708" y="332771"/>
                      </a:lnTo>
                      <a:lnTo>
                        <a:pt x="192839" y="332771"/>
                      </a:lnTo>
                      <a:lnTo>
                        <a:pt x="192839" y="353650"/>
                      </a:lnTo>
                      <a:lnTo>
                        <a:pt x="223042" y="353650"/>
                      </a:lnTo>
                      <a:cubicBezTo>
                        <a:pt x="223042" y="353392"/>
                        <a:pt x="222784" y="353135"/>
                        <a:pt x="222784" y="352877"/>
                      </a:cubicBezTo>
                      <a:lnTo>
                        <a:pt x="222784" y="338958"/>
                      </a:lnTo>
                      <a:cubicBezTo>
                        <a:pt x="222784" y="336896"/>
                        <a:pt x="223301" y="335349"/>
                        <a:pt x="224591" y="334318"/>
                      </a:cubicBezTo>
                      <a:cubicBezTo>
                        <a:pt x="225624" y="333287"/>
                        <a:pt x="227173" y="332771"/>
                        <a:pt x="228722" y="332771"/>
                      </a:cubicBezTo>
                      <a:cubicBezTo>
                        <a:pt x="230271" y="332771"/>
                        <a:pt x="231561" y="333287"/>
                        <a:pt x="232852" y="334318"/>
                      </a:cubicBezTo>
                      <a:cubicBezTo>
                        <a:pt x="233885" y="335349"/>
                        <a:pt x="234659" y="336896"/>
                        <a:pt x="234659" y="338958"/>
                      </a:cubicBezTo>
                      <a:lnTo>
                        <a:pt x="234659" y="352877"/>
                      </a:lnTo>
                      <a:cubicBezTo>
                        <a:pt x="234659" y="353135"/>
                        <a:pt x="234143" y="353392"/>
                        <a:pt x="234143" y="353650"/>
                      </a:cubicBezTo>
                      <a:lnTo>
                        <a:pt x="264605" y="353650"/>
                      </a:lnTo>
                      <a:lnTo>
                        <a:pt x="264605" y="332771"/>
                      </a:lnTo>
                      <a:lnTo>
                        <a:pt x="268735" y="332771"/>
                      </a:lnTo>
                      <a:lnTo>
                        <a:pt x="268735" y="353650"/>
                      </a:lnTo>
                      <a:lnTo>
                        <a:pt x="302811" y="353650"/>
                      </a:lnTo>
                      <a:lnTo>
                        <a:pt x="302811" y="332771"/>
                      </a:lnTo>
                      <a:lnTo>
                        <a:pt x="306683" y="332771"/>
                      </a:lnTo>
                      <a:lnTo>
                        <a:pt x="306683" y="353650"/>
                      </a:lnTo>
                      <a:lnTo>
                        <a:pt x="339727" y="353650"/>
                      </a:lnTo>
                      <a:lnTo>
                        <a:pt x="339727" y="332771"/>
                      </a:lnTo>
                      <a:lnTo>
                        <a:pt x="343857" y="332771"/>
                      </a:lnTo>
                      <a:lnTo>
                        <a:pt x="343857" y="353650"/>
                      </a:lnTo>
                      <a:lnTo>
                        <a:pt x="374319" y="353650"/>
                      </a:lnTo>
                      <a:cubicBezTo>
                        <a:pt x="374319" y="353392"/>
                        <a:pt x="373802" y="353135"/>
                        <a:pt x="373802" y="352877"/>
                      </a:cubicBezTo>
                      <a:lnTo>
                        <a:pt x="373802" y="338958"/>
                      </a:lnTo>
                      <a:cubicBezTo>
                        <a:pt x="373802" y="336896"/>
                        <a:pt x="374577" y="335349"/>
                        <a:pt x="375609" y="334318"/>
                      </a:cubicBezTo>
                      <a:cubicBezTo>
                        <a:pt x="376900" y="333287"/>
                        <a:pt x="378191" y="332771"/>
                        <a:pt x="379740" y="332771"/>
                      </a:cubicBezTo>
                      <a:cubicBezTo>
                        <a:pt x="381289" y="332771"/>
                        <a:pt x="382838" y="333287"/>
                        <a:pt x="383870" y="334318"/>
                      </a:cubicBezTo>
                      <a:cubicBezTo>
                        <a:pt x="385161" y="335349"/>
                        <a:pt x="385677" y="336896"/>
                        <a:pt x="385677" y="338958"/>
                      </a:cubicBezTo>
                      <a:lnTo>
                        <a:pt x="385677" y="352877"/>
                      </a:lnTo>
                      <a:cubicBezTo>
                        <a:pt x="385677" y="353135"/>
                        <a:pt x="385419" y="353392"/>
                        <a:pt x="385419" y="353650"/>
                      </a:cubicBezTo>
                      <a:lnTo>
                        <a:pt x="415881" y="353650"/>
                      </a:lnTo>
                      <a:lnTo>
                        <a:pt x="415881" y="332771"/>
                      </a:lnTo>
                      <a:lnTo>
                        <a:pt x="420011" y="332771"/>
                      </a:lnTo>
                      <a:lnTo>
                        <a:pt x="420011" y="353650"/>
                      </a:lnTo>
                      <a:lnTo>
                        <a:pt x="453829" y="353650"/>
                      </a:lnTo>
                      <a:lnTo>
                        <a:pt x="453829" y="332771"/>
                      </a:lnTo>
                      <a:lnTo>
                        <a:pt x="457960" y="332771"/>
                      </a:lnTo>
                      <a:lnTo>
                        <a:pt x="457960" y="353650"/>
                      </a:lnTo>
                      <a:lnTo>
                        <a:pt x="492035" y="353650"/>
                      </a:lnTo>
                      <a:lnTo>
                        <a:pt x="492035" y="332771"/>
                      </a:lnTo>
                      <a:lnTo>
                        <a:pt x="495908" y="332771"/>
                      </a:lnTo>
                      <a:lnTo>
                        <a:pt x="495908" y="353650"/>
                      </a:lnTo>
                      <a:lnTo>
                        <a:pt x="526369" y="353650"/>
                      </a:lnTo>
                      <a:cubicBezTo>
                        <a:pt x="526369" y="353392"/>
                        <a:pt x="526111" y="353135"/>
                        <a:pt x="526111" y="352877"/>
                      </a:cubicBezTo>
                      <a:lnTo>
                        <a:pt x="526111" y="338958"/>
                      </a:lnTo>
                      <a:cubicBezTo>
                        <a:pt x="526111" y="336896"/>
                        <a:pt x="526628" y="335349"/>
                        <a:pt x="527918" y="334318"/>
                      </a:cubicBezTo>
                      <a:cubicBezTo>
                        <a:pt x="528951" y="333287"/>
                        <a:pt x="530500" y="332771"/>
                        <a:pt x="532049" y="332771"/>
                      </a:cubicBezTo>
                      <a:cubicBezTo>
                        <a:pt x="533598" y="332771"/>
                        <a:pt x="534888" y="333287"/>
                        <a:pt x="536179" y="334318"/>
                      </a:cubicBezTo>
                      <a:cubicBezTo>
                        <a:pt x="537212" y="335349"/>
                        <a:pt x="537986" y="336896"/>
                        <a:pt x="537986" y="338958"/>
                      </a:cubicBezTo>
                      <a:lnTo>
                        <a:pt x="537986" y="352877"/>
                      </a:lnTo>
                      <a:cubicBezTo>
                        <a:pt x="537986" y="353135"/>
                        <a:pt x="537728" y="353392"/>
                        <a:pt x="537470" y="353650"/>
                      </a:cubicBezTo>
                      <a:lnTo>
                        <a:pt x="555540" y="353650"/>
                      </a:lnTo>
                      <a:cubicBezTo>
                        <a:pt x="559929" y="353650"/>
                        <a:pt x="564059" y="352877"/>
                        <a:pt x="567932" y="351073"/>
                      </a:cubicBezTo>
                      <a:lnTo>
                        <a:pt x="567932" y="332771"/>
                      </a:lnTo>
                      <a:lnTo>
                        <a:pt x="572062" y="332771"/>
                      </a:lnTo>
                      <a:lnTo>
                        <a:pt x="572062" y="349010"/>
                      </a:lnTo>
                      <a:cubicBezTo>
                        <a:pt x="580839" y="343340"/>
                        <a:pt x="586777" y="333802"/>
                        <a:pt x="586777" y="322719"/>
                      </a:cubicBezTo>
                      <a:lnTo>
                        <a:pt x="586777" y="52326"/>
                      </a:lnTo>
                      <a:cubicBezTo>
                        <a:pt x="586777" y="43046"/>
                        <a:pt x="582388" y="34798"/>
                        <a:pt x="575934" y="29127"/>
                      </a:cubicBezTo>
                      <a:lnTo>
                        <a:pt x="575934" y="32993"/>
                      </a:lnTo>
                      <a:cubicBezTo>
                        <a:pt x="575934" y="34798"/>
                        <a:pt x="575160" y="36344"/>
                        <a:pt x="574127" y="37375"/>
                      </a:cubicBezTo>
                      <a:cubicBezTo>
                        <a:pt x="572837" y="38406"/>
                        <a:pt x="571546" y="38922"/>
                        <a:pt x="569997" y="38922"/>
                      </a:cubicBezTo>
                      <a:cubicBezTo>
                        <a:pt x="568448" y="38922"/>
                        <a:pt x="566899" y="38406"/>
                        <a:pt x="565867" y="37375"/>
                      </a:cubicBezTo>
                      <a:cubicBezTo>
                        <a:pt x="564576" y="36344"/>
                        <a:pt x="564059" y="34798"/>
                        <a:pt x="564059" y="32993"/>
                      </a:cubicBezTo>
                      <a:lnTo>
                        <a:pt x="564059" y="22683"/>
                      </a:lnTo>
                      <a:cubicBezTo>
                        <a:pt x="561220" y="21910"/>
                        <a:pt x="558638" y="21394"/>
                        <a:pt x="555540" y="21394"/>
                      </a:cubicBezTo>
                      <a:lnTo>
                        <a:pt x="537728" y="21394"/>
                      </a:lnTo>
                      <a:lnTo>
                        <a:pt x="537728" y="32993"/>
                      </a:lnTo>
                      <a:cubicBezTo>
                        <a:pt x="537728" y="34798"/>
                        <a:pt x="537212" y="36344"/>
                        <a:pt x="535921" y="37375"/>
                      </a:cubicBezTo>
                      <a:cubicBezTo>
                        <a:pt x="534888" y="38406"/>
                        <a:pt x="533340" y="38922"/>
                        <a:pt x="531791" y="38922"/>
                      </a:cubicBezTo>
                      <a:cubicBezTo>
                        <a:pt x="530242" y="38922"/>
                        <a:pt x="528951" y="38406"/>
                        <a:pt x="527660" y="37375"/>
                      </a:cubicBezTo>
                      <a:cubicBezTo>
                        <a:pt x="526628" y="36344"/>
                        <a:pt x="526111" y="34798"/>
                        <a:pt x="526111" y="32993"/>
                      </a:cubicBezTo>
                      <a:lnTo>
                        <a:pt x="526111" y="21394"/>
                      </a:lnTo>
                      <a:lnTo>
                        <a:pt x="499780" y="21394"/>
                      </a:lnTo>
                      <a:lnTo>
                        <a:pt x="499780" y="32993"/>
                      </a:lnTo>
                      <a:cubicBezTo>
                        <a:pt x="499780" y="34798"/>
                        <a:pt x="499264" y="36344"/>
                        <a:pt x="497973" y="37375"/>
                      </a:cubicBezTo>
                      <a:cubicBezTo>
                        <a:pt x="496682" y="38406"/>
                        <a:pt x="495391" y="38922"/>
                        <a:pt x="493842" y="38922"/>
                      </a:cubicBezTo>
                      <a:cubicBezTo>
                        <a:pt x="492294" y="38922"/>
                        <a:pt x="491003" y="38406"/>
                        <a:pt x="489712" y="37375"/>
                      </a:cubicBezTo>
                      <a:cubicBezTo>
                        <a:pt x="488679" y="36344"/>
                        <a:pt x="487905" y="34798"/>
                        <a:pt x="487905" y="32993"/>
                      </a:cubicBezTo>
                      <a:lnTo>
                        <a:pt x="487905" y="21394"/>
                      </a:lnTo>
                      <a:lnTo>
                        <a:pt x="461574" y="21394"/>
                      </a:lnTo>
                      <a:lnTo>
                        <a:pt x="461574" y="32993"/>
                      </a:lnTo>
                      <a:cubicBezTo>
                        <a:pt x="461574" y="34798"/>
                        <a:pt x="461057" y="36344"/>
                        <a:pt x="459767" y="37375"/>
                      </a:cubicBezTo>
                      <a:cubicBezTo>
                        <a:pt x="458734" y="38406"/>
                        <a:pt x="457185" y="38922"/>
                        <a:pt x="455636" y="38922"/>
                      </a:cubicBezTo>
                      <a:cubicBezTo>
                        <a:pt x="454087" y="38922"/>
                        <a:pt x="452797" y="38406"/>
                        <a:pt x="451506" y="37375"/>
                      </a:cubicBezTo>
                      <a:cubicBezTo>
                        <a:pt x="450473" y="36344"/>
                        <a:pt x="449957" y="34798"/>
                        <a:pt x="449957" y="32993"/>
                      </a:cubicBezTo>
                      <a:lnTo>
                        <a:pt x="449957" y="21394"/>
                      </a:lnTo>
                      <a:lnTo>
                        <a:pt x="423625" y="21394"/>
                      </a:lnTo>
                      <a:lnTo>
                        <a:pt x="423625" y="32993"/>
                      </a:lnTo>
                      <a:cubicBezTo>
                        <a:pt x="423625" y="34798"/>
                        <a:pt x="423109" y="36344"/>
                        <a:pt x="421818" y="37375"/>
                      </a:cubicBezTo>
                      <a:cubicBezTo>
                        <a:pt x="420786" y="38406"/>
                        <a:pt x="419237" y="38922"/>
                        <a:pt x="417688" y="38922"/>
                      </a:cubicBezTo>
                      <a:cubicBezTo>
                        <a:pt x="416139" y="38922"/>
                        <a:pt x="414848" y="38406"/>
                        <a:pt x="413558" y="37375"/>
                      </a:cubicBezTo>
                      <a:cubicBezTo>
                        <a:pt x="412525" y="36344"/>
                        <a:pt x="411751" y="34798"/>
                        <a:pt x="411751" y="32993"/>
                      </a:cubicBezTo>
                      <a:lnTo>
                        <a:pt x="411751" y="21394"/>
                      </a:lnTo>
                      <a:lnTo>
                        <a:pt x="385677" y="21394"/>
                      </a:lnTo>
                      <a:lnTo>
                        <a:pt x="385677" y="32993"/>
                      </a:lnTo>
                      <a:cubicBezTo>
                        <a:pt x="385677" y="34798"/>
                        <a:pt x="384903" y="36344"/>
                        <a:pt x="383870" y="37375"/>
                      </a:cubicBezTo>
                      <a:cubicBezTo>
                        <a:pt x="382580" y="38406"/>
                        <a:pt x="381289" y="38922"/>
                        <a:pt x="379740" y="38922"/>
                      </a:cubicBezTo>
                      <a:cubicBezTo>
                        <a:pt x="378191" y="38922"/>
                        <a:pt x="376642" y="38406"/>
                        <a:pt x="375609" y="37375"/>
                      </a:cubicBezTo>
                      <a:cubicBezTo>
                        <a:pt x="374319" y="36344"/>
                        <a:pt x="373802" y="34798"/>
                        <a:pt x="373802" y="32993"/>
                      </a:cubicBezTo>
                      <a:lnTo>
                        <a:pt x="373802" y="21394"/>
                      </a:lnTo>
                      <a:lnTo>
                        <a:pt x="347471" y="21394"/>
                      </a:lnTo>
                      <a:lnTo>
                        <a:pt x="347471" y="32993"/>
                      </a:lnTo>
                      <a:cubicBezTo>
                        <a:pt x="347471" y="34798"/>
                        <a:pt x="346955" y="36344"/>
                        <a:pt x="345664" y="37375"/>
                      </a:cubicBezTo>
                      <a:cubicBezTo>
                        <a:pt x="344631" y="38406"/>
                        <a:pt x="343082" y="38922"/>
                        <a:pt x="341534" y="38922"/>
                      </a:cubicBezTo>
                      <a:cubicBezTo>
                        <a:pt x="339985" y="38922"/>
                        <a:pt x="338694" y="38406"/>
                        <a:pt x="337403" y="37375"/>
                      </a:cubicBezTo>
                      <a:cubicBezTo>
                        <a:pt x="336371" y="36344"/>
                        <a:pt x="335854" y="34798"/>
                        <a:pt x="335854" y="32993"/>
                      </a:cubicBezTo>
                      <a:lnTo>
                        <a:pt x="335854" y="21394"/>
                      </a:lnTo>
                      <a:lnTo>
                        <a:pt x="310556" y="21394"/>
                      </a:lnTo>
                      <a:lnTo>
                        <a:pt x="310556" y="32993"/>
                      </a:lnTo>
                      <a:cubicBezTo>
                        <a:pt x="310556" y="34798"/>
                        <a:pt x="309781" y="36344"/>
                        <a:pt x="308748" y="37375"/>
                      </a:cubicBezTo>
                      <a:cubicBezTo>
                        <a:pt x="307458" y="38406"/>
                        <a:pt x="306167" y="38922"/>
                        <a:pt x="304618" y="38922"/>
                      </a:cubicBezTo>
                      <a:cubicBezTo>
                        <a:pt x="303069" y="38922"/>
                        <a:pt x="301520" y="38406"/>
                        <a:pt x="300488" y="37375"/>
                      </a:cubicBezTo>
                      <a:cubicBezTo>
                        <a:pt x="299197" y="36344"/>
                        <a:pt x="298681" y="34798"/>
                        <a:pt x="298681" y="32993"/>
                      </a:cubicBezTo>
                      <a:lnTo>
                        <a:pt x="298681" y="21394"/>
                      </a:lnTo>
                      <a:lnTo>
                        <a:pt x="272349" y="21394"/>
                      </a:lnTo>
                      <a:lnTo>
                        <a:pt x="272349" y="32993"/>
                      </a:lnTo>
                      <a:cubicBezTo>
                        <a:pt x="272349" y="34798"/>
                        <a:pt x="271833" y="36344"/>
                        <a:pt x="270542" y="37375"/>
                      </a:cubicBezTo>
                      <a:cubicBezTo>
                        <a:pt x="269510" y="38406"/>
                        <a:pt x="268219" y="38922"/>
                        <a:pt x="266670" y="38922"/>
                      </a:cubicBezTo>
                      <a:cubicBezTo>
                        <a:pt x="265121" y="38922"/>
                        <a:pt x="263572" y="38406"/>
                        <a:pt x="262539" y="37375"/>
                      </a:cubicBezTo>
                      <a:cubicBezTo>
                        <a:pt x="261249" y="36344"/>
                        <a:pt x="260732" y="34798"/>
                        <a:pt x="260732" y="32993"/>
                      </a:cubicBezTo>
                      <a:lnTo>
                        <a:pt x="260732" y="21394"/>
                      </a:lnTo>
                      <a:lnTo>
                        <a:pt x="234401" y="21394"/>
                      </a:lnTo>
                      <a:lnTo>
                        <a:pt x="234401" y="32993"/>
                      </a:lnTo>
                      <a:cubicBezTo>
                        <a:pt x="234401" y="34798"/>
                        <a:pt x="233885" y="36344"/>
                        <a:pt x="232594" y="37375"/>
                      </a:cubicBezTo>
                      <a:cubicBezTo>
                        <a:pt x="231561" y="38406"/>
                        <a:pt x="230012" y="38922"/>
                        <a:pt x="228464" y="38922"/>
                      </a:cubicBezTo>
                      <a:cubicBezTo>
                        <a:pt x="226915" y="38922"/>
                        <a:pt x="225624" y="38406"/>
                        <a:pt x="224333" y="37375"/>
                      </a:cubicBezTo>
                      <a:cubicBezTo>
                        <a:pt x="223301" y="36344"/>
                        <a:pt x="222526" y="34798"/>
                        <a:pt x="222526" y="32993"/>
                      </a:cubicBezTo>
                      <a:lnTo>
                        <a:pt x="222526" y="21394"/>
                      </a:lnTo>
                      <a:lnTo>
                        <a:pt x="196453" y="21394"/>
                      </a:lnTo>
                      <a:lnTo>
                        <a:pt x="196453" y="32993"/>
                      </a:lnTo>
                      <a:cubicBezTo>
                        <a:pt x="196453" y="34798"/>
                        <a:pt x="195678" y="36344"/>
                        <a:pt x="194646" y="37375"/>
                      </a:cubicBezTo>
                      <a:cubicBezTo>
                        <a:pt x="193355" y="38406"/>
                        <a:pt x="192064" y="38922"/>
                        <a:pt x="190515" y="38922"/>
                      </a:cubicBezTo>
                      <a:cubicBezTo>
                        <a:pt x="188967" y="38922"/>
                        <a:pt x="187418" y="38406"/>
                        <a:pt x="186385" y="37375"/>
                      </a:cubicBezTo>
                      <a:cubicBezTo>
                        <a:pt x="185094" y="36344"/>
                        <a:pt x="184578" y="34798"/>
                        <a:pt x="184578" y="32993"/>
                      </a:cubicBezTo>
                      <a:lnTo>
                        <a:pt x="184578" y="21394"/>
                      </a:lnTo>
                      <a:lnTo>
                        <a:pt x="158246" y="21394"/>
                      </a:lnTo>
                      <a:lnTo>
                        <a:pt x="158246" y="32993"/>
                      </a:lnTo>
                      <a:cubicBezTo>
                        <a:pt x="158246" y="34798"/>
                        <a:pt x="157730" y="36344"/>
                        <a:pt x="156439" y="37375"/>
                      </a:cubicBezTo>
                      <a:cubicBezTo>
                        <a:pt x="155406" y="38406"/>
                        <a:pt x="153858" y="38922"/>
                        <a:pt x="152309" y="38922"/>
                      </a:cubicBezTo>
                      <a:cubicBezTo>
                        <a:pt x="150760" y="38922"/>
                        <a:pt x="149469" y="38406"/>
                        <a:pt x="148178" y="37375"/>
                      </a:cubicBezTo>
                      <a:cubicBezTo>
                        <a:pt x="147146" y="36344"/>
                        <a:pt x="146371" y="34798"/>
                        <a:pt x="146371" y="32993"/>
                      </a:cubicBezTo>
                      <a:lnTo>
                        <a:pt x="146371" y="21394"/>
                      </a:lnTo>
                      <a:lnTo>
                        <a:pt x="120298" y="21394"/>
                      </a:lnTo>
                      <a:lnTo>
                        <a:pt x="120298" y="32993"/>
                      </a:lnTo>
                      <a:cubicBezTo>
                        <a:pt x="120298" y="34798"/>
                        <a:pt x="119782" y="36344"/>
                        <a:pt x="118491" y="37375"/>
                      </a:cubicBezTo>
                      <a:cubicBezTo>
                        <a:pt x="117200" y="38406"/>
                        <a:pt x="115909" y="38922"/>
                        <a:pt x="114361" y="38922"/>
                      </a:cubicBezTo>
                      <a:cubicBezTo>
                        <a:pt x="112812" y="38922"/>
                        <a:pt x="111521" y="38406"/>
                        <a:pt x="110230" y="37375"/>
                      </a:cubicBezTo>
                      <a:cubicBezTo>
                        <a:pt x="108939" y="36344"/>
                        <a:pt x="108423" y="34798"/>
                        <a:pt x="108423" y="32993"/>
                      </a:cubicBezTo>
                      <a:lnTo>
                        <a:pt x="108423" y="21394"/>
                      </a:lnTo>
                      <a:lnTo>
                        <a:pt x="82350" y="21394"/>
                      </a:lnTo>
                      <a:lnTo>
                        <a:pt x="82350" y="32993"/>
                      </a:lnTo>
                      <a:cubicBezTo>
                        <a:pt x="82350" y="34798"/>
                        <a:pt x="81575" y="36344"/>
                        <a:pt x="80543" y="37375"/>
                      </a:cubicBezTo>
                      <a:cubicBezTo>
                        <a:pt x="79252" y="38406"/>
                        <a:pt x="77961" y="38922"/>
                        <a:pt x="76412" y="38922"/>
                      </a:cubicBezTo>
                      <a:cubicBezTo>
                        <a:pt x="74863" y="38922"/>
                        <a:pt x="73315" y="38406"/>
                        <a:pt x="72282" y="37375"/>
                      </a:cubicBezTo>
                      <a:cubicBezTo>
                        <a:pt x="70991" y="36344"/>
                        <a:pt x="70475" y="34798"/>
                        <a:pt x="70475" y="32993"/>
                      </a:cubicBezTo>
                      <a:lnTo>
                        <a:pt x="70475" y="21394"/>
                      </a:lnTo>
                      <a:close/>
                      <a:moveTo>
                        <a:pt x="52662" y="0"/>
                      </a:moveTo>
                      <a:lnTo>
                        <a:pt x="555540" y="0"/>
                      </a:lnTo>
                      <a:cubicBezTo>
                        <a:pt x="584712" y="0"/>
                        <a:pt x="608203" y="23456"/>
                        <a:pt x="608203" y="52326"/>
                      </a:cubicBezTo>
                      <a:lnTo>
                        <a:pt x="608203" y="386902"/>
                      </a:lnTo>
                      <a:cubicBezTo>
                        <a:pt x="608203" y="415771"/>
                        <a:pt x="584712" y="439485"/>
                        <a:pt x="555540" y="439485"/>
                      </a:cubicBezTo>
                      <a:lnTo>
                        <a:pt x="325528" y="439485"/>
                      </a:lnTo>
                      <a:lnTo>
                        <a:pt x="325528" y="484078"/>
                      </a:lnTo>
                      <a:lnTo>
                        <a:pt x="486614" y="484078"/>
                      </a:lnTo>
                      <a:lnTo>
                        <a:pt x="508041" y="505472"/>
                      </a:lnTo>
                      <a:lnTo>
                        <a:pt x="508041" y="527124"/>
                      </a:lnTo>
                      <a:lnTo>
                        <a:pt x="100162" y="527124"/>
                      </a:lnTo>
                      <a:lnTo>
                        <a:pt x="100162" y="505472"/>
                      </a:lnTo>
                      <a:lnTo>
                        <a:pt x="121589" y="484078"/>
                      </a:lnTo>
                      <a:lnTo>
                        <a:pt x="282675" y="484078"/>
                      </a:lnTo>
                      <a:lnTo>
                        <a:pt x="282675" y="439485"/>
                      </a:lnTo>
                      <a:lnTo>
                        <a:pt x="52662" y="439485"/>
                      </a:lnTo>
                      <a:cubicBezTo>
                        <a:pt x="23750" y="439485"/>
                        <a:pt x="0" y="415771"/>
                        <a:pt x="0" y="386902"/>
                      </a:cubicBezTo>
                      <a:lnTo>
                        <a:pt x="0" y="52326"/>
                      </a:lnTo>
                      <a:cubicBezTo>
                        <a:pt x="0" y="23456"/>
                        <a:pt x="23750" y="0"/>
                        <a:pt x="5266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23ADA89B-CFA7-4C68-85B9-5E1B37E03D96}"/>
                  </a:ext>
                </a:extLst>
              </p:cNvPr>
              <p:cNvGrpSpPr/>
              <p:nvPr/>
            </p:nvGrpSpPr>
            <p:grpSpPr>
              <a:xfrm>
                <a:off x="1494790" y="4565015"/>
                <a:ext cx="1103630" cy="1111250"/>
                <a:chOff x="1494790" y="4565015"/>
                <a:chExt cx="1103630" cy="1111250"/>
              </a:xfrm>
            </p:grpSpPr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9AC908A1-02A7-4323-8DA5-C149371D19C9}"/>
                    </a:ext>
                  </a:extLst>
                </p:cNvPr>
                <p:cNvSpPr/>
                <p:nvPr/>
              </p:nvSpPr>
              <p:spPr>
                <a:xfrm>
                  <a:off x="1494790" y="4565015"/>
                  <a:ext cx="1103630" cy="1111250"/>
                </a:xfrm>
                <a:prstGeom prst="ellipse">
                  <a:avLst/>
                </a:prstGeom>
                <a:solidFill>
                  <a:srgbClr val="4C5E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business-bars-graphic_15237">
                  <a:extLst>
                    <a:ext uri="{FF2B5EF4-FFF2-40B4-BE49-F238E27FC236}">
                      <a16:creationId xmlns:a16="http://schemas.microsoft.com/office/drawing/2014/main" id="{86984115-91B4-4B5B-B23E-A5A1AA3E37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02130" y="4899025"/>
                  <a:ext cx="489585" cy="442595"/>
                </a:xfrm>
                <a:custGeom>
                  <a:avLst/>
                  <a:gdLst>
                    <a:gd name="connsiteX0" fmla="*/ 41158 w 584292"/>
                    <a:gd name="connsiteY0" fmla="*/ 446576 h 527936"/>
                    <a:gd name="connsiteX1" fmla="*/ 543134 w 584292"/>
                    <a:gd name="connsiteY1" fmla="*/ 446576 h 527936"/>
                    <a:gd name="connsiteX2" fmla="*/ 584292 w 584292"/>
                    <a:gd name="connsiteY2" fmla="*/ 487659 h 527936"/>
                    <a:gd name="connsiteX3" fmla="*/ 543134 w 584292"/>
                    <a:gd name="connsiteY3" fmla="*/ 527936 h 527936"/>
                    <a:gd name="connsiteX4" fmla="*/ 41158 w 584292"/>
                    <a:gd name="connsiteY4" fmla="*/ 527936 h 527936"/>
                    <a:gd name="connsiteX5" fmla="*/ 0 w 584292"/>
                    <a:gd name="connsiteY5" fmla="*/ 487659 h 527936"/>
                    <a:gd name="connsiteX6" fmla="*/ 41158 w 584292"/>
                    <a:gd name="connsiteY6" fmla="*/ 446576 h 527936"/>
                    <a:gd name="connsiteX7" fmla="*/ 62981 w 584292"/>
                    <a:gd name="connsiteY7" fmla="*/ 268438 h 527936"/>
                    <a:gd name="connsiteX8" fmla="*/ 172707 w 584292"/>
                    <a:gd name="connsiteY8" fmla="*/ 268438 h 527936"/>
                    <a:gd name="connsiteX9" fmla="*/ 193684 w 584292"/>
                    <a:gd name="connsiteY9" fmla="*/ 289386 h 527936"/>
                    <a:gd name="connsiteX10" fmla="*/ 193684 w 584292"/>
                    <a:gd name="connsiteY10" fmla="*/ 409434 h 527936"/>
                    <a:gd name="connsiteX11" fmla="*/ 172707 w 584292"/>
                    <a:gd name="connsiteY11" fmla="*/ 430382 h 527936"/>
                    <a:gd name="connsiteX12" fmla="*/ 62981 w 584292"/>
                    <a:gd name="connsiteY12" fmla="*/ 430382 h 527936"/>
                    <a:gd name="connsiteX13" fmla="*/ 41198 w 584292"/>
                    <a:gd name="connsiteY13" fmla="*/ 409434 h 527936"/>
                    <a:gd name="connsiteX14" fmla="*/ 41198 w 584292"/>
                    <a:gd name="connsiteY14" fmla="*/ 289386 h 527936"/>
                    <a:gd name="connsiteX15" fmla="*/ 62981 w 584292"/>
                    <a:gd name="connsiteY15" fmla="*/ 268438 h 527936"/>
                    <a:gd name="connsiteX16" fmla="*/ 411585 w 584292"/>
                    <a:gd name="connsiteY16" fmla="*/ 158834 h 527936"/>
                    <a:gd name="connsiteX17" fmla="*/ 521311 w 584292"/>
                    <a:gd name="connsiteY17" fmla="*/ 158834 h 527936"/>
                    <a:gd name="connsiteX18" fmla="*/ 543094 w 584292"/>
                    <a:gd name="connsiteY18" fmla="*/ 180590 h 527936"/>
                    <a:gd name="connsiteX19" fmla="*/ 543094 w 584292"/>
                    <a:gd name="connsiteY19" fmla="*/ 409431 h 527936"/>
                    <a:gd name="connsiteX20" fmla="*/ 521311 w 584292"/>
                    <a:gd name="connsiteY20" fmla="*/ 430381 h 527936"/>
                    <a:gd name="connsiteX21" fmla="*/ 411585 w 584292"/>
                    <a:gd name="connsiteY21" fmla="*/ 430381 h 527936"/>
                    <a:gd name="connsiteX22" fmla="*/ 390608 w 584292"/>
                    <a:gd name="connsiteY22" fmla="*/ 409431 h 527936"/>
                    <a:gd name="connsiteX23" fmla="*/ 390608 w 584292"/>
                    <a:gd name="connsiteY23" fmla="*/ 180590 h 527936"/>
                    <a:gd name="connsiteX24" fmla="*/ 411585 w 584292"/>
                    <a:gd name="connsiteY24" fmla="*/ 158834 h 527936"/>
                    <a:gd name="connsiteX25" fmla="*/ 237226 w 584292"/>
                    <a:gd name="connsiteY25" fmla="*/ 0 h 527936"/>
                    <a:gd name="connsiteX26" fmla="*/ 347066 w 584292"/>
                    <a:gd name="connsiteY26" fmla="*/ 0 h 527936"/>
                    <a:gd name="connsiteX27" fmla="*/ 368065 w 584292"/>
                    <a:gd name="connsiteY27" fmla="*/ 21761 h 527936"/>
                    <a:gd name="connsiteX28" fmla="*/ 368065 w 584292"/>
                    <a:gd name="connsiteY28" fmla="*/ 409426 h 527936"/>
                    <a:gd name="connsiteX29" fmla="*/ 347066 w 584292"/>
                    <a:gd name="connsiteY29" fmla="*/ 430381 h 527936"/>
                    <a:gd name="connsiteX30" fmla="*/ 237226 w 584292"/>
                    <a:gd name="connsiteY30" fmla="*/ 430381 h 527936"/>
                    <a:gd name="connsiteX31" fmla="*/ 216227 w 584292"/>
                    <a:gd name="connsiteY31" fmla="*/ 409426 h 527936"/>
                    <a:gd name="connsiteX32" fmla="*/ 216227 w 584292"/>
                    <a:gd name="connsiteY32" fmla="*/ 21761 h 527936"/>
                    <a:gd name="connsiteX33" fmla="*/ 237226 w 584292"/>
                    <a:gd name="connsiteY33" fmla="*/ 0 h 52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84292" h="527936">
                      <a:moveTo>
                        <a:pt x="41158" y="446576"/>
                      </a:moveTo>
                      <a:lnTo>
                        <a:pt x="543134" y="446576"/>
                      </a:lnTo>
                      <a:cubicBezTo>
                        <a:pt x="565730" y="446576"/>
                        <a:pt x="584292" y="465104"/>
                        <a:pt x="584292" y="487659"/>
                      </a:cubicBezTo>
                      <a:cubicBezTo>
                        <a:pt x="584292" y="510214"/>
                        <a:pt x="565730" y="527936"/>
                        <a:pt x="543134" y="527936"/>
                      </a:cubicBezTo>
                      <a:lnTo>
                        <a:pt x="41158" y="527936"/>
                      </a:lnTo>
                      <a:cubicBezTo>
                        <a:pt x="18562" y="527936"/>
                        <a:pt x="0" y="510214"/>
                        <a:pt x="0" y="487659"/>
                      </a:cubicBezTo>
                      <a:cubicBezTo>
                        <a:pt x="0" y="465104"/>
                        <a:pt x="18562" y="446576"/>
                        <a:pt x="41158" y="446576"/>
                      </a:cubicBezTo>
                      <a:close/>
                      <a:moveTo>
                        <a:pt x="62981" y="268438"/>
                      </a:moveTo>
                      <a:lnTo>
                        <a:pt x="172707" y="268438"/>
                      </a:lnTo>
                      <a:cubicBezTo>
                        <a:pt x="184002" y="268438"/>
                        <a:pt x="193684" y="278106"/>
                        <a:pt x="193684" y="289386"/>
                      </a:cubicBezTo>
                      <a:lnTo>
                        <a:pt x="193684" y="409434"/>
                      </a:lnTo>
                      <a:cubicBezTo>
                        <a:pt x="193684" y="420714"/>
                        <a:pt x="184002" y="430382"/>
                        <a:pt x="172707" y="430382"/>
                      </a:cubicBezTo>
                      <a:lnTo>
                        <a:pt x="62981" y="430382"/>
                      </a:lnTo>
                      <a:cubicBezTo>
                        <a:pt x="50879" y="430382"/>
                        <a:pt x="41198" y="420714"/>
                        <a:pt x="41198" y="409434"/>
                      </a:cubicBezTo>
                      <a:lnTo>
                        <a:pt x="41198" y="289386"/>
                      </a:lnTo>
                      <a:cubicBezTo>
                        <a:pt x="41198" y="278106"/>
                        <a:pt x="50879" y="268438"/>
                        <a:pt x="62981" y="268438"/>
                      </a:cubicBezTo>
                      <a:close/>
                      <a:moveTo>
                        <a:pt x="411585" y="158834"/>
                      </a:moveTo>
                      <a:lnTo>
                        <a:pt x="521311" y="158834"/>
                      </a:lnTo>
                      <a:cubicBezTo>
                        <a:pt x="533413" y="158834"/>
                        <a:pt x="543094" y="168503"/>
                        <a:pt x="543094" y="180590"/>
                      </a:cubicBezTo>
                      <a:lnTo>
                        <a:pt x="543094" y="409431"/>
                      </a:lnTo>
                      <a:cubicBezTo>
                        <a:pt x="543094" y="420712"/>
                        <a:pt x="533413" y="430381"/>
                        <a:pt x="521311" y="430381"/>
                      </a:cubicBezTo>
                      <a:lnTo>
                        <a:pt x="411585" y="430381"/>
                      </a:lnTo>
                      <a:cubicBezTo>
                        <a:pt x="400290" y="430381"/>
                        <a:pt x="390608" y="420712"/>
                        <a:pt x="390608" y="409431"/>
                      </a:cubicBezTo>
                      <a:lnTo>
                        <a:pt x="390608" y="180590"/>
                      </a:lnTo>
                      <a:cubicBezTo>
                        <a:pt x="390608" y="168503"/>
                        <a:pt x="400290" y="158834"/>
                        <a:pt x="411585" y="158834"/>
                      </a:cubicBezTo>
                      <a:close/>
                      <a:moveTo>
                        <a:pt x="237226" y="0"/>
                      </a:moveTo>
                      <a:lnTo>
                        <a:pt x="347066" y="0"/>
                      </a:lnTo>
                      <a:cubicBezTo>
                        <a:pt x="358373" y="0"/>
                        <a:pt x="368065" y="9672"/>
                        <a:pt x="368065" y="21761"/>
                      </a:cubicBezTo>
                      <a:lnTo>
                        <a:pt x="368065" y="409426"/>
                      </a:lnTo>
                      <a:cubicBezTo>
                        <a:pt x="368065" y="420710"/>
                        <a:pt x="358373" y="430381"/>
                        <a:pt x="347066" y="430381"/>
                      </a:cubicBezTo>
                      <a:lnTo>
                        <a:pt x="237226" y="430381"/>
                      </a:lnTo>
                      <a:cubicBezTo>
                        <a:pt x="225111" y="430381"/>
                        <a:pt x="216227" y="420710"/>
                        <a:pt x="216227" y="409426"/>
                      </a:cubicBezTo>
                      <a:lnTo>
                        <a:pt x="216227" y="21761"/>
                      </a:lnTo>
                      <a:cubicBezTo>
                        <a:pt x="216227" y="9672"/>
                        <a:pt x="225111" y="0"/>
                        <a:pt x="23722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8F06612F-68B0-47BA-85BB-1CC14BD39174}"/>
                  </a:ext>
                </a:extLst>
              </p:cNvPr>
              <p:cNvGrpSpPr/>
              <p:nvPr/>
            </p:nvGrpSpPr>
            <p:grpSpPr>
              <a:xfrm>
                <a:off x="5121275" y="4565015"/>
                <a:ext cx="1103630" cy="1111250"/>
                <a:chOff x="5121275" y="4565015"/>
                <a:chExt cx="1103630" cy="1111250"/>
              </a:xfrm>
            </p:grpSpPr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DB49E1F6-2859-4460-A14A-B293BFB74F1A}"/>
                    </a:ext>
                  </a:extLst>
                </p:cNvPr>
                <p:cNvSpPr/>
                <p:nvPr/>
              </p:nvSpPr>
              <p:spPr>
                <a:xfrm>
                  <a:off x="5121275" y="4565015"/>
                  <a:ext cx="1103630" cy="1111250"/>
                </a:xfrm>
                <a:prstGeom prst="ellipse">
                  <a:avLst/>
                </a:prstGeom>
                <a:solidFill>
                  <a:srgbClr val="4C5E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data-analytics-circular-graphic_38929">
                  <a:extLst>
                    <a:ext uri="{FF2B5EF4-FFF2-40B4-BE49-F238E27FC236}">
                      <a16:creationId xmlns:a16="http://schemas.microsoft.com/office/drawing/2014/main" id="{AAEF10EB-5FB6-4C99-A11D-8F654184EB2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29885" y="4860290"/>
                  <a:ext cx="486410" cy="481330"/>
                </a:xfrm>
                <a:custGeom>
                  <a:avLst/>
                  <a:gdLst>
                    <a:gd name="connsiteX0" fmla="*/ 269730 w 593397"/>
                    <a:gd name="connsiteY0" fmla="*/ 48345 h 586586"/>
                    <a:gd name="connsiteX1" fmla="*/ 269730 w 593397"/>
                    <a:gd name="connsiteY1" fmla="*/ 329207 h 586586"/>
                    <a:gd name="connsiteX2" fmla="*/ 518251 w 593397"/>
                    <a:gd name="connsiteY2" fmla="*/ 421753 h 586586"/>
                    <a:gd name="connsiteX3" fmla="*/ 269730 w 593397"/>
                    <a:gd name="connsiteY3" fmla="*/ 586586 h 586586"/>
                    <a:gd name="connsiteX4" fmla="*/ 0 w 593397"/>
                    <a:gd name="connsiteY4" fmla="*/ 317696 h 586586"/>
                    <a:gd name="connsiteX5" fmla="*/ 269730 w 593397"/>
                    <a:gd name="connsiteY5" fmla="*/ 48345 h 586586"/>
                    <a:gd name="connsiteX6" fmla="*/ 323685 w 593397"/>
                    <a:gd name="connsiteY6" fmla="*/ 0 h 586586"/>
                    <a:gd name="connsiteX7" fmla="*/ 593397 w 593397"/>
                    <a:gd name="connsiteY7" fmla="*/ 269372 h 586586"/>
                    <a:gd name="connsiteX8" fmla="*/ 572189 w 593397"/>
                    <a:gd name="connsiteY8" fmla="*/ 373437 h 586586"/>
                    <a:gd name="connsiteX9" fmla="*/ 323685 w 593397"/>
                    <a:gd name="connsiteY9" fmla="*/ 280884 h 586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93397" h="586586">
                      <a:moveTo>
                        <a:pt x="269730" y="48345"/>
                      </a:moveTo>
                      <a:lnTo>
                        <a:pt x="269730" y="329207"/>
                      </a:lnTo>
                      <a:lnTo>
                        <a:pt x="518251" y="421753"/>
                      </a:lnTo>
                      <a:cubicBezTo>
                        <a:pt x="477215" y="518903"/>
                        <a:pt x="381311" y="586586"/>
                        <a:pt x="269730" y="586586"/>
                      </a:cubicBezTo>
                      <a:cubicBezTo>
                        <a:pt x="120802" y="586586"/>
                        <a:pt x="0" y="466414"/>
                        <a:pt x="0" y="317696"/>
                      </a:cubicBezTo>
                      <a:cubicBezTo>
                        <a:pt x="0" y="168977"/>
                        <a:pt x="120802" y="48345"/>
                        <a:pt x="269730" y="48345"/>
                      </a:cubicBezTo>
                      <a:close/>
                      <a:moveTo>
                        <a:pt x="323685" y="0"/>
                      </a:moveTo>
                      <a:cubicBezTo>
                        <a:pt x="472603" y="0"/>
                        <a:pt x="593397" y="120642"/>
                        <a:pt x="593397" y="269372"/>
                      </a:cubicBezTo>
                      <a:cubicBezTo>
                        <a:pt x="593397" y="306209"/>
                        <a:pt x="585559" y="341665"/>
                        <a:pt x="572189" y="373437"/>
                      </a:cubicBezTo>
                      <a:lnTo>
                        <a:pt x="323685" y="28088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15181109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01ADF6D-BF0B-457C-B21F-1FD420A8D492}"/>
              </a:ext>
            </a:extLst>
          </p:cNvPr>
          <p:cNvSpPr/>
          <p:nvPr/>
        </p:nvSpPr>
        <p:spPr>
          <a:xfrm>
            <a:off x="449177" y="3777344"/>
            <a:ext cx="11276365" cy="2029266"/>
          </a:xfrm>
          <a:prstGeom prst="rect">
            <a:avLst/>
          </a:prstGeom>
          <a:solidFill>
            <a:srgbClr val="4C5E82">
              <a:alpha val="90000"/>
            </a:srgbClr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E30EC44-DB2D-47A3-9E1E-6187C0EFBDC3}"/>
              </a:ext>
            </a:extLst>
          </p:cNvPr>
          <p:cNvGrpSpPr/>
          <p:nvPr/>
        </p:nvGrpSpPr>
        <p:grpSpPr>
          <a:xfrm>
            <a:off x="8578443" y="1707159"/>
            <a:ext cx="3164375" cy="2397258"/>
            <a:chOff x="5902625" y="1132114"/>
            <a:chExt cx="5031464" cy="2397258"/>
          </a:xfrm>
        </p:grpSpPr>
        <p:sp>
          <p:nvSpPr>
            <p:cNvPr id="26" name="Rectangle: Rounded Corners 7">
              <a:extLst>
                <a:ext uri="{FF2B5EF4-FFF2-40B4-BE49-F238E27FC236}">
                  <a16:creationId xmlns:a16="http://schemas.microsoft.com/office/drawing/2014/main" id="{02008FF5-220F-4043-A183-D314537664D0}"/>
                </a:ext>
              </a:extLst>
            </p:cNvPr>
            <p:cNvSpPr/>
            <p:nvPr/>
          </p:nvSpPr>
          <p:spPr>
            <a:xfrm>
              <a:off x="5902625" y="1132114"/>
              <a:ext cx="5031464" cy="2397258"/>
            </a:xfrm>
            <a:prstGeom prst="roundRect">
              <a:avLst>
                <a:gd name="adj" fmla="val 188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095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688398D-A0E4-458D-B92E-335B4C770D2E}"/>
                </a:ext>
              </a:extLst>
            </p:cNvPr>
            <p:cNvSpPr/>
            <p:nvPr/>
          </p:nvSpPr>
          <p:spPr>
            <a:xfrm>
              <a:off x="6018989" y="1683510"/>
              <a:ext cx="4798734" cy="14646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 lvl="0" algn="ctr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F477A42-AB2E-4A2D-8770-3293AF87470D}"/>
              </a:ext>
            </a:extLst>
          </p:cNvPr>
          <p:cNvGrpSpPr/>
          <p:nvPr/>
        </p:nvGrpSpPr>
        <p:grpSpPr>
          <a:xfrm>
            <a:off x="417093" y="1707159"/>
            <a:ext cx="8135326" cy="2397258"/>
            <a:chOff x="-547428" y="1132114"/>
            <a:chExt cx="11481518" cy="2397258"/>
          </a:xfrm>
        </p:grpSpPr>
        <p:sp>
          <p:nvSpPr>
            <p:cNvPr id="9" name="Rectangle: Rounded Corners 7">
              <a:extLst>
                <a:ext uri="{FF2B5EF4-FFF2-40B4-BE49-F238E27FC236}">
                  <a16:creationId xmlns:a16="http://schemas.microsoft.com/office/drawing/2014/main" id="{569712F6-C45E-434B-AF9E-7BE72B8765D6}"/>
                </a:ext>
              </a:extLst>
            </p:cNvPr>
            <p:cNvSpPr/>
            <p:nvPr/>
          </p:nvSpPr>
          <p:spPr>
            <a:xfrm>
              <a:off x="-547428" y="1132114"/>
              <a:ext cx="11481518" cy="2397258"/>
            </a:xfrm>
            <a:prstGeom prst="roundRect">
              <a:avLst>
                <a:gd name="adj" fmla="val 188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6095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66A8653-F23D-476D-AE20-9FDA89FADE4C}"/>
                </a:ext>
              </a:extLst>
            </p:cNvPr>
            <p:cNvSpPr/>
            <p:nvPr/>
          </p:nvSpPr>
          <p:spPr>
            <a:xfrm>
              <a:off x="6406161" y="1674041"/>
              <a:ext cx="4259362" cy="14646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lvl="0" algn="ctr" defTabSz="91440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97CEDD6-AEAB-4872-B6B3-8BDB96DE2FAD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7538955-9EC6-4CA0-B4A0-359057CBD77A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73D65B9-24B6-474F-9FE5-4619A13A904A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8FE686D-4A2A-4F4D-AE86-FD3319E8B0AE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CA4F493-EB05-4417-A287-D75FBBCA595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  <p:pic>
        <p:nvPicPr>
          <p:cNvPr id="16" name="图片 15" descr="图形用户界面&#10;&#10;描述已自动生成">
            <a:extLst>
              <a:ext uri="{FF2B5EF4-FFF2-40B4-BE49-F238E27FC236}">
                <a16:creationId xmlns:a16="http://schemas.microsoft.com/office/drawing/2014/main" id="{A9DA8933-4FDF-416C-A904-550ECD9E03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14" y="1262743"/>
            <a:ext cx="5567146" cy="331290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F241D73-B81E-4650-A2C2-C2CA45DB4B9A}"/>
              </a:ext>
            </a:extLst>
          </p:cNvPr>
          <p:cNvSpPr/>
          <p:nvPr/>
        </p:nvSpPr>
        <p:spPr>
          <a:xfrm>
            <a:off x="1257884" y="4403225"/>
            <a:ext cx="4504285" cy="113877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8F8A990-22DC-4437-A09C-73673C2D9A20}"/>
              </a:ext>
            </a:extLst>
          </p:cNvPr>
          <p:cNvSpPr/>
          <p:nvPr/>
        </p:nvSpPr>
        <p:spPr>
          <a:xfrm>
            <a:off x="6671712" y="4403225"/>
            <a:ext cx="4504285" cy="1138773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9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CB98BEE7-D211-4477-AD9D-48E2D7D0F10D}"/>
              </a:ext>
            </a:extLst>
          </p:cNvPr>
          <p:cNvSpPr/>
          <p:nvPr/>
        </p:nvSpPr>
        <p:spPr>
          <a:xfrm>
            <a:off x="0" y="260187"/>
            <a:ext cx="8614611" cy="6597813"/>
          </a:xfrm>
          <a:custGeom>
            <a:avLst/>
            <a:gdLst>
              <a:gd name="connsiteX0" fmla="*/ 2667000 w 5695950"/>
              <a:gd name="connsiteY0" fmla="*/ 0 h 4362450"/>
              <a:gd name="connsiteX1" fmla="*/ 5695950 w 5695950"/>
              <a:gd name="connsiteY1" fmla="*/ 3028950 h 4362450"/>
              <a:gd name="connsiteX2" fmla="*/ 5457920 w 5695950"/>
              <a:gd name="connsiteY2" fmla="*/ 4207954 h 4362450"/>
              <a:gd name="connsiteX3" fmla="*/ 5383496 w 5695950"/>
              <a:gd name="connsiteY3" fmla="*/ 4362450 h 4362450"/>
              <a:gd name="connsiteX4" fmla="*/ 0 w 5695950"/>
              <a:gd name="connsiteY4" fmla="*/ 4362450 h 4362450"/>
              <a:gd name="connsiteX5" fmla="*/ 0 w 5695950"/>
              <a:gd name="connsiteY5" fmla="*/ 1592704 h 4362450"/>
              <a:gd name="connsiteX6" fmla="*/ 3628 w 5695950"/>
              <a:gd name="connsiteY6" fmla="*/ 1585173 h 4362450"/>
              <a:gd name="connsiteX7" fmla="*/ 2667000 w 5695950"/>
              <a:gd name="connsiteY7" fmla="*/ 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95950" h="4362450">
                <a:moveTo>
                  <a:pt x="2667000" y="0"/>
                </a:moveTo>
                <a:cubicBezTo>
                  <a:pt x="4339843" y="0"/>
                  <a:pt x="5695950" y="1356107"/>
                  <a:pt x="5695950" y="3028950"/>
                </a:cubicBezTo>
                <a:cubicBezTo>
                  <a:pt x="5695950" y="3447161"/>
                  <a:pt x="5611194" y="3845576"/>
                  <a:pt x="5457920" y="4207954"/>
                </a:cubicBezTo>
                <a:lnTo>
                  <a:pt x="5383496" y="4362450"/>
                </a:lnTo>
                <a:lnTo>
                  <a:pt x="0" y="4362450"/>
                </a:lnTo>
                <a:lnTo>
                  <a:pt x="0" y="1592704"/>
                </a:lnTo>
                <a:lnTo>
                  <a:pt x="3628" y="1585173"/>
                </a:lnTo>
                <a:cubicBezTo>
                  <a:pt x="516548" y="640973"/>
                  <a:pt x="1516921" y="0"/>
                  <a:pt x="2667000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CD35EDA-C2B3-4B7F-B7EC-BADFFCD5B902}"/>
              </a:ext>
            </a:extLst>
          </p:cNvPr>
          <p:cNvSpPr/>
          <p:nvPr/>
        </p:nvSpPr>
        <p:spPr>
          <a:xfrm>
            <a:off x="593559" y="6200272"/>
            <a:ext cx="465220" cy="4652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平行四边形 23">
            <a:extLst>
              <a:ext uri="{FF2B5EF4-FFF2-40B4-BE49-F238E27FC236}">
                <a16:creationId xmlns:a16="http://schemas.microsoft.com/office/drawing/2014/main" id="{132689E3-7499-40EF-889D-DC275A307637}"/>
              </a:ext>
            </a:extLst>
          </p:cNvPr>
          <p:cNvSpPr/>
          <p:nvPr/>
        </p:nvSpPr>
        <p:spPr>
          <a:xfrm>
            <a:off x="7298408" y="1985210"/>
            <a:ext cx="3541581" cy="3753851"/>
          </a:xfrm>
          <a:custGeom>
            <a:avLst/>
            <a:gdLst>
              <a:gd name="connsiteX0" fmla="*/ 5457 w 3150371"/>
              <a:gd name="connsiteY0" fmla="*/ 3115563 h 3339193"/>
              <a:gd name="connsiteX1" fmla="*/ 749774 w 3150371"/>
              <a:gd name="connsiteY1" fmla="*/ 136370 h 3339193"/>
              <a:gd name="connsiteX2" fmla="*/ 924406 w 3150371"/>
              <a:gd name="connsiteY2" fmla="*/ 0 h 3339193"/>
              <a:gd name="connsiteX3" fmla="*/ 2970282 w 3150371"/>
              <a:gd name="connsiteY3" fmla="*/ 0 h 3339193"/>
              <a:gd name="connsiteX4" fmla="*/ 3144915 w 3150371"/>
              <a:gd name="connsiteY4" fmla="*/ 223630 h 3339193"/>
              <a:gd name="connsiteX5" fmla="*/ 2400599 w 3150371"/>
              <a:gd name="connsiteY5" fmla="*/ 3202823 h 3339193"/>
              <a:gd name="connsiteX6" fmla="*/ 2225966 w 3150371"/>
              <a:gd name="connsiteY6" fmla="*/ 3339193 h 3339193"/>
              <a:gd name="connsiteX7" fmla="*/ 180090 w 3150371"/>
              <a:gd name="connsiteY7" fmla="*/ 3339193 h 3339193"/>
              <a:gd name="connsiteX8" fmla="*/ 5457 w 3150371"/>
              <a:gd name="connsiteY8" fmla="*/ 3115563 h 33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0371" h="3339193">
                <a:moveTo>
                  <a:pt x="5457" y="3115563"/>
                </a:moveTo>
                <a:lnTo>
                  <a:pt x="749774" y="136370"/>
                </a:lnTo>
                <a:cubicBezTo>
                  <a:pt x="769807" y="56185"/>
                  <a:pt x="841755" y="0"/>
                  <a:pt x="924406" y="0"/>
                </a:cubicBezTo>
                <a:lnTo>
                  <a:pt x="2970282" y="0"/>
                </a:lnTo>
                <a:cubicBezTo>
                  <a:pt x="3087378" y="0"/>
                  <a:pt x="3173297" y="110026"/>
                  <a:pt x="3144915" y="223630"/>
                </a:cubicBezTo>
                <a:lnTo>
                  <a:pt x="2400599" y="3202823"/>
                </a:lnTo>
                <a:cubicBezTo>
                  <a:pt x="2380565" y="3283009"/>
                  <a:pt x="2308617" y="3339193"/>
                  <a:pt x="2225966" y="3339193"/>
                </a:cubicBezTo>
                <a:lnTo>
                  <a:pt x="180090" y="3339193"/>
                </a:lnTo>
                <a:cubicBezTo>
                  <a:pt x="62994" y="3339193"/>
                  <a:pt x="-22925" y="3229167"/>
                  <a:pt x="5457" y="3115563"/>
                </a:cubicBezTo>
              </a:path>
            </a:pathLst>
          </a:custGeom>
          <a:solidFill>
            <a:sysClr val="window" lastClr="FFFFFF">
              <a:alpha val="4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平行四边形 20">
            <a:extLst>
              <a:ext uri="{FF2B5EF4-FFF2-40B4-BE49-F238E27FC236}">
                <a16:creationId xmlns:a16="http://schemas.microsoft.com/office/drawing/2014/main" id="{DED476C3-FA77-4533-9C9F-41B45A4E3CB1}"/>
              </a:ext>
            </a:extLst>
          </p:cNvPr>
          <p:cNvSpPr/>
          <p:nvPr/>
        </p:nvSpPr>
        <p:spPr>
          <a:xfrm>
            <a:off x="133350" y="1432137"/>
            <a:ext cx="9651602" cy="3972665"/>
          </a:xfrm>
          <a:custGeom>
            <a:avLst/>
            <a:gdLst>
              <a:gd name="connsiteX0" fmla="*/ 6558 w 8674578"/>
              <a:gd name="connsiteY0" fmla="*/ 3302127 h 3570515"/>
              <a:gd name="connsiteX1" fmla="*/ 791187 w 8674578"/>
              <a:gd name="connsiteY1" fmla="*/ 163612 h 3570515"/>
              <a:gd name="connsiteX2" fmla="*/ 1000738 w 8674578"/>
              <a:gd name="connsiteY2" fmla="*/ 0 h 3570515"/>
              <a:gd name="connsiteX3" fmla="*/ 8458470 w 8674578"/>
              <a:gd name="connsiteY3" fmla="*/ 0 h 3570515"/>
              <a:gd name="connsiteX4" fmla="*/ 8668021 w 8674578"/>
              <a:gd name="connsiteY4" fmla="*/ 268388 h 3570515"/>
              <a:gd name="connsiteX5" fmla="*/ 7883392 w 8674578"/>
              <a:gd name="connsiteY5" fmla="*/ 3406903 h 3570515"/>
              <a:gd name="connsiteX6" fmla="*/ 7673842 w 8674578"/>
              <a:gd name="connsiteY6" fmla="*/ 3570515 h 3570515"/>
              <a:gd name="connsiteX7" fmla="*/ 216109 w 8674578"/>
              <a:gd name="connsiteY7" fmla="*/ 3570515 h 3570515"/>
              <a:gd name="connsiteX8" fmla="*/ 6558 w 8674578"/>
              <a:gd name="connsiteY8" fmla="*/ 3302127 h 357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4578" h="3570515">
                <a:moveTo>
                  <a:pt x="6558" y="3302127"/>
                </a:moveTo>
                <a:lnTo>
                  <a:pt x="791187" y="163612"/>
                </a:lnTo>
                <a:cubicBezTo>
                  <a:pt x="815238" y="67408"/>
                  <a:pt x="901573" y="0"/>
                  <a:pt x="1000738" y="0"/>
                </a:cubicBezTo>
                <a:lnTo>
                  <a:pt x="8458470" y="0"/>
                </a:lnTo>
                <a:cubicBezTo>
                  <a:pt x="8599008" y="0"/>
                  <a:pt x="8702106" y="132047"/>
                  <a:pt x="8668021" y="268388"/>
                </a:cubicBezTo>
                <a:lnTo>
                  <a:pt x="7883392" y="3406903"/>
                </a:lnTo>
                <a:cubicBezTo>
                  <a:pt x="7859341" y="3503107"/>
                  <a:pt x="7773007" y="3570515"/>
                  <a:pt x="7673842" y="3570515"/>
                </a:cubicBezTo>
                <a:lnTo>
                  <a:pt x="216109" y="3570515"/>
                </a:lnTo>
                <a:cubicBezTo>
                  <a:pt x="75572" y="3570515"/>
                  <a:pt x="-27527" y="3438469"/>
                  <a:pt x="6558" y="3302127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0" dist="1320800" dir="2700000" sx="90000" sy="90000" algn="tl" rotWithShape="0">
              <a:srgbClr val="164342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2" name="图片 21" descr="图形用户界面&#10;&#10;描述已自动生成">
            <a:extLst>
              <a:ext uri="{FF2B5EF4-FFF2-40B4-BE49-F238E27FC236}">
                <a16:creationId xmlns:a16="http://schemas.microsoft.com/office/drawing/2014/main" id="{1266B653-EFB4-4785-8EA2-D99200200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767" y="681790"/>
            <a:ext cx="5269503" cy="54944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11C2E68-06C7-48D9-AC5E-EABBFFEAD826}"/>
              </a:ext>
            </a:extLst>
          </p:cNvPr>
          <p:cNvSpPr txBox="1"/>
          <p:nvPr/>
        </p:nvSpPr>
        <p:spPr>
          <a:xfrm>
            <a:off x="2312478" y="2521072"/>
            <a:ext cx="3015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CFAE6C-4B9D-4CDD-AC8D-2E16F79A137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54950" y="3183630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F8FC7A2-14EE-4FE9-B5D0-95720634A90B}"/>
              </a:ext>
            </a:extLst>
          </p:cNvPr>
          <p:cNvSpPr/>
          <p:nvPr/>
        </p:nvSpPr>
        <p:spPr>
          <a:xfrm>
            <a:off x="605413" y="3806641"/>
            <a:ext cx="629085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11540461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1DAF554D-5F29-4176-9E44-0FD4864EED38}"/>
              </a:ext>
            </a:extLst>
          </p:cNvPr>
          <p:cNvGrpSpPr/>
          <p:nvPr/>
        </p:nvGrpSpPr>
        <p:grpSpPr>
          <a:xfrm>
            <a:off x="336884" y="284747"/>
            <a:ext cx="4299284" cy="577516"/>
            <a:chOff x="497305" y="284747"/>
            <a:chExt cx="4299284" cy="577516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A169D8C-9860-448E-B507-B1E8B15E6F0D}"/>
                </a:ext>
              </a:extLst>
            </p:cNvPr>
            <p:cNvGrpSpPr/>
            <p:nvPr/>
          </p:nvGrpSpPr>
          <p:grpSpPr>
            <a:xfrm>
              <a:off x="497305" y="284747"/>
              <a:ext cx="577516" cy="577516"/>
              <a:chOff x="368969" y="268705"/>
              <a:chExt cx="577516" cy="577516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AB06C99-7D47-4F32-9D68-90D433C30FF2}"/>
                  </a:ext>
                </a:extLst>
              </p:cNvPr>
              <p:cNvSpPr/>
              <p:nvPr/>
            </p:nvSpPr>
            <p:spPr>
              <a:xfrm>
                <a:off x="368969" y="268705"/>
                <a:ext cx="577516" cy="577516"/>
              </a:xfrm>
              <a:prstGeom prst="ellipse">
                <a:avLst/>
              </a:prstGeom>
              <a:solidFill>
                <a:srgbClr val="4C5E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029C76E9-F431-46A7-974E-26076436C463}"/>
                  </a:ext>
                </a:extLst>
              </p:cNvPr>
              <p:cNvSpPr/>
              <p:nvPr/>
            </p:nvSpPr>
            <p:spPr>
              <a:xfrm>
                <a:off x="497306" y="397042"/>
                <a:ext cx="320842" cy="320842"/>
              </a:xfrm>
              <a:prstGeom prst="ellipse">
                <a:avLst/>
              </a:prstGeom>
              <a:solidFill>
                <a:srgbClr val="DDB7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651E457-A890-4CA9-9368-3A72EE9F3E8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233373" y="319961"/>
              <a:ext cx="3563216" cy="492443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Add title text</a:t>
              </a:r>
              <a:endParaRPr lang="zh-CN" altLang="en-US" dirty="0">
                <a:sym typeface="+mn-lt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9D66AA13-9840-4869-998D-7077D21B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6" y="935029"/>
            <a:ext cx="2664183" cy="5212532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D9BEC8ED-3840-49B6-84BD-2B1121A61EEF}"/>
              </a:ext>
            </a:extLst>
          </p:cNvPr>
          <p:cNvGrpSpPr/>
          <p:nvPr/>
        </p:nvGrpSpPr>
        <p:grpSpPr>
          <a:xfrm>
            <a:off x="4042615" y="1800899"/>
            <a:ext cx="3144251" cy="1655770"/>
            <a:chOff x="962526" y="1828800"/>
            <a:chExt cx="3144251" cy="1655770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78B22CF-ADB6-4962-ACDE-48A9383CCA72}"/>
                </a:ext>
              </a:extLst>
            </p:cNvPr>
            <p:cNvSpPr/>
            <p:nvPr/>
          </p:nvSpPr>
          <p:spPr>
            <a:xfrm>
              <a:off x="962526" y="2284241"/>
              <a:ext cx="314425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id="{74C85A28-65AD-4A89-B99F-8D82EA45E479}"/>
                </a:ext>
              </a:extLst>
            </p:cNvPr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BF8B479-8720-4664-9B3C-405188B7AD78}"/>
              </a:ext>
            </a:extLst>
          </p:cNvPr>
          <p:cNvGrpSpPr/>
          <p:nvPr/>
        </p:nvGrpSpPr>
        <p:grpSpPr>
          <a:xfrm>
            <a:off x="4042615" y="3950541"/>
            <a:ext cx="3112167" cy="1655770"/>
            <a:chOff x="962526" y="1828800"/>
            <a:chExt cx="3112167" cy="1655770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24D4BBD-F257-43C9-B261-FDDFF70875AD}"/>
                </a:ext>
              </a:extLst>
            </p:cNvPr>
            <p:cNvSpPr/>
            <p:nvPr/>
          </p:nvSpPr>
          <p:spPr>
            <a:xfrm>
              <a:off x="962526" y="2284241"/>
              <a:ext cx="31121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F8C94360-7FA9-4689-A07A-8E222432BE6E}"/>
                </a:ext>
              </a:extLst>
            </p:cNvPr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solidFill>
              <a:srgbClr val="DDB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4D3C601-4FBA-4E08-8B0D-1ECDD2DFA711}"/>
              </a:ext>
            </a:extLst>
          </p:cNvPr>
          <p:cNvGrpSpPr/>
          <p:nvPr/>
        </p:nvGrpSpPr>
        <p:grpSpPr>
          <a:xfrm>
            <a:off x="8053138" y="1800899"/>
            <a:ext cx="3031958" cy="1655770"/>
            <a:chOff x="962526" y="1828800"/>
            <a:chExt cx="3031958" cy="1655770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AB604F2-A4F0-410D-8E26-CF54E2FAC804}"/>
                </a:ext>
              </a:extLst>
            </p:cNvPr>
            <p:cNvSpPr/>
            <p:nvPr/>
          </p:nvSpPr>
          <p:spPr>
            <a:xfrm>
              <a:off x="962526" y="2284241"/>
              <a:ext cx="30319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id="{5F09D2E6-AD1C-492F-96A4-11945F7FE5F1}"/>
                </a:ext>
              </a:extLst>
            </p:cNvPr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solidFill>
              <a:srgbClr val="DDB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E063D2AC-64CA-4225-BBA7-9EE103A4AAC7}"/>
              </a:ext>
            </a:extLst>
          </p:cNvPr>
          <p:cNvGrpSpPr/>
          <p:nvPr/>
        </p:nvGrpSpPr>
        <p:grpSpPr>
          <a:xfrm>
            <a:off x="8053138" y="3950541"/>
            <a:ext cx="3096127" cy="1655770"/>
            <a:chOff x="962526" y="1828800"/>
            <a:chExt cx="3096127" cy="1655770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E81F1D6-47D3-430A-9FBA-568F7CFE6EE7}"/>
                </a:ext>
              </a:extLst>
            </p:cNvPr>
            <p:cNvSpPr/>
            <p:nvPr/>
          </p:nvSpPr>
          <p:spPr>
            <a:xfrm>
              <a:off x="962526" y="2284241"/>
              <a:ext cx="309612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1FBD4D0D-BDC3-49F6-B6E7-993D26402171}"/>
                </a:ext>
              </a:extLst>
            </p:cNvPr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solidFill>
              <a:srgbClr val="4C5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1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iz4kiwk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1636</Words>
  <Application>Microsoft Office PowerPoint</Application>
  <PresentationFormat>宽屏</PresentationFormat>
  <Paragraphs>206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31</cp:revision>
  <dcterms:created xsi:type="dcterms:W3CDTF">2021-09-01T06:22:45Z</dcterms:created>
  <dcterms:modified xsi:type="dcterms:W3CDTF">2022-06-06T15:06:35Z</dcterms:modified>
</cp:coreProperties>
</file>