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83" r:id="rId20"/>
    <p:sldId id="271" r:id="rId21"/>
    <p:sldId id="272" r:id="rId22"/>
    <p:sldId id="274" r:id="rId23"/>
    <p:sldId id="284" r:id="rId24"/>
    <p:sldId id="275" r:id="rId25"/>
    <p:sldId id="278" r:id="rId26"/>
    <p:sldId id="280" r:id="rId27"/>
    <p:sldId id="286" r:id="rId28"/>
  </p:sldIdLst>
  <p:sldSz cx="9001125" cy="5040313"/>
  <p:notesSz cx="6858000" cy="9144000"/>
  <p:custDataLst>
    <p:tags r:id="rId30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8FD"/>
    <a:srgbClr val="03B2F2"/>
    <a:srgbClr val="039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91" d="100"/>
          <a:sy n="91" d="100"/>
        </p:scale>
        <p:origin x="840" y="84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E93-781E-4B0B-9F3D-ADA0CB791293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9D8B-E8B0-4359-8A06-0E7381847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38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179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063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72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74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942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685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935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75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22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034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771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982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363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02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40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4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53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26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5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9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5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27) 复件 4\3ea28d6d5df8d07111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3"/>
            <a:ext cx="9023519" cy="50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1846"/>
            <a:ext cx="8101013" cy="840052"/>
          </a:xfrm>
          <a:prstGeom prst="rect">
            <a:avLst/>
          </a:prstGeom>
        </p:spPr>
        <p:txBody>
          <a:bodyPr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7" y="1176073"/>
            <a:ext cx="8101013" cy="3326374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802202"/>
              <a:t>2022/6/7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7" y="201847"/>
            <a:ext cx="2025253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802202"/>
              <a:t>2022/6/7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146" y="49218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044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8022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5" indent="-300825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9" indent="-250688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52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53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19" Type="http://schemas.openxmlformats.org/officeDocument/2006/relationships/notesSlide" Target="../notesSlides/notesSlide25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6364439" y="1465081"/>
            <a:ext cx="1728192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Free </a:t>
            </a:r>
            <a:endParaRPr lang="zh-CN" altLang="en-US" sz="4400" dirty="0">
              <a:solidFill>
                <a:srgbClr val="03B2F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99292" y="2185195"/>
            <a:ext cx="4608512" cy="6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 TEMPLATES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52890" y="2808188"/>
            <a:ext cx="648072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3708474" y="2930901"/>
            <a:ext cx="4464496" cy="2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11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6804818" y="3384252"/>
            <a:ext cx="1296144" cy="288032"/>
          </a:xfrm>
          <a:prstGeom prst="roundRect">
            <a:avLst/>
          </a:prstGeom>
          <a:solidFill>
            <a:srgbClr val="03B2F2"/>
          </a:solidFill>
          <a:ln>
            <a:solidFill>
              <a:srgbClr val="03B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jpppt.com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7C8EC2A-34D8-173D-69A1-C961E1F5FCBC}"/>
              </a:ext>
            </a:extLst>
          </p:cNvPr>
          <p:cNvSpPr/>
          <p:nvPr/>
        </p:nvSpPr>
        <p:spPr>
          <a:xfrm>
            <a:off x="6687733" y="301495"/>
            <a:ext cx="1404898" cy="34645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1" name="TextBox 3">
            <a:hlinkClick r:id="rId4"/>
            <a:extLst>
              <a:ext uri="{FF2B5EF4-FFF2-40B4-BE49-F238E27FC236}">
                <a16:creationId xmlns:a16="http://schemas.microsoft.com/office/drawing/2014/main" id="{CC2062BE-9F20-59FD-39A7-EE084D703FC6}"/>
              </a:ext>
            </a:extLst>
          </p:cNvPr>
          <p:cNvSpPr txBox="1"/>
          <p:nvPr/>
        </p:nvSpPr>
        <p:spPr>
          <a:xfrm>
            <a:off x="3029177" y="478495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11">
        <p14:vortex dir="r"/>
      </p:transition>
    </mc:Choice>
    <mc:Fallback xmlns="">
      <p:transition spd="slow" advTm="4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8" grpId="0" animBg="1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66248" y="2989016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3" name="直接连接符 2"/>
          <p:cNvCxnSpPr/>
          <p:nvPr/>
        </p:nvCxnSpPr>
        <p:spPr>
          <a:xfrm>
            <a:off x="966248" y="2662325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4" name="直接连接符 3"/>
          <p:cNvCxnSpPr/>
          <p:nvPr/>
        </p:nvCxnSpPr>
        <p:spPr>
          <a:xfrm>
            <a:off x="966248" y="2335633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5" name="直接连接符 4"/>
          <p:cNvCxnSpPr/>
          <p:nvPr/>
        </p:nvCxnSpPr>
        <p:spPr>
          <a:xfrm>
            <a:off x="966248" y="2008942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6" name="直接连接符 5"/>
          <p:cNvCxnSpPr/>
          <p:nvPr/>
        </p:nvCxnSpPr>
        <p:spPr>
          <a:xfrm>
            <a:off x="966248" y="1682250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7" name="直接连接符 6"/>
          <p:cNvCxnSpPr/>
          <p:nvPr/>
        </p:nvCxnSpPr>
        <p:spPr>
          <a:xfrm>
            <a:off x="966248" y="1355560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sp>
        <p:nvSpPr>
          <p:cNvPr id="8" name="Freeform 91"/>
          <p:cNvSpPr>
            <a:spLocks/>
          </p:cNvSpPr>
          <p:nvPr/>
        </p:nvSpPr>
        <p:spPr bwMode="auto">
          <a:xfrm>
            <a:off x="1181045" y="2240257"/>
            <a:ext cx="3090397" cy="1081997"/>
          </a:xfrm>
          <a:custGeom>
            <a:avLst/>
            <a:gdLst>
              <a:gd name="T0" fmla="*/ 2147483647 w 978"/>
              <a:gd name="T1" fmla="*/ 2147483647 h 224"/>
              <a:gd name="T2" fmla="*/ 2147483647 w 978"/>
              <a:gd name="T3" fmla="*/ 2147483647 h 224"/>
              <a:gd name="T4" fmla="*/ 2147483647 w 978"/>
              <a:gd name="T5" fmla="*/ 2147483647 h 224"/>
              <a:gd name="T6" fmla="*/ 2147483647 w 978"/>
              <a:gd name="T7" fmla="*/ 2147483647 h 224"/>
              <a:gd name="T8" fmla="*/ 2147483647 w 978"/>
              <a:gd name="T9" fmla="*/ 0 h 224"/>
              <a:gd name="T10" fmla="*/ 2147483647 w 978"/>
              <a:gd name="T11" fmla="*/ 2147483647 h 224"/>
              <a:gd name="T12" fmla="*/ 2147483647 w 978"/>
              <a:gd name="T13" fmla="*/ 2147483647 h 224"/>
              <a:gd name="T14" fmla="*/ 2147483647 w 978"/>
              <a:gd name="T15" fmla="*/ 2147483647 h 224"/>
              <a:gd name="T16" fmla="*/ 2147483647 w 978"/>
              <a:gd name="T17" fmla="*/ 2147483647 h 224"/>
              <a:gd name="T18" fmla="*/ 0 w 978"/>
              <a:gd name="T19" fmla="*/ 2147483647 h 224"/>
              <a:gd name="T20" fmla="*/ 0 w 978"/>
              <a:gd name="T21" fmla="*/ 2147483647 h 224"/>
              <a:gd name="T22" fmla="*/ 2147483647 w 978"/>
              <a:gd name="T23" fmla="*/ 2147483647 h 2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8" h="224">
                <a:moveTo>
                  <a:pt x="978" y="222"/>
                </a:moveTo>
                <a:lnTo>
                  <a:pt x="978" y="128"/>
                </a:lnTo>
                <a:lnTo>
                  <a:pt x="856" y="64"/>
                </a:lnTo>
                <a:lnTo>
                  <a:pt x="735" y="97"/>
                </a:lnTo>
                <a:lnTo>
                  <a:pt x="607" y="0"/>
                </a:lnTo>
                <a:lnTo>
                  <a:pt x="489" y="191"/>
                </a:lnTo>
                <a:lnTo>
                  <a:pt x="366" y="158"/>
                </a:lnTo>
                <a:lnTo>
                  <a:pt x="244" y="191"/>
                </a:lnTo>
                <a:lnTo>
                  <a:pt x="123" y="64"/>
                </a:lnTo>
                <a:lnTo>
                  <a:pt x="0" y="128"/>
                </a:lnTo>
                <a:lnTo>
                  <a:pt x="0" y="224"/>
                </a:lnTo>
                <a:lnTo>
                  <a:pt x="978" y="222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89858" tIns="44929" rIns="89858" bIns="44929"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151"/>
          <p:cNvSpPr txBox="1"/>
          <p:nvPr/>
        </p:nvSpPr>
        <p:spPr bwMode="auto">
          <a:xfrm>
            <a:off x="620185" y="3159018"/>
            <a:ext cx="440132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52"/>
          <p:cNvSpPr txBox="1"/>
          <p:nvPr/>
        </p:nvSpPr>
        <p:spPr bwMode="auto">
          <a:xfrm>
            <a:off x="510090" y="2504259"/>
            <a:ext cx="550226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53"/>
          <p:cNvSpPr txBox="1"/>
          <p:nvPr/>
        </p:nvSpPr>
        <p:spPr bwMode="auto">
          <a:xfrm>
            <a:off x="511693" y="2176879"/>
            <a:ext cx="548623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54"/>
          <p:cNvSpPr txBox="1"/>
          <p:nvPr/>
        </p:nvSpPr>
        <p:spPr bwMode="auto">
          <a:xfrm>
            <a:off x="529327" y="1849500"/>
            <a:ext cx="530989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55"/>
          <p:cNvSpPr txBox="1"/>
          <p:nvPr/>
        </p:nvSpPr>
        <p:spPr bwMode="auto">
          <a:xfrm>
            <a:off x="529327" y="1522121"/>
            <a:ext cx="530989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56"/>
          <p:cNvSpPr txBox="1"/>
          <p:nvPr/>
        </p:nvSpPr>
        <p:spPr bwMode="auto">
          <a:xfrm>
            <a:off x="529327" y="1194741"/>
            <a:ext cx="530989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66248" y="3315708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sp>
        <p:nvSpPr>
          <p:cNvPr id="16" name="TextBox 165"/>
          <p:cNvSpPr txBox="1"/>
          <p:nvPr/>
        </p:nvSpPr>
        <p:spPr bwMode="auto">
          <a:xfrm>
            <a:off x="529327" y="2831638"/>
            <a:ext cx="530989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6"/>
          <p:cNvSpPr txBox="1"/>
          <p:nvPr/>
        </p:nvSpPr>
        <p:spPr bwMode="auto">
          <a:xfrm>
            <a:off x="1616002" y="3458089"/>
            <a:ext cx="1947917" cy="336957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>
              <a:defRPr/>
            </a:pPr>
            <a:r>
              <a:rPr lang="en-US" altLang="zh-CN" b="1" spc="22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021091" y="2989016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19" name="直接连接符 18"/>
          <p:cNvCxnSpPr/>
          <p:nvPr/>
        </p:nvCxnSpPr>
        <p:spPr>
          <a:xfrm>
            <a:off x="5021091" y="2662325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20" name="直接连接符 19"/>
          <p:cNvCxnSpPr/>
          <p:nvPr/>
        </p:nvCxnSpPr>
        <p:spPr>
          <a:xfrm>
            <a:off x="5021091" y="2335633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21" name="直接连接符 20"/>
          <p:cNvCxnSpPr/>
          <p:nvPr/>
        </p:nvCxnSpPr>
        <p:spPr>
          <a:xfrm>
            <a:off x="5021091" y="2008942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22" name="直接连接符 21"/>
          <p:cNvCxnSpPr/>
          <p:nvPr/>
        </p:nvCxnSpPr>
        <p:spPr>
          <a:xfrm>
            <a:off x="5021091" y="1682250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cxnSp>
        <p:nvCxnSpPr>
          <p:cNvPr id="23" name="直接连接符 22"/>
          <p:cNvCxnSpPr/>
          <p:nvPr/>
        </p:nvCxnSpPr>
        <p:spPr>
          <a:xfrm>
            <a:off x="5021091" y="1355560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sp>
        <p:nvSpPr>
          <p:cNvPr id="24" name="Freeform 36"/>
          <p:cNvSpPr>
            <a:spLocks/>
          </p:cNvSpPr>
          <p:nvPr/>
        </p:nvSpPr>
        <p:spPr bwMode="auto">
          <a:xfrm>
            <a:off x="5168048" y="1520533"/>
            <a:ext cx="3091631" cy="1806548"/>
          </a:xfrm>
          <a:custGeom>
            <a:avLst/>
            <a:gdLst>
              <a:gd name="T0" fmla="*/ 0 w 978"/>
              <a:gd name="T1" fmla="*/ 2147483647 h 374"/>
              <a:gd name="T2" fmla="*/ 0 w 978"/>
              <a:gd name="T3" fmla="*/ 2147483647 h 374"/>
              <a:gd name="T4" fmla="*/ 2147483647 w 978"/>
              <a:gd name="T5" fmla="*/ 2147483647 h 374"/>
              <a:gd name="T6" fmla="*/ 2147483647 w 978"/>
              <a:gd name="T7" fmla="*/ 2147483647 h 374"/>
              <a:gd name="T8" fmla="*/ 2147483647 w 978"/>
              <a:gd name="T9" fmla="*/ 0 h 374"/>
              <a:gd name="T10" fmla="*/ 2147483647 w 978"/>
              <a:gd name="T11" fmla="*/ 2147483647 h 374"/>
              <a:gd name="T12" fmla="*/ 2147483647 w 978"/>
              <a:gd name="T13" fmla="*/ 2147483647 h 374"/>
              <a:gd name="T14" fmla="*/ 2147483647 w 978"/>
              <a:gd name="T15" fmla="*/ 2147483647 h 374"/>
              <a:gd name="T16" fmla="*/ 2147483647 w 978"/>
              <a:gd name="T17" fmla="*/ 2147483647 h 374"/>
              <a:gd name="T18" fmla="*/ 2147483647 w 978"/>
              <a:gd name="T19" fmla="*/ 2147483647 h 374"/>
              <a:gd name="T20" fmla="*/ 2147483647 w 978"/>
              <a:gd name="T21" fmla="*/ 2147483647 h 374"/>
              <a:gd name="T22" fmla="*/ 0 w 978"/>
              <a:gd name="T23" fmla="*/ 2147483647 h 3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8" h="374">
                <a:moveTo>
                  <a:pt x="0" y="371"/>
                </a:moveTo>
                <a:lnTo>
                  <a:pt x="0" y="213"/>
                </a:lnTo>
                <a:lnTo>
                  <a:pt x="123" y="104"/>
                </a:lnTo>
                <a:lnTo>
                  <a:pt x="243" y="161"/>
                </a:lnTo>
                <a:lnTo>
                  <a:pt x="371" y="0"/>
                </a:lnTo>
                <a:lnTo>
                  <a:pt x="489" y="319"/>
                </a:lnTo>
                <a:lnTo>
                  <a:pt x="612" y="265"/>
                </a:lnTo>
                <a:lnTo>
                  <a:pt x="735" y="319"/>
                </a:lnTo>
                <a:lnTo>
                  <a:pt x="858" y="107"/>
                </a:lnTo>
                <a:lnTo>
                  <a:pt x="978" y="211"/>
                </a:lnTo>
                <a:lnTo>
                  <a:pt x="978" y="374"/>
                </a:lnTo>
                <a:lnTo>
                  <a:pt x="0" y="371"/>
                </a:lnTo>
                <a:close/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89858" tIns="44929" rIns="89858" bIns="44929"/>
          <a:lstStyle/>
          <a:p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174"/>
          <p:cNvSpPr txBox="1"/>
          <p:nvPr/>
        </p:nvSpPr>
        <p:spPr bwMode="auto">
          <a:xfrm>
            <a:off x="4675027" y="3159018"/>
            <a:ext cx="440132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175"/>
          <p:cNvSpPr txBox="1"/>
          <p:nvPr/>
        </p:nvSpPr>
        <p:spPr bwMode="auto">
          <a:xfrm>
            <a:off x="4564932" y="2504259"/>
            <a:ext cx="550226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176"/>
          <p:cNvSpPr txBox="1"/>
          <p:nvPr/>
        </p:nvSpPr>
        <p:spPr bwMode="auto">
          <a:xfrm>
            <a:off x="4566535" y="2176879"/>
            <a:ext cx="548623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177"/>
          <p:cNvSpPr txBox="1"/>
          <p:nvPr/>
        </p:nvSpPr>
        <p:spPr bwMode="auto">
          <a:xfrm>
            <a:off x="4584169" y="1849500"/>
            <a:ext cx="530989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178"/>
          <p:cNvSpPr txBox="1"/>
          <p:nvPr/>
        </p:nvSpPr>
        <p:spPr bwMode="auto">
          <a:xfrm>
            <a:off x="4584169" y="1522121"/>
            <a:ext cx="530989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179"/>
          <p:cNvSpPr txBox="1"/>
          <p:nvPr/>
        </p:nvSpPr>
        <p:spPr bwMode="auto">
          <a:xfrm>
            <a:off x="4584169" y="1194741"/>
            <a:ext cx="530989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021091" y="3315708"/>
            <a:ext cx="3410043" cy="0"/>
          </a:xfrm>
          <a:prstGeom prst="line">
            <a:avLst/>
          </a:prstGeom>
          <a:solidFill>
            <a:srgbClr val="9C9C9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cxnSp>
      <p:sp>
        <p:nvSpPr>
          <p:cNvPr id="32" name="TextBox 181"/>
          <p:cNvSpPr txBox="1"/>
          <p:nvPr/>
        </p:nvSpPr>
        <p:spPr bwMode="auto">
          <a:xfrm>
            <a:off x="4584169" y="2831638"/>
            <a:ext cx="530989" cy="244624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 algn="r">
              <a:defRPr/>
            </a:pPr>
            <a:r>
              <a:rPr lang="en-US" altLang="zh-CN" sz="1000" spc="221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  <a:endParaRPr lang="zh-CN" altLang="en-US" sz="1000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182"/>
          <p:cNvSpPr txBox="1"/>
          <p:nvPr/>
        </p:nvSpPr>
        <p:spPr bwMode="auto">
          <a:xfrm>
            <a:off x="5670844" y="3458089"/>
            <a:ext cx="1947917" cy="336957"/>
          </a:xfrm>
          <a:prstGeom prst="rect">
            <a:avLst/>
          </a:prstGeom>
          <a:noFill/>
        </p:spPr>
        <p:txBody>
          <a:bodyPr wrap="none" lIns="89858" tIns="44929" rIns="89858" bIns="44929">
            <a:spAutoFit/>
          </a:bodyPr>
          <a:lstStyle/>
          <a:p>
            <a:pPr>
              <a:defRPr/>
            </a:pPr>
            <a:r>
              <a:rPr lang="en-US" altLang="zh-CN" b="1" spc="22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spc="22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12068" y="3992991"/>
            <a:ext cx="7883230" cy="598277"/>
          </a:xfrm>
          <a:prstGeom prst="rect">
            <a:avLst/>
          </a:prstGeom>
        </p:spPr>
        <p:txBody>
          <a:bodyPr vert="horz" lIns="67394" tIns="33697" rIns="67394" bIns="3369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9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35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356">
        <p:checker/>
      </p:transition>
    </mc:Choice>
    <mc:Fallback xmlns="">
      <p:transition spd="slow" advTm="335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1434999" y="1845574"/>
            <a:ext cx="959495" cy="957022"/>
          </a:xfrm>
          <a:prstGeom prst="ellipse">
            <a:avLst/>
          </a:prstGeom>
          <a:solidFill>
            <a:srgbClr val="6FD8FD"/>
          </a:solidFill>
          <a:ln>
            <a:noFill/>
          </a:ln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13"/>
          <p:cNvSpPr/>
          <p:nvPr/>
        </p:nvSpPr>
        <p:spPr bwMode="auto">
          <a:xfrm>
            <a:off x="1914747" y="1643275"/>
            <a:ext cx="678210" cy="680030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rgbClr val="03B2F2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4932309" y="1845574"/>
            <a:ext cx="956370" cy="957022"/>
          </a:xfrm>
          <a:prstGeom prst="ellipse">
            <a:avLst/>
          </a:prstGeom>
          <a:solidFill>
            <a:srgbClr val="6FD8FD"/>
          </a:solidFill>
          <a:ln>
            <a:noFill/>
          </a:ln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15"/>
          <p:cNvSpPr/>
          <p:nvPr/>
        </p:nvSpPr>
        <p:spPr bwMode="auto">
          <a:xfrm>
            <a:off x="5413620" y="1643275"/>
            <a:ext cx="678210" cy="680030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rgbClr val="03B2F2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3122710" y="2857059"/>
            <a:ext cx="959495" cy="955466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3602458" y="3334793"/>
            <a:ext cx="682898" cy="680029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rgbClr val="03B2F2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6673153" y="2857059"/>
            <a:ext cx="961058" cy="955466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7152900" y="3334793"/>
            <a:ext cx="679772" cy="680029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rgbClr val="03B2F2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20"/>
          <p:cNvSpPr>
            <a:spLocks noEditPoints="1"/>
          </p:cNvSpPr>
          <p:nvPr/>
        </p:nvSpPr>
        <p:spPr bwMode="auto">
          <a:xfrm>
            <a:off x="6968503" y="3151168"/>
            <a:ext cx="370358" cy="367248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391" tIns="33696" rIns="67391" bIns="33696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Group 21"/>
          <p:cNvGrpSpPr/>
          <p:nvPr/>
        </p:nvGrpSpPr>
        <p:grpSpPr bwMode="auto">
          <a:xfrm>
            <a:off x="3418059" y="3172954"/>
            <a:ext cx="368796" cy="323676"/>
            <a:chOff x="0" y="0"/>
            <a:chExt cx="236" cy="208"/>
          </a:xfrm>
        </p:grpSpPr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24"/>
          <p:cNvGrpSpPr/>
          <p:nvPr/>
        </p:nvGrpSpPr>
        <p:grpSpPr bwMode="auto">
          <a:xfrm>
            <a:off x="5224535" y="2139683"/>
            <a:ext cx="373484" cy="368803"/>
            <a:chOff x="0" y="0"/>
            <a:chExt cx="239" cy="237"/>
          </a:xfrm>
        </p:grpSpPr>
        <p:sp>
          <p:nvSpPr>
            <p:cNvPr id="15" name="Freeform 2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29"/>
          <p:cNvGrpSpPr/>
          <p:nvPr/>
        </p:nvGrpSpPr>
        <p:grpSpPr bwMode="auto">
          <a:xfrm>
            <a:off x="1730348" y="2150575"/>
            <a:ext cx="368796" cy="368803"/>
            <a:chOff x="0" y="0"/>
            <a:chExt cx="236" cy="237"/>
          </a:xfrm>
        </p:grpSpPr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06078" y="3004894"/>
            <a:ext cx="144158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1308421" y="3216073"/>
            <a:ext cx="151893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72509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3084814" y="1845574"/>
            <a:ext cx="144158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3087158" y="2056753"/>
            <a:ext cx="151893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72509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4775812" y="3006224"/>
            <a:ext cx="144158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4778156" y="3217403"/>
            <a:ext cx="151893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72509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6626271" y="1875793"/>
            <a:ext cx="1441586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6628614" y="2086972"/>
            <a:ext cx="151893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72509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9064" y="487346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80">
        <p14:switch dir="r"/>
      </p:transition>
    </mc:Choice>
    <mc:Fallback xmlns="">
      <p:transition spd="slow" advTm="378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5" grpId="0" bldLvl="0" animBg="1"/>
          <p:bldP spid="6" grpId="0" bldLvl="0" animBg="1"/>
          <p:bldP spid="7" grpId="0" bldLvl="0" animBg="1"/>
          <p:bldP spid="8" grpId="0" bldLvl="0" animBg="1"/>
          <p:bldP spid="9" grpId="0" bldLvl="0" animBg="1"/>
          <p:bldP spid="10" grpId="0" bldLvl="0" animBg="1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4" grpId="0" bldLvl="0" animBg="1"/>
          <p:bldP spid="5" grpId="0" bldLvl="0" animBg="1"/>
          <p:bldP spid="6" grpId="0" bldLvl="0" animBg="1"/>
          <p:bldP spid="7" grpId="0" bldLvl="0" animBg="1"/>
          <p:bldP spid="8" grpId="0" bldLvl="0" animBg="1"/>
          <p:bldP spid="9" grpId="0" bldLvl="0" animBg="1"/>
          <p:bldP spid="10" grpId="0" bldLvl="0" animBg="1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7339" y="1515428"/>
            <a:ext cx="1566484" cy="2884501"/>
            <a:chOff x="700733" y="2061936"/>
            <a:chExt cx="2121799" cy="3924738"/>
          </a:xfrm>
        </p:grpSpPr>
        <p:grpSp>
          <p:nvGrpSpPr>
            <p:cNvPr id="3" name="组合 2"/>
            <p:cNvGrpSpPr/>
            <p:nvPr/>
          </p:nvGrpSpPr>
          <p:grpSpPr>
            <a:xfrm>
              <a:off x="943151" y="2061936"/>
              <a:ext cx="1691821" cy="1691821"/>
              <a:chOff x="1756228" y="2613478"/>
              <a:chExt cx="1691821" cy="1691821"/>
            </a:xfrm>
          </p:grpSpPr>
          <p:sp>
            <p:nvSpPr>
              <p:cNvPr id="6" name="饼形 5"/>
              <p:cNvSpPr/>
              <p:nvPr/>
            </p:nvSpPr>
            <p:spPr>
              <a:xfrm>
                <a:off x="1756228" y="2613478"/>
                <a:ext cx="1691821" cy="1691821"/>
              </a:xfrm>
              <a:prstGeom prst="pie">
                <a:avLst/>
              </a:prstGeom>
              <a:solidFill>
                <a:srgbClr val="6FD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049568" y="2906818"/>
                <a:ext cx="1105141" cy="1105141"/>
              </a:xfrm>
              <a:prstGeom prst="ellipse">
                <a:avLst/>
              </a:prstGeom>
              <a:solidFill>
                <a:srgbClr val="03B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10"/>
              <p:cNvSpPr txBox="1"/>
              <p:nvPr/>
            </p:nvSpPr>
            <p:spPr>
              <a:xfrm>
                <a:off x="2229471" y="3167000"/>
                <a:ext cx="745334" cy="50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75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00733" y="4541918"/>
              <a:ext cx="2121799" cy="1444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00926" y="4013939"/>
              <a:ext cx="1734046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27558" y="1515428"/>
            <a:ext cx="1566484" cy="2884501"/>
            <a:chOff x="3694469" y="2061936"/>
            <a:chExt cx="2121799" cy="3924738"/>
          </a:xfrm>
        </p:grpSpPr>
        <p:grpSp>
          <p:nvGrpSpPr>
            <p:cNvPr id="10" name="组合 9"/>
            <p:cNvGrpSpPr/>
            <p:nvPr/>
          </p:nvGrpSpPr>
          <p:grpSpPr>
            <a:xfrm>
              <a:off x="3799337" y="2061936"/>
              <a:ext cx="1691821" cy="1691821"/>
              <a:chOff x="1756228" y="2613478"/>
              <a:chExt cx="1691821" cy="1691821"/>
            </a:xfrm>
          </p:grpSpPr>
          <p:sp>
            <p:nvSpPr>
              <p:cNvPr id="13" name="饼形 12"/>
              <p:cNvSpPr/>
              <p:nvPr/>
            </p:nvSpPr>
            <p:spPr>
              <a:xfrm>
                <a:off x="1756228" y="2613478"/>
                <a:ext cx="1691821" cy="1691821"/>
              </a:xfrm>
              <a:prstGeom prst="pie">
                <a:avLst>
                  <a:gd name="adj1" fmla="val 3344097"/>
                  <a:gd name="adj2" fmla="val 16200000"/>
                </a:avLst>
              </a:prstGeom>
              <a:solidFill>
                <a:srgbClr val="03B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049568" y="2906818"/>
                <a:ext cx="1105141" cy="1105141"/>
              </a:xfrm>
              <a:prstGeom prst="ellipse">
                <a:avLst/>
              </a:prstGeom>
              <a:solidFill>
                <a:srgbClr val="6FD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30"/>
              <p:cNvSpPr txBox="1"/>
              <p:nvPr/>
            </p:nvSpPr>
            <p:spPr>
              <a:xfrm>
                <a:off x="2229471" y="3167000"/>
                <a:ext cx="745334" cy="50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61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3694469" y="4541918"/>
              <a:ext cx="2121799" cy="1444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19577" y="4013939"/>
              <a:ext cx="1691820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97755" y="1515428"/>
            <a:ext cx="1566484" cy="2884501"/>
            <a:chOff x="6363096" y="2061936"/>
            <a:chExt cx="2121799" cy="3924738"/>
          </a:xfrm>
        </p:grpSpPr>
        <p:grpSp>
          <p:nvGrpSpPr>
            <p:cNvPr id="17" name="组合 16"/>
            <p:cNvGrpSpPr/>
            <p:nvPr/>
          </p:nvGrpSpPr>
          <p:grpSpPr>
            <a:xfrm>
              <a:off x="6655523" y="2061936"/>
              <a:ext cx="1691821" cy="1691821"/>
              <a:chOff x="1756228" y="2613478"/>
              <a:chExt cx="1691821" cy="1691821"/>
            </a:xfrm>
          </p:grpSpPr>
          <p:sp>
            <p:nvSpPr>
              <p:cNvPr id="20" name="饼形 19"/>
              <p:cNvSpPr/>
              <p:nvPr/>
            </p:nvSpPr>
            <p:spPr>
              <a:xfrm>
                <a:off x="1756228" y="2613478"/>
                <a:ext cx="1691821" cy="1691821"/>
              </a:xfrm>
              <a:prstGeom prst="pie">
                <a:avLst>
                  <a:gd name="adj1" fmla="val 7729719"/>
                  <a:gd name="adj2" fmla="val 16200000"/>
                </a:avLst>
              </a:prstGeom>
              <a:solidFill>
                <a:srgbClr val="6FD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049568" y="2906818"/>
                <a:ext cx="1105141" cy="1105141"/>
              </a:xfrm>
              <a:prstGeom prst="ellipse">
                <a:avLst/>
              </a:prstGeom>
              <a:solidFill>
                <a:srgbClr val="03B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34"/>
              <p:cNvSpPr txBox="1"/>
              <p:nvPr/>
            </p:nvSpPr>
            <p:spPr>
              <a:xfrm>
                <a:off x="2229471" y="3167000"/>
                <a:ext cx="745334" cy="50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46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363096" y="4541918"/>
              <a:ext cx="2121799" cy="1444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80603" y="4013939"/>
              <a:ext cx="1816732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07975" y="1515428"/>
            <a:ext cx="1566484" cy="2884501"/>
            <a:chOff x="9356833" y="2061936"/>
            <a:chExt cx="2121799" cy="3924738"/>
          </a:xfrm>
        </p:grpSpPr>
        <p:grpSp>
          <p:nvGrpSpPr>
            <p:cNvPr id="24" name="组合 23"/>
            <p:cNvGrpSpPr/>
            <p:nvPr/>
          </p:nvGrpSpPr>
          <p:grpSpPr>
            <a:xfrm>
              <a:off x="9511708" y="2061936"/>
              <a:ext cx="1691821" cy="1691821"/>
              <a:chOff x="1756228" y="2613478"/>
              <a:chExt cx="1691821" cy="1691821"/>
            </a:xfrm>
          </p:grpSpPr>
          <p:sp>
            <p:nvSpPr>
              <p:cNvPr id="27" name="饼形 26"/>
              <p:cNvSpPr/>
              <p:nvPr/>
            </p:nvSpPr>
            <p:spPr>
              <a:xfrm>
                <a:off x="1756228" y="2613478"/>
                <a:ext cx="1691821" cy="1691821"/>
              </a:xfrm>
              <a:prstGeom prst="pie">
                <a:avLst>
                  <a:gd name="adj1" fmla="val 5489784"/>
                  <a:gd name="adj2" fmla="val 16200000"/>
                </a:avLst>
              </a:prstGeom>
              <a:solidFill>
                <a:srgbClr val="03B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049568" y="2906818"/>
                <a:ext cx="1105141" cy="1105141"/>
              </a:xfrm>
              <a:prstGeom prst="ellipse">
                <a:avLst/>
              </a:prstGeom>
              <a:solidFill>
                <a:srgbClr val="6FD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38"/>
              <p:cNvSpPr txBox="1"/>
              <p:nvPr/>
            </p:nvSpPr>
            <p:spPr>
              <a:xfrm>
                <a:off x="2229471" y="3167000"/>
                <a:ext cx="745334" cy="502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50</a:t>
                </a:r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356833" y="4541918"/>
              <a:ext cx="2121799" cy="1444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461702" y="4013939"/>
              <a:ext cx="1829370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818">
        <p14:switch dir="r"/>
      </p:transition>
    </mc:Choice>
    <mc:Fallback xmlns="">
      <p:transition spd="slow" advTm="1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12493" y="2232124"/>
            <a:ext cx="5688632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Add title text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55">
        <p14:switch dir="r"/>
      </p:transition>
    </mc:Choice>
    <mc:Fallback xmlns="">
      <p:transition spd="slow" advTm="1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3551669" y="1079235"/>
            <a:ext cx="1844762" cy="1836447"/>
          </a:xfrm>
          <a:custGeom>
            <a:avLst/>
            <a:gdLst>
              <a:gd name="T0" fmla="*/ 1097 w 1097"/>
              <a:gd name="T1" fmla="*/ 670 h 1097"/>
              <a:gd name="T2" fmla="*/ 1097 w 1097"/>
              <a:gd name="T3" fmla="*/ 450 h 1097"/>
              <a:gd name="T4" fmla="*/ 1079 w 1097"/>
              <a:gd name="T5" fmla="*/ 433 h 1097"/>
              <a:gd name="T6" fmla="*/ 908 w 1097"/>
              <a:gd name="T7" fmla="*/ 352 h 1097"/>
              <a:gd name="T8" fmla="*/ 1018 w 1097"/>
              <a:gd name="T9" fmla="*/ 243 h 1097"/>
              <a:gd name="T10" fmla="*/ 862 w 1097"/>
              <a:gd name="T11" fmla="*/ 87 h 1097"/>
              <a:gd name="T12" fmla="*/ 838 w 1097"/>
              <a:gd name="T13" fmla="*/ 87 h 1097"/>
              <a:gd name="T14" fmla="*/ 664 w 1097"/>
              <a:gd name="T15" fmla="*/ 153 h 1097"/>
              <a:gd name="T16" fmla="*/ 664 w 1097"/>
              <a:gd name="T17" fmla="*/ 0 h 1097"/>
              <a:gd name="T18" fmla="*/ 444 w 1097"/>
              <a:gd name="T19" fmla="*/ 0 h 1097"/>
              <a:gd name="T20" fmla="*/ 427 w 1097"/>
              <a:gd name="T21" fmla="*/ 17 h 1097"/>
              <a:gd name="T22" fmla="*/ 355 w 1097"/>
              <a:gd name="T23" fmla="*/ 183 h 1097"/>
              <a:gd name="T24" fmla="*/ 247 w 1097"/>
              <a:gd name="T25" fmla="*/ 75 h 1097"/>
              <a:gd name="T26" fmla="*/ 91 w 1097"/>
              <a:gd name="T27" fmla="*/ 230 h 1097"/>
              <a:gd name="T28" fmla="*/ 91 w 1097"/>
              <a:gd name="T29" fmla="*/ 255 h 1097"/>
              <a:gd name="T30" fmla="*/ 151 w 1097"/>
              <a:gd name="T31" fmla="*/ 427 h 1097"/>
              <a:gd name="T32" fmla="*/ 0 w 1097"/>
              <a:gd name="T33" fmla="*/ 427 h 1097"/>
              <a:gd name="T34" fmla="*/ 0 w 1097"/>
              <a:gd name="T35" fmla="*/ 647 h 1097"/>
              <a:gd name="T36" fmla="*/ 17 w 1097"/>
              <a:gd name="T37" fmla="*/ 664 h 1097"/>
              <a:gd name="T38" fmla="*/ 185 w 1097"/>
              <a:gd name="T39" fmla="*/ 748 h 1097"/>
              <a:gd name="T40" fmla="*/ 79 w 1097"/>
              <a:gd name="T41" fmla="*/ 854 h 1097"/>
              <a:gd name="T42" fmla="*/ 234 w 1097"/>
              <a:gd name="T43" fmla="*/ 1010 h 1097"/>
              <a:gd name="T44" fmla="*/ 259 w 1097"/>
              <a:gd name="T45" fmla="*/ 1010 h 1097"/>
              <a:gd name="T46" fmla="*/ 432 w 1097"/>
              <a:gd name="T47" fmla="*/ 945 h 1097"/>
              <a:gd name="T48" fmla="*/ 432 w 1097"/>
              <a:gd name="T49" fmla="*/ 1097 h 1097"/>
              <a:gd name="T50" fmla="*/ 653 w 1097"/>
              <a:gd name="T51" fmla="*/ 1097 h 1097"/>
              <a:gd name="T52" fmla="*/ 670 w 1097"/>
              <a:gd name="T53" fmla="*/ 1080 h 1097"/>
              <a:gd name="T54" fmla="*/ 740 w 1097"/>
              <a:gd name="T55" fmla="*/ 912 h 1097"/>
              <a:gd name="T56" fmla="*/ 850 w 1097"/>
              <a:gd name="T57" fmla="*/ 1022 h 1097"/>
              <a:gd name="T58" fmla="*/ 1006 w 1097"/>
              <a:gd name="T59" fmla="*/ 867 h 1097"/>
              <a:gd name="T60" fmla="*/ 1006 w 1097"/>
              <a:gd name="T61" fmla="*/ 842 h 1097"/>
              <a:gd name="T62" fmla="*/ 940 w 1097"/>
              <a:gd name="T63" fmla="*/ 670 h 1097"/>
              <a:gd name="T64" fmla="*/ 792 w 1097"/>
              <a:gd name="T65" fmla="*/ 549 h 1097"/>
              <a:gd name="T66" fmla="*/ 299 w 1097"/>
              <a:gd name="T67" fmla="*/ 549 h 1097"/>
              <a:gd name="T68" fmla="*/ 792 w 1097"/>
              <a:gd name="T69" fmla="*/ 549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97" h="1097">
                <a:moveTo>
                  <a:pt x="1079" y="670"/>
                </a:moveTo>
                <a:cubicBezTo>
                  <a:pt x="1097" y="670"/>
                  <a:pt x="1097" y="670"/>
                  <a:pt x="1097" y="670"/>
                </a:cubicBezTo>
                <a:cubicBezTo>
                  <a:pt x="1097" y="653"/>
                  <a:pt x="1097" y="653"/>
                  <a:pt x="1097" y="653"/>
                </a:cubicBezTo>
                <a:cubicBezTo>
                  <a:pt x="1097" y="450"/>
                  <a:pt x="1097" y="450"/>
                  <a:pt x="1097" y="450"/>
                </a:cubicBezTo>
                <a:cubicBezTo>
                  <a:pt x="1097" y="433"/>
                  <a:pt x="1097" y="433"/>
                  <a:pt x="1097" y="433"/>
                </a:cubicBezTo>
                <a:cubicBezTo>
                  <a:pt x="1079" y="433"/>
                  <a:pt x="1079" y="433"/>
                  <a:pt x="1079" y="433"/>
                </a:cubicBezTo>
                <a:cubicBezTo>
                  <a:pt x="941" y="433"/>
                  <a:pt x="941" y="433"/>
                  <a:pt x="941" y="433"/>
                </a:cubicBezTo>
                <a:cubicBezTo>
                  <a:pt x="933" y="405"/>
                  <a:pt x="922" y="378"/>
                  <a:pt x="908" y="352"/>
                </a:cubicBezTo>
                <a:cubicBezTo>
                  <a:pt x="1006" y="255"/>
                  <a:pt x="1006" y="255"/>
                  <a:pt x="1006" y="255"/>
                </a:cubicBezTo>
                <a:cubicBezTo>
                  <a:pt x="1018" y="243"/>
                  <a:pt x="1018" y="243"/>
                  <a:pt x="1018" y="243"/>
                </a:cubicBezTo>
                <a:cubicBezTo>
                  <a:pt x="1006" y="230"/>
                  <a:pt x="1006" y="230"/>
                  <a:pt x="1006" y="230"/>
                </a:cubicBezTo>
                <a:cubicBezTo>
                  <a:pt x="862" y="87"/>
                  <a:pt x="862" y="87"/>
                  <a:pt x="862" y="87"/>
                </a:cubicBezTo>
                <a:cubicBezTo>
                  <a:pt x="850" y="75"/>
                  <a:pt x="850" y="75"/>
                  <a:pt x="850" y="75"/>
                </a:cubicBezTo>
                <a:cubicBezTo>
                  <a:pt x="838" y="87"/>
                  <a:pt x="838" y="87"/>
                  <a:pt x="838" y="87"/>
                </a:cubicBezTo>
                <a:cubicBezTo>
                  <a:pt x="740" y="185"/>
                  <a:pt x="740" y="185"/>
                  <a:pt x="740" y="185"/>
                </a:cubicBezTo>
                <a:cubicBezTo>
                  <a:pt x="716" y="172"/>
                  <a:pt x="690" y="161"/>
                  <a:pt x="664" y="153"/>
                </a:cubicBezTo>
                <a:cubicBezTo>
                  <a:pt x="664" y="17"/>
                  <a:pt x="664" y="17"/>
                  <a:pt x="664" y="17"/>
                </a:cubicBezTo>
                <a:cubicBezTo>
                  <a:pt x="664" y="0"/>
                  <a:pt x="664" y="0"/>
                  <a:pt x="66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427" y="0"/>
                  <a:pt x="427" y="0"/>
                  <a:pt x="427" y="0"/>
                </a:cubicBezTo>
                <a:cubicBezTo>
                  <a:pt x="427" y="17"/>
                  <a:pt x="427" y="17"/>
                  <a:pt x="427" y="17"/>
                </a:cubicBezTo>
                <a:cubicBezTo>
                  <a:pt x="427" y="153"/>
                  <a:pt x="427" y="153"/>
                  <a:pt x="427" y="153"/>
                </a:cubicBezTo>
                <a:cubicBezTo>
                  <a:pt x="402" y="161"/>
                  <a:pt x="378" y="171"/>
                  <a:pt x="355" y="183"/>
                </a:cubicBezTo>
                <a:cubicBezTo>
                  <a:pt x="259" y="87"/>
                  <a:pt x="259" y="87"/>
                  <a:pt x="259" y="87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34" y="87"/>
                  <a:pt x="234" y="87"/>
                  <a:pt x="234" y="87"/>
                </a:cubicBezTo>
                <a:cubicBezTo>
                  <a:pt x="91" y="230"/>
                  <a:pt x="91" y="230"/>
                  <a:pt x="91" y="230"/>
                </a:cubicBezTo>
                <a:cubicBezTo>
                  <a:pt x="79" y="243"/>
                  <a:pt x="79" y="243"/>
                  <a:pt x="79" y="243"/>
                </a:cubicBezTo>
                <a:cubicBezTo>
                  <a:pt x="91" y="255"/>
                  <a:pt x="91" y="255"/>
                  <a:pt x="91" y="255"/>
                </a:cubicBezTo>
                <a:cubicBezTo>
                  <a:pt x="185" y="349"/>
                  <a:pt x="185" y="349"/>
                  <a:pt x="185" y="349"/>
                </a:cubicBezTo>
                <a:cubicBezTo>
                  <a:pt x="171" y="374"/>
                  <a:pt x="160" y="400"/>
                  <a:pt x="151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647"/>
                  <a:pt x="0" y="647"/>
                  <a:pt x="0" y="647"/>
                </a:cubicBezTo>
                <a:cubicBezTo>
                  <a:pt x="0" y="664"/>
                  <a:pt x="0" y="664"/>
                  <a:pt x="0" y="664"/>
                </a:cubicBezTo>
                <a:cubicBezTo>
                  <a:pt x="17" y="664"/>
                  <a:pt x="17" y="664"/>
                  <a:pt x="17" y="664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8" y="694"/>
                  <a:pt x="170" y="722"/>
                  <a:pt x="185" y="748"/>
                </a:cubicBezTo>
                <a:cubicBezTo>
                  <a:pt x="91" y="842"/>
                  <a:pt x="91" y="842"/>
                  <a:pt x="91" y="842"/>
                </a:cubicBezTo>
                <a:cubicBezTo>
                  <a:pt x="79" y="854"/>
                  <a:pt x="79" y="854"/>
                  <a:pt x="79" y="854"/>
                </a:cubicBezTo>
                <a:cubicBezTo>
                  <a:pt x="91" y="867"/>
                  <a:pt x="91" y="867"/>
                  <a:pt x="91" y="867"/>
                </a:cubicBezTo>
                <a:cubicBezTo>
                  <a:pt x="234" y="1010"/>
                  <a:pt x="234" y="1010"/>
                  <a:pt x="234" y="1010"/>
                </a:cubicBezTo>
                <a:cubicBezTo>
                  <a:pt x="247" y="1022"/>
                  <a:pt x="247" y="1022"/>
                  <a:pt x="247" y="1022"/>
                </a:cubicBezTo>
                <a:cubicBezTo>
                  <a:pt x="259" y="1010"/>
                  <a:pt x="259" y="1010"/>
                  <a:pt x="259" y="1010"/>
                </a:cubicBezTo>
                <a:cubicBezTo>
                  <a:pt x="355" y="914"/>
                  <a:pt x="355" y="914"/>
                  <a:pt x="355" y="914"/>
                </a:cubicBezTo>
                <a:cubicBezTo>
                  <a:pt x="379" y="927"/>
                  <a:pt x="406" y="938"/>
                  <a:pt x="432" y="945"/>
                </a:cubicBezTo>
                <a:cubicBezTo>
                  <a:pt x="432" y="1080"/>
                  <a:pt x="432" y="1080"/>
                  <a:pt x="432" y="1080"/>
                </a:cubicBezTo>
                <a:cubicBezTo>
                  <a:pt x="432" y="1097"/>
                  <a:pt x="432" y="1097"/>
                  <a:pt x="432" y="1097"/>
                </a:cubicBezTo>
                <a:cubicBezTo>
                  <a:pt x="450" y="1097"/>
                  <a:pt x="450" y="1097"/>
                  <a:pt x="450" y="1097"/>
                </a:cubicBezTo>
                <a:cubicBezTo>
                  <a:pt x="653" y="1097"/>
                  <a:pt x="653" y="1097"/>
                  <a:pt x="653" y="1097"/>
                </a:cubicBezTo>
                <a:cubicBezTo>
                  <a:pt x="670" y="1097"/>
                  <a:pt x="670" y="1097"/>
                  <a:pt x="670" y="1097"/>
                </a:cubicBezTo>
                <a:cubicBezTo>
                  <a:pt x="670" y="1080"/>
                  <a:pt x="670" y="1080"/>
                  <a:pt x="670" y="1080"/>
                </a:cubicBezTo>
                <a:cubicBezTo>
                  <a:pt x="670" y="942"/>
                  <a:pt x="670" y="942"/>
                  <a:pt x="670" y="942"/>
                </a:cubicBezTo>
                <a:cubicBezTo>
                  <a:pt x="694" y="934"/>
                  <a:pt x="718" y="924"/>
                  <a:pt x="740" y="912"/>
                </a:cubicBezTo>
                <a:cubicBezTo>
                  <a:pt x="838" y="1010"/>
                  <a:pt x="838" y="1010"/>
                  <a:pt x="838" y="1010"/>
                </a:cubicBezTo>
                <a:cubicBezTo>
                  <a:pt x="850" y="1022"/>
                  <a:pt x="850" y="1022"/>
                  <a:pt x="850" y="1022"/>
                </a:cubicBezTo>
                <a:cubicBezTo>
                  <a:pt x="862" y="1010"/>
                  <a:pt x="862" y="1010"/>
                  <a:pt x="862" y="1010"/>
                </a:cubicBezTo>
                <a:cubicBezTo>
                  <a:pt x="1006" y="867"/>
                  <a:pt x="1006" y="867"/>
                  <a:pt x="1006" y="867"/>
                </a:cubicBezTo>
                <a:cubicBezTo>
                  <a:pt x="1018" y="854"/>
                  <a:pt x="1018" y="854"/>
                  <a:pt x="1018" y="854"/>
                </a:cubicBezTo>
                <a:cubicBezTo>
                  <a:pt x="1006" y="842"/>
                  <a:pt x="1006" y="842"/>
                  <a:pt x="1006" y="842"/>
                </a:cubicBezTo>
                <a:cubicBezTo>
                  <a:pt x="908" y="745"/>
                  <a:pt x="908" y="745"/>
                  <a:pt x="908" y="745"/>
                </a:cubicBezTo>
                <a:cubicBezTo>
                  <a:pt x="921" y="721"/>
                  <a:pt x="932" y="696"/>
                  <a:pt x="940" y="670"/>
                </a:cubicBezTo>
                <a:cubicBezTo>
                  <a:pt x="1079" y="670"/>
                  <a:pt x="1079" y="670"/>
                  <a:pt x="1079" y="670"/>
                </a:cubicBezTo>
                <a:close/>
                <a:moveTo>
                  <a:pt x="792" y="549"/>
                </a:moveTo>
                <a:cubicBezTo>
                  <a:pt x="792" y="684"/>
                  <a:pt x="681" y="795"/>
                  <a:pt x="545" y="795"/>
                </a:cubicBezTo>
                <a:cubicBezTo>
                  <a:pt x="410" y="795"/>
                  <a:pt x="299" y="684"/>
                  <a:pt x="299" y="549"/>
                </a:cubicBezTo>
                <a:cubicBezTo>
                  <a:pt x="299" y="413"/>
                  <a:pt x="410" y="302"/>
                  <a:pt x="545" y="302"/>
                </a:cubicBezTo>
                <a:cubicBezTo>
                  <a:pt x="681" y="302"/>
                  <a:pt x="792" y="413"/>
                  <a:pt x="792" y="549"/>
                </a:cubicBez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vert="horz" wrap="square" lIns="67391" tIns="33696" rIns="67391" bIns="33696" numCol="1" anchor="t" anchorCtr="0" compatLnSpc="1"/>
          <a:lstStyle/>
          <a:p>
            <a:endParaRPr lang="en-IN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4209612" y="1680776"/>
            <a:ext cx="547981" cy="575881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1149025" y="1475283"/>
            <a:ext cx="2402644" cy="1631717"/>
            <a:chOff x="898" y="1539"/>
            <a:chExt cx="2209" cy="1507"/>
          </a:xfrm>
        </p:grpSpPr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898" y="1539"/>
              <a:ext cx="1318" cy="1322"/>
            </a:xfrm>
            <a:custGeom>
              <a:avLst/>
              <a:gdLst>
                <a:gd name="T0" fmla="*/ 556 w 556"/>
                <a:gd name="T1" fmla="*/ 264 h 557"/>
                <a:gd name="T2" fmla="*/ 493 w 556"/>
                <a:gd name="T3" fmla="*/ 201 h 557"/>
                <a:gd name="T4" fmla="*/ 466 w 556"/>
                <a:gd name="T5" fmla="*/ 201 h 557"/>
                <a:gd name="T6" fmla="*/ 530 w 556"/>
                <a:gd name="T7" fmla="*/ 137 h 557"/>
                <a:gd name="T8" fmla="*/ 464 w 556"/>
                <a:gd name="T9" fmla="*/ 71 h 557"/>
                <a:gd name="T10" fmla="*/ 375 w 556"/>
                <a:gd name="T11" fmla="*/ 71 h 557"/>
                <a:gd name="T12" fmla="*/ 356 w 556"/>
                <a:gd name="T13" fmla="*/ 90 h 557"/>
                <a:gd name="T14" fmla="*/ 356 w 556"/>
                <a:gd name="T15" fmla="*/ 0 h 557"/>
                <a:gd name="T16" fmla="*/ 263 w 556"/>
                <a:gd name="T17" fmla="*/ 0 h 557"/>
                <a:gd name="T18" fmla="*/ 200 w 556"/>
                <a:gd name="T19" fmla="*/ 63 h 557"/>
                <a:gd name="T20" fmla="*/ 200 w 556"/>
                <a:gd name="T21" fmla="*/ 91 h 557"/>
                <a:gd name="T22" fmla="*/ 136 w 556"/>
                <a:gd name="T23" fmla="*/ 27 h 557"/>
                <a:gd name="T24" fmla="*/ 71 w 556"/>
                <a:gd name="T25" fmla="*/ 92 h 557"/>
                <a:gd name="T26" fmla="*/ 71 w 556"/>
                <a:gd name="T27" fmla="*/ 181 h 557"/>
                <a:gd name="T28" fmla="*/ 90 w 556"/>
                <a:gd name="T29" fmla="*/ 201 h 557"/>
                <a:gd name="T30" fmla="*/ 0 w 556"/>
                <a:gd name="T31" fmla="*/ 201 h 557"/>
                <a:gd name="T32" fmla="*/ 0 w 556"/>
                <a:gd name="T33" fmla="*/ 293 h 557"/>
                <a:gd name="T34" fmla="*/ 63 w 556"/>
                <a:gd name="T35" fmla="*/ 356 h 557"/>
                <a:gd name="T36" fmla="*/ 90 w 556"/>
                <a:gd name="T37" fmla="*/ 356 h 557"/>
                <a:gd name="T38" fmla="*/ 26 w 556"/>
                <a:gd name="T39" fmla="*/ 420 h 557"/>
                <a:gd name="T40" fmla="*/ 91 w 556"/>
                <a:gd name="T41" fmla="*/ 485 h 557"/>
                <a:gd name="T42" fmla="*/ 181 w 556"/>
                <a:gd name="T43" fmla="*/ 485 h 557"/>
                <a:gd name="T44" fmla="*/ 200 w 556"/>
                <a:gd name="T45" fmla="*/ 466 h 557"/>
                <a:gd name="T46" fmla="*/ 200 w 556"/>
                <a:gd name="T47" fmla="*/ 557 h 557"/>
                <a:gd name="T48" fmla="*/ 292 w 556"/>
                <a:gd name="T49" fmla="*/ 557 h 557"/>
                <a:gd name="T50" fmla="*/ 356 w 556"/>
                <a:gd name="T51" fmla="*/ 493 h 557"/>
                <a:gd name="T52" fmla="*/ 356 w 556"/>
                <a:gd name="T53" fmla="*/ 466 h 557"/>
                <a:gd name="T54" fmla="*/ 420 w 556"/>
                <a:gd name="T55" fmla="*/ 530 h 557"/>
                <a:gd name="T56" fmla="*/ 485 w 556"/>
                <a:gd name="T57" fmla="*/ 465 h 557"/>
                <a:gd name="T58" fmla="*/ 485 w 556"/>
                <a:gd name="T59" fmla="*/ 375 h 557"/>
                <a:gd name="T60" fmla="*/ 466 w 556"/>
                <a:gd name="T61" fmla="*/ 356 h 557"/>
                <a:gd name="T62" fmla="*/ 556 w 556"/>
                <a:gd name="T63" fmla="*/ 356 h 557"/>
                <a:gd name="T64" fmla="*/ 556 w 556"/>
                <a:gd name="T65" fmla="*/ 264 h 557"/>
                <a:gd name="T66" fmla="*/ 278 w 556"/>
                <a:gd name="T67" fmla="*/ 393 h 557"/>
                <a:gd name="T68" fmla="*/ 163 w 556"/>
                <a:gd name="T69" fmla="*/ 278 h 557"/>
                <a:gd name="T70" fmla="*/ 278 w 556"/>
                <a:gd name="T71" fmla="*/ 164 h 557"/>
                <a:gd name="T72" fmla="*/ 393 w 556"/>
                <a:gd name="T73" fmla="*/ 278 h 557"/>
                <a:gd name="T74" fmla="*/ 278 w 556"/>
                <a:gd name="T75" fmla="*/ 39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6" h="557">
                  <a:moveTo>
                    <a:pt x="556" y="264"/>
                  </a:moveTo>
                  <a:cubicBezTo>
                    <a:pt x="556" y="229"/>
                    <a:pt x="528" y="201"/>
                    <a:pt x="493" y="201"/>
                  </a:cubicBezTo>
                  <a:cubicBezTo>
                    <a:pt x="466" y="201"/>
                    <a:pt x="466" y="201"/>
                    <a:pt x="466" y="201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464" y="71"/>
                    <a:pt x="464" y="71"/>
                    <a:pt x="464" y="71"/>
                  </a:cubicBezTo>
                  <a:cubicBezTo>
                    <a:pt x="440" y="47"/>
                    <a:pt x="399" y="47"/>
                    <a:pt x="375" y="71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28" y="0"/>
                    <a:pt x="200" y="28"/>
                    <a:pt x="200" y="63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46" y="117"/>
                    <a:pt x="46" y="157"/>
                    <a:pt x="71" y="181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28"/>
                    <a:pt x="28" y="356"/>
                    <a:pt x="63" y="356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26" y="420"/>
                    <a:pt x="26" y="420"/>
                    <a:pt x="26" y="420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16" y="510"/>
                    <a:pt x="156" y="510"/>
                    <a:pt x="181" y="485"/>
                  </a:cubicBezTo>
                  <a:cubicBezTo>
                    <a:pt x="200" y="466"/>
                    <a:pt x="200" y="466"/>
                    <a:pt x="200" y="466"/>
                  </a:cubicBezTo>
                  <a:cubicBezTo>
                    <a:pt x="200" y="557"/>
                    <a:pt x="200" y="557"/>
                    <a:pt x="200" y="557"/>
                  </a:cubicBezTo>
                  <a:cubicBezTo>
                    <a:pt x="292" y="557"/>
                    <a:pt x="292" y="557"/>
                    <a:pt x="292" y="557"/>
                  </a:cubicBezTo>
                  <a:cubicBezTo>
                    <a:pt x="327" y="557"/>
                    <a:pt x="356" y="528"/>
                    <a:pt x="356" y="493"/>
                  </a:cubicBezTo>
                  <a:cubicBezTo>
                    <a:pt x="356" y="466"/>
                    <a:pt x="356" y="466"/>
                    <a:pt x="356" y="466"/>
                  </a:cubicBezTo>
                  <a:cubicBezTo>
                    <a:pt x="420" y="530"/>
                    <a:pt x="420" y="530"/>
                    <a:pt x="420" y="530"/>
                  </a:cubicBezTo>
                  <a:cubicBezTo>
                    <a:pt x="485" y="465"/>
                    <a:pt x="485" y="465"/>
                    <a:pt x="485" y="465"/>
                  </a:cubicBezTo>
                  <a:cubicBezTo>
                    <a:pt x="510" y="440"/>
                    <a:pt x="510" y="400"/>
                    <a:pt x="485" y="375"/>
                  </a:cubicBezTo>
                  <a:cubicBezTo>
                    <a:pt x="466" y="356"/>
                    <a:pt x="466" y="356"/>
                    <a:pt x="466" y="356"/>
                  </a:cubicBezTo>
                  <a:cubicBezTo>
                    <a:pt x="556" y="356"/>
                    <a:pt x="556" y="356"/>
                    <a:pt x="556" y="356"/>
                  </a:cubicBezTo>
                  <a:lnTo>
                    <a:pt x="556" y="264"/>
                  </a:lnTo>
                  <a:close/>
                  <a:moveTo>
                    <a:pt x="278" y="393"/>
                  </a:moveTo>
                  <a:cubicBezTo>
                    <a:pt x="214" y="393"/>
                    <a:pt x="163" y="342"/>
                    <a:pt x="163" y="278"/>
                  </a:cubicBezTo>
                  <a:cubicBezTo>
                    <a:pt x="163" y="215"/>
                    <a:pt x="214" y="164"/>
                    <a:pt x="278" y="164"/>
                  </a:cubicBezTo>
                  <a:cubicBezTo>
                    <a:pt x="341" y="164"/>
                    <a:pt x="393" y="215"/>
                    <a:pt x="393" y="278"/>
                  </a:cubicBezTo>
                  <a:cubicBezTo>
                    <a:pt x="393" y="342"/>
                    <a:pt x="341" y="393"/>
                    <a:pt x="278" y="393"/>
                  </a:cubicBezTo>
                  <a:close/>
                </a:path>
              </a:pathLst>
            </a:custGeom>
            <a:solidFill>
              <a:srgbClr val="6FD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>
              <a:spLocks noEditPoints="1"/>
            </p:cNvSpPr>
            <p:nvPr/>
          </p:nvSpPr>
          <p:spPr bwMode="auto">
            <a:xfrm>
              <a:off x="2152" y="2090"/>
              <a:ext cx="955" cy="956"/>
            </a:xfrm>
            <a:custGeom>
              <a:avLst/>
              <a:gdLst>
                <a:gd name="T0" fmla="*/ 403 w 403"/>
                <a:gd name="T1" fmla="*/ 191 h 403"/>
                <a:gd name="T2" fmla="*/ 357 w 403"/>
                <a:gd name="T3" fmla="*/ 145 h 403"/>
                <a:gd name="T4" fmla="*/ 337 w 403"/>
                <a:gd name="T5" fmla="*/ 145 h 403"/>
                <a:gd name="T6" fmla="*/ 383 w 403"/>
                <a:gd name="T7" fmla="*/ 99 h 403"/>
                <a:gd name="T8" fmla="*/ 336 w 403"/>
                <a:gd name="T9" fmla="*/ 52 h 403"/>
                <a:gd name="T10" fmla="*/ 272 w 403"/>
                <a:gd name="T11" fmla="*/ 52 h 403"/>
                <a:gd name="T12" fmla="*/ 258 w 403"/>
                <a:gd name="T13" fmla="*/ 66 h 403"/>
                <a:gd name="T14" fmla="*/ 258 w 403"/>
                <a:gd name="T15" fmla="*/ 0 h 403"/>
                <a:gd name="T16" fmla="*/ 191 w 403"/>
                <a:gd name="T17" fmla="*/ 0 h 403"/>
                <a:gd name="T18" fmla="*/ 145 w 403"/>
                <a:gd name="T19" fmla="*/ 46 h 403"/>
                <a:gd name="T20" fmla="*/ 145 w 403"/>
                <a:gd name="T21" fmla="*/ 66 h 403"/>
                <a:gd name="T22" fmla="*/ 99 w 403"/>
                <a:gd name="T23" fmla="*/ 20 h 403"/>
                <a:gd name="T24" fmla="*/ 52 w 403"/>
                <a:gd name="T25" fmla="*/ 67 h 403"/>
                <a:gd name="T26" fmla="*/ 52 w 403"/>
                <a:gd name="T27" fmla="*/ 131 h 403"/>
                <a:gd name="T28" fmla="*/ 66 w 403"/>
                <a:gd name="T29" fmla="*/ 145 h 403"/>
                <a:gd name="T30" fmla="*/ 0 w 403"/>
                <a:gd name="T31" fmla="*/ 145 h 403"/>
                <a:gd name="T32" fmla="*/ 0 w 403"/>
                <a:gd name="T33" fmla="*/ 212 h 403"/>
                <a:gd name="T34" fmla="*/ 46 w 403"/>
                <a:gd name="T35" fmla="*/ 258 h 403"/>
                <a:gd name="T36" fmla="*/ 66 w 403"/>
                <a:gd name="T37" fmla="*/ 258 h 403"/>
                <a:gd name="T38" fmla="*/ 19 w 403"/>
                <a:gd name="T39" fmla="*/ 304 h 403"/>
                <a:gd name="T40" fmla="*/ 67 w 403"/>
                <a:gd name="T41" fmla="*/ 351 h 403"/>
                <a:gd name="T42" fmla="*/ 131 w 403"/>
                <a:gd name="T43" fmla="*/ 351 h 403"/>
                <a:gd name="T44" fmla="*/ 145 w 403"/>
                <a:gd name="T45" fmla="*/ 337 h 403"/>
                <a:gd name="T46" fmla="*/ 145 w 403"/>
                <a:gd name="T47" fmla="*/ 403 h 403"/>
                <a:gd name="T48" fmla="*/ 212 w 403"/>
                <a:gd name="T49" fmla="*/ 403 h 403"/>
                <a:gd name="T50" fmla="*/ 258 w 403"/>
                <a:gd name="T51" fmla="*/ 357 h 403"/>
                <a:gd name="T52" fmla="*/ 258 w 403"/>
                <a:gd name="T53" fmla="*/ 337 h 403"/>
                <a:gd name="T54" fmla="*/ 304 w 403"/>
                <a:gd name="T55" fmla="*/ 384 h 403"/>
                <a:gd name="T56" fmla="*/ 351 w 403"/>
                <a:gd name="T57" fmla="*/ 336 h 403"/>
                <a:gd name="T58" fmla="*/ 351 w 403"/>
                <a:gd name="T59" fmla="*/ 272 h 403"/>
                <a:gd name="T60" fmla="*/ 337 w 403"/>
                <a:gd name="T61" fmla="*/ 258 h 403"/>
                <a:gd name="T62" fmla="*/ 403 w 403"/>
                <a:gd name="T63" fmla="*/ 258 h 403"/>
                <a:gd name="T64" fmla="*/ 403 w 403"/>
                <a:gd name="T65" fmla="*/ 191 h 403"/>
                <a:gd name="T66" fmla="*/ 201 w 403"/>
                <a:gd name="T67" fmla="*/ 285 h 403"/>
                <a:gd name="T68" fmla="*/ 118 w 403"/>
                <a:gd name="T69" fmla="*/ 202 h 403"/>
                <a:gd name="T70" fmla="*/ 201 w 403"/>
                <a:gd name="T71" fmla="*/ 119 h 403"/>
                <a:gd name="T72" fmla="*/ 284 w 403"/>
                <a:gd name="T73" fmla="*/ 202 h 403"/>
                <a:gd name="T74" fmla="*/ 201 w 403"/>
                <a:gd name="T75" fmla="*/ 28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3" h="403">
                  <a:moveTo>
                    <a:pt x="403" y="191"/>
                  </a:moveTo>
                  <a:cubicBezTo>
                    <a:pt x="403" y="166"/>
                    <a:pt x="382" y="145"/>
                    <a:pt x="357" y="145"/>
                  </a:cubicBezTo>
                  <a:cubicBezTo>
                    <a:pt x="337" y="145"/>
                    <a:pt x="337" y="145"/>
                    <a:pt x="337" y="145"/>
                  </a:cubicBezTo>
                  <a:cubicBezTo>
                    <a:pt x="383" y="99"/>
                    <a:pt x="383" y="99"/>
                    <a:pt x="383" y="99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18" y="34"/>
                    <a:pt x="289" y="34"/>
                    <a:pt x="272" y="52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66" y="0"/>
                    <a:pt x="145" y="21"/>
                    <a:pt x="145" y="4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4" y="85"/>
                    <a:pt x="34" y="114"/>
                    <a:pt x="52" y="131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7"/>
                    <a:pt x="21" y="258"/>
                    <a:pt x="46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19" y="304"/>
                    <a:pt x="19" y="304"/>
                    <a:pt x="19" y="304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84" y="369"/>
                    <a:pt x="113" y="369"/>
                    <a:pt x="131" y="351"/>
                  </a:cubicBezTo>
                  <a:cubicBezTo>
                    <a:pt x="145" y="337"/>
                    <a:pt x="145" y="337"/>
                    <a:pt x="145" y="337"/>
                  </a:cubicBezTo>
                  <a:cubicBezTo>
                    <a:pt x="145" y="403"/>
                    <a:pt x="145" y="403"/>
                    <a:pt x="145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37" y="403"/>
                    <a:pt x="258" y="382"/>
                    <a:pt x="258" y="357"/>
                  </a:cubicBezTo>
                  <a:cubicBezTo>
                    <a:pt x="258" y="337"/>
                    <a:pt x="258" y="337"/>
                    <a:pt x="258" y="337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369" y="319"/>
                    <a:pt x="369" y="290"/>
                    <a:pt x="351" y="272"/>
                  </a:cubicBezTo>
                  <a:cubicBezTo>
                    <a:pt x="337" y="258"/>
                    <a:pt x="337" y="258"/>
                    <a:pt x="337" y="258"/>
                  </a:cubicBezTo>
                  <a:cubicBezTo>
                    <a:pt x="403" y="258"/>
                    <a:pt x="403" y="258"/>
                    <a:pt x="403" y="258"/>
                  </a:cubicBezTo>
                  <a:lnTo>
                    <a:pt x="403" y="191"/>
                  </a:lnTo>
                  <a:close/>
                  <a:moveTo>
                    <a:pt x="201" y="285"/>
                  </a:moveTo>
                  <a:cubicBezTo>
                    <a:pt x="156" y="285"/>
                    <a:pt x="118" y="247"/>
                    <a:pt x="118" y="202"/>
                  </a:cubicBezTo>
                  <a:cubicBezTo>
                    <a:pt x="118" y="156"/>
                    <a:pt x="156" y="119"/>
                    <a:pt x="201" y="119"/>
                  </a:cubicBezTo>
                  <a:cubicBezTo>
                    <a:pt x="247" y="119"/>
                    <a:pt x="284" y="156"/>
                    <a:pt x="284" y="202"/>
                  </a:cubicBezTo>
                  <a:cubicBezTo>
                    <a:pt x="284" y="247"/>
                    <a:pt x="247" y="285"/>
                    <a:pt x="201" y="285"/>
                  </a:cubicBezTo>
                  <a:close/>
                </a:path>
              </a:pathLst>
            </a:custGeom>
            <a:solidFill>
              <a:srgbClr val="6FD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8"/>
          <p:cNvGrpSpPr>
            <a:grpSpLocks noChangeAspect="1"/>
          </p:cNvGrpSpPr>
          <p:nvPr/>
        </p:nvGrpSpPr>
        <p:grpSpPr bwMode="auto">
          <a:xfrm flipH="1">
            <a:off x="5396431" y="1475283"/>
            <a:ext cx="2402644" cy="1631717"/>
            <a:chOff x="898" y="1539"/>
            <a:chExt cx="2209" cy="1507"/>
          </a:xfrm>
        </p:grpSpPr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898" y="1539"/>
              <a:ext cx="1318" cy="1322"/>
            </a:xfrm>
            <a:custGeom>
              <a:avLst/>
              <a:gdLst>
                <a:gd name="T0" fmla="*/ 556 w 556"/>
                <a:gd name="T1" fmla="*/ 264 h 557"/>
                <a:gd name="T2" fmla="*/ 493 w 556"/>
                <a:gd name="T3" fmla="*/ 201 h 557"/>
                <a:gd name="T4" fmla="*/ 466 w 556"/>
                <a:gd name="T5" fmla="*/ 201 h 557"/>
                <a:gd name="T6" fmla="*/ 530 w 556"/>
                <a:gd name="T7" fmla="*/ 137 h 557"/>
                <a:gd name="T8" fmla="*/ 464 w 556"/>
                <a:gd name="T9" fmla="*/ 71 h 557"/>
                <a:gd name="T10" fmla="*/ 375 w 556"/>
                <a:gd name="T11" fmla="*/ 71 h 557"/>
                <a:gd name="T12" fmla="*/ 356 w 556"/>
                <a:gd name="T13" fmla="*/ 90 h 557"/>
                <a:gd name="T14" fmla="*/ 356 w 556"/>
                <a:gd name="T15" fmla="*/ 0 h 557"/>
                <a:gd name="T16" fmla="*/ 263 w 556"/>
                <a:gd name="T17" fmla="*/ 0 h 557"/>
                <a:gd name="T18" fmla="*/ 200 w 556"/>
                <a:gd name="T19" fmla="*/ 63 h 557"/>
                <a:gd name="T20" fmla="*/ 200 w 556"/>
                <a:gd name="T21" fmla="*/ 91 h 557"/>
                <a:gd name="T22" fmla="*/ 136 w 556"/>
                <a:gd name="T23" fmla="*/ 27 h 557"/>
                <a:gd name="T24" fmla="*/ 71 w 556"/>
                <a:gd name="T25" fmla="*/ 92 h 557"/>
                <a:gd name="T26" fmla="*/ 71 w 556"/>
                <a:gd name="T27" fmla="*/ 181 h 557"/>
                <a:gd name="T28" fmla="*/ 90 w 556"/>
                <a:gd name="T29" fmla="*/ 201 h 557"/>
                <a:gd name="T30" fmla="*/ 0 w 556"/>
                <a:gd name="T31" fmla="*/ 201 h 557"/>
                <a:gd name="T32" fmla="*/ 0 w 556"/>
                <a:gd name="T33" fmla="*/ 293 h 557"/>
                <a:gd name="T34" fmla="*/ 63 w 556"/>
                <a:gd name="T35" fmla="*/ 356 h 557"/>
                <a:gd name="T36" fmla="*/ 90 w 556"/>
                <a:gd name="T37" fmla="*/ 356 h 557"/>
                <a:gd name="T38" fmla="*/ 26 w 556"/>
                <a:gd name="T39" fmla="*/ 420 h 557"/>
                <a:gd name="T40" fmla="*/ 91 w 556"/>
                <a:gd name="T41" fmla="*/ 485 h 557"/>
                <a:gd name="T42" fmla="*/ 181 w 556"/>
                <a:gd name="T43" fmla="*/ 485 h 557"/>
                <a:gd name="T44" fmla="*/ 200 w 556"/>
                <a:gd name="T45" fmla="*/ 466 h 557"/>
                <a:gd name="T46" fmla="*/ 200 w 556"/>
                <a:gd name="T47" fmla="*/ 557 h 557"/>
                <a:gd name="T48" fmla="*/ 292 w 556"/>
                <a:gd name="T49" fmla="*/ 557 h 557"/>
                <a:gd name="T50" fmla="*/ 356 w 556"/>
                <a:gd name="T51" fmla="*/ 493 h 557"/>
                <a:gd name="T52" fmla="*/ 356 w 556"/>
                <a:gd name="T53" fmla="*/ 466 h 557"/>
                <a:gd name="T54" fmla="*/ 420 w 556"/>
                <a:gd name="T55" fmla="*/ 530 h 557"/>
                <a:gd name="T56" fmla="*/ 485 w 556"/>
                <a:gd name="T57" fmla="*/ 465 h 557"/>
                <a:gd name="T58" fmla="*/ 485 w 556"/>
                <a:gd name="T59" fmla="*/ 375 h 557"/>
                <a:gd name="T60" fmla="*/ 466 w 556"/>
                <a:gd name="T61" fmla="*/ 356 h 557"/>
                <a:gd name="T62" fmla="*/ 556 w 556"/>
                <a:gd name="T63" fmla="*/ 356 h 557"/>
                <a:gd name="T64" fmla="*/ 556 w 556"/>
                <a:gd name="T65" fmla="*/ 264 h 557"/>
                <a:gd name="T66" fmla="*/ 278 w 556"/>
                <a:gd name="T67" fmla="*/ 393 h 557"/>
                <a:gd name="T68" fmla="*/ 163 w 556"/>
                <a:gd name="T69" fmla="*/ 278 h 557"/>
                <a:gd name="T70" fmla="*/ 278 w 556"/>
                <a:gd name="T71" fmla="*/ 164 h 557"/>
                <a:gd name="T72" fmla="*/ 393 w 556"/>
                <a:gd name="T73" fmla="*/ 278 h 557"/>
                <a:gd name="T74" fmla="*/ 278 w 556"/>
                <a:gd name="T75" fmla="*/ 39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6" h="557">
                  <a:moveTo>
                    <a:pt x="556" y="264"/>
                  </a:moveTo>
                  <a:cubicBezTo>
                    <a:pt x="556" y="229"/>
                    <a:pt x="528" y="201"/>
                    <a:pt x="493" y="201"/>
                  </a:cubicBezTo>
                  <a:cubicBezTo>
                    <a:pt x="466" y="201"/>
                    <a:pt x="466" y="201"/>
                    <a:pt x="466" y="201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464" y="71"/>
                    <a:pt x="464" y="71"/>
                    <a:pt x="464" y="71"/>
                  </a:cubicBezTo>
                  <a:cubicBezTo>
                    <a:pt x="440" y="47"/>
                    <a:pt x="399" y="47"/>
                    <a:pt x="375" y="71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28" y="0"/>
                    <a:pt x="200" y="28"/>
                    <a:pt x="200" y="63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46" y="117"/>
                    <a:pt x="46" y="157"/>
                    <a:pt x="71" y="181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28"/>
                    <a:pt x="28" y="356"/>
                    <a:pt x="63" y="356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26" y="420"/>
                    <a:pt x="26" y="420"/>
                    <a:pt x="26" y="420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16" y="510"/>
                    <a:pt x="156" y="510"/>
                    <a:pt x="181" y="485"/>
                  </a:cubicBezTo>
                  <a:cubicBezTo>
                    <a:pt x="200" y="466"/>
                    <a:pt x="200" y="466"/>
                    <a:pt x="200" y="466"/>
                  </a:cubicBezTo>
                  <a:cubicBezTo>
                    <a:pt x="200" y="557"/>
                    <a:pt x="200" y="557"/>
                    <a:pt x="200" y="557"/>
                  </a:cubicBezTo>
                  <a:cubicBezTo>
                    <a:pt x="292" y="557"/>
                    <a:pt x="292" y="557"/>
                    <a:pt x="292" y="557"/>
                  </a:cubicBezTo>
                  <a:cubicBezTo>
                    <a:pt x="327" y="557"/>
                    <a:pt x="356" y="528"/>
                    <a:pt x="356" y="493"/>
                  </a:cubicBezTo>
                  <a:cubicBezTo>
                    <a:pt x="356" y="466"/>
                    <a:pt x="356" y="466"/>
                    <a:pt x="356" y="466"/>
                  </a:cubicBezTo>
                  <a:cubicBezTo>
                    <a:pt x="420" y="530"/>
                    <a:pt x="420" y="530"/>
                    <a:pt x="420" y="530"/>
                  </a:cubicBezTo>
                  <a:cubicBezTo>
                    <a:pt x="485" y="465"/>
                    <a:pt x="485" y="465"/>
                    <a:pt x="485" y="465"/>
                  </a:cubicBezTo>
                  <a:cubicBezTo>
                    <a:pt x="510" y="440"/>
                    <a:pt x="510" y="400"/>
                    <a:pt x="485" y="375"/>
                  </a:cubicBezTo>
                  <a:cubicBezTo>
                    <a:pt x="466" y="356"/>
                    <a:pt x="466" y="356"/>
                    <a:pt x="466" y="356"/>
                  </a:cubicBezTo>
                  <a:cubicBezTo>
                    <a:pt x="556" y="356"/>
                    <a:pt x="556" y="356"/>
                    <a:pt x="556" y="356"/>
                  </a:cubicBezTo>
                  <a:lnTo>
                    <a:pt x="556" y="264"/>
                  </a:lnTo>
                  <a:close/>
                  <a:moveTo>
                    <a:pt x="278" y="393"/>
                  </a:moveTo>
                  <a:cubicBezTo>
                    <a:pt x="214" y="393"/>
                    <a:pt x="163" y="342"/>
                    <a:pt x="163" y="278"/>
                  </a:cubicBezTo>
                  <a:cubicBezTo>
                    <a:pt x="163" y="215"/>
                    <a:pt x="214" y="164"/>
                    <a:pt x="278" y="164"/>
                  </a:cubicBezTo>
                  <a:cubicBezTo>
                    <a:pt x="341" y="164"/>
                    <a:pt x="393" y="215"/>
                    <a:pt x="393" y="278"/>
                  </a:cubicBezTo>
                  <a:cubicBezTo>
                    <a:pt x="393" y="342"/>
                    <a:pt x="341" y="393"/>
                    <a:pt x="278" y="393"/>
                  </a:cubicBezTo>
                  <a:close/>
                </a:path>
              </a:pathLst>
            </a:custGeom>
            <a:solidFill>
              <a:srgbClr val="03B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152" y="2090"/>
              <a:ext cx="955" cy="956"/>
            </a:xfrm>
            <a:custGeom>
              <a:avLst/>
              <a:gdLst>
                <a:gd name="T0" fmla="*/ 403 w 403"/>
                <a:gd name="T1" fmla="*/ 191 h 403"/>
                <a:gd name="T2" fmla="*/ 357 w 403"/>
                <a:gd name="T3" fmla="*/ 145 h 403"/>
                <a:gd name="T4" fmla="*/ 337 w 403"/>
                <a:gd name="T5" fmla="*/ 145 h 403"/>
                <a:gd name="T6" fmla="*/ 383 w 403"/>
                <a:gd name="T7" fmla="*/ 99 h 403"/>
                <a:gd name="T8" fmla="*/ 336 w 403"/>
                <a:gd name="T9" fmla="*/ 52 h 403"/>
                <a:gd name="T10" fmla="*/ 272 w 403"/>
                <a:gd name="T11" fmla="*/ 52 h 403"/>
                <a:gd name="T12" fmla="*/ 258 w 403"/>
                <a:gd name="T13" fmla="*/ 66 h 403"/>
                <a:gd name="T14" fmla="*/ 258 w 403"/>
                <a:gd name="T15" fmla="*/ 0 h 403"/>
                <a:gd name="T16" fmla="*/ 191 w 403"/>
                <a:gd name="T17" fmla="*/ 0 h 403"/>
                <a:gd name="T18" fmla="*/ 145 w 403"/>
                <a:gd name="T19" fmla="*/ 46 h 403"/>
                <a:gd name="T20" fmla="*/ 145 w 403"/>
                <a:gd name="T21" fmla="*/ 66 h 403"/>
                <a:gd name="T22" fmla="*/ 99 w 403"/>
                <a:gd name="T23" fmla="*/ 20 h 403"/>
                <a:gd name="T24" fmla="*/ 52 w 403"/>
                <a:gd name="T25" fmla="*/ 67 h 403"/>
                <a:gd name="T26" fmla="*/ 52 w 403"/>
                <a:gd name="T27" fmla="*/ 131 h 403"/>
                <a:gd name="T28" fmla="*/ 66 w 403"/>
                <a:gd name="T29" fmla="*/ 145 h 403"/>
                <a:gd name="T30" fmla="*/ 0 w 403"/>
                <a:gd name="T31" fmla="*/ 145 h 403"/>
                <a:gd name="T32" fmla="*/ 0 w 403"/>
                <a:gd name="T33" fmla="*/ 212 h 403"/>
                <a:gd name="T34" fmla="*/ 46 w 403"/>
                <a:gd name="T35" fmla="*/ 258 h 403"/>
                <a:gd name="T36" fmla="*/ 66 w 403"/>
                <a:gd name="T37" fmla="*/ 258 h 403"/>
                <a:gd name="T38" fmla="*/ 19 w 403"/>
                <a:gd name="T39" fmla="*/ 304 h 403"/>
                <a:gd name="T40" fmla="*/ 67 w 403"/>
                <a:gd name="T41" fmla="*/ 351 h 403"/>
                <a:gd name="T42" fmla="*/ 131 w 403"/>
                <a:gd name="T43" fmla="*/ 351 h 403"/>
                <a:gd name="T44" fmla="*/ 145 w 403"/>
                <a:gd name="T45" fmla="*/ 337 h 403"/>
                <a:gd name="T46" fmla="*/ 145 w 403"/>
                <a:gd name="T47" fmla="*/ 403 h 403"/>
                <a:gd name="T48" fmla="*/ 212 w 403"/>
                <a:gd name="T49" fmla="*/ 403 h 403"/>
                <a:gd name="T50" fmla="*/ 258 w 403"/>
                <a:gd name="T51" fmla="*/ 357 h 403"/>
                <a:gd name="T52" fmla="*/ 258 w 403"/>
                <a:gd name="T53" fmla="*/ 337 h 403"/>
                <a:gd name="T54" fmla="*/ 304 w 403"/>
                <a:gd name="T55" fmla="*/ 384 h 403"/>
                <a:gd name="T56" fmla="*/ 351 w 403"/>
                <a:gd name="T57" fmla="*/ 336 h 403"/>
                <a:gd name="T58" fmla="*/ 351 w 403"/>
                <a:gd name="T59" fmla="*/ 272 h 403"/>
                <a:gd name="T60" fmla="*/ 337 w 403"/>
                <a:gd name="T61" fmla="*/ 258 h 403"/>
                <a:gd name="T62" fmla="*/ 403 w 403"/>
                <a:gd name="T63" fmla="*/ 258 h 403"/>
                <a:gd name="T64" fmla="*/ 403 w 403"/>
                <a:gd name="T65" fmla="*/ 191 h 403"/>
                <a:gd name="T66" fmla="*/ 201 w 403"/>
                <a:gd name="T67" fmla="*/ 285 h 403"/>
                <a:gd name="T68" fmla="*/ 118 w 403"/>
                <a:gd name="T69" fmla="*/ 202 h 403"/>
                <a:gd name="T70" fmla="*/ 201 w 403"/>
                <a:gd name="T71" fmla="*/ 119 h 403"/>
                <a:gd name="T72" fmla="*/ 284 w 403"/>
                <a:gd name="T73" fmla="*/ 202 h 403"/>
                <a:gd name="T74" fmla="*/ 201 w 403"/>
                <a:gd name="T75" fmla="*/ 28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3" h="403">
                  <a:moveTo>
                    <a:pt x="403" y="191"/>
                  </a:moveTo>
                  <a:cubicBezTo>
                    <a:pt x="403" y="166"/>
                    <a:pt x="382" y="145"/>
                    <a:pt x="357" y="145"/>
                  </a:cubicBezTo>
                  <a:cubicBezTo>
                    <a:pt x="337" y="145"/>
                    <a:pt x="337" y="145"/>
                    <a:pt x="337" y="145"/>
                  </a:cubicBezTo>
                  <a:cubicBezTo>
                    <a:pt x="383" y="99"/>
                    <a:pt x="383" y="99"/>
                    <a:pt x="383" y="99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18" y="34"/>
                    <a:pt x="289" y="34"/>
                    <a:pt x="272" y="52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66" y="0"/>
                    <a:pt x="145" y="21"/>
                    <a:pt x="145" y="4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4" y="85"/>
                    <a:pt x="34" y="114"/>
                    <a:pt x="52" y="131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7"/>
                    <a:pt x="21" y="258"/>
                    <a:pt x="46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19" y="304"/>
                    <a:pt x="19" y="304"/>
                    <a:pt x="19" y="304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84" y="369"/>
                    <a:pt x="113" y="369"/>
                    <a:pt x="131" y="351"/>
                  </a:cubicBezTo>
                  <a:cubicBezTo>
                    <a:pt x="145" y="337"/>
                    <a:pt x="145" y="337"/>
                    <a:pt x="145" y="337"/>
                  </a:cubicBezTo>
                  <a:cubicBezTo>
                    <a:pt x="145" y="403"/>
                    <a:pt x="145" y="403"/>
                    <a:pt x="145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37" y="403"/>
                    <a:pt x="258" y="382"/>
                    <a:pt x="258" y="357"/>
                  </a:cubicBezTo>
                  <a:cubicBezTo>
                    <a:pt x="258" y="337"/>
                    <a:pt x="258" y="337"/>
                    <a:pt x="258" y="337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369" y="319"/>
                    <a:pt x="369" y="290"/>
                    <a:pt x="351" y="272"/>
                  </a:cubicBezTo>
                  <a:cubicBezTo>
                    <a:pt x="337" y="258"/>
                    <a:pt x="337" y="258"/>
                    <a:pt x="337" y="258"/>
                  </a:cubicBezTo>
                  <a:cubicBezTo>
                    <a:pt x="403" y="258"/>
                    <a:pt x="403" y="258"/>
                    <a:pt x="403" y="258"/>
                  </a:cubicBezTo>
                  <a:lnTo>
                    <a:pt x="403" y="191"/>
                  </a:lnTo>
                  <a:close/>
                  <a:moveTo>
                    <a:pt x="201" y="285"/>
                  </a:moveTo>
                  <a:cubicBezTo>
                    <a:pt x="156" y="285"/>
                    <a:pt x="118" y="247"/>
                    <a:pt x="118" y="202"/>
                  </a:cubicBezTo>
                  <a:cubicBezTo>
                    <a:pt x="118" y="156"/>
                    <a:pt x="156" y="119"/>
                    <a:pt x="201" y="119"/>
                  </a:cubicBezTo>
                  <a:cubicBezTo>
                    <a:pt x="247" y="119"/>
                    <a:pt x="284" y="156"/>
                    <a:pt x="284" y="202"/>
                  </a:cubicBezTo>
                  <a:cubicBezTo>
                    <a:pt x="284" y="247"/>
                    <a:pt x="247" y="285"/>
                    <a:pt x="201" y="285"/>
                  </a:cubicBezTo>
                  <a:close/>
                </a:path>
              </a:pathLst>
            </a:custGeom>
            <a:solidFill>
              <a:srgbClr val="03B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19"/>
          <p:cNvSpPr txBox="1"/>
          <p:nvPr/>
        </p:nvSpPr>
        <p:spPr>
          <a:xfrm>
            <a:off x="1436881" y="1226462"/>
            <a:ext cx="1095015" cy="252716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36"/>
          <p:cNvSpPr txBox="1"/>
          <p:nvPr/>
        </p:nvSpPr>
        <p:spPr>
          <a:xfrm>
            <a:off x="2621418" y="3107001"/>
            <a:ext cx="1095015" cy="252716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37"/>
          <p:cNvSpPr txBox="1"/>
          <p:nvPr/>
        </p:nvSpPr>
        <p:spPr>
          <a:xfrm>
            <a:off x="5507713" y="3107001"/>
            <a:ext cx="1095015" cy="252716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38"/>
          <p:cNvSpPr txBox="1"/>
          <p:nvPr/>
        </p:nvSpPr>
        <p:spPr>
          <a:xfrm>
            <a:off x="6653393" y="1226462"/>
            <a:ext cx="1095015" cy="252716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1530955" y="2004039"/>
            <a:ext cx="692341" cy="375827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en-I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39"/>
          <p:cNvSpPr txBox="1"/>
          <p:nvPr/>
        </p:nvSpPr>
        <p:spPr>
          <a:xfrm>
            <a:off x="2766965" y="2464811"/>
            <a:ext cx="524025" cy="283494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en-I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41"/>
          <p:cNvSpPr txBox="1"/>
          <p:nvPr/>
        </p:nvSpPr>
        <p:spPr>
          <a:xfrm>
            <a:off x="5617690" y="2414251"/>
            <a:ext cx="559291" cy="314271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en-I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42"/>
          <p:cNvSpPr txBox="1"/>
          <p:nvPr/>
        </p:nvSpPr>
        <p:spPr>
          <a:xfrm>
            <a:off x="6734031" y="1976781"/>
            <a:ext cx="665089" cy="375827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en-I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43"/>
          <p:cNvSpPr txBox="1"/>
          <p:nvPr/>
        </p:nvSpPr>
        <p:spPr>
          <a:xfrm>
            <a:off x="349776" y="3567343"/>
            <a:ext cx="1327963" cy="283494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144"/>
          <p:cNvSpPr/>
          <p:nvPr/>
        </p:nvSpPr>
        <p:spPr>
          <a:xfrm>
            <a:off x="349776" y="3767652"/>
            <a:ext cx="8492948" cy="270863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223">
        <p14:doors dir="vert"/>
      </p:transition>
    </mc:Choice>
    <mc:Fallback xmlns="">
      <p:transition spd="slow" advTm="3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2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rot="5400000" flipH="1" flipV="1">
            <a:off x="3075483" y="2338725"/>
            <a:ext cx="302186" cy="2344"/>
          </a:xfrm>
          <a:prstGeom prst="line">
            <a:avLst/>
          </a:prstGeom>
          <a:solidFill>
            <a:srgbClr val="59A5C7"/>
          </a:solidFill>
          <a:ln w="25400">
            <a:solidFill>
              <a:srgbClr val="03B2F2"/>
            </a:solidFill>
            <a:round/>
          </a:ln>
        </p:spPr>
      </p:cxnSp>
      <p:sp>
        <p:nvSpPr>
          <p:cNvPr id="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8391" y="2378982"/>
            <a:ext cx="956370" cy="952059"/>
          </a:xfrm>
          <a:prstGeom prst="ellipse">
            <a:avLst/>
          </a:prstGeom>
          <a:solidFill>
            <a:srgbClr val="6FD8FD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7379" tIns="33690" rIns="67379" bIns="33690" anchor="ctr">
            <a:norm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36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5400000" flipH="1" flipV="1">
            <a:off x="3931057" y="3380625"/>
            <a:ext cx="301019" cy="1172"/>
          </a:xfrm>
          <a:prstGeom prst="line">
            <a:avLst/>
          </a:prstGeom>
          <a:solidFill>
            <a:srgbClr val="D4E7F0"/>
          </a:solidFill>
          <a:ln w="25400">
            <a:solidFill>
              <a:srgbClr val="7F7F7F"/>
            </a:solidFill>
            <a:round/>
          </a:ln>
        </p:spPr>
      </p:cxnSp>
      <p:sp>
        <p:nvSpPr>
          <p:cNvPr id="5" name="任意多边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48127" y="2378981"/>
            <a:ext cx="804007" cy="952059"/>
          </a:xfrm>
          <a:custGeom>
            <a:avLst/>
            <a:gdLst>
              <a:gd name="connsiteX0" fmla="*/ 441458 w 1089158"/>
              <a:gd name="connsiteY0" fmla="*/ 0 h 1295400"/>
              <a:gd name="connsiteX1" fmla="*/ 1089158 w 1089158"/>
              <a:gd name="connsiteY1" fmla="*/ 647700 h 1295400"/>
              <a:gd name="connsiteX2" fmla="*/ 441458 w 1089158"/>
              <a:gd name="connsiteY2" fmla="*/ 1295400 h 1295400"/>
              <a:gd name="connsiteX3" fmla="*/ 79323 w 1089158"/>
              <a:gd name="connsiteY3" fmla="*/ 1184783 h 1295400"/>
              <a:gd name="connsiteX4" fmla="*/ 0 w 1089158"/>
              <a:gd name="connsiteY4" fmla="*/ 1119336 h 1295400"/>
              <a:gd name="connsiteX5" fmla="*/ 53741 w 1089158"/>
              <a:gd name="connsiteY5" fmla="*/ 1054202 h 1295400"/>
              <a:gd name="connsiteX6" fmla="*/ 177910 w 1089158"/>
              <a:gd name="connsiteY6" fmla="*/ 647700 h 1295400"/>
              <a:gd name="connsiteX7" fmla="*/ 53741 w 1089158"/>
              <a:gd name="connsiteY7" fmla="*/ 241198 h 1295400"/>
              <a:gd name="connsiteX8" fmla="*/ 0 w 1089158"/>
              <a:gd name="connsiteY8" fmla="*/ 176064 h 1295400"/>
              <a:gd name="connsiteX9" fmla="*/ 79323 w 1089158"/>
              <a:gd name="connsiteY9" fmla="*/ 110617 h 1295400"/>
              <a:gd name="connsiteX10" fmla="*/ 441458 w 1089158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58" h="1295400">
                <a:moveTo>
                  <a:pt x="441458" y="0"/>
                </a:moveTo>
                <a:cubicBezTo>
                  <a:pt x="799173" y="0"/>
                  <a:pt x="1089158" y="289985"/>
                  <a:pt x="1089158" y="647700"/>
                </a:cubicBezTo>
                <a:cubicBezTo>
                  <a:pt x="1089158" y="1005415"/>
                  <a:pt x="799173" y="1295400"/>
                  <a:pt x="441458" y="1295400"/>
                </a:cubicBezTo>
                <a:cubicBezTo>
                  <a:pt x="307315" y="1295400"/>
                  <a:pt x="182696" y="1254621"/>
                  <a:pt x="79323" y="1184783"/>
                </a:cubicBezTo>
                <a:lnTo>
                  <a:pt x="0" y="1119336"/>
                </a:lnTo>
                <a:lnTo>
                  <a:pt x="53741" y="1054202"/>
                </a:lnTo>
                <a:cubicBezTo>
                  <a:pt x="132135" y="938164"/>
                  <a:pt x="177910" y="798278"/>
                  <a:pt x="177910" y="647700"/>
                </a:cubicBezTo>
                <a:cubicBezTo>
                  <a:pt x="177910" y="497123"/>
                  <a:pt x="132135" y="357237"/>
                  <a:pt x="53741" y="241198"/>
                </a:cubicBezTo>
                <a:lnTo>
                  <a:pt x="0" y="176064"/>
                </a:lnTo>
                <a:lnTo>
                  <a:pt x="79323" y="110617"/>
                </a:lnTo>
                <a:cubicBezTo>
                  <a:pt x="182696" y="40779"/>
                  <a:pt x="307315" y="0"/>
                  <a:pt x="441458" y="0"/>
                </a:cubicBezTo>
                <a:close/>
              </a:path>
            </a:pathLst>
          </a:custGeom>
          <a:solidFill>
            <a:srgbClr val="03B2F2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7379" tIns="33690" rIns="67379" bIns="33690" anchor="ctr">
            <a:norm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Straight Connector 33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 flipH="1" flipV="1">
            <a:off x="4784878" y="2339311"/>
            <a:ext cx="302186" cy="1172"/>
          </a:xfrm>
          <a:prstGeom prst="line">
            <a:avLst/>
          </a:prstGeom>
          <a:noFill/>
          <a:ln w="25400">
            <a:solidFill>
              <a:srgbClr val="03B2F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任意多边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95499" y="2378982"/>
            <a:ext cx="804007" cy="952059"/>
          </a:xfrm>
          <a:custGeom>
            <a:avLst/>
            <a:gdLst>
              <a:gd name="connsiteX0" fmla="*/ 441458 w 1089158"/>
              <a:gd name="connsiteY0" fmla="*/ 0 h 1295400"/>
              <a:gd name="connsiteX1" fmla="*/ 1089158 w 1089158"/>
              <a:gd name="connsiteY1" fmla="*/ 647700 h 1295400"/>
              <a:gd name="connsiteX2" fmla="*/ 441458 w 1089158"/>
              <a:gd name="connsiteY2" fmla="*/ 1295400 h 1295400"/>
              <a:gd name="connsiteX3" fmla="*/ 79323 w 1089158"/>
              <a:gd name="connsiteY3" fmla="*/ 1184783 h 1295400"/>
              <a:gd name="connsiteX4" fmla="*/ 0 w 1089158"/>
              <a:gd name="connsiteY4" fmla="*/ 1119336 h 1295400"/>
              <a:gd name="connsiteX5" fmla="*/ 53741 w 1089158"/>
              <a:gd name="connsiteY5" fmla="*/ 1054202 h 1295400"/>
              <a:gd name="connsiteX6" fmla="*/ 177910 w 1089158"/>
              <a:gd name="connsiteY6" fmla="*/ 647700 h 1295400"/>
              <a:gd name="connsiteX7" fmla="*/ 53741 w 1089158"/>
              <a:gd name="connsiteY7" fmla="*/ 241198 h 1295400"/>
              <a:gd name="connsiteX8" fmla="*/ 0 w 1089158"/>
              <a:gd name="connsiteY8" fmla="*/ 176064 h 1295400"/>
              <a:gd name="connsiteX9" fmla="*/ 79323 w 1089158"/>
              <a:gd name="connsiteY9" fmla="*/ 110617 h 1295400"/>
              <a:gd name="connsiteX10" fmla="*/ 441458 w 1089158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58" h="1295400">
                <a:moveTo>
                  <a:pt x="441458" y="0"/>
                </a:moveTo>
                <a:cubicBezTo>
                  <a:pt x="799173" y="0"/>
                  <a:pt x="1089158" y="289985"/>
                  <a:pt x="1089158" y="647700"/>
                </a:cubicBezTo>
                <a:cubicBezTo>
                  <a:pt x="1089158" y="1005415"/>
                  <a:pt x="799173" y="1295400"/>
                  <a:pt x="441458" y="1295400"/>
                </a:cubicBezTo>
                <a:cubicBezTo>
                  <a:pt x="307315" y="1295400"/>
                  <a:pt x="182696" y="1254621"/>
                  <a:pt x="79323" y="1184783"/>
                </a:cubicBezTo>
                <a:lnTo>
                  <a:pt x="0" y="1119336"/>
                </a:lnTo>
                <a:lnTo>
                  <a:pt x="53741" y="1054202"/>
                </a:lnTo>
                <a:cubicBezTo>
                  <a:pt x="132135" y="938164"/>
                  <a:pt x="177910" y="798278"/>
                  <a:pt x="177910" y="647700"/>
                </a:cubicBezTo>
                <a:cubicBezTo>
                  <a:pt x="177910" y="497123"/>
                  <a:pt x="132135" y="357237"/>
                  <a:pt x="53741" y="241198"/>
                </a:cubicBezTo>
                <a:lnTo>
                  <a:pt x="0" y="176064"/>
                </a:lnTo>
                <a:lnTo>
                  <a:pt x="79323" y="110617"/>
                </a:lnTo>
                <a:cubicBezTo>
                  <a:pt x="182696" y="40779"/>
                  <a:pt x="307315" y="0"/>
                  <a:pt x="441458" y="0"/>
                </a:cubicBezTo>
                <a:close/>
              </a:path>
            </a:pathLst>
          </a:custGeom>
          <a:solidFill>
            <a:srgbClr val="6FD8FD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7379" tIns="33690" rIns="67379" bIns="33690" anchor="ctr">
            <a:norm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Straight Connector 37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5639865" y="3380625"/>
            <a:ext cx="301019" cy="1172"/>
          </a:xfrm>
          <a:prstGeom prst="line">
            <a:avLst/>
          </a:prstGeom>
          <a:solidFill>
            <a:srgbClr val="D4E7F0"/>
          </a:solidFill>
          <a:ln w="25400">
            <a:solidFill>
              <a:srgbClr val="7F7F7F"/>
            </a:solidFill>
            <a:round/>
          </a:ln>
        </p:spPr>
      </p:cxnSp>
      <p:sp>
        <p:nvSpPr>
          <p:cNvPr id="9" name="任意多边形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42870" y="2378981"/>
            <a:ext cx="804007" cy="952059"/>
          </a:xfrm>
          <a:custGeom>
            <a:avLst/>
            <a:gdLst>
              <a:gd name="connsiteX0" fmla="*/ 441457 w 1089157"/>
              <a:gd name="connsiteY0" fmla="*/ 0 h 1295400"/>
              <a:gd name="connsiteX1" fmla="*/ 1089157 w 1089157"/>
              <a:gd name="connsiteY1" fmla="*/ 647700 h 1295400"/>
              <a:gd name="connsiteX2" fmla="*/ 441457 w 1089157"/>
              <a:gd name="connsiteY2" fmla="*/ 1295400 h 1295400"/>
              <a:gd name="connsiteX3" fmla="*/ 79322 w 1089157"/>
              <a:gd name="connsiteY3" fmla="*/ 1184783 h 1295400"/>
              <a:gd name="connsiteX4" fmla="*/ 0 w 1089157"/>
              <a:gd name="connsiteY4" fmla="*/ 1119336 h 1295400"/>
              <a:gd name="connsiteX5" fmla="*/ 53740 w 1089157"/>
              <a:gd name="connsiteY5" fmla="*/ 1054202 h 1295400"/>
              <a:gd name="connsiteX6" fmla="*/ 177909 w 1089157"/>
              <a:gd name="connsiteY6" fmla="*/ 647700 h 1295400"/>
              <a:gd name="connsiteX7" fmla="*/ 53740 w 1089157"/>
              <a:gd name="connsiteY7" fmla="*/ 241198 h 1295400"/>
              <a:gd name="connsiteX8" fmla="*/ 0 w 1089157"/>
              <a:gd name="connsiteY8" fmla="*/ 176064 h 1295400"/>
              <a:gd name="connsiteX9" fmla="*/ 79322 w 1089157"/>
              <a:gd name="connsiteY9" fmla="*/ 110617 h 1295400"/>
              <a:gd name="connsiteX10" fmla="*/ 441457 w 1089157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57" h="1295400">
                <a:moveTo>
                  <a:pt x="441457" y="0"/>
                </a:moveTo>
                <a:cubicBezTo>
                  <a:pt x="799172" y="0"/>
                  <a:pt x="1089157" y="289985"/>
                  <a:pt x="1089157" y="647700"/>
                </a:cubicBezTo>
                <a:cubicBezTo>
                  <a:pt x="1089157" y="1005415"/>
                  <a:pt x="799172" y="1295400"/>
                  <a:pt x="441457" y="1295400"/>
                </a:cubicBezTo>
                <a:cubicBezTo>
                  <a:pt x="307314" y="1295400"/>
                  <a:pt x="182696" y="1254621"/>
                  <a:pt x="79322" y="1184783"/>
                </a:cubicBezTo>
                <a:lnTo>
                  <a:pt x="0" y="1119336"/>
                </a:lnTo>
                <a:lnTo>
                  <a:pt x="53740" y="1054202"/>
                </a:lnTo>
                <a:cubicBezTo>
                  <a:pt x="132134" y="938164"/>
                  <a:pt x="177909" y="798278"/>
                  <a:pt x="177909" y="647700"/>
                </a:cubicBezTo>
                <a:cubicBezTo>
                  <a:pt x="177909" y="497123"/>
                  <a:pt x="132134" y="357237"/>
                  <a:pt x="53740" y="241198"/>
                </a:cubicBezTo>
                <a:lnTo>
                  <a:pt x="0" y="176064"/>
                </a:lnTo>
                <a:lnTo>
                  <a:pt x="79322" y="110617"/>
                </a:lnTo>
                <a:cubicBezTo>
                  <a:pt x="182696" y="40779"/>
                  <a:pt x="307314" y="0"/>
                  <a:pt x="441457" y="0"/>
                </a:cubicBezTo>
                <a:close/>
              </a:path>
            </a:pathLst>
          </a:custGeom>
          <a:solidFill>
            <a:srgbClr val="03B2F2"/>
          </a:solidFill>
          <a:ln w="9525">
            <a:noFill/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7379" tIns="33690" rIns="67379" bIns="33690" anchor="ctr">
            <a:norm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zh-CN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20980" y="854751"/>
            <a:ext cx="1584176" cy="109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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37931725" indent="-37474525" algn="just">
              <a:lnSpc>
                <a:spcPct val="120000"/>
              </a:lnSpc>
              <a:spcAft>
                <a:spcPts val="600"/>
              </a:spcAft>
              <a:buClr>
                <a:srgbClr val="D5BDA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" name="TextBox 2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1733" y="897807"/>
            <a:ext cx="1584176" cy="109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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37931725" indent="-37474525" algn="just">
              <a:lnSpc>
                <a:spcPct val="120000"/>
              </a:lnSpc>
              <a:spcAft>
                <a:spcPts val="600"/>
              </a:spcAft>
              <a:buClr>
                <a:srgbClr val="D5BDA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2" name="TextBox 2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94136" y="3729836"/>
            <a:ext cx="1584176" cy="10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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37931725" indent="-37474525" algn="just">
              <a:lnSpc>
                <a:spcPct val="120000"/>
              </a:lnSpc>
              <a:spcAft>
                <a:spcPts val="600"/>
              </a:spcAft>
              <a:buClr>
                <a:srgbClr val="D5BDA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" name="Text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47999" y="3658895"/>
            <a:ext cx="1584176" cy="104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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37931725" indent="-37474525" algn="just">
              <a:lnSpc>
                <a:spcPct val="120000"/>
              </a:lnSpc>
              <a:spcAft>
                <a:spcPts val="600"/>
              </a:spcAft>
              <a:buClr>
                <a:srgbClr val="D5BDA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4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380">
        <p14:vortex dir="r"/>
      </p:transition>
    </mc:Choice>
    <mc:Fallback xmlns="">
      <p:transition spd="slow" advTm="2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47885" y="1538664"/>
            <a:ext cx="1063125" cy="1058333"/>
          </a:xfrm>
          <a:prstGeom prst="ellipse">
            <a:avLst/>
          </a:prstGeom>
          <a:noFill/>
          <a:ln w="28575">
            <a:solidFill>
              <a:srgbClr val="03B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41222" y="1538664"/>
            <a:ext cx="1063125" cy="1058333"/>
          </a:xfrm>
          <a:prstGeom prst="ellipse">
            <a:avLst/>
          </a:prstGeom>
          <a:noFill/>
          <a:ln w="28575">
            <a:solidFill>
              <a:srgbClr val="03B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87678" y="1538664"/>
            <a:ext cx="1063125" cy="1058333"/>
          </a:xfrm>
          <a:prstGeom prst="ellipse">
            <a:avLst/>
          </a:prstGeom>
          <a:noFill/>
          <a:ln w="28575">
            <a:solidFill>
              <a:srgbClr val="03B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781889" y="2808548"/>
            <a:ext cx="1098256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717335" y="3265589"/>
            <a:ext cx="1298299" cy="622048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2819633" y="3265588"/>
            <a:ext cx="1298299" cy="622048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" name="文本框 9"/>
          <p:cNvSpPr txBox="1"/>
          <p:nvPr/>
        </p:nvSpPr>
        <p:spPr>
          <a:xfrm>
            <a:off x="4964201" y="3265589"/>
            <a:ext cx="1298299" cy="622048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" name="文本框 10"/>
          <p:cNvSpPr txBox="1"/>
          <p:nvPr/>
        </p:nvSpPr>
        <p:spPr>
          <a:xfrm>
            <a:off x="2886627" y="2808548"/>
            <a:ext cx="1098256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4957356" y="2799482"/>
            <a:ext cx="1098256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1157750" y="1856385"/>
            <a:ext cx="404439" cy="398462"/>
            <a:chOff x="6967126" y="4092464"/>
            <a:chExt cx="453105" cy="448433"/>
          </a:xfrm>
          <a:solidFill>
            <a:srgbClr val="6FD8FD"/>
          </a:solidFill>
          <a:effectLst/>
        </p:grpSpPr>
        <p:sp>
          <p:nvSpPr>
            <p:cNvPr id="1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47801" y="1755179"/>
            <a:ext cx="417186" cy="499668"/>
            <a:chOff x="6447145" y="3737787"/>
            <a:chExt cx="348964" cy="419850"/>
          </a:xfrm>
          <a:solidFill>
            <a:srgbClr val="6FD8FD"/>
          </a:solidFill>
        </p:grpSpPr>
        <p:sp>
          <p:nvSpPr>
            <p:cNvPr id="15" name="Freeform 32"/>
            <p:cNvSpPr/>
            <p:nvPr/>
          </p:nvSpPr>
          <p:spPr bwMode="auto">
            <a:xfrm>
              <a:off x="6576901" y="3737787"/>
              <a:ext cx="88470" cy="419850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3"/>
            <p:cNvSpPr/>
            <p:nvPr/>
          </p:nvSpPr>
          <p:spPr bwMode="auto">
            <a:xfrm>
              <a:off x="6447145" y="3993951"/>
              <a:ext cx="87487" cy="163686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4"/>
            <p:cNvSpPr/>
            <p:nvPr/>
          </p:nvSpPr>
          <p:spPr bwMode="auto">
            <a:xfrm>
              <a:off x="6707639" y="3872805"/>
              <a:ext cx="88470" cy="284832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Freeform 98"/>
          <p:cNvSpPr>
            <a:spLocks noEditPoints="1"/>
          </p:cNvSpPr>
          <p:nvPr/>
        </p:nvSpPr>
        <p:spPr bwMode="auto">
          <a:xfrm>
            <a:off x="5314002" y="1857795"/>
            <a:ext cx="405325" cy="412516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vert="horz" wrap="square" lIns="67391" tIns="33696" rIns="67391" bIns="33696" numCol="1" anchor="t" anchorCtr="0" compatLnSpc="1"/>
          <a:lstStyle/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02008" y="2968566"/>
            <a:ext cx="1541548" cy="350380"/>
            <a:chOff x="5129990" y="4125154"/>
            <a:chExt cx="2088023" cy="476737"/>
          </a:xfrm>
          <a:solidFill>
            <a:srgbClr val="6FD8FD"/>
          </a:solidFill>
        </p:grpSpPr>
        <p:cxnSp>
          <p:nvCxnSpPr>
            <p:cNvPr id="20" name="直接连接符 19"/>
            <p:cNvCxnSpPr/>
            <p:nvPr/>
          </p:nvCxnSpPr>
          <p:spPr>
            <a:xfrm>
              <a:off x="5503109" y="4371285"/>
              <a:ext cx="1327164" cy="2581"/>
            </a:xfrm>
            <a:prstGeom prst="line">
              <a:avLst/>
            </a:prstGeom>
            <a:grpFill/>
            <a:ln w="22225">
              <a:solidFill>
                <a:srgbClr val="6FD8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1"/>
            <p:cNvGrpSpPr>
              <a:grpSpLocks noChangeAspect="1"/>
            </p:cNvGrpSpPr>
            <p:nvPr/>
          </p:nvGrpSpPr>
          <p:grpSpPr bwMode="auto">
            <a:xfrm>
              <a:off x="5129990" y="4125154"/>
              <a:ext cx="336993" cy="468705"/>
              <a:chOff x="2708" y="2559"/>
              <a:chExt cx="284" cy="395"/>
            </a:xfrm>
            <a:grpFill/>
          </p:grpSpPr>
          <p:sp>
            <p:nvSpPr>
              <p:cNvPr id="28" name="Freeform 22"/>
              <p:cNvSpPr/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4"/>
              <p:cNvSpPr/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6"/>
              <p:cNvSpPr/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 bwMode="auto">
            <a:xfrm rot="10800000">
              <a:off x="6881020" y="4133186"/>
              <a:ext cx="336993" cy="468705"/>
              <a:chOff x="2708" y="2559"/>
              <a:chExt cx="284" cy="395"/>
            </a:xfrm>
            <a:grpFill/>
          </p:grpSpPr>
          <p:sp>
            <p:nvSpPr>
              <p:cNvPr id="23" name="Freeform 22"/>
              <p:cNvSpPr/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658713" y="2968566"/>
            <a:ext cx="1541548" cy="350380"/>
            <a:chOff x="5129990" y="4125154"/>
            <a:chExt cx="2088023" cy="476737"/>
          </a:xfrm>
          <a:solidFill>
            <a:srgbClr val="6FD8FD"/>
          </a:solidFill>
        </p:grpSpPr>
        <p:grpSp>
          <p:nvGrpSpPr>
            <p:cNvPr id="34" name="Group 21"/>
            <p:cNvGrpSpPr>
              <a:grpSpLocks noChangeAspect="1"/>
            </p:cNvGrpSpPr>
            <p:nvPr/>
          </p:nvGrpSpPr>
          <p:grpSpPr bwMode="auto">
            <a:xfrm>
              <a:off x="5129990" y="4125154"/>
              <a:ext cx="336993" cy="468705"/>
              <a:chOff x="2708" y="2559"/>
              <a:chExt cx="284" cy="395"/>
            </a:xfrm>
            <a:grpFill/>
          </p:grpSpPr>
          <p:sp>
            <p:nvSpPr>
              <p:cNvPr id="41" name="Freeform 22"/>
              <p:cNvSpPr/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3"/>
              <p:cNvSpPr/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26"/>
              <p:cNvSpPr/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21"/>
            <p:cNvGrpSpPr>
              <a:grpSpLocks noChangeAspect="1"/>
            </p:cNvGrpSpPr>
            <p:nvPr/>
          </p:nvGrpSpPr>
          <p:grpSpPr bwMode="auto">
            <a:xfrm rot="10800000">
              <a:off x="6881020" y="4133186"/>
              <a:ext cx="336993" cy="468705"/>
              <a:chOff x="2708" y="2559"/>
              <a:chExt cx="284" cy="395"/>
            </a:xfrm>
            <a:grpFill/>
          </p:grpSpPr>
          <p:sp>
            <p:nvSpPr>
              <p:cNvPr id="36" name="Freeform 22"/>
              <p:cNvSpPr/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5"/>
              <p:cNvSpPr/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6" name="直接连接符 45"/>
          <p:cNvCxnSpPr/>
          <p:nvPr/>
        </p:nvCxnSpPr>
        <p:spPr>
          <a:xfrm>
            <a:off x="2930779" y="3146505"/>
            <a:ext cx="979820" cy="1897"/>
          </a:xfrm>
          <a:prstGeom prst="line">
            <a:avLst/>
          </a:prstGeom>
          <a:ln w="22225">
            <a:solidFill>
              <a:srgbClr val="6FD8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611152" y="2963187"/>
            <a:ext cx="1541548" cy="350380"/>
            <a:chOff x="2326534" y="4174855"/>
            <a:chExt cx="2088023" cy="476737"/>
          </a:xfrm>
          <a:solidFill>
            <a:srgbClr val="6FD8FD"/>
          </a:solidFill>
        </p:grpSpPr>
        <p:grpSp>
          <p:nvGrpSpPr>
            <p:cNvPr id="48" name="组合 47"/>
            <p:cNvGrpSpPr/>
            <p:nvPr/>
          </p:nvGrpSpPr>
          <p:grpSpPr>
            <a:xfrm>
              <a:off x="2326534" y="4174855"/>
              <a:ext cx="2088023" cy="476737"/>
              <a:chOff x="5129990" y="4125154"/>
              <a:chExt cx="2088023" cy="476737"/>
            </a:xfrm>
            <a:grpFill/>
          </p:grpSpPr>
          <p:grpSp>
            <p:nvGrpSpPr>
              <p:cNvPr id="50" name="Group 21"/>
              <p:cNvGrpSpPr>
                <a:grpSpLocks noChangeAspect="1"/>
              </p:cNvGrpSpPr>
              <p:nvPr/>
            </p:nvGrpSpPr>
            <p:grpSpPr bwMode="auto">
              <a:xfrm>
                <a:off x="5129990" y="4125154"/>
                <a:ext cx="336993" cy="468705"/>
                <a:chOff x="2708" y="2559"/>
                <a:chExt cx="284" cy="395"/>
              </a:xfrm>
              <a:grpFill/>
            </p:grpSpPr>
            <p:sp>
              <p:nvSpPr>
                <p:cNvPr id="57" name="Freeform 22"/>
                <p:cNvSpPr/>
                <p:nvPr/>
              </p:nvSpPr>
              <p:spPr bwMode="auto">
                <a:xfrm>
                  <a:off x="2829" y="2559"/>
                  <a:ext cx="163" cy="195"/>
                </a:xfrm>
                <a:custGeom>
                  <a:avLst/>
                  <a:gdLst>
                    <a:gd name="T0" fmla="*/ 28 w 67"/>
                    <a:gd name="T1" fmla="*/ 19 h 81"/>
                    <a:gd name="T2" fmla="*/ 28 w 67"/>
                    <a:gd name="T3" fmla="*/ 39 h 81"/>
                    <a:gd name="T4" fmla="*/ 41 w 67"/>
                    <a:gd name="T5" fmla="*/ 24 h 81"/>
                    <a:gd name="T6" fmla="*/ 48 w 67"/>
                    <a:gd name="T7" fmla="*/ 55 h 81"/>
                    <a:gd name="T8" fmla="*/ 67 w 67"/>
                    <a:gd name="T9" fmla="*/ 78 h 81"/>
                    <a:gd name="T10" fmla="*/ 23 w 67"/>
                    <a:gd name="T11" fmla="*/ 61 h 81"/>
                    <a:gd name="T12" fmla="*/ 13 w 67"/>
                    <a:gd name="T13" fmla="*/ 2 h 81"/>
                    <a:gd name="T14" fmla="*/ 28 w 67"/>
                    <a:gd name="T15" fmla="*/ 1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8" y="19"/>
                      </a:moveTo>
                      <a:cubicBezTo>
                        <a:pt x="25" y="28"/>
                        <a:pt x="28" y="39"/>
                        <a:pt x="28" y="39"/>
                      </a:cubicBezTo>
                      <a:cubicBezTo>
                        <a:pt x="27" y="32"/>
                        <a:pt x="30" y="19"/>
                        <a:pt x="41" y="24"/>
                      </a:cubicBezTo>
                      <a:cubicBezTo>
                        <a:pt x="51" y="28"/>
                        <a:pt x="47" y="36"/>
                        <a:pt x="48" y="55"/>
                      </a:cubicBezTo>
                      <a:cubicBezTo>
                        <a:pt x="50" y="74"/>
                        <a:pt x="67" y="78"/>
                        <a:pt x="67" y="78"/>
                      </a:cubicBezTo>
                      <a:cubicBezTo>
                        <a:pt x="67" y="78"/>
                        <a:pt x="48" y="81"/>
                        <a:pt x="23" y="61"/>
                      </a:cubicBezTo>
                      <a:cubicBezTo>
                        <a:pt x="0" y="41"/>
                        <a:pt x="0" y="3"/>
                        <a:pt x="13" y="2"/>
                      </a:cubicBezTo>
                      <a:cubicBezTo>
                        <a:pt x="26" y="0"/>
                        <a:pt x="31" y="10"/>
                        <a:pt x="28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23"/>
                <p:cNvSpPr/>
                <p:nvPr/>
              </p:nvSpPr>
              <p:spPr bwMode="auto">
                <a:xfrm>
                  <a:off x="2756" y="2660"/>
                  <a:ext cx="161" cy="109"/>
                </a:xfrm>
                <a:custGeom>
                  <a:avLst/>
                  <a:gdLst>
                    <a:gd name="T0" fmla="*/ 42 w 66"/>
                    <a:gd name="T1" fmla="*/ 18 h 45"/>
                    <a:gd name="T2" fmla="*/ 66 w 66"/>
                    <a:gd name="T3" fmla="*/ 34 h 45"/>
                    <a:gd name="T4" fmla="*/ 14 w 66"/>
                    <a:gd name="T5" fmla="*/ 14 h 45"/>
                    <a:gd name="T6" fmla="*/ 0 w 66"/>
                    <a:gd name="T7" fmla="*/ 8 h 45"/>
                    <a:gd name="T8" fmla="*/ 42 w 66"/>
                    <a:gd name="T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5">
                      <a:moveTo>
                        <a:pt x="42" y="18"/>
                      </a:moveTo>
                      <a:cubicBezTo>
                        <a:pt x="50" y="32"/>
                        <a:pt x="66" y="34"/>
                        <a:pt x="66" y="34"/>
                      </a:cubicBezTo>
                      <a:cubicBezTo>
                        <a:pt x="24" y="45"/>
                        <a:pt x="17" y="21"/>
                        <a:pt x="14" y="14"/>
                      </a:cubicBezTo>
                      <a:cubicBezTo>
                        <a:pt x="11" y="7"/>
                        <a:pt x="0" y="8"/>
                        <a:pt x="0" y="8"/>
                      </a:cubicBezTo>
                      <a:cubicBezTo>
                        <a:pt x="7" y="0"/>
                        <a:pt x="34" y="4"/>
                        <a:pt x="42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24"/>
                <p:cNvSpPr/>
                <p:nvPr/>
              </p:nvSpPr>
              <p:spPr bwMode="auto">
                <a:xfrm>
                  <a:off x="2708" y="2718"/>
                  <a:ext cx="131" cy="77"/>
                </a:xfrm>
                <a:custGeom>
                  <a:avLst/>
                  <a:gdLst>
                    <a:gd name="T0" fmla="*/ 42 w 54"/>
                    <a:gd name="T1" fmla="*/ 12 h 32"/>
                    <a:gd name="T2" fmla="*/ 52 w 54"/>
                    <a:gd name="T3" fmla="*/ 15 h 32"/>
                    <a:gd name="T4" fmla="*/ 54 w 54"/>
                    <a:gd name="T5" fmla="*/ 16 h 32"/>
                    <a:gd name="T6" fmla="*/ 53 w 54"/>
                    <a:gd name="T7" fmla="*/ 16 h 32"/>
                    <a:gd name="T8" fmla="*/ 54 w 54"/>
                    <a:gd name="T9" fmla="*/ 17 h 32"/>
                    <a:gd name="T10" fmla="*/ 52 w 54"/>
                    <a:gd name="T11" fmla="*/ 17 h 32"/>
                    <a:gd name="T12" fmla="*/ 42 w 54"/>
                    <a:gd name="T13" fmla="*/ 20 h 32"/>
                    <a:gd name="T14" fmla="*/ 39 w 54"/>
                    <a:gd name="T15" fmla="*/ 23 h 32"/>
                    <a:gd name="T16" fmla="*/ 14 w 54"/>
                    <a:gd name="T17" fmla="*/ 24 h 32"/>
                    <a:gd name="T18" fmla="*/ 7 w 54"/>
                    <a:gd name="T19" fmla="*/ 18 h 32"/>
                    <a:gd name="T20" fmla="*/ 0 w 54"/>
                    <a:gd name="T21" fmla="*/ 16 h 32"/>
                    <a:gd name="T22" fmla="*/ 2 w 54"/>
                    <a:gd name="T23" fmla="*/ 16 h 32"/>
                    <a:gd name="T24" fmla="*/ 0 w 54"/>
                    <a:gd name="T25" fmla="*/ 16 h 32"/>
                    <a:gd name="T26" fmla="*/ 7 w 54"/>
                    <a:gd name="T27" fmla="*/ 14 h 32"/>
                    <a:gd name="T28" fmla="*/ 14 w 54"/>
                    <a:gd name="T29" fmla="*/ 8 h 32"/>
                    <a:gd name="T30" fmla="*/ 39 w 54"/>
                    <a:gd name="T31" fmla="*/ 10 h 32"/>
                    <a:gd name="T32" fmla="*/ 42 w 54"/>
                    <a:gd name="T33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32">
                      <a:moveTo>
                        <a:pt x="42" y="12"/>
                      </a:moveTo>
                      <a:cubicBezTo>
                        <a:pt x="46" y="13"/>
                        <a:pt x="49" y="14"/>
                        <a:pt x="52" y="15"/>
                      </a:cubicBezTo>
                      <a:cubicBezTo>
                        <a:pt x="53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3" y="16"/>
                      </a:cubicBezTo>
                      <a:cubicBezTo>
                        <a:pt x="54" y="16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49" y="19"/>
                        <a:pt x="46" y="20"/>
                        <a:pt x="42" y="20"/>
                      </a:cubicBezTo>
                      <a:cubicBezTo>
                        <a:pt x="41" y="21"/>
                        <a:pt x="40" y="22"/>
                        <a:pt x="39" y="23"/>
                      </a:cubicBezTo>
                      <a:cubicBezTo>
                        <a:pt x="32" y="28"/>
                        <a:pt x="22" y="32"/>
                        <a:pt x="14" y="24"/>
                      </a:cubicBezTo>
                      <a:cubicBezTo>
                        <a:pt x="11" y="21"/>
                        <a:pt x="9" y="19"/>
                        <a:pt x="7" y="18"/>
                      </a:cubicBezTo>
                      <a:cubicBezTo>
                        <a:pt x="3" y="17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3" y="15"/>
                        <a:pt x="7" y="14"/>
                      </a:cubicBezTo>
                      <a:cubicBezTo>
                        <a:pt x="9" y="13"/>
                        <a:pt x="11" y="11"/>
                        <a:pt x="14" y="8"/>
                      </a:cubicBezTo>
                      <a:cubicBezTo>
                        <a:pt x="22" y="0"/>
                        <a:pt x="32" y="5"/>
                        <a:pt x="39" y="10"/>
                      </a:cubicBezTo>
                      <a:cubicBezTo>
                        <a:pt x="40" y="11"/>
                        <a:pt x="41" y="11"/>
                        <a:pt x="42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25"/>
                <p:cNvSpPr/>
                <p:nvPr/>
              </p:nvSpPr>
              <p:spPr bwMode="auto">
                <a:xfrm>
                  <a:off x="2829" y="2759"/>
                  <a:ext cx="163" cy="195"/>
                </a:xfrm>
                <a:custGeom>
                  <a:avLst/>
                  <a:gdLst>
                    <a:gd name="T0" fmla="*/ 23 w 67"/>
                    <a:gd name="T1" fmla="*/ 21 h 81"/>
                    <a:gd name="T2" fmla="*/ 67 w 67"/>
                    <a:gd name="T3" fmla="*/ 3 h 81"/>
                    <a:gd name="T4" fmla="*/ 48 w 67"/>
                    <a:gd name="T5" fmla="*/ 26 h 81"/>
                    <a:gd name="T6" fmla="*/ 41 w 67"/>
                    <a:gd name="T7" fmla="*/ 58 h 81"/>
                    <a:gd name="T8" fmla="*/ 28 w 67"/>
                    <a:gd name="T9" fmla="*/ 42 h 81"/>
                    <a:gd name="T10" fmla="*/ 28 w 67"/>
                    <a:gd name="T11" fmla="*/ 62 h 81"/>
                    <a:gd name="T12" fmla="*/ 13 w 67"/>
                    <a:gd name="T13" fmla="*/ 80 h 81"/>
                    <a:gd name="T14" fmla="*/ 23 w 67"/>
                    <a:gd name="T15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3" y="21"/>
                      </a:moveTo>
                      <a:cubicBezTo>
                        <a:pt x="48" y="0"/>
                        <a:pt x="67" y="3"/>
                        <a:pt x="67" y="3"/>
                      </a:cubicBezTo>
                      <a:cubicBezTo>
                        <a:pt x="67" y="3"/>
                        <a:pt x="50" y="7"/>
                        <a:pt x="48" y="26"/>
                      </a:cubicBezTo>
                      <a:cubicBezTo>
                        <a:pt x="47" y="46"/>
                        <a:pt x="51" y="53"/>
                        <a:pt x="41" y="58"/>
                      </a:cubicBezTo>
                      <a:cubicBezTo>
                        <a:pt x="30" y="62"/>
                        <a:pt x="27" y="49"/>
                        <a:pt x="28" y="42"/>
                      </a:cubicBezTo>
                      <a:cubicBezTo>
                        <a:pt x="28" y="42"/>
                        <a:pt x="25" y="53"/>
                        <a:pt x="28" y="62"/>
                      </a:cubicBezTo>
                      <a:cubicBezTo>
                        <a:pt x="31" y="71"/>
                        <a:pt x="26" y="81"/>
                        <a:pt x="13" y="80"/>
                      </a:cubicBezTo>
                      <a:cubicBezTo>
                        <a:pt x="0" y="78"/>
                        <a:pt x="0" y="40"/>
                        <a:pt x="23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26"/>
                <p:cNvSpPr/>
                <p:nvPr/>
              </p:nvSpPr>
              <p:spPr bwMode="auto">
                <a:xfrm>
                  <a:off x="2756" y="2745"/>
                  <a:ext cx="161" cy="110"/>
                </a:xfrm>
                <a:custGeom>
                  <a:avLst/>
                  <a:gdLst>
                    <a:gd name="T0" fmla="*/ 66 w 66"/>
                    <a:gd name="T1" fmla="*/ 12 h 46"/>
                    <a:gd name="T2" fmla="*/ 42 w 66"/>
                    <a:gd name="T3" fmla="*/ 27 h 46"/>
                    <a:gd name="T4" fmla="*/ 0 w 66"/>
                    <a:gd name="T5" fmla="*/ 37 h 46"/>
                    <a:gd name="T6" fmla="*/ 14 w 66"/>
                    <a:gd name="T7" fmla="*/ 32 h 46"/>
                    <a:gd name="T8" fmla="*/ 66 w 66"/>
                    <a:gd name="T9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6">
                      <a:moveTo>
                        <a:pt x="66" y="12"/>
                      </a:moveTo>
                      <a:cubicBezTo>
                        <a:pt x="66" y="12"/>
                        <a:pt x="50" y="13"/>
                        <a:pt x="42" y="27"/>
                      </a:cubicBezTo>
                      <a:cubicBezTo>
                        <a:pt x="34" y="42"/>
                        <a:pt x="7" y="46"/>
                        <a:pt x="0" y="37"/>
                      </a:cubicBezTo>
                      <a:cubicBezTo>
                        <a:pt x="0" y="37"/>
                        <a:pt x="11" y="39"/>
                        <a:pt x="14" y="32"/>
                      </a:cubicBezTo>
                      <a:cubicBezTo>
                        <a:pt x="17" y="25"/>
                        <a:pt x="24" y="0"/>
                        <a:pt x="66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Group 21"/>
              <p:cNvGrpSpPr>
                <a:grpSpLocks noChangeAspect="1"/>
              </p:cNvGrpSpPr>
              <p:nvPr/>
            </p:nvGrpSpPr>
            <p:grpSpPr bwMode="auto">
              <a:xfrm rot="10800000">
                <a:off x="6881020" y="4133186"/>
                <a:ext cx="336993" cy="468705"/>
                <a:chOff x="2708" y="2559"/>
                <a:chExt cx="284" cy="395"/>
              </a:xfrm>
              <a:grpFill/>
            </p:grpSpPr>
            <p:sp>
              <p:nvSpPr>
                <p:cNvPr id="52" name="Freeform 22"/>
                <p:cNvSpPr/>
                <p:nvPr/>
              </p:nvSpPr>
              <p:spPr bwMode="auto">
                <a:xfrm>
                  <a:off x="2829" y="2559"/>
                  <a:ext cx="163" cy="195"/>
                </a:xfrm>
                <a:custGeom>
                  <a:avLst/>
                  <a:gdLst>
                    <a:gd name="T0" fmla="*/ 28 w 67"/>
                    <a:gd name="T1" fmla="*/ 19 h 81"/>
                    <a:gd name="T2" fmla="*/ 28 w 67"/>
                    <a:gd name="T3" fmla="*/ 39 h 81"/>
                    <a:gd name="T4" fmla="*/ 41 w 67"/>
                    <a:gd name="T5" fmla="*/ 24 h 81"/>
                    <a:gd name="T6" fmla="*/ 48 w 67"/>
                    <a:gd name="T7" fmla="*/ 55 h 81"/>
                    <a:gd name="T8" fmla="*/ 67 w 67"/>
                    <a:gd name="T9" fmla="*/ 78 h 81"/>
                    <a:gd name="T10" fmla="*/ 23 w 67"/>
                    <a:gd name="T11" fmla="*/ 61 h 81"/>
                    <a:gd name="T12" fmla="*/ 13 w 67"/>
                    <a:gd name="T13" fmla="*/ 2 h 81"/>
                    <a:gd name="T14" fmla="*/ 28 w 67"/>
                    <a:gd name="T15" fmla="*/ 1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8" y="19"/>
                      </a:moveTo>
                      <a:cubicBezTo>
                        <a:pt x="25" y="28"/>
                        <a:pt x="28" y="39"/>
                        <a:pt x="28" y="39"/>
                      </a:cubicBezTo>
                      <a:cubicBezTo>
                        <a:pt x="27" y="32"/>
                        <a:pt x="30" y="19"/>
                        <a:pt x="41" y="24"/>
                      </a:cubicBezTo>
                      <a:cubicBezTo>
                        <a:pt x="51" y="28"/>
                        <a:pt x="47" y="36"/>
                        <a:pt x="48" y="55"/>
                      </a:cubicBezTo>
                      <a:cubicBezTo>
                        <a:pt x="50" y="74"/>
                        <a:pt x="67" y="78"/>
                        <a:pt x="67" y="78"/>
                      </a:cubicBezTo>
                      <a:cubicBezTo>
                        <a:pt x="67" y="78"/>
                        <a:pt x="48" y="81"/>
                        <a:pt x="23" y="61"/>
                      </a:cubicBezTo>
                      <a:cubicBezTo>
                        <a:pt x="0" y="41"/>
                        <a:pt x="0" y="3"/>
                        <a:pt x="13" y="2"/>
                      </a:cubicBezTo>
                      <a:cubicBezTo>
                        <a:pt x="26" y="0"/>
                        <a:pt x="31" y="10"/>
                        <a:pt x="28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23"/>
                <p:cNvSpPr/>
                <p:nvPr/>
              </p:nvSpPr>
              <p:spPr bwMode="auto">
                <a:xfrm>
                  <a:off x="2756" y="2660"/>
                  <a:ext cx="161" cy="109"/>
                </a:xfrm>
                <a:custGeom>
                  <a:avLst/>
                  <a:gdLst>
                    <a:gd name="T0" fmla="*/ 42 w 66"/>
                    <a:gd name="T1" fmla="*/ 18 h 45"/>
                    <a:gd name="T2" fmla="*/ 66 w 66"/>
                    <a:gd name="T3" fmla="*/ 34 h 45"/>
                    <a:gd name="T4" fmla="*/ 14 w 66"/>
                    <a:gd name="T5" fmla="*/ 14 h 45"/>
                    <a:gd name="T6" fmla="*/ 0 w 66"/>
                    <a:gd name="T7" fmla="*/ 8 h 45"/>
                    <a:gd name="T8" fmla="*/ 42 w 66"/>
                    <a:gd name="T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5">
                      <a:moveTo>
                        <a:pt x="42" y="18"/>
                      </a:moveTo>
                      <a:cubicBezTo>
                        <a:pt x="50" y="32"/>
                        <a:pt x="66" y="34"/>
                        <a:pt x="66" y="34"/>
                      </a:cubicBezTo>
                      <a:cubicBezTo>
                        <a:pt x="24" y="45"/>
                        <a:pt x="17" y="21"/>
                        <a:pt x="14" y="14"/>
                      </a:cubicBezTo>
                      <a:cubicBezTo>
                        <a:pt x="11" y="7"/>
                        <a:pt x="0" y="8"/>
                        <a:pt x="0" y="8"/>
                      </a:cubicBezTo>
                      <a:cubicBezTo>
                        <a:pt x="7" y="0"/>
                        <a:pt x="34" y="4"/>
                        <a:pt x="42" y="1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4"/>
                <p:cNvSpPr/>
                <p:nvPr/>
              </p:nvSpPr>
              <p:spPr bwMode="auto">
                <a:xfrm>
                  <a:off x="2708" y="2718"/>
                  <a:ext cx="131" cy="77"/>
                </a:xfrm>
                <a:custGeom>
                  <a:avLst/>
                  <a:gdLst>
                    <a:gd name="T0" fmla="*/ 42 w 54"/>
                    <a:gd name="T1" fmla="*/ 12 h 32"/>
                    <a:gd name="T2" fmla="*/ 52 w 54"/>
                    <a:gd name="T3" fmla="*/ 15 h 32"/>
                    <a:gd name="T4" fmla="*/ 54 w 54"/>
                    <a:gd name="T5" fmla="*/ 16 h 32"/>
                    <a:gd name="T6" fmla="*/ 53 w 54"/>
                    <a:gd name="T7" fmla="*/ 16 h 32"/>
                    <a:gd name="T8" fmla="*/ 54 w 54"/>
                    <a:gd name="T9" fmla="*/ 17 h 32"/>
                    <a:gd name="T10" fmla="*/ 52 w 54"/>
                    <a:gd name="T11" fmla="*/ 17 h 32"/>
                    <a:gd name="T12" fmla="*/ 42 w 54"/>
                    <a:gd name="T13" fmla="*/ 20 h 32"/>
                    <a:gd name="T14" fmla="*/ 39 w 54"/>
                    <a:gd name="T15" fmla="*/ 23 h 32"/>
                    <a:gd name="T16" fmla="*/ 14 w 54"/>
                    <a:gd name="T17" fmla="*/ 24 h 32"/>
                    <a:gd name="T18" fmla="*/ 7 w 54"/>
                    <a:gd name="T19" fmla="*/ 18 h 32"/>
                    <a:gd name="T20" fmla="*/ 0 w 54"/>
                    <a:gd name="T21" fmla="*/ 16 h 32"/>
                    <a:gd name="T22" fmla="*/ 2 w 54"/>
                    <a:gd name="T23" fmla="*/ 16 h 32"/>
                    <a:gd name="T24" fmla="*/ 0 w 54"/>
                    <a:gd name="T25" fmla="*/ 16 h 32"/>
                    <a:gd name="T26" fmla="*/ 7 w 54"/>
                    <a:gd name="T27" fmla="*/ 14 h 32"/>
                    <a:gd name="T28" fmla="*/ 14 w 54"/>
                    <a:gd name="T29" fmla="*/ 8 h 32"/>
                    <a:gd name="T30" fmla="*/ 39 w 54"/>
                    <a:gd name="T31" fmla="*/ 10 h 32"/>
                    <a:gd name="T32" fmla="*/ 42 w 54"/>
                    <a:gd name="T33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32">
                      <a:moveTo>
                        <a:pt x="42" y="12"/>
                      </a:moveTo>
                      <a:cubicBezTo>
                        <a:pt x="46" y="13"/>
                        <a:pt x="49" y="14"/>
                        <a:pt x="52" y="15"/>
                      </a:cubicBezTo>
                      <a:cubicBezTo>
                        <a:pt x="53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3" y="16"/>
                      </a:cubicBezTo>
                      <a:cubicBezTo>
                        <a:pt x="54" y="16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49" y="19"/>
                        <a:pt x="46" y="20"/>
                        <a:pt x="42" y="20"/>
                      </a:cubicBezTo>
                      <a:cubicBezTo>
                        <a:pt x="41" y="21"/>
                        <a:pt x="40" y="22"/>
                        <a:pt x="39" y="23"/>
                      </a:cubicBezTo>
                      <a:cubicBezTo>
                        <a:pt x="32" y="28"/>
                        <a:pt x="22" y="32"/>
                        <a:pt x="14" y="24"/>
                      </a:cubicBezTo>
                      <a:cubicBezTo>
                        <a:pt x="11" y="21"/>
                        <a:pt x="9" y="19"/>
                        <a:pt x="7" y="18"/>
                      </a:cubicBezTo>
                      <a:cubicBezTo>
                        <a:pt x="3" y="17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3" y="15"/>
                        <a:pt x="7" y="14"/>
                      </a:cubicBezTo>
                      <a:cubicBezTo>
                        <a:pt x="9" y="13"/>
                        <a:pt x="11" y="11"/>
                        <a:pt x="14" y="8"/>
                      </a:cubicBezTo>
                      <a:cubicBezTo>
                        <a:pt x="22" y="0"/>
                        <a:pt x="32" y="5"/>
                        <a:pt x="39" y="10"/>
                      </a:cubicBezTo>
                      <a:cubicBezTo>
                        <a:pt x="40" y="11"/>
                        <a:pt x="41" y="11"/>
                        <a:pt x="42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25"/>
                <p:cNvSpPr/>
                <p:nvPr/>
              </p:nvSpPr>
              <p:spPr bwMode="auto">
                <a:xfrm>
                  <a:off x="2829" y="2759"/>
                  <a:ext cx="163" cy="195"/>
                </a:xfrm>
                <a:custGeom>
                  <a:avLst/>
                  <a:gdLst>
                    <a:gd name="T0" fmla="*/ 23 w 67"/>
                    <a:gd name="T1" fmla="*/ 21 h 81"/>
                    <a:gd name="T2" fmla="*/ 67 w 67"/>
                    <a:gd name="T3" fmla="*/ 3 h 81"/>
                    <a:gd name="T4" fmla="*/ 48 w 67"/>
                    <a:gd name="T5" fmla="*/ 26 h 81"/>
                    <a:gd name="T6" fmla="*/ 41 w 67"/>
                    <a:gd name="T7" fmla="*/ 58 h 81"/>
                    <a:gd name="T8" fmla="*/ 28 w 67"/>
                    <a:gd name="T9" fmla="*/ 42 h 81"/>
                    <a:gd name="T10" fmla="*/ 28 w 67"/>
                    <a:gd name="T11" fmla="*/ 62 h 81"/>
                    <a:gd name="T12" fmla="*/ 13 w 67"/>
                    <a:gd name="T13" fmla="*/ 80 h 81"/>
                    <a:gd name="T14" fmla="*/ 23 w 67"/>
                    <a:gd name="T15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3" y="21"/>
                      </a:moveTo>
                      <a:cubicBezTo>
                        <a:pt x="48" y="0"/>
                        <a:pt x="67" y="3"/>
                        <a:pt x="67" y="3"/>
                      </a:cubicBezTo>
                      <a:cubicBezTo>
                        <a:pt x="67" y="3"/>
                        <a:pt x="50" y="7"/>
                        <a:pt x="48" y="26"/>
                      </a:cubicBezTo>
                      <a:cubicBezTo>
                        <a:pt x="47" y="46"/>
                        <a:pt x="51" y="53"/>
                        <a:pt x="41" y="58"/>
                      </a:cubicBezTo>
                      <a:cubicBezTo>
                        <a:pt x="30" y="62"/>
                        <a:pt x="27" y="49"/>
                        <a:pt x="28" y="42"/>
                      </a:cubicBezTo>
                      <a:cubicBezTo>
                        <a:pt x="28" y="42"/>
                        <a:pt x="25" y="53"/>
                        <a:pt x="28" y="62"/>
                      </a:cubicBezTo>
                      <a:cubicBezTo>
                        <a:pt x="31" y="71"/>
                        <a:pt x="26" y="81"/>
                        <a:pt x="13" y="80"/>
                      </a:cubicBezTo>
                      <a:cubicBezTo>
                        <a:pt x="0" y="78"/>
                        <a:pt x="0" y="40"/>
                        <a:pt x="23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2756" y="2745"/>
                  <a:ext cx="161" cy="110"/>
                </a:xfrm>
                <a:custGeom>
                  <a:avLst/>
                  <a:gdLst>
                    <a:gd name="T0" fmla="*/ 66 w 66"/>
                    <a:gd name="T1" fmla="*/ 12 h 46"/>
                    <a:gd name="T2" fmla="*/ 42 w 66"/>
                    <a:gd name="T3" fmla="*/ 27 h 46"/>
                    <a:gd name="T4" fmla="*/ 0 w 66"/>
                    <a:gd name="T5" fmla="*/ 37 h 46"/>
                    <a:gd name="T6" fmla="*/ 14 w 66"/>
                    <a:gd name="T7" fmla="*/ 32 h 46"/>
                    <a:gd name="T8" fmla="*/ 66 w 66"/>
                    <a:gd name="T9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6">
                      <a:moveTo>
                        <a:pt x="66" y="12"/>
                      </a:moveTo>
                      <a:cubicBezTo>
                        <a:pt x="66" y="12"/>
                        <a:pt x="50" y="13"/>
                        <a:pt x="42" y="27"/>
                      </a:cubicBezTo>
                      <a:cubicBezTo>
                        <a:pt x="34" y="42"/>
                        <a:pt x="7" y="46"/>
                        <a:pt x="0" y="37"/>
                      </a:cubicBezTo>
                      <a:cubicBezTo>
                        <a:pt x="0" y="37"/>
                        <a:pt x="11" y="39"/>
                        <a:pt x="14" y="32"/>
                      </a:cubicBezTo>
                      <a:cubicBezTo>
                        <a:pt x="17" y="25"/>
                        <a:pt x="24" y="0"/>
                        <a:pt x="66" y="1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6FD8FD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49" name="直接连接符 48"/>
            <p:cNvCxnSpPr/>
            <p:nvPr/>
          </p:nvCxnSpPr>
          <p:spPr>
            <a:xfrm>
              <a:off x="2692969" y="4421459"/>
              <a:ext cx="1327164" cy="2581"/>
            </a:xfrm>
            <a:prstGeom prst="line">
              <a:avLst/>
            </a:prstGeom>
            <a:grpFill/>
            <a:ln w="22225">
              <a:solidFill>
                <a:srgbClr val="6FD8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椭圆 61"/>
          <p:cNvSpPr/>
          <p:nvPr/>
        </p:nvSpPr>
        <p:spPr>
          <a:xfrm>
            <a:off x="7087834" y="1534931"/>
            <a:ext cx="1063125" cy="1058333"/>
          </a:xfrm>
          <a:prstGeom prst="ellipse">
            <a:avLst/>
          </a:prstGeom>
          <a:noFill/>
          <a:ln w="28575">
            <a:solidFill>
              <a:srgbClr val="03B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64"/>
          <p:cNvSpPr txBox="1"/>
          <p:nvPr/>
        </p:nvSpPr>
        <p:spPr>
          <a:xfrm>
            <a:off x="6966245" y="3261854"/>
            <a:ext cx="1298299" cy="622048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4" name="文本框 65"/>
          <p:cNvSpPr txBox="1"/>
          <p:nvPr/>
        </p:nvSpPr>
        <p:spPr>
          <a:xfrm>
            <a:off x="7033239" y="2804815"/>
            <a:ext cx="1098256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394413" y="1751445"/>
            <a:ext cx="417186" cy="499668"/>
            <a:chOff x="6447145" y="3737787"/>
            <a:chExt cx="348964" cy="419850"/>
          </a:xfrm>
          <a:solidFill>
            <a:srgbClr val="6FD8FD"/>
          </a:solidFill>
        </p:grpSpPr>
        <p:sp>
          <p:nvSpPr>
            <p:cNvPr id="66" name="Freeform 32"/>
            <p:cNvSpPr/>
            <p:nvPr/>
          </p:nvSpPr>
          <p:spPr bwMode="auto">
            <a:xfrm>
              <a:off x="6576901" y="3737787"/>
              <a:ext cx="88470" cy="419850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33"/>
            <p:cNvSpPr/>
            <p:nvPr/>
          </p:nvSpPr>
          <p:spPr bwMode="auto">
            <a:xfrm>
              <a:off x="6447145" y="3993951"/>
              <a:ext cx="87487" cy="163686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34"/>
            <p:cNvSpPr/>
            <p:nvPr/>
          </p:nvSpPr>
          <p:spPr bwMode="auto">
            <a:xfrm>
              <a:off x="6707639" y="3872805"/>
              <a:ext cx="88470" cy="284832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05325" y="2964832"/>
            <a:ext cx="1541548" cy="350380"/>
            <a:chOff x="5129990" y="4125154"/>
            <a:chExt cx="2088023" cy="476737"/>
          </a:xfrm>
          <a:solidFill>
            <a:srgbClr val="6FD8FD"/>
          </a:solidFill>
        </p:grpSpPr>
        <p:grpSp>
          <p:nvGrpSpPr>
            <p:cNvPr id="70" name="Group 21"/>
            <p:cNvGrpSpPr>
              <a:grpSpLocks noChangeAspect="1"/>
            </p:cNvGrpSpPr>
            <p:nvPr/>
          </p:nvGrpSpPr>
          <p:grpSpPr bwMode="auto">
            <a:xfrm>
              <a:off x="5129990" y="4125154"/>
              <a:ext cx="336993" cy="468705"/>
              <a:chOff x="2708" y="2559"/>
              <a:chExt cx="284" cy="395"/>
            </a:xfrm>
            <a:grpFill/>
          </p:grpSpPr>
          <p:sp>
            <p:nvSpPr>
              <p:cNvPr id="77" name="Freeform 22"/>
              <p:cNvSpPr/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23"/>
              <p:cNvSpPr/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24"/>
              <p:cNvSpPr/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25"/>
              <p:cNvSpPr/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26"/>
              <p:cNvSpPr/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21"/>
            <p:cNvGrpSpPr>
              <a:grpSpLocks noChangeAspect="1"/>
            </p:cNvGrpSpPr>
            <p:nvPr/>
          </p:nvGrpSpPr>
          <p:grpSpPr bwMode="auto">
            <a:xfrm rot="10800000">
              <a:off x="6881020" y="4133186"/>
              <a:ext cx="336993" cy="468705"/>
              <a:chOff x="2708" y="2559"/>
              <a:chExt cx="284" cy="395"/>
            </a:xfrm>
            <a:grpFill/>
          </p:grpSpPr>
          <p:sp>
            <p:nvSpPr>
              <p:cNvPr id="72" name="Freeform 22"/>
              <p:cNvSpPr/>
              <p:nvPr/>
            </p:nvSpPr>
            <p:spPr bwMode="auto">
              <a:xfrm>
                <a:off x="2829" y="2559"/>
                <a:ext cx="163" cy="195"/>
              </a:xfrm>
              <a:custGeom>
                <a:avLst/>
                <a:gdLst>
                  <a:gd name="T0" fmla="*/ 28 w 67"/>
                  <a:gd name="T1" fmla="*/ 19 h 81"/>
                  <a:gd name="T2" fmla="*/ 28 w 67"/>
                  <a:gd name="T3" fmla="*/ 39 h 81"/>
                  <a:gd name="T4" fmla="*/ 41 w 67"/>
                  <a:gd name="T5" fmla="*/ 24 h 81"/>
                  <a:gd name="T6" fmla="*/ 48 w 67"/>
                  <a:gd name="T7" fmla="*/ 55 h 81"/>
                  <a:gd name="T8" fmla="*/ 67 w 67"/>
                  <a:gd name="T9" fmla="*/ 78 h 81"/>
                  <a:gd name="T10" fmla="*/ 23 w 67"/>
                  <a:gd name="T11" fmla="*/ 61 h 81"/>
                  <a:gd name="T12" fmla="*/ 13 w 67"/>
                  <a:gd name="T13" fmla="*/ 2 h 81"/>
                  <a:gd name="T14" fmla="*/ 28 w 67"/>
                  <a:gd name="T15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8" y="19"/>
                    </a:moveTo>
                    <a:cubicBezTo>
                      <a:pt x="25" y="28"/>
                      <a:pt x="28" y="39"/>
                      <a:pt x="28" y="39"/>
                    </a:cubicBezTo>
                    <a:cubicBezTo>
                      <a:pt x="27" y="32"/>
                      <a:pt x="30" y="19"/>
                      <a:pt x="41" y="24"/>
                    </a:cubicBezTo>
                    <a:cubicBezTo>
                      <a:pt x="51" y="28"/>
                      <a:pt x="47" y="36"/>
                      <a:pt x="48" y="55"/>
                    </a:cubicBezTo>
                    <a:cubicBezTo>
                      <a:pt x="50" y="74"/>
                      <a:pt x="67" y="78"/>
                      <a:pt x="67" y="78"/>
                    </a:cubicBezTo>
                    <a:cubicBezTo>
                      <a:pt x="67" y="78"/>
                      <a:pt x="48" y="81"/>
                      <a:pt x="23" y="61"/>
                    </a:cubicBezTo>
                    <a:cubicBezTo>
                      <a:pt x="0" y="41"/>
                      <a:pt x="0" y="3"/>
                      <a:pt x="13" y="2"/>
                    </a:cubicBezTo>
                    <a:cubicBezTo>
                      <a:pt x="26" y="0"/>
                      <a:pt x="31" y="10"/>
                      <a:pt x="28" y="19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23"/>
              <p:cNvSpPr/>
              <p:nvPr/>
            </p:nvSpPr>
            <p:spPr bwMode="auto">
              <a:xfrm>
                <a:off x="2756" y="2660"/>
                <a:ext cx="161" cy="109"/>
              </a:xfrm>
              <a:custGeom>
                <a:avLst/>
                <a:gdLst>
                  <a:gd name="T0" fmla="*/ 42 w 66"/>
                  <a:gd name="T1" fmla="*/ 18 h 45"/>
                  <a:gd name="T2" fmla="*/ 66 w 66"/>
                  <a:gd name="T3" fmla="*/ 34 h 45"/>
                  <a:gd name="T4" fmla="*/ 14 w 66"/>
                  <a:gd name="T5" fmla="*/ 14 h 45"/>
                  <a:gd name="T6" fmla="*/ 0 w 66"/>
                  <a:gd name="T7" fmla="*/ 8 h 45"/>
                  <a:gd name="T8" fmla="*/ 42 w 66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5">
                    <a:moveTo>
                      <a:pt x="42" y="18"/>
                    </a:moveTo>
                    <a:cubicBezTo>
                      <a:pt x="50" y="32"/>
                      <a:pt x="66" y="34"/>
                      <a:pt x="66" y="34"/>
                    </a:cubicBezTo>
                    <a:cubicBezTo>
                      <a:pt x="24" y="45"/>
                      <a:pt x="17" y="21"/>
                      <a:pt x="14" y="14"/>
                    </a:cubicBezTo>
                    <a:cubicBezTo>
                      <a:pt x="11" y="7"/>
                      <a:pt x="0" y="8"/>
                      <a:pt x="0" y="8"/>
                    </a:cubicBezTo>
                    <a:cubicBezTo>
                      <a:pt x="7" y="0"/>
                      <a:pt x="34" y="4"/>
                      <a:pt x="42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24"/>
              <p:cNvSpPr/>
              <p:nvPr/>
            </p:nvSpPr>
            <p:spPr bwMode="auto">
              <a:xfrm>
                <a:off x="2708" y="2718"/>
                <a:ext cx="131" cy="77"/>
              </a:xfrm>
              <a:custGeom>
                <a:avLst/>
                <a:gdLst>
                  <a:gd name="T0" fmla="*/ 42 w 54"/>
                  <a:gd name="T1" fmla="*/ 12 h 32"/>
                  <a:gd name="T2" fmla="*/ 52 w 54"/>
                  <a:gd name="T3" fmla="*/ 15 h 32"/>
                  <a:gd name="T4" fmla="*/ 54 w 54"/>
                  <a:gd name="T5" fmla="*/ 16 h 32"/>
                  <a:gd name="T6" fmla="*/ 53 w 54"/>
                  <a:gd name="T7" fmla="*/ 16 h 32"/>
                  <a:gd name="T8" fmla="*/ 54 w 54"/>
                  <a:gd name="T9" fmla="*/ 17 h 32"/>
                  <a:gd name="T10" fmla="*/ 52 w 54"/>
                  <a:gd name="T11" fmla="*/ 17 h 32"/>
                  <a:gd name="T12" fmla="*/ 42 w 54"/>
                  <a:gd name="T13" fmla="*/ 20 h 32"/>
                  <a:gd name="T14" fmla="*/ 39 w 54"/>
                  <a:gd name="T15" fmla="*/ 23 h 32"/>
                  <a:gd name="T16" fmla="*/ 14 w 54"/>
                  <a:gd name="T17" fmla="*/ 24 h 32"/>
                  <a:gd name="T18" fmla="*/ 7 w 54"/>
                  <a:gd name="T19" fmla="*/ 18 h 32"/>
                  <a:gd name="T20" fmla="*/ 0 w 54"/>
                  <a:gd name="T21" fmla="*/ 16 h 32"/>
                  <a:gd name="T22" fmla="*/ 2 w 54"/>
                  <a:gd name="T23" fmla="*/ 16 h 32"/>
                  <a:gd name="T24" fmla="*/ 0 w 54"/>
                  <a:gd name="T25" fmla="*/ 16 h 32"/>
                  <a:gd name="T26" fmla="*/ 7 w 54"/>
                  <a:gd name="T27" fmla="*/ 14 h 32"/>
                  <a:gd name="T28" fmla="*/ 14 w 54"/>
                  <a:gd name="T29" fmla="*/ 8 h 32"/>
                  <a:gd name="T30" fmla="*/ 39 w 54"/>
                  <a:gd name="T31" fmla="*/ 10 h 32"/>
                  <a:gd name="T32" fmla="*/ 42 w 54"/>
                  <a:gd name="T3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2">
                    <a:moveTo>
                      <a:pt x="42" y="12"/>
                    </a:moveTo>
                    <a:cubicBezTo>
                      <a:pt x="46" y="13"/>
                      <a:pt x="49" y="14"/>
                      <a:pt x="52" y="15"/>
                    </a:cubicBezTo>
                    <a:cubicBezTo>
                      <a:pt x="53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3" y="16"/>
                    </a:cubicBezTo>
                    <a:cubicBezTo>
                      <a:pt x="54" y="16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2" y="17"/>
                    </a:cubicBezTo>
                    <a:cubicBezTo>
                      <a:pt x="49" y="19"/>
                      <a:pt x="46" y="20"/>
                      <a:pt x="42" y="20"/>
                    </a:cubicBezTo>
                    <a:cubicBezTo>
                      <a:pt x="41" y="21"/>
                      <a:pt x="40" y="22"/>
                      <a:pt x="39" y="23"/>
                    </a:cubicBezTo>
                    <a:cubicBezTo>
                      <a:pt x="32" y="28"/>
                      <a:pt x="22" y="32"/>
                      <a:pt x="14" y="24"/>
                    </a:cubicBezTo>
                    <a:cubicBezTo>
                      <a:pt x="11" y="21"/>
                      <a:pt x="9" y="19"/>
                      <a:pt x="7" y="18"/>
                    </a:cubicBezTo>
                    <a:cubicBezTo>
                      <a:pt x="3" y="17"/>
                      <a:pt x="0" y="16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3" y="15"/>
                      <a:pt x="7" y="14"/>
                    </a:cubicBezTo>
                    <a:cubicBezTo>
                      <a:pt x="9" y="13"/>
                      <a:pt x="11" y="11"/>
                      <a:pt x="14" y="8"/>
                    </a:cubicBezTo>
                    <a:cubicBezTo>
                      <a:pt x="22" y="0"/>
                      <a:pt x="32" y="5"/>
                      <a:pt x="39" y="10"/>
                    </a:cubicBezTo>
                    <a:cubicBezTo>
                      <a:pt x="40" y="11"/>
                      <a:pt x="41" y="11"/>
                      <a:pt x="42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25"/>
              <p:cNvSpPr/>
              <p:nvPr/>
            </p:nvSpPr>
            <p:spPr bwMode="auto">
              <a:xfrm>
                <a:off x="2829" y="2759"/>
                <a:ext cx="163" cy="195"/>
              </a:xfrm>
              <a:custGeom>
                <a:avLst/>
                <a:gdLst>
                  <a:gd name="T0" fmla="*/ 23 w 67"/>
                  <a:gd name="T1" fmla="*/ 21 h 81"/>
                  <a:gd name="T2" fmla="*/ 67 w 67"/>
                  <a:gd name="T3" fmla="*/ 3 h 81"/>
                  <a:gd name="T4" fmla="*/ 48 w 67"/>
                  <a:gd name="T5" fmla="*/ 26 h 81"/>
                  <a:gd name="T6" fmla="*/ 41 w 67"/>
                  <a:gd name="T7" fmla="*/ 58 h 81"/>
                  <a:gd name="T8" fmla="*/ 28 w 67"/>
                  <a:gd name="T9" fmla="*/ 42 h 81"/>
                  <a:gd name="T10" fmla="*/ 28 w 67"/>
                  <a:gd name="T11" fmla="*/ 62 h 81"/>
                  <a:gd name="T12" fmla="*/ 13 w 67"/>
                  <a:gd name="T13" fmla="*/ 80 h 81"/>
                  <a:gd name="T14" fmla="*/ 23 w 67"/>
                  <a:gd name="T15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1">
                    <a:moveTo>
                      <a:pt x="23" y="21"/>
                    </a:moveTo>
                    <a:cubicBezTo>
                      <a:pt x="48" y="0"/>
                      <a:pt x="67" y="3"/>
                      <a:pt x="67" y="3"/>
                    </a:cubicBezTo>
                    <a:cubicBezTo>
                      <a:pt x="67" y="3"/>
                      <a:pt x="50" y="7"/>
                      <a:pt x="48" y="26"/>
                    </a:cubicBezTo>
                    <a:cubicBezTo>
                      <a:pt x="47" y="46"/>
                      <a:pt x="51" y="53"/>
                      <a:pt x="41" y="58"/>
                    </a:cubicBezTo>
                    <a:cubicBezTo>
                      <a:pt x="30" y="62"/>
                      <a:pt x="27" y="49"/>
                      <a:pt x="28" y="42"/>
                    </a:cubicBezTo>
                    <a:cubicBezTo>
                      <a:pt x="28" y="42"/>
                      <a:pt x="25" y="53"/>
                      <a:pt x="28" y="62"/>
                    </a:cubicBezTo>
                    <a:cubicBezTo>
                      <a:pt x="31" y="71"/>
                      <a:pt x="26" y="81"/>
                      <a:pt x="13" y="80"/>
                    </a:cubicBezTo>
                    <a:cubicBezTo>
                      <a:pt x="0" y="78"/>
                      <a:pt x="0" y="40"/>
                      <a:pt x="23" y="21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6"/>
              <p:cNvSpPr/>
              <p:nvPr/>
            </p:nvSpPr>
            <p:spPr bwMode="auto">
              <a:xfrm>
                <a:off x="2756" y="2745"/>
                <a:ext cx="161" cy="110"/>
              </a:xfrm>
              <a:custGeom>
                <a:avLst/>
                <a:gdLst>
                  <a:gd name="T0" fmla="*/ 66 w 66"/>
                  <a:gd name="T1" fmla="*/ 12 h 46"/>
                  <a:gd name="T2" fmla="*/ 42 w 66"/>
                  <a:gd name="T3" fmla="*/ 27 h 46"/>
                  <a:gd name="T4" fmla="*/ 0 w 66"/>
                  <a:gd name="T5" fmla="*/ 37 h 46"/>
                  <a:gd name="T6" fmla="*/ 14 w 66"/>
                  <a:gd name="T7" fmla="*/ 32 h 46"/>
                  <a:gd name="T8" fmla="*/ 66 w 66"/>
                  <a:gd name="T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6">
                    <a:moveTo>
                      <a:pt x="66" y="12"/>
                    </a:moveTo>
                    <a:cubicBezTo>
                      <a:pt x="66" y="12"/>
                      <a:pt x="50" y="13"/>
                      <a:pt x="42" y="27"/>
                    </a:cubicBezTo>
                    <a:cubicBezTo>
                      <a:pt x="34" y="42"/>
                      <a:pt x="7" y="46"/>
                      <a:pt x="0" y="37"/>
                    </a:cubicBezTo>
                    <a:cubicBezTo>
                      <a:pt x="0" y="37"/>
                      <a:pt x="11" y="39"/>
                      <a:pt x="14" y="32"/>
                    </a:cubicBezTo>
                    <a:cubicBezTo>
                      <a:pt x="17" y="25"/>
                      <a:pt x="24" y="0"/>
                      <a:pt x="66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6FD8F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82" name="直接连接符 81"/>
          <p:cNvCxnSpPr/>
          <p:nvPr/>
        </p:nvCxnSpPr>
        <p:spPr>
          <a:xfrm>
            <a:off x="7077391" y="3142771"/>
            <a:ext cx="979820" cy="1897"/>
          </a:xfrm>
          <a:prstGeom prst="line">
            <a:avLst/>
          </a:prstGeom>
          <a:ln w="22225">
            <a:solidFill>
              <a:srgbClr val="6FD8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517">
        <p14:vortex dir="r"/>
      </p:transition>
    </mc:Choice>
    <mc:Fallback xmlns="">
      <p:transition spd="slow" advTm="4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/>
      <p:bldP spid="6" grpId="0"/>
      <p:bldP spid="7" grpId="0"/>
      <p:bldP spid="8" grpId="0"/>
      <p:bldP spid="9" grpId="0"/>
      <p:bldP spid="10" grpId="0"/>
      <p:bldP spid="18" grpId="0" bldLvl="0" animBg="1"/>
      <p:bldP spid="62" grpId="0" bldLvl="0" animBg="1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16200000">
            <a:off x="758837" y="1117840"/>
            <a:ext cx="781370" cy="738736"/>
          </a:xfrm>
          <a:prstGeom prst="hexagon">
            <a:avLst/>
          </a:prstGeom>
          <a:solidFill>
            <a:srgbClr val="6FD8FD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Box 25"/>
          <p:cNvSpPr txBox="1"/>
          <p:nvPr/>
        </p:nvSpPr>
        <p:spPr>
          <a:xfrm>
            <a:off x="835512" y="1229117"/>
            <a:ext cx="482836" cy="398512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26"/>
          <p:cNvSpPr txBox="1"/>
          <p:nvPr/>
        </p:nvSpPr>
        <p:spPr bwMode="auto">
          <a:xfrm>
            <a:off x="1630749" y="1595641"/>
            <a:ext cx="2906198" cy="525213"/>
          </a:xfrm>
          <a:prstGeom prst="rect">
            <a:avLst/>
          </a:prstGeom>
          <a:noFill/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630749" y="1255937"/>
            <a:ext cx="1989311" cy="260013"/>
          </a:xfrm>
          <a:prstGeom prst="rect">
            <a:avLst/>
          </a:prstGeom>
        </p:spPr>
        <p:txBody>
          <a:bodyPr lIns="89858" tIns="44929" rIns="89858" bIns="44929">
            <a:spAutoFit/>
          </a:bodyPr>
          <a:lstStyle/>
          <a:p>
            <a:pPr>
              <a:defRPr/>
            </a:pPr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 rot="16200000">
            <a:off x="758836" y="2887099"/>
            <a:ext cx="781370" cy="738736"/>
          </a:xfrm>
          <a:prstGeom prst="hexagon">
            <a:avLst/>
          </a:prstGeom>
          <a:solidFill>
            <a:srgbClr val="6FD8FD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835511" y="2998375"/>
            <a:ext cx="482836" cy="398512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30"/>
          <p:cNvSpPr txBox="1"/>
          <p:nvPr/>
        </p:nvSpPr>
        <p:spPr bwMode="auto">
          <a:xfrm>
            <a:off x="1630748" y="3364899"/>
            <a:ext cx="2906198" cy="525213"/>
          </a:xfrm>
          <a:prstGeom prst="rect">
            <a:avLst/>
          </a:prstGeom>
          <a:noFill/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630748" y="3025195"/>
            <a:ext cx="1989311" cy="260013"/>
          </a:xfrm>
          <a:prstGeom prst="rect">
            <a:avLst/>
          </a:prstGeom>
        </p:spPr>
        <p:txBody>
          <a:bodyPr lIns="89858" tIns="44929" rIns="89858" bIns="44929">
            <a:spAutoFit/>
          </a:bodyPr>
          <a:lstStyle/>
          <a:p>
            <a:pPr>
              <a:defRPr/>
            </a:pPr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870044" y="1123014"/>
            <a:ext cx="781370" cy="738736"/>
          </a:xfrm>
          <a:prstGeom prst="hexagon">
            <a:avLst/>
          </a:prstGeom>
          <a:solidFill>
            <a:srgbClr val="6FD8FD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4946720" y="1234291"/>
            <a:ext cx="482836" cy="398512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34"/>
          <p:cNvSpPr txBox="1"/>
          <p:nvPr/>
        </p:nvSpPr>
        <p:spPr bwMode="auto">
          <a:xfrm>
            <a:off x="5741957" y="1600815"/>
            <a:ext cx="2906198" cy="525213"/>
          </a:xfrm>
          <a:prstGeom prst="rect">
            <a:avLst/>
          </a:prstGeom>
          <a:noFill/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741957" y="1261111"/>
            <a:ext cx="1989311" cy="260013"/>
          </a:xfrm>
          <a:prstGeom prst="rect">
            <a:avLst/>
          </a:prstGeom>
        </p:spPr>
        <p:txBody>
          <a:bodyPr lIns="89858" tIns="44929" rIns="89858" bIns="44929">
            <a:spAutoFit/>
          </a:bodyPr>
          <a:lstStyle/>
          <a:p>
            <a:pPr>
              <a:defRPr/>
            </a:pPr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六边形 13"/>
          <p:cNvSpPr/>
          <p:nvPr/>
        </p:nvSpPr>
        <p:spPr>
          <a:xfrm rot="16200000">
            <a:off x="4870043" y="2892273"/>
            <a:ext cx="781370" cy="738736"/>
          </a:xfrm>
          <a:prstGeom prst="hexagon">
            <a:avLst/>
          </a:prstGeom>
          <a:solidFill>
            <a:srgbClr val="6FD8FD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37"/>
          <p:cNvSpPr txBox="1"/>
          <p:nvPr/>
        </p:nvSpPr>
        <p:spPr>
          <a:xfrm>
            <a:off x="4946719" y="3003549"/>
            <a:ext cx="482836" cy="398512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38"/>
          <p:cNvSpPr txBox="1"/>
          <p:nvPr/>
        </p:nvSpPr>
        <p:spPr bwMode="auto">
          <a:xfrm>
            <a:off x="5741956" y="3370073"/>
            <a:ext cx="2906198" cy="525213"/>
          </a:xfrm>
          <a:prstGeom prst="rect">
            <a:avLst/>
          </a:prstGeom>
          <a:noFill/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741956" y="3030369"/>
            <a:ext cx="1989311" cy="260013"/>
          </a:xfrm>
          <a:prstGeom prst="rect">
            <a:avLst/>
          </a:prstGeom>
        </p:spPr>
        <p:txBody>
          <a:bodyPr lIns="89858" tIns="44929" rIns="89858" bIns="44929">
            <a:spAutoFit/>
          </a:bodyPr>
          <a:lstStyle/>
          <a:p>
            <a:pPr>
              <a:defRPr/>
            </a:pPr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p:transition spd="slow" advTm="166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12493" y="2232124"/>
            <a:ext cx="5688632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Add title text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0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24">
        <p14:prism isInverted="1"/>
      </p:transition>
    </mc:Choice>
    <mc:Fallback xmlns="">
      <p:transition spd="slow" advTm="16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35529" y="1489903"/>
            <a:ext cx="951483" cy="947194"/>
            <a:chOff x="5059764" y="2027205"/>
            <a:chExt cx="1288781" cy="1288781"/>
          </a:xfrm>
        </p:grpSpPr>
        <p:sp>
          <p:nvSpPr>
            <p:cNvPr id="3" name="Freeform 241"/>
            <p:cNvSpPr>
              <a:spLocks noEditPoints="1"/>
            </p:cNvSpPr>
            <p:nvPr/>
          </p:nvSpPr>
          <p:spPr bwMode="auto">
            <a:xfrm rot="3380687">
              <a:off x="5059764" y="2027205"/>
              <a:ext cx="1288781" cy="128878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rgbClr val="6FD8FD"/>
            </a:solidFill>
            <a:ln>
              <a:noFill/>
            </a:ln>
          </p:spPr>
          <p:txBody>
            <a:bodyPr vert="horz" wrap="square" lIns="25713" tIns="0" rIns="25713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18"/>
            <p:cNvSpPr txBox="1"/>
            <p:nvPr/>
          </p:nvSpPr>
          <p:spPr>
            <a:xfrm>
              <a:off x="5435680" y="2440762"/>
              <a:ext cx="536736" cy="418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38862" y="2122475"/>
            <a:ext cx="1311430" cy="1305521"/>
            <a:chOff x="6012426" y="2887902"/>
            <a:chExt cx="1776329" cy="1776331"/>
          </a:xfrm>
        </p:grpSpPr>
        <p:sp>
          <p:nvSpPr>
            <p:cNvPr id="6" name="Freeform 240"/>
            <p:cNvSpPr>
              <a:spLocks noEditPoints="1"/>
            </p:cNvSpPr>
            <p:nvPr/>
          </p:nvSpPr>
          <p:spPr bwMode="auto">
            <a:xfrm rot="3380687">
              <a:off x="6012425" y="2887903"/>
              <a:ext cx="1776331" cy="1776329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rgbClr val="6FD8FD"/>
            </a:solidFill>
            <a:ln>
              <a:noFill/>
            </a:ln>
          </p:spPr>
          <p:txBody>
            <a:bodyPr vert="horz" wrap="square" lIns="25713" tIns="0" rIns="25713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19"/>
            <p:cNvSpPr txBox="1"/>
            <p:nvPr/>
          </p:nvSpPr>
          <p:spPr>
            <a:xfrm>
              <a:off x="6549372" y="3397706"/>
              <a:ext cx="740836" cy="628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37354" y="2773914"/>
            <a:ext cx="1508011" cy="1501214"/>
            <a:chOff x="4114087" y="3774269"/>
            <a:chExt cx="2042597" cy="2042597"/>
          </a:xfrm>
        </p:grpSpPr>
        <p:sp>
          <p:nvSpPr>
            <p:cNvPr id="9" name="Freeform 239"/>
            <p:cNvSpPr>
              <a:spLocks noEditPoints="1"/>
            </p:cNvSpPr>
            <p:nvPr/>
          </p:nvSpPr>
          <p:spPr bwMode="auto">
            <a:xfrm rot="3380687">
              <a:off x="4114087" y="3774269"/>
              <a:ext cx="2042597" cy="2042597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rgbClr val="6FD8FD"/>
            </a:solidFill>
            <a:ln>
              <a:noFill/>
            </a:ln>
          </p:spPr>
          <p:txBody>
            <a:bodyPr vert="horz" wrap="square" lIns="25713" tIns="0" rIns="25713" bIns="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20"/>
            <p:cNvSpPr txBox="1"/>
            <p:nvPr/>
          </p:nvSpPr>
          <p:spPr>
            <a:xfrm>
              <a:off x="4673559" y="4333902"/>
              <a:ext cx="901509" cy="795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0113" y="1349955"/>
            <a:ext cx="2547973" cy="1207494"/>
            <a:chOff x="1219200" y="1836789"/>
            <a:chExt cx="3451223" cy="1642951"/>
          </a:xfrm>
        </p:grpSpPr>
        <p:sp>
          <p:nvSpPr>
            <p:cNvPr id="12" name="矩形 11"/>
            <p:cNvSpPr/>
            <p:nvPr/>
          </p:nvSpPr>
          <p:spPr>
            <a:xfrm>
              <a:off x="1219200" y="2364766"/>
              <a:ext cx="3451223" cy="1114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84752" y="1836789"/>
              <a:ext cx="2085671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4515" y="3273180"/>
            <a:ext cx="2547973" cy="1207494"/>
            <a:chOff x="453099" y="4453583"/>
            <a:chExt cx="3451223" cy="1642951"/>
          </a:xfrm>
        </p:grpSpPr>
        <p:sp>
          <p:nvSpPr>
            <p:cNvPr id="15" name="矩形 14"/>
            <p:cNvSpPr/>
            <p:nvPr/>
          </p:nvSpPr>
          <p:spPr>
            <a:xfrm>
              <a:off x="453099" y="4981560"/>
              <a:ext cx="3451223" cy="1114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140887" y="4453583"/>
              <a:ext cx="1763435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54669" y="2327967"/>
            <a:ext cx="2547974" cy="1207494"/>
            <a:chOff x="8201031" y="3167498"/>
            <a:chExt cx="3451224" cy="1642951"/>
          </a:xfrm>
        </p:grpSpPr>
        <p:sp>
          <p:nvSpPr>
            <p:cNvPr id="18" name="矩形 17"/>
            <p:cNvSpPr/>
            <p:nvPr/>
          </p:nvSpPr>
          <p:spPr>
            <a:xfrm>
              <a:off x="8201032" y="3695475"/>
              <a:ext cx="3451223" cy="1114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201031" y="3167498"/>
              <a:ext cx="2284025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01">
        <p14:prism/>
      </p:transition>
    </mc:Choice>
    <mc:Fallback xmlns="">
      <p:transition spd="slow" advTm="3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756147" y="2124788"/>
            <a:ext cx="3600399" cy="745159"/>
          </a:xfrm>
          <a:prstGeom prst="rect">
            <a:avLst/>
          </a:prstGeom>
          <a:noFill/>
          <a:ln>
            <a:noFill/>
          </a:ln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4860602" y="1280233"/>
            <a:ext cx="2808312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    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4860602" y="1800076"/>
            <a:ext cx="2808312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    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4860602" y="2376140"/>
            <a:ext cx="2808312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    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4860602" y="2880196"/>
            <a:ext cx="2808312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    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4860602" y="3440473"/>
            <a:ext cx="2808312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05.     Add title text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>
          <a:xfrm>
            <a:off x="5364658" y="2880196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5364658" y="2376140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5364658" y="1872084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5364658" y="1368028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/>
          </p:cNvCxnSpPr>
          <p:nvPr/>
        </p:nvCxnSpPr>
        <p:spPr>
          <a:xfrm>
            <a:off x="5364658" y="3456260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51">
        <p14:prism/>
      </p:transition>
    </mc:Choice>
    <mc:Fallback xmlns="">
      <p:transition spd="slow" advTm="6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7339" y="1589432"/>
            <a:ext cx="1566484" cy="2998064"/>
            <a:chOff x="700733" y="2162629"/>
            <a:chExt cx="2121799" cy="4079255"/>
          </a:xfrm>
        </p:grpSpPr>
        <p:grpSp>
          <p:nvGrpSpPr>
            <p:cNvPr id="3" name="组合 2"/>
            <p:cNvGrpSpPr/>
            <p:nvPr/>
          </p:nvGrpSpPr>
          <p:grpSpPr>
            <a:xfrm>
              <a:off x="864486" y="2162629"/>
              <a:ext cx="1669144" cy="1669144"/>
              <a:chOff x="1219200" y="2417640"/>
              <a:chExt cx="1088571" cy="108857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219200" y="2417640"/>
                <a:ext cx="1088571" cy="1088571"/>
              </a:xfrm>
              <a:prstGeom prst="ellipse">
                <a:avLst/>
              </a:prstGeom>
              <a:solidFill>
                <a:srgbClr val="6FD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502"/>
              <p:cNvSpPr>
                <a:spLocks noEditPoints="1"/>
              </p:cNvSpPr>
              <p:nvPr/>
            </p:nvSpPr>
            <p:spPr bwMode="auto">
              <a:xfrm>
                <a:off x="1522488" y="2743851"/>
                <a:ext cx="481993" cy="436148"/>
              </a:xfrm>
              <a:custGeom>
                <a:avLst/>
                <a:gdLst>
                  <a:gd name="T0" fmla="*/ 0 w 326"/>
                  <a:gd name="T1" fmla="*/ 296 h 296"/>
                  <a:gd name="T2" fmla="*/ 64 w 326"/>
                  <a:gd name="T3" fmla="*/ 296 h 296"/>
                  <a:gd name="T4" fmla="*/ 64 w 326"/>
                  <a:gd name="T5" fmla="*/ 109 h 296"/>
                  <a:gd name="T6" fmla="*/ 0 w 326"/>
                  <a:gd name="T7" fmla="*/ 109 h 296"/>
                  <a:gd name="T8" fmla="*/ 0 w 326"/>
                  <a:gd name="T9" fmla="*/ 296 h 296"/>
                  <a:gd name="T10" fmla="*/ 323 w 326"/>
                  <a:gd name="T11" fmla="*/ 172 h 296"/>
                  <a:gd name="T12" fmla="*/ 318 w 326"/>
                  <a:gd name="T13" fmla="*/ 158 h 296"/>
                  <a:gd name="T14" fmla="*/ 319 w 326"/>
                  <a:gd name="T15" fmla="*/ 148 h 296"/>
                  <a:gd name="T16" fmla="*/ 326 w 326"/>
                  <a:gd name="T17" fmla="*/ 130 h 296"/>
                  <a:gd name="T18" fmla="*/ 293 w 326"/>
                  <a:gd name="T19" fmla="*/ 106 h 296"/>
                  <a:gd name="T20" fmla="*/ 291 w 326"/>
                  <a:gd name="T21" fmla="*/ 106 h 296"/>
                  <a:gd name="T22" fmla="*/ 290 w 326"/>
                  <a:gd name="T23" fmla="*/ 106 h 296"/>
                  <a:gd name="T24" fmla="*/ 259 w 326"/>
                  <a:gd name="T25" fmla="*/ 94 h 296"/>
                  <a:gd name="T26" fmla="*/ 260 w 326"/>
                  <a:gd name="T27" fmla="*/ 65 h 296"/>
                  <a:gd name="T28" fmla="*/ 261 w 326"/>
                  <a:gd name="T29" fmla="*/ 13 h 296"/>
                  <a:gd name="T30" fmla="*/ 237 w 326"/>
                  <a:gd name="T31" fmla="*/ 0 h 296"/>
                  <a:gd name="T32" fmla="*/ 237 w 326"/>
                  <a:gd name="T33" fmla="*/ 0 h 296"/>
                  <a:gd name="T34" fmla="*/ 211 w 326"/>
                  <a:gd name="T35" fmla="*/ 41 h 296"/>
                  <a:gd name="T36" fmla="*/ 195 w 326"/>
                  <a:gd name="T37" fmla="*/ 72 h 296"/>
                  <a:gd name="T38" fmla="*/ 183 w 326"/>
                  <a:gd name="T39" fmla="*/ 83 h 296"/>
                  <a:gd name="T40" fmla="*/ 168 w 326"/>
                  <a:gd name="T41" fmla="*/ 96 h 296"/>
                  <a:gd name="T42" fmla="*/ 126 w 326"/>
                  <a:gd name="T43" fmla="*/ 117 h 296"/>
                  <a:gd name="T44" fmla="*/ 121 w 326"/>
                  <a:gd name="T45" fmla="*/ 117 h 296"/>
                  <a:gd name="T46" fmla="*/ 118 w 326"/>
                  <a:gd name="T47" fmla="*/ 117 h 296"/>
                  <a:gd name="T48" fmla="*/ 118 w 326"/>
                  <a:gd name="T49" fmla="*/ 109 h 296"/>
                  <a:gd name="T50" fmla="*/ 88 w 326"/>
                  <a:gd name="T51" fmla="*/ 109 h 296"/>
                  <a:gd name="T52" fmla="*/ 88 w 326"/>
                  <a:gd name="T53" fmla="*/ 296 h 296"/>
                  <a:gd name="T54" fmla="*/ 118 w 326"/>
                  <a:gd name="T55" fmla="*/ 296 h 296"/>
                  <a:gd name="T56" fmla="*/ 118 w 326"/>
                  <a:gd name="T57" fmla="*/ 271 h 296"/>
                  <a:gd name="T58" fmla="*/ 121 w 326"/>
                  <a:gd name="T59" fmla="*/ 271 h 296"/>
                  <a:gd name="T60" fmla="*/ 182 w 326"/>
                  <a:gd name="T61" fmla="*/ 272 h 296"/>
                  <a:gd name="T62" fmla="*/ 283 w 326"/>
                  <a:gd name="T63" fmla="*/ 268 h 296"/>
                  <a:gd name="T64" fmla="*/ 304 w 326"/>
                  <a:gd name="T65" fmla="*/ 256 h 296"/>
                  <a:gd name="T66" fmla="*/ 306 w 326"/>
                  <a:gd name="T67" fmla="*/ 238 h 296"/>
                  <a:gd name="T68" fmla="*/ 309 w 326"/>
                  <a:gd name="T69" fmla="*/ 231 h 296"/>
                  <a:gd name="T70" fmla="*/ 318 w 326"/>
                  <a:gd name="T71" fmla="*/ 213 h 296"/>
                  <a:gd name="T72" fmla="*/ 315 w 326"/>
                  <a:gd name="T73" fmla="*/ 199 h 296"/>
                  <a:gd name="T74" fmla="*/ 316 w 326"/>
                  <a:gd name="T75" fmla="*/ 190 h 296"/>
                  <a:gd name="T76" fmla="*/ 323 w 326"/>
                  <a:gd name="T77" fmla="*/ 17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6" h="296">
                    <a:moveTo>
                      <a:pt x="0" y="296"/>
                    </a:moveTo>
                    <a:cubicBezTo>
                      <a:pt x="64" y="296"/>
                      <a:pt x="64" y="296"/>
                      <a:pt x="64" y="296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0" y="109"/>
                      <a:pt x="0" y="109"/>
                      <a:pt x="0" y="109"/>
                    </a:cubicBezTo>
                    <a:lnTo>
                      <a:pt x="0" y="296"/>
                    </a:lnTo>
                    <a:close/>
                    <a:moveTo>
                      <a:pt x="323" y="172"/>
                    </a:moveTo>
                    <a:cubicBezTo>
                      <a:pt x="323" y="167"/>
                      <a:pt x="321" y="163"/>
                      <a:pt x="318" y="158"/>
                    </a:cubicBezTo>
                    <a:cubicBezTo>
                      <a:pt x="316" y="155"/>
                      <a:pt x="317" y="151"/>
                      <a:pt x="319" y="148"/>
                    </a:cubicBezTo>
                    <a:cubicBezTo>
                      <a:pt x="322" y="145"/>
                      <a:pt x="326" y="139"/>
                      <a:pt x="326" y="130"/>
                    </a:cubicBezTo>
                    <a:cubicBezTo>
                      <a:pt x="326" y="112"/>
                      <a:pt x="309" y="106"/>
                      <a:pt x="293" y="106"/>
                    </a:cubicBezTo>
                    <a:cubicBezTo>
                      <a:pt x="292" y="106"/>
                      <a:pt x="291" y="106"/>
                      <a:pt x="291" y="106"/>
                    </a:cubicBezTo>
                    <a:cubicBezTo>
                      <a:pt x="291" y="106"/>
                      <a:pt x="290" y="106"/>
                      <a:pt x="290" y="106"/>
                    </a:cubicBezTo>
                    <a:cubicBezTo>
                      <a:pt x="284" y="106"/>
                      <a:pt x="267" y="105"/>
                      <a:pt x="259" y="94"/>
                    </a:cubicBezTo>
                    <a:cubicBezTo>
                      <a:pt x="255" y="88"/>
                      <a:pt x="255" y="78"/>
                      <a:pt x="260" y="65"/>
                    </a:cubicBezTo>
                    <a:cubicBezTo>
                      <a:pt x="269" y="42"/>
                      <a:pt x="269" y="24"/>
                      <a:pt x="261" y="13"/>
                    </a:cubicBezTo>
                    <a:cubicBezTo>
                      <a:pt x="253" y="1"/>
                      <a:pt x="240" y="0"/>
                      <a:pt x="237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30" y="0"/>
                      <a:pt x="217" y="11"/>
                      <a:pt x="211" y="41"/>
                    </a:cubicBezTo>
                    <a:cubicBezTo>
                      <a:pt x="209" y="52"/>
                      <a:pt x="204" y="62"/>
                      <a:pt x="195" y="72"/>
                    </a:cubicBezTo>
                    <a:cubicBezTo>
                      <a:pt x="191" y="77"/>
                      <a:pt x="187" y="80"/>
                      <a:pt x="183" y="83"/>
                    </a:cubicBezTo>
                    <a:cubicBezTo>
                      <a:pt x="178" y="86"/>
                      <a:pt x="172" y="90"/>
                      <a:pt x="168" y="96"/>
                    </a:cubicBezTo>
                    <a:cubicBezTo>
                      <a:pt x="159" y="110"/>
                      <a:pt x="145" y="117"/>
                      <a:pt x="126" y="117"/>
                    </a:cubicBezTo>
                    <a:cubicBezTo>
                      <a:pt x="123" y="117"/>
                      <a:pt x="121" y="117"/>
                      <a:pt x="121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8" y="109"/>
                      <a:pt x="118" y="109"/>
                      <a:pt x="118" y="109"/>
                    </a:cubicBezTo>
                    <a:cubicBezTo>
                      <a:pt x="88" y="109"/>
                      <a:pt x="88" y="109"/>
                      <a:pt x="88" y="109"/>
                    </a:cubicBezTo>
                    <a:cubicBezTo>
                      <a:pt x="88" y="296"/>
                      <a:pt x="88" y="296"/>
                      <a:pt x="88" y="296"/>
                    </a:cubicBezTo>
                    <a:cubicBezTo>
                      <a:pt x="118" y="296"/>
                      <a:pt x="118" y="296"/>
                      <a:pt x="118" y="296"/>
                    </a:cubicBez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6" y="271"/>
                      <a:pt x="152" y="272"/>
                      <a:pt x="182" y="272"/>
                    </a:cubicBezTo>
                    <a:cubicBezTo>
                      <a:pt x="235" y="272"/>
                      <a:pt x="269" y="271"/>
                      <a:pt x="283" y="268"/>
                    </a:cubicBezTo>
                    <a:cubicBezTo>
                      <a:pt x="296" y="266"/>
                      <a:pt x="301" y="260"/>
                      <a:pt x="304" y="256"/>
                    </a:cubicBezTo>
                    <a:cubicBezTo>
                      <a:pt x="306" y="251"/>
                      <a:pt x="307" y="245"/>
                      <a:pt x="306" y="238"/>
                    </a:cubicBezTo>
                    <a:cubicBezTo>
                      <a:pt x="306" y="235"/>
                      <a:pt x="307" y="232"/>
                      <a:pt x="309" y="231"/>
                    </a:cubicBezTo>
                    <a:cubicBezTo>
                      <a:pt x="313" y="228"/>
                      <a:pt x="318" y="222"/>
                      <a:pt x="318" y="213"/>
                    </a:cubicBezTo>
                    <a:cubicBezTo>
                      <a:pt x="319" y="208"/>
                      <a:pt x="317" y="203"/>
                      <a:pt x="315" y="199"/>
                    </a:cubicBezTo>
                    <a:cubicBezTo>
                      <a:pt x="313" y="196"/>
                      <a:pt x="314" y="192"/>
                      <a:pt x="316" y="190"/>
                    </a:cubicBezTo>
                    <a:cubicBezTo>
                      <a:pt x="321" y="184"/>
                      <a:pt x="323" y="178"/>
                      <a:pt x="323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00733" y="4859943"/>
              <a:ext cx="2121799" cy="1381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25842" y="4331964"/>
              <a:ext cx="1471580" cy="430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96170" y="1589432"/>
            <a:ext cx="1566484" cy="2998064"/>
            <a:chOff x="3516504" y="2162629"/>
            <a:chExt cx="2121799" cy="4079255"/>
          </a:xfrm>
        </p:grpSpPr>
        <p:grpSp>
          <p:nvGrpSpPr>
            <p:cNvPr id="9" name="组合 8"/>
            <p:cNvGrpSpPr/>
            <p:nvPr/>
          </p:nvGrpSpPr>
          <p:grpSpPr>
            <a:xfrm>
              <a:off x="3791533" y="2162629"/>
              <a:ext cx="1669144" cy="1669144"/>
              <a:chOff x="4281714" y="2090058"/>
              <a:chExt cx="1088571" cy="108857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81714" y="2090058"/>
                <a:ext cx="1088571" cy="1088571"/>
              </a:xfrm>
              <a:prstGeom prst="ellipse">
                <a:avLst/>
              </a:prstGeom>
              <a:solidFill>
                <a:srgbClr val="03B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512"/>
              <p:cNvSpPr>
                <a:spLocks noEditPoints="1"/>
              </p:cNvSpPr>
              <p:nvPr/>
            </p:nvSpPr>
            <p:spPr bwMode="auto">
              <a:xfrm>
                <a:off x="4583820" y="2401478"/>
                <a:ext cx="484359" cy="465730"/>
              </a:xfrm>
              <a:custGeom>
                <a:avLst/>
                <a:gdLst>
                  <a:gd name="T0" fmla="*/ 261 w 327"/>
                  <a:gd name="T1" fmla="*/ 209 h 316"/>
                  <a:gd name="T2" fmla="*/ 261 w 327"/>
                  <a:gd name="T3" fmla="*/ 215 h 316"/>
                  <a:gd name="T4" fmla="*/ 254 w 327"/>
                  <a:gd name="T5" fmla="*/ 222 h 316"/>
                  <a:gd name="T6" fmla="*/ 208 w 327"/>
                  <a:gd name="T7" fmla="*/ 222 h 316"/>
                  <a:gd name="T8" fmla="*/ 201 w 327"/>
                  <a:gd name="T9" fmla="*/ 215 h 316"/>
                  <a:gd name="T10" fmla="*/ 201 w 327"/>
                  <a:gd name="T11" fmla="*/ 209 h 316"/>
                  <a:gd name="T12" fmla="*/ 118 w 327"/>
                  <a:gd name="T13" fmla="*/ 209 h 316"/>
                  <a:gd name="T14" fmla="*/ 118 w 327"/>
                  <a:gd name="T15" fmla="*/ 215 h 316"/>
                  <a:gd name="T16" fmla="*/ 111 w 327"/>
                  <a:gd name="T17" fmla="*/ 222 h 316"/>
                  <a:gd name="T18" fmla="*/ 64 w 327"/>
                  <a:gd name="T19" fmla="*/ 222 h 316"/>
                  <a:gd name="T20" fmla="*/ 57 w 327"/>
                  <a:gd name="T21" fmla="*/ 215 h 316"/>
                  <a:gd name="T22" fmla="*/ 57 w 327"/>
                  <a:gd name="T23" fmla="*/ 209 h 316"/>
                  <a:gd name="T24" fmla="*/ 39 w 327"/>
                  <a:gd name="T25" fmla="*/ 209 h 316"/>
                  <a:gd name="T26" fmla="*/ 0 w 327"/>
                  <a:gd name="T27" fmla="*/ 193 h 316"/>
                  <a:gd name="T28" fmla="*/ 0 w 327"/>
                  <a:gd name="T29" fmla="*/ 277 h 316"/>
                  <a:gd name="T30" fmla="*/ 39 w 327"/>
                  <a:gd name="T31" fmla="*/ 316 h 316"/>
                  <a:gd name="T32" fmla="*/ 289 w 327"/>
                  <a:gd name="T33" fmla="*/ 316 h 316"/>
                  <a:gd name="T34" fmla="*/ 327 w 327"/>
                  <a:gd name="T35" fmla="*/ 277 h 316"/>
                  <a:gd name="T36" fmla="*/ 327 w 327"/>
                  <a:gd name="T37" fmla="*/ 193 h 316"/>
                  <a:gd name="T38" fmla="*/ 289 w 327"/>
                  <a:gd name="T39" fmla="*/ 209 h 316"/>
                  <a:gd name="T40" fmla="*/ 261 w 327"/>
                  <a:gd name="T41" fmla="*/ 209 h 316"/>
                  <a:gd name="T42" fmla="*/ 289 w 327"/>
                  <a:gd name="T43" fmla="*/ 70 h 316"/>
                  <a:gd name="T44" fmla="*/ 246 w 327"/>
                  <a:gd name="T45" fmla="*/ 70 h 316"/>
                  <a:gd name="T46" fmla="*/ 246 w 327"/>
                  <a:gd name="T47" fmla="*/ 51 h 316"/>
                  <a:gd name="T48" fmla="*/ 196 w 327"/>
                  <a:gd name="T49" fmla="*/ 0 h 316"/>
                  <a:gd name="T50" fmla="*/ 132 w 327"/>
                  <a:gd name="T51" fmla="*/ 0 h 316"/>
                  <a:gd name="T52" fmla="*/ 81 w 327"/>
                  <a:gd name="T53" fmla="*/ 51 h 316"/>
                  <a:gd name="T54" fmla="*/ 81 w 327"/>
                  <a:gd name="T55" fmla="*/ 70 h 316"/>
                  <a:gd name="T56" fmla="*/ 39 w 327"/>
                  <a:gd name="T57" fmla="*/ 70 h 316"/>
                  <a:gd name="T58" fmla="*/ 0 w 327"/>
                  <a:gd name="T59" fmla="*/ 109 h 316"/>
                  <a:gd name="T60" fmla="*/ 0 w 327"/>
                  <a:gd name="T61" fmla="*/ 155 h 316"/>
                  <a:gd name="T62" fmla="*/ 39 w 327"/>
                  <a:gd name="T63" fmla="*/ 194 h 316"/>
                  <a:gd name="T64" fmla="*/ 57 w 327"/>
                  <a:gd name="T65" fmla="*/ 194 h 316"/>
                  <a:gd name="T66" fmla="*/ 57 w 327"/>
                  <a:gd name="T67" fmla="*/ 184 h 316"/>
                  <a:gd name="T68" fmla="*/ 64 w 327"/>
                  <a:gd name="T69" fmla="*/ 177 h 316"/>
                  <a:gd name="T70" fmla="*/ 111 w 327"/>
                  <a:gd name="T71" fmla="*/ 177 h 316"/>
                  <a:gd name="T72" fmla="*/ 118 w 327"/>
                  <a:gd name="T73" fmla="*/ 184 h 316"/>
                  <a:gd name="T74" fmla="*/ 118 w 327"/>
                  <a:gd name="T75" fmla="*/ 194 h 316"/>
                  <a:gd name="T76" fmla="*/ 201 w 327"/>
                  <a:gd name="T77" fmla="*/ 194 h 316"/>
                  <a:gd name="T78" fmla="*/ 201 w 327"/>
                  <a:gd name="T79" fmla="*/ 184 h 316"/>
                  <a:gd name="T80" fmla="*/ 208 w 327"/>
                  <a:gd name="T81" fmla="*/ 177 h 316"/>
                  <a:gd name="T82" fmla="*/ 254 w 327"/>
                  <a:gd name="T83" fmla="*/ 177 h 316"/>
                  <a:gd name="T84" fmla="*/ 261 w 327"/>
                  <a:gd name="T85" fmla="*/ 184 h 316"/>
                  <a:gd name="T86" fmla="*/ 261 w 327"/>
                  <a:gd name="T87" fmla="*/ 194 h 316"/>
                  <a:gd name="T88" fmla="*/ 289 w 327"/>
                  <a:gd name="T89" fmla="*/ 194 h 316"/>
                  <a:gd name="T90" fmla="*/ 327 w 327"/>
                  <a:gd name="T91" fmla="*/ 155 h 316"/>
                  <a:gd name="T92" fmla="*/ 327 w 327"/>
                  <a:gd name="T93" fmla="*/ 109 h 316"/>
                  <a:gd name="T94" fmla="*/ 289 w 327"/>
                  <a:gd name="T95" fmla="*/ 70 h 316"/>
                  <a:gd name="T96" fmla="*/ 220 w 327"/>
                  <a:gd name="T97" fmla="*/ 70 h 316"/>
                  <a:gd name="T98" fmla="*/ 108 w 327"/>
                  <a:gd name="T99" fmla="*/ 70 h 316"/>
                  <a:gd name="T100" fmla="*/ 108 w 327"/>
                  <a:gd name="T101" fmla="*/ 51 h 316"/>
                  <a:gd name="T102" fmla="*/ 132 w 327"/>
                  <a:gd name="T103" fmla="*/ 27 h 316"/>
                  <a:gd name="T104" fmla="*/ 196 w 327"/>
                  <a:gd name="T105" fmla="*/ 27 h 316"/>
                  <a:gd name="T106" fmla="*/ 220 w 327"/>
                  <a:gd name="T107" fmla="*/ 51 h 316"/>
                  <a:gd name="T108" fmla="*/ 220 w 327"/>
                  <a:gd name="T109" fmla="*/ 7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7" h="316">
                    <a:moveTo>
                      <a:pt x="261" y="209"/>
                    </a:moveTo>
                    <a:cubicBezTo>
                      <a:pt x="261" y="215"/>
                      <a:pt x="261" y="215"/>
                      <a:pt x="261" y="215"/>
                    </a:cubicBezTo>
                    <a:cubicBezTo>
                      <a:pt x="261" y="219"/>
                      <a:pt x="258" y="222"/>
                      <a:pt x="254" y="222"/>
                    </a:cubicBezTo>
                    <a:cubicBezTo>
                      <a:pt x="208" y="222"/>
                      <a:pt x="208" y="222"/>
                      <a:pt x="208" y="222"/>
                    </a:cubicBezTo>
                    <a:cubicBezTo>
                      <a:pt x="204" y="222"/>
                      <a:pt x="201" y="219"/>
                      <a:pt x="201" y="215"/>
                    </a:cubicBezTo>
                    <a:cubicBezTo>
                      <a:pt x="201" y="209"/>
                      <a:pt x="201" y="209"/>
                      <a:pt x="201" y="209"/>
                    </a:cubicBezTo>
                    <a:cubicBezTo>
                      <a:pt x="118" y="209"/>
                      <a:pt x="118" y="209"/>
                      <a:pt x="118" y="209"/>
                    </a:cubicBezTo>
                    <a:cubicBezTo>
                      <a:pt x="118" y="215"/>
                      <a:pt x="118" y="215"/>
                      <a:pt x="118" y="215"/>
                    </a:cubicBezTo>
                    <a:cubicBezTo>
                      <a:pt x="118" y="219"/>
                      <a:pt x="115" y="222"/>
                      <a:pt x="111" y="222"/>
                    </a:cubicBezTo>
                    <a:cubicBezTo>
                      <a:pt x="64" y="222"/>
                      <a:pt x="64" y="222"/>
                      <a:pt x="64" y="222"/>
                    </a:cubicBezTo>
                    <a:cubicBezTo>
                      <a:pt x="61" y="222"/>
                      <a:pt x="57" y="219"/>
                      <a:pt x="57" y="215"/>
                    </a:cubicBezTo>
                    <a:cubicBezTo>
                      <a:pt x="57" y="209"/>
                      <a:pt x="57" y="209"/>
                      <a:pt x="57" y="209"/>
                    </a:cubicBezTo>
                    <a:cubicBezTo>
                      <a:pt x="39" y="209"/>
                      <a:pt x="39" y="209"/>
                      <a:pt x="39" y="209"/>
                    </a:cubicBezTo>
                    <a:cubicBezTo>
                      <a:pt x="24" y="209"/>
                      <a:pt x="10" y="203"/>
                      <a:pt x="0" y="193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98"/>
                      <a:pt x="18" y="316"/>
                      <a:pt x="39" y="316"/>
                    </a:cubicBezTo>
                    <a:cubicBezTo>
                      <a:pt x="289" y="316"/>
                      <a:pt x="289" y="316"/>
                      <a:pt x="289" y="316"/>
                    </a:cubicBezTo>
                    <a:cubicBezTo>
                      <a:pt x="310" y="316"/>
                      <a:pt x="327" y="298"/>
                      <a:pt x="327" y="277"/>
                    </a:cubicBezTo>
                    <a:cubicBezTo>
                      <a:pt x="327" y="193"/>
                      <a:pt x="327" y="193"/>
                      <a:pt x="327" y="193"/>
                    </a:cubicBezTo>
                    <a:cubicBezTo>
                      <a:pt x="317" y="203"/>
                      <a:pt x="304" y="209"/>
                      <a:pt x="289" y="209"/>
                    </a:cubicBezTo>
                    <a:lnTo>
                      <a:pt x="261" y="209"/>
                    </a:lnTo>
                    <a:close/>
                    <a:moveTo>
                      <a:pt x="289" y="70"/>
                    </a:moveTo>
                    <a:cubicBezTo>
                      <a:pt x="246" y="70"/>
                      <a:pt x="246" y="70"/>
                      <a:pt x="246" y="70"/>
                    </a:cubicBezTo>
                    <a:cubicBezTo>
                      <a:pt x="246" y="51"/>
                      <a:pt x="246" y="51"/>
                      <a:pt x="246" y="51"/>
                    </a:cubicBezTo>
                    <a:cubicBezTo>
                      <a:pt x="246" y="23"/>
                      <a:pt x="224" y="0"/>
                      <a:pt x="196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04" y="0"/>
                      <a:pt x="81" y="23"/>
                      <a:pt x="81" y="51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18" y="70"/>
                      <a:pt x="0" y="88"/>
                      <a:pt x="0" y="109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7"/>
                      <a:pt x="18" y="194"/>
                      <a:pt x="39" y="194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7" y="180"/>
                      <a:pt x="61" y="177"/>
                      <a:pt x="64" y="17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15" y="177"/>
                      <a:pt x="118" y="180"/>
                      <a:pt x="118" y="184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201" y="194"/>
                      <a:pt x="201" y="194"/>
                      <a:pt x="201" y="194"/>
                    </a:cubicBezTo>
                    <a:cubicBezTo>
                      <a:pt x="201" y="184"/>
                      <a:pt x="201" y="184"/>
                      <a:pt x="201" y="184"/>
                    </a:cubicBezTo>
                    <a:cubicBezTo>
                      <a:pt x="201" y="180"/>
                      <a:pt x="204" y="177"/>
                      <a:pt x="208" y="177"/>
                    </a:cubicBezTo>
                    <a:cubicBezTo>
                      <a:pt x="254" y="177"/>
                      <a:pt x="254" y="177"/>
                      <a:pt x="254" y="177"/>
                    </a:cubicBezTo>
                    <a:cubicBezTo>
                      <a:pt x="258" y="177"/>
                      <a:pt x="261" y="180"/>
                      <a:pt x="261" y="184"/>
                    </a:cubicBezTo>
                    <a:cubicBezTo>
                      <a:pt x="261" y="194"/>
                      <a:pt x="261" y="194"/>
                      <a:pt x="261" y="194"/>
                    </a:cubicBezTo>
                    <a:cubicBezTo>
                      <a:pt x="289" y="194"/>
                      <a:pt x="289" y="194"/>
                      <a:pt x="289" y="194"/>
                    </a:cubicBezTo>
                    <a:cubicBezTo>
                      <a:pt x="310" y="194"/>
                      <a:pt x="327" y="177"/>
                      <a:pt x="327" y="155"/>
                    </a:cubicBezTo>
                    <a:cubicBezTo>
                      <a:pt x="327" y="109"/>
                      <a:pt x="327" y="109"/>
                      <a:pt x="327" y="109"/>
                    </a:cubicBezTo>
                    <a:cubicBezTo>
                      <a:pt x="327" y="88"/>
                      <a:pt x="310" y="70"/>
                      <a:pt x="289" y="70"/>
                    </a:cubicBezTo>
                    <a:close/>
                    <a:moveTo>
                      <a:pt x="220" y="70"/>
                    </a:moveTo>
                    <a:cubicBezTo>
                      <a:pt x="108" y="70"/>
                      <a:pt x="108" y="70"/>
                      <a:pt x="108" y="70"/>
                    </a:cubicBezTo>
                    <a:cubicBezTo>
                      <a:pt x="108" y="51"/>
                      <a:pt x="108" y="51"/>
                      <a:pt x="108" y="51"/>
                    </a:cubicBezTo>
                    <a:cubicBezTo>
                      <a:pt x="108" y="38"/>
                      <a:pt x="118" y="27"/>
                      <a:pt x="132" y="27"/>
                    </a:cubicBezTo>
                    <a:cubicBezTo>
                      <a:pt x="196" y="27"/>
                      <a:pt x="196" y="27"/>
                      <a:pt x="196" y="27"/>
                    </a:cubicBezTo>
                    <a:cubicBezTo>
                      <a:pt x="209" y="27"/>
                      <a:pt x="220" y="38"/>
                      <a:pt x="220" y="51"/>
                    </a:cubicBezTo>
                    <a:lnTo>
                      <a:pt x="220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516504" y="4859943"/>
              <a:ext cx="2121799" cy="1381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841613" y="4331964"/>
              <a:ext cx="1471580" cy="430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75000" y="1589432"/>
            <a:ext cx="1566484" cy="2998064"/>
            <a:chOff x="6332275" y="2162629"/>
            <a:chExt cx="2121799" cy="4079255"/>
          </a:xfrm>
        </p:grpSpPr>
        <p:grpSp>
          <p:nvGrpSpPr>
            <p:cNvPr id="15" name="组合 14"/>
            <p:cNvGrpSpPr/>
            <p:nvPr/>
          </p:nvGrpSpPr>
          <p:grpSpPr>
            <a:xfrm>
              <a:off x="6718580" y="2162629"/>
              <a:ext cx="1669144" cy="1669144"/>
              <a:chOff x="7097485" y="4361543"/>
              <a:chExt cx="1088571" cy="108857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7097485" y="4361543"/>
                <a:ext cx="1088571" cy="1088571"/>
              </a:xfrm>
              <a:prstGeom prst="ellipse">
                <a:avLst/>
              </a:prstGeom>
              <a:solidFill>
                <a:srgbClr val="6FD8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497"/>
              <p:cNvSpPr>
                <a:spLocks noEditPoints="1"/>
              </p:cNvSpPr>
              <p:nvPr/>
            </p:nvSpPr>
            <p:spPr bwMode="auto">
              <a:xfrm>
                <a:off x="7401084" y="4712226"/>
                <a:ext cx="481373" cy="387205"/>
              </a:xfrm>
              <a:custGeom>
                <a:avLst/>
                <a:gdLst>
                  <a:gd name="T0" fmla="*/ 163 w 326"/>
                  <a:gd name="T1" fmla="*/ 0 h 263"/>
                  <a:gd name="T2" fmla="*/ 0 w 326"/>
                  <a:gd name="T3" fmla="*/ 126 h 263"/>
                  <a:gd name="T4" fmla="*/ 40 w 326"/>
                  <a:gd name="T5" fmla="*/ 208 h 263"/>
                  <a:gd name="T6" fmla="*/ 24 w 326"/>
                  <a:gd name="T7" fmla="*/ 247 h 263"/>
                  <a:gd name="T8" fmla="*/ 26 w 326"/>
                  <a:gd name="T9" fmla="*/ 260 h 263"/>
                  <a:gd name="T10" fmla="*/ 35 w 326"/>
                  <a:gd name="T11" fmla="*/ 263 h 263"/>
                  <a:gd name="T12" fmla="*/ 40 w 326"/>
                  <a:gd name="T13" fmla="*/ 262 h 263"/>
                  <a:gd name="T14" fmla="*/ 90 w 326"/>
                  <a:gd name="T15" fmla="*/ 238 h 263"/>
                  <a:gd name="T16" fmla="*/ 163 w 326"/>
                  <a:gd name="T17" fmla="*/ 251 h 263"/>
                  <a:gd name="T18" fmla="*/ 326 w 326"/>
                  <a:gd name="T19" fmla="*/ 126 h 263"/>
                  <a:gd name="T20" fmla="*/ 163 w 326"/>
                  <a:gd name="T21" fmla="*/ 0 h 263"/>
                  <a:gd name="T22" fmla="*/ 93 w 326"/>
                  <a:gd name="T23" fmla="*/ 150 h 263"/>
                  <a:gd name="T24" fmla="*/ 75 w 326"/>
                  <a:gd name="T25" fmla="*/ 132 h 263"/>
                  <a:gd name="T26" fmla="*/ 93 w 326"/>
                  <a:gd name="T27" fmla="*/ 114 h 263"/>
                  <a:gd name="T28" fmla="*/ 111 w 326"/>
                  <a:gd name="T29" fmla="*/ 132 h 263"/>
                  <a:gd name="T30" fmla="*/ 93 w 326"/>
                  <a:gd name="T31" fmla="*/ 150 h 263"/>
                  <a:gd name="T32" fmla="*/ 164 w 326"/>
                  <a:gd name="T33" fmla="*/ 150 h 263"/>
                  <a:gd name="T34" fmla="*/ 146 w 326"/>
                  <a:gd name="T35" fmla="*/ 132 h 263"/>
                  <a:gd name="T36" fmla="*/ 164 w 326"/>
                  <a:gd name="T37" fmla="*/ 114 h 263"/>
                  <a:gd name="T38" fmla="*/ 182 w 326"/>
                  <a:gd name="T39" fmla="*/ 132 h 263"/>
                  <a:gd name="T40" fmla="*/ 164 w 326"/>
                  <a:gd name="T41" fmla="*/ 150 h 263"/>
                  <a:gd name="T42" fmla="*/ 235 w 326"/>
                  <a:gd name="T43" fmla="*/ 150 h 263"/>
                  <a:gd name="T44" fmla="*/ 217 w 326"/>
                  <a:gd name="T45" fmla="*/ 132 h 263"/>
                  <a:gd name="T46" fmla="*/ 235 w 326"/>
                  <a:gd name="T47" fmla="*/ 114 h 263"/>
                  <a:gd name="T48" fmla="*/ 254 w 326"/>
                  <a:gd name="T49" fmla="*/ 132 h 263"/>
                  <a:gd name="T50" fmla="*/ 235 w 326"/>
                  <a:gd name="T5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6" h="263">
                    <a:moveTo>
                      <a:pt x="163" y="0"/>
                    </a:moveTo>
                    <a:cubicBezTo>
                      <a:pt x="73" y="0"/>
                      <a:pt x="0" y="56"/>
                      <a:pt x="0" y="126"/>
                    </a:cubicBezTo>
                    <a:cubicBezTo>
                      <a:pt x="0" y="156"/>
                      <a:pt x="14" y="185"/>
                      <a:pt x="40" y="208"/>
                    </a:cubicBezTo>
                    <a:cubicBezTo>
                      <a:pt x="24" y="247"/>
                      <a:pt x="24" y="247"/>
                      <a:pt x="24" y="247"/>
                    </a:cubicBezTo>
                    <a:cubicBezTo>
                      <a:pt x="22" y="251"/>
                      <a:pt x="23" y="257"/>
                      <a:pt x="26" y="260"/>
                    </a:cubicBezTo>
                    <a:cubicBezTo>
                      <a:pt x="28" y="262"/>
                      <a:pt x="31" y="263"/>
                      <a:pt x="35" y="263"/>
                    </a:cubicBezTo>
                    <a:cubicBezTo>
                      <a:pt x="36" y="263"/>
                      <a:pt x="38" y="263"/>
                      <a:pt x="40" y="262"/>
                    </a:cubicBezTo>
                    <a:cubicBezTo>
                      <a:pt x="90" y="238"/>
                      <a:pt x="90" y="238"/>
                      <a:pt x="90" y="238"/>
                    </a:cubicBezTo>
                    <a:cubicBezTo>
                      <a:pt x="113" y="246"/>
                      <a:pt x="138" y="251"/>
                      <a:pt x="163" y="251"/>
                    </a:cubicBezTo>
                    <a:cubicBezTo>
                      <a:pt x="253" y="251"/>
                      <a:pt x="326" y="195"/>
                      <a:pt x="326" y="126"/>
                    </a:cubicBezTo>
                    <a:cubicBezTo>
                      <a:pt x="326" y="56"/>
                      <a:pt x="253" y="0"/>
                      <a:pt x="163" y="0"/>
                    </a:cubicBezTo>
                    <a:close/>
                    <a:moveTo>
                      <a:pt x="93" y="150"/>
                    </a:moveTo>
                    <a:cubicBezTo>
                      <a:pt x="83" y="150"/>
                      <a:pt x="75" y="142"/>
                      <a:pt x="75" y="132"/>
                    </a:cubicBezTo>
                    <a:cubicBezTo>
                      <a:pt x="75" y="122"/>
                      <a:pt x="83" y="114"/>
                      <a:pt x="93" y="114"/>
                    </a:cubicBezTo>
                    <a:cubicBezTo>
                      <a:pt x="103" y="114"/>
                      <a:pt x="111" y="122"/>
                      <a:pt x="111" y="132"/>
                    </a:cubicBezTo>
                    <a:cubicBezTo>
                      <a:pt x="111" y="142"/>
                      <a:pt x="103" y="150"/>
                      <a:pt x="93" y="150"/>
                    </a:cubicBezTo>
                    <a:close/>
                    <a:moveTo>
                      <a:pt x="164" y="150"/>
                    </a:moveTo>
                    <a:cubicBezTo>
                      <a:pt x="154" y="150"/>
                      <a:pt x="146" y="142"/>
                      <a:pt x="146" y="132"/>
                    </a:cubicBezTo>
                    <a:cubicBezTo>
                      <a:pt x="146" y="122"/>
                      <a:pt x="154" y="114"/>
                      <a:pt x="164" y="114"/>
                    </a:cubicBezTo>
                    <a:cubicBezTo>
                      <a:pt x="174" y="114"/>
                      <a:pt x="182" y="122"/>
                      <a:pt x="182" y="132"/>
                    </a:cubicBezTo>
                    <a:cubicBezTo>
                      <a:pt x="182" y="142"/>
                      <a:pt x="174" y="150"/>
                      <a:pt x="164" y="150"/>
                    </a:cubicBezTo>
                    <a:close/>
                    <a:moveTo>
                      <a:pt x="235" y="150"/>
                    </a:moveTo>
                    <a:cubicBezTo>
                      <a:pt x="225" y="150"/>
                      <a:pt x="217" y="142"/>
                      <a:pt x="217" y="132"/>
                    </a:cubicBezTo>
                    <a:cubicBezTo>
                      <a:pt x="217" y="122"/>
                      <a:pt x="225" y="114"/>
                      <a:pt x="235" y="114"/>
                    </a:cubicBezTo>
                    <a:cubicBezTo>
                      <a:pt x="245" y="114"/>
                      <a:pt x="254" y="122"/>
                      <a:pt x="254" y="132"/>
                    </a:cubicBezTo>
                    <a:cubicBezTo>
                      <a:pt x="254" y="142"/>
                      <a:pt x="245" y="150"/>
                      <a:pt x="235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332275" y="4859943"/>
              <a:ext cx="2121799" cy="1381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657384" y="4331964"/>
              <a:ext cx="1471580" cy="430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93853" y="1589432"/>
            <a:ext cx="1566484" cy="2998064"/>
            <a:chOff x="9473155" y="2162629"/>
            <a:chExt cx="2121799" cy="4079255"/>
          </a:xfrm>
        </p:grpSpPr>
        <p:grpSp>
          <p:nvGrpSpPr>
            <p:cNvPr id="21" name="组合 20"/>
            <p:cNvGrpSpPr/>
            <p:nvPr/>
          </p:nvGrpSpPr>
          <p:grpSpPr>
            <a:xfrm>
              <a:off x="9645628" y="2162629"/>
              <a:ext cx="1669144" cy="1669144"/>
              <a:chOff x="10000342" y="2641600"/>
              <a:chExt cx="1088571" cy="108857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0000342" y="2641600"/>
                <a:ext cx="1088571" cy="1088571"/>
              </a:xfrm>
              <a:prstGeom prst="ellipse">
                <a:avLst/>
              </a:prstGeom>
              <a:solidFill>
                <a:srgbClr val="03B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507"/>
              <p:cNvSpPr>
                <a:spLocks noEditPoints="1"/>
              </p:cNvSpPr>
              <p:nvPr/>
            </p:nvSpPr>
            <p:spPr bwMode="auto">
              <a:xfrm>
                <a:off x="10299914" y="2961926"/>
                <a:ext cx="489427" cy="447919"/>
              </a:xfrm>
              <a:custGeom>
                <a:avLst/>
                <a:gdLst>
                  <a:gd name="T0" fmla="*/ 186 w 331"/>
                  <a:gd name="T1" fmla="*/ 64 h 304"/>
                  <a:gd name="T2" fmla="*/ 197 w 331"/>
                  <a:gd name="T3" fmla="*/ 52 h 304"/>
                  <a:gd name="T4" fmla="*/ 197 w 331"/>
                  <a:gd name="T5" fmla="*/ 11 h 304"/>
                  <a:gd name="T6" fmla="*/ 186 w 331"/>
                  <a:gd name="T7" fmla="*/ 0 h 304"/>
                  <a:gd name="T8" fmla="*/ 174 w 331"/>
                  <a:gd name="T9" fmla="*/ 11 h 304"/>
                  <a:gd name="T10" fmla="*/ 174 w 331"/>
                  <a:gd name="T11" fmla="*/ 52 h 304"/>
                  <a:gd name="T12" fmla="*/ 186 w 331"/>
                  <a:gd name="T13" fmla="*/ 64 h 304"/>
                  <a:gd name="T14" fmla="*/ 122 w 331"/>
                  <a:gd name="T15" fmla="*/ 64 h 304"/>
                  <a:gd name="T16" fmla="*/ 134 w 331"/>
                  <a:gd name="T17" fmla="*/ 52 h 304"/>
                  <a:gd name="T18" fmla="*/ 134 w 331"/>
                  <a:gd name="T19" fmla="*/ 11 h 304"/>
                  <a:gd name="T20" fmla="*/ 122 w 331"/>
                  <a:gd name="T21" fmla="*/ 0 h 304"/>
                  <a:gd name="T22" fmla="*/ 110 w 331"/>
                  <a:gd name="T23" fmla="*/ 11 h 304"/>
                  <a:gd name="T24" fmla="*/ 110 w 331"/>
                  <a:gd name="T25" fmla="*/ 52 h 304"/>
                  <a:gd name="T26" fmla="*/ 122 w 331"/>
                  <a:gd name="T27" fmla="*/ 64 h 304"/>
                  <a:gd name="T28" fmla="*/ 312 w 331"/>
                  <a:gd name="T29" fmla="*/ 117 h 304"/>
                  <a:gd name="T30" fmla="*/ 243 w 331"/>
                  <a:gd name="T31" fmla="*/ 108 h 304"/>
                  <a:gd name="T32" fmla="*/ 243 w 331"/>
                  <a:gd name="T33" fmla="*/ 89 h 304"/>
                  <a:gd name="T34" fmla="*/ 240 w 331"/>
                  <a:gd name="T35" fmla="*/ 82 h 304"/>
                  <a:gd name="T36" fmla="*/ 233 w 331"/>
                  <a:gd name="T37" fmla="*/ 79 h 304"/>
                  <a:gd name="T38" fmla="*/ 10 w 331"/>
                  <a:gd name="T39" fmla="*/ 79 h 304"/>
                  <a:gd name="T40" fmla="*/ 3 w 331"/>
                  <a:gd name="T41" fmla="*/ 82 h 304"/>
                  <a:gd name="T42" fmla="*/ 0 w 331"/>
                  <a:gd name="T43" fmla="*/ 89 h 304"/>
                  <a:gd name="T44" fmla="*/ 0 w 331"/>
                  <a:gd name="T45" fmla="*/ 144 h 304"/>
                  <a:gd name="T46" fmla="*/ 54 w 331"/>
                  <a:gd name="T47" fmla="*/ 302 h 304"/>
                  <a:gd name="T48" fmla="*/ 60 w 331"/>
                  <a:gd name="T49" fmla="*/ 304 h 304"/>
                  <a:gd name="T50" fmla="*/ 183 w 331"/>
                  <a:gd name="T51" fmla="*/ 304 h 304"/>
                  <a:gd name="T52" fmla="*/ 189 w 331"/>
                  <a:gd name="T53" fmla="*/ 302 h 304"/>
                  <a:gd name="T54" fmla="*/ 218 w 331"/>
                  <a:gd name="T55" fmla="*/ 254 h 304"/>
                  <a:gd name="T56" fmla="*/ 322 w 331"/>
                  <a:gd name="T57" fmla="*/ 185 h 304"/>
                  <a:gd name="T58" fmla="*/ 312 w 331"/>
                  <a:gd name="T59" fmla="*/ 117 h 304"/>
                  <a:gd name="T60" fmla="*/ 294 w 331"/>
                  <a:gd name="T61" fmla="*/ 175 h 304"/>
                  <a:gd name="T62" fmla="*/ 231 w 331"/>
                  <a:gd name="T63" fmla="*/ 221 h 304"/>
                  <a:gd name="T64" fmla="*/ 243 w 331"/>
                  <a:gd name="T65" fmla="*/ 151 h 304"/>
                  <a:gd name="T66" fmla="*/ 259 w 331"/>
                  <a:gd name="T67" fmla="*/ 134 h 304"/>
                  <a:gd name="T68" fmla="*/ 290 w 331"/>
                  <a:gd name="T69" fmla="*/ 138 h 304"/>
                  <a:gd name="T70" fmla="*/ 294 w 331"/>
                  <a:gd name="T71" fmla="*/ 175 h 304"/>
                  <a:gd name="T72" fmla="*/ 58 w 331"/>
                  <a:gd name="T73" fmla="*/ 64 h 304"/>
                  <a:gd name="T74" fmla="*/ 70 w 331"/>
                  <a:gd name="T75" fmla="*/ 52 h 304"/>
                  <a:gd name="T76" fmla="*/ 70 w 331"/>
                  <a:gd name="T77" fmla="*/ 11 h 304"/>
                  <a:gd name="T78" fmla="*/ 58 w 331"/>
                  <a:gd name="T79" fmla="*/ 0 h 304"/>
                  <a:gd name="T80" fmla="*/ 46 w 331"/>
                  <a:gd name="T81" fmla="*/ 11 h 304"/>
                  <a:gd name="T82" fmla="*/ 46 w 331"/>
                  <a:gd name="T83" fmla="*/ 52 h 304"/>
                  <a:gd name="T84" fmla="*/ 58 w 331"/>
                  <a:gd name="T85" fmla="*/ 6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1" h="304">
                    <a:moveTo>
                      <a:pt x="186" y="64"/>
                    </a:moveTo>
                    <a:cubicBezTo>
                      <a:pt x="192" y="64"/>
                      <a:pt x="197" y="59"/>
                      <a:pt x="197" y="52"/>
                    </a:cubicBezTo>
                    <a:cubicBezTo>
                      <a:pt x="197" y="11"/>
                      <a:pt x="197" y="11"/>
                      <a:pt x="197" y="11"/>
                    </a:cubicBezTo>
                    <a:cubicBezTo>
                      <a:pt x="197" y="5"/>
                      <a:pt x="192" y="0"/>
                      <a:pt x="186" y="0"/>
                    </a:cubicBezTo>
                    <a:cubicBezTo>
                      <a:pt x="179" y="0"/>
                      <a:pt x="174" y="5"/>
                      <a:pt x="174" y="11"/>
                    </a:cubicBezTo>
                    <a:cubicBezTo>
                      <a:pt x="174" y="52"/>
                      <a:pt x="174" y="52"/>
                      <a:pt x="174" y="52"/>
                    </a:cubicBezTo>
                    <a:cubicBezTo>
                      <a:pt x="174" y="59"/>
                      <a:pt x="179" y="64"/>
                      <a:pt x="186" y="64"/>
                    </a:cubicBezTo>
                    <a:close/>
                    <a:moveTo>
                      <a:pt x="122" y="64"/>
                    </a:moveTo>
                    <a:cubicBezTo>
                      <a:pt x="128" y="64"/>
                      <a:pt x="134" y="59"/>
                      <a:pt x="134" y="5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8" y="0"/>
                      <a:pt x="122" y="0"/>
                    </a:cubicBezTo>
                    <a:cubicBezTo>
                      <a:pt x="115" y="0"/>
                      <a:pt x="110" y="5"/>
                      <a:pt x="110" y="11"/>
                    </a:cubicBezTo>
                    <a:cubicBezTo>
                      <a:pt x="110" y="52"/>
                      <a:pt x="110" y="52"/>
                      <a:pt x="110" y="52"/>
                    </a:cubicBezTo>
                    <a:cubicBezTo>
                      <a:pt x="110" y="59"/>
                      <a:pt x="115" y="64"/>
                      <a:pt x="122" y="64"/>
                    </a:cubicBezTo>
                    <a:close/>
                    <a:moveTo>
                      <a:pt x="312" y="117"/>
                    </a:moveTo>
                    <a:cubicBezTo>
                      <a:pt x="300" y="104"/>
                      <a:pt x="279" y="93"/>
                      <a:pt x="243" y="108"/>
                    </a:cubicBezTo>
                    <a:cubicBezTo>
                      <a:pt x="243" y="89"/>
                      <a:pt x="243" y="89"/>
                      <a:pt x="243" y="89"/>
                    </a:cubicBezTo>
                    <a:cubicBezTo>
                      <a:pt x="243" y="87"/>
                      <a:pt x="242" y="84"/>
                      <a:pt x="240" y="82"/>
                    </a:cubicBezTo>
                    <a:cubicBezTo>
                      <a:pt x="239" y="80"/>
                      <a:pt x="236" y="79"/>
                      <a:pt x="233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8" y="79"/>
                      <a:pt x="5" y="80"/>
                      <a:pt x="3" y="82"/>
                    </a:cubicBezTo>
                    <a:cubicBezTo>
                      <a:pt x="1" y="84"/>
                      <a:pt x="0" y="87"/>
                      <a:pt x="0" y="89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234"/>
                      <a:pt x="50" y="299"/>
                      <a:pt x="54" y="302"/>
                    </a:cubicBezTo>
                    <a:cubicBezTo>
                      <a:pt x="56" y="303"/>
                      <a:pt x="58" y="304"/>
                      <a:pt x="60" y="304"/>
                    </a:cubicBezTo>
                    <a:cubicBezTo>
                      <a:pt x="183" y="304"/>
                      <a:pt x="183" y="304"/>
                      <a:pt x="183" y="304"/>
                    </a:cubicBezTo>
                    <a:cubicBezTo>
                      <a:pt x="185" y="304"/>
                      <a:pt x="188" y="303"/>
                      <a:pt x="189" y="302"/>
                    </a:cubicBezTo>
                    <a:cubicBezTo>
                      <a:pt x="191" y="300"/>
                      <a:pt x="205" y="282"/>
                      <a:pt x="218" y="254"/>
                    </a:cubicBezTo>
                    <a:cubicBezTo>
                      <a:pt x="292" y="246"/>
                      <a:pt x="315" y="203"/>
                      <a:pt x="322" y="185"/>
                    </a:cubicBezTo>
                    <a:cubicBezTo>
                      <a:pt x="331" y="160"/>
                      <a:pt x="328" y="133"/>
                      <a:pt x="312" y="117"/>
                    </a:cubicBezTo>
                    <a:close/>
                    <a:moveTo>
                      <a:pt x="294" y="175"/>
                    </a:moveTo>
                    <a:cubicBezTo>
                      <a:pt x="290" y="186"/>
                      <a:pt x="275" y="212"/>
                      <a:pt x="231" y="221"/>
                    </a:cubicBezTo>
                    <a:cubicBezTo>
                      <a:pt x="237" y="200"/>
                      <a:pt x="242" y="176"/>
                      <a:pt x="243" y="151"/>
                    </a:cubicBezTo>
                    <a:cubicBezTo>
                      <a:pt x="251" y="149"/>
                      <a:pt x="258" y="142"/>
                      <a:pt x="259" y="134"/>
                    </a:cubicBezTo>
                    <a:cubicBezTo>
                      <a:pt x="273" y="129"/>
                      <a:pt x="283" y="130"/>
                      <a:pt x="290" y="138"/>
                    </a:cubicBezTo>
                    <a:cubicBezTo>
                      <a:pt x="296" y="144"/>
                      <a:pt x="300" y="158"/>
                      <a:pt x="294" y="175"/>
                    </a:cubicBezTo>
                    <a:close/>
                    <a:moveTo>
                      <a:pt x="58" y="64"/>
                    </a:moveTo>
                    <a:cubicBezTo>
                      <a:pt x="65" y="64"/>
                      <a:pt x="70" y="59"/>
                      <a:pt x="70" y="52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5"/>
                      <a:pt x="65" y="0"/>
                      <a:pt x="58" y="0"/>
                    </a:cubicBezTo>
                    <a:cubicBezTo>
                      <a:pt x="52" y="0"/>
                      <a:pt x="46" y="5"/>
                      <a:pt x="46" y="1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9"/>
                      <a:pt x="52" y="64"/>
                      <a:pt x="58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9473155" y="4859943"/>
              <a:ext cx="2121799" cy="1381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798264" y="4331964"/>
              <a:ext cx="1471580" cy="430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47">
        <p14:gallery dir="l"/>
      </p:transition>
    </mc:Choice>
    <mc:Fallback xmlns="">
      <p:transition spd="slow" advTm="43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1149" y="1259956"/>
            <a:ext cx="3480410" cy="2611323"/>
          </a:xfrm>
          <a:prstGeom prst="rect">
            <a:avLst/>
          </a:prstGeom>
          <a:noFill/>
          <a:ln w="25400">
            <a:solidFill>
              <a:srgbClr val="6FD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763" tIns="35382" rIns="70763" bIns="353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8329" r="1914" b="6951"/>
          <a:stretch/>
        </p:blipFill>
        <p:spPr>
          <a:xfrm>
            <a:off x="719626" y="1355519"/>
            <a:ext cx="3290008" cy="2407008"/>
          </a:xfrm>
          <a:prstGeom prst="rect">
            <a:avLst/>
          </a:prstGeom>
          <a:ln>
            <a:solidFill>
              <a:srgbClr val="6FD8FD"/>
            </a:solidFill>
          </a:ln>
          <a:effectLst/>
        </p:spPr>
      </p:pic>
      <p:sp>
        <p:nvSpPr>
          <p:cNvPr id="4" name="矩形 3"/>
          <p:cNvSpPr/>
          <p:nvPr/>
        </p:nvSpPr>
        <p:spPr>
          <a:xfrm flipH="1">
            <a:off x="4746273" y="1259956"/>
            <a:ext cx="3176178" cy="577169"/>
          </a:xfrm>
          <a:prstGeom prst="rect">
            <a:avLst/>
          </a:prstGeom>
          <a:effectLst/>
        </p:spPr>
        <p:txBody>
          <a:bodyPr wrap="square" lIns="119784" tIns="59892" rIns="119784" bIns="5989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" name="矩形 4"/>
          <p:cNvSpPr/>
          <p:nvPr/>
        </p:nvSpPr>
        <p:spPr>
          <a:xfrm flipH="1">
            <a:off x="4746273" y="2936341"/>
            <a:ext cx="3176178" cy="577169"/>
          </a:xfrm>
          <a:prstGeom prst="rect">
            <a:avLst/>
          </a:prstGeom>
          <a:effectLst/>
        </p:spPr>
        <p:txBody>
          <a:bodyPr wrap="square" lIns="119784" tIns="59892" rIns="119784" bIns="5989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" name="矩形 5"/>
          <p:cNvSpPr/>
          <p:nvPr/>
        </p:nvSpPr>
        <p:spPr>
          <a:xfrm>
            <a:off x="4875610" y="2559022"/>
            <a:ext cx="2878485" cy="44802"/>
          </a:xfrm>
          <a:prstGeom prst="rect">
            <a:avLst/>
          </a:prstGeom>
          <a:solidFill>
            <a:srgbClr val="6FD8FD"/>
          </a:solidFill>
          <a:ln>
            <a:solidFill>
              <a:srgbClr val="6FD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274">
        <p14:switch dir="r"/>
      </p:transition>
    </mc:Choice>
    <mc:Fallback xmlns="">
      <p:transition spd="slow" advTm="3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12493" y="2232124"/>
            <a:ext cx="5688632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05. Add title text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109">
        <p14:vortex dir="r"/>
      </p:transition>
    </mc:Choice>
    <mc:Fallback xmlns="">
      <p:transition spd="slow" advTm="3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6"/>
          <p:cNvSpPr>
            <a:spLocks noChangeArrowheads="1"/>
          </p:cNvSpPr>
          <p:nvPr/>
        </p:nvSpPr>
        <p:spPr bwMode="auto">
          <a:xfrm>
            <a:off x="943477" y="1613601"/>
            <a:ext cx="1392362" cy="633539"/>
          </a:xfrm>
          <a:custGeom>
            <a:avLst/>
            <a:gdLst>
              <a:gd name="T0" fmla="*/ 143530 w 1825854"/>
              <a:gd name="T1" fmla="*/ 0 h 833717"/>
              <a:gd name="T2" fmla="*/ 1885950 w 1825854"/>
              <a:gd name="T3" fmla="*/ 0 h 833717"/>
              <a:gd name="T4" fmla="*/ 1885950 w 1825854"/>
              <a:gd name="T5" fmla="*/ 862012 h 833717"/>
              <a:gd name="T6" fmla="*/ 143530 w 1825854"/>
              <a:gd name="T7" fmla="*/ 862012 h 833717"/>
              <a:gd name="T8" fmla="*/ 0 w 1825854"/>
              <a:gd name="T9" fmla="*/ 718340 h 833717"/>
              <a:gd name="T10" fmla="*/ 0 w 1825854"/>
              <a:gd name="T11" fmla="*/ 143672 h 833717"/>
              <a:gd name="T12" fmla="*/ 143530 w 1825854"/>
              <a:gd name="T13" fmla="*/ 0 h 833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5854"/>
              <a:gd name="T22" fmla="*/ 0 h 833717"/>
              <a:gd name="T23" fmla="*/ 1825854 w 1825854"/>
              <a:gd name="T24" fmla="*/ 833717 h 8337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5854" h="833717">
                <a:moveTo>
                  <a:pt x="138956" y="0"/>
                </a:moveTo>
                <a:lnTo>
                  <a:pt x="1825854" y="0"/>
                </a:lnTo>
                <a:lnTo>
                  <a:pt x="1825854" y="833717"/>
                </a:lnTo>
                <a:lnTo>
                  <a:pt x="138956" y="833717"/>
                </a:lnTo>
                <a:cubicBezTo>
                  <a:pt x="62213" y="833717"/>
                  <a:pt x="0" y="771504"/>
                  <a:pt x="0" y="694761"/>
                </a:cubicBezTo>
                <a:lnTo>
                  <a:pt x="0" y="138956"/>
                </a:lnTo>
                <a:cubicBezTo>
                  <a:pt x="0" y="62213"/>
                  <a:pt x="62213" y="0"/>
                  <a:pt x="138956" y="0"/>
                </a:cubicBez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 7"/>
          <p:cNvSpPr>
            <a:spLocks noChangeArrowheads="1"/>
          </p:cNvSpPr>
          <p:nvPr/>
        </p:nvSpPr>
        <p:spPr bwMode="auto">
          <a:xfrm flipH="1">
            <a:off x="2335839" y="1610100"/>
            <a:ext cx="289489" cy="632373"/>
          </a:xfrm>
          <a:custGeom>
            <a:avLst/>
            <a:gdLst>
              <a:gd name="T0" fmla="*/ 392112 w 379263"/>
              <a:gd name="T1" fmla="*/ 0 h 818105"/>
              <a:gd name="T2" fmla="*/ 0 w 379263"/>
              <a:gd name="T3" fmla="*/ 156787 h 818105"/>
              <a:gd name="T4" fmla="*/ 0 w 379263"/>
              <a:gd name="T5" fmla="*/ 703637 h 818105"/>
              <a:gd name="T6" fmla="*/ 392112 w 379263"/>
              <a:gd name="T7" fmla="*/ 860425 h 818105"/>
              <a:gd name="T8" fmla="*/ 0 60000 65536"/>
              <a:gd name="T9" fmla="*/ 0 60000 65536"/>
              <a:gd name="T10" fmla="*/ 0 60000 65536"/>
              <a:gd name="T11" fmla="*/ 0 60000 65536"/>
              <a:gd name="T12" fmla="*/ 0 w 379263"/>
              <a:gd name="T13" fmla="*/ 0 h 818105"/>
              <a:gd name="T14" fmla="*/ 379263 w 379263"/>
              <a:gd name="T15" fmla="*/ 818105 h 818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9263" h="818105">
                <a:moveTo>
                  <a:pt x="379263" y="0"/>
                </a:moveTo>
                <a:lnTo>
                  <a:pt x="0" y="149075"/>
                </a:lnTo>
                <a:lnTo>
                  <a:pt x="0" y="669029"/>
                </a:lnTo>
                <a:lnTo>
                  <a:pt x="379263" y="818105"/>
                </a:lnTo>
                <a:lnTo>
                  <a:pt x="379263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 48"/>
          <p:cNvSpPr>
            <a:spLocks noChangeArrowheads="1"/>
          </p:cNvSpPr>
          <p:nvPr/>
        </p:nvSpPr>
        <p:spPr bwMode="auto">
          <a:xfrm>
            <a:off x="2625329" y="1724442"/>
            <a:ext cx="1508392" cy="399025"/>
          </a:xfrm>
          <a:custGeom>
            <a:avLst/>
            <a:gdLst>
              <a:gd name="T0" fmla="*/ 1508085 w 2042737"/>
              <a:gd name="T1" fmla="*/ 0 h 542794"/>
              <a:gd name="T2" fmla="*/ 1508105 w 2042737"/>
              <a:gd name="T3" fmla="*/ 1 h 542794"/>
              <a:gd name="T4" fmla="*/ 1582129 w 2042737"/>
              <a:gd name="T5" fmla="*/ 1 h 542794"/>
              <a:gd name="T6" fmla="*/ 1582129 w 2042737"/>
              <a:gd name="T7" fmla="*/ 3787 h 542794"/>
              <a:gd name="T8" fmla="*/ 1615911 w 2042737"/>
              <a:gd name="T9" fmla="*/ 5515 h 542794"/>
              <a:gd name="T10" fmla="*/ 2043113 w 2042737"/>
              <a:gd name="T11" fmla="*/ 271463 h 542794"/>
              <a:gd name="T12" fmla="*/ 1615911 w 2042737"/>
              <a:gd name="T13" fmla="*/ 537410 h 542794"/>
              <a:gd name="T14" fmla="*/ 1582129 w 2042737"/>
              <a:gd name="T15" fmla="*/ 539138 h 542794"/>
              <a:gd name="T16" fmla="*/ 1582129 w 2042737"/>
              <a:gd name="T17" fmla="*/ 542925 h 542794"/>
              <a:gd name="T18" fmla="*/ 1508085 w 2042737"/>
              <a:gd name="T19" fmla="*/ 542925 h 542794"/>
              <a:gd name="T20" fmla="*/ 0 w 2042737"/>
              <a:gd name="T21" fmla="*/ 542925 h 542794"/>
              <a:gd name="T22" fmla="*/ 0 w 2042737"/>
              <a:gd name="T23" fmla="*/ 1 h 542794"/>
              <a:gd name="T24" fmla="*/ 1508066 w 2042737"/>
              <a:gd name="T25" fmla="*/ 1 h 5427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42737"/>
              <a:gd name="T40" fmla="*/ 0 h 542794"/>
              <a:gd name="T41" fmla="*/ 2042737 w 2042737"/>
              <a:gd name="T42" fmla="*/ 542794 h 5427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42737" h="542794">
                <a:moveTo>
                  <a:pt x="1507807" y="0"/>
                </a:moveTo>
                <a:lnTo>
                  <a:pt x="1507827" y="1"/>
                </a:lnTo>
                <a:lnTo>
                  <a:pt x="1581838" y="1"/>
                </a:lnTo>
                <a:lnTo>
                  <a:pt x="1581838" y="3786"/>
                </a:lnTo>
                <a:lnTo>
                  <a:pt x="1615614" y="5514"/>
                </a:lnTo>
                <a:cubicBezTo>
                  <a:pt x="1859373" y="30821"/>
                  <a:pt x="2042737" y="140245"/>
                  <a:pt x="2042737" y="271397"/>
                </a:cubicBezTo>
                <a:cubicBezTo>
                  <a:pt x="2042737" y="402549"/>
                  <a:pt x="1859373" y="511973"/>
                  <a:pt x="1615614" y="537280"/>
                </a:cubicBezTo>
                <a:lnTo>
                  <a:pt x="1581838" y="539008"/>
                </a:lnTo>
                <a:lnTo>
                  <a:pt x="1581838" y="542794"/>
                </a:lnTo>
                <a:lnTo>
                  <a:pt x="1507807" y="542794"/>
                </a:lnTo>
                <a:lnTo>
                  <a:pt x="0" y="542794"/>
                </a:lnTo>
                <a:lnTo>
                  <a:pt x="0" y="1"/>
                </a:lnTo>
                <a:lnTo>
                  <a:pt x="1507788" y="1"/>
                </a:lnTo>
                <a:lnTo>
                  <a:pt x="1507807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10"/>
          <p:cNvGrpSpPr/>
          <p:nvPr/>
        </p:nvGrpSpPr>
        <p:grpSpPr bwMode="auto">
          <a:xfrm>
            <a:off x="1700605" y="1801445"/>
            <a:ext cx="338714" cy="322020"/>
            <a:chOff x="0" y="0"/>
            <a:chExt cx="2438400" cy="2332038"/>
          </a:xfrm>
          <a:solidFill>
            <a:schemeClr val="bg1"/>
          </a:solidFill>
        </p:grpSpPr>
        <p:sp>
          <p:nvSpPr>
            <p:cNvPr id="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12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13"/>
          <p:cNvSpPr>
            <a:spLocks noChangeArrowheads="1"/>
          </p:cNvSpPr>
          <p:nvPr/>
        </p:nvSpPr>
        <p:spPr bwMode="auto">
          <a:xfrm>
            <a:off x="2619527" y="1777038"/>
            <a:ext cx="1424055" cy="2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文本框 14"/>
          <p:cNvSpPr>
            <a:spLocks noChangeArrowheads="1"/>
          </p:cNvSpPr>
          <p:nvPr/>
        </p:nvSpPr>
        <p:spPr bwMode="auto">
          <a:xfrm>
            <a:off x="1044272" y="1743108"/>
            <a:ext cx="453469" cy="391203"/>
          </a:xfrm>
          <a:prstGeom prst="rect">
            <a:avLst/>
          </a:prstGeom>
          <a:solidFill>
            <a:srgbClr val="6FD8FD"/>
          </a:solidFill>
          <a:ln>
            <a:noFill/>
          </a:ln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1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 15"/>
          <p:cNvSpPr>
            <a:spLocks noChangeArrowheads="1"/>
          </p:cNvSpPr>
          <p:nvPr/>
        </p:nvSpPr>
        <p:spPr bwMode="auto">
          <a:xfrm>
            <a:off x="943477" y="2379641"/>
            <a:ext cx="1392362" cy="633539"/>
          </a:xfrm>
          <a:custGeom>
            <a:avLst/>
            <a:gdLst>
              <a:gd name="T0" fmla="*/ 143530 w 1825854"/>
              <a:gd name="T1" fmla="*/ 0 h 833717"/>
              <a:gd name="T2" fmla="*/ 1885950 w 1825854"/>
              <a:gd name="T3" fmla="*/ 0 h 833717"/>
              <a:gd name="T4" fmla="*/ 1885950 w 1825854"/>
              <a:gd name="T5" fmla="*/ 862012 h 833717"/>
              <a:gd name="T6" fmla="*/ 143530 w 1825854"/>
              <a:gd name="T7" fmla="*/ 862012 h 833717"/>
              <a:gd name="T8" fmla="*/ 0 w 1825854"/>
              <a:gd name="T9" fmla="*/ 718340 h 833717"/>
              <a:gd name="T10" fmla="*/ 0 w 1825854"/>
              <a:gd name="T11" fmla="*/ 143672 h 833717"/>
              <a:gd name="T12" fmla="*/ 143530 w 1825854"/>
              <a:gd name="T13" fmla="*/ 0 h 833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5854"/>
              <a:gd name="T22" fmla="*/ 0 h 833717"/>
              <a:gd name="T23" fmla="*/ 1825854 w 1825854"/>
              <a:gd name="T24" fmla="*/ 833717 h 8337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5854" h="833717">
                <a:moveTo>
                  <a:pt x="138956" y="0"/>
                </a:moveTo>
                <a:lnTo>
                  <a:pt x="1825854" y="0"/>
                </a:lnTo>
                <a:lnTo>
                  <a:pt x="1825854" y="833717"/>
                </a:lnTo>
                <a:lnTo>
                  <a:pt x="138956" y="833717"/>
                </a:lnTo>
                <a:cubicBezTo>
                  <a:pt x="62213" y="833717"/>
                  <a:pt x="0" y="771504"/>
                  <a:pt x="0" y="694761"/>
                </a:cubicBezTo>
                <a:lnTo>
                  <a:pt x="0" y="138956"/>
                </a:lnTo>
                <a:cubicBezTo>
                  <a:pt x="0" y="62213"/>
                  <a:pt x="62213" y="0"/>
                  <a:pt x="138956" y="0"/>
                </a:cubicBez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任意多边形 16"/>
          <p:cNvSpPr>
            <a:spLocks noChangeArrowheads="1"/>
          </p:cNvSpPr>
          <p:nvPr/>
        </p:nvSpPr>
        <p:spPr bwMode="auto">
          <a:xfrm flipH="1">
            <a:off x="2335839" y="2376140"/>
            <a:ext cx="289489" cy="632373"/>
          </a:xfrm>
          <a:custGeom>
            <a:avLst/>
            <a:gdLst>
              <a:gd name="T0" fmla="*/ 392112 w 379263"/>
              <a:gd name="T1" fmla="*/ 0 h 818105"/>
              <a:gd name="T2" fmla="*/ 0 w 379263"/>
              <a:gd name="T3" fmla="*/ 156787 h 818105"/>
              <a:gd name="T4" fmla="*/ 0 w 379263"/>
              <a:gd name="T5" fmla="*/ 703637 h 818105"/>
              <a:gd name="T6" fmla="*/ 392112 w 379263"/>
              <a:gd name="T7" fmla="*/ 860425 h 818105"/>
              <a:gd name="T8" fmla="*/ 0 60000 65536"/>
              <a:gd name="T9" fmla="*/ 0 60000 65536"/>
              <a:gd name="T10" fmla="*/ 0 60000 65536"/>
              <a:gd name="T11" fmla="*/ 0 60000 65536"/>
              <a:gd name="T12" fmla="*/ 0 w 379263"/>
              <a:gd name="T13" fmla="*/ 0 h 818105"/>
              <a:gd name="T14" fmla="*/ 379263 w 379263"/>
              <a:gd name="T15" fmla="*/ 818105 h 818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9263" h="818105">
                <a:moveTo>
                  <a:pt x="379263" y="0"/>
                </a:moveTo>
                <a:lnTo>
                  <a:pt x="0" y="149075"/>
                </a:lnTo>
                <a:lnTo>
                  <a:pt x="0" y="669029"/>
                </a:lnTo>
                <a:lnTo>
                  <a:pt x="379263" y="818105"/>
                </a:lnTo>
                <a:lnTo>
                  <a:pt x="379263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任意多边形 49"/>
          <p:cNvSpPr>
            <a:spLocks noChangeArrowheads="1"/>
          </p:cNvSpPr>
          <p:nvPr/>
        </p:nvSpPr>
        <p:spPr bwMode="auto">
          <a:xfrm>
            <a:off x="2625329" y="2490481"/>
            <a:ext cx="1508392" cy="399025"/>
          </a:xfrm>
          <a:custGeom>
            <a:avLst/>
            <a:gdLst>
              <a:gd name="T0" fmla="*/ 1508085 w 2042737"/>
              <a:gd name="T1" fmla="*/ 0 h 542794"/>
              <a:gd name="T2" fmla="*/ 1508105 w 2042737"/>
              <a:gd name="T3" fmla="*/ 1 h 542794"/>
              <a:gd name="T4" fmla="*/ 1582129 w 2042737"/>
              <a:gd name="T5" fmla="*/ 1 h 542794"/>
              <a:gd name="T6" fmla="*/ 1582129 w 2042737"/>
              <a:gd name="T7" fmla="*/ 3787 h 542794"/>
              <a:gd name="T8" fmla="*/ 1615911 w 2042737"/>
              <a:gd name="T9" fmla="*/ 5515 h 542794"/>
              <a:gd name="T10" fmla="*/ 2043113 w 2042737"/>
              <a:gd name="T11" fmla="*/ 271463 h 542794"/>
              <a:gd name="T12" fmla="*/ 1615911 w 2042737"/>
              <a:gd name="T13" fmla="*/ 537410 h 542794"/>
              <a:gd name="T14" fmla="*/ 1582129 w 2042737"/>
              <a:gd name="T15" fmla="*/ 539138 h 542794"/>
              <a:gd name="T16" fmla="*/ 1582129 w 2042737"/>
              <a:gd name="T17" fmla="*/ 542925 h 542794"/>
              <a:gd name="T18" fmla="*/ 1508085 w 2042737"/>
              <a:gd name="T19" fmla="*/ 542925 h 542794"/>
              <a:gd name="T20" fmla="*/ 0 w 2042737"/>
              <a:gd name="T21" fmla="*/ 542925 h 542794"/>
              <a:gd name="T22" fmla="*/ 0 w 2042737"/>
              <a:gd name="T23" fmla="*/ 1 h 542794"/>
              <a:gd name="T24" fmla="*/ 1508066 w 2042737"/>
              <a:gd name="T25" fmla="*/ 1 h 5427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42737"/>
              <a:gd name="T40" fmla="*/ 0 h 542794"/>
              <a:gd name="T41" fmla="*/ 2042737 w 2042737"/>
              <a:gd name="T42" fmla="*/ 542794 h 5427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42737" h="542794">
                <a:moveTo>
                  <a:pt x="1507807" y="0"/>
                </a:moveTo>
                <a:lnTo>
                  <a:pt x="1507827" y="1"/>
                </a:lnTo>
                <a:lnTo>
                  <a:pt x="1581838" y="1"/>
                </a:lnTo>
                <a:lnTo>
                  <a:pt x="1581838" y="3786"/>
                </a:lnTo>
                <a:lnTo>
                  <a:pt x="1615614" y="5514"/>
                </a:lnTo>
                <a:cubicBezTo>
                  <a:pt x="1859373" y="30821"/>
                  <a:pt x="2042737" y="140245"/>
                  <a:pt x="2042737" y="271397"/>
                </a:cubicBezTo>
                <a:cubicBezTo>
                  <a:pt x="2042737" y="402549"/>
                  <a:pt x="1859373" y="511973"/>
                  <a:pt x="1615614" y="537280"/>
                </a:cubicBezTo>
                <a:lnTo>
                  <a:pt x="1581838" y="539008"/>
                </a:lnTo>
                <a:lnTo>
                  <a:pt x="1581838" y="542794"/>
                </a:lnTo>
                <a:lnTo>
                  <a:pt x="1507807" y="542794"/>
                </a:lnTo>
                <a:lnTo>
                  <a:pt x="0" y="542794"/>
                </a:lnTo>
                <a:lnTo>
                  <a:pt x="0" y="1"/>
                </a:lnTo>
                <a:lnTo>
                  <a:pt x="1507788" y="1"/>
                </a:lnTo>
                <a:lnTo>
                  <a:pt x="1507807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9"/>
          <p:cNvSpPr>
            <a:spLocks noChangeArrowheads="1"/>
          </p:cNvSpPr>
          <p:nvPr/>
        </p:nvSpPr>
        <p:spPr bwMode="auto">
          <a:xfrm>
            <a:off x="2632117" y="2537659"/>
            <a:ext cx="1424055" cy="2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文本框 20"/>
          <p:cNvSpPr>
            <a:spLocks noChangeArrowheads="1"/>
          </p:cNvSpPr>
          <p:nvPr/>
        </p:nvSpPr>
        <p:spPr bwMode="auto">
          <a:xfrm>
            <a:off x="1044273" y="2496822"/>
            <a:ext cx="453469" cy="391203"/>
          </a:xfrm>
          <a:prstGeom prst="rect">
            <a:avLst/>
          </a:prstGeom>
          <a:solidFill>
            <a:srgbClr val="6FD8FD"/>
          </a:solidFill>
          <a:ln>
            <a:noFill/>
          </a:ln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任意多边形 21"/>
          <p:cNvSpPr>
            <a:spLocks noChangeArrowheads="1"/>
          </p:cNvSpPr>
          <p:nvPr/>
        </p:nvSpPr>
        <p:spPr bwMode="auto">
          <a:xfrm>
            <a:off x="941133" y="3121028"/>
            <a:ext cx="1392362" cy="633539"/>
          </a:xfrm>
          <a:custGeom>
            <a:avLst/>
            <a:gdLst>
              <a:gd name="T0" fmla="*/ 143530 w 1825854"/>
              <a:gd name="T1" fmla="*/ 0 h 833717"/>
              <a:gd name="T2" fmla="*/ 1885950 w 1825854"/>
              <a:gd name="T3" fmla="*/ 0 h 833717"/>
              <a:gd name="T4" fmla="*/ 1885950 w 1825854"/>
              <a:gd name="T5" fmla="*/ 862012 h 833717"/>
              <a:gd name="T6" fmla="*/ 143530 w 1825854"/>
              <a:gd name="T7" fmla="*/ 862012 h 833717"/>
              <a:gd name="T8" fmla="*/ 0 w 1825854"/>
              <a:gd name="T9" fmla="*/ 718340 h 833717"/>
              <a:gd name="T10" fmla="*/ 0 w 1825854"/>
              <a:gd name="T11" fmla="*/ 143672 h 833717"/>
              <a:gd name="T12" fmla="*/ 143530 w 1825854"/>
              <a:gd name="T13" fmla="*/ 0 h 833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5854"/>
              <a:gd name="T22" fmla="*/ 0 h 833717"/>
              <a:gd name="T23" fmla="*/ 1825854 w 1825854"/>
              <a:gd name="T24" fmla="*/ 833717 h 8337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5854" h="833717">
                <a:moveTo>
                  <a:pt x="138956" y="0"/>
                </a:moveTo>
                <a:lnTo>
                  <a:pt x="1825854" y="0"/>
                </a:lnTo>
                <a:lnTo>
                  <a:pt x="1825854" y="833717"/>
                </a:lnTo>
                <a:lnTo>
                  <a:pt x="138956" y="833717"/>
                </a:lnTo>
                <a:cubicBezTo>
                  <a:pt x="62213" y="833717"/>
                  <a:pt x="0" y="771504"/>
                  <a:pt x="0" y="694761"/>
                </a:cubicBezTo>
                <a:lnTo>
                  <a:pt x="0" y="138956"/>
                </a:lnTo>
                <a:cubicBezTo>
                  <a:pt x="0" y="62213"/>
                  <a:pt x="62213" y="0"/>
                  <a:pt x="138956" y="0"/>
                </a:cubicBez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任意多边形 22"/>
          <p:cNvSpPr>
            <a:spLocks noChangeArrowheads="1"/>
          </p:cNvSpPr>
          <p:nvPr/>
        </p:nvSpPr>
        <p:spPr bwMode="auto">
          <a:xfrm flipH="1">
            <a:off x="2333496" y="3117527"/>
            <a:ext cx="289489" cy="631206"/>
          </a:xfrm>
          <a:custGeom>
            <a:avLst/>
            <a:gdLst>
              <a:gd name="T0" fmla="*/ 392112 w 379263"/>
              <a:gd name="T1" fmla="*/ 0 h 818105"/>
              <a:gd name="T2" fmla="*/ 0 w 379263"/>
              <a:gd name="T3" fmla="*/ 156497 h 818105"/>
              <a:gd name="T4" fmla="*/ 0 w 379263"/>
              <a:gd name="T5" fmla="*/ 702340 h 818105"/>
              <a:gd name="T6" fmla="*/ 392112 w 379263"/>
              <a:gd name="T7" fmla="*/ 858838 h 818105"/>
              <a:gd name="T8" fmla="*/ 0 60000 65536"/>
              <a:gd name="T9" fmla="*/ 0 60000 65536"/>
              <a:gd name="T10" fmla="*/ 0 60000 65536"/>
              <a:gd name="T11" fmla="*/ 0 60000 65536"/>
              <a:gd name="T12" fmla="*/ 0 w 379263"/>
              <a:gd name="T13" fmla="*/ 0 h 818105"/>
              <a:gd name="T14" fmla="*/ 379263 w 379263"/>
              <a:gd name="T15" fmla="*/ 818105 h 818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9263" h="818105">
                <a:moveTo>
                  <a:pt x="379263" y="0"/>
                </a:moveTo>
                <a:lnTo>
                  <a:pt x="0" y="149075"/>
                </a:lnTo>
                <a:lnTo>
                  <a:pt x="0" y="669029"/>
                </a:lnTo>
                <a:lnTo>
                  <a:pt x="379263" y="818105"/>
                </a:lnTo>
                <a:lnTo>
                  <a:pt x="379263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 50"/>
          <p:cNvSpPr>
            <a:spLocks noChangeArrowheads="1"/>
          </p:cNvSpPr>
          <p:nvPr/>
        </p:nvSpPr>
        <p:spPr bwMode="auto">
          <a:xfrm>
            <a:off x="2622984" y="3231869"/>
            <a:ext cx="1508392" cy="399025"/>
          </a:xfrm>
          <a:custGeom>
            <a:avLst/>
            <a:gdLst>
              <a:gd name="T0" fmla="*/ 1508085 w 2042737"/>
              <a:gd name="T1" fmla="*/ 0 h 542794"/>
              <a:gd name="T2" fmla="*/ 1508105 w 2042737"/>
              <a:gd name="T3" fmla="*/ 1 h 542794"/>
              <a:gd name="T4" fmla="*/ 1582129 w 2042737"/>
              <a:gd name="T5" fmla="*/ 1 h 542794"/>
              <a:gd name="T6" fmla="*/ 1582129 w 2042737"/>
              <a:gd name="T7" fmla="*/ 3788 h 542794"/>
              <a:gd name="T8" fmla="*/ 1615911 w 2042737"/>
              <a:gd name="T9" fmla="*/ 5515 h 542794"/>
              <a:gd name="T10" fmla="*/ 2043113 w 2042737"/>
              <a:gd name="T11" fmla="*/ 271463 h 542794"/>
              <a:gd name="T12" fmla="*/ 1615911 w 2042737"/>
              <a:gd name="T13" fmla="*/ 537410 h 542794"/>
              <a:gd name="T14" fmla="*/ 1582129 w 2042737"/>
              <a:gd name="T15" fmla="*/ 539138 h 542794"/>
              <a:gd name="T16" fmla="*/ 1582129 w 2042737"/>
              <a:gd name="T17" fmla="*/ 542925 h 542794"/>
              <a:gd name="T18" fmla="*/ 1508085 w 2042737"/>
              <a:gd name="T19" fmla="*/ 542925 h 542794"/>
              <a:gd name="T20" fmla="*/ 0 w 2042737"/>
              <a:gd name="T21" fmla="*/ 542925 h 542794"/>
              <a:gd name="T22" fmla="*/ 0 w 2042737"/>
              <a:gd name="T23" fmla="*/ 1 h 542794"/>
              <a:gd name="T24" fmla="*/ 1508066 w 2042737"/>
              <a:gd name="T25" fmla="*/ 1 h 5427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42737"/>
              <a:gd name="T40" fmla="*/ 0 h 542794"/>
              <a:gd name="T41" fmla="*/ 2042737 w 2042737"/>
              <a:gd name="T42" fmla="*/ 542794 h 5427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42737" h="542794">
                <a:moveTo>
                  <a:pt x="1507807" y="0"/>
                </a:moveTo>
                <a:lnTo>
                  <a:pt x="1507827" y="1"/>
                </a:lnTo>
                <a:lnTo>
                  <a:pt x="1581838" y="1"/>
                </a:lnTo>
                <a:lnTo>
                  <a:pt x="1581838" y="3787"/>
                </a:lnTo>
                <a:lnTo>
                  <a:pt x="1615614" y="5514"/>
                </a:lnTo>
                <a:cubicBezTo>
                  <a:pt x="1859373" y="30821"/>
                  <a:pt x="2042737" y="140245"/>
                  <a:pt x="2042737" y="271397"/>
                </a:cubicBezTo>
                <a:cubicBezTo>
                  <a:pt x="2042737" y="402549"/>
                  <a:pt x="1859373" y="511974"/>
                  <a:pt x="1615614" y="537280"/>
                </a:cubicBezTo>
                <a:lnTo>
                  <a:pt x="1581838" y="539008"/>
                </a:lnTo>
                <a:lnTo>
                  <a:pt x="1581838" y="542794"/>
                </a:lnTo>
                <a:lnTo>
                  <a:pt x="1507807" y="542794"/>
                </a:lnTo>
                <a:lnTo>
                  <a:pt x="0" y="542794"/>
                </a:lnTo>
                <a:lnTo>
                  <a:pt x="0" y="1"/>
                </a:lnTo>
                <a:lnTo>
                  <a:pt x="1507788" y="1"/>
                </a:lnTo>
                <a:lnTo>
                  <a:pt x="1507807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25"/>
          <p:cNvSpPr>
            <a:spLocks noChangeArrowheads="1"/>
          </p:cNvSpPr>
          <p:nvPr/>
        </p:nvSpPr>
        <p:spPr bwMode="auto">
          <a:xfrm>
            <a:off x="2629773" y="3291373"/>
            <a:ext cx="1424055" cy="2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文本框 26"/>
          <p:cNvSpPr>
            <a:spLocks noChangeArrowheads="1"/>
          </p:cNvSpPr>
          <p:nvPr/>
        </p:nvSpPr>
        <p:spPr bwMode="auto">
          <a:xfrm>
            <a:off x="1041929" y="3250535"/>
            <a:ext cx="453469" cy="391203"/>
          </a:xfrm>
          <a:prstGeom prst="rect">
            <a:avLst/>
          </a:prstGeom>
          <a:solidFill>
            <a:srgbClr val="6FD8FD"/>
          </a:solidFill>
          <a:ln>
            <a:noFill/>
          </a:ln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1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任意多边形 27"/>
          <p:cNvSpPr>
            <a:spLocks noChangeArrowheads="1"/>
          </p:cNvSpPr>
          <p:nvPr/>
        </p:nvSpPr>
        <p:spPr bwMode="auto">
          <a:xfrm>
            <a:off x="941133" y="3874741"/>
            <a:ext cx="1392362" cy="632373"/>
          </a:xfrm>
          <a:custGeom>
            <a:avLst/>
            <a:gdLst>
              <a:gd name="T0" fmla="*/ 143530 w 1825854"/>
              <a:gd name="T1" fmla="*/ 0 h 833717"/>
              <a:gd name="T2" fmla="*/ 1885950 w 1825854"/>
              <a:gd name="T3" fmla="*/ 0 h 833717"/>
              <a:gd name="T4" fmla="*/ 1885950 w 1825854"/>
              <a:gd name="T5" fmla="*/ 860425 h 833717"/>
              <a:gd name="T6" fmla="*/ 143530 w 1825854"/>
              <a:gd name="T7" fmla="*/ 860425 h 833717"/>
              <a:gd name="T8" fmla="*/ 0 w 1825854"/>
              <a:gd name="T9" fmla="*/ 717018 h 833717"/>
              <a:gd name="T10" fmla="*/ 0 w 1825854"/>
              <a:gd name="T11" fmla="*/ 143407 h 833717"/>
              <a:gd name="T12" fmla="*/ 143530 w 1825854"/>
              <a:gd name="T13" fmla="*/ 0 h 8337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5854"/>
              <a:gd name="T22" fmla="*/ 0 h 833717"/>
              <a:gd name="T23" fmla="*/ 1825854 w 1825854"/>
              <a:gd name="T24" fmla="*/ 833717 h 8337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5854" h="833717">
                <a:moveTo>
                  <a:pt x="138956" y="0"/>
                </a:moveTo>
                <a:lnTo>
                  <a:pt x="1825854" y="0"/>
                </a:lnTo>
                <a:lnTo>
                  <a:pt x="1825854" y="833717"/>
                </a:lnTo>
                <a:lnTo>
                  <a:pt x="138956" y="833717"/>
                </a:lnTo>
                <a:cubicBezTo>
                  <a:pt x="62213" y="833717"/>
                  <a:pt x="0" y="771504"/>
                  <a:pt x="0" y="694761"/>
                </a:cubicBezTo>
                <a:lnTo>
                  <a:pt x="0" y="138956"/>
                </a:lnTo>
                <a:cubicBezTo>
                  <a:pt x="0" y="62213"/>
                  <a:pt x="62213" y="0"/>
                  <a:pt x="138956" y="0"/>
                </a:cubicBez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任意多边形 28"/>
          <p:cNvSpPr>
            <a:spLocks noChangeArrowheads="1"/>
          </p:cNvSpPr>
          <p:nvPr/>
        </p:nvSpPr>
        <p:spPr bwMode="auto">
          <a:xfrm flipH="1">
            <a:off x="2333496" y="3871241"/>
            <a:ext cx="289489" cy="631206"/>
          </a:xfrm>
          <a:custGeom>
            <a:avLst/>
            <a:gdLst>
              <a:gd name="T0" fmla="*/ 392112 w 379263"/>
              <a:gd name="T1" fmla="*/ 0 h 818105"/>
              <a:gd name="T2" fmla="*/ 0 w 379263"/>
              <a:gd name="T3" fmla="*/ 156497 h 818105"/>
              <a:gd name="T4" fmla="*/ 0 w 379263"/>
              <a:gd name="T5" fmla="*/ 702340 h 818105"/>
              <a:gd name="T6" fmla="*/ 392112 w 379263"/>
              <a:gd name="T7" fmla="*/ 858838 h 818105"/>
              <a:gd name="T8" fmla="*/ 0 60000 65536"/>
              <a:gd name="T9" fmla="*/ 0 60000 65536"/>
              <a:gd name="T10" fmla="*/ 0 60000 65536"/>
              <a:gd name="T11" fmla="*/ 0 60000 65536"/>
              <a:gd name="T12" fmla="*/ 0 w 379263"/>
              <a:gd name="T13" fmla="*/ 0 h 818105"/>
              <a:gd name="T14" fmla="*/ 379263 w 379263"/>
              <a:gd name="T15" fmla="*/ 818105 h 818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9263" h="818105">
                <a:moveTo>
                  <a:pt x="379263" y="0"/>
                </a:moveTo>
                <a:lnTo>
                  <a:pt x="0" y="149075"/>
                </a:lnTo>
                <a:lnTo>
                  <a:pt x="0" y="669029"/>
                </a:lnTo>
                <a:lnTo>
                  <a:pt x="379263" y="818105"/>
                </a:lnTo>
                <a:lnTo>
                  <a:pt x="379263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任意多边形 51"/>
          <p:cNvSpPr>
            <a:spLocks noChangeArrowheads="1"/>
          </p:cNvSpPr>
          <p:nvPr/>
        </p:nvSpPr>
        <p:spPr bwMode="auto">
          <a:xfrm>
            <a:off x="2622984" y="3985582"/>
            <a:ext cx="1508392" cy="399025"/>
          </a:xfrm>
          <a:custGeom>
            <a:avLst/>
            <a:gdLst>
              <a:gd name="T0" fmla="*/ 1508085 w 2042737"/>
              <a:gd name="T1" fmla="*/ 0 h 542794"/>
              <a:gd name="T2" fmla="*/ 1508105 w 2042737"/>
              <a:gd name="T3" fmla="*/ 1 h 542794"/>
              <a:gd name="T4" fmla="*/ 1582129 w 2042737"/>
              <a:gd name="T5" fmla="*/ 1 h 542794"/>
              <a:gd name="T6" fmla="*/ 1582129 w 2042737"/>
              <a:gd name="T7" fmla="*/ 3788 h 542794"/>
              <a:gd name="T8" fmla="*/ 1615911 w 2042737"/>
              <a:gd name="T9" fmla="*/ 5515 h 542794"/>
              <a:gd name="T10" fmla="*/ 2043113 w 2042737"/>
              <a:gd name="T11" fmla="*/ 271463 h 542794"/>
              <a:gd name="T12" fmla="*/ 1615911 w 2042737"/>
              <a:gd name="T13" fmla="*/ 537410 h 542794"/>
              <a:gd name="T14" fmla="*/ 1582129 w 2042737"/>
              <a:gd name="T15" fmla="*/ 539138 h 542794"/>
              <a:gd name="T16" fmla="*/ 1582129 w 2042737"/>
              <a:gd name="T17" fmla="*/ 542925 h 542794"/>
              <a:gd name="T18" fmla="*/ 1508085 w 2042737"/>
              <a:gd name="T19" fmla="*/ 542925 h 542794"/>
              <a:gd name="T20" fmla="*/ 0 w 2042737"/>
              <a:gd name="T21" fmla="*/ 542925 h 542794"/>
              <a:gd name="T22" fmla="*/ 0 w 2042737"/>
              <a:gd name="T23" fmla="*/ 1 h 542794"/>
              <a:gd name="T24" fmla="*/ 1508066 w 2042737"/>
              <a:gd name="T25" fmla="*/ 1 h 5427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42737"/>
              <a:gd name="T40" fmla="*/ 0 h 542794"/>
              <a:gd name="T41" fmla="*/ 2042737 w 2042737"/>
              <a:gd name="T42" fmla="*/ 542794 h 5427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42737" h="542794">
                <a:moveTo>
                  <a:pt x="1507807" y="0"/>
                </a:moveTo>
                <a:lnTo>
                  <a:pt x="1507827" y="1"/>
                </a:lnTo>
                <a:lnTo>
                  <a:pt x="1581838" y="1"/>
                </a:lnTo>
                <a:lnTo>
                  <a:pt x="1581838" y="3787"/>
                </a:lnTo>
                <a:lnTo>
                  <a:pt x="1615614" y="5514"/>
                </a:lnTo>
                <a:cubicBezTo>
                  <a:pt x="1859373" y="30821"/>
                  <a:pt x="2042737" y="140245"/>
                  <a:pt x="2042737" y="271397"/>
                </a:cubicBezTo>
                <a:cubicBezTo>
                  <a:pt x="2042737" y="402549"/>
                  <a:pt x="1859373" y="511974"/>
                  <a:pt x="1615614" y="537280"/>
                </a:cubicBezTo>
                <a:lnTo>
                  <a:pt x="1581838" y="539008"/>
                </a:lnTo>
                <a:lnTo>
                  <a:pt x="1581838" y="542794"/>
                </a:lnTo>
                <a:lnTo>
                  <a:pt x="1507807" y="542794"/>
                </a:lnTo>
                <a:lnTo>
                  <a:pt x="0" y="542794"/>
                </a:lnTo>
                <a:lnTo>
                  <a:pt x="0" y="1"/>
                </a:lnTo>
                <a:lnTo>
                  <a:pt x="1507788" y="1"/>
                </a:lnTo>
                <a:lnTo>
                  <a:pt x="1507807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31"/>
          <p:cNvSpPr>
            <a:spLocks noChangeArrowheads="1"/>
          </p:cNvSpPr>
          <p:nvPr/>
        </p:nvSpPr>
        <p:spPr bwMode="auto">
          <a:xfrm>
            <a:off x="2629773" y="4045086"/>
            <a:ext cx="1424055" cy="2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文本框 32"/>
          <p:cNvSpPr>
            <a:spLocks noChangeArrowheads="1"/>
          </p:cNvSpPr>
          <p:nvPr/>
        </p:nvSpPr>
        <p:spPr bwMode="auto">
          <a:xfrm>
            <a:off x="1041928" y="4004249"/>
            <a:ext cx="453469" cy="391203"/>
          </a:xfrm>
          <a:prstGeom prst="rect">
            <a:avLst/>
          </a:prstGeom>
          <a:solidFill>
            <a:srgbClr val="6FD8FD"/>
          </a:solidFill>
          <a:ln>
            <a:noFill/>
          </a:ln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1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33"/>
          <p:cNvGrpSpPr/>
          <p:nvPr/>
        </p:nvGrpSpPr>
        <p:grpSpPr bwMode="auto">
          <a:xfrm>
            <a:off x="1704121" y="2541159"/>
            <a:ext cx="405519" cy="306853"/>
            <a:chOff x="0" y="0"/>
            <a:chExt cx="509646" cy="387231"/>
          </a:xfrm>
          <a:solidFill>
            <a:schemeClr val="bg1"/>
          </a:solidFill>
        </p:grpSpPr>
        <p:sp>
          <p:nvSpPr>
            <p:cNvPr id="26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36"/>
          <p:cNvGrpSpPr/>
          <p:nvPr/>
        </p:nvGrpSpPr>
        <p:grpSpPr bwMode="auto">
          <a:xfrm>
            <a:off x="1741624" y="3270370"/>
            <a:ext cx="318790" cy="359356"/>
            <a:chOff x="0" y="0"/>
            <a:chExt cx="406394" cy="459644"/>
          </a:xfrm>
          <a:solidFill>
            <a:schemeClr val="bg1"/>
          </a:solidFill>
        </p:grpSpPr>
        <p:sp>
          <p:nvSpPr>
            <p:cNvPr id="29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40"/>
          <p:cNvGrpSpPr/>
          <p:nvPr/>
        </p:nvGrpSpPr>
        <p:grpSpPr bwMode="auto">
          <a:xfrm>
            <a:off x="1708807" y="3985581"/>
            <a:ext cx="285973" cy="365190"/>
            <a:chOff x="0" y="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44"/>
          <p:cNvSpPr>
            <a:spLocks noChangeArrowheads="1"/>
          </p:cNvSpPr>
          <p:nvPr/>
        </p:nvSpPr>
        <p:spPr bwMode="auto">
          <a:xfrm>
            <a:off x="4286084" y="1731797"/>
            <a:ext cx="3814227" cy="3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7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45"/>
          <p:cNvSpPr>
            <a:spLocks noChangeArrowheads="1"/>
          </p:cNvSpPr>
          <p:nvPr/>
        </p:nvSpPr>
        <p:spPr bwMode="auto">
          <a:xfrm>
            <a:off x="4282204" y="2601948"/>
            <a:ext cx="3814227" cy="3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7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46"/>
          <p:cNvSpPr>
            <a:spLocks noChangeArrowheads="1"/>
          </p:cNvSpPr>
          <p:nvPr/>
        </p:nvSpPr>
        <p:spPr bwMode="auto">
          <a:xfrm>
            <a:off x="4263522" y="3291373"/>
            <a:ext cx="3909448" cy="3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7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47"/>
          <p:cNvSpPr>
            <a:spLocks noChangeArrowheads="1"/>
          </p:cNvSpPr>
          <p:nvPr/>
        </p:nvSpPr>
        <p:spPr bwMode="auto">
          <a:xfrm>
            <a:off x="4246792" y="4075689"/>
            <a:ext cx="3909448" cy="3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7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795">
        <p14:glitter pattern="hexagon"/>
      </p:transition>
    </mc:Choice>
    <mc:Fallback xmlns="">
      <p:transition spd="slow" advTm="2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39443" y="1651546"/>
            <a:ext cx="1300168" cy="1294234"/>
          </a:xfrm>
          <a:prstGeom prst="ellipse">
            <a:avLst/>
          </a:prstGeom>
          <a:solidFill>
            <a:srgbClr val="6FD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3" tIns="35826" rIns="71653" bIns="35826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Title1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743456" y="2697286"/>
            <a:ext cx="1300168" cy="1294234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3" tIns="35826" rIns="71653" bIns="35826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Title2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04618" y="1512044"/>
            <a:ext cx="1300168" cy="1294234"/>
          </a:xfrm>
          <a:prstGeom prst="ellipse">
            <a:avLst/>
          </a:prstGeom>
          <a:solidFill>
            <a:srgbClr val="6FD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3" tIns="35826" rIns="71653" bIns="35826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Title3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322309" y="1913121"/>
            <a:ext cx="1300168" cy="1294234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3" tIns="35826" rIns="71653" bIns="35826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Title4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>
            <a:stCxn id="2" idx="6"/>
            <a:endCxn id="3" idx="2"/>
          </p:cNvCxnSpPr>
          <p:nvPr/>
        </p:nvCxnSpPr>
        <p:spPr>
          <a:xfrm>
            <a:off x="2039611" y="2298665"/>
            <a:ext cx="703844" cy="10457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" idx="6"/>
            <a:endCxn id="4" idx="2"/>
          </p:cNvCxnSpPr>
          <p:nvPr/>
        </p:nvCxnSpPr>
        <p:spPr>
          <a:xfrm flipV="1">
            <a:off x="4043624" y="2159162"/>
            <a:ext cx="960994" cy="1185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4" idx="6"/>
            <a:endCxn id="5" idx="2"/>
          </p:cNvCxnSpPr>
          <p:nvPr/>
        </p:nvCxnSpPr>
        <p:spPr>
          <a:xfrm>
            <a:off x="6304786" y="2159161"/>
            <a:ext cx="1017523" cy="4010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1721" y="3024417"/>
            <a:ext cx="1479914" cy="398210"/>
          </a:xfrm>
          <a:prstGeom prst="rect">
            <a:avLst/>
          </a:prstGeom>
        </p:spPr>
        <p:txBody>
          <a:bodyPr wrap="square" lIns="71653" tIns="35826" rIns="71653" bIns="35826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矩形 9"/>
          <p:cNvSpPr/>
          <p:nvPr/>
        </p:nvSpPr>
        <p:spPr>
          <a:xfrm>
            <a:off x="641722" y="3418997"/>
            <a:ext cx="1479914" cy="380128"/>
          </a:xfrm>
          <a:prstGeom prst="rect">
            <a:avLst/>
          </a:prstGeom>
        </p:spPr>
        <p:txBody>
          <a:bodyPr wrap="square" lIns="71653" tIns="35826" rIns="71653" bIns="35826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45733" y="1714018"/>
            <a:ext cx="1479914" cy="398210"/>
          </a:xfrm>
          <a:prstGeom prst="rect">
            <a:avLst/>
          </a:prstGeom>
        </p:spPr>
        <p:txBody>
          <a:bodyPr wrap="square" lIns="71653" tIns="35826" rIns="71653" bIns="35826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矩形 11"/>
          <p:cNvSpPr/>
          <p:nvPr/>
        </p:nvSpPr>
        <p:spPr>
          <a:xfrm>
            <a:off x="2645734" y="2108597"/>
            <a:ext cx="1479914" cy="380128"/>
          </a:xfrm>
          <a:prstGeom prst="rect">
            <a:avLst/>
          </a:prstGeom>
        </p:spPr>
        <p:txBody>
          <a:bodyPr wrap="square" lIns="71653" tIns="35826" rIns="71653" bIns="35826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06610" y="2892761"/>
            <a:ext cx="1479914" cy="398210"/>
          </a:xfrm>
          <a:prstGeom prst="rect">
            <a:avLst/>
          </a:prstGeom>
        </p:spPr>
        <p:txBody>
          <a:bodyPr wrap="square" lIns="71653" tIns="35826" rIns="71653" bIns="35826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4906611" y="3287339"/>
            <a:ext cx="1479914" cy="380128"/>
          </a:xfrm>
          <a:prstGeom prst="rect">
            <a:avLst/>
          </a:prstGeom>
        </p:spPr>
        <p:txBody>
          <a:bodyPr wrap="square" lIns="71653" tIns="35826" rIns="71653" bIns="35826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40285" y="3226297"/>
            <a:ext cx="1479914" cy="398210"/>
          </a:xfrm>
          <a:prstGeom prst="rect">
            <a:avLst/>
          </a:prstGeom>
        </p:spPr>
        <p:txBody>
          <a:bodyPr wrap="square" lIns="71653" tIns="35826" rIns="71653" bIns="35826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矩形 15"/>
          <p:cNvSpPr/>
          <p:nvPr/>
        </p:nvSpPr>
        <p:spPr>
          <a:xfrm>
            <a:off x="7240285" y="3620876"/>
            <a:ext cx="1479914" cy="380128"/>
          </a:xfrm>
          <a:prstGeom prst="rect">
            <a:avLst/>
          </a:prstGeom>
        </p:spPr>
        <p:txBody>
          <a:bodyPr wrap="square" lIns="71653" tIns="35826" rIns="71653" bIns="35826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829">
        <p14:prism/>
      </p:transition>
    </mc:Choice>
    <mc:Fallback xmlns="">
      <p:transition spd="slow" advTm="68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>
            <p:custDataLst>
              <p:tags r:id="rId1"/>
            </p:custDataLst>
          </p:nvPr>
        </p:nvSpPr>
        <p:spPr>
          <a:xfrm>
            <a:off x="1714743" y="3409887"/>
            <a:ext cx="520471" cy="518126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9" tIns="33690" rIns="67379" bIns="33690" rtlCol="0" anchor="ctr">
            <a:no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205976" y="4004867"/>
            <a:ext cx="1499069" cy="510416"/>
          </a:xfrm>
          <a:prstGeom prst="rect">
            <a:avLst/>
          </a:prstGeom>
        </p:spPr>
        <p:txBody>
          <a:bodyPr wrap="square" lIns="0" tIns="33690" rIns="0" bIns="33690" anchor="t" anchorCtr="0">
            <a:norm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3489187" y="3409887"/>
            <a:ext cx="520471" cy="518126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9" tIns="33690" rIns="67379" bIns="33690" rtlCol="0" anchor="ctr">
            <a:no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2980420" y="4004867"/>
            <a:ext cx="1499069" cy="510416"/>
          </a:xfrm>
          <a:prstGeom prst="rect">
            <a:avLst/>
          </a:prstGeom>
        </p:spPr>
        <p:txBody>
          <a:bodyPr wrap="square" lIns="0" tIns="33690" rIns="0" bIns="33690" anchor="t" anchorCtr="0">
            <a:norm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5263632" y="3409887"/>
            <a:ext cx="520471" cy="518126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9" tIns="33690" rIns="67379" bIns="33690" rtlCol="0" anchor="ctr">
            <a:no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E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754865" y="4004867"/>
            <a:ext cx="1499069" cy="510416"/>
          </a:xfrm>
          <a:prstGeom prst="rect">
            <a:avLst/>
          </a:prstGeom>
        </p:spPr>
        <p:txBody>
          <a:bodyPr wrap="square" lIns="0" tIns="33690" rIns="0" bIns="33690" anchor="t" anchorCtr="0">
            <a:norm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2601965" y="1836005"/>
            <a:ext cx="520471" cy="518126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9" tIns="33690" rIns="67379" bIns="33690" rtlCol="0" anchor="ctr">
            <a:no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2093199" y="1256579"/>
            <a:ext cx="1499069" cy="510416"/>
          </a:xfrm>
          <a:prstGeom prst="rect">
            <a:avLst/>
          </a:prstGeom>
        </p:spPr>
        <p:txBody>
          <a:bodyPr wrap="square" lIns="0" tIns="33690" rIns="0" bIns="33690" anchor="b" anchorCtr="0">
            <a:norm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4376409" y="1836005"/>
            <a:ext cx="520471" cy="518126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9" tIns="33690" rIns="67379" bIns="33690" rtlCol="0" anchor="ctr">
            <a:no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3867643" y="1256579"/>
            <a:ext cx="1499069" cy="510416"/>
          </a:xfrm>
          <a:prstGeom prst="rect">
            <a:avLst/>
          </a:prstGeom>
        </p:spPr>
        <p:txBody>
          <a:bodyPr wrap="square" lIns="0" tIns="33690" rIns="0" bIns="33690" anchor="b" anchorCtr="0">
            <a:norm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6150855" y="1836005"/>
            <a:ext cx="520471" cy="518126"/>
          </a:xfrm>
          <a:prstGeom prst="ellipse">
            <a:avLst/>
          </a:prstGeom>
          <a:solidFill>
            <a:srgbClr val="03B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9" tIns="33690" rIns="67379" bIns="33690" rtlCol="0" anchor="ctr">
            <a:noAutofit/>
          </a:bodyPr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5642089" y="1256579"/>
            <a:ext cx="1499069" cy="510416"/>
          </a:xfrm>
          <a:prstGeom prst="rect">
            <a:avLst/>
          </a:prstGeom>
        </p:spPr>
        <p:txBody>
          <a:bodyPr wrap="square" lIns="0" tIns="33690" rIns="0" bIns="33690" anchor="b" anchorCtr="0">
            <a:norm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13"/>
            </p:custDataLst>
          </p:nvPr>
        </p:nvCxnSpPr>
        <p:spPr>
          <a:xfrm rot="19500000">
            <a:off x="1877702" y="2882008"/>
            <a:ext cx="1075779" cy="0"/>
          </a:xfrm>
          <a:prstGeom prst="line">
            <a:avLst/>
          </a:prstGeom>
          <a:ln w="38100">
            <a:solidFill>
              <a:srgbClr val="6FD8FD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4"/>
            </p:custDataLst>
          </p:nvPr>
        </p:nvCxnSpPr>
        <p:spPr>
          <a:xfrm rot="2100000" flipV="1">
            <a:off x="2765252" y="2882008"/>
            <a:ext cx="1075779" cy="0"/>
          </a:xfrm>
          <a:prstGeom prst="line">
            <a:avLst/>
          </a:prstGeom>
          <a:ln w="38100">
            <a:solidFill>
              <a:srgbClr val="6FD8FD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5"/>
            </p:custDataLst>
          </p:nvPr>
        </p:nvCxnSpPr>
        <p:spPr>
          <a:xfrm rot="19500000">
            <a:off x="3655962" y="2882008"/>
            <a:ext cx="1075779" cy="0"/>
          </a:xfrm>
          <a:prstGeom prst="line">
            <a:avLst/>
          </a:prstGeom>
          <a:ln w="38100">
            <a:solidFill>
              <a:srgbClr val="6FD8FD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6"/>
            </p:custDataLst>
          </p:nvPr>
        </p:nvCxnSpPr>
        <p:spPr>
          <a:xfrm rot="2100000" flipV="1">
            <a:off x="4543513" y="2882008"/>
            <a:ext cx="1075779" cy="0"/>
          </a:xfrm>
          <a:prstGeom prst="line">
            <a:avLst/>
          </a:prstGeom>
          <a:ln w="38100">
            <a:solidFill>
              <a:srgbClr val="6FD8FD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 rot="19500000">
            <a:off x="5432587" y="2882008"/>
            <a:ext cx="1075779" cy="0"/>
          </a:xfrm>
          <a:prstGeom prst="line">
            <a:avLst/>
          </a:prstGeom>
          <a:ln w="38100">
            <a:solidFill>
              <a:srgbClr val="6FD8FD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25">
        <p14:prism/>
      </p:transition>
    </mc:Choice>
    <mc:Fallback xmlns="">
      <p:transition spd="slow" advTm="4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13843" y="1724475"/>
            <a:ext cx="4608512" cy="10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6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Thanks </a:t>
            </a:r>
            <a:endParaRPr lang="zh-CN" altLang="en-US" sz="6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52890" y="2808188"/>
            <a:ext cx="648072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7599F2E-4719-BE47-BA4D-4EAA6FD51BE6}"/>
              </a:ext>
            </a:extLst>
          </p:cNvPr>
          <p:cNvSpPr/>
          <p:nvPr/>
        </p:nvSpPr>
        <p:spPr>
          <a:xfrm>
            <a:off x="6804818" y="3384252"/>
            <a:ext cx="1296144" cy="288032"/>
          </a:xfrm>
          <a:prstGeom prst="roundRect">
            <a:avLst/>
          </a:prstGeom>
          <a:solidFill>
            <a:srgbClr val="03B2F2"/>
          </a:solidFill>
          <a:ln>
            <a:solidFill>
              <a:srgbClr val="03B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cs typeface="+mn-ea"/>
                <a:sym typeface="+mn-lt"/>
              </a:rPr>
              <a:t>jpppt.com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1AD03A0-989C-C89A-611B-B38E2A3A63F2}"/>
              </a:ext>
            </a:extLst>
          </p:cNvPr>
          <p:cNvSpPr/>
          <p:nvPr/>
        </p:nvSpPr>
        <p:spPr>
          <a:xfrm>
            <a:off x="6687733" y="301495"/>
            <a:ext cx="1404898" cy="34645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2" name="TextBox 3">
            <a:hlinkClick r:id="rId4"/>
            <a:extLst>
              <a:ext uri="{FF2B5EF4-FFF2-40B4-BE49-F238E27FC236}">
                <a16:creationId xmlns:a16="http://schemas.microsoft.com/office/drawing/2014/main" id="{D5F81F01-FD86-5BE5-07D7-F4E245B8C892}"/>
              </a:ext>
            </a:extLst>
          </p:cNvPr>
          <p:cNvSpPr txBox="1"/>
          <p:nvPr/>
        </p:nvSpPr>
        <p:spPr>
          <a:xfrm>
            <a:off x="3029177" y="478495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11">
        <p14:vortex dir="r"/>
      </p:transition>
    </mc:Choice>
    <mc:Fallback xmlns="">
      <p:transition spd="slow" advTm="4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12493" y="2232124"/>
            <a:ext cx="5688632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Add title text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60">
        <p14:prism/>
      </p:transition>
    </mc:Choice>
    <mc:Fallback xmlns="">
      <p:transition spd="slow" advTm="1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/>
          <p:cNvSpPr/>
          <p:nvPr>
            <p:custDataLst>
              <p:tags r:id="rId1"/>
            </p:custDataLst>
          </p:nvPr>
        </p:nvSpPr>
        <p:spPr>
          <a:xfrm>
            <a:off x="4658788" y="1788611"/>
            <a:ext cx="939961" cy="1184240"/>
          </a:xfrm>
          <a:custGeom>
            <a:avLst/>
            <a:gdLst/>
            <a:ahLst/>
            <a:cxnLst/>
            <a:rect l="l" t="t" r="r" b="b"/>
            <a:pathLst>
              <a:path w="1697010" h="2148428">
                <a:moveTo>
                  <a:pt x="33935" y="0"/>
                </a:moveTo>
                <a:cubicBezTo>
                  <a:pt x="239955" y="34009"/>
                  <a:pt x="440246" y="107805"/>
                  <a:pt x="625209" y="218280"/>
                </a:cubicBezTo>
                <a:cubicBezTo>
                  <a:pt x="1149398" y="531372"/>
                  <a:pt x="1472579" y="1092545"/>
                  <a:pt x="1482056" y="1699788"/>
                </a:cubicBezTo>
                <a:lnTo>
                  <a:pt x="1697010" y="1699788"/>
                </a:lnTo>
                <a:lnTo>
                  <a:pt x="1143693" y="2148428"/>
                </a:lnTo>
                <a:lnTo>
                  <a:pt x="637828" y="1699788"/>
                </a:lnTo>
                <a:lnTo>
                  <a:pt x="867302" y="1699788"/>
                </a:lnTo>
                <a:cubicBezTo>
                  <a:pt x="859306" y="1308026"/>
                  <a:pt x="649377" y="946969"/>
                  <a:pt x="310771" y="744724"/>
                </a:cubicBezTo>
                <a:cubicBezTo>
                  <a:pt x="212707" y="686152"/>
                  <a:pt x="108032" y="643397"/>
                  <a:pt x="0" y="617910"/>
                </a:cubicBezTo>
                <a:lnTo>
                  <a:pt x="280602" y="302003"/>
                </a:lnTo>
                <a:close/>
              </a:path>
            </a:pathLst>
          </a:custGeom>
          <a:solidFill>
            <a:srgbClr val="6FD8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90" rIns="0" bIns="33690" anchor="b"/>
          <a:lstStyle/>
          <a:p>
            <a:pPr algn="ctr">
              <a:lnSpc>
                <a:spcPct val="120000"/>
              </a:lnSpc>
              <a:spcBef>
                <a:spcPts val="332"/>
              </a:spcBef>
              <a:spcAft>
                <a:spcPts val="332"/>
              </a:spcAft>
              <a:defRPr/>
            </a:pPr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空心弧 2"/>
          <p:cNvSpPr/>
          <p:nvPr>
            <p:custDataLst>
              <p:tags r:id="rId2"/>
            </p:custDataLst>
          </p:nvPr>
        </p:nvSpPr>
        <p:spPr>
          <a:xfrm>
            <a:off x="3545367" y="1653272"/>
            <a:ext cx="1191945" cy="935725"/>
          </a:xfrm>
          <a:custGeom>
            <a:avLst/>
            <a:gdLst/>
            <a:ahLst/>
            <a:cxnLst/>
            <a:rect l="l" t="t" r="r" b="b"/>
            <a:pathLst>
              <a:path w="2150110" h="1697787">
                <a:moveTo>
                  <a:pt x="1701470" y="0"/>
                </a:moveTo>
                <a:lnTo>
                  <a:pt x="2150110" y="553317"/>
                </a:lnTo>
                <a:lnTo>
                  <a:pt x="1701470" y="1059182"/>
                </a:lnTo>
                <a:lnTo>
                  <a:pt x="1701470" y="829708"/>
                </a:lnTo>
                <a:cubicBezTo>
                  <a:pt x="1309708" y="837704"/>
                  <a:pt x="948651" y="1047633"/>
                  <a:pt x="746406" y="1386239"/>
                </a:cubicBezTo>
                <a:cubicBezTo>
                  <a:pt x="687727" y="1484483"/>
                  <a:pt x="644923" y="1589361"/>
                  <a:pt x="620466" y="1697787"/>
                </a:cubicBezTo>
                <a:lnTo>
                  <a:pt x="303685" y="1416408"/>
                </a:lnTo>
                <a:lnTo>
                  <a:pt x="0" y="1664449"/>
                </a:lnTo>
                <a:cubicBezTo>
                  <a:pt x="35261" y="1458221"/>
                  <a:pt x="109165" y="1257301"/>
                  <a:pt x="219962" y="1071801"/>
                </a:cubicBezTo>
                <a:cubicBezTo>
                  <a:pt x="533054" y="547612"/>
                  <a:pt x="1094227" y="224431"/>
                  <a:pt x="1701470" y="214954"/>
                </a:cubicBezTo>
                <a:close/>
              </a:path>
            </a:pathLst>
          </a:custGeom>
          <a:solidFill>
            <a:srgbClr val="03B2F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9" tIns="33690" rIns="67379" bIns="3369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29"/>
          <p:cNvSpPr/>
          <p:nvPr>
            <p:custDataLst>
              <p:tags r:id="rId3"/>
            </p:custDataLst>
          </p:nvPr>
        </p:nvSpPr>
        <p:spPr>
          <a:xfrm>
            <a:off x="3411757" y="2510823"/>
            <a:ext cx="939961" cy="1186574"/>
          </a:xfrm>
          <a:custGeom>
            <a:avLst/>
            <a:gdLst/>
            <a:ahLst/>
            <a:cxnLst/>
            <a:rect l="l" t="t" r="r" b="b"/>
            <a:pathLst>
              <a:path w="1697153" h="2150709">
                <a:moveTo>
                  <a:pt x="553317" y="0"/>
                </a:moveTo>
                <a:lnTo>
                  <a:pt x="1059182" y="448640"/>
                </a:lnTo>
                <a:lnTo>
                  <a:pt x="829708" y="448640"/>
                </a:lnTo>
                <a:cubicBezTo>
                  <a:pt x="837704" y="840402"/>
                  <a:pt x="1047633" y="1201459"/>
                  <a:pt x="1386239" y="1403704"/>
                </a:cubicBezTo>
                <a:cubicBezTo>
                  <a:pt x="1484322" y="1462287"/>
                  <a:pt x="1589018" y="1505047"/>
                  <a:pt x="1697153" y="1530355"/>
                </a:cubicBezTo>
                <a:lnTo>
                  <a:pt x="1416407" y="1846425"/>
                </a:lnTo>
                <a:lnTo>
                  <a:pt x="1664937" y="2150709"/>
                </a:lnTo>
                <a:cubicBezTo>
                  <a:pt x="1458510" y="2114956"/>
                  <a:pt x="1257435" y="2041026"/>
                  <a:pt x="1071801" y="1930149"/>
                </a:cubicBezTo>
                <a:cubicBezTo>
                  <a:pt x="547612" y="1617056"/>
                  <a:pt x="224431" y="1055883"/>
                  <a:pt x="214954" y="448640"/>
                </a:cubicBezTo>
                <a:lnTo>
                  <a:pt x="0" y="448640"/>
                </a:lnTo>
                <a:close/>
              </a:path>
            </a:pathLst>
          </a:custGeom>
          <a:solidFill>
            <a:srgbClr val="6FD8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79" tIns="33690" rIns="67379" bIns="3369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28"/>
          <p:cNvSpPr/>
          <p:nvPr>
            <p:custDataLst>
              <p:tags r:id="rId4"/>
            </p:custDataLst>
          </p:nvPr>
        </p:nvSpPr>
        <p:spPr>
          <a:xfrm>
            <a:off x="4274364" y="2894682"/>
            <a:ext cx="1189601" cy="935725"/>
          </a:xfrm>
          <a:custGeom>
            <a:avLst/>
            <a:gdLst/>
            <a:ahLst/>
            <a:cxnLst/>
            <a:rect l="l" t="t" r="r" b="b"/>
            <a:pathLst>
              <a:path w="2150053" h="1697681">
                <a:moveTo>
                  <a:pt x="1529760" y="0"/>
                </a:moveTo>
                <a:lnTo>
                  <a:pt x="1846425" y="281275"/>
                </a:lnTo>
                <a:lnTo>
                  <a:pt x="2150053" y="33280"/>
                </a:lnTo>
                <a:cubicBezTo>
                  <a:pt x="2114837" y="239493"/>
                  <a:pt x="2040936" y="440395"/>
                  <a:pt x="1930148" y="625880"/>
                </a:cubicBezTo>
                <a:cubicBezTo>
                  <a:pt x="1617056" y="1150069"/>
                  <a:pt x="1055883" y="1473250"/>
                  <a:pt x="448640" y="1482727"/>
                </a:cubicBezTo>
                <a:lnTo>
                  <a:pt x="448640" y="1697681"/>
                </a:lnTo>
                <a:lnTo>
                  <a:pt x="0" y="1144364"/>
                </a:lnTo>
                <a:lnTo>
                  <a:pt x="448640" y="638499"/>
                </a:lnTo>
                <a:lnTo>
                  <a:pt x="448640" y="867973"/>
                </a:lnTo>
                <a:cubicBezTo>
                  <a:pt x="840402" y="859977"/>
                  <a:pt x="1201459" y="650048"/>
                  <a:pt x="1403704" y="311442"/>
                </a:cubicBezTo>
                <a:cubicBezTo>
                  <a:pt x="1462369" y="213222"/>
                  <a:pt x="1505166" y="108371"/>
                  <a:pt x="1529760" y="0"/>
                </a:cubicBezTo>
                <a:close/>
              </a:path>
            </a:pathLst>
          </a:custGeom>
          <a:solidFill>
            <a:srgbClr val="03B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90" rIns="0" bIns="33690" anchor="ctr"/>
          <a:lstStyle/>
          <a:p>
            <a:pPr marL="101068" indent="-101068">
              <a:lnSpc>
                <a:spcPct val="120000"/>
              </a:lnSpc>
              <a:spcBef>
                <a:spcPts val="332"/>
              </a:spcBef>
              <a:spcAft>
                <a:spcPts val="332"/>
              </a:spcAft>
              <a:buFont typeface="Arial" panose="020B0604020202020204" pitchFamily="34" charset="0"/>
              <a:buChar char="•"/>
              <a:defRPr/>
            </a:pPr>
            <a:endParaRPr lang="zh-CN" altLang="en-US" sz="10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63966" y="1433923"/>
            <a:ext cx="1672475" cy="10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17" tIns="34486" rIns="66317" bIns="34486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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D5BDA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  <a:p>
            <a:pPr algn="ctr">
              <a:buNone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6500" y="3465215"/>
            <a:ext cx="1671303" cy="10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17" tIns="34486" rIns="66317" bIns="34486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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D5BDA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  <a:p>
            <a:pPr algn="ctr">
              <a:buNone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4258" y="1473821"/>
            <a:ext cx="1781108" cy="10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17" tIns="34486" rIns="66317" bIns="34486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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D5BDA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  <a:p>
            <a:pPr algn="ctr">
              <a:buNone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6577" y="3266870"/>
            <a:ext cx="1672474" cy="10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17" tIns="34486" rIns="66317" bIns="34486">
            <a:no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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D5BDAF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  <a:p>
            <a:pPr algn="ctr">
              <a:buNone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757">
        <p14:gallery dir="l"/>
      </p:transition>
    </mc:Choice>
    <mc:Fallback xmlns="">
      <p:transition spd="slow" advTm="10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6"/>
          <p:cNvSpPr>
            <a:spLocks noChangeArrowheads="1"/>
          </p:cNvSpPr>
          <p:nvPr/>
        </p:nvSpPr>
        <p:spPr bwMode="auto">
          <a:xfrm>
            <a:off x="6148425" y="1881852"/>
            <a:ext cx="212136" cy="628873"/>
          </a:xfrm>
          <a:custGeom>
            <a:avLst/>
            <a:gdLst>
              <a:gd name="T0" fmla="*/ 0 w 288213"/>
              <a:gd name="T1" fmla="*/ 0 h 855012"/>
              <a:gd name="T2" fmla="*/ 287338 w 288213"/>
              <a:gd name="T3" fmla="*/ 184814 h 855012"/>
              <a:gd name="T4" fmla="*/ 287338 w 288213"/>
              <a:gd name="T5" fmla="*/ 855663 h 855012"/>
              <a:gd name="T6" fmla="*/ 0 w 288213"/>
              <a:gd name="T7" fmla="*/ 670849 h 855012"/>
              <a:gd name="T8" fmla="*/ 0 60000 65536"/>
              <a:gd name="T9" fmla="*/ 0 60000 65536"/>
              <a:gd name="T10" fmla="*/ 0 60000 65536"/>
              <a:gd name="T11" fmla="*/ 0 60000 65536"/>
              <a:gd name="T12" fmla="*/ 0 w 288213"/>
              <a:gd name="T13" fmla="*/ 0 h 855012"/>
              <a:gd name="T14" fmla="*/ 288213 w 288213"/>
              <a:gd name="T15" fmla="*/ 855012 h 8550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213" h="855012">
                <a:moveTo>
                  <a:pt x="0" y="0"/>
                </a:moveTo>
                <a:lnTo>
                  <a:pt x="288213" y="184673"/>
                </a:lnTo>
                <a:lnTo>
                  <a:pt x="288213" y="855012"/>
                </a:lnTo>
                <a:lnTo>
                  <a:pt x="0" y="670339"/>
                </a:lnTo>
                <a:lnTo>
                  <a:pt x="0" y="0"/>
                </a:lnTo>
                <a:close/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4477123" y="2266876"/>
            <a:ext cx="1883439" cy="493531"/>
          </a:xfrm>
          <a:prstGeom prst="rect">
            <a:avLst/>
          </a:pr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任意多边形 8"/>
          <p:cNvSpPr>
            <a:spLocks noChangeArrowheads="1"/>
          </p:cNvSpPr>
          <p:nvPr/>
        </p:nvSpPr>
        <p:spPr bwMode="auto">
          <a:xfrm>
            <a:off x="4287255" y="2286709"/>
            <a:ext cx="212136" cy="628872"/>
          </a:xfrm>
          <a:custGeom>
            <a:avLst/>
            <a:gdLst>
              <a:gd name="T0" fmla="*/ 0 w 288213"/>
              <a:gd name="T1" fmla="*/ 0 h 855012"/>
              <a:gd name="T2" fmla="*/ 287338 w 288213"/>
              <a:gd name="T3" fmla="*/ 184813 h 855012"/>
              <a:gd name="T4" fmla="*/ 287338 w 288213"/>
              <a:gd name="T5" fmla="*/ 855662 h 855012"/>
              <a:gd name="T6" fmla="*/ 0 w 288213"/>
              <a:gd name="T7" fmla="*/ 670849 h 855012"/>
              <a:gd name="T8" fmla="*/ 0 60000 65536"/>
              <a:gd name="T9" fmla="*/ 0 60000 65536"/>
              <a:gd name="T10" fmla="*/ 0 60000 65536"/>
              <a:gd name="T11" fmla="*/ 0 60000 65536"/>
              <a:gd name="T12" fmla="*/ 0 w 288213"/>
              <a:gd name="T13" fmla="*/ 0 h 855012"/>
              <a:gd name="T14" fmla="*/ 288213 w 288213"/>
              <a:gd name="T15" fmla="*/ 855012 h 8550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213" h="855012">
                <a:moveTo>
                  <a:pt x="0" y="0"/>
                </a:moveTo>
                <a:lnTo>
                  <a:pt x="288213" y="184673"/>
                </a:lnTo>
                <a:lnTo>
                  <a:pt x="288213" y="855012"/>
                </a:lnTo>
                <a:lnTo>
                  <a:pt x="0" y="670339"/>
                </a:lnTo>
                <a:lnTo>
                  <a:pt x="0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9"/>
          <p:cNvSpPr>
            <a:spLocks noChangeArrowheads="1"/>
          </p:cNvSpPr>
          <p:nvPr/>
        </p:nvSpPr>
        <p:spPr bwMode="auto">
          <a:xfrm>
            <a:off x="2436633" y="2915582"/>
            <a:ext cx="212136" cy="627706"/>
          </a:xfrm>
          <a:custGeom>
            <a:avLst/>
            <a:gdLst>
              <a:gd name="T0" fmla="*/ 0 w 288213"/>
              <a:gd name="T1" fmla="*/ 0 h 855012"/>
              <a:gd name="T2" fmla="*/ 287337 w 288213"/>
              <a:gd name="T3" fmla="*/ 184471 h 855012"/>
              <a:gd name="T4" fmla="*/ 287337 w 288213"/>
              <a:gd name="T5" fmla="*/ 854075 h 855012"/>
              <a:gd name="T6" fmla="*/ 0 w 288213"/>
              <a:gd name="T7" fmla="*/ 669604 h 855012"/>
              <a:gd name="T8" fmla="*/ 0 60000 65536"/>
              <a:gd name="T9" fmla="*/ 0 60000 65536"/>
              <a:gd name="T10" fmla="*/ 0 60000 65536"/>
              <a:gd name="T11" fmla="*/ 0 60000 65536"/>
              <a:gd name="T12" fmla="*/ 0 w 288213"/>
              <a:gd name="T13" fmla="*/ 0 h 855012"/>
              <a:gd name="T14" fmla="*/ 288213 w 288213"/>
              <a:gd name="T15" fmla="*/ 855012 h 8550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213" h="855012">
                <a:moveTo>
                  <a:pt x="0" y="0"/>
                </a:moveTo>
                <a:lnTo>
                  <a:pt x="288213" y="184673"/>
                </a:lnTo>
                <a:lnTo>
                  <a:pt x="288213" y="855012"/>
                </a:lnTo>
                <a:lnTo>
                  <a:pt x="0" y="670339"/>
                </a:lnTo>
                <a:lnTo>
                  <a:pt x="0" y="0"/>
                </a:lnTo>
                <a:close/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10"/>
          <p:cNvSpPr>
            <a:spLocks noChangeArrowheads="1"/>
          </p:cNvSpPr>
          <p:nvPr/>
        </p:nvSpPr>
        <p:spPr bwMode="auto">
          <a:xfrm>
            <a:off x="4287255" y="2131534"/>
            <a:ext cx="212136" cy="627706"/>
          </a:xfrm>
          <a:custGeom>
            <a:avLst/>
            <a:gdLst>
              <a:gd name="T0" fmla="*/ 0 w 288213"/>
              <a:gd name="T1" fmla="*/ 0 h 855012"/>
              <a:gd name="T2" fmla="*/ 287338 w 288213"/>
              <a:gd name="T3" fmla="*/ 184471 h 855012"/>
              <a:gd name="T4" fmla="*/ 287338 w 288213"/>
              <a:gd name="T5" fmla="*/ 854075 h 855012"/>
              <a:gd name="T6" fmla="*/ 0 w 288213"/>
              <a:gd name="T7" fmla="*/ 669604 h 855012"/>
              <a:gd name="T8" fmla="*/ 0 60000 65536"/>
              <a:gd name="T9" fmla="*/ 0 60000 65536"/>
              <a:gd name="T10" fmla="*/ 0 60000 65536"/>
              <a:gd name="T11" fmla="*/ 0 60000 65536"/>
              <a:gd name="T12" fmla="*/ 0 w 288213"/>
              <a:gd name="T13" fmla="*/ 0 h 855012"/>
              <a:gd name="T14" fmla="*/ 288213 w 288213"/>
              <a:gd name="T15" fmla="*/ 855012 h 8550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213" h="855012">
                <a:moveTo>
                  <a:pt x="0" y="0"/>
                </a:moveTo>
                <a:lnTo>
                  <a:pt x="288213" y="184673"/>
                </a:lnTo>
                <a:lnTo>
                  <a:pt x="288213" y="855012"/>
                </a:lnTo>
                <a:lnTo>
                  <a:pt x="0" y="670339"/>
                </a:lnTo>
                <a:lnTo>
                  <a:pt x="0" y="0"/>
                </a:lnTo>
                <a:close/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11"/>
          <p:cNvSpPr>
            <a:spLocks noChangeArrowheads="1"/>
          </p:cNvSpPr>
          <p:nvPr/>
        </p:nvSpPr>
        <p:spPr bwMode="auto">
          <a:xfrm>
            <a:off x="6148425" y="1638003"/>
            <a:ext cx="212136" cy="628872"/>
          </a:xfrm>
          <a:custGeom>
            <a:avLst/>
            <a:gdLst>
              <a:gd name="T0" fmla="*/ 0 w 288213"/>
              <a:gd name="T1" fmla="*/ 0 h 855012"/>
              <a:gd name="T2" fmla="*/ 287338 w 288213"/>
              <a:gd name="T3" fmla="*/ 184813 h 855012"/>
              <a:gd name="T4" fmla="*/ 287338 w 288213"/>
              <a:gd name="T5" fmla="*/ 855662 h 855012"/>
              <a:gd name="T6" fmla="*/ 0 w 288213"/>
              <a:gd name="T7" fmla="*/ 670849 h 855012"/>
              <a:gd name="T8" fmla="*/ 0 60000 65536"/>
              <a:gd name="T9" fmla="*/ 0 60000 65536"/>
              <a:gd name="T10" fmla="*/ 0 60000 65536"/>
              <a:gd name="T11" fmla="*/ 0 60000 65536"/>
              <a:gd name="T12" fmla="*/ 0 w 288213"/>
              <a:gd name="T13" fmla="*/ 0 h 855012"/>
              <a:gd name="T14" fmla="*/ 288213 w 288213"/>
              <a:gd name="T15" fmla="*/ 855012 h 8550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213" h="855012">
                <a:moveTo>
                  <a:pt x="0" y="0"/>
                </a:moveTo>
                <a:lnTo>
                  <a:pt x="288213" y="184673"/>
                </a:lnTo>
                <a:lnTo>
                  <a:pt x="288213" y="855012"/>
                </a:lnTo>
                <a:lnTo>
                  <a:pt x="0" y="670339"/>
                </a:lnTo>
                <a:lnTo>
                  <a:pt x="0" y="0"/>
                </a:lnTo>
                <a:close/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 12"/>
          <p:cNvSpPr>
            <a:spLocks noChangeArrowheads="1"/>
          </p:cNvSpPr>
          <p:nvPr/>
        </p:nvSpPr>
        <p:spPr bwMode="auto">
          <a:xfrm>
            <a:off x="6353529" y="1773344"/>
            <a:ext cx="1857654" cy="493530"/>
          </a:xfrm>
          <a:custGeom>
            <a:avLst/>
            <a:gdLst>
              <a:gd name="T0" fmla="*/ 773260 w 2516400"/>
              <a:gd name="T1" fmla="*/ 0 h 671524"/>
              <a:gd name="T2" fmla="*/ 2180454 w 2516400"/>
              <a:gd name="T3" fmla="*/ 0 h 671524"/>
              <a:gd name="T4" fmla="*/ 2516187 w 2516400"/>
              <a:gd name="T5" fmla="*/ 335756 h 671524"/>
              <a:gd name="T6" fmla="*/ 2180454 w 2516400"/>
              <a:gd name="T7" fmla="*/ 671511 h 671524"/>
              <a:gd name="T8" fmla="*/ 1781505 w 2516400"/>
              <a:gd name="T9" fmla="*/ 671511 h 671524"/>
              <a:gd name="T10" fmla="*/ 1781505 w 2516400"/>
              <a:gd name="T11" fmla="*/ 671512 h 671524"/>
              <a:gd name="T12" fmla="*/ 0 w 2516400"/>
              <a:gd name="T13" fmla="*/ 671512 h 671524"/>
              <a:gd name="T14" fmla="*/ 0 w 2516400"/>
              <a:gd name="T15" fmla="*/ 1 h 671524"/>
              <a:gd name="T16" fmla="*/ 773260 w 2516400"/>
              <a:gd name="T17" fmla="*/ 1 h 67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6400"/>
              <a:gd name="T28" fmla="*/ 0 h 671524"/>
              <a:gd name="T29" fmla="*/ 2516400 w 2516400"/>
              <a:gd name="T30" fmla="*/ 671524 h 67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6400" h="671524">
                <a:moveTo>
                  <a:pt x="773325" y="0"/>
                </a:moveTo>
                <a:lnTo>
                  <a:pt x="2180639" y="0"/>
                </a:lnTo>
                <a:lnTo>
                  <a:pt x="2516400" y="335762"/>
                </a:lnTo>
                <a:lnTo>
                  <a:pt x="2180639" y="671523"/>
                </a:lnTo>
                <a:lnTo>
                  <a:pt x="1781656" y="671523"/>
                </a:lnTo>
                <a:lnTo>
                  <a:pt x="1781656" y="671524"/>
                </a:lnTo>
                <a:lnTo>
                  <a:pt x="0" y="671524"/>
                </a:lnTo>
                <a:lnTo>
                  <a:pt x="0" y="1"/>
                </a:lnTo>
                <a:lnTo>
                  <a:pt x="773325" y="1"/>
                </a:lnTo>
                <a:lnTo>
                  <a:pt x="773325" y="0"/>
                </a:lnTo>
                <a:close/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任意多边形 13"/>
          <p:cNvSpPr>
            <a:spLocks noChangeArrowheads="1"/>
          </p:cNvSpPr>
          <p:nvPr/>
        </p:nvSpPr>
        <p:spPr bwMode="auto">
          <a:xfrm>
            <a:off x="2436633" y="2619231"/>
            <a:ext cx="213308" cy="628873"/>
          </a:xfrm>
          <a:custGeom>
            <a:avLst/>
            <a:gdLst>
              <a:gd name="T0" fmla="*/ 0 w 288213"/>
              <a:gd name="T1" fmla="*/ 0 h 855012"/>
              <a:gd name="T2" fmla="*/ 288925 w 288213"/>
              <a:gd name="T3" fmla="*/ 184814 h 855012"/>
              <a:gd name="T4" fmla="*/ 288925 w 288213"/>
              <a:gd name="T5" fmla="*/ 855663 h 855012"/>
              <a:gd name="T6" fmla="*/ 0 w 288213"/>
              <a:gd name="T7" fmla="*/ 670849 h 855012"/>
              <a:gd name="T8" fmla="*/ 0 60000 65536"/>
              <a:gd name="T9" fmla="*/ 0 60000 65536"/>
              <a:gd name="T10" fmla="*/ 0 60000 65536"/>
              <a:gd name="T11" fmla="*/ 0 60000 65536"/>
              <a:gd name="T12" fmla="*/ 0 w 288213"/>
              <a:gd name="T13" fmla="*/ 0 h 855012"/>
              <a:gd name="T14" fmla="*/ 288213 w 288213"/>
              <a:gd name="T15" fmla="*/ 855012 h 8550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213" h="855012">
                <a:moveTo>
                  <a:pt x="0" y="0"/>
                </a:moveTo>
                <a:lnTo>
                  <a:pt x="288213" y="184673"/>
                </a:lnTo>
                <a:lnTo>
                  <a:pt x="288213" y="855012"/>
                </a:lnTo>
                <a:lnTo>
                  <a:pt x="0" y="670339"/>
                </a:lnTo>
                <a:lnTo>
                  <a:pt x="0" y="0"/>
                </a:lnTo>
                <a:close/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67379" tIns="33690" rIns="67379" bIns="33690" anchor="ctr"/>
          <a:lstStyle/>
          <a:p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2641737" y="2754573"/>
            <a:ext cx="1857654" cy="493531"/>
          </a:xfrm>
          <a:prstGeom prst="rect">
            <a:avLst/>
          </a:prstGeom>
          <a:solidFill>
            <a:srgbClr val="03B2F2"/>
          </a:solidFill>
          <a:ln>
            <a:noFill/>
          </a:ln>
        </p:spPr>
        <p:txBody>
          <a:bodyPr lIns="67379" tIns="33690" rIns="67379" bIns="336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791115" y="3248103"/>
            <a:ext cx="1857654" cy="493530"/>
          </a:xfrm>
          <a:prstGeom prst="rect">
            <a:avLst/>
          </a:prstGeom>
          <a:solidFill>
            <a:srgbClr val="6FD8FD"/>
          </a:solidFill>
          <a:ln>
            <a:noFill/>
          </a:ln>
        </p:spPr>
        <p:txBody>
          <a:bodyPr lIns="67379" tIns="33690" rIns="67379" bIns="3369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6"/>
          <p:cNvSpPr>
            <a:spLocks noChangeArrowheads="1"/>
          </p:cNvSpPr>
          <p:nvPr/>
        </p:nvSpPr>
        <p:spPr bwMode="auto">
          <a:xfrm>
            <a:off x="1011264" y="3325107"/>
            <a:ext cx="1094991" cy="25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7"/>
          <p:cNvSpPr>
            <a:spLocks noChangeArrowheads="1"/>
          </p:cNvSpPr>
          <p:nvPr/>
        </p:nvSpPr>
        <p:spPr bwMode="auto">
          <a:xfrm>
            <a:off x="2938629" y="2831578"/>
            <a:ext cx="1259908" cy="2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8"/>
          <p:cNvSpPr>
            <a:spLocks noChangeArrowheads="1"/>
          </p:cNvSpPr>
          <p:nvPr/>
        </p:nvSpPr>
        <p:spPr bwMode="auto">
          <a:xfrm>
            <a:off x="4800970" y="2341547"/>
            <a:ext cx="1259908" cy="2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9"/>
          <p:cNvSpPr>
            <a:spLocks noChangeArrowheads="1"/>
          </p:cNvSpPr>
          <p:nvPr/>
        </p:nvSpPr>
        <p:spPr bwMode="auto">
          <a:xfrm>
            <a:off x="6556659" y="1850351"/>
            <a:ext cx="1259908" cy="2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20"/>
          <p:cNvSpPr>
            <a:spLocks noChangeArrowheads="1"/>
          </p:cNvSpPr>
          <p:nvPr/>
        </p:nvSpPr>
        <p:spPr bwMode="auto">
          <a:xfrm>
            <a:off x="740726" y="3941265"/>
            <a:ext cx="1801975" cy="8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eaLnBrk="1" hangingPunct="1"/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21"/>
          <p:cNvSpPr>
            <a:spLocks noChangeArrowheads="1"/>
          </p:cNvSpPr>
          <p:nvPr/>
        </p:nvSpPr>
        <p:spPr bwMode="auto">
          <a:xfrm>
            <a:off x="4629918" y="2966425"/>
            <a:ext cx="1551052" cy="8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22"/>
          <p:cNvSpPr>
            <a:spLocks noChangeArrowheads="1"/>
          </p:cNvSpPr>
          <p:nvPr/>
        </p:nvSpPr>
        <p:spPr bwMode="auto">
          <a:xfrm>
            <a:off x="2747032" y="3451789"/>
            <a:ext cx="1547256" cy="8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23"/>
          <p:cNvSpPr>
            <a:spLocks noChangeArrowheads="1"/>
          </p:cNvSpPr>
          <p:nvPr/>
        </p:nvSpPr>
        <p:spPr bwMode="auto">
          <a:xfrm>
            <a:off x="6457099" y="2492729"/>
            <a:ext cx="1551052" cy="8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79" tIns="33690" rIns="67379" bIns="336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24"/>
          <p:cNvGrpSpPr/>
          <p:nvPr/>
        </p:nvGrpSpPr>
        <p:grpSpPr bwMode="auto">
          <a:xfrm>
            <a:off x="3224232" y="2202704"/>
            <a:ext cx="527410" cy="397858"/>
            <a:chOff x="0" y="0"/>
            <a:chExt cx="509646" cy="387231"/>
          </a:xfrm>
          <a:solidFill>
            <a:srgbClr val="03B2F2"/>
          </a:solidFill>
        </p:grpSpPr>
        <p:sp>
          <p:nvSpPr>
            <p:cNvPr id="21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7"/>
          <p:cNvGrpSpPr/>
          <p:nvPr/>
        </p:nvGrpSpPr>
        <p:grpSpPr bwMode="auto">
          <a:xfrm>
            <a:off x="1508393" y="2732404"/>
            <a:ext cx="423099" cy="403692"/>
            <a:chOff x="0" y="0"/>
            <a:chExt cx="2438400" cy="2332038"/>
          </a:xfrm>
          <a:solidFill>
            <a:srgbClr val="6FD8FD"/>
          </a:solidFill>
        </p:grpSpPr>
        <p:sp>
          <p:nvSpPr>
            <p:cNvPr id="2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29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30"/>
          <p:cNvGrpSpPr/>
          <p:nvPr/>
        </p:nvGrpSpPr>
        <p:grpSpPr bwMode="auto">
          <a:xfrm>
            <a:off x="5254173" y="1635669"/>
            <a:ext cx="355122" cy="451528"/>
            <a:chOff x="0" y="0"/>
            <a:chExt cx="563562" cy="720725"/>
          </a:xfrm>
          <a:solidFill>
            <a:srgbClr val="6FD8FD"/>
          </a:solidFill>
        </p:grpSpPr>
        <p:sp>
          <p:nvSpPr>
            <p:cNvPr id="27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34"/>
          <p:cNvGrpSpPr/>
          <p:nvPr/>
        </p:nvGrpSpPr>
        <p:grpSpPr bwMode="auto">
          <a:xfrm>
            <a:off x="7021582" y="1175975"/>
            <a:ext cx="412552" cy="459695"/>
            <a:chOff x="0" y="0"/>
            <a:chExt cx="402656" cy="450303"/>
          </a:xfrm>
          <a:solidFill>
            <a:srgbClr val="03B2F2"/>
          </a:solidFill>
        </p:grpSpPr>
        <p:sp>
          <p:nvSpPr>
            <p:cNvPr id="31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48">
        <p14:gallery dir="l"/>
      </p:transition>
    </mc:Choice>
    <mc:Fallback xmlns="">
      <p:transition spd="slow" advTm="84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423165" y="2525787"/>
            <a:ext cx="1967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051030" y="1301745"/>
            <a:ext cx="1967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359922" y="884316"/>
            <a:ext cx="838640" cy="834860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3B2F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3040" y="1161233"/>
            <a:ext cx="312404" cy="286748"/>
            <a:chOff x="7339246" y="1487600"/>
            <a:chExt cx="423150" cy="390158"/>
          </a:xfrm>
        </p:grpSpPr>
        <p:sp>
          <p:nvSpPr>
            <p:cNvPr id="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263678" y="1024360"/>
            <a:ext cx="1754351" cy="283488"/>
          </a:xfrm>
          <a:prstGeom prst="rect">
            <a:avLst/>
          </a:prstGeom>
        </p:spPr>
        <p:txBody>
          <a:bodyPr wrap="square" lIns="67385" tIns="33693" rIns="67385" bIns="33693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4263678" y="1324225"/>
            <a:ext cx="3774513" cy="40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85" tIns="33693" rIns="67385" bIns="336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44011" y="2101534"/>
            <a:ext cx="838640" cy="834860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FD8FD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99939" y="2362739"/>
            <a:ext cx="331380" cy="335883"/>
            <a:chOff x="2000378" y="1974523"/>
            <a:chExt cx="576064" cy="586534"/>
          </a:xfrm>
        </p:grpSpPr>
        <p:sp>
          <p:nvSpPr>
            <p:cNvPr id="17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635814" y="2248402"/>
            <a:ext cx="1664948" cy="283488"/>
          </a:xfrm>
          <a:prstGeom prst="rect">
            <a:avLst/>
          </a:prstGeom>
        </p:spPr>
        <p:txBody>
          <a:bodyPr wrap="square" lIns="67385" tIns="33693" rIns="67385" bIns="33693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635813" y="2548267"/>
            <a:ext cx="3774513" cy="40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85" tIns="33693" rIns="67385" bIns="336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051030" y="3773980"/>
            <a:ext cx="1967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371876" y="3318753"/>
            <a:ext cx="838640" cy="834860"/>
            <a:chOff x="1677608" y="2996952"/>
            <a:chExt cx="1395643" cy="1395643"/>
          </a:xfrm>
        </p:grpSpPr>
        <p:sp>
          <p:nvSpPr>
            <p:cNvPr id="2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03B2F2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</a:t>
              </a:r>
            </a:p>
          </p:txBody>
        </p:sp>
      </p:grpSp>
      <p:sp>
        <p:nvSpPr>
          <p:cNvPr id="25" name="Freeform 133"/>
          <p:cNvSpPr/>
          <p:nvPr/>
        </p:nvSpPr>
        <p:spPr bwMode="auto">
          <a:xfrm>
            <a:off x="3591704" y="3555200"/>
            <a:ext cx="403580" cy="361967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391" tIns="33696" rIns="67391" bIns="33696" numCol="1" anchor="t" anchorCtr="0" compatLnSpc="1"/>
          <a:lstStyle/>
          <a:p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63678" y="3496595"/>
            <a:ext cx="1754351" cy="283488"/>
          </a:xfrm>
          <a:prstGeom prst="rect">
            <a:avLst/>
          </a:prstGeom>
        </p:spPr>
        <p:txBody>
          <a:bodyPr wrap="square" lIns="67385" tIns="33693" rIns="67385" bIns="33693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263678" y="3796461"/>
            <a:ext cx="3774513" cy="40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85" tIns="33693" rIns="67385" bIns="336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 descr="3cd9d2afe56c148b3358ac42ea2bb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3" y="848453"/>
            <a:ext cx="3332760" cy="3317739"/>
          </a:xfrm>
          <a:prstGeom prst="rect">
            <a:avLst/>
          </a:prstGeom>
        </p:spPr>
      </p:pic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393">
        <p14:gallery dir="l"/>
      </p:transition>
    </mc:Choice>
    <mc:Fallback xmlns="">
      <p:transition spd="slow" advTm="9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5" grpId="0" bldLvl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7542" y="1488759"/>
            <a:ext cx="3890349" cy="1449868"/>
            <a:chOff x="457200" y="2025650"/>
            <a:chExt cx="5269468" cy="197273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8" t="9122" r="6523" b="9122"/>
            <a:stretch>
              <a:fillRect/>
            </a:stretch>
          </p:blipFill>
          <p:spPr>
            <a:xfrm>
              <a:off x="457200" y="2025650"/>
              <a:ext cx="2800350" cy="1711325"/>
            </a:xfrm>
            <a:custGeom>
              <a:avLst/>
              <a:gdLst>
                <a:gd name="connsiteX0" fmla="*/ 0 w 3429000"/>
                <a:gd name="connsiteY0" fmla="*/ 0 h 2095500"/>
                <a:gd name="connsiteX1" fmla="*/ 3429000 w 3429000"/>
                <a:gd name="connsiteY1" fmla="*/ 0 h 2095500"/>
                <a:gd name="connsiteX2" fmla="*/ 3429000 w 3429000"/>
                <a:gd name="connsiteY2" fmla="*/ 2095500 h 2095500"/>
                <a:gd name="connsiteX3" fmla="*/ 0 w 3429000"/>
                <a:gd name="connsiteY3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0" h="2095500">
                  <a:moveTo>
                    <a:pt x="0" y="0"/>
                  </a:moveTo>
                  <a:lnTo>
                    <a:pt x="3429000" y="0"/>
                  </a:lnTo>
                  <a:lnTo>
                    <a:pt x="3429000" y="2095500"/>
                  </a:lnTo>
                  <a:lnTo>
                    <a:pt x="0" y="2095500"/>
                  </a:lnTo>
                  <a:close/>
                </a:path>
              </a:pathLst>
            </a:custGeom>
          </p:spPr>
        </p:pic>
        <p:sp>
          <p:nvSpPr>
            <p:cNvPr id="4" name="矩形 3"/>
            <p:cNvSpPr/>
            <p:nvPr/>
          </p:nvSpPr>
          <p:spPr>
            <a:xfrm>
              <a:off x="3588781" y="2553627"/>
              <a:ext cx="2137887" cy="1444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88781" y="2025650"/>
              <a:ext cx="2137887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72434" y="1488759"/>
            <a:ext cx="3890350" cy="1449868"/>
            <a:chOff x="6057900" y="2025650"/>
            <a:chExt cx="5269469" cy="19727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8" t="5830" b="7291"/>
            <a:stretch>
              <a:fillRect/>
            </a:stretch>
          </p:blipFill>
          <p:spPr>
            <a:xfrm>
              <a:off x="6057900" y="2025650"/>
              <a:ext cx="2800350" cy="1711325"/>
            </a:xfrm>
            <a:custGeom>
              <a:avLst/>
              <a:gdLst>
                <a:gd name="connsiteX0" fmla="*/ 0 w 3429000"/>
                <a:gd name="connsiteY0" fmla="*/ 0 h 2095500"/>
                <a:gd name="connsiteX1" fmla="*/ 3429000 w 3429000"/>
                <a:gd name="connsiteY1" fmla="*/ 0 h 2095500"/>
                <a:gd name="connsiteX2" fmla="*/ 3429000 w 3429000"/>
                <a:gd name="connsiteY2" fmla="*/ 2095500 h 2095500"/>
                <a:gd name="connsiteX3" fmla="*/ 0 w 3429000"/>
                <a:gd name="connsiteY3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0" h="2095500">
                  <a:moveTo>
                    <a:pt x="0" y="0"/>
                  </a:moveTo>
                  <a:lnTo>
                    <a:pt x="3429000" y="0"/>
                  </a:lnTo>
                  <a:lnTo>
                    <a:pt x="3429000" y="2095500"/>
                  </a:lnTo>
                  <a:lnTo>
                    <a:pt x="0" y="2095500"/>
                  </a:lnTo>
                  <a:close/>
                </a:path>
              </a:pathLst>
            </a:custGeom>
          </p:spPr>
        </p:pic>
        <p:sp>
          <p:nvSpPr>
            <p:cNvPr id="8" name="矩形 7"/>
            <p:cNvSpPr/>
            <p:nvPr/>
          </p:nvSpPr>
          <p:spPr>
            <a:xfrm>
              <a:off x="9189482" y="2553627"/>
              <a:ext cx="2137887" cy="1444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189482" y="2025650"/>
              <a:ext cx="2137887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72434" y="3256722"/>
            <a:ext cx="3890350" cy="1449868"/>
            <a:chOff x="6057900" y="4431193"/>
            <a:chExt cx="5269469" cy="19727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" t="2988" b="10619"/>
            <a:stretch>
              <a:fillRect/>
            </a:stretch>
          </p:blipFill>
          <p:spPr>
            <a:xfrm>
              <a:off x="6057900" y="4441825"/>
              <a:ext cx="2800350" cy="1711325"/>
            </a:xfrm>
            <a:custGeom>
              <a:avLst/>
              <a:gdLst>
                <a:gd name="connsiteX0" fmla="*/ 0 w 3429000"/>
                <a:gd name="connsiteY0" fmla="*/ 0 h 2095500"/>
                <a:gd name="connsiteX1" fmla="*/ 3429000 w 3429000"/>
                <a:gd name="connsiteY1" fmla="*/ 0 h 2095500"/>
                <a:gd name="connsiteX2" fmla="*/ 3429000 w 3429000"/>
                <a:gd name="connsiteY2" fmla="*/ 2095500 h 2095500"/>
                <a:gd name="connsiteX3" fmla="*/ 0 w 3429000"/>
                <a:gd name="connsiteY3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0" h="2095500">
                  <a:moveTo>
                    <a:pt x="0" y="0"/>
                  </a:moveTo>
                  <a:lnTo>
                    <a:pt x="3429000" y="0"/>
                  </a:lnTo>
                  <a:lnTo>
                    <a:pt x="3429000" y="2095500"/>
                  </a:lnTo>
                  <a:lnTo>
                    <a:pt x="0" y="2095500"/>
                  </a:lnTo>
                  <a:close/>
                </a:path>
              </a:pathLst>
            </a:custGeom>
          </p:spPr>
        </p:pic>
        <p:sp>
          <p:nvSpPr>
            <p:cNvPr id="12" name="矩形 11"/>
            <p:cNvSpPr/>
            <p:nvPr/>
          </p:nvSpPr>
          <p:spPr>
            <a:xfrm>
              <a:off x="9189482" y="4959170"/>
              <a:ext cx="2137887" cy="1444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189482" y="4431193"/>
              <a:ext cx="2137887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7542" y="3256722"/>
            <a:ext cx="3890349" cy="1449868"/>
            <a:chOff x="457200" y="4431193"/>
            <a:chExt cx="5269468" cy="197273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" r="1480" b="10767"/>
            <a:stretch>
              <a:fillRect/>
            </a:stretch>
          </p:blipFill>
          <p:spPr>
            <a:xfrm>
              <a:off x="457200" y="4441825"/>
              <a:ext cx="2800350" cy="1711325"/>
            </a:xfrm>
            <a:custGeom>
              <a:avLst/>
              <a:gdLst>
                <a:gd name="connsiteX0" fmla="*/ 0 w 3429000"/>
                <a:gd name="connsiteY0" fmla="*/ 0 h 2095500"/>
                <a:gd name="connsiteX1" fmla="*/ 3429000 w 3429000"/>
                <a:gd name="connsiteY1" fmla="*/ 0 h 2095500"/>
                <a:gd name="connsiteX2" fmla="*/ 3429000 w 3429000"/>
                <a:gd name="connsiteY2" fmla="*/ 2095500 h 2095500"/>
                <a:gd name="connsiteX3" fmla="*/ 0 w 3429000"/>
                <a:gd name="connsiteY3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0" h="2095500">
                  <a:moveTo>
                    <a:pt x="0" y="0"/>
                  </a:moveTo>
                  <a:lnTo>
                    <a:pt x="3429000" y="0"/>
                  </a:lnTo>
                  <a:lnTo>
                    <a:pt x="3429000" y="2095500"/>
                  </a:lnTo>
                  <a:lnTo>
                    <a:pt x="0" y="2095500"/>
                  </a:lnTo>
                  <a:close/>
                </a:path>
              </a:pathLst>
            </a:custGeom>
          </p:spPr>
        </p:pic>
        <p:sp>
          <p:nvSpPr>
            <p:cNvPr id="16" name="矩形 15"/>
            <p:cNvSpPr/>
            <p:nvPr/>
          </p:nvSpPr>
          <p:spPr>
            <a:xfrm>
              <a:off x="3588781" y="4959170"/>
              <a:ext cx="2137887" cy="1444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88781" y="4431193"/>
              <a:ext cx="2137887" cy="45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329">
        <p14:flip dir="r"/>
      </p:transition>
    </mc:Choice>
    <mc:Fallback xmlns="">
      <p:transition spd="slow" advTm="2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12493" y="2232124"/>
            <a:ext cx="5688632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Add title text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0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270">
        <p14:flip dir="r"/>
      </p:transition>
    </mc:Choice>
    <mc:Fallback xmlns="">
      <p:transition spd="slow" advTm="12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01"/>
          <p:cNvSpPr>
            <a:spLocks noChangeArrowheads="1"/>
          </p:cNvSpPr>
          <p:nvPr/>
        </p:nvSpPr>
        <p:spPr bwMode="auto">
          <a:xfrm>
            <a:off x="3733332" y="2000491"/>
            <a:ext cx="1547068" cy="15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Shape 1302"/>
          <p:cNvSpPr/>
          <p:nvPr/>
        </p:nvSpPr>
        <p:spPr bwMode="auto">
          <a:xfrm>
            <a:off x="4858472" y="1192408"/>
            <a:ext cx="703213" cy="70004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0" tIns="0" rIns="0" bIns="0" anchor="ctr"/>
          <a:lstStyle/>
          <a:p>
            <a:pPr algn="ctr" defTabSz="322917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1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4" name="Shape 1305"/>
          <p:cNvSpPr/>
          <p:nvPr/>
        </p:nvSpPr>
        <p:spPr bwMode="auto">
          <a:xfrm>
            <a:off x="4261914" y="1340583"/>
            <a:ext cx="495765" cy="2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chemeClr val="bg1"/>
          </a:solidFill>
          <a:ln w="381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161458">
              <a:lnSpc>
                <a:spcPct val="110000"/>
              </a:lnSpc>
              <a:spcBef>
                <a:spcPts val="829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Shape 1306"/>
          <p:cNvSpPr/>
          <p:nvPr/>
        </p:nvSpPr>
        <p:spPr bwMode="auto">
          <a:xfrm rot="7172730">
            <a:off x="5488967" y="3445331"/>
            <a:ext cx="493530" cy="2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chemeClr val="bg1"/>
          </a:solidFill>
          <a:ln w="381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161458">
              <a:lnSpc>
                <a:spcPct val="110000"/>
              </a:lnSpc>
              <a:spcBef>
                <a:spcPts val="829"/>
              </a:spcBef>
            </a:pPr>
            <a:endParaRPr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Shape 1307"/>
          <p:cNvSpPr/>
          <p:nvPr/>
        </p:nvSpPr>
        <p:spPr bwMode="auto">
          <a:xfrm rot="3600000">
            <a:off x="5486623" y="2047578"/>
            <a:ext cx="493530" cy="2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chemeClr val="bg1"/>
          </a:solidFill>
          <a:ln w="381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161458">
              <a:lnSpc>
                <a:spcPct val="110000"/>
              </a:lnSpc>
              <a:spcBef>
                <a:spcPts val="829"/>
              </a:spcBef>
            </a:pPr>
            <a:endParaRPr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Shape 1308"/>
          <p:cNvSpPr/>
          <p:nvPr/>
        </p:nvSpPr>
        <p:spPr bwMode="auto">
          <a:xfrm rot="10800000">
            <a:off x="4254882" y="4155926"/>
            <a:ext cx="496937" cy="2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chemeClr val="bg1"/>
          </a:solidFill>
          <a:ln w="381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161458">
              <a:lnSpc>
                <a:spcPct val="110000"/>
              </a:lnSpc>
              <a:spcBef>
                <a:spcPts val="829"/>
              </a:spcBef>
            </a:pPr>
            <a:endParaRPr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Shape 1309"/>
          <p:cNvSpPr/>
          <p:nvPr/>
        </p:nvSpPr>
        <p:spPr bwMode="auto">
          <a:xfrm rot="18000000">
            <a:off x="3035928" y="2041746"/>
            <a:ext cx="494697" cy="21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chemeClr val="bg1"/>
          </a:solidFill>
          <a:ln w="381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161458">
              <a:lnSpc>
                <a:spcPct val="110000"/>
              </a:lnSpc>
              <a:spcBef>
                <a:spcPts val="829"/>
              </a:spcBef>
            </a:pPr>
            <a:endParaRPr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Shape 1310"/>
          <p:cNvSpPr/>
          <p:nvPr/>
        </p:nvSpPr>
        <p:spPr bwMode="auto">
          <a:xfrm rot="14400000">
            <a:off x="3033581" y="3448832"/>
            <a:ext cx="493531" cy="2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chemeClr val="bg1"/>
          </a:solidFill>
          <a:ln w="38100" cap="flat">
            <a:solidFill>
              <a:schemeClr val="bg1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161458">
              <a:lnSpc>
                <a:spcPct val="110000"/>
              </a:lnSpc>
              <a:spcBef>
                <a:spcPts val="829"/>
              </a:spcBef>
            </a:pPr>
            <a:endParaRPr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Shape 1312"/>
          <p:cNvSpPr/>
          <p:nvPr/>
        </p:nvSpPr>
        <p:spPr bwMode="auto">
          <a:xfrm>
            <a:off x="5564029" y="2401150"/>
            <a:ext cx="703213" cy="698877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0" tIns="0" rIns="0" bIns="0" anchor="ctr"/>
          <a:lstStyle/>
          <a:p>
            <a:pPr algn="ctr" defTabSz="322917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18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1" name="Shape 1315"/>
          <p:cNvSpPr/>
          <p:nvPr/>
        </p:nvSpPr>
        <p:spPr bwMode="auto">
          <a:xfrm>
            <a:off x="2747663" y="2401150"/>
            <a:ext cx="702041" cy="698877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0" tIns="0" rIns="0" bIns="0" anchor="ctr"/>
          <a:lstStyle/>
          <a:p>
            <a:pPr algn="ctr" defTabSz="322917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1800" b="1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12" name="Shape 1318"/>
          <p:cNvSpPr/>
          <p:nvPr/>
        </p:nvSpPr>
        <p:spPr bwMode="auto">
          <a:xfrm>
            <a:off x="3450876" y="1192408"/>
            <a:ext cx="703213" cy="70004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Shape 1321"/>
          <p:cNvSpPr/>
          <p:nvPr/>
        </p:nvSpPr>
        <p:spPr bwMode="auto">
          <a:xfrm>
            <a:off x="3450876" y="3615725"/>
            <a:ext cx="703213" cy="70004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3B2F2"/>
          </a:solidFill>
          <a:ln>
            <a:noFill/>
          </a:ln>
        </p:spPr>
        <p:txBody>
          <a:bodyPr lIns="0" tIns="0" rIns="0" bIns="0" anchor="ctr"/>
          <a:lstStyle/>
          <a:p>
            <a:pPr algn="ctr" defTabSz="322917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18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14" name="Shape 1324"/>
          <p:cNvSpPr/>
          <p:nvPr/>
        </p:nvSpPr>
        <p:spPr bwMode="auto">
          <a:xfrm>
            <a:off x="4859645" y="3615725"/>
            <a:ext cx="703213" cy="70004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FD8FD"/>
          </a:solidFill>
          <a:ln>
            <a:noFill/>
          </a:ln>
        </p:spPr>
        <p:txBody>
          <a:bodyPr lIns="0" tIns="0" rIns="0" bIns="0" anchor="ctr"/>
          <a:lstStyle/>
          <a:p>
            <a:pPr algn="ctr" defTabSz="322917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zh-CN" altLang="zh-CN" sz="18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5" name="Subtitle 2"/>
          <p:cNvSpPr txBox="1"/>
          <p:nvPr/>
        </p:nvSpPr>
        <p:spPr bwMode="auto">
          <a:xfrm>
            <a:off x="5691782" y="1443258"/>
            <a:ext cx="2308882" cy="3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78" tIns="33688" rIns="67378" bIns="33688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5695296" y="1195908"/>
            <a:ext cx="1720528" cy="25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Subtitle 2"/>
          <p:cNvSpPr txBox="1"/>
          <p:nvPr/>
        </p:nvSpPr>
        <p:spPr bwMode="auto">
          <a:xfrm>
            <a:off x="6349286" y="2670667"/>
            <a:ext cx="2308882" cy="3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78" tIns="33688" rIns="67378" bIns="33688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6352801" y="2423319"/>
            <a:ext cx="1720528" cy="25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5670686" y="3961081"/>
            <a:ext cx="2308882" cy="3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78" tIns="33688" rIns="67378" bIns="33688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5674200" y="3713731"/>
            <a:ext cx="1720528" cy="25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1008385" y="1362751"/>
            <a:ext cx="2308882" cy="3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78" tIns="33688" rIns="67378" bIns="33688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2" name="TextBox 46"/>
          <p:cNvSpPr txBox="1">
            <a:spLocks noChangeArrowheads="1"/>
          </p:cNvSpPr>
          <p:nvPr/>
        </p:nvSpPr>
        <p:spPr bwMode="auto">
          <a:xfrm>
            <a:off x="1588533" y="1115404"/>
            <a:ext cx="1720528" cy="25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Subtitle 2"/>
          <p:cNvSpPr txBox="1"/>
          <p:nvPr/>
        </p:nvSpPr>
        <p:spPr bwMode="auto">
          <a:xfrm>
            <a:off x="342677" y="2715004"/>
            <a:ext cx="2308882" cy="3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78" tIns="33688" rIns="67378" bIns="33688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TextBox 46"/>
          <p:cNvSpPr txBox="1">
            <a:spLocks noChangeArrowheads="1"/>
          </p:cNvSpPr>
          <p:nvPr/>
        </p:nvSpPr>
        <p:spPr bwMode="auto">
          <a:xfrm>
            <a:off x="922825" y="2467654"/>
            <a:ext cx="1720528" cy="259016"/>
          </a:xfrm>
          <a:prstGeom prst="rect">
            <a:avLst/>
          </a:prstGeom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Subtitle 2"/>
          <p:cNvSpPr txBox="1"/>
          <p:nvPr/>
        </p:nvSpPr>
        <p:spPr bwMode="auto">
          <a:xfrm>
            <a:off x="1008385" y="3961081"/>
            <a:ext cx="2308882" cy="3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78" tIns="33688" rIns="67378" bIns="33688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672509"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1588533" y="3713731"/>
            <a:ext cx="1720528" cy="259016"/>
          </a:xfrm>
          <a:prstGeom prst="rect">
            <a:avLst/>
          </a:prstGeom>
        </p:spPr>
        <p:txBody>
          <a:bodyPr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3708474" y="143892"/>
            <a:ext cx="1584176" cy="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857">
        <p:checker/>
      </p:transition>
    </mc:Choice>
    <mc:Fallback xmlns="">
      <p:transition spd="slow" advTm="585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0.6|0.4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i"/>
  <p:tag name="KSO_WM_UNIT_INDEX" val="1_1"/>
  <p:tag name="KSO_WM_UNIT_ID" val="custom160429_16*m_i*1_1"/>
  <p:tag name="KSO_WM_UNIT_CLEAR" val="1"/>
  <p:tag name="KSO_WM_UNIT_LAYERLEVEL" val="1_1"/>
  <p:tag name="KSO_WM_DIAGRAM_GROUP_CODE" val="m1-1"/>
  <p:tag name="KSO_WM_UNIT_LINE_FORE_SCHEMECOLOR_INDEX" val="9"/>
  <p:tag name="KSO_WM_UNIT_LINE_FILL_TYPE" val="2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i"/>
  <p:tag name="KSO_WM_UNIT_INDEX" val="1_2"/>
  <p:tag name="KSO_WM_UNIT_ID" val="custom160429_16*m_i*1_2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i"/>
  <p:tag name="KSO_WM_UNIT_INDEX" val="1_3"/>
  <p:tag name="KSO_WM_UNIT_ID" val="custom160429_16*m_i*1_3"/>
  <p:tag name="KSO_WM_UNIT_CLEAR" val="1"/>
  <p:tag name="KSO_WM_UNIT_LAYERLEVEL" val="1_1"/>
  <p:tag name="KSO_WM_DIAGRAM_GROUP_CODE" val="m1-1"/>
  <p:tag name="KSO_WM_UNIT_LINE_FORE_SCHEMECOLOR_INDEX" val="9"/>
  <p:tag name="KSO_WM_UNIT_LINE_FILL_TYPE" val="2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i"/>
  <p:tag name="KSO_WM_UNIT_INDEX" val="1_4"/>
  <p:tag name="KSO_WM_UNIT_ID" val="custom160429_16*m_i*1_4"/>
  <p:tag name="KSO_WM_UNIT_CLEAR" val="1"/>
  <p:tag name="KSO_WM_UNIT_LAYERLEVEL" val="1_1"/>
  <p:tag name="KSO_WM_DIAGRAM_GROUP_CODE" val="m1-1"/>
  <p:tag name="KSO_WM_UNIT_FILL_FORE_SCHEMECOLOR_INDEX" val="16"/>
  <p:tag name="KSO_WM_UNIT_FILL_TYPE" val="1"/>
  <p:tag name="KSO_WM_UNIT_TEXT_FILL_FORE_SCHEMECOLOR_INDEX" val="9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i"/>
  <p:tag name="KSO_WM_UNIT_INDEX" val="1_5"/>
  <p:tag name="KSO_WM_UNIT_ID" val="custom160429_16*m_i*1_5"/>
  <p:tag name="KSO_WM_UNIT_CLEAR" val="1"/>
  <p:tag name="KSO_WM_UNIT_LAYERLEVEL" val="1_1"/>
  <p:tag name="KSO_WM_DIAGRAM_GROUP_CODE" val="m1-1"/>
  <p:tag name="KSO_WM_UNIT_LINE_FORE_SCHEMECOLOR_INDEX" val="9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q_i"/>
  <p:tag name="KSO_WM_UNIT_INDEX" val="1_1"/>
  <p:tag name="KSO_WM_UNIT_ID" val="custom160429_24*q_i*1_1"/>
  <p:tag name="KSO_WM_UNIT_CLEAR" val="1"/>
  <p:tag name="KSO_WM_UNIT_LAYERLEVEL" val="1_1"/>
  <p:tag name="KSO_WM_DIAGRAM_GROUP_CODE" val="q1-1"/>
  <p:tag name="KSO_WM_UNIT_FILL_FORE_SCHEMECOLOR_INDEX" val="9"/>
  <p:tag name="KSO_WM_UNI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i"/>
  <p:tag name="KSO_WM_UNIT_INDEX" val="1_6"/>
  <p:tag name="KSO_WM_UNIT_ID" val="custom160429_16*m_i*1_6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i"/>
  <p:tag name="KSO_WM_UNIT_INDEX" val="1_7"/>
  <p:tag name="KSO_WM_UNIT_ID" val="custom160429_16*m_i*1_7"/>
  <p:tag name="KSO_WM_UNIT_CLEAR" val="1"/>
  <p:tag name="KSO_WM_UNIT_LAYERLEVEL" val="1_1"/>
  <p:tag name="KSO_WM_DIAGRAM_GROUP_CODE" val="m1-1"/>
  <p:tag name="KSO_WM_UNIT_LINE_FORE_SCHEMECOLOR_INDEX" val="9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i"/>
  <p:tag name="KSO_WM_UNIT_INDEX" val="1_8"/>
  <p:tag name="KSO_WM_UNIT_ID" val="custom160429_16*m_i*1_8"/>
  <p:tag name="KSO_WM_UNIT_CLEAR" val="1"/>
  <p:tag name="KSO_WM_UNIT_LAYERLEVEL" val="1_1"/>
  <p:tag name="KSO_WM_DIAGRAM_GROUP_CODE" val="m1-1"/>
  <p:tag name="KSO_WM_UNIT_FILL_FORE_SCHEMECOLOR_INDEX" val="16"/>
  <p:tag name="KSO_WM_UNIT_FILL_TYPE" val="1"/>
  <p:tag name="KSO_WM_UNIT_TEXT_FILL_FORE_SCHEMECOLOR_INDEX" val="9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h_f"/>
  <p:tag name="KSO_WM_UNIT_INDEX" val="1_1_1"/>
  <p:tag name="KSO_WM_UNIT_ID" val="custom160429_16*m_h_f*1_1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h_f"/>
  <p:tag name="KSO_WM_UNIT_INDEX" val="1_3_1"/>
  <p:tag name="KSO_WM_UNIT_ID" val="custom160429_16*m_h_f*1_3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h_f"/>
  <p:tag name="KSO_WM_UNIT_INDEX" val="1_2_1"/>
  <p:tag name="KSO_WM_UNIT_ID" val="custom160429_16*m_h_f*1_2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m_h_f"/>
  <p:tag name="KSO_WM_UNIT_INDEX" val="1_4_1"/>
  <p:tag name="KSO_WM_UNIT_ID" val="custom160429_16*m_h_f*1_4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5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6|0.5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q_i"/>
  <p:tag name="KSO_WM_UNIT_INDEX" val="1_2"/>
  <p:tag name="KSO_WM_UNIT_ID" val="custom160429_24*q_i*1_2"/>
  <p:tag name="KSO_WM_UNIT_CLEAR" val="1"/>
  <p:tag name="KSO_WM_UNIT_LAYERLEVEL" val="1_1"/>
  <p:tag name="KSO_WM_DIAGRAM_GROUP_CODE" val="q1-1"/>
  <p:tag name="KSO_WM_UNIT_FILL_FORE_SCHEMECOLOR_INDEX" val="9"/>
  <p:tag name="KSO_WM_UNIT_FILL_TYPE" val="1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1"/>
  <p:tag name="KSO_WM_UNIT_ID" val="custom160112_26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h_f"/>
  <p:tag name="KSO_WM_UNIT_INDEX" val="1_1_1"/>
  <p:tag name="KSO_WM_UNIT_ID" val="custom160112_26*m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1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2"/>
  <p:tag name="KSO_WM_UNIT_ID" val="custom160112_26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h_f"/>
  <p:tag name="KSO_WM_UNIT_INDEX" val="1_3_1"/>
  <p:tag name="KSO_WM_UNIT_ID" val="custom160112_26*m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1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3"/>
  <p:tag name="KSO_WM_UNIT_ID" val="custom160112_26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h_f"/>
  <p:tag name="KSO_WM_UNIT_INDEX" val="1_5_1"/>
  <p:tag name="KSO_WM_UNIT_ID" val="custom160112_26*m_h_f*1_5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1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4"/>
  <p:tag name="KSO_WM_UNIT_ID" val="custom160112_26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h_f"/>
  <p:tag name="KSO_WM_UNIT_INDEX" val="1_2_1"/>
  <p:tag name="KSO_WM_UNIT_ID" val="custom160112_26*m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1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5"/>
  <p:tag name="KSO_WM_UNIT_ID" val="custom160112_26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h_f"/>
  <p:tag name="KSO_WM_UNIT_INDEX" val="1_4_1"/>
  <p:tag name="KSO_WM_UNIT_ID" val="custom160112_26*m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1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q_i"/>
  <p:tag name="KSO_WM_UNIT_INDEX" val="1_3"/>
  <p:tag name="KSO_WM_UNIT_ID" val="custom160429_24*q_i*1_3"/>
  <p:tag name="KSO_WM_UNIT_CLEAR" val="1"/>
  <p:tag name="KSO_WM_UNIT_LAYERLEVEL" val="1_1"/>
  <p:tag name="KSO_WM_DIAGRAM_GROUP_CODE" val="q1-1"/>
  <p:tag name="KSO_WM_UNIT_FILL_FORE_SCHEMECOLOR_INDEX" val="9"/>
  <p:tag name="KSO_WM_UNIT_FILL_TYPE" val="1"/>
  <p:tag name="KSO_WM_UNIT_USESOURCEFORMAT_APPLY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6"/>
  <p:tag name="KSO_WM_UNIT_ID" val="custom160112_26*m_i*1_6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h_f"/>
  <p:tag name="KSO_WM_UNIT_INDEX" val="1_6_1"/>
  <p:tag name="KSO_WM_UNIT_ID" val="custom160112_26*m_h_f*1_6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11"/>
  <p:tag name="KSO_WM_DIAGRAM_GROUP_CODE" val="m1-1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7"/>
  <p:tag name="KSO_WM_UNIT_ID" val="custom160112_26*m_i*1_7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8"/>
  <p:tag name="KSO_WM_UNIT_ID" val="custom160112_26*m_i*1_8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9"/>
  <p:tag name="KSO_WM_UNIT_ID" val="custom160112_26*m_i*1_9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10"/>
  <p:tag name="KSO_WM_UNIT_ID" val="custom160112_26*m_i*1_10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2"/>
  <p:tag name="KSO_WM_UNIT_TYPE" val="m_i"/>
  <p:tag name="KSO_WM_UNIT_INDEX" val="1_11"/>
  <p:tag name="KSO_WM_UNIT_ID" val="custom160112_26*m_i*1_11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q_i"/>
  <p:tag name="KSO_WM_UNIT_INDEX" val="1_4"/>
  <p:tag name="KSO_WM_UNIT_ID" val="custom160429_24*q_i*1_4"/>
  <p:tag name="KSO_WM_UNIT_CLEAR" val="1"/>
  <p:tag name="KSO_WM_UNIT_LAYERLEVEL" val="1_1"/>
  <p:tag name="KSO_WM_DIAGRAM_GROUP_CODE" val="q1-1"/>
  <p:tag name="KSO_WM_UNIT_FILL_FORE_SCHEMECOLOR_INDEX" val="9"/>
  <p:tag name="KSO_WM_UNI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q_h_f"/>
  <p:tag name="KSO_WM_UNIT_INDEX" val="1_2_1"/>
  <p:tag name="KSO_WM_UNIT_ID" val="custom160429_24*q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17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q_h_f"/>
  <p:tag name="KSO_WM_UNIT_INDEX" val="1_3_1"/>
  <p:tag name="KSO_WM_UNIT_ID" val="custom160429_24*q_h_f*1_3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17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q_h_f"/>
  <p:tag name="KSO_WM_UNIT_INDEX" val="1_1_1"/>
  <p:tag name="KSO_WM_UNIT_ID" val="custom160429_24*q_h_f*1_1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17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9"/>
  <p:tag name="KSO_WM_UNIT_TYPE" val="q_h_f"/>
  <p:tag name="KSO_WM_UNIT_INDEX" val="1_4_1"/>
  <p:tag name="KSO_WM_UNIT_ID" val="custom160429_24*q_h_f*1_4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17"/>
  <p:tag name="KSO_WM_DIAGRAM_GROUP_CODE" val="q1-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o5yd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1463</Words>
  <Application>Microsoft Office PowerPoint</Application>
  <PresentationFormat>自定义</PresentationFormat>
  <Paragraphs>249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Helvetica Neue Light</vt:lpstr>
      <vt:lpstr>等线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38</cp:revision>
  <dcterms:modified xsi:type="dcterms:W3CDTF">2022-06-07T10:12:33Z</dcterms:modified>
</cp:coreProperties>
</file>