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8"/>
  </p:notesMasterIdLst>
  <p:sldIdLst>
    <p:sldId id="266" r:id="rId3"/>
    <p:sldId id="271" r:id="rId4"/>
    <p:sldId id="285" r:id="rId5"/>
    <p:sldId id="260" r:id="rId6"/>
    <p:sldId id="268" r:id="rId7"/>
    <p:sldId id="287" r:id="rId8"/>
    <p:sldId id="267" r:id="rId9"/>
    <p:sldId id="297" r:id="rId10"/>
    <p:sldId id="265" r:id="rId11"/>
    <p:sldId id="261" r:id="rId12"/>
    <p:sldId id="270" r:id="rId13"/>
    <p:sldId id="262" r:id="rId14"/>
    <p:sldId id="298" r:id="rId15"/>
    <p:sldId id="263" r:id="rId16"/>
    <p:sldId id="276" r:id="rId17"/>
    <p:sldId id="279" r:id="rId18"/>
    <p:sldId id="278" r:id="rId19"/>
    <p:sldId id="299" r:id="rId20"/>
    <p:sldId id="277" r:id="rId21"/>
    <p:sldId id="296" r:id="rId22"/>
    <p:sldId id="280" r:id="rId23"/>
    <p:sldId id="264" r:id="rId24"/>
    <p:sldId id="281" r:id="rId25"/>
    <p:sldId id="288" r:id="rId26"/>
    <p:sldId id="177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0AE"/>
    <a:srgbClr val="99C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2" d="100"/>
          <a:sy n="72" d="100"/>
        </p:scale>
        <p:origin x="534"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99883-72AE-4B12-B35F-9EBE030C2C51}" type="datetimeFigureOut">
              <a:rPr lang="zh-CN" altLang="en-US" smtClean="0"/>
              <a:t>2022/6/9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2DE68-5195-4D1A-91C7-A6DD4EB6E8D8}" type="slidenum">
              <a:rPr lang="zh-CN" altLang="en-US" smtClean="0"/>
              <a:t>‹#›</a:t>
            </a:fld>
            <a:endParaRPr lang="zh-CN" altLang="en-US"/>
          </a:p>
        </p:txBody>
      </p:sp>
    </p:spTree>
    <p:extLst>
      <p:ext uri="{BB962C8B-B14F-4D97-AF65-F5344CB8AC3E}">
        <p14:creationId xmlns:p14="http://schemas.microsoft.com/office/powerpoint/2010/main" val="225718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455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57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5462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E56D6-0CE7-4080-AC7F-4B277B157C7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6858000" cy="6858000"/>
          </a:xfrm>
          <a:custGeom>
            <a:avLst/>
            <a:gdLst>
              <a:gd name="connsiteX0" fmla="*/ 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982347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613895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119586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02615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54702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758752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620786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092383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7023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540328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039519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38064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73788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332122" y="6455637"/>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3475545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858472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09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2022/6/9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48194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2022/6/9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28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90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Picture Placeholder 2"/>
          <p:cNvSpPr>
            <a:spLocks noGrp="1"/>
          </p:cNvSpPr>
          <p:nvPr>
            <p:ph type="pic" sz="quarter" idx="11" hasCustomPrompt="1"/>
          </p:nvPr>
        </p:nvSpPr>
        <p:spPr>
          <a:xfrm>
            <a:off x="3300984" y="4215384"/>
            <a:ext cx="2093976" cy="3721608"/>
          </a:xfrm>
          <a:prstGeom prst="rect">
            <a:avLst/>
          </a:prstGeom>
          <a:pattFill prst="pct5">
            <a:fgClr>
              <a:schemeClr val="tx1"/>
            </a:fgClr>
            <a:bgClr>
              <a:schemeClr val="bg1">
                <a:lumMod val="85000"/>
              </a:schemeClr>
            </a:bgClr>
          </a:pattFill>
          <a:effectLst/>
          <a:scene3d>
            <a:camera prst="orthographicFront">
              <a:rot lat="2400000" lon="2400000" rev="3600000"/>
            </a:camera>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
        <p:nvSpPr>
          <p:cNvPr id="3" name="Picture Placeholder 2"/>
          <p:cNvSpPr>
            <a:spLocks noGrp="1"/>
          </p:cNvSpPr>
          <p:nvPr>
            <p:ph type="pic" sz="quarter" idx="12" hasCustomPrompt="1"/>
          </p:nvPr>
        </p:nvSpPr>
        <p:spPr>
          <a:xfrm>
            <a:off x="5112553" y="3076055"/>
            <a:ext cx="2093976" cy="3721608"/>
          </a:xfrm>
          <a:prstGeom prst="rect">
            <a:avLst/>
          </a:prstGeom>
          <a:pattFill prst="pct5">
            <a:fgClr>
              <a:schemeClr val="tx1"/>
            </a:fgClr>
            <a:bgClr>
              <a:schemeClr val="bg1">
                <a:lumMod val="85000"/>
              </a:schemeClr>
            </a:bgClr>
          </a:pattFill>
          <a:effectLst/>
          <a:scene3d>
            <a:camera prst="orthographicFront">
              <a:rot lat="2400000" lon="2400000" rev="3600000"/>
            </a:camera>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
        <p:nvSpPr>
          <p:cNvPr id="4" name="Picture Placeholder 2"/>
          <p:cNvSpPr>
            <a:spLocks noGrp="1"/>
          </p:cNvSpPr>
          <p:nvPr>
            <p:ph type="pic" sz="quarter" idx="14" hasCustomPrompt="1"/>
          </p:nvPr>
        </p:nvSpPr>
        <p:spPr>
          <a:xfrm>
            <a:off x="8685085" y="820709"/>
            <a:ext cx="2093976" cy="3721608"/>
          </a:xfrm>
          <a:prstGeom prst="rect">
            <a:avLst/>
          </a:prstGeom>
          <a:pattFill prst="pct5">
            <a:fgClr>
              <a:schemeClr val="tx1"/>
            </a:fgClr>
            <a:bgClr>
              <a:schemeClr val="bg1">
                <a:lumMod val="85000"/>
              </a:schemeClr>
            </a:bgClr>
          </a:pattFill>
          <a:effectLst/>
          <a:scene3d>
            <a:camera prst="orthographicFront">
              <a:rot lat="2400000" lon="2400000" rev="3600000"/>
            </a:camera>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
        <p:nvSpPr>
          <p:cNvPr id="5" name="Picture Placeholder 2"/>
          <p:cNvSpPr>
            <a:spLocks noGrp="1"/>
          </p:cNvSpPr>
          <p:nvPr>
            <p:ph type="pic" sz="quarter" idx="15" hasCustomPrompt="1"/>
          </p:nvPr>
        </p:nvSpPr>
        <p:spPr>
          <a:xfrm>
            <a:off x="10487042" y="-311247"/>
            <a:ext cx="2093976" cy="3721608"/>
          </a:xfrm>
          <a:prstGeom prst="rect">
            <a:avLst/>
          </a:prstGeom>
          <a:pattFill prst="pct5">
            <a:fgClr>
              <a:schemeClr val="tx1"/>
            </a:fgClr>
            <a:bgClr>
              <a:schemeClr val="bg1">
                <a:lumMod val="85000"/>
              </a:schemeClr>
            </a:bgClr>
          </a:pattFill>
          <a:effectLst/>
          <a:scene3d>
            <a:camera prst="orthographicFront">
              <a:rot lat="2400000" lon="2400000" rev="3600000"/>
            </a:camera>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pic>
        <p:nvPicPr>
          <p:cNvPr id="6"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44161" y="2213356"/>
            <a:ext cx="5203862" cy="3360312"/>
          </a:xfrm>
          <a:prstGeom prst="rect">
            <a:avLst/>
          </a:prstGeom>
        </p:spPr>
      </p:pic>
      <p:sp>
        <p:nvSpPr>
          <p:cNvPr id="7" name="Picture Placeholder 2"/>
          <p:cNvSpPr>
            <a:spLocks noGrp="1"/>
          </p:cNvSpPr>
          <p:nvPr>
            <p:ph type="pic" sz="quarter" idx="13" hasCustomPrompt="1"/>
          </p:nvPr>
        </p:nvSpPr>
        <p:spPr>
          <a:xfrm>
            <a:off x="7016275" y="1791063"/>
            <a:ext cx="1901952" cy="3931920"/>
          </a:xfrm>
          <a:prstGeom prst="rect">
            <a:avLst/>
          </a:prstGeom>
          <a:pattFill prst="pct5">
            <a:fgClr>
              <a:schemeClr val="tx1"/>
            </a:fgClr>
            <a:bgClr>
              <a:schemeClr val="bg1">
                <a:lumMod val="85000"/>
              </a:schemeClr>
            </a:bgClr>
          </a:pattFill>
          <a:effectLst/>
          <a:scene3d>
            <a:camera prst="orthographicFront">
              <a:rot lat="2400000" lon="2400000" rev="3630000"/>
            </a:camera>
            <a:lightRig rig="threePt" dir="t"/>
          </a:scene3d>
          <a:sp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grpSp>
        <p:nvGrpSpPr>
          <p:cNvPr id="8" name="Group 21"/>
          <p:cNvGrpSpPr/>
          <p:nvPr userDrawn="1"/>
        </p:nvGrpSpPr>
        <p:grpSpPr>
          <a:xfrm rot="10800000">
            <a:off x="11369040" y="685800"/>
            <a:ext cx="137160" cy="149901"/>
            <a:chOff x="1005840" y="1144249"/>
            <a:chExt cx="137160" cy="149901"/>
          </a:xfrm>
        </p:grpSpPr>
        <p:sp>
          <p:nvSpPr>
            <p:cNvPr id="9" name="Rectangle 22"/>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4"/>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34941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2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8848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77270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8068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2302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1118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9ACF24-9AF1-4C7E-8B5A-A05D6A12687B}" type="datetimeFigureOut">
              <a:rPr lang="zh-CN" altLang="en-US" smtClean="0"/>
              <a:t>2022/6/9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xmlns:p14="http://schemas.microsoft.com/office/powerpoint/2010/main" val="35244634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210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7" r:id="rId23"/>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0327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hyperlink" Target="https://www.instagram.com/slidesfree/" TargetMode="External"/><Relationship Id="rId7" Type="http://schemas.openxmlformats.org/officeDocument/2006/relationships/hyperlink" Target="https://www.jpppt.com/" TargetMode="External"/><Relationship Id="rId2" Type="http://schemas.openxmlformats.org/officeDocument/2006/relationships/hyperlink" Target="https://www.youtube.com/c/Slidesfree" TargetMode="External"/><Relationship Id="rId1" Type="http://schemas.openxmlformats.org/officeDocument/2006/relationships/slideLayout" Target="../slideLayouts/slideLayout23.xml"/><Relationship Id="rId6" Type="http://schemas.openxmlformats.org/officeDocument/2006/relationships/hyperlink" Target="https://twitter.com/freeppt7_com" TargetMode="External"/><Relationship Id="rId5" Type="http://schemas.openxmlformats.org/officeDocument/2006/relationships/hyperlink" Target="https://www.facebook.com/groups/best.PowerPoint.templates" TargetMode="External"/><Relationship Id="rId4" Type="http://schemas.openxmlformats.org/officeDocument/2006/relationships/hyperlink" Target="https://www.facebook.com/freeppt7/" TargetMode="External"/><Relationship Id="rId9" Type="http://schemas.openxmlformats.org/officeDocument/2006/relationships/hyperlink" Target="http://www.pixaba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09"/>
            <a:ext cx="12198121" cy="6865609"/>
          </a:xfrm>
          <a:prstGeom prst="rect">
            <a:avLst/>
          </a:prstGeom>
        </p:spPr>
      </p:pic>
      <p:sp>
        <p:nvSpPr>
          <p:cNvPr id="13" name="矩形 12">
            <a:extLst>
              <a:ext uri="{FF2B5EF4-FFF2-40B4-BE49-F238E27FC236}">
                <a16:creationId xmlns:a16="http://schemas.microsoft.com/office/drawing/2014/main" id="{61BB4D62-B5C6-440F-B81F-20749C7D3FDD}"/>
              </a:ext>
            </a:extLst>
          </p:cNvPr>
          <p:cNvSpPr/>
          <p:nvPr/>
        </p:nvSpPr>
        <p:spPr>
          <a:xfrm>
            <a:off x="8648646" y="1148806"/>
            <a:ext cx="1659452" cy="151791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Rectangle 23"/>
          <p:cNvSpPr/>
          <p:nvPr/>
        </p:nvSpPr>
        <p:spPr>
          <a:xfrm>
            <a:off x="2713208" y="2584929"/>
            <a:ext cx="7206574" cy="771814"/>
          </a:xfrm>
          <a:prstGeom prst="rect">
            <a:avLst/>
          </a:prstGeom>
        </p:spPr>
        <p:txBody>
          <a:bodyPr wrap="square">
            <a:spAutoFit/>
          </a:bodyPr>
          <a:lstStyle/>
          <a:p>
            <a:pPr lvl="0" algn="dist" defTabSz="457200">
              <a:lnSpc>
                <a:spcPct val="200000"/>
              </a:lnSpc>
              <a:defRPr/>
            </a:pPr>
            <a:r>
              <a:rPr lang="en-US" sz="2600" noProof="1">
                <a:solidFill>
                  <a:prstClr val="black">
                    <a:lumMod val="75000"/>
                    <a:lumOff val="25000"/>
                  </a:prstClr>
                </a:solidFill>
                <a:cs typeface="+mn-ea"/>
                <a:sym typeface="+mn-lt"/>
              </a:rPr>
              <a:t>Insert the Subtitle of Your Presentation</a:t>
            </a:r>
          </a:p>
        </p:txBody>
      </p:sp>
      <p:sp>
        <p:nvSpPr>
          <p:cNvPr id="2" name="文本框 1"/>
          <p:cNvSpPr txBox="1"/>
          <p:nvPr/>
        </p:nvSpPr>
        <p:spPr>
          <a:xfrm>
            <a:off x="2160016" y="1702293"/>
            <a:ext cx="83129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lumMod val="85000"/>
                    <a:lumOff val="15000"/>
                  </a:prstClr>
                </a:solidFill>
                <a:uLnTx/>
                <a:uFillTx/>
                <a:cs typeface="+mn-ea"/>
                <a:sym typeface="+mn-lt"/>
              </a:rPr>
              <a:t>FREE PPT TEMPLATES</a:t>
            </a:r>
            <a:endParaRPr kumimoji="0" lang="zh-CN" altLang="en-US" sz="5400" b="1" i="0" u="none" strike="noStrike" kern="1200" cap="none" spc="0" normalizeH="0" baseline="0" noProof="0" dirty="0">
              <a:ln>
                <a:noFill/>
              </a:ln>
              <a:solidFill>
                <a:prstClr val="black">
                  <a:lumMod val="85000"/>
                  <a:lumOff val="15000"/>
                </a:prstClr>
              </a:solidFill>
              <a:uLnTx/>
              <a:uFillTx/>
              <a:cs typeface="+mn-ea"/>
              <a:sym typeface="+mn-lt"/>
            </a:endParaRPr>
          </a:p>
        </p:txBody>
      </p:sp>
      <p:sp>
        <p:nvSpPr>
          <p:cNvPr id="14" name="矩形 13">
            <a:extLst>
              <a:ext uri="{FF2B5EF4-FFF2-40B4-BE49-F238E27FC236}">
                <a16:creationId xmlns:a16="http://schemas.microsoft.com/office/drawing/2014/main" id="{8C572BE9-668B-48E6-B625-1178C28A8A5F}"/>
              </a:ext>
            </a:extLst>
          </p:cNvPr>
          <p:cNvSpPr/>
          <p:nvPr/>
        </p:nvSpPr>
        <p:spPr>
          <a:xfrm>
            <a:off x="-9728" y="-9728"/>
            <a:ext cx="322007" cy="57038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9AFB0F0D-AF22-4865-890A-89A31A7E39B9}"/>
              </a:ext>
            </a:extLst>
          </p:cNvPr>
          <p:cNvSpPr/>
          <p:nvPr/>
        </p:nvSpPr>
        <p:spPr>
          <a:xfrm>
            <a:off x="11869993" y="6287619"/>
            <a:ext cx="322007" cy="57038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加号 15">
            <a:extLst>
              <a:ext uri="{FF2B5EF4-FFF2-40B4-BE49-F238E27FC236}">
                <a16:creationId xmlns:a16="http://schemas.microsoft.com/office/drawing/2014/main" id="{CE44E141-BF99-43FF-A98E-879526DD5DE0}"/>
              </a:ext>
            </a:extLst>
          </p:cNvPr>
          <p:cNvSpPr/>
          <p:nvPr/>
        </p:nvSpPr>
        <p:spPr>
          <a:xfrm>
            <a:off x="10000034" y="963038"/>
            <a:ext cx="466928" cy="46692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圆角 16">
            <a:extLst>
              <a:ext uri="{FF2B5EF4-FFF2-40B4-BE49-F238E27FC236}">
                <a16:creationId xmlns:a16="http://schemas.microsoft.com/office/drawing/2014/main" id="{DA034E3F-EF43-4F65-987D-600F9CD16C87}"/>
              </a:ext>
            </a:extLst>
          </p:cNvPr>
          <p:cNvSpPr/>
          <p:nvPr/>
        </p:nvSpPr>
        <p:spPr>
          <a:xfrm>
            <a:off x="5183403" y="5859383"/>
            <a:ext cx="1819072" cy="457200"/>
          </a:xfrm>
          <a:prstGeom prst="roundRect">
            <a:avLst>
              <a:gd name="adj" fmla="val 0"/>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prstClr val="white"/>
                </a:solidFill>
                <a:cs typeface="+mn-ea"/>
                <a:sym typeface="+mn-lt"/>
              </a:rPr>
              <a:t>freeppt7.com</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 name="椭圆 17">
            <a:extLst>
              <a:ext uri="{FF2B5EF4-FFF2-40B4-BE49-F238E27FC236}">
                <a16:creationId xmlns:a16="http://schemas.microsoft.com/office/drawing/2014/main" id="{64B4B81C-27AA-4C8B-984B-A45836ED2BDC}"/>
              </a:ext>
            </a:extLst>
          </p:cNvPr>
          <p:cNvSpPr/>
          <p:nvPr/>
        </p:nvSpPr>
        <p:spPr>
          <a:xfrm>
            <a:off x="5739321" y="4273071"/>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椭圆 18">
            <a:extLst>
              <a:ext uri="{FF2B5EF4-FFF2-40B4-BE49-F238E27FC236}">
                <a16:creationId xmlns:a16="http://schemas.microsoft.com/office/drawing/2014/main" id="{F0334027-3ED6-493C-A2D6-87B5737702BD}"/>
              </a:ext>
            </a:extLst>
          </p:cNvPr>
          <p:cNvSpPr/>
          <p:nvPr/>
        </p:nvSpPr>
        <p:spPr>
          <a:xfrm>
            <a:off x="6027908" y="4273070"/>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椭圆 19">
            <a:extLst>
              <a:ext uri="{FF2B5EF4-FFF2-40B4-BE49-F238E27FC236}">
                <a16:creationId xmlns:a16="http://schemas.microsoft.com/office/drawing/2014/main" id="{E8700A81-1A84-4979-9202-BB3875A2AEE5}"/>
              </a:ext>
            </a:extLst>
          </p:cNvPr>
          <p:cNvSpPr/>
          <p:nvPr/>
        </p:nvSpPr>
        <p:spPr>
          <a:xfrm>
            <a:off x="6316495" y="4273069"/>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TextBox 3">
            <a:hlinkClick r:id="rId4"/>
            <a:extLst>
              <a:ext uri="{FF2B5EF4-FFF2-40B4-BE49-F238E27FC236}">
                <a16:creationId xmlns:a16="http://schemas.microsoft.com/office/drawing/2014/main" id="{55ABCD8E-B65E-5AE8-0A4A-F3A1E709DD3B}"/>
              </a:ext>
            </a:extLst>
          </p:cNvPr>
          <p:cNvSpPr txBox="1"/>
          <p:nvPr/>
        </p:nvSpPr>
        <p:spPr>
          <a:xfrm>
            <a:off x="3508132" y="6572809"/>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50"/>
                                        <p:tgtEl>
                                          <p:spTgt spid="2">
                                            <p:txEl>
                                              <p:pRg st="0" end="0"/>
                                            </p:txEl>
                                          </p:spTgt>
                                        </p:tgtEl>
                                      </p:cBhvr>
                                    </p:animEffect>
                                    <p:anim calcmode="lin" valueType="num">
                                      <p:cBhvr>
                                        <p:cTn id="14"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6060" y="1621740"/>
            <a:ext cx="5535940" cy="3687546"/>
          </a:xfrm>
          <a:prstGeom prst="rect">
            <a:avLst/>
          </a:prstGeom>
        </p:spPr>
      </p:pic>
      <p:sp>
        <p:nvSpPr>
          <p:cNvPr id="12" name="矩形 11"/>
          <p:cNvSpPr/>
          <p:nvPr/>
        </p:nvSpPr>
        <p:spPr>
          <a:xfrm>
            <a:off x="7924800" y="1385454"/>
            <a:ext cx="4267200" cy="405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矩形 2">
            <a:extLst>
              <a:ext uri="{FF2B5EF4-FFF2-40B4-BE49-F238E27FC236}">
                <a16:creationId xmlns:a16="http://schemas.microsoft.com/office/drawing/2014/main" id="{4083FC8B-49D8-454C-90CD-140B1A58DB6E}"/>
              </a:ext>
            </a:extLst>
          </p:cNvPr>
          <p:cNvSpPr/>
          <p:nvPr/>
        </p:nvSpPr>
        <p:spPr>
          <a:xfrm>
            <a:off x="804154" y="2785111"/>
            <a:ext cx="7120646" cy="3015575"/>
          </a:xfrm>
          <a:prstGeom prst="rect">
            <a:avLst/>
          </a:prstGeom>
          <a:solidFill>
            <a:srgbClr val="6EB0A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加号 3">
            <a:extLst>
              <a:ext uri="{FF2B5EF4-FFF2-40B4-BE49-F238E27FC236}">
                <a16:creationId xmlns:a16="http://schemas.microsoft.com/office/drawing/2014/main" id="{8898B423-1EA0-4DD6-B158-0A0A35541271}"/>
              </a:ext>
            </a:extLst>
          </p:cNvPr>
          <p:cNvSpPr/>
          <p:nvPr/>
        </p:nvSpPr>
        <p:spPr>
          <a:xfrm>
            <a:off x="6945549" y="3998068"/>
            <a:ext cx="675353" cy="766072"/>
          </a:xfrm>
          <a:prstGeom prst="mathPlus">
            <a:avLst>
              <a:gd name="adj1" fmla="val 143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a:extLst>
              <a:ext uri="{FF2B5EF4-FFF2-40B4-BE49-F238E27FC236}">
                <a16:creationId xmlns:a16="http://schemas.microsoft.com/office/drawing/2014/main" id="{AD908967-4B8B-46E3-A9EB-106426589991}"/>
              </a:ext>
            </a:extLst>
          </p:cNvPr>
          <p:cNvSpPr txBox="1"/>
          <p:nvPr/>
        </p:nvSpPr>
        <p:spPr>
          <a:xfrm>
            <a:off x="1654324" y="3286625"/>
            <a:ext cx="14690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0" name="Rectangle 23">
            <a:extLst>
              <a:ext uri="{FF2B5EF4-FFF2-40B4-BE49-F238E27FC236}">
                <a16:creationId xmlns:a16="http://schemas.microsoft.com/office/drawing/2014/main" id="{C17C8BE2-F7FB-4A40-A2AE-C8C8DBD91E2A}"/>
              </a:ext>
            </a:extLst>
          </p:cNvPr>
          <p:cNvSpPr/>
          <p:nvPr/>
        </p:nvSpPr>
        <p:spPr>
          <a:xfrm>
            <a:off x="1411021" y="3605655"/>
            <a:ext cx="5148018" cy="1398524"/>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r>
              <a:rPr kumimoji="0" lang="en-US" altLang="zh-CN" sz="1200" b="0" i="0" u="none" strike="noStrike" kern="0" cap="none" spc="0" normalizeH="0" baseline="0" noProof="0" dirty="0">
                <a:ln>
                  <a:noFill/>
                </a:ln>
                <a:solidFill>
                  <a:prstClr val="black">
                    <a:lumMod val="85000"/>
                    <a:lumOff val="15000"/>
                  </a:prstClr>
                </a:solidFill>
                <a:effectLst/>
                <a:uLnTx/>
                <a:uFillTx/>
                <a:cs typeface="+mn-ea"/>
                <a:sym typeface="+mn-lt"/>
              </a:rPr>
              <a:t>Click here to add text content, such as keywords, some brief introductions, etc.</a:t>
            </a:r>
            <a:endParaRPr kumimoji="0" lang="en-US" sz="1200" b="0" i="0" u="none" strike="noStrike" kern="1200" cap="none" spc="0" normalizeH="0" baseline="0" noProof="1">
              <a:ln>
                <a:noFill/>
              </a:ln>
              <a:solidFill>
                <a:prstClr val="black">
                  <a:lumMod val="85000"/>
                  <a:lumOff val="15000"/>
                </a:prstClr>
              </a:solidFill>
              <a:effectLst/>
              <a:uLnTx/>
              <a:uFillTx/>
              <a:cs typeface="+mn-ea"/>
              <a:sym typeface="+mn-lt"/>
            </a:endParaRPr>
          </a:p>
        </p:txBody>
      </p:sp>
      <p:grpSp>
        <p:nvGrpSpPr>
          <p:cNvPr id="11" name="Group 38">
            <a:extLst>
              <a:ext uri="{FF2B5EF4-FFF2-40B4-BE49-F238E27FC236}">
                <a16:creationId xmlns:a16="http://schemas.microsoft.com/office/drawing/2014/main" id="{6F4729AE-4DCD-4E2E-963E-21C671192B82}"/>
              </a:ext>
            </a:extLst>
          </p:cNvPr>
          <p:cNvGrpSpPr/>
          <p:nvPr/>
        </p:nvGrpSpPr>
        <p:grpSpPr>
          <a:xfrm>
            <a:off x="1411021" y="3286625"/>
            <a:ext cx="243303" cy="376199"/>
            <a:chOff x="3536781" y="2689641"/>
            <a:chExt cx="279527" cy="509141"/>
          </a:xfrm>
          <a:solidFill>
            <a:schemeClr val="tx1">
              <a:lumMod val="85000"/>
              <a:lumOff val="15000"/>
            </a:schemeClr>
          </a:solidFill>
        </p:grpSpPr>
        <p:sp>
          <p:nvSpPr>
            <p:cNvPr id="15" name="Freeform 121">
              <a:extLst>
                <a:ext uri="{FF2B5EF4-FFF2-40B4-BE49-F238E27FC236}">
                  <a16:creationId xmlns:a16="http://schemas.microsoft.com/office/drawing/2014/main" id="{F94D8D0A-F6D7-4DCF-9A5C-E972AD90A923}"/>
                </a:ext>
              </a:extLst>
            </p:cNvPr>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6" name="Freeform 122">
              <a:extLst>
                <a:ext uri="{FF2B5EF4-FFF2-40B4-BE49-F238E27FC236}">
                  <a16:creationId xmlns:a16="http://schemas.microsoft.com/office/drawing/2014/main" id="{4E1A0617-9EF8-4C0E-9671-FBDC97A30A7C}"/>
                </a:ext>
              </a:extLst>
            </p:cNvPr>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7" name="Freeform 123">
              <a:extLst>
                <a:ext uri="{FF2B5EF4-FFF2-40B4-BE49-F238E27FC236}">
                  <a16:creationId xmlns:a16="http://schemas.microsoft.com/office/drawing/2014/main" id="{69F6D3FA-EE6F-4FB4-A6BD-F66139AB173F}"/>
                </a:ext>
              </a:extLst>
            </p:cNvPr>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Freeform 124">
              <a:extLst>
                <a:ext uri="{FF2B5EF4-FFF2-40B4-BE49-F238E27FC236}">
                  <a16:creationId xmlns:a16="http://schemas.microsoft.com/office/drawing/2014/main" id="{B848BF61-49EF-486D-B865-6A0944DA529E}"/>
                </a:ext>
              </a:extLst>
            </p:cNvPr>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125">
              <a:extLst>
                <a:ext uri="{FF2B5EF4-FFF2-40B4-BE49-F238E27FC236}">
                  <a16:creationId xmlns:a16="http://schemas.microsoft.com/office/drawing/2014/main" id="{0D71AB45-E0EC-4A40-B852-22F50B941639}"/>
                </a:ext>
              </a:extLst>
            </p:cNvPr>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20" name="Rectangle 23">
            <a:extLst>
              <a:ext uri="{FF2B5EF4-FFF2-40B4-BE49-F238E27FC236}">
                <a16:creationId xmlns:a16="http://schemas.microsoft.com/office/drawing/2014/main" id="{0CD4845F-4E35-489B-A06B-CC4711AA8169}"/>
              </a:ext>
            </a:extLst>
          </p:cNvPr>
          <p:cNvSpPr/>
          <p:nvPr/>
        </p:nvSpPr>
        <p:spPr>
          <a:xfrm>
            <a:off x="804154" y="117154"/>
            <a:ext cx="7326972" cy="1938992"/>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4800" b="1" i="0" u="none" strike="noStrike" kern="1200" cap="none" spc="0" normalizeH="0" baseline="0" noProof="1">
                <a:ln>
                  <a:noFill/>
                </a:ln>
                <a:solidFill>
                  <a:prstClr val="black">
                    <a:lumMod val="85000"/>
                    <a:lumOff val="15000"/>
                  </a:prstClr>
                </a:solidFill>
                <a:effectLst/>
                <a:uLnTx/>
                <a:uFillTx/>
                <a:cs typeface="+mn-ea"/>
                <a:sym typeface="+mn-lt"/>
              </a:rPr>
              <a:t>A</a:t>
            </a:r>
            <a:r>
              <a:rPr kumimoji="0" lang="en-US" altLang="zh-CN" sz="4800" b="1" i="0" u="none" strike="noStrike" kern="1200" cap="none" spc="0" normalizeH="0" baseline="0" noProof="1">
                <a:ln>
                  <a:noFill/>
                </a:ln>
                <a:solidFill>
                  <a:prstClr val="black">
                    <a:lumMod val="85000"/>
                    <a:lumOff val="15000"/>
                  </a:prstClr>
                </a:solidFill>
                <a:effectLst/>
                <a:uLnTx/>
                <a:uFillTx/>
                <a:cs typeface="+mn-ea"/>
                <a:sym typeface="+mn-lt"/>
              </a:rPr>
              <a:t>bout Our Market</a:t>
            </a:r>
            <a:endParaRPr kumimoji="0" lang="en-US" sz="4800" b="1" i="0" u="none" strike="noStrike" kern="1200" cap="none" spc="0" normalizeH="0" baseline="0" noProof="1">
              <a:ln>
                <a:noFill/>
              </a:ln>
              <a:solidFill>
                <a:prstClr val="black">
                  <a:lumMod val="85000"/>
                  <a:lumOff val="15000"/>
                </a:prstClr>
              </a:solidFill>
              <a:effectLst/>
              <a:uLnTx/>
              <a:uFillTx/>
              <a:cs typeface="+mn-ea"/>
              <a:sym typeface="+mn-lt"/>
            </a:endParaRPr>
          </a:p>
        </p:txBody>
      </p:sp>
      <p:sp>
        <p:nvSpPr>
          <p:cNvPr id="21" name="Rectangle 23">
            <a:extLst>
              <a:ext uri="{FF2B5EF4-FFF2-40B4-BE49-F238E27FC236}">
                <a16:creationId xmlns:a16="http://schemas.microsoft.com/office/drawing/2014/main" id="{7965BC02-AA11-4AA6-B016-7A6877420CF6}"/>
              </a:ext>
            </a:extLst>
          </p:cNvPr>
          <p:cNvSpPr/>
          <p:nvPr/>
        </p:nvSpPr>
        <p:spPr>
          <a:xfrm>
            <a:off x="873672" y="1744111"/>
            <a:ext cx="5148018" cy="77527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3" name="TextBox 22"/>
          <p:cNvSpPr txBox="1"/>
          <p:nvPr/>
        </p:nvSpPr>
        <p:spPr>
          <a:xfrm>
            <a:off x="214165" y="661038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50"/>
                                        <p:tgtEl>
                                          <p:spTgt spid="9">
                                            <p:txEl>
                                              <p:pRg st="0" end="0"/>
                                            </p:txEl>
                                          </p:spTgt>
                                        </p:tgtEl>
                                      </p:cBhvr>
                                    </p:animEffect>
                                    <p:anim calcmode="lin" valueType="num">
                                      <p:cBhvr>
                                        <p:cTn id="8" dur="2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25"/>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25"/>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25"/>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83FE575-CB86-4C8E-94D6-2B0B3BB01A09}"/>
              </a:ext>
            </a:extLst>
          </p:cNvPr>
          <p:cNvSpPr/>
          <p:nvPr/>
        </p:nvSpPr>
        <p:spPr>
          <a:xfrm>
            <a:off x="1848678" y="0"/>
            <a:ext cx="85611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p:nvPr/>
        </p:nvCxnSpPr>
        <p:spPr>
          <a:xfrm>
            <a:off x="6096000" y="-803564"/>
            <a:ext cx="0" cy="1403928"/>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6918036" y="1360510"/>
            <a:ext cx="1005730"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a:cxnSpLocks/>
          </p:cNvCxnSpPr>
          <p:nvPr/>
        </p:nvCxnSpPr>
        <p:spPr>
          <a:xfrm>
            <a:off x="4420628" y="1370534"/>
            <a:ext cx="853336" cy="2577"/>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Rectangle 23"/>
          <p:cNvSpPr/>
          <p:nvPr/>
        </p:nvSpPr>
        <p:spPr>
          <a:xfrm>
            <a:off x="2060892" y="1686355"/>
            <a:ext cx="2333409" cy="1144609"/>
          </a:xfrm>
          <a:prstGeom prst="rect">
            <a:avLst/>
          </a:prstGeom>
        </p:spPr>
        <p:txBody>
          <a:bodyPr wrap="square">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effectLst/>
                <a:uLnTx/>
                <a:uFillTx/>
                <a:cs typeface="+mn-ea"/>
                <a:sym typeface="+mn-lt"/>
              </a:rPr>
              <a:t>Click here to add text content, such as keywords, some brief introductions, etc.</a:t>
            </a:r>
          </a:p>
        </p:txBody>
      </p:sp>
      <p:sp>
        <p:nvSpPr>
          <p:cNvPr id="15" name="菱形 14"/>
          <p:cNvSpPr/>
          <p:nvPr/>
        </p:nvSpPr>
        <p:spPr>
          <a:xfrm>
            <a:off x="5381610" y="715624"/>
            <a:ext cx="1428780" cy="1428780"/>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grpSp>
        <p:nvGrpSpPr>
          <p:cNvPr id="16" name="Group 28"/>
          <p:cNvGrpSpPr/>
          <p:nvPr/>
        </p:nvGrpSpPr>
        <p:grpSpPr>
          <a:xfrm>
            <a:off x="5753592" y="1207831"/>
            <a:ext cx="676379" cy="499599"/>
            <a:chOff x="2563427" y="3717902"/>
            <a:chExt cx="439257" cy="324452"/>
          </a:xfrm>
          <a:solidFill>
            <a:schemeClr val="tx1">
              <a:lumMod val="85000"/>
              <a:lumOff val="15000"/>
            </a:schemeClr>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cxnSp>
        <p:nvCxnSpPr>
          <p:cNvPr id="20" name="直接连接符 19"/>
          <p:cNvCxnSpPr/>
          <p:nvPr/>
        </p:nvCxnSpPr>
        <p:spPr>
          <a:xfrm>
            <a:off x="6096003" y="2207490"/>
            <a:ext cx="0" cy="1403928"/>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22" name="直接连接符 21"/>
          <p:cNvCxnSpPr/>
          <p:nvPr/>
        </p:nvCxnSpPr>
        <p:spPr>
          <a:xfrm>
            <a:off x="7272602" y="4860951"/>
            <a:ext cx="49876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6" name="直接连接符 25"/>
          <p:cNvCxnSpPr/>
          <p:nvPr/>
        </p:nvCxnSpPr>
        <p:spPr>
          <a:xfrm>
            <a:off x="4420632" y="4845844"/>
            <a:ext cx="49876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nvGrpSpPr>
          <p:cNvPr id="3" name="组合 2"/>
          <p:cNvGrpSpPr/>
          <p:nvPr/>
        </p:nvGrpSpPr>
        <p:grpSpPr>
          <a:xfrm>
            <a:off x="5005763" y="3760484"/>
            <a:ext cx="2180474" cy="2180474"/>
            <a:chOff x="5005763" y="3760484"/>
            <a:chExt cx="2180474" cy="2180474"/>
          </a:xfrm>
        </p:grpSpPr>
        <p:sp>
          <p:nvSpPr>
            <p:cNvPr id="21" name="菱形 20"/>
            <p:cNvSpPr/>
            <p:nvPr/>
          </p:nvSpPr>
          <p:spPr>
            <a:xfrm>
              <a:off x="5005763" y="3760484"/>
              <a:ext cx="2180474" cy="2180474"/>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grpSp>
          <p:nvGrpSpPr>
            <p:cNvPr id="28" name="Group 32"/>
            <p:cNvGrpSpPr/>
            <p:nvPr/>
          </p:nvGrpSpPr>
          <p:grpSpPr>
            <a:xfrm>
              <a:off x="5757810" y="4426852"/>
              <a:ext cx="703190" cy="888244"/>
              <a:chOff x="3526798" y="4057329"/>
              <a:chExt cx="284519" cy="359394"/>
            </a:xfrm>
            <a:solidFill>
              <a:schemeClr val="tx1">
                <a:lumMod val="85000"/>
                <a:lumOff val="15000"/>
              </a:schemeClr>
            </a:solidFill>
          </p:grpSpPr>
          <p:sp>
            <p:nvSpPr>
              <p:cNvPr id="29"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0"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1"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sp>
        <p:nvSpPr>
          <p:cNvPr id="6" name="矩形 5">
            <a:extLst>
              <a:ext uri="{FF2B5EF4-FFF2-40B4-BE49-F238E27FC236}">
                <a16:creationId xmlns:a16="http://schemas.microsoft.com/office/drawing/2014/main" id="{8FD1A015-7363-414A-B621-BCEE821AAD22}"/>
              </a:ext>
            </a:extLst>
          </p:cNvPr>
          <p:cNvSpPr/>
          <p:nvPr/>
        </p:nvSpPr>
        <p:spPr>
          <a:xfrm>
            <a:off x="2984645" y="1241679"/>
            <a:ext cx="1302026" cy="326840"/>
          </a:xfrm>
          <a:prstGeom prst="rect">
            <a:avLst/>
          </a:prstGeom>
          <a:solidFill>
            <a:srgbClr val="99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Add title text</a:t>
            </a:r>
            <a:endParaRPr lang="zh-CN" altLang="en-US" sz="1400" dirty="0">
              <a:cs typeface="+mn-ea"/>
              <a:sym typeface="+mn-lt"/>
            </a:endParaRPr>
          </a:p>
        </p:txBody>
      </p:sp>
      <p:sp>
        <p:nvSpPr>
          <p:cNvPr id="32" name="Rectangle 23">
            <a:extLst>
              <a:ext uri="{FF2B5EF4-FFF2-40B4-BE49-F238E27FC236}">
                <a16:creationId xmlns:a16="http://schemas.microsoft.com/office/drawing/2014/main" id="{4F833C4D-4EDB-44E3-8456-72AF962D8A38}"/>
              </a:ext>
            </a:extLst>
          </p:cNvPr>
          <p:cNvSpPr/>
          <p:nvPr/>
        </p:nvSpPr>
        <p:spPr>
          <a:xfrm>
            <a:off x="2087219" y="5130042"/>
            <a:ext cx="2333409" cy="1144609"/>
          </a:xfrm>
          <a:prstGeom prst="rect">
            <a:avLst/>
          </a:prstGeom>
        </p:spPr>
        <p:txBody>
          <a:bodyPr wrap="square">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effectLst/>
                <a:uLnTx/>
                <a:uFillTx/>
                <a:cs typeface="+mn-ea"/>
                <a:sym typeface="+mn-lt"/>
              </a:rPr>
              <a:t>Click here to add text content, such as keywords, some brief introductions, etc.</a:t>
            </a:r>
          </a:p>
        </p:txBody>
      </p:sp>
      <p:sp>
        <p:nvSpPr>
          <p:cNvPr id="33" name="矩形 32">
            <a:extLst>
              <a:ext uri="{FF2B5EF4-FFF2-40B4-BE49-F238E27FC236}">
                <a16:creationId xmlns:a16="http://schemas.microsoft.com/office/drawing/2014/main" id="{DDBB4F85-99FC-4E9F-8593-FE2F3E037194}"/>
              </a:ext>
            </a:extLst>
          </p:cNvPr>
          <p:cNvSpPr/>
          <p:nvPr/>
        </p:nvSpPr>
        <p:spPr>
          <a:xfrm>
            <a:off x="3010972" y="4685366"/>
            <a:ext cx="1302026" cy="326840"/>
          </a:xfrm>
          <a:prstGeom prst="rect">
            <a:avLst/>
          </a:prstGeom>
          <a:solidFill>
            <a:srgbClr val="99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Add title text</a:t>
            </a:r>
            <a:endParaRPr lang="zh-CN" altLang="en-US" sz="1400" dirty="0">
              <a:cs typeface="+mn-ea"/>
              <a:sym typeface="+mn-lt"/>
            </a:endParaRPr>
          </a:p>
        </p:txBody>
      </p:sp>
      <p:sp>
        <p:nvSpPr>
          <p:cNvPr id="37" name="矩形 36">
            <a:extLst>
              <a:ext uri="{FF2B5EF4-FFF2-40B4-BE49-F238E27FC236}">
                <a16:creationId xmlns:a16="http://schemas.microsoft.com/office/drawing/2014/main" id="{6C3BE2E4-38F8-4562-B238-9BDC78EC55E5}"/>
              </a:ext>
            </a:extLst>
          </p:cNvPr>
          <p:cNvSpPr/>
          <p:nvPr/>
        </p:nvSpPr>
        <p:spPr>
          <a:xfrm>
            <a:off x="8075855" y="1241679"/>
            <a:ext cx="1302026" cy="326840"/>
          </a:xfrm>
          <a:prstGeom prst="rect">
            <a:avLst/>
          </a:prstGeom>
          <a:solidFill>
            <a:srgbClr val="99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Add title text</a:t>
            </a:r>
            <a:endParaRPr lang="zh-CN" altLang="en-US" sz="1400" dirty="0">
              <a:cs typeface="+mn-ea"/>
              <a:sym typeface="+mn-lt"/>
            </a:endParaRPr>
          </a:p>
        </p:txBody>
      </p:sp>
      <p:sp>
        <p:nvSpPr>
          <p:cNvPr id="38" name="矩形 37">
            <a:extLst>
              <a:ext uri="{FF2B5EF4-FFF2-40B4-BE49-F238E27FC236}">
                <a16:creationId xmlns:a16="http://schemas.microsoft.com/office/drawing/2014/main" id="{6C31DE2E-9446-491E-8570-55B202BB1C35}"/>
              </a:ext>
            </a:extLst>
          </p:cNvPr>
          <p:cNvSpPr/>
          <p:nvPr/>
        </p:nvSpPr>
        <p:spPr>
          <a:xfrm>
            <a:off x="8102182" y="4685366"/>
            <a:ext cx="1302026" cy="326840"/>
          </a:xfrm>
          <a:prstGeom prst="rect">
            <a:avLst/>
          </a:prstGeom>
          <a:solidFill>
            <a:srgbClr val="99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Add title text</a:t>
            </a:r>
            <a:endParaRPr lang="zh-CN" altLang="en-US" sz="1400" dirty="0">
              <a:cs typeface="+mn-ea"/>
              <a:sym typeface="+mn-lt"/>
            </a:endParaRPr>
          </a:p>
        </p:txBody>
      </p:sp>
      <p:sp>
        <p:nvSpPr>
          <p:cNvPr id="39" name="Rectangle 23">
            <a:extLst>
              <a:ext uri="{FF2B5EF4-FFF2-40B4-BE49-F238E27FC236}">
                <a16:creationId xmlns:a16="http://schemas.microsoft.com/office/drawing/2014/main" id="{A77349AD-7A48-4F5A-B294-BE8CA7C74956}"/>
              </a:ext>
            </a:extLst>
          </p:cNvPr>
          <p:cNvSpPr/>
          <p:nvPr/>
        </p:nvSpPr>
        <p:spPr>
          <a:xfrm>
            <a:off x="8009913" y="1686354"/>
            <a:ext cx="2333409" cy="1144609"/>
          </a:xfrm>
          <a:prstGeom prst="rect">
            <a:avLst/>
          </a:prstGeom>
        </p:spPr>
        <p:txBody>
          <a:bodyPr wrap="square">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effectLst/>
                <a:uLnTx/>
                <a:uFillTx/>
                <a:cs typeface="+mn-ea"/>
                <a:sym typeface="+mn-lt"/>
              </a:rPr>
              <a:t>Click here to add text content, such as keywords, some brief introductions, etc.</a:t>
            </a:r>
          </a:p>
        </p:txBody>
      </p:sp>
      <p:sp>
        <p:nvSpPr>
          <p:cNvPr id="40" name="Rectangle 23">
            <a:extLst>
              <a:ext uri="{FF2B5EF4-FFF2-40B4-BE49-F238E27FC236}">
                <a16:creationId xmlns:a16="http://schemas.microsoft.com/office/drawing/2014/main" id="{29CB0177-4665-4A21-AD98-11177AD8D24F}"/>
              </a:ext>
            </a:extLst>
          </p:cNvPr>
          <p:cNvSpPr/>
          <p:nvPr/>
        </p:nvSpPr>
        <p:spPr>
          <a:xfrm>
            <a:off x="8075855" y="5129436"/>
            <a:ext cx="2333409" cy="1144609"/>
          </a:xfrm>
          <a:prstGeom prst="rect">
            <a:avLst/>
          </a:prstGeom>
        </p:spPr>
        <p:txBody>
          <a:bodyPr wrap="square">
            <a:spAutoFit/>
          </a:bodyPr>
          <a:lstStyle/>
          <a:p>
            <a:pPr marL="0" marR="0" lvl="0" indent="0"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effectLst/>
                <a:uLnTx/>
                <a:uFillTx/>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anim calcmode="lin" valueType="num">
                                      <p:cBhvr>
                                        <p:cTn id="44" dur="500" fill="hold"/>
                                        <p:tgtEl>
                                          <p:spTgt spid="32"/>
                                        </p:tgtEl>
                                        <p:attrNameLst>
                                          <p:attrName>ppt_x</p:attrName>
                                        </p:attrNameLst>
                                      </p:cBhvr>
                                      <p:tavLst>
                                        <p:tav tm="0">
                                          <p:val>
                                            <p:strVal val="#ppt_x"/>
                                          </p:val>
                                        </p:tav>
                                        <p:tav tm="100000">
                                          <p:val>
                                            <p:strVal val="#ppt_x"/>
                                          </p:val>
                                        </p:tav>
                                      </p:tavLst>
                                    </p:anim>
                                    <p:anim calcmode="lin" valueType="num">
                                      <p:cBhvr>
                                        <p:cTn id="45" dur="5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ABFB77E-4970-4389-9103-5642AF49F33F}"/>
              </a:ext>
            </a:extLst>
          </p:cNvPr>
          <p:cNvSpPr/>
          <p:nvPr/>
        </p:nvSpPr>
        <p:spPr>
          <a:xfrm>
            <a:off x="10204315" y="1182815"/>
            <a:ext cx="544749" cy="544749"/>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601" y="1280289"/>
            <a:ext cx="1885424" cy="4293858"/>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2414" y="1280288"/>
            <a:ext cx="1885424" cy="4293858"/>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8007" y="1280286"/>
            <a:ext cx="1885425" cy="4293859"/>
          </a:xfrm>
          <a:prstGeom prst="rect">
            <a:avLst/>
          </a:prstGeom>
        </p:spPr>
      </p:pic>
      <p:sp>
        <p:nvSpPr>
          <p:cNvPr id="9" name="Rectangle 23"/>
          <p:cNvSpPr/>
          <p:nvPr/>
        </p:nvSpPr>
        <p:spPr>
          <a:xfrm>
            <a:off x="7766215" y="242038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11" name="Rectangle 43"/>
          <p:cNvSpPr/>
          <p:nvPr/>
        </p:nvSpPr>
        <p:spPr>
          <a:xfrm>
            <a:off x="7766215" y="5174036"/>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13" name="Rectangle 45"/>
          <p:cNvSpPr/>
          <p:nvPr/>
        </p:nvSpPr>
        <p:spPr>
          <a:xfrm>
            <a:off x="7766215" y="3832245"/>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16" name="文本框 15"/>
          <p:cNvSpPr txBox="1"/>
          <p:nvPr/>
        </p:nvSpPr>
        <p:spPr>
          <a:xfrm>
            <a:off x="7668937" y="1158813"/>
            <a:ext cx="37182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85000"/>
                    <a:lumOff val="15000"/>
                  </a:prstClr>
                </a:solidFill>
                <a:effectLst/>
                <a:uLnTx/>
                <a:uFillTx/>
                <a:cs typeface="+mn-ea"/>
                <a:sym typeface="+mn-lt"/>
              </a:rPr>
              <a:t>YOUR TITLE HERE</a:t>
            </a:r>
            <a:endParaRPr kumimoji="0" lang="zh-CN" altLang="en-US" sz="2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矩形 18"/>
          <p:cNvSpPr/>
          <p:nvPr/>
        </p:nvSpPr>
        <p:spPr>
          <a:xfrm>
            <a:off x="7296820" y="815486"/>
            <a:ext cx="4090412" cy="5215859"/>
          </a:xfrm>
          <a:prstGeom prst="rect">
            <a:avLst/>
          </a:prstGeom>
          <a:noFill/>
          <a:ln>
            <a:solidFill>
              <a:srgbClr val="6EB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矩形 1">
            <a:extLst>
              <a:ext uri="{FF2B5EF4-FFF2-40B4-BE49-F238E27FC236}">
                <a16:creationId xmlns:a16="http://schemas.microsoft.com/office/drawing/2014/main" id="{227514DF-51AB-435A-8109-4ACA74565FA8}"/>
              </a:ext>
            </a:extLst>
          </p:cNvPr>
          <p:cNvSpPr/>
          <p:nvPr/>
        </p:nvSpPr>
        <p:spPr>
          <a:xfrm>
            <a:off x="3025302" y="5574146"/>
            <a:ext cx="1885424" cy="45363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501E9F40-476B-4030-AC04-1957C22B3A4A}"/>
              </a:ext>
            </a:extLst>
          </p:cNvPr>
          <p:cNvSpPr/>
          <p:nvPr/>
        </p:nvSpPr>
        <p:spPr>
          <a:xfrm>
            <a:off x="5135120" y="826655"/>
            <a:ext cx="1885424" cy="45363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a:extLst>
              <a:ext uri="{FF2B5EF4-FFF2-40B4-BE49-F238E27FC236}">
                <a16:creationId xmlns:a16="http://schemas.microsoft.com/office/drawing/2014/main" id="{6DCA5B0E-3B54-4B94-BCE6-D398EA215A8F}"/>
              </a:ext>
            </a:extLst>
          </p:cNvPr>
          <p:cNvSpPr/>
          <p:nvPr/>
        </p:nvSpPr>
        <p:spPr>
          <a:xfrm>
            <a:off x="863601" y="815486"/>
            <a:ext cx="1885424" cy="45363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01B4AD4B-CB09-436F-94B4-25B876DF9DBE}"/>
              </a:ext>
            </a:extLst>
          </p:cNvPr>
          <p:cNvSpPr txBox="1"/>
          <p:nvPr/>
        </p:nvSpPr>
        <p:spPr>
          <a:xfrm>
            <a:off x="7507233" y="2139232"/>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0" name="文本框 19">
            <a:extLst>
              <a:ext uri="{FF2B5EF4-FFF2-40B4-BE49-F238E27FC236}">
                <a16:creationId xmlns:a16="http://schemas.microsoft.com/office/drawing/2014/main" id="{BEB22D78-8013-4C82-8DD7-811D175A15FF}"/>
              </a:ext>
            </a:extLst>
          </p:cNvPr>
          <p:cNvSpPr txBox="1"/>
          <p:nvPr/>
        </p:nvSpPr>
        <p:spPr>
          <a:xfrm>
            <a:off x="7528101" y="3541395"/>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文本框 20">
            <a:extLst>
              <a:ext uri="{FF2B5EF4-FFF2-40B4-BE49-F238E27FC236}">
                <a16:creationId xmlns:a16="http://schemas.microsoft.com/office/drawing/2014/main" id="{14D6228B-5771-4B73-B8BF-2715A4796A17}"/>
              </a:ext>
            </a:extLst>
          </p:cNvPr>
          <p:cNvSpPr txBox="1"/>
          <p:nvPr/>
        </p:nvSpPr>
        <p:spPr>
          <a:xfrm>
            <a:off x="7540154" y="4868166"/>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2" name="加号 21">
            <a:extLst>
              <a:ext uri="{FF2B5EF4-FFF2-40B4-BE49-F238E27FC236}">
                <a16:creationId xmlns:a16="http://schemas.microsoft.com/office/drawing/2014/main" id="{7BF55641-358A-4C6A-A367-72A2DC567AFB}"/>
              </a:ext>
            </a:extLst>
          </p:cNvPr>
          <p:cNvSpPr/>
          <p:nvPr/>
        </p:nvSpPr>
        <p:spPr>
          <a:xfrm>
            <a:off x="10613330" y="1563743"/>
            <a:ext cx="271468" cy="271468"/>
          </a:xfrm>
          <a:prstGeom prst="mathPlus">
            <a:avLst>
              <a:gd name="adj1" fmla="val 95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250"/>
                                        <p:tgtEl>
                                          <p:spTgt spid="16">
                                            <p:txEl>
                                              <p:pRg st="0" end="0"/>
                                            </p:txEl>
                                          </p:spTgt>
                                        </p:tgtEl>
                                      </p:cBhvr>
                                    </p:animEffect>
                                    <p:anim calcmode="lin" valueType="num">
                                      <p:cBhvr>
                                        <p:cTn id="24"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16">
                                            <p:txEl>
                                              <p:pRg st="0" end="0"/>
                                            </p:txEl>
                                          </p:spTgt>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1050"/>
                            </p:stCondLst>
                            <p:childTnLst>
                              <p:par>
                                <p:cTn id="36" presetID="6"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cTn>
                              </p:par>
                            </p:childTnLst>
                          </p:cTn>
                        </p:par>
                        <p:par>
                          <p:cTn id="39" fill="hold">
                            <p:stCondLst>
                              <p:cond delay="1550"/>
                            </p:stCondLst>
                            <p:childTnLst>
                              <p:par>
                                <p:cTn id="40" presetID="47" presetClass="entr" presetSubtype="0" fill="hold" grpId="0" nodeType="afterEffect">
                                  <p:stCondLst>
                                    <p:cond delay="0"/>
                                  </p:stCondLst>
                                  <p:iterate type="lt">
                                    <p:tmPct val="10000"/>
                                  </p:iterate>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250"/>
                                        <p:tgtEl>
                                          <p:spTgt spid="18">
                                            <p:txEl>
                                              <p:pRg st="0" end="0"/>
                                            </p:txEl>
                                          </p:spTgt>
                                        </p:tgtEl>
                                      </p:cBhvr>
                                    </p:animEffect>
                                    <p:anim calcmode="lin" valueType="num">
                                      <p:cBhvr>
                                        <p:cTn id="43"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4"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2075"/>
                            </p:stCondLst>
                            <p:childTnLst>
                              <p:par>
                                <p:cTn id="46" presetID="47" presetClass="entr" presetSubtype="0" fill="hold" grpId="0" nodeType="afterEffect">
                                  <p:stCondLst>
                                    <p:cond delay="0"/>
                                  </p:stCondLst>
                                  <p:iterate type="lt">
                                    <p:tmPct val="10000"/>
                                  </p:iterate>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250"/>
                                        <p:tgtEl>
                                          <p:spTgt spid="20">
                                            <p:txEl>
                                              <p:pRg st="0" end="0"/>
                                            </p:txEl>
                                          </p:spTgt>
                                        </p:tgtEl>
                                      </p:cBhvr>
                                    </p:animEffect>
                                    <p:anim calcmode="lin" valueType="num">
                                      <p:cBhvr>
                                        <p:cTn id="49"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0"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2600"/>
                            </p:stCondLst>
                            <p:childTnLst>
                              <p:par>
                                <p:cTn id="52" presetID="47" presetClass="entr" presetSubtype="0" fill="hold" grpId="0" nodeType="afterEffect">
                                  <p:stCondLst>
                                    <p:cond delay="0"/>
                                  </p:stCondLst>
                                  <p:iterate type="lt">
                                    <p:tmPct val="10000"/>
                                  </p:iterate>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250"/>
                                        <p:tgtEl>
                                          <p:spTgt spid="21">
                                            <p:txEl>
                                              <p:pRg st="0" end="0"/>
                                            </p:txEl>
                                          </p:spTgt>
                                        </p:tgtEl>
                                      </p:cBhvr>
                                    </p:animEffect>
                                    <p:anim calcmode="lin" valueType="num">
                                      <p:cBhvr>
                                        <p:cTn id="55"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6"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build="p"/>
      <p:bldP spid="19" grpId="0" animBg="1"/>
      <p:bldP spid="18" grpId="0" build="p"/>
      <p:bldP spid="20" grpId="0" build="p"/>
      <p:bldP spid="2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5F2908-B64E-49E4-BECA-2B934A9820E6}"/>
              </a:ext>
            </a:extLst>
          </p:cNvPr>
          <p:cNvSpPr/>
          <p:nvPr/>
        </p:nvSpPr>
        <p:spPr>
          <a:xfrm>
            <a:off x="4623045" y="3335144"/>
            <a:ext cx="1372958" cy="137295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61" name="图片占位符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82207">
            <a:off x="2732488" y="-182234"/>
            <a:ext cx="7520482" cy="4536459"/>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solidFill>
            <a:srgbClr val="6EB0AE"/>
          </a:solidFill>
        </p:spPr>
      </p:pic>
      <p:sp>
        <p:nvSpPr>
          <p:cNvPr id="367" name="矩形 366"/>
          <p:cNvSpPr/>
          <p:nvPr/>
        </p:nvSpPr>
        <p:spPr>
          <a:xfrm>
            <a:off x="826003" y="4746376"/>
            <a:ext cx="6109817" cy="105695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
                <a:srgbClr val="E24848"/>
              </a:buClr>
              <a:buSzTx/>
              <a:buFontTx/>
              <a:buNone/>
              <a:tabLst/>
              <a:defRPr/>
            </a:pPr>
            <a:r>
              <a:rPr kumimoji="0" lang="en-US" altLang="zh-CN" sz="11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368" name="文本框 367"/>
          <p:cNvSpPr txBox="1"/>
          <p:nvPr/>
        </p:nvSpPr>
        <p:spPr>
          <a:xfrm>
            <a:off x="806339" y="3643094"/>
            <a:ext cx="5903950" cy="938719"/>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lumMod val="85000"/>
                    <a:lumOff val="15000"/>
                  </a:prstClr>
                </a:solidFill>
                <a:effectLst/>
                <a:uLnTx/>
                <a:uFillTx/>
                <a:cs typeface="+mn-ea"/>
                <a:sym typeface="+mn-lt"/>
              </a:rPr>
              <a:t>PART  THREE</a:t>
            </a:r>
            <a:endParaRPr kumimoji="0" lang="zh-CN" altLang="en-US" sz="6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加号 3">
            <a:extLst>
              <a:ext uri="{FF2B5EF4-FFF2-40B4-BE49-F238E27FC236}">
                <a16:creationId xmlns:a16="http://schemas.microsoft.com/office/drawing/2014/main" id="{805C12CF-731C-43AD-95E8-538AE5E44F7E}"/>
              </a:ext>
            </a:extLst>
          </p:cNvPr>
          <p:cNvSpPr/>
          <p:nvPr/>
        </p:nvSpPr>
        <p:spPr>
          <a:xfrm>
            <a:off x="5606687" y="3132795"/>
            <a:ext cx="428017" cy="42801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82533777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left)">
                                      <p:cBhvr>
                                        <p:cTn id="7" dur="500"/>
                                        <p:tgtEl>
                                          <p:spTgt spid="36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368">
                                            <p:txEl>
                                              <p:pRg st="0" end="0"/>
                                            </p:txEl>
                                          </p:spTgt>
                                        </p:tgtEl>
                                        <p:attrNameLst>
                                          <p:attrName>style.visibility</p:attrName>
                                        </p:attrNameLst>
                                      </p:cBhvr>
                                      <p:to>
                                        <p:strVal val="visible"/>
                                      </p:to>
                                    </p:set>
                                    <p:animEffect transition="in" filter="fade">
                                      <p:cBhvr>
                                        <p:cTn id="11" dur="250"/>
                                        <p:tgtEl>
                                          <p:spTgt spid="368">
                                            <p:txEl>
                                              <p:pRg st="0" end="0"/>
                                            </p:txEl>
                                          </p:spTgt>
                                        </p:tgtEl>
                                      </p:cBhvr>
                                    </p:animEffect>
                                    <p:anim calcmode="lin" valueType="num">
                                      <p:cBhvr>
                                        <p:cTn id="12" dur="250" fill="hold"/>
                                        <p:tgtEl>
                                          <p:spTgt spid="36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50"/>
                            </p:stCondLst>
                            <p:childTnLst>
                              <p:par>
                                <p:cTn id="15" presetID="42" presetClass="entr" presetSubtype="0" fill="hold" grpId="0" nodeType="after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anim calcmode="lin" valueType="num">
                                      <p:cBhvr>
                                        <p:cTn id="18" dur="500" fill="hold"/>
                                        <p:tgtEl>
                                          <p:spTgt spid="367"/>
                                        </p:tgtEl>
                                        <p:attrNameLst>
                                          <p:attrName>ppt_x</p:attrName>
                                        </p:attrNameLst>
                                      </p:cBhvr>
                                      <p:tavLst>
                                        <p:tav tm="0">
                                          <p:val>
                                            <p:strVal val="#ppt_x"/>
                                          </p:val>
                                        </p:tav>
                                        <p:tav tm="100000">
                                          <p:val>
                                            <p:strVal val="#ppt_x"/>
                                          </p:val>
                                        </p:tav>
                                      </p:tavLst>
                                    </p:anim>
                                    <p:anim calcmode="lin" valueType="num">
                                      <p:cBhvr>
                                        <p:cTn id="19" dur="500" fill="hold"/>
                                        <p:tgtEl>
                                          <p:spTgt spid="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D463C28-5250-4F3B-8F59-CA2A7DEC2200}"/>
              </a:ext>
            </a:extLst>
          </p:cNvPr>
          <p:cNvSpPr/>
          <p:nvPr/>
        </p:nvSpPr>
        <p:spPr>
          <a:xfrm>
            <a:off x="8628886" y="493749"/>
            <a:ext cx="1865291" cy="186529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695301" y="2182456"/>
            <a:ext cx="3055064" cy="4184071"/>
          </a:xfrm>
          <a:prstGeom prst="rect">
            <a:avLst/>
          </a:prstGeom>
          <a:solidFill>
            <a:srgbClr val="6EB0AE"/>
          </a:solidFill>
          <a:ln w="28575">
            <a:solidFill>
              <a:srgbClr val="6EB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338" y="2055229"/>
            <a:ext cx="4795916" cy="3198696"/>
          </a:xfrm>
          <a:prstGeom prst="rect">
            <a:avLst/>
          </a:prstGeom>
        </p:spPr>
      </p:pic>
      <p:sp>
        <p:nvSpPr>
          <p:cNvPr id="5" name="矩形 4"/>
          <p:cNvSpPr/>
          <p:nvPr/>
        </p:nvSpPr>
        <p:spPr>
          <a:xfrm>
            <a:off x="5154891" y="831051"/>
            <a:ext cx="4781140" cy="1585370"/>
          </a:xfrm>
          <a:prstGeom prst="rect">
            <a:avLst/>
          </a:prstGeom>
        </p:spPr>
        <p:txBody>
          <a:bodyPr wrap="square">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altLang="zh-CN" sz="6600" b="1" i="0" u="none" strike="noStrike" kern="1200" cap="none" spc="300" normalizeH="0" baseline="0" noProof="0" dirty="0">
                <a:ln>
                  <a:noFill/>
                </a:ln>
                <a:solidFill>
                  <a:prstClr val="black">
                    <a:lumMod val="85000"/>
                    <a:lumOff val="15000"/>
                  </a:prstClr>
                </a:solidFill>
                <a:effectLst/>
                <a:uLnTx/>
                <a:uFillTx/>
                <a:cs typeface="+mn-ea"/>
                <a:sym typeface="+mn-lt"/>
              </a:rPr>
              <a:t>FASHION </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lumMod val="85000"/>
                    <a:lumOff val="15000"/>
                  </a:prstClr>
                </a:solidFill>
                <a:effectLst/>
                <a:uLnTx/>
                <a:uFillTx/>
                <a:cs typeface="+mn-ea"/>
                <a:sym typeface="+mn-lt"/>
              </a:rPr>
              <a:t>              STYLE</a:t>
            </a:r>
            <a:endParaRPr kumimoji="0" lang="zh-CN" altLang="en-US" sz="4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8" name="矩形 7"/>
          <p:cNvSpPr/>
          <p:nvPr/>
        </p:nvSpPr>
        <p:spPr>
          <a:xfrm>
            <a:off x="5257711" y="2376141"/>
            <a:ext cx="340196" cy="340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BB9D83"/>
              </a:solidFill>
              <a:effectLst/>
              <a:uLnTx/>
              <a:uFillTx/>
              <a:cs typeface="+mn-ea"/>
              <a:sym typeface="+mn-lt"/>
            </a:endParaRPr>
          </a:p>
        </p:txBody>
      </p:sp>
      <p:sp>
        <p:nvSpPr>
          <p:cNvPr id="9" name="矩形 8"/>
          <p:cNvSpPr/>
          <p:nvPr/>
        </p:nvSpPr>
        <p:spPr>
          <a:xfrm>
            <a:off x="6565049" y="3074532"/>
            <a:ext cx="4141650" cy="1639231"/>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
                <a:srgbClr val="E24848"/>
              </a:buClr>
              <a:buSzTx/>
              <a:buFontTx/>
              <a:buNone/>
              <a:tabLst/>
              <a:defRPr/>
            </a:pPr>
            <a:r>
              <a:rPr kumimoji="0" lang="en-US" altLang="zh-CN" sz="105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10" name="文本框 9">
            <a:extLst>
              <a:ext uri="{FF2B5EF4-FFF2-40B4-BE49-F238E27FC236}">
                <a16:creationId xmlns:a16="http://schemas.microsoft.com/office/drawing/2014/main" id="{450B2278-6377-4882-A136-CF88BE163798}"/>
              </a:ext>
            </a:extLst>
          </p:cNvPr>
          <p:cNvSpPr txBox="1"/>
          <p:nvPr/>
        </p:nvSpPr>
        <p:spPr>
          <a:xfrm>
            <a:off x="6338891" y="2773092"/>
            <a:ext cx="173826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 name="加号 10">
            <a:extLst>
              <a:ext uri="{FF2B5EF4-FFF2-40B4-BE49-F238E27FC236}">
                <a16:creationId xmlns:a16="http://schemas.microsoft.com/office/drawing/2014/main" id="{4F290E40-4D9D-4498-8B69-9972897B3E54}"/>
              </a:ext>
            </a:extLst>
          </p:cNvPr>
          <p:cNvSpPr/>
          <p:nvPr/>
        </p:nvSpPr>
        <p:spPr>
          <a:xfrm>
            <a:off x="10162090" y="390522"/>
            <a:ext cx="332087" cy="332087"/>
          </a:xfrm>
          <a:prstGeom prst="mathPlus">
            <a:avLst>
              <a:gd name="adj1" fmla="val 95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50"/>
                                        <p:tgtEl>
                                          <p:spTgt spid="5">
                                            <p:txEl>
                                              <p:pRg st="0" end="0"/>
                                            </p:txEl>
                                          </p:spTgt>
                                        </p:tgtEl>
                                      </p:cBhvr>
                                    </p:animEffect>
                                    <p:anim calcmode="lin" valueType="num">
                                      <p:cBhvr>
                                        <p:cTn id="12"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25"/>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50"/>
                                        <p:tgtEl>
                                          <p:spTgt spid="5">
                                            <p:txEl>
                                              <p:pRg st="1" end="1"/>
                                            </p:txEl>
                                          </p:spTgt>
                                        </p:tgtEl>
                                      </p:cBhvr>
                                    </p:animEffect>
                                    <p:anim calcmode="lin" valueType="num">
                                      <p:cBhvr>
                                        <p:cTn id="18"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275"/>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par>
                          <p:cTn id="24" fill="hold">
                            <p:stCondLst>
                              <p:cond delay="1775"/>
                            </p:stCondLst>
                            <p:childTnLst>
                              <p:par>
                                <p:cTn id="25" presetID="3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2775"/>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275"/>
                            </p:stCondLst>
                            <p:childTnLst>
                              <p:par>
                                <p:cTn id="38" presetID="47" presetClass="entr" presetSubtype="0" fill="hold" grpId="0" nodeType="afterEffect">
                                  <p:stCondLst>
                                    <p:cond delay="0"/>
                                  </p:stCondLst>
                                  <p:iterate type="lt">
                                    <p:tmPct val="10000"/>
                                  </p:iterate>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250"/>
                                        <p:tgtEl>
                                          <p:spTgt spid="10">
                                            <p:txEl>
                                              <p:pRg st="0" end="0"/>
                                            </p:txEl>
                                          </p:spTgt>
                                        </p:tgtEl>
                                      </p:cBhvr>
                                    </p:animEffect>
                                    <p:anim calcmode="lin" valueType="num">
                                      <p:cBhvr>
                                        <p:cTn id="41"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2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8" grpId="0" animBg="1"/>
      <p:bldP spid="9"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028" y="2676896"/>
            <a:ext cx="4533268" cy="3023889"/>
          </a:xfrm>
          <a:prstGeom prst="rect">
            <a:avLst/>
          </a:prstGeom>
        </p:spPr>
      </p:pic>
      <p:sp>
        <p:nvSpPr>
          <p:cNvPr id="7" name="文本框 6"/>
          <p:cNvSpPr txBox="1"/>
          <p:nvPr/>
        </p:nvSpPr>
        <p:spPr>
          <a:xfrm>
            <a:off x="675215" y="893285"/>
            <a:ext cx="3332164" cy="2631490"/>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lumMod val="85000"/>
                    <a:lumOff val="15000"/>
                  </a:prstClr>
                </a:solidFill>
                <a:effectLst/>
                <a:uLnTx/>
                <a:uFillTx/>
                <a:cs typeface="+mn-ea"/>
                <a:sym typeface="+mn-lt"/>
              </a:rPr>
              <a:t>YOUR TITLE HERE</a:t>
            </a:r>
            <a:endParaRPr kumimoji="0" lang="zh-CN" altLang="en-US" sz="4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 name="矩形 1">
            <a:extLst>
              <a:ext uri="{FF2B5EF4-FFF2-40B4-BE49-F238E27FC236}">
                <a16:creationId xmlns:a16="http://schemas.microsoft.com/office/drawing/2014/main" id="{A48A9787-C78D-4476-A416-7E9DAA9383CF}"/>
              </a:ext>
            </a:extLst>
          </p:cNvPr>
          <p:cNvSpPr/>
          <p:nvPr/>
        </p:nvSpPr>
        <p:spPr>
          <a:xfrm>
            <a:off x="780853" y="4109199"/>
            <a:ext cx="2703444" cy="1696489"/>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加号 7">
            <a:extLst>
              <a:ext uri="{FF2B5EF4-FFF2-40B4-BE49-F238E27FC236}">
                <a16:creationId xmlns:a16="http://schemas.microsoft.com/office/drawing/2014/main" id="{329F2D08-1948-4CF6-88ED-2018293E8948}"/>
              </a:ext>
            </a:extLst>
          </p:cNvPr>
          <p:cNvSpPr/>
          <p:nvPr/>
        </p:nvSpPr>
        <p:spPr>
          <a:xfrm>
            <a:off x="2926403" y="1941027"/>
            <a:ext cx="464242" cy="464242"/>
          </a:xfrm>
          <a:prstGeom prst="mathPlus">
            <a:avLst>
              <a:gd name="adj1" fmla="val 181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加号 8">
            <a:extLst>
              <a:ext uri="{FF2B5EF4-FFF2-40B4-BE49-F238E27FC236}">
                <a16:creationId xmlns:a16="http://schemas.microsoft.com/office/drawing/2014/main" id="{2C3C3DD4-3B64-40C2-918B-48A787D86EE9}"/>
              </a:ext>
            </a:extLst>
          </p:cNvPr>
          <p:cNvSpPr/>
          <p:nvPr/>
        </p:nvSpPr>
        <p:spPr>
          <a:xfrm>
            <a:off x="1619600" y="4444468"/>
            <a:ext cx="1025949" cy="1025949"/>
          </a:xfrm>
          <a:prstGeom prst="mathPlus">
            <a:avLst>
              <a:gd name="adj1" fmla="val 1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加号 9">
            <a:extLst>
              <a:ext uri="{FF2B5EF4-FFF2-40B4-BE49-F238E27FC236}">
                <a16:creationId xmlns:a16="http://schemas.microsoft.com/office/drawing/2014/main" id="{91A80D23-449B-41FC-A92F-BC71EBE95CC5}"/>
              </a:ext>
            </a:extLst>
          </p:cNvPr>
          <p:cNvSpPr/>
          <p:nvPr/>
        </p:nvSpPr>
        <p:spPr>
          <a:xfrm>
            <a:off x="7472941" y="1102808"/>
            <a:ext cx="486945" cy="486945"/>
          </a:xfrm>
          <a:prstGeom prst="mathPlus">
            <a:avLst>
              <a:gd name="adj1" fmla="val 673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Rectangle 23">
            <a:extLst>
              <a:ext uri="{FF2B5EF4-FFF2-40B4-BE49-F238E27FC236}">
                <a16:creationId xmlns:a16="http://schemas.microsoft.com/office/drawing/2014/main" id="{CB5C4AE5-10FA-4990-980B-DF726BA9C0DE}"/>
              </a:ext>
            </a:extLst>
          </p:cNvPr>
          <p:cNvSpPr/>
          <p:nvPr/>
        </p:nvSpPr>
        <p:spPr>
          <a:xfrm>
            <a:off x="8154750" y="1260079"/>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12" name="文本框 11">
            <a:extLst>
              <a:ext uri="{FF2B5EF4-FFF2-40B4-BE49-F238E27FC236}">
                <a16:creationId xmlns:a16="http://schemas.microsoft.com/office/drawing/2014/main" id="{BF90646B-09CD-4347-A69A-5F221AF77EF8}"/>
              </a:ext>
            </a:extLst>
          </p:cNvPr>
          <p:cNvSpPr txBox="1"/>
          <p:nvPr/>
        </p:nvSpPr>
        <p:spPr>
          <a:xfrm>
            <a:off x="8075854" y="1007458"/>
            <a:ext cx="15849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3" name="加号 12">
            <a:extLst>
              <a:ext uri="{FF2B5EF4-FFF2-40B4-BE49-F238E27FC236}">
                <a16:creationId xmlns:a16="http://schemas.microsoft.com/office/drawing/2014/main" id="{0B11E449-E723-4D7F-B085-CB66F2B8565E}"/>
              </a:ext>
            </a:extLst>
          </p:cNvPr>
          <p:cNvSpPr/>
          <p:nvPr/>
        </p:nvSpPr>
        <p:spPr>
          <a:xfrm>
            <a:off x="7472941" y="2506254"/>
            <a:ext cx="486945" cy="486945"/>
          </a:xfrm>
          <a:prstGeom prst="mathPlus">
            <a:avLst>
              <a:gd name="adj1" fmla="val 673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Rectangle 23">
            <a:extLst>
              <a:ext uri="{FF2B5EF4-FFF2-40B4-BE49-F238E27FC236}">
                <a16:creationId xmlns:a16="http://schemas.microsoft.com/office/drawing/2014/main" id="{C77B9F7B-1E16-41D3-9FD5-B304A84071BB}"/>
              </a:ext>
            </a:extLst>
          </p:cNvPr>
          <p:cNvSpPr/>
          <p:nvPr/>
        </p:nvSpPr>
        <p:spPr>
          <a:xfrm>
            <a:off x="8154750" y="2663525"/>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15" name="文本框 14">
            <a:extLst>
              <a:ext uri="{FF2B5EF4-FFF2-40B4-BE49-F238E27FC236}">
                <a16:creationId xmlns:a16="http://schemas.microsoft.com/office/drawing/2014/main" id="{3639EA64-DC92-43C0-8B6A-7C6FC599CB97}"/>
              </a:ext>
            </a:extLst>
          </p:cNvPr>
          <p:cNvSpPr txBox="1"/>
          <p:nvPr/>
        </p:nvSpPr>
        <p:spPr>
          <a:xfrm>
            <a:off x="8075854" y="2410904"/>
            <a:ext cx="15849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6" name="加号 15">
            <a:extLst>
              <a:ext uri="{FF2B5EF4-FFF2-40B4-BE49-F238E27FC236}">
                <a16:creationId xmlns:a16="http://schemas.microsoft.com/office/drawing/2014/main" id="{609196BA-53D2-4589-9E69-0E237B60AFB7}"/>
              </a:ext>
            </a:extLst>
          </p:cNvPr>
          <p:cNvSpPr/>
          <p:nvPr/>
        </p:nvSpPr>
        <p:spPr>
          <a:xfrm>
            <a:off x="7472941" y="3909700"/>
            <a:ext cx="486945" cy="486945"/>
          </a:xfrm>
          <a:prstGeom prst="mathPlus">
            <a:avLst>
              <a:gd name="adj1" fmla="val 673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Rectangle 23">
            <a:extLst>
              <a:ext uri="{FF2B5EF4-FFF2-40B4-BE49-F238E27FC236}">
                <a16:creationId xmlns:a16="http://schemas.microsoft.com/office/drawing/2014/main" id="{377DE684-71D7-4292-B56F-362EAF95A6AB}"/>
              </a:ext>
            </a:extLst>
          </p:cNvPr>
          <p:cNvSpPr/>
          <p:nvPr/>
        </p:nvSpPr>
        <p:spPr>
          <a:xfrm>
            <a:off x="8154750" y="406697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18" name="文本框 17">
            <a:extLst>
              <a:ext uri="{FF2B5EF4-FFF2-40B4-BE49-F238E27FC236}">
                <a16:creationId xmlns:a16="http://schemas.microsoft.com/office/drawing/2014/main" id="{AF0CA488-95E4-40D4-8072-B2B693137A52}"/>
              </a:ext>
            </a:extLst>
          </p:cNvPr>
          <p:cNvSpPr txBox="1"/>
          <p:nvPr/>
        </p:nvSpPr>
        <p:spPr>
          <a:xfrm>
            <a:off x="8075854" y="3814350"/>
            <a:ext cx="15849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加号 18">
            <a:extLst>
              <a:ext uri="{FF2B5EF4-FFF2-40B4-BE49-F238E27FC236}">
                <a16:creationId xmlns:a16="http://schemas.microsoft.com/office/drawing/2014/main" id="{2850BEBF-F166-4677-8A23-3C7E39AF38A5}"/>
              </a:ext>
            </a:extLst>
          </p:cNvPr>
          <p:cNvSpPr/>
          <p:nvPr/>
        </p:nvSpPr>
        <p:spPr>
          <a:xfrm>
            <a:off x="7472941" y="5313146"/>
            <a:ext cx="486945" cy="486945"/>
          </a:xfrm>
          <a:prstGeom prst="mathPlus">
            <a:avLst>
              <a:gd name="adj1" fmla="val 673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Rectangle 23">
            <a:extLst>
              <a:ext uri="{FF2B5EF4-FFF2-40B4-BE49-F238E27FC236}">
                <a16:creationId xmlns:a16="http://schemas.microsoft.com/office/drawing/2014/main" id="{FE711ACC-3B5F-4593-81BE-C4A90E19AF5A}"/>
              </a:ext>
            </a:extLst>
          </p:cNvPr>
          <p:cNvSpPr/>
          <p:nvPr/>
        </p:nvSpPr>
        <p:spPr>
          <a:xfrm>
            <a:off x="8154750" y="5470417"/>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1" name="文本框 20">
            <a:extLst>
              <a:ext uri="{FF2B5EF4-FFF2-40B4-BE49-F238E27FC236}">
                <a16:creationId xmlns:a16="http://schemas.microsoft.com/office/drawing/2014/main" id="{98D91159-F945-4A19-9481-78E91B414E99}"/>
              </a:ext>
            </a:extLst>
          </p:cNvPr>
          <p:cNvSpPr txBox="1"/>
          <p:nvPr/>
        </p:nvSpPr>
        <p:spPr>
          <a:xfrm>
            <a:off x="8075854" y="5217796"/>
            <a:ext cx="15849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50"/>
                                        <p:tgtEl>
                                          <p:spTgt spid="7">
                                            <p:txEl>
                                              <p:pRg st="0" end="0"/>
                                            </p:txEl>
                                          </p:spTgt>
                                        </p:tgtEl>
                                      </p:cBhvr>
                                    </p:animEffect>
                                    <p:anim calcmode="lin" valueType="num">
                                      <p:cBhvr>
                                        <p:cTn id="12"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5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50"/>
                            </p:stCondLst>
                            <p:childTnLst>
                              <p:par>
                                <p:cTn id="19" presetID="47" presetClass="entr" presetSubtype="0" fill="hold" grpId="0" nodeType="afterEffect">
                                  <p:stCondLst>
                                    <p:cond delay="0"/>
                                  </p:stCondLst>
                                  <p:iterate type="lt">
                                    <p:tmPct val="10000"/>
                                  </p:iterate>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250"/>
                                        <p:tgtEl>
                                          <p:spTgt spid="12">
                                            <p:txEl>
                                              <p:pRg st="0" end="0"/>
                                            </p:txEl>
                                          </p:spTgt>
                                        </p:tgtEl>
                                      </p:cBhvr>
                                    </p:animEffect>
                                    <p:anim calcmode="lin" valueType="num">
                                      <p:cBhvr>
                                        <p:cTn id="22"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2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75"/>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75"/>
                            </p:stCondLst>
                            <p:childTnLst>
                              <p:par>
                                <p:cTn id="29" presetID="47" presetClass="entr" presetSubtype="0" fill="hold" grpId="0" nodeType="afterEffect">
                                  <p:stCondLst>
                                    <p:cond delay="0"/>
                                  </p:stCondLst>
                                  <p:iterate type="lt">
                                    <p:tmPct val="10000"/>
                                  </p:iterate>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250"/>
                                        <p:tgtEl>
                                          <p:spTgt spid="15">
                                            <p:txEl>
                                              <p:pRg st="0" end="0"/>
                                            </p:txEl>
                                          </p:spTgt>
                                        </p:tgtEl>
                                      </p:cBhvr>
                                    </p:animEffect>
                                    <p:anim calcmode="lin" valueType="num">
                                      <p:cBhvr>
                                        <p:cTn id="32" dur="2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3" dur="2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1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600"/>
                            </p:stCondLst>
                            <p:childTnLst>
                              <p:par>
                                <p:cTn id="39" presetID="47" presetClass="entr" presetSubtype="0" fill="hold" grpId="0" nodeType="afterEffect">
                                  <p:stCondLst>
                                    <p:cond delay="0"/>
                                  </p:stCondLst>
                                  <p:iterate type="lt">
                                    <p:tmPct val="10000"/>
                                  </p:iterate>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250"/>
                                        <p:tgtEl>
                                          <p:spTgt spid="18">
                                            <p:txEl>
                                              <p:pRg st="0" end="0"/>
                                            </p:txEl>
                                          </p:spTgt>
                                        </p:tgtEl>
                                      </p:cBhvr>
                                    </p:animEffect>
                                    <p:anim calcmode="lin" valueType="num">
                                      <p:cBhvr>
                                        <p:cTn id="42"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3"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125"/>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4625"/>
                            </p:stCondLst>
                            <p:childTnLst>
                              <p:par>
                                <p:cTn id="49" presetID="47" presetClass="entr" presetSubtype="0" fill="hold" grpId="0" nodeType="afterEffect">
                                  <p:stCondLst>
                                    <p:cond delay="0"/>
                                  </p:stCondLst>
                                  <p:iterate type="lt">
                                    <p:tmPct val="10000"/>
                                  </p:iterate>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250"/>
                                        <p:tgtEl>
                                          <p:spTgt spid="21">
                                            <p:txEl>
                                              <p:pRg st="0" end="0"/>
                                            </p:txEl>
                                          </p:spTgt>
                                        </p:tgtEl>
                                      </p:cBhvr>
                                    </p:animEffect>
                                    <p:anim calcmode="lin" valueType="num">
                                      <p:cBhvr>
                                        <p:cTn id="52"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3"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P spid="12" grpId="0" build="p"/>
      <p:bldP spid="14" grpId="0"/>
      <p:bldP spid="15" grpId="0" build="p"/>
      <p:bldP spid="17" grpId="0"/>
      <p:bldP spid="18" grpId="0" build="p"/>
      <p:bldP spid="20" grpId="0"/>
      <p:bldP spid="2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6C1182B-EDCA-4EC8-9EBB-65D9E898AB2F}"/>
              </a:ext>
            </a:extLst>
          </p:cNvPr>
          <p:cNvSpPr/>
          <p:nvPr/>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Oval 16"/>
          <p:cNvSpPr/>
          <p:nvPr/>
        </p:nvSpPr>
        <p:spPr>
          <a:xfrm>
            <a:off x="1502063"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0" name="Oval 17"/>
          <p:cNvSpPr/>
          <p:nvPr/>
        </p:nvSpPr>
        <p:spPr>
          <a:xfrm>
            <a:off x="4224668"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1" name="Oval 18"/>
          <p:cNvSpPr/>
          <p:nvPr/>
        </p:nvSpPr>
        <p:spPr>
          <a:xfrm>
            <a:off x="6947273"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2" name="Oval 19"/>
          <p:cNvSpPr/>
          <p:nvPr/>
        </p:nvSpPr>
        <p:spPr>
          <a:xfrm>
            <a:off x="9669878"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3" name="Arc 20"/>
          <p:cNvSpPr/>
          <p:nvPr/>
        </p:nvSpPr>
        <p:spPr>
          <a:xfrm>
            <a:off x="1314941" y="2412880"/>
            <a:ext cx="1545336" cy="1545336"/>
          </a:xfrm>
          <a:prstGeom prst="arc">
            <a:avLst>
              <a:gd name="adj1" fmla="val 20172577"/>
              <a:gd name="adj2" fmla="val 16297434"/>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4" name="Arc 21"/>
          <p:cNvSpPr/>
          <p:nvPr/>
        </p:nvSpPr>
        <p:spPr>
          <a:xfrm>
            <a:off x="4034169" y="2409503"/>
            <a:ext cx="1545336" cy="1545336"/>
          </a:xfrm>
          <a:prstGeom prst="arc">
            <a:avLst>
              <a:gd name="adj1" fmla="val 17379292"/>
              <a:gd name="adj2" fmla="val 8825709"/>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5" name="Arc 22"/>
          <p:cNvSpPr/>
          <p:nvPr/>
        </p:nvSpPr>
        <p:spPr>
          <a:xfrm>
            <a:off x="6753397" y="2409503"/>
            <a:ext cx="1545336" cy="1545336"/>
          </a:xfrm>
          <a:prstGeom prst="arc">
            <a:avLst>
              <a:gd name="adj1" fmla="val 14283035"/>
              <a:gd name="adj2" fmla="val 8268073"/>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6" name="Arc 23"/>
          <p:cNvSpPr/>
          <p:nvPr/>
        </p:nvSpPr>
        <p:spPr>
          <a:xfrm>
            <a:off x="9482756" y="2409503"/>
            <a:ext cx="1545336" cy="1545336"/>
          </a:xfrm>
          <a:prstGeom prst="arc">
            <a:avLst>
              <a:gd name="adj1" fmla="val 17026676"/>
              <a:gd name="adj2" fmla="val 13044588"/>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7" name="TextBox 24"/>
          <p:cNvSpPr txBox="1"/>
          <p:nvPr/>
        </p:nvSpPr>
        <p:spPr>
          <a:xfrm>
            <a:off x="1752141" y="2953026"/>
            <a:ext cx="8210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cs typeface="+mn-ea"/>
                <a:sym typeface="+mn-lt"/>
              </a:rPr>
              <a:t>85%</a:t>
            </a:r>
          </a:p>
        </p:txBody>
      </p:sp>
      <p:sp>
        <p:nvSpPr>
          <p:cNvPr id="38" name="TextBox 27"/>
          <p:cNvSpPr txBox="1"/>
          <p:nvPr/>
        </p:nvSpPr>
        <p:spPr>
          <a:xfrm>
            <a:off x="4473059" y="2953026"/>
            <a:ext cx="8210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cs typeface="+mn-ea"/>
                <a:sym typeface="+mn-lt"/>
              </a:rPr>
              <a:t>73%</a:t>
            </a:r>
          </a:p>
        </p:txBody>
      </p:sp>
      <p:sp>
        <p:nvSpPr>
          <p:cNvPr id="39" name="TextBox 28"/>
          <p:cNvSpPr txBox="1"/>
          <p:nvPr/>
        </p:nvSpPr>
        <p:spPr>
          <a:xfrm>
            <a:off x="7192287" y="2954912"/>
            <a:ext cx="8210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cs typeface="+mn-ea"/>
                <a:sym typeface="+mn-lt"/>
              </a:rPr>
              <a:t>78%</a:t>
            </a:r>
          </a:p>
        </p:txBody>
      </p:sp>
      <p:sp>
        <p:nvSpPr>
          <p:cNvPr id="40" name="TextBox 29"/>
          <p:cNvSpPr txBox="1"/>
          <p:nvPr/>
        </p:nvSpPr>
        <p:spPr>
          <a:xfrm>
            <a:off x="9919956" y="2953026"/>
            <a:ext cx="8210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cs typeface="+mn-ea"/>
                <a:sym typeface="+mn-lt"/>
              </a:rPr>
              <a:t>90%</a:t>
            </a:r>
          </a:p>
        </p:txBody>
      </p:sp>
      <p:sp>
        <p:nvSpPr>
          <p:cNvPr id="65" name="文本框 64"/>
          <p:cNvSpPr txBox="1"/>
          <p:nvPr/>
        </p:nvSpPr>
        <p:spPr>
          <a:xfrm>
            <a:off x="5152941" y="876764"/>
            <a:ext cx="188611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6EB0AE"/>
                </a:solidFill>
                <a:effectLst/>
                <a:uLnTx/>
                <a:uFillTx/>
                <a:cs typeface="+mn-ea"/>
                <a:sym typeface="+mn-lt"/>
              </a:rPr>
              <a:t>YOUR TITLE HERE</a:t>
            </a:r>
            <a:endParaRPr kumimoji="0" lang="zh-CN" altLang="en-US" sz="3600" b="1" i="0" u="none" strike="noStrike" kern="1200" cap="none" spc="0" normalizeH="0" baseline="0" noProof="0" dirty="0">
              <a:ln>
                <a:noFill/>
              </a:ln>
              <a:solidFill>
                <a:srgbClr val="6EB0AE"/>
              </a:solidFill>
              <a:effectLst/>
              <a:uLnTx/>
              <a:uFillTx/>
              <a:cs typeface="+mn-ea"/>
              <a:sym typeface="+mn-lt"/>
            </a:endParaRPr>
          </a:p>
        </p:txBody>
      </p:sp>
      <p:sp>
        <p:nvSpPr>
          <p:cNvPr id="45" name="文本框 44">
            <a:extLst>
              <a:ext uri="{FF2B5EF4-FFF2-40B4-BE49-F238E27FC236}">
                <a16:creationId xmlns:a16="http://schemas.microsoft.com/office/drawing/2014/main" id="{17BCC472-DFC7-4B93-BCEB-CE1A7243F2A5}"/>
              </a:ext>
            </a:extLst>
          </p:cNvPr>
          <p:cNvSpPr txBox="1"/>
          <p:nvPr/>
        </p:nvSpPr>
        <p:spPr>
          <a:xfrm>
            <a:off x="1152940" y="4394330"/>
            <a:ext cx="16498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6" name="Rectangle 23">
            <a:extLst>
              <a:ext uri="{FF2B5EF4-FFF2-40B4-BE49-F238E27FC236}">
                <a16:creationId xmlns:a16="http://schemas.microsoft.com/office/drawing/2014/main" id="{02C28237-93E1-4B5C-A665-DFC611FB3C59}"/>
              </a:ext>
            </a:extLst>
          </p:cNvPr>
          <p:cNvSpPr/>
          <p:nvPr/>
        </p:nvSpPr>
        <p:spPr>
          <a:xfrm>
            <a:off x="888276" y="4644565"/>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47" name="文本框 46">
            <a:extLst>
              <a:ext uri="{FF2B5EF4-FFF2-40B4-BE49-F238E27FC236}">
                <a16:creationId xmlns:a16="http://schemas.microsoft.com/office/drawing/2014/main" id="{B958B41A-A773-4975-9281-C3852342D985}"/>
              </a:ext>
            </a:extLst>
          </p:cNvPr>
          <p:cNvSpPr txBox="1"/>
          <p:nvPr/>
        </p:nvSpPr>
        <p:spPr>
          <a:xfrm>
            <a:off x="3872050" y="4394330"/>
            <a:ext cx="16498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8" name="Rectangle 23">
            <a:extLst>
              <a:ext uri="{FF2B5EF4-FFF2-40B4-BE49-F238E27FC236}">
                <a16:creationId xmlns:a16="http://schemas.microsoft.com/office/drawing/2014/main" id="{BF9F1423-DADE-4495-A7CE-484BC5E9A32D}"/>
              </a:ext>
            </a:extLst>
          </p:cNvPr>
          <p:cNvSpPr/>
          <p:nvPr/>
        </p:nvSpPr>
        <p:spPr>
          <a:xfrm>
            <a:off x="3607386" y="4644565"/>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49" name="文本框 48">
            <a:extLst>
              <a:ext uri="{FF2B5EF4-FFF2-40B4-BE49-F238E27FC236}">
                <a16:creationId xmlns:a16="http://schemas.microsoft.com/office/drawing/2014/main" id="{0C8AE710-A565-461E-828F-46D66B15D54E}"/>
              </a:ext>
            </a:extLst>
          </p:cNvPr>
          <p:cNvSpPr txBox="1"/>
          <p:nvPr/>
        </p:nvSpPr>
        <p:spPr>
          <a:xfrm>
            <a:off x="6633015" y="4394330"/>
            <a:ext cx="16498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0" name="Rectangle 23">
            <a:extLst>
              <a:ext uri="{FF2B5EF4-FFF2-40B4-BE49-F238E27FC236}">
                <a16:creationId xmlns:a16="http://schemas.microsoft.com/office/drawing/2014/main" id="{7DDDB68D-1D9D-45A1-92EE-532267B28984}"/>
              </a:ext>
            </a:extLst>
          </p:cNvPr>
          <p:cNvSpPr/>
          <p:nvPr/>
        </p:nvSpPr>
        <p:spPr>
          <a:xfrm>
            <a:off x="6368351" y="4644565"/>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51" name="文本框 50">
            <a:extLst>
              <a:ext uri="{FF2B5EF4-FFF2-40B4-BE49-F238E27FC236}">
                <a16:creationId xmlns:a16="http://schemas.microsoft.com/office/drawing/2014/main" id="{7D6AB7CB-24B6-4CB2-B6FA-57F787F473A6}"/>
              </a:ext>
            </a:extLst>
          </p:cNvPr>
          <p:cNvSpPr txBox="1"/>
          <p:nvPr/>
        </p:nvSpPr>
        <p:spPr>
          <a:xfrm>
            <a:off x="9393980" y="4394330"/>
            <a:ext cx="16498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2" name="Rectangle 23">
            <a:extLst>
              <a:ext uri="{FF2B5EF4-FFF2-40B4-BE49-F238E27FC236}">
                <a16:creationId xmlns:a16="http://schemas.microsoft.com/office/drawing/2014/main" id="{F5009710-B063-4D19-B2C0-45DE283B5F55}"/>
              </a:ext>
            </a:extLst>
          </p:cNvPr>
          <p:cNvSpPr/>
          <p:nvPr/>
        </p:nvSpPr>
        <p:spPr>
          <a:xfrm>
            <a:off x="9129316" y="4644565"/>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500"/>
                                        <p:tgtEl>
                                          <p:spTgt spid="3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500"/>
                                        <p:tgtEl>
                                          <p:spTgt spid="3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500"/>
                                        <p:tgtEl>
                                          <p:spTgt spid="36"/>
                                        </p:tgtEl>
                                      </p:cBhvr>
                                    </p:animEffect>
                                  </p:childTnLst>
                                </p:cTn>
                              </p:par>
                            </p:childTnLst>
                          </p:cTn>
                        </p:par>
                        <p:par>
                          <p:cTn id="20" fill="hold">
                            <p:stCondLst>
                              <p:cond delay="2000"/>
                            </p:stCondLst>
                            <p:childTnLst>
                              <p:par>
                                <p:cTn id="21" presetID="47" presetClass="entr" presetSubtype="0" fill="hold" grpId="0" nodeType="afterEffect">
                                  <p:stCondLst>
                                    <p:cond delay="0"/>
                                  </p:stCondLst>
                                  <p:iterate type="lt">
                                    <p:tmPct val="10000"/>
                                  </p:iterate>
                                  <p:childTnLst>
                                    <p:set>
                                      <p:cBhvr>
                                        <p:cTn id="22" dur="1" fill="hold">
                                          <p:stCondLst>
                                            <p:cond delay="0"/>
                                          </p:stCondLst>
                                        </p:cTn>
                                        <p:tgtEl>
                                          <p:spTgt spid="45">
                                            <p:txEl>
                                              <p:pRg st="0" end="0"/>
                                            </p:txEl>
                                          </p:spTgt>
                                        </p:tgtEl>
                                        <p:attrNameLst>
                                          <p:attrName>style.visibility</p:attrName>
                                        </p:attrNameLst>
                                      </p:cBhvr>
                                      <p:to>
                                        <p:strVal val="visible"/>
                                      </p:to>
                                    </p:set>
                                    <p:animEffect transition="in" filter="fade">
                                      <p:cBhvr>
                                        <p:cTn id="23" dur="250"/>
                                        <p:tgtEl>
                                          <p:spTgt spid="45">
                                            <p:txEl>
                                              <p:pRg st="0" end="0"/>
                                            </p:txEl>
                                          </p:spTgt>
                                        </p:tgtEl>
                                      </p:cBhvr>
                                    </p:animEffect>
                                    <p:anim calcmode="lin" valueType="num">
                                      <p:cBhvr>
                                        <p:cTn id="24" dur="25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25"/>
                            </p:stCondLst>
                            <p:childTnLst>
                              <p:par>
                                <p:cTn id="27" presetID="42"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3025"/>
                            </p:stCondLst>
                            <p:childTnLst>
                              <p:par>
                                <p:cTn id="33" presetID="47" presetClass="entr" presetSubtype="0" fill="hold" grpId="0" nodeType="afterEffect">
                                  <p:stCondLst>
                                    <p:cond delay="0"/>
                                  </p:stCondLst>
                                  <p:iterate type="lt">
                                    <p:tmPct val="10000"/>
                                  </p:iterate>
                                  <p:childTnLst>
                                    <p:set>
                                      <p:cBhvr>
                                        <p:cTn id="34" dur="1" fill="hold">
                                          <p:stCondLst>
                                            <p:cond delay="0"/>
                                          </p:stCondLst>
                                        </p:cTn>
                                        <p:tgtEl>
                                          <p:spTgt spid="47">
                                            <p:txEl>
                                              <p:pRg st="0" end="0"/>
                                            </p:txEl>
                                          </p:spTgt>
                                        </p:tgtEl>
                                        <p:attrNameLst>
                                          <p:attrName>style.visibility</p:attrName>
                                        </p:attrNameLst>
                                      </p:cBhvr>
                                      <p:to>
                                        <p:strVal val="visible"/>
                                      </p:to>
                                    </p:set>
                                    <p:animEffect transition="in" filter="fade">
                                      <p:cBhvr>
                                        <p:cTn id="35" dur="250"/>
                                        <p:tgtEl>
                                          <p:spTgt spid="47">
                                            <p:txEl>
                                              <p:pRg st="0" end="0"/>
                                            </p:txEl>
                                          </p:spTgt>
                                        </p:tgtEl>
                                      </p:cBhvr>
                                    </p:animEffect>
                                    <p:anim calcmode="lin" valueType="num">
                                      <p:cBhvr>
                                        <p:cTn id="36" dur="2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37" dur="2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50"/>
                            </p:stCondLst>
                            <p:childTnLst>
                              <p:par>
                                <p:cTn id="39" presetID="42"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anim calcmode="lin" valueType="num">
                                      <p:cBhvr>
                                        <p:cTn id="42" dur="500" fill="hold"/>
                                        <p:tgtEl>
                                          <p:spTgt spid="48"/>
                                        </p:tgtEl>
                                        <p:attrNameLst>
                                          <p:attrName>ppt_x</p:attrName>
                                        </p:attrNameLst>
                                      </p:cBhvr>
                                      <p:tavLst>
                                        <p:tav tm="0">
                                          <p:val>
                                            <p:strVal val="#ppt_x"/>
                                          </p:val>
                                        </p:tav>
                                        <p:tav tm="100000">
                                          <p:val>
                                            <p:strVal val="#ppt_x"/>
                                          </p:val>
                                        </p:tav>
                                      </p:tavLst>
                                    </p:anim>
                                    <p:anim calcmode="lin" valueType="num">
                                      <p:cBhvr>
                                        <p:cTn id="43" dur="500" fill="hold"/>
                                        <p:tgtEl>
                                          <p:spTgt spid="48"/>
                                        </p:tgtEl>
                                        <p:attrNameLst>
                                          <p:attrName>ppt_y</p:attrName>
                                        </p:attrNameLst>
                                      </p:cBhvr>
                                      <p:tavLst>
                                        <p:tav tm="0">
                                          <p:val>
                                            <p:strVal val="#ppt_y+.1"/>
                                          </p:val>
                                        </p:tav>
                                        <p:tav tm="100000">
                                          <p:val>
                                            <p:strVal val="#ppt_y"/>
                                          </p:val>
                                        </p:tav>
                                      </p:tavLst>
                                    </p:anim>
                                  </p:childTnLst>
                                </p:cTn>
                              </p:par>
                            </p:childTnLst>
                          </p:cTn>
                        </p:par>
                        <p:par>
                          <p:cTn id="44" fill="hold">
                            <p:stCondLst>
                              <p:cond delay="4050"/>
                            </p:stCondLst>
                            <p:childTnLst>
                              <p:par>
                                <p:cTn id="45" presetID="47" presetClass="entr" presetSubtype="0" fill="hold" grpId="0" nodeType="afterEffect">
                                  <p:stCondLst>
                                    <p:cond delay="0"/>
                                  </p:stCondLst>
                                  <p:iterate type="lt">
                                    <p:tmPct val="10000"/>
                                  </p:iterate>
                                  <p:childTnLst>
                                    <p:set>
                                      <p:cBhvr>
                                        <p:cTn id="46" dur="1" fill="hold">
                                          <p:stCondLst>
                                            <p:cond delay="0"/>
                                          </p:stCondLst>
                                        </p:cTn>
                                        <p:tgtEl>
                                          <p:spTgt spid="49">
                                            <p:txEl>
                                              <p:pRg st="0" end="0"/>
                                            </p:txEl>
                                          </p:spTgt>
                                        </p:tgtEl>
                                        <p:attrNameLst>
                                          <p:attrName>style.visibility</p:attrName>
                                        </p:attrNameLst>
                                      </p:cBhvr>
                                      <p:to>
                                        <p:strVal val="visible"/>
                                      </p:to>
                                    </p:set>
                                    <p:animEffect transition="in" filter="fade">
                                      <p:cBhvr>
                                        <p:cTn id="47" dur="250"/>
                                        <p:tgtEl>
                                          <p:spTgt spid="49">
                                            <p:txEl>
                                              <p:pRg st="0" end="0"/>
                                            </p:txEl>
                                          </p:spTgt>
                                        </p:tgtEl>
                                      </p:cBhvr>
                                    </p:animEffect>
                                    <p:anim calcmode="lin" valueType="num">
                                      <p:cBhvr>
                                        <p:cTn id="48" dur="25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49" dur="25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75"/>
                            </p:stCondLst>
                            <p:childTnLst>
                              <p:par>
                                <p:cTn id="51" presetID="42"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anim calcmode="lin" valueType="num">
                                      <p:cBhvr>
                                        <p:cTn id="54" dur="500" fill="hold"/>
                                        <p:tgtEl>
                                          <p:spTgt spid="50"/>
                                        </p:tgtEl>
                                        <p:attrNameLst>
                                          <p:attrName>ppt_x</p:attrName>
                                        </p:attrNameLst>
                                      </p:cBhvr>
                                      <p:tavLst>
                                        <p:tav tm="0">
                                          <p:val>
                                            <p:strVal val="#ppt_x"/>
                                          </p:val>
                                        </p:tav>
                                        <p:tav tm="100000">
                                          <p:val>
                                            <p:strVal val="#ppt_x"/>
                                          </p:val>
                                        </p:tav>
                                      </p:tavLst>
                                    </p:anim>
                                    <p:anim calcmode="lin" valueType="num">
                                      <p:cBhvr>
                                        <p:cTn id="55" dur="500" fill="hold"/>
                                        <p:tgtEl>
                                          <p:spTgt spid="50"/>
                                        </p:tgtEl>
                                        <p:attrNameLst>
                                          <p:attrName>ppt_y</p:attrName>
                                        </p:attrNameLst>
                                      </p:cBhvr>
                                      <p:tavLst>
                                        <p:tav tm="0">
                                          <p:val>
                                            <p:strVal val="#ppt_y+.1"/>
                                          </p:val>
                                        </p:tav>
                                        <p:tav tm="100000">
                                          <p:val>
                                            <p:strVal val="#ppt_y"/>
                                          </p:val>
                                        </p:tav>
                                      </p:tavLst>
                                    </p:anim>
                                  </p:childTnLst>
                                </p:cTn>
                              </p:par>
                            </p:childTnLst>
                          </p:cTn>
                        </p:par>
                        <p:par>
                          <p:cTn id="56" fill="hold">
                            <p:stCondLst>
                              <p:cond delay="5075"/>
                            </p:stCondLst>
                            <p:childTnLst>
                              <p:par>
                                <p:cTn id="57" presetID="47" presetClass="entr" presetSubtype="0" fill="hold" grpId="0" nodeType="afterEffect">
                                  <p:stCondLst>
                                    <p:cond delay="0"/>
                                  </p:stCondLst>
                                  <p:iterate type="lt">
                                    <p:tmPct val="10000"/>
                                  </p:iterate>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250"/>
                                        <p:tgtEl>
                                          <p:spTgt spid="51">
                                            <p:txEl>
                                              <p:pRg st="0" end="0"/>
                                            </p:txEl>
                                          </p:spTgt>
                                        </p:tgtEl>
                                      </p:cBhvr>
                                    </p:animEffect>
                                    <p:anim calcmode="lin" valueType="num">
                                      <p:cBhvr>
                                        <p:cTn id="60" dur="25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1" dur="25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5600"/>
                            </p:stCondLst>
                            <p:childTnLst>
                              <p:par>
                                <p:cTn id="63" presetID="42"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anim calcmode="lin" valueType="num">
                                      <p:cBhvr>
                                        <p:cTn id="66" dur="500" fill="hold"/>
                                        <p:tgtEl>
                                          <p:spTgt spid="52"/>
                                        </p:tgtEl>
                                        <p:attrNameLst>
                                          <p:attrName>ppt_x</p:attrName>
                                        </p:attrNameLst>
                                      </p:cBhvr>
                                      <p:tavLst>
                                        <p:tav tm="0">
                                          <p:val>
                                            <p:strVal val="#ppt_x"/>
                                          </p:val>
                                        </p:tav>
                                        <p:tav tm="100000">
                                          <p:val>
                                            <p:strVal val="#ppt_x"/>
                                          </p:val>
                                        </p:tav>
                                      </p:tavLst>
                                    </p:anim>
                                    <p:anim calcmode="lin" valueType="num">
                                      <p:cBhvr>
                                        <p:cTn id="67"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45" grpId="0" build="p"/>
      <p:bldP spid="46" grpId="0"/>
      <p:bldP spid="47" grpId="0" build="p"/>
      <p:bldP spid="48" grpId="0"/>
      <p:bldP spid="49" grpId="0" build="p"/>
      <p:bldP spid="50" grpId="0"/>
      <p:bldP spid="51" grpId="0"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126409"/>
            <a:ext cx="9899374" cy="6594073"/>
          </a:xfrm>
          <a:prstGeom prst="rect">
            <a:avLst/>
          </a:prstGeom>
          <a:blipFill>
            <a:blip r:embed="rId4"/>
            <a:stretch>
              <a:fillRect/>
            </a:stretch>
          </a:blipFill>
        </p:spPr>
      </p:pic>
      <p:sp>
        <p:nvSpPr>
          <p:cNvPr id="2" name="矩形 1">
            <a:extLst>
              <a:ext uri="{FF2B5EF4-FFF2-40B4-BE49-F238E27FC236}">
                <a16:creationId xmlns:a16="http://schemas.microsoft.com/office/drawing/2014/main" id="{4E5FCD79-FBBB-4810-8D43-7E35A00953F7}"/>
              </a:ext>
            </a:extLst>
          </p:cNvPr>
          <p:cNvSpPr/>
          <p:nvPr/>
        </p:nvSpPr>
        <p:spPr>
          <a:xfrm>
            <a:off x="4290506" y="-5553"/>
            <a:ext cx="3610989" cy="6858000"/>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23"/>
          <p:cNvSpPr/>
          <p:nvPr/>
        </p:nvSpPr>
        <p:spPr>
          <a:xfrm>
            <a:off x="5099002" y="1168873"/>
            <a:ext cx="244027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85000"/>
                    <a:lumOff val="15000"/>
                  </a:schemeClr>
                </a:solidFill>
                <a:effectLst/>
                <a:uLnTx/>
                <a:uFillTx/>
                <a:cs typeface="+mn-ea"/>
                <a:sym typeface="+mn-lt"/>
              </a:rPr>
              <a:t>Click here to add text content, such as keywords, some brief introductions, etc.</a:t>
            </a:r>
          </a:p>
        </p:txBody>
      </p:sp>
      <p:sp>
        <p:nvSpPr>
          <p:cNvPr id="12" name="加号 11">
            <a:extLst>
              <a:ext uri="{FF2B5EF4-FFF2-40B4-BE49-F238E27FC236}">
                <a16:creationId xmlns:a16="http://schemas.microsoft.com/office/drawing/2014/main" id="{45AF6037-F7C8-4ADF-8EA5-C5CF106D5C29}"/>
              </a:ext>
            </a:extLst>
          </p:cNvPr>
          <p:cNvSpPr/>
          <p:nvPr/>
        </p:nvSpPr>
        <p:spPr>
          <a:xfrm>
            <a:off x="9152262" y="4857318"/>
            <a:ext cx="1525339" cy="1525339"/>
          </a:xfrm>
          <a:prstGeom prst="mathPlus">
            <a:avLst>
              <a:gd name="adj1" fmla="val 1362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加号 12">
            <a:extLst>
              <a:ext uri="{FF2B5EF4-FFF2-40B4-BE49-F238E27FC236}">
                <a16:creationId xmlns:a16="http://schemas.microsoft.com/office/drawing/2014/main" id="{DCF76D88-77AB-4E20-918F-CA1FB3F1FB5B}"/>
              </a:ext>
            </a:extLst>
          </p:cNvPr>
          <p:cNvSpPr/>
          <p:nvPr/>
        </p:nvSpPr>
        <p:spPr>
          <a:xfrm>
            <a:off x="8326213" y="1394384"/>
            <a:ext cx="613320" cy="613320"/>
          </a:xfrm>
          <a:prstGeom prst="mathPlus">
            <a:avLst>
              <a:gd name="adj1" fmla="val 2306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A74DAB98-4950-459F-9261-D1F26A455570}"/>
              </a:ext>
            </a:extLst>
          </p:cNvPr>
          <p:cNvSpPr txBox="1"/>
          <p:nvPr/>
        </p:nvSpPr>
        <p:spPr>
          <a:xfrm>
            <a:off x="9152262" y="933756"/>
            <a:ext cx="3039738" cy="1683346"/>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lumMod val="85000"/>
                    <a:lumOff val="15000"/>
                  </a:prstClr>
                </a:solidFill>
                <a:effectLst/>
                <a:uLnTx/>
                <a:uFillTx/>
                <a:cs typeface="+mn-ea"/>
                <a:sym typeface="+mn-lt"/>
              </a:rPr>
              <a:t>YOUR </a:t>
            </a:r>
            <a:r>
              <a:rPr kumimoji="0" lang="en-US" altLang="zh-CN" sz="3600" b="1" i="0" u="none" strike="noStrike" kern="1200" cap="none" spc="0" normalizeH="0" baseline="0" noProof="0">
                <a:ln>
                  <a:noFill/>
                </a:ln>
                <a:solidFill>
                  <a:prstClr val="black">
                    <a:lumMod val="85000"/>
                    <a:lumOff val="15000"/>
                  </a:prstClr>
                </a:solidFill>
                <a:effectLst/>
                <a:uLnTx/>
                <a:uFillTx/>
                <a:cs typeface="+mn-ea"/>
                <a:sym typeface="+mn-lt"/>
              </a:rPr>
              <a:t>TITLE IN HERE</a:t>
            </a:r>
            <a:endParaRPr kumimoji="0" lang="zh-CN" altLang="en-US" sz="3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5" name="文本框 14">
            <a:extLst>
              <a:ext uri="{FF2B5EF4-FFF2-40B4-BE49-F238E27FC236}">
                <a16:creationId xmlns:a16="http://schemas.microsoft.com/office/drawing/2014/main" id="{52348156-CC07-4708-8314-C7F443DE6669}"/>
              </a:ext>
            </a:extLst>
          </p:cNvPr>
          <p:cNvSpPr txBox="1"/>
          <p:nvPr/>
        </p:nvSpPr>
        <p:spPr>
          <a:xfrm>
            <a:off x="5007645" y="854252"/>
            <a:ext cx="159427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6" name="Rectangle 23">
            <a:extLst>
              <a:ext uri="{FF2B5EF4-FFF2-40B4-BE49-F238E27FC236}">
                <a16:creationId xmlns:a16="http://schemas.microsoft.com/office/drawing/2014/main" id="{3B88660A-C815-44E0-9BDB-2DF61B818AB9}"/>
              </a:ext>
            </a:extLst>
          </p:cNvPr>
          <p:cNvSpPr/>
          <p:nvPr/>
        </p:nvSpPr>
        <p:spPr>
          <a:xfrm>
            <a:off x="5144217" y="3070560"/>
            <a:ext cx="244027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85000"/>
                    <a:lumOff val="15000"/>
                  </a:schemeClr>
                </a:solidFill>
                <a:effectLst/>
                <a:uLnTx/>
                <a:uFillTx/>
                <a:cs typeface="+mn-ea"/>
                <a:sym typeface="+mn-lt"/>
              </a:rPr>
              <a:t>Click here to add text content, such as keywords, some brief introductions, etc.</a:t>
            </a:r>
          </a:p>
        </p:txBody>
      </p:sp>
      <p:sp>
        <p:nvSpPr>
          <p:cNvPr id="25" name="文本框 24">
            <a:extLst>
              <a:ext uri="{FF2B5EF4-FFF2-40B4-BE49-F238E27FC236}">
                <a16:creationId xmlns:a16="http://schemas.microsoft.com/office/drawing/2014/main" id="{5BB9A4AC-2A4A-41F2-85CE-E78FB0E99BD6}"/>
              </a:ext>
            </a:extLst>
          </p:cNvPr>
          <p:cNvSpPr txBox="1"/>
          <p:nvPr/>
        </p:nvSpPr>
        <p:spPr>
          <a:xfrm>
            <a:off x="5052860" y="2755939"/>
            <a:ext cx="159427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6" name="Rectangle 23">
            <a:extLst>
              <a:ext uri="{FF2B5EF4-FFF2-40B4-BE49-F238E27FC236}">
                <a16:creationId xmlns:a16="http://schemas.microsoft.com/office/drawing/2014/main" id="{6008B518-EFE7-423E-9C59-F1614ED8372C}"/>
              </a:ext>
            </a:extLst>
          </p:cNvPr>
          <p:cNvSpPr/>
          <p:nvPr/>
        </p:nvSpPr>
        <p:spPr>
          <a:xfrm>
            <a:off x="5189432" y="4972247"/>
            <a:ext cx="244027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85000"/>
                    <a:lumOff val="15000"/>
                  </a:schemeClr>
                </a:solidFill>
                <a:effectLst/>
                <a:uLnTx/>
                <a:uFillTx/>
                <a:cs typeface="+mn-ea"/>
                <a:sym typeface="+mn-lt"/>
              </a:rPr>
              <a:t>Click here to add text content, such as keywords, some brief introductions, etc.</a:t>
            </a:r>
          </a:p>
        </p:txBody>
      </p:sp>
      <p:sp>
        <p:nvSpPr>
          <p:cNvPr id="27" name="文本框 26">
            <a:extLst>
              <a:ext uri="{FF2B5EF4-FFF2-40B4-BE49-F238E27FC236}">
                <a16:creationId xmlns:a16="http://schemas.microsoft.com/office/drawing/2014/main" id="{4593CB89-4A82-45DD-BEBA-2543C70A15F5}"/>
              </a:ext>
            </a:extLst>
          </p:cNvPr>
          <p:cNvSpPr txBox="1"/>
          <p:nvPr/>
        </p:nvSpPr>
        <p:spPr>
          <a:xfrm>
            <a:off x="5098075" y="4657626"/>
            <a:ext cx="159427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50"/>
                                        <p:tgtEl>
                                          <p:spTgt spid="14">
                                            <p:txEl>
                                              <p:pRg st="0" end="0"/>
                                            </p:txEl>
                                          </p:spTgt>
                                        </p:tgtEl>
                                      </p:cBhvr>
                                    </p:animEffect>
                                    <p:anim calcmode="lin" valueType="num">
                                      <p:cBhvr>
                                        <p:cTn id="12"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250"/>
                                        <p:tgtEl>
                                          <p:spTgt spid="15">
                                            <p:txEl>
                                              <p:pRg st="0" end="0"/>
                                            </p:txEl>
                                          </p:spTgt>
                                        </p:tgtEl>
                                      </p:cBhvr>
                                    </p:animEffect>
                                    <p:anim calcmode="lin" valueType="num">
                                      <p:cBhvr>
                                        <p:cTn id="18" dur="2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625"/>
                            </p:stCondLst>
                            <p:childTnLst>
                              <p:par>
                                <p:cTn id="21" presetID="47" presetClass="entr" presetSubtype="0" fill="hold" grpId="0" nodeType="afterEffect">
                                  <p:stCondLst>
                                    <p:cond delay="0"/>
                                  </p:stCondLst>
                                  <p:iterate type="lt">
                                    <p:tmPct val="10000"/>
                                  </p:iterate>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250"/>
                                        <p:tgtEl>
                                          <p:spTgt spid="25">
                                            <p:txEl>
                                              <p:pRg st="0" end="0"/>
                                            </p:txEl>
                                          </p:spTgt>
                                        </p:tgtEl>
                                      </p:cBhvr>
                                    </p:animEffect>
                                    <p:anim calcmode="lin" valueType="num">
                                      <p:cBhvr>
                                        <p:cTn id="24" dur="2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47" presetClass="entr" presetSubtype="0" fill="hold" grpId="0" nodeType="afterEffect">
                                  <p:stCondLst>
                                    <p:cond delay="0"/>
                                  </p:stCondLst>
                                  <p:iterate type="lt">
                                    <p:tmPct val="10000"/>
                                  </p:iterate>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fade">
                                      <p:cBhvr>
                                        <p:cTn id="29" dur="250"/>
                                        <p:tgtEl>
                                          <p:spTgt spid="27">
                                            <p:txEl>
                                              <p:pRg st="0" end="0"/>
                                            </p:txEl>
                                          </p:spTgt>
                                        </p:tgtEl>
                                      </p:cBhvr>
                                    </p:animEffect>
                                    <p:anim calcmode="lin" valueType="num">
                                      <p:cBhvr>
                                        <p:cTn id="30" dur="2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25" grpId="0" build="p"/>
      <p:bldP spid="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5F2908-B64E-49E4-BECA-2B934A9820E6}"/>
              </a:ext>
            </a:extLst>
          </p:cNvPr>
          <p:cNvSpPr/>
          <p:nvPr/>
        </p:nvSpPr>
        <p:spPr>
          <a:xfrm>
            <a:off x="4623045" y="3335144"/>
            <a:ext cx="1372958" cy="137295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61" name="图片占位符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82207">
            <a:off x="2451190" y="153561"/>
            <a:ext cx="8573328" cy="4536459"/>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solidFill>
            <a:srgbClr val="6EB0AE"/>
          </a:solidFill>
        </p:spPr>
      </p:pic>
      <p:sp>
        <p:nvSpPr>
          <p:cNvPr id="367" name="矩形 366"/>
          <p:cNvSpPr/>
          <p:nvPr/>
        </p:nvSpPr>
        <p:spPr>
          <a:xfrm>
            <a:off x="826003" y="4746376"/>
            <a:ext cx="6109817" cy="105695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
                <a:srgbClr val="E24848"/>
              </a:buClr>
              <a:buSzTx/>
              <a:buFontTx/>
              <a:buNone/>
              <a:tabLst/>
              <a:defRPr/>
            </a:pPr>
            <a:r>
              <a:rPr kumimoji="0" lang="en-US" altLang="zh-CN" sz="11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368" name="文本框 367"/>
          <p:cNvSpPr txBox="1"/>
          <p:nvPr/>
        </p:nvSpPr>
        <p:spPr>
          <a:xfrm>
            <a:off x="826003" y="3599086"/>
            <a:ext cx="5911851" cy="938719"/>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lumMod val="85000"/>
                    <a:lumOff val="15000"/>
                  </a:prstClr>
                </a:solidFill>
                <a:effectLst/>
                <a:uLnTx/>
                <a:uFillTx/>
                <a:cs typeface="+mn-ea"/>
                <a:sym typeface="+mn-lt"/>
              </a:rPr>
              <a:t>PART  </a:t>
            </a:r>
            <a:r>
              <a:rPr lang="en-US" altLang="zh-CN" sz="6600" b="1" dirty="0">
                <a:solidFill>
                  <a:prstClr val="black">
                    <a:lumMod val="85000"/>
                    <a:lumOff val="15000"/>
                  </a:prstClr>
                </a:solidFill>
                <a:cs typeface="+mn-ea"/>
                <a:sym typeface="+mn-lt"/>
              </a:rPr>
              <a:t>FOUR</a:t>
            </a:r>
            <a:endParaRPr kumimoji="0" lang="zh-CN" altLang="en-US" sz="6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加号 3">
            <a:extLst>
              <a:ext uri="{FF2B5EF4-FFF2-40B4-BE49-F238E27FC236}">
                <a16:creationId xmlns:a16="http://schemas.microsoft.com/office/drawing/2014/main" id="{805C12CF-731C-43AD-95E8-538AE5E44F7E}"/>
              </a:ext>
            </a:extLst>
          </p:cNvPr>
          <p:cNvSpPr/>
          <p:nvPr/>
        </p:nvSpPr>
        <p:spPr>
          <a:xfrm>
            <a:off x="5606687" y="3132795"/>
            <a:ext cx="428017" cy="42801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6589241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left)">
                                      <p:cBhvr>
                                        <p:cTn id="7" dur="500"/>
                                        <p:tgtEl>
                                          <p:spTgt spid="36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368">
                                            <p:txEl>
                                              <p:pRg st="0" end="0"/>
                                            </p:txEl>
                                          </p:spTgt>
                                        </p:tgtEl>
                                        <p:attrNameLst>
                                          <p:attrName>style.visibility</p:attrName>
                                        </p:attrNameLst>
                                      </p:cBhvr>
                                      <p:to>
                                        <p:strVal val="visible"/>
                                      </p:to>
                                    </p:set>
                                    <p:animEffect transition="in" filter="fade">
                                      <p:cBhvr>
                                        <p:cTn id="11" dur="250"/>
                                        <p:tgtEl>
                                          <p:spTgt spid="368">
                                            <p:txEl>
                                              <p:pRg st="0" end="0"/>
                                            </p:txEl>
                                          </p:spTgt>
                                        </p:tgtEl>
                                      </p:cBhvr>
                                    </p:animEffect>
                                    <p:anim calcmode="lin" valueType="num">
                                      <p:cBhvr>
                                        <p:cTn id="12" dur="250" fill="hold"/>
                                        <p:tgtEl>
                                          <p:spTgt spid="36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25"/>
                            </p:stCondLst>
                            <p:childTnLst>
                              <p:par>
                                <p:cTn id="15" presetID="42" presetClass="entr" presetSubtype="0" fill="hold" grpId="0" nodeType="after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anim calcmode="lin" valueType="num">
                                      <p:cBhvr>
                                        <p:cTn id="18" dur="500" fill="hold"/>
                                        <p:tgtEl>
                                          <p:spTgt spid="367"/>
                                        </p:tgtEl>
                                        <p:attrNameLst>
                                          <p:attrName>ppt_x</p:attrName>
                                        </p:attrNameLst>
                                      </p:cBhvr>
                                      <p:tavLst>
                                        <p:tav tm="0">
                                          <p:val>
                                            <p:strVal val="#ppt_x"/>
                                          </p:val>
                                        </p:tav>
                                        <p:tav tm="100000">
                                          <p:val>
                                            <p:strVal val="#ppt_x"/>
                                          </p:val>
                                        </p:tav>
                                      </p:tavLst>
                                    </p:anim>
                                    <p:anim calcmode="lin" valueType="num">
                                      <p:cBhvr>
                                        <p:cTn id="19" dur="500" fill="hold"/>
                                        <p:tgtEl>
                                          <p:spTgt spid="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56F9DC3E-40A6-4E4B-BC1C-E54DCDC56B06}"/>
              </a:ext>
            </a:extLst>
          </p:cNvPr>
          <p:cNvSpPr/>
          <p:nvPr/>
        </p:nvSpPr>
        <p:spPr>
          <a:xfrm>
            <a:off x="9432234" y="583254"/>
            <a:ext cx="1361661" cy="1474224"/>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23"/>
          <p:cNvSpPr/>
          <p:nvPr/>
        </p:nvSpPr>
        <p:spPr>
          <a:xfrm>
            <a:off x="7173351" y="2906288"/>
            <a:ext cx="3945223" cy="6136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cxnSp>
        <p:nvCxnSpPr>
          <p:cNvPr id="8" name="Straight Connector 74"/>
          <p:cNvCxnSpPr/>
          <p:nvPr/>
        </p:nvCxnSpPr>
        <p:spPr>
          <a:xfrm>
            <a:off x="6608019" y="2320431"/>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6412757" y="2676031"/>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cs typeface="+mn-ea"/>
                <a:sym typeface="+mn-lt"/>
              </a:rPr>
              <a:t>1</a:t>
            </a:r>
          </a:p>
        </p:txBody>
      </p:sp>
      <p:sp>
        <p:nvSpPr>
          <p:cNvPr id="10" name="Oval 76"/>
          <p:cNvSpPr/>
          <p:nvPr/>
        </p:nvSpPr>
        <p:spPr>
          <a:xfrm>
            <a:off x="6412757" y="3552331"/>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cs typeface="+mn-ea"/>
                <a:sym typeface="+mn-lt"/>
              </a:rPr>
              <a:t>2</a:t>
            </a:r>
          </a:p>
        </p:txBody>
      </p:sp>
      <p:sp>
        <p:nvSpPr>
          <p:cNvPr id="11" name="Oval 77"/>
          <p:cNvSpPr/>
          <p:nvPr/>
        </p:nvSpPr>
        <p:spPr>
          <a:xfrm>
            <a:off x="6412757" y="4430218"/>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cs typeface="+mn-ea"/>
                <a:sym typeface="+mn-lt"/>
              </a:rPr>
              <a:t>3</a:t>
            </a:r>
          </a:p>
        </p:txBody>
      </p:sp>
      <p:sp>
        <p:nvSpPr>
          <p:cNvPr id="12" name="Oval 78"/>
          <p:cNvSpPr/>
          <p:nvPr/>
        </p:nvSpPr>
        <p:spPr>
          <a:xfrm>
            <a:off x="6412757" y="5308106"/>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cs typeface="+mn-ea"/>
                <a:sym typeface="+mn-lt"/>
              </a:rPr>
              <a:t>4</a:t>
            </a:r>
          </a:p>
        </p:txBody>
      </p:sp>
      <p:sp>
        <p:nvSpPr>
          <p:cNvPr id="3" name="文本框 2"/>
          <p:cNvSpPr txBox="1"/>
          <p:nvPr/>
        </p:nvSpPr>
        <p:spPr>
          <a:xfrm>
            <a:off x="6343439" y="1028475"/>
            <a:ext cx="50218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prstClr val="black"/>
                </a:solidFill>
                <a:effectLst/>
                <a:uLnTx/>
                <a:uFillTx/>
                <a:cs typeface="+mn-ea"/>
                <a:sym typeface="+mn-lt"/>
              </a:rPr>
              <a:t>HOME DESIGN</a:t>
            </a:r>
            <a:endParaRPr kumimoji="0" lang="zh-CN" altLang="en-US" sz="4000" b="1" i="0" u="none" strike="noStrike" kern="1200" cap="none" spc="300" normalizeH="0" baseline="0" noProof="0" dirty="0">
              <a:ln>
                <a:noFill/>
              </a:ln>
              <a:solidFill>
                <a:prstClr val="black"/>
              </a:solidFill>
              <a:effectLst/>
              <a:uLnTx/>
              <a:uFillTx/>
              <a:cs typeface="+mn-ea"/>
              <a:sym typeface="+mn-lt"/>
            </a:endParaRPr>
          </a:p>
        </p:txBody>
      </p:sp>
      <p:pic>
        <p:nvPicPr>
          <p:cNvPr id="14" name="图片 13">
            <a:extLst>
              <a:ext uri="{FF2B5EF4-FFF2-40B4-BE49-F238E27FC236}">
                <a16:creationId xmlns:a16="http://schemas.microsoft.com/office/drawing/2014/main" id="{5CF27F88-855B-4DEB-922B-57FDA03BD4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692" y="433955"/>
            <a:ext cx="4497445" cy="2999995"/>
          </a:xfrm>
          <a:prstGeom prst="rect">
            <a:avLst/>
          </a:prstGeom>
        </p:spPr>
      </p:pic>
      <p:sp>
        <p:nvSpPr>
          <p:cNvPr id="4" name="矩形 3">
            <a:extLst>
              <a:ext uri="{FF2B5EF4-FFF2-40B4-BE49-F238E27FC236}">
                <a16:creationId xmlns:a16="http://schemas.microsoft.com/office/drawing/2014/main" id="{158CD094-007C-4BA9-9B83-90B5B4A38D0D}"/>
              </a:ext>
            </a:extLst>
          </p:cNvPr>
          <p:cNvSpPr/>
          <p:nvPr/>
        </p:nvSpPr>
        <p:spPr>
          <a:xfrm>
            <a:off x="562121" y="3552331"/>
            <a:ext cx="5021861" cy="2995045"/>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加号 15">
            <a:extLst>
              <a:ext uri="{FF2B5EF4-FFF2-40B4-BE49-F238E27FC236}">
                <a16:creationId xmlns:a16="http://schemas.microsoft.com/office/drawing/2014/main" id="{1B1928FB-5F8D-403C-91B8-FB725751DDB6}"/>
              </a:ext>
            </a:extLst>
          </p:cNvPr>
          <p:cNvSpPr/>
          <p:nvPr/>
        </p:nvSpPr>
        <p:spPr>
          <a:xfrm>
            <a:off x="10610340" y="433955"/>
            <a:ext cx="312778" cy="312778"/>
          </a:xfrm>
          <a:prstGeom prst="mathPlus">
            <a:avLst>
              <a:gd name="adj1" fmla="val 1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a:extLst>
              <a:ext uri="{FF2B5EF4-FFF2-40B4-BE49-F238E27FC236}">
                <a16:creationId xmlns:a16="http://schemas.microsoft.com/office/drawing/2014/main" id="{713975C1-22D3-4034-9163-55F585626E17}"/>
              </a:ext>
            </a:extLst>
          </p:cNvPr>
          <p:cNvSpPr/>
          <p:nvPr/>
        </p:nvSpPr>
        <p:spPr>
          <a:xfrm>
            <a:off x="562121" y="3131576"/>
            <a:ext cx="978438" cy="696349"/>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6F768E36-9FF5-4AD7-98F5-96E92BDB84F1}"/>
              </a:ext>
            </a:extLst>
          </p:cNvPr>
          <p:cNvSpPr txBox="1"/>
          <p:nvPr/>
        </p:nvSpPr>
        <p:spPr>
          <a:xfrm>
            <a:off x="7071334" y="2634866"/>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Rectangle 23">
            <a:extLst>
              <a:ext uri="{FF2B5EF4-FFF2-40B4-BE49-F238E27FC236}">
                <a16:creationId xmlns:a16="http://schemas.microsoft.com/office/drawing/2014/main" id="{5144608D-9570-45F7-A658-4500B26D254F}"/>
              </a:ext>
            </a:extLst>
          </p:cNvPr>
          <p:cNvSpPr/>
          <p:nvPr/>
        </p:nvSpPr>
        <p:spPr>
          <a:xfrm>
            <a:off x="7173351" y="3822230"/>
            <a:ext cx="3945223" cy="6136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0" name="文本框 19">
            <a:extLst>
              <a:ext uri="{FF2B5EF4-FFF2-40B4-BE49-F238E27FC236}">
                <a16:creationId xmlns:a16="http://schemas.microsoft.com/office/drawing/2014/main" id="{29F2BCDA-2664-4269-963D-F4165C2014BA}"/>
              </a:ext>
            </a:extLst>
          </p:cNvPr>
          <p:cNvSpPr txBox="1"/>
          <p:nvPr/>
        </p:nvSpPr>
        <p:spPr>
          <a:xfrm>
            <a:off x="7071334" y="3550808"/>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Rectangle 23">
            <a:extLst>
              <a:ext uri="{FF2B5EF4-FFF2-40B4-BE49-F238E27FC236}">
                <a16:creationId xmlns:a16="http://schemas.microsoft.com/office/drawing/2014/main" id="{2DD300AF-A918-4745-8F15-3B3FD6DA15F7}"/>
              </a:ext>
            </a:extLst>
          </p:cNvPr>
          <p:cNvSpPr/>
          <p:nvPr/>
        </p:nvSpPr>
        <p:spPr>
          <a:xfrm>
            <a:off x="7173351" y="4738172"/>
            <a:ext cx="3945223" cy="6136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2" name="文本框 21">
            <a:extLst>
              <a:ext uri="{FF2B5EF4-FFF2-40B4-BE49-F238E27FC236}">
                <a16:creationId xmlns:a16="http://schemas.microsoft.com/office/drawing/2014/main" id="{84319174-65E4-459E-920E-1D82DAC75850}"/>
              </a:ext>
            </a:extLst>
          </p:cNvPr>
          <p:cNvSpPr txBox="1"/>
          <p:nvPr/>
        </p:nvSpPr>
        <p:spPr>
          <a:xfrm>
            <a:off x="7071334" y="4466750"/>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3" name="Rectangle 23">
            <a:extLst>
              <a:ext uri="{FF2B5EF4-FFF2-40B4-BE49-F238E27FC236}">
                <a16:creationId xmlns:a16="http://schemas.microsoft.com/office/drawing/2014/main" id="{43F81EC7-C30D-4B03-A57B-B77301281ABA}"/>
              </a:ext>
            </a:extLst>
          </p:cNvPr>
          <p:cNvSpPr/>
          <p:nvPr/>
        </p:nvSpPr>
        <p:spPr>
          <a:xfrm>
            <a:off x="7173351" y="5642603"/>
            <a:ext cx="3945223" cy="6136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4" name="文本框 23">
            <a:extLst>
              <a:ext uri="{FF2B5EF4-FFF2-40B4-BE49-F238E27FC236}">
                <a16:creationId xmlns:a16="http://schemas.microsoft.com/office/drawing/2014/main" id="{22F81184-3382-4B89-8666-273164AD85BF}"/>
              </a:ext>
            </a:extLst>
          </p:cNvPr>
          <p:cNvSpPr txBox="1"/>
          <p:nvPr/>
        </p:nvSpPr>
        <p:spPr>
          <a:xfrm>
            <a:off x="7071334" y="5371181"/>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75"/>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75"/>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475"/>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975"/>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475"/>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975"/>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3475"/>
                            </p:stCondLst>
                            <p:childTnLst>
                              <p:par>
                                <p:cTn id="48" presetID="47" presetClass="entr" presetSubtype="0" fill="hold" grpId="0" nodeType="afterEffect">
                                  <p:stCondLst>
                                    <p:cond delay="0"/>
                                  </p:stCondLst>
                                  <p:iterate type="lt">
                                    <p:tmPct val="10000"/>
                                  </p:iterate>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fade">
                                      <p:cBhvr>
                                        <p:cTn id="50" dur="250"/>
                                        <p:tgtEl>
                                          <p:spTgt spid="18">
                                            <p:txEl>
                                              <p:pRg st="0" end="0"/>
                                            </p:txEl>
                                          </p:spTgt>
                                        </p:tgtEl>
                                      </p:cBhvr>
                                    </p:animEffect>
                                    <p:anim calcmode="lin" valueType="num">
                                      <p:cBhvr>
                                        <p:cTn id="51"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2"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7" presetClass="entr" presetSubtype="0" fill="hold" grpId="0" nodeType="afterEffect">
                                  <p:stCondLst>
                                    <p:cond delay="0"/>
                                  </p:stCondLst>
                                  <p:iterate type="lt">
                                    <p:tmPct val="10000"/>
                                  </p:iterate>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250"/>
                                        <p:tgtEl>
                                          <p:spTgt spid="20">
                                            <p:txEl>
                                              <p:pRg st="0" end="0"/>
                                            </p:txEl>
                                          </p:spTgt>
                                        </p:tgtEl>
                                      </p:cBhvr>
                                    </p:animEffect>
                                    <p:anim calcmode="lin" valueType="num">
                                      <p:cBhvr>
                                        <p:cTn id="63"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4"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5025"/>
                            </p:stCondLst>
                            <p:childTnLst>
                              <p:par>
                                <p:cTn id="66" presetID="42"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anim calcmode="lin" valueType="num">
                                      <p:cBhvr>
                                        <p:cTn id="69" dur="500" fill="hold"/>
                                        <p:tgtEl>
                                          <p:spTgt spid="21"/>
                                        </p:tgtEl>
                                        <p:attrNameLst>
                                          <p:attrName>ppt_x</p:attrName>
                                        </p:attrNameLst>
                                      </p:cBhvr>
                                      <p:tavLst>
                                        <p:tav tm="0">
                                          <p:val>
                                            <p:strVal val="#ppt_x"/>
                                          </p:val>
                                        </p:tav>
                                        <p:tav tm="100000">
                                          <p:val>
                                            <p:strVal val="#ppt_x"/>
                                          </p:val>
                                        </p:tav>
                                      </p:tavLst>
                                    </p:anim>
                                    <p:anim calcmode="lin" valueType="num">
                                      <p:cBhvr>
                                        <p:cTn id="70" dur="500" fill="hold"/>
                                        <p:tgtEl>
                                          <p:spTgt spid="21"/>
                                        </p:tgtEl>
                                        <p:attrNameLst>
                                          <p:attrName>ppt_y</p:attrName>
                                        </p:attrNameLst>
                                      </p:cBhvr>
                                      <p:tavLst>
                                        <p:tav tm="0">
                                          <p:val>
                                            <p:strVal val="#ppt_y+.1"/>
                                          </p:val>
                                        </p:tav>
                                        <p:tav tm="100000">
                                          <p:val>
                                            <p:strVal val="#ppt_y"/>
                                          </p:val>
                                        </p:tav>
                                      </p:tavLst>
                                    </p:anim>
                                  </p:childTnLst>
                                </p:cTn>
                              </p:par>
                            </p:childTnLst>
                          </p:cTn>
                        </p:par>
                        <p:par>
                          <p:cTn id="71" fill="hold">
                            <p:stCondLst>
                              <p:cond delay="5525"/>
                            </p:stCondLst>
                            <p:childTnLst>
                              <p:par>
                                <p:cTn id="72" presetID="47" presetClass="entr" presetSubtype="0" fill="hold" grpId="0" nodeType="afterEffect">
                                  <p:stCondLst>
                                    <p:cond delay="0"/>
                                  </p:stCondLst>
                                  <p:iterate type="lt">
                                    <p:tmPct val="10000"/>
                                  </p:iterate>
                                  <p:childTnLst>
                                    <p:set>
                                      <p:cBhvr>
                                        <p:cTn id="73" dur="1" fill="hold">
                                          <p:stCondLst>
                                            <p:cond delay="0"/>
                                          </p:stCondLst>
                                        </p:cTn>
                                        <p:tgtEl>
                                          <p:spTgt spid="22">
                                            <p:txEl>
                                              <p:pRg st="0" end="0"/>
                                            </p:txEl>
                                          </p:spTgt>
                                        </p:tgtEl>
                                        <p:attrNameLst>
                                          <p:attrName>style.visibility</p:attrName>
                                        </p:attrNameLst>
                                      </p:cBhvr>
                                      <p:to>
                                        <p:strVal val="visible"/>
                                      </p:to>
                                    </p:set>
                                    <p:animEffect transition="in" filter="fade">
                                      <p:cBhvr>
                                        <p:cTn id="74" dur="250"/>
                                        <p:tgtEl>
                                          <p:spTgt spid="22">
                                            <p:txEl>
                                              <p:pRg st="0" end="0"/>
                                            </p:txEl>
                                          </p:spTgt>
                                        </p:tgtEl>
                                      </p:cBhvr>
                                    </p:animEffect>
                                    <p:anim calcmode="lin" valueType="num">
                                      <p:cBhvr>
                                        <p:cTn id="75" dur="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76" dur="2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605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6550"/>
                            </p:stCondLst>
                            <p:childTnLst>
                              <p:par>
                                <p:cTn id="84" presetID="47" presetClass="entr" presetSubtype="0" fill="hold" grpId="0" nodeType="afterEffect">
                                  <p:stCondLst>
                                    <p:cond delay="0"/>
                                  </p:stCondLst>
                                  <p:iterate type="lt">
                                    <p:tmPct val="10000"/>
                                  </p:iterate>
                                  <p:childTnLst>
                                    <p:set>
                                      <p:cBhvr>
                                        <p:cTn id="85" dur="1" fill="hold">
                                          <p:stCondLst>
                                            <p:cond delay="0"/>
                                          </p:stCondLst>
                                        </p:cTn>
                                        <p:tgtEl>
                                          <p:spTgt spid="24">
                                            <p:txEl>
                                              <p:pRg st="0" end="0"/>
                                            </p:txEl>
                                          </p:spTgt>
                                        </p:tgtEl>
                                        <p:attrNameLst>
                                          <p:attrName>style.visibility</p:attrName>
                                        </p:attrNameLst>
                                      </p:cBhvr>
                                      <p:to>
                                        <p:strVal val="visible"/>
                                      </p:to>
                                    </p:set>
                                    <p:animEffect transition="in" filter="fade">
                                      <p:cBhvr>
                                        <p:cTn id="86" dur="250"/>
                                        <p:tgtEl>
                                          <p:spTgt spid="24">
                                            <p:txEl>
                                              <p:pRg st="0" end="0"/>
                                            </p:txEl>
                                          </p:spTgt>
                                        </p:tgtEl>
                                      </p:cBhvr>
                                    </p:animEffect>
                                    <p:anim calcmode="lin" valueType="num">
                                      <p:cBhvr>
                                        <p:cTn id="87" dur="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8" dur="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3" grpId="0" build="p"/>
      <p:bldP spid="18" grpId="0" build="p"/>
      <p:bldP spid="19" grpId="0"/>
      <p:bldP spid="20" grpId="0" build="p"/>
      <p:bldP spid="21" grpId="0"/>
      <p:bldP spid="22" grpId="0" build="p"/>
      <p:bldP spid="23" grpId="0"/>
      <p:bldP spid="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9A56A98D-77F1-4A5C-A7B5-01E7A004D7F6}"/>
              </a:ext>
            </a:extLst>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3FDF5AFF-487B-4196-A068-5C646EB00B3B}"/>
              </a:ext>
            </a:extLst>
          </p:cNvPr>
          <p:cNvSpPr/>
          <p:nvPr/>
        </p:nvSpPr>
        <p:spPr>
          <a:xfrm>
            <a:off x="3848897" y="377888"/>
            <a:ext cx="1214652" cy="1214652"/>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Rectangle 70"/>
          <p:cNvSpPr>
            <a:spLocks noChangeArrowheads="1"/>
          </p:cNvSpPr>
          <p:nvPr/>
        </p:nvSpPr>
        <p:spPr bwMode="auto">
          <a:xfrm>
            <a:off x="4067445" y="603907"/>
            <a:ext cx="4809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0" marR="0" lvl="0" indent="0" algn="l" defTabSz="912495" rtl="0" eaLnBrk="1" fontAlgn="auto" latinLnBrk="0" hangingPunct="1">
              <a:lnSpc>
                <a:spcPct val="100000"/>
              </a:lnSpc>
              <a:spcBef>
                <a:spcPct val="0"/>
              </a:spcBef>
              <a:spcAft>
                <a:spcPts val="0"/>
              </a:spcAft>
              <a:buClrTx/>
              <a:buSzTx/>
              <a:buFontTx/>
              <a:buNone/>
              <a:tabLst/>
              <a:defRPr/>
            </a:pPr>
            <a:r>
              <a:rPr kumimoji="0" lang="en-US" altLang="zh-CN" sz="6000" b="1" i="0" u="none" strike="noStrike" kern="1200" cap="none" spc="0" normalizeH="0" baseline="0" noProof="1">
                <a:ln>
                  <a:noFill/>
                </a:ln>
                <a:solidFill>
                  <a:prstClr val="black"/>
                </a:solidFill>
                <a:effectLst/>
                <a:uLnTx/>
                <a:uFillTx/>
                <a:latin typeface="+mn-lt"/>
                <a:cs typeface="+mn-ea"/>
                <a:sym typeface="+mn-lt"/>
              </a:rPr>
              <a:t>CONTENTS</a:t>
            </a:r>
          </a:p>
        </p:txBody>
      </p:sp>
      <p:sp>
        <p:nvSpPr>
          <p:cNvPr id="20" name="Rectangle 70"/>
          <p:cNvSpPr>
            <a:spLocks noChangeArrowheads="1"/>
          </p:cNvSpPr>
          <p:nvPr/>
        </p:nvSpPr>
        <p:spPr bwMode="auto">
          <a:xfrm>
            <a:off x="2076388" y="256752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0" marR="0" lvl="0" indent="0" algn="l" defTabSz="912495"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0" normalizeH="0" baseline="0" noProof="1">
                <a:ln>
                  <a:noFill/>
                </a:ln>
                <a:solidFill>
                  <a:prstClr val="black">
                    <a:lumMod val="85000"/>
                    <a:lumOff val="15000"/>
                  </a:prstClr>
                </a:solidFill>
                <a:effectLst/>
                <a:uLnTx/>
                <a:uFillTx/>
                <a:latin typeface="+mn-lt"/>
                <a:cs typeface="+mn-ea"/>
                <a:sym typeface="+mn-lt"/>
              </a:rPr>
              <a:t>PART 01</a:t>
            </a:r>
          </a:p>
        </p:txBody>
      </p:sp>
      <p:sp>
        <p:nvSpPr>
          <p:cNvPr id="21" name="Rectangle 23"/>
          <p:cNvSpPr/>
          <p:nvPr/>
        </p:nvSpPr>
        <p:spPr>
          <a:xfrm>
            <a:off x="2065087" y="277942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8" name="加号 7">
            <a:extLst>
              <a:ext uri="{FF2B5EF4-FFF2-40B4-BE49-F238E27FC236}">
                <a16:creationId xmlns:a16="http://schemas.microsoft.com/office/drawing/2014/main" id="{1D9DA42E-AE4A-409F-88DD-D43384191485}"/>
              </a:ext>
            </a:extLst>
          </p:cNvPr>
          <p:cNvSpPr/>
          <p:nvPr/>
        </p:nvSpPr>
        <p:spPr>
          <a:xfrm>
            <a:off x="4884798" y="240098"/>
            <a:ext cx="315647" cy="31564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4EC5C2A6-94D2-4739-85CE-149C1F9CC1AB}"/>
              </a:ext>
            </a:extLst>
          </p:cNvPr>
          <p:cNvSpPr/>
          <p:nvPr/>
        </p:nvSpPr>
        <p:spPr>
          <a:xfrm>
            <a:off x="1887166" y="2665400"/>
            <a:ext cx="177921" cy="17792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Rectangle 70">
            <a:extLst>
              <a:ext uri="{FF2B5EF4-FFF2-40B4-BE49-F238E27FC236}">
                <a16:creationId xmlns:a16="http://schemas.microsoft.com/office/drawing/2014/main" id="{BC227C74-7ECC-40F4-9A33-01D2A17F5E88}"/>
              </a:ext>
            </a:extLst>
          </p:cNvPr>
          <p:cNvSpPr>
            <a:spLocks noChangeArrowheads="1"/>
          </p:cNvSpPr>
          <p:nvPr/>
        </p:nvSpPr>
        <p:spPr bwMode="auto">
          <a:xfrm>
            <a:off x="2050867" y="414750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0" marR="0" lvl="0" indent="0" algn="l" defTabSz="912495"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0" normalizeH="0" baseline="0" noProof="1">
                <a:ln>
                  <a:noFill/>
                </a:ln>
                <a:solidFill>
                  <a:prstClr val="black">
                    <a:lumMod val="85000"/>
                    <a:lumOff val="15000"/>
                  </a:prstClr>
                </a:solidFill>
                <a:effectLst/>
                <a:uLnTx/>
                <a:uFillTx/>
                <a:latin typeface="+mn-lt"/>
                <a:cs typeface="+mn-ea"/>
                <a:sym typeface="+mn-lt"/>
              </a:rPr>
              <a:t>PART 02</a:t>
            </a:r>
          </a:p>
        </p:txBody>
      </p:sp>
      <p:sp>
        <p:nvSpPr>
          <p:cNvPr id="31" name="Rectangle 23">
            <a:extLst>
              <a:ext uri="{FF2B5EF4-FFF2-40B4-BE49-F238E27FC236}">
                <a16:creationId xmlns:a16="http://schemas.microsoft.com/office/drawing/2014/main" id="{BC0941FD-9F1B-40DA-8EA5-5D9B0D04A259}"/>
              </a:ext>
            </a:extLst>
          </p:cNvPr>
          <p:cNvSpPr/>
          <p:nvPr/>
        </p:nvSpPr>
        <p:spPr>
          <a:xfrm>
            <a:off x="2039566" y="435940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32" name="矩形 31">
            <a:extLst>
              <a:ext uri="{FF2B5EF4-FFF2-40B4-BE49-F238E27FC236}">
                <a16:creationId xmlns:a16="http://schemas.microsoft.com/office/drawing/2014/main" id="{FFED7CB9-8B39-416D-A8F3-3328E3BABCC5}"/>
              </a:ext>
            </a:extLst>
          </p:cNvPr>
          <p:cNvSpPr/>
          <p:nvPr/>
        </p:nvSpPr>
        <p:spPr>
          <a:xfrm>
            <a:off x="1861645" y="4245380"/>
            <a:ext cx="177921" cy="17792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Rectangle 70">
            <a:extLst>
              <a:ext uri="{FF2B5EF4-FFF2-40B4-BE49-F238E27FC236}">
                <a16:creationId xmlns:a16="http://schemas.microsoft.com/office/drawing/2014/main" id="{658CB185-1782-4BC7-BF5D-3E229E717E82}"/>
              </a:ext>
            </a:extLst>
          </p:cNvPr>
          <p:cNvSpPr>
            <a:spLocks noChangeArrowheads="1"/>
          </p:cNvSpPr>
          <p:nvPr/>
        </p:nvSpPr>
        <p:spPr bwMode="auto">
          <a:xfrm>
            <a:off x="7233122" y="256752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0" marR="0" lvl="0" indent="0" algn="l" defTabSz="912495"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0" normalizeH="0" baseline="0" noProof="1">
                <a:ln>
                  <a:noFill/>
                </a:ln>
                <a:solidFill>
                  <a:prstClr val="black">
                    <a:lumMod val="85000"/>
                    <a:lumOff val="15000"/>
                  </a:prstClr>
                </a:solidFill>
                <a:effectLst/>
                <a:uLnTx/>
                <a:uFillTx/>
                <a:latin typeface="+mn-lt"/>
                <a:cs typeface="+mn-ea"/>
                <a:sym typeface="+mn-lt"/>
              </a:rPr>
              <a:t>PART 03</a:t>
            </a:r>
          </a:p>
        </p:txBody>
      </p:sp>
      <p:sp>
        <p:nvSpPr>
          <p:cNvPr id="34" name="Rectangle 23">
            <a:extLst>
              <a:ext uri="{FF2B5EF4-FFF2-40B4-BE49-F238E27FC236}">
                <a16:creationId xmlns:a16="http://schemas.microsoft.com/office/drawing/2014/main" id="{0F4FF714-AF9B-473E-B319-17F02B0BDCA7}"/>
              </a:ext>
            </a:extLst>
          </p:cNvPr>
          <p:cNvSpPr/>
          <p:nvPr/>
        </p:nvSpPr>
        <p:spPr>
          <a:xfrm>
            <a:off x="7221821" y="277942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35" name="矩形 34">
            <a:extLst>
              <a:ext uri="{FF2B5EF4-FFF2-40B4-BE49-F238E27FC236}">
                <a16:creationId xmlns:a16="http://schemas.microsoft.com/office/drawing/2014/main" id="{4552B62F-2CB8-45A0-8E2E-041D4FFD551C}"/>
              </a:ext>
            </a:extLst>
          </p:cNvPr>
          <p:cNvSpPr/>
          <p:nvPr/>
        </p:nvSpPr>
        <p:spPr>
          <a:xfrm>
            <a:off x="7043900" y="2665400"/>
            <a:ext cx="177921" cy="17792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Rectangle 70">
            <a:extLst>
              <a:ext uri="{FF2B5EF4-FFF2-40B4-BE49-F238E27FC236}">
                <a16:creationId xmlns:a16="http://schemas.microsoft.com/office/drawing/2014/main" id="{0295CF6B-0293-4532-901C-7CE8D5318BF8}"/>
              </a:ext>
            </a:extLst>
          </p:cNvPr>
          <p:cNvSpPr>
            <a:spLocks noChangeArrowheads="1"/>
          </p:cNvSpPr>
          <p:nvPr/>
        </p:nvSpPr>
        <p:spPr bwMode="auto">
          <a:xfrm>
            <a:off x="7207601" y="414750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0" marR="0" lvl="0" indent="0" algn="l" defTabSz="912495"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0" normalizeH="0" baseline="0" noProof="1">
                <a:ln>
                  <a:noFill/>
                </a:ln>
                <a:solidFill>
                  <a:prstClr val="black">
                    <a:lumMod val="85000"/>
                    <a:lumOff val="15000"/>
                  </a:prstClr>
                </a:solidFill>
                <a:effectLst/>
                <a:uLnTx/>
                <a:uFillTx/>
                <a:latin typeface="+mn-lt"/>
                <a:cs typeface="+mn-ea"/>
                <a:sym typeface="+mn-lt"/>
              </a:rPr>
              <a:t>PART 04</a:t>
            </a:r>
          </a:p>
        </p:txBody>
      </p:sp>
      <p:sp>
        <p:nvSpPr>
          <p:cNvPr id="37" name="Rectangle 23">
            <a:extLst>
              <a:ext uri="{FF2B5EF4-FFF2-40B4-BE49-F238E27FC236}">
                <a16:creationId xmlns:a16="http://schemas.microsoft.com/office/drawing/2014/main" id="{D2EBBE9B-B073-4800-93AA-282C1134D1B4}"/>
              </a:ext>
            </a:extLst>
          </p:cNvPr>
          <p:cNvSpPr/>
          <p:nvPr/>
        </p:nvSpPr>
        <p:spPr>
          <a:xfrm>
            <a:off x="7196300" y="4359401"/>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38" name="矩形 37">
            <a:extLst>
              <a:ext uri="{FF2B5EF4-FFF2-40B4-BE49-F238E27FC236}">
                <a16:creationId xmlns:a16="http://schemas.microsoft.com/office/drawing/2014/main" id="{343CBF2C-B583-427B-A2A0-7D983F1687A9}"/>
              </a:ext>
            </a:extLst>
          </p:cNvPr>
          <p:cNvSpPr/>
          <p:nvPr/>
        </p:nvSpPr>
        <p:spPr>
          <a:xfrm>
            <a:off x="7018379" y="4245380"/>
            <a:ext cx="177921" cy="17792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50"/>
                                        <p:tgtEl>
                                          <p:spTgt spid="11">
                                            <p:txEl>
                                              <p:pRg st="0" end="0"/>
                                            </p:txEl>
                                          </p:spTgt>
                                        </p:tgtEl>
                                      </p:cBhvr>
                                    </p:animEffect>
                                    <p:anim calcmode="lin" valueType="num">
                                      <p:cBhvr>
                                        <p:cTn id="8"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25"/>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250"/>
                                        <p:tgtEl>
                                          <p:spTgt spid="20">
                                            <p:txEl>
                                              <p:pRg st="0" end="0"/>
                                            </p:txEl>
                                          </p:spTgt>
                                        </p:tgtEl>
                                      </p:cBhvr>
                                    </p:animEffect>
                                    <p:anim calcmode="lin" valueType="num">
                                      <p:cBhvr>
                                        <p:cTn id="14"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300"/>
                            </p:stCondLst>
                            <p:childTnLst>
                              <p:par>
                                <p:cTn id="21" presetID="47" presetClass="entr" presetSubtype="0" fill="hold" grpId="0" nodeType="afterEffect">
                                  <p:stCondLst>
                                    <p:cond delay="0"/>
                                  </p:stCondLst>
                                  <p:iterate type="lt">
                                    <p:tmPct val="10000"/>
                                  </p:iterate>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250"/>
                                        <p:tgtEl>
                                          <p:spTgt spid="30">
                                            <p:txEl>
                                              <p:pRg st="0" end="0"/>
                                            </p:txEl>
                                          </p:spTgt>
                                        </p:tgtEl>
                                      </p:cBhvr>
                                    </p:animEffect>
                                    <p:anim calcmode="lin" valueType="num">
                                      <p:cBhvr>
                                        <p:cTn id="24" dur="2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675"/>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2175"/>
                            </p:stCondLst>
                            <p:childTnLst>
                              <p:par>
                                <p:cTn id="31" presetID="47" presetClass="entr" presetSubtype="0" fill="hold" grpId="0" nodeType="afterEffect">
                                  <p:stCondLst>
                                    <p:cond delay="0"/>
                                  </p:stCondLst>
                                  <p:iterate type="lt">
                                    <p:tmPct val="10000"/>
                                  </p:iterate>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250"/>
                                        <p:tgtEl>
                                          <p:spTgt spid="33">
                                            <p:txEl>
                                              <p:pRg st="0" end="0"/>
                                            </p:txEl>
                                          </p:spTgt>
                                        </p:tgtEl>
                                      </p:cBhvr>
                                    </p:animEffect>
                                    <p:anim calcmode="lin" valueType="num">
                                      <p:cBhvr>
                                        <p:cTn id="34" dur="25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5" dur="25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5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3050"/>
                            </p:stCondLst>
                            <p:childTnLst>
                              <p:par>
                                <p:cTn id="41" presetID="47" presetClass="entr" presetSubtype="0" fill="hold" grpId="0" nodeType="afterEffect">
                                  <p:stCondLst>
                                    <p:cond delay="0"/>
                                  </p:stCondLst>
                                  <p:iterate type="lt">
                                    <p:tmPct val="10000"/>
                                  </p:iterate>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250"/>
                                        <p:tgtEl>
                                          <p:spTgt spid="36">
                                            <p:txEl>
                                              <p:pRg st="0" end="0"/>
                                            </p:txEl>
                                          </p:spTgt>
                                        </p:tgtEl>
                                      </p:cBhvr>
                                    </p:animEffect>
                                    <p:anim calcmode="lin" valueType="num">
                                      <p:cBhvr>
                                        <p:cTn id="44" dur="25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5" dur="25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3425"/>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0" grpId="0" build="p"/>
      <p:bldP spid="21" grpId="0"/>
      <p:bldP spid="30" grpId="0" build="p"/>
      <p:bldP spid="31" grpId="0"/>
      <p:bldP spid="33" grpId="0" build="p"/>
      <p:bldP spid="34" grpId="0"/>
      <p:bldP spid="36" grpId="0" build="p"/>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E3AD15B5-1C81-428F-979B-316DACA4206F}"/>
              </a:ext>
            </a:extLst>
          </p:cNvPr>
          <p:cNvSpPr/>
          <p:nvPr/>
        </p:nvSpPr>
        <p:spPr>
          <a:xfrm>
            <a:off x="8139234" y="2044680"/>
            <a:ext cx="2422374" cy="2422374"/>
          </a:xfrm>
          <a:prstGeom prst="rect">
            <a:avLst/>
          </a:prstGeom>
          <a:noFill/>
          <a:ln w="38100">
            <a:solidFill>
              <a:srgbClr val="6EB0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6" name="Rectangle 11">
            <a:extLst>
              <a:ext uri="{FF2B5EF4-FFF2-40B4-BE49-F238E27FC236}">
                <a16:creationId xmlns:a16="http://schemas.microsoft.com/office/drawing/2014/main" id="{4C99F7A1-CFA2-4C8D-BC4B-968976FCDB7A}"/>
              </a:ext>
            </a:extLst>
          </p:cNvPr>
          <p:cNvSpPr/>
          <p:nvPr/>
        </p:nvSpPr>
        <p:spPr>
          <a:xfrm>
            <a:off x="4636762" y="2044680"/>
            <a:ext cx="2422374" cy="2422374"/>
          </a:xfrm>
          <a:prstGeom prst="rect">
            <a:avLst/>
          </a:prstGeom>
          <a:noFill/>
          <a:ln w="38100">
            <a:solidFill>
              <a:srgbClr val="6EB0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Rectangle 11"/>
          <p:cNvSpPr/>
          <p:nvPr/>
        </p:nvSpPr>
        <p:spPr>
          <a:xfrm>
            <a:off x="1134290" y="2044680"/>
            <a:ext cx="2422374" cy="2422374"/>
          </a:xfrm>
          <a:prstGeom prst="rect">
            <a:avLst/>
          </a:prstGeom>
          <a:noFill/>
          <a:ln w="38100">
            <a:solidFill>
              <a:srgbClr val="6EB0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2" name="图片占位符 7"/>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699" y="2715621"/>
            <a:ext cx="2743763" cy="1687002"/>
          </a:xfrm>
          <a:prstGeom prst="rect">
            <a:avLst/>
          </a:prstGeom>
          <a:blipFill rotWithShape="1">
            <a:blip r:embed="rId4" cstate="screen">
              <a:extLst>
                <a:ext uri="{28A0092B-C50C-407E-A947-70E740481C1C}">
                  <a14:useLocalDpi xmlns:a14="http://schemas.microsoft.com/office/drawing/2010/main"/>
                </a:ext>
              </a:extLst>
            </a:blip>
            <a:stretch>
              <a:fillRect/>
            </a:stretch>
          </a:blipFill>
        </p:spPr>
      </p:pic>
      <p:pic>
        <p:nvPicPr>
          <p:cNvPr id="3" name="图片占位符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814" y="2715621"/>
            <a:ext cx="2532069" cy="1687002"/>
          </a:xfrm>
          <a:prstGeom prst="rect">
            <a:avLst/>
          </a:prstGeom>
        </p:spPr>
      </p:pic>
      <p:pic>
        <p:nvPicPr>
          <p:cNvPr id="4" name="图片占位符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62456" y="2715804"/>
            <a:ext cx="2532069" cy="1686636"/>
          </a:xfrm>
          <a:prstGeom prst="rect">
            <a:avLst/>
          </a:prstGeom>
        </p:spPr>
      </p:pic>
      <p:sp>
        <p:nvSpPr>
          <p:cNvPr id="5" name="Title 1"/>
          <p:cNvSpPr txBox="1"/>
          <p:nvPr/>
        </p:nvSpPr>
        <p:spPr>
          <a:xfrm>
            <a:off x="3140766" y="252806"/>
            <a:ext cx="5689620" cy="4954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62626"/>
                </a:solidFill>
                <a:effectLst/>
                <a:uLnTx/>
                <a:uFillTx/>
                <a:latin typeface="+mn-lt"/>
                <a:ea typeface="+mn-ea"/>
                <a:cs typeface="+mn-ea"/>
                <a:sym typeface="+mn-lt"/>
              </a:rPr>
              <a:t>Best Design In Here</a:t>
            </a:r>
          </a:p>
        </p:txBody>
      </p:sp>
      <p:grpSp>
        <p:nvGrpSpPr>
          <p:cNvPr id="12" name="组合 11"/>
          <p:cNvGrpSpPr/>
          <p:nvPr/>
        </p:nvGrpSpPr>
        <p:grpSpPr>
          <a:xfrm>
            <a:off x="5822349" y="1147377"/>
            <a:ext cx="683490" cy="138546"/>
            <a:chOff x="5754255" y="6262253"/>
            <a:chExt cx="683490" cy="138546"/>
          </a:xfrm>
          <a:solidFill>
            <a:srgbClr val="6EB0AE"/>
          </a:solidFill>
        </p:grpSpPr>
        <p:sp>
          <p:nvSpPr>
            <p:cNvPr id="13" name="椭圆 12"/>
            <p:cNvSpPr/>
            <p:nvPr/>
          </p:nvSpPr>
          <p:spPr>
            <a:xfrm>
              <a:off x="5754255"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6026727"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椭圆 14"/>
            <p:cNvSpPr/>
            <p:nvPr/>
          </p:nvSpPr>
          <p:spPr>
            <a:xfrm>
              <a:off x="6299199"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8" name="文本框 17">
            <a:extLst>
              <a:ext uri="{FF2B5EF4-FFF2-40B4-BE49-F238E27FC236}">
                <a16:creationId xmlns:a16="http://schemas.microsoft.com/office/drawing/2014/main" id="{F85F7A88-7321-4655-A944-218E905914FB}"/>
              </a:ext>
            </a:extLst>
          </p:cNvPr>
          <p:cNvSpPr txBox="1"/>
          <p:nvPr/>
        </p:nvSpPr>
        <p:spPr>
          <a:xfrm>
            <a:off x="1696279" y="4991838"/>
            <a:ext cx="161636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Rectangle 23">
            <a:extLst>
              <a:ext uri="{FF2B5EF4-FFF2-40B4-BE49-F238E27FC236}">
                <a16:creationId xmlns:a16="http://schemas.microsoft.com/office/drawing/2014/main" id="{AECCD748-D1CC-4F19-AD1A-9AEC8AAA88AD}"/>
              </a:ext>
            </a:extLst>
          </p:cNvPr>
          <p:cNvSpPr/>
          <p:nvPr/>
        </p:nvSpPr>
        <p:spPr>
          <a:xfrm>
            <a:off x="1318699" y="5242843"/>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20" name="文本框 19">
            <a:extLst>
              <a:ext uri="{FF2B5EF4-FFF2-40B4-BE49-F238E27FC236}">
                <a16:creationId xmlns:a16="http://schemas.microsoft.com/office/drawing/2014/main" id="{9AA4EA5E-74C3-4C9C-A5A5-0494F0496D93}"/>
              </a:ext>
            </a:extLst>
          </p:cNvPr>
          <p:cNvSpPr txBox="1"/>
          <p:nvPr/>
        </p:nvSpPr>
        <p:spPr>
          <a:xfrm>
            <a:off x="5212394" y="5005585"/>
            <a:ext cx="161636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Rectangle 23">
            <a:extLst>
              <a:ext uri="{FF2B5EF4-FFF2-40B4-BE49-F238E27FC236}">
                <a16:creationId xmlns:a16="http://schemas.microsoft.com/office/drawing/2014/main" id="{08949E2E-32F9-4D06-9A7D-E4D74D22D640}"/>
              </a:ext>
            </a:extLst>
          </p:cNvPr>
          <p:cNvSpPr/>
          <p:nvPr/>
        </p:nvSpPr>
        <p:spPr>
          <a:xfrm>
            <a:off x="4834814" y="5256590"/>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22" name="文本框 21">
            <a:extLst>
              <a:ext uri="{FF2B5EF4-FFF2-40B4-BE49-F238E27FC236}">
                <a16:creationId xmlns:a16="http://schemas.microsoft.com/office/drawing/2014/main" id="{3A3967D8-E23F-47BA-AF32-3BA99A0A49F9}"/>
              </a:ext>
            </a:extLst>
          </p:cNvPr>
          <p:cNvSpPr txBox="1"/>
          <p:nvPr/>
        </p:nvSpPr>
        <p:spPr>
          <a:xfrm>
            <a:off x="8728509" y="5019332"/>
            <a:ext cx="161636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3" name="Rectangle 23">
            <a:extLst>
              <a:ext uri="{FF2B5EF4-FFF2-40B4-BE49-F238E27FC236}">
                <a16:creationId xmlns:a16="http://schemas.microsoft.com/office/drawing/2014/main" id="{D46DB00F-C1F9-48CD-B30B-6961B36D4A08}"/>
              </a:ext>
            </a:extLst>
          </p:cNvPr>
          <p:cNvSpPr/>
          <p:nvPr/>
        </p:nvSpPr>
        <p:spPr>
          <a:xfrm>
            <a:off x="8350929" y="5270337"/>
            <a:ext cx="2488614" cy="114460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1500"/>
                            </p:stCondLst>
                            <p:childTnLst>
                              <p:par>
                                <p:cTn id="22" presetID="47" presetClass="entr" presetSubtype="0" fill="hold" grpId="0" nodeType="afterEffect">
                                  <p:stCondLst>
                                    <p:cond delay="0"/>
                                  </p:stCondLst>
                                  <p:iterate type="lt">
                                    <p:tmPct val="10000"/>
                                  </p:iterate>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250"/>
                                        <p:tgtEl>
                                          <p:spTgt spid="18">
                                            <p:txEl>
                                              <p:pRg st="0" end="0"/>
                                            </p:txEl>
                                          </p:spTgt>
                                        </p:tgtEl>
                                      </p:cBhvr>
                                    </p:animEffect>
                                    <p:anim calcmode="lin" valueType="num">
                                      <p:cBhvr>
                                        <p:cTn id="25"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6"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25"/>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2525"/>
                            </p:stCondLst>
                            <p:childTnLst>
                              <p:par>
                                <p:cTn id="34" presetID="47" presetClass="entr" presetSubtype="0" fill="hold" grpId="0" nodeType="afterEffect">
                                  <p:stCondLst>
                                    <p:cond delay="0"/>
                                  </p:stCondLst>
                                  <p:iterate type="lt">
                                    <p:tmPct val="10000"/>
                                  </p:iterate>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fade">
                                      <p:cBhvr>
                                        <p:cTn id="36" dur="250"/>
                                        <p:tgtEl>
                                          <p:spTgt spid="20">
                                            <p:txEl>
                                              <p:pRg st="0" end="0"/>
                                            </p:txEl>
                                          </p:spTgt>
                                        </p:tgtEl>
                                      </p:cBhvr>
                                    </p:animEffect>
                                    <p:anim calcmode="lin" valueType="num">
                                      <p:cBhvr>
                                        <p:cTn id="37"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8"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3050"/>
                            </p:stCondLst>
                            <p:childTnLst>
                              <p:par>
                                <p:cTn id="40" presetID="42"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550"/>
                            </p:stCondLst>
                            <p:childTnLst>
                              <p:par>
                                <p:cTn id="46" presetID="47" presetClass="entr" presetSubtype="0" fill="hold" grpId="0" nodeType="afterEffect">
                                  <p:stCondLst>
                                    <p:cond delay="0"/>
                                  </p:stCondLst>
                                  <p:iterate type="lt">
                                    <p:tmPct val="10000"/>
                                  </p:iterate>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250"/>
                                        <p:tgtEl>
                                          <p:spTgt spid="22">
                                            <p:txEl>
                                              <p:pRg st="0" end="0"/>
                                            </p:txEl>
                                          </p:spTgt>
                                        </p:tgtEl>
                                      </p:cBhvr>
                                    </p:animEffect>
                                    <p:anim calcmode="lin" valueType="num">
                                      <p:cBhvr>
                                        <p:cTn id="49" dur="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0" dur="2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4075"/>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strVal val="#ppt_x"/>
                                          </p:val>
                                        </p:tav>
                                        <p:tav tm="100000">
                                          <p:val>
                                            <p:strVal val="#ppt_x"/>
                                          </p:val>
                                        </p:tav>
                                      </p:tavLst>
                                    </p:anim>
                                    <p:anim calcmode="lin" valueType="num">
                                      <p:cBhvr>
                                        <p:cTn id="5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8" grpId="0" animBg="1"/>
      <p:bldP spid="18" grpId="0" build="p"/>
      <p:bldP spid="19" grpId="0"/>
      <p:bldP spid="20" grpId="0" build="p"/>
      <p:bldP spid="21" grpId="0"/>
      <p:bldP spid="22" grpId="0" build="p"/>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93" y="1468408"/>
            <a:ext cx="5638889" cy="3847268"/>
          </a:xfrm>
          <a:prstGeom prst="rect">
            <a:avLst/>
          </a:prstGeom>
        </p:spPr>
      </p:pic>
      <p:sp>
        <p:nvSpPr>
          <p:cNvPr id="6" name="Rectangle 22"/>
          <p:cNvSpPr/>
          <p:nvPr/>
        </p:nvSpPr>
        <p:spPr>
          <a:xfrm>
            <a:off x="5158186" y="1396225"/>
            <a:ext cx="5805377" cy="875922"/>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3" name="矩形 12"/>
          <p:cNvSpPr/>
          <p:nvPr/>
        </p:nvSpPr>
        <p:spPr>
          <a:xfrm>
            <a:off x="6558078" y="2548693"/>
            <a:ext cx="4563809" cy="936860"/>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
                <a:srgbClr val="E24848"/>
              </a:buClr>
              <a:buSzTx/>
              <a:buFontTx/>
              <a:buNone/>
              <a:tabLst/>
              <a:defRPr/>
            </a:pPr>
            <a:r>
              <a:rPr kumimoji="0" lang="en-US" altLang="zh-CN" sz="12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14" name="文本框 13"/>
          <p:cNvSpPr txBox="1"/>
          <p:nvPr/>
        </p:nvSpPr>
        <p:spPr>
          <a:xfrm>
            <a:off x="5452882" y="1572576"/>
            <a:ext cx="37431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cs typeface="+mn-ea"/>
                <a:sym typeface="+mn-lt"/>
              </a:rPr>
              <a:t>YOUR TEXT HERE</a:t>
            </a:r>
            <a:endParaRPr kumimoji="0" lang="zh-CN" altLang="en-US" sz="2800" b="1" i="0" u="none" strike="noStrike" kern="1200" cap="none" spc="0" normalizeH="0" baseline="0" noProof="0" dirty="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id="{FA98A3D8-B428-40FF-ABC1-C90C5C40D0D6}"/>
              </a:ext>
            </a:extLst>
          </p:cNvPr>
          <p:cNvSpPr txBox="1"/>
          <p:nvPr/>
        </p:nvSpPr>
        <p:spPr>
          <a:xfrm>
            <a:off x="6434282" y="2334352"/>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 name="矩形 1">
            <a:extLst>
              <a:ext uri="{FF2B5EF4-FFF2-40B4-BE49-F238E27FC236}">
                <a16:creationId xmlns:a16="http://schemas.microsoft.com/office/drawing/2014/main" id="{F1B23432-CCEF-4299-A56C-F3330D8E4F03}"/>
              </a:ext>
            </a:extLst>
          </p:cNvPr>
          <p:cNvSpPr/>
          <p:nvPr/>
        </p:nvSpPr>
        <p:spPr>
          <a:xfrm>
            <a:off x="6687809" y="4326475"/>
            <a:ext cx="4304345" cy="219831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加号 8">
            <a:extLst>
              <a:ext uri="{FF2B5EF4-FFF2-40B4-BE49-F238E27FC236}">
                <a16:creationId xmlns:a16="http://schemas.microsoft.com/office/drawing/2014/main" id="{02F0DA55-2248-4667-A7B7-89D5CE4CA6F6}"/>
              </a:ext>
            </a:extLst>
          </p:cNvPr>
          <p:cNvSpPr/>
          <p:nvPr/>
        </p:nvSpPr>
        <p:spPr>
          <a:xfrm>
            <a:off x="10351923" y="976277"/>
            <a:ext cx="312778" cy="312778"/>
          </a:xfrm>
          <a:prstGeom prst="mathPlus">
            <a:avLst>
              <a:gd name="adj1" fmla="val 1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50"/>
                                        <p:tgtEl>
                                          <p:spTgt spid="14">
                                            <p:txEl>
                                              <p:pRg st="0" end="0"/>
                                            </p:txEl>
                                          </p:spTgt>
                                        </p:tgtEl>
                                      </p:cBhvr>
                                    </p:animEffect>
                                    <p:anim calcmode="lin" valueType="num">
                                      <p:cBhvr>
                                        <p:cTn id="12"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25"/>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50"/>
                                        <p:tgtEl>
                                          <p:spTgt spid="7">
                                            <p:txEl>
                                              <p:pRg st="0" end="0"/>
                                            </p:txEl>
                                          </p:spTgt>
                                        </p:tgtEl>
                                      </p:cBhvr>
                                    </p:animEffect>
                                    <p:anim calcmode="lin" valueType="num">
                                      <p:cBhvr>
                                        <p:cTn id="18"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9717" y="1099130"/>
            <a:ext cx="6714892" cy="4479636"/>
          </a:xfrm>
          <a:prstGeom prst="rect">
            <a:avLst/>
          </a:prstGeom>
        </p:spPr>
      </p:pic>
      <p:sp>
        <p:nvSpPr>
          <p:cNvPr id="23" name="矩形 22"/>
          <p:cNvSpPr/>
          <p:nvPr/>
        </p:nvSpPr>
        <p:spPr>
          <a:xfrm>
            <a:off x="0" y="1099130"/>
            <a:ext cx="3833091" cy="4479636"/>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Rounded Rectangle 18"/>
          <p:cNvSpPr/>
          <p:nvPr/>
        </p:nvSpPr>
        <p:spPr>
          <a:xfrm>
            <a:off x="783980" y="1648909"/>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ounded Rectangle 19"/>
          <p:cNvSpPr/>
          <p:nvPr/>
        </p:nvSpPr>
        <p:spPr>
          <a:xfrm>
            <a:off x="1926980" y="1646048"/>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6" name="Rounded Rectangle 20"/>
          <p:cNvSpPr/>
          <p:nvPr/>
        </p:nvSpPr>
        <p:spPr>
          <a:xfrm>
            <a:off x="783979" y="2791909"/>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Rounded Rectangle 21"/>
          <p:cNvSpPr/>
          <p:nvPr/>
        </p:nvSpPr>
        <p:spPr>
          <a:xfrm>
            <a:off x="1926979" y="2789048"/>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29" name="Group 27"/>
          <p:cNvGrpSpPr/>
          <p:nvPr/>
        </p:nvGrpSpPr>
        <p:grpSpPr>
          <a:xfrm>
            <a:off x="1096501" y="1854253"/>
            <a:ext cx="441754" cy="421788"/>
            <a:chOff x="4417791" y="3086470"/>
            <a:chExt cx="441754" cy="421788"/>
          </a:xfrm>
          <a:solidFill>
            <a:schemeClr val="tx1">
              <a:lumMod val="85000"/>
              <a:lumOff val="15000"/>
            </a:schemeClr>
          </a:solidFill>
        </p:grpSpPr>
        <p:sp>
          <p:nvSpPr>
            <p:cNvPr id="3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32" name="Group 30"/>
          <p:cNvGrpSpPr/>
          <p:nvPr/>
        </p:nvGrpSpPr>
        <p:grpSpPr>
          <a:xfrm>
            <a:off x="1116467" y="3000856"/>
            <a:ext cx="439257" cy="324452"/>
            <a:chOff x="2563427" y="3717902"/>
            <a:chExt cx="439257" cy="324452"/>
          </a:xfrm>
          <a:solidFill>
            <a:schemeClr val="tx1">
              <a:lumMod val="85000"/>
              <a:lumOff val="15000"/>
            </a:schemeClr>
          </a:solidFill>
        </p:grpSpPr>
        <p:sp>
          <p:nvSpPr>
            <p:cNvPr id="3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36" name="Group 34"/>
          <p:cNvGrpSpPr/>
          <p:nvPr/>
        </p:nvGrpSpPr>
        <p:grpSpPr>
          <a:xfrm>
            <a:off x="2288169" y="2990872"/>
            <a:ext cx="284519" cy="359394"/>
            <a:chOff x="3526798" y="4057329"/>
            <a:chExt cx="284519" cy="359394"/>
          </a:xfrm>
          <a:solidFill>
            <a:schemeClr val="tx1">
              <a:lumMod val="85000"/>
              <a:lumOff val="15000"/>
            </a:schemeClr>
          </a:solidFill>
        </p:grpSpPr>
        <p:sp>
          <p:nvSpPr>
            <p:cNvPr id="37"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8"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9"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grpSp>
        <p:nvGrpSpPr>
          <p:cNvPr id="40" name="Group 38"/>
          <p:cNvGrpSpPr/>
          <p:nvPr/>
        </p:nvGrpSpPr>
        <p:grpSpPr>
          <a:xfrm>
            <a:off x="2320614" y="1810576"/>
            <a:ext cx="279527" cy="509141"/>
            <a:chOff x="3536781" y="2689641"/>
            <a:chExt cx="279527" cy="509141"/>
          </a:xfrm>
          <a:solidFill>
            <a:schemeClr val="tx1">
              <a:lumMod val="85000"/>
              <a:lumOff val="15000"/>
            </a:schemeClr>
          </a:solidFill>
        </p:grpSpPr>
        <p:sp>
          <p:nvSpPr>
            <p:cNvPr id="41"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2"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3"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5"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46" name="Text Box 10"/>
          <p:cNvSpPr txBox="1">
            <a:spLocks noChangeArrowheads="1"/>
          </p:cNvSpPr>
          <p:nvPr/>
        </p:nvSpPr>
        <p:spPr bwMode="auto">
          <a:xfrm>
            <a:off x="783980" y="2364182"/>
            <a:ext cx="1066798" cy="207749"/>
          </a:xfrm>
          <a:prstGeom prst="rect">
            <a:avLst/>
          </a:prstGeom>
          <a:noFill/>
          <a:ln w="9525">
            <a:noFill/>
            <a:miter lim="800000"/>
          </a:ln>
        </p:spPr>
        <p:txBody>
          <a:bodyPr wrap="square" lIns="45720" tIns="22860" rIns="45720" bIns="22860">
            <a:spAutoFit/>
          </a:bodyPr>
          <a:lstStyle/>
          <a:p>
            <a:pPr marL="0" marR="0" lvl="0" indent="0" algn="ctr" defTabSz="108775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lumMod val="85000"/>
                    <a:lumOff val="15000"/>
                  </a:prstClr>
                </a:solidFill>
                <a:effectLst/>
                <a:uLnTx/>
                <a:uFillTx/>
                <a:cs typeface="+mn-ea"/>
                <a:sym typeface="+mn-lt"/>
              </a:rPr>
              <a:t>Technology</a:t>
            </a:r>
            <a:endParaRPr kumimoji="0" lang="en-US" sz="800" b="1"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7" name="Text Box 10"/>
          <p:cNvSpPr txBox="1">
            <a:spLocks noChangeArrowheads="1"/>
          </p:cNvSpPr>
          <p:nvPr/>
        </p:nvSpPr>
        <p:spPr bwMode="auto">
          <a:xfrm>
            <a:off x="1926980" y="2364182"/>
            <a:ext cx="1066798" cy="207749"/>
          </a:xfrm>
          <a:prstGeom prst="rect">
            <a:avLst/>
          </a:prstGeom>
          <a:noFill/>
          <a:ln w="9525">
            <a:noFill/>
            <a:miter lim="800000"/>
          </a:ln>
        </p:spPr>
        <p:txBody>
          <a:bodyPr wrap="square" lIns="45720" tIns="22860" rIns="45720" bIns="22860">
            <a:spAutoFit/>
          </a:bodyPr>
          <a:lstStyle/>
          <a:p>
            <a:pPr marL="0" marR="0" lvl="0" indent="0" algn="ctr" defTabSz="108775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85000"/>
                    <a:lumOff val="15000"/>
                  </a:prstClr>
                </a:solidFill>
                <a:effectLst/>
                <a:uLnTx/>
                <a:uFillTx/>
                <a:cs typeface="+mn-ea"/>
                <a:sym typeface="+mn-lt"/>
              </a:rPr>
              <a:t>Idea</a:t>
            </a:r>
            <a:endParaRPr kumimoji="0" lang="en-US" sz="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8" name="Text Box 10"/>
          <p:cNvSpPr txBox="1">
            <a:spLocks noChangeArrowheads="1"/>
          </p:cNvSpPr>
          <p:nvPr/>
        </p:nvSpPr>
        <p:spPr bwMode="auto">
          <a:xfrm>
            <a:off x="787722" y="3498559"/>
            <a:ext cx="1066798" cy="207749"/>
          </a:xfrm>
          <a:prstGeom prst="rect">
            <a:avLst/>
          </a:prstGeom>
          <a:noFill/>
          <a:ln w="9525">
            <a:noFill/>
            <a:miter lim="800000"/>
          </a:ln>
        </p:spPr>
        <p:txBody>
          <a:bodyPr wrap="square" lIns="45720" tIns="22860" rIns="45720" bIns="22860">
            <a:spAutoFit/>
          </a:bodyPr>
          <a:lstStyle/>
          <a:p>
            <a:pPr marL="0" marR="0" lvl="0" indent="0" algn="ctr" defTabSz="108775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lumMod val="85000"/>
                    <a:lumOff val="15000"/>
                  </a:prstClr>
                </a:solidFill>
                <a:effectLst/>
                <a:uLnTx/>
                <a:uFillTx/>
                <a:cs typeface="+mn-ea"/>
                <a:sym typeface="+mn-lt"/>
              </a:rPr>
              <a:t>Signal</a:t>
            </a:r>
            <a:endParaRPr kumimoji="0" lang="en-US" sz="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9" name="Text Box 10"/>
          <p:cNvSpPr txBox="1">
            <a:spLocks noChangeArrowheads="1"/>
          </p:cNvSpPr>
          <p:nvPr/>
        </p:nvSpPr>
        <p:spPr bwMode="auto">
          <a:xfrm>
            <a:off x="1930722" y="3498559"/>
            <a:ext cx="1066798" cy="207749"/>
          </a:xfrm>
          <a:prstGeom prst="rect">
            <a:avLst/>
          </a:prstGeom>
          <a:noFill/>
          <a:ln w="9525">
            <a:noFill/>
            <a:miter lim="800000"/>
          </a:ln>
        </p:spPr>
        <p:txBody>
          <a:bodyPr wrap="square" lIns="45720" tIns="22860" rIns="45720" bIns="22860">
            <a:spAutoFit/>
          </a:bodyPr>
          <a:lstStyle/>
          <a:p>
            <a:pPr marL="0" marR="0" lvl="0" indent="0" algn="ctr" defTabSz="108775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lumMod val="85000"/>
                    <a:lumOff val="15000"/>
                  </a:prstClr>
                </a:solidFill>
                <a:effectLst/>
                <a:uLnTx/>
                <a:uFillTx/>
                <a:cs typeface="+mn-ea"/>
                <a:sym typeface="+mn-lt"/>
              </a:rPr>
              <a:t>Data</a:t>
            </a:r>
            <a:endParaRPr kumimoji="0" lang="en-US" sz="800" b="1"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51" name="矩形 50"/>
          <p:cNvSpPr/>
          <p:nvPr/>
        </p:nvSpPr>
        <p:spPr>
          <a:xfrm>
            <a:off x="659281" y="4509216"/>
            <a:ext cx="2541119"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1">
                <a:ln>
                  <a:noFill/>
                </a:ln>
                <a:solidFill>
                  <a:prstClr val="white"/>
                </a:solidFill>
                <a:effectLst/>
                <a:uLnTx/>
                <a:uFillTx/>
                <a:cs typeface="+mn-ea"/>
                <a:sym typeface="+mn-lt"/>
              </a:rPr>
              <a:t>Click here to add text content, such as keywords, some brief introductions, etc.</a:t>
            </a: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52" name="Rectangle 23">
            <a:extLst>
              <a:ext uri="{FF2B5EF4-FFF2-40B4-BE49-F238E27FC236}">
                <a16:creationId xmlns:a16="http://schemas.microsoft.com/office/drawing/2014/main" id="{063E5944-55DD-4517-AA9B-9C702208BC13}"/>
              </a:ext>
            </a:extLst>
          </p:cNvPr>
          <p:cNvSpPr/>
          <p:nvPr/>
        </p:nvSpPr>
        <p:spPr>
          <a:xfrm>
            <a:off x="1534048" y="5726079"/>
            <a:ext cx="9123904" cy="936860"/>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r>
              <a:rPr kumimoji="0" lang="en-US" altLang="zh-CN" sz="1200" b="0" i="0" u="none" strike="noStrike" kern="0" cap="none" spc="0" normalizeH="0" baseline="0" noProof="0" dirty="0">
                <a:ln>
                  <a:noFill/>
                </a:ln>
                <a:solidFill>
                  <a:prstClr val="black">
                    <a:lumMod val="85000"/>
                    <a:lumOff val="15000"/>
                  </a:prstClr>
                </a:solidFill>
                <a:effectLst/>
                <a:uLnTx/>
                <a:uFillTx/>
                <a:cs typeface="+mn-ea"/>
                <a:sym typeface="+mn-lt"/>
              </a:rPr>
              <a:t>Click here to add text content, such as keywords, some brief introductions, etc.</a:t>
            </a:r>
            <a:endParaRPr kumimoji="0" lang="en-US" sz="1200" b="0" i="0" u="none" strike="noStrike" kern="1200" cap="none" spc="0" normalizeH="0" baseline="0" noProof="1">
              <a:ln>
                <a:noFill/>
              </a:ln>
              <a:solidFill>
                <a:prstClr val="black">
                  <a:lumMod val="85000"/>
                  <a:lumOff val="15000"/>
                </a:prstClr>
              </a:solidFill>
              <a:effectLst/>
              <a:uLnTx/>
              <a:uFillTx/>
              <a:cs typeface="+mn-ea"/>
              <a:sym typeface="+mn-lt"/>
            </a:endParaRPr>
          </a:p>
        </p:txBody>
      </p:sp>
      <p:sp>
        <p:nvSpPr>
          <p:cNvPr id="53" name="文本框 52">
            <a:extLst>
              <a:ext uri="{FF2B5EF4-FFF2-40B4-BE49-F238E27FC236}">
                <a16:creationId xmlns:a16="http://schemas.microsoft.com/office/drawing/2014/main" id="{0385AC16-B078-497B-9803-78E4B374CDC6}"/>
              </a:ext>
            </a:extLst>
          </p:cNvPr>
          <p:cNvSpPr txBox="1"/>
          <p:nvPr/>
        </p:nvSpPr>
        <p:spPr>
          <a:xfrm>
            <a:off x="618364" y="4154230"/>
            <a:ext cx="174218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cs typeface="+mn-ea"/>
                <a:sym typeface="+mn-lt"/>
              </a:rPr>
              <a:t>Add title text</a:t>
            </a:r>
            <a:endParaRPr kumimoji="0" lang="zh-CN" altLang="en-US" sz="1600" b="1"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50" fill="hold"/>
                                        <p:tgtEl>
                                          <p:spTgt spid="46"/>
                                        </p:tgtEl>
                                        <p:attrNameLst>
                                          <p:attrName>ppt_x</p:attrName>
                                        </p:attrNameLst>
                                      </p:cBhvr>
                                      <p:tavLst>
                                        <p:tav tm="0">
                                          <p:val>
                                            <p:strVal val="#ppt_x"/>
                                          </p:val>
                                        </p:tav>
                                        <p:tav tm="100000">
                                          <p:val>
                                            <p:strVal val="#ppt_x"/>
                                          </p:val>
                                        </p:tav>
                                      </p:tavLst>
                                    </p:anim>
                                    <p:anim calcmode="lin" valueType="num">
                                      <p:cBhvr additive="base">
                                        <p:cTn id="18" dur="25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250" fill="hold"/>
                                        <p:tgtEl>
                                          <p:spTgt spid="40"/>
                                        </p:tgtEl>
                                        <p:attrNameLst>
                                          <p:attrName>ppt_x</p:attrName>
                                        </p:attrNameLst>
                                      </p:cBhvr>
                                      <p:tavLst>
                                        <p:tav tm="0">
                                          <p:val>
                                            <p:strVal val="#ppt_x"/>
                                          </p:val>
                                        </p:tav>
                                        <p:tav tm="100000">
                                          <p:val>
                                            <p:strVal val="#ppt_x"/>
                                          </p:val>
                                        </p:tav>
                                      </p:tavLst>
                                    </p:anim>
                                    <p:anim calcmode="lin" valueType="num">
                                      <p:cBhvr additive="base">
                                        <p:cTn id="28" dur="250" fill="hold"/>
                                        <p:tgtEl>
                                          <p:spTgt spid="4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250" fill="hold"/>
                                        <p:tgtEl>
                                          <p:spTgt spid="47"/>
                                        </p:tgtEl>
                                        <p:attrNameLst>
                                          <p:attrName>ppt_x</p:attrName>
                                        </p:attrNameLst>
                                      </p:cBhvr>
                                      <p:tavLst>
                                        <p:tav tm="0">
                                          <p:val>
                                            <p:strVal val="#ppt_x"/>
                                          </p:val>
                                        </p:tav>
                                        <p:tav tm="100000">
                                          <p:val>
                                            <p:strVal val="#ppt_x"/>
                                          </p:val>
                                        </p:tav>
                                      </p:tavLst>
                                    </p:anim>
                                    <p:anim calcmode="lin" valueType="num">
                                      <p:cBhvr additive="base">
                                        <p:cTn id="33" dur="25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50" fill="hold"/>
                                        <p:tgtEl>
                                          <p:spTgt spid="26"/>
                                        </p:tgtEl>
                                        <p:attrNameLst>
                                          <p:attrName>ppt_x</p:attrName>
                                        </p:attrNameLst>
                                      </p:cBhvr>
                                      <p:tavLst>
                                        <p:tav tm="0">
                                          <p:val>
                                            <p:strVal val="#ppt_x"/>
                                          </p:val>
                                        </p:tav>
                                        <p:tav tm="100000">
                                          <p:val>
                                            <p:strVal val="#ppt_x"/>
                                          </p:val>
                                        </p:tav>
                                      </p:tavLst>
                                    </p:anim>
                                    <p:anim calcmode="lin" valueType="num">
                                      <p:cBhvr additive="base">
                                        <p:cTn id="38" dur="25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250" fill="hold"/>
                                        <p:tgtEl>
                                          <p:spTgt spid="32"/>
                                        </p:tgtEl>
                                        <p:attrNameLst>
                                          <p:attrName>ppt_x</p:attrName>
                                        </p:attrNameLst>
                                      </p:cBhvr>
                                      <p:tavLst>
                                        <p:tav tm="0">
                                          <p:val>
                                            <p:strVal val="#ppt_x"/>
                                          </p:val>
                                        </p:tav>
                                        <p:tav tm="100000">
                                          <p:val>
                                            <p:strVal val="#ppt_x"/>
                                          </p:val>
                                        </p:tav>
                                      </p:tavLst>
                                    </p:anim>
                                    <p:anim calcmode="lin" valueType="num">
                                      <p:cBhvr additive="base">
                                        <p:cTn id="43" dur="25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250" fill="hold"/>
                                        <p:tgtEl>
                                          <p:spTgt spid="27"/>
                                        </p:tgtEl>
                                        <p:attrNameLst>
                                          <p:attrName>ppt_x</p:attrName>
                                        </p:attrNameLst>
                                      </p:cBhvr>
                                      <p:tavLst>
                                        <p:tav tm="0">
                                          <p:val>
                                            <p:strVal val="#ppt_x"/>
                                          </p:val>
                                        </p:tav>
                                        <p:tav tm="100000">
                                          <p:val>
                                            <p:strVal val="#ppt_x"/>
                                          </p:val>
                                        </p:tav>
                                      </p:tavLst>
                                    </p:anim>
                                    <p:anim calcmode="lin" valueType="num">
                                      <p:cBhvr additive="base">
                                        <p:cTn id="53" dur="25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250" fill="hold"/>
                                        <p:tgtEl>
                                          <p:spTgt spid="49"/>
                                        </p:tgtEl>
                                        <p:attrNameLst>
                                          <p:attrName>ppt_x</p:attrName>
                                        </p:attrNameLst>
                                      </p:cBhvr>
                                      <p:tavLst>
                                        <p:tav tm="0">
                                          <p:val>
                                            <p:strVal val="#ppt_x"/>
                                          </p:val>
                                        </p:tav>
                                        <p:tav tm="100000">
                                          <p:val>
                                            <p:strVal val="#ppt_x"/>
                                          </p:val>
                                        </p:tav>
                                      </p:tavLst>
                                    </p:anim>
                                    <p:anim calcmode="lin" valueType="num">
                                      <p:cBhvr additive="base">
                                        <p:cTn id="63" dur="25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5750"/>
                            </p:stCondLst>
                            <p:childTnLst>
                              <p:par>
                                <p:cTn id="65" presetID="42"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anim calcmode="lin" valueType="num">
                                      <p:cBhvr>
                                        <p:cTn id="68" dur="500" fill="hold"/>
                                        <p:tgtEl>
                                          <p:spTgt spid="52"/>
                                        </p:tgtEl>
                                        <p:attrNameLst>
                                          <p:attrName>ppt_x</p:attrName>
                                        </p:attrNameLst>
                                      </p:cBhvr>
                                      <p:tavLst>
                                        <p:tav tm="0">
                                          <p:val>
                                            <p:strVal val="#ppt_x"/>
                                          </p:val>
                                        </p:tav>
                                        <p:tav tm="100000">
                                          <p:val>
                                            <p:strVal val="#ppt_x"/>
                                          </p:val>
                                        </p:tav>
                                      </p:tavLst>
                                    </p:anim>
                                    <p:anim calcmode="lin" valueType="num">
                                      <p:cBhvr>
                                        <p:cTn id="69" dur="500" fill="hold"/>
                                        <p:tgtEl>
                                          <p:spTgt spid="52"/>
                                        </p:tgtEl>
                                        <p:attrNameLst>
                                          <p:attrName>ppt_y</p:attrName>
                                        </p:attrNameLst>
                                      </p:cBhvr>
                                      <p:tavLst>
                                        <p:tav tm="0">
                                          <p:val>
                                            <p:strVal val="#ppt_y+.1"/>
                                          </p:val>
                                        </p:tav>
                                        <p:tav tm="100000">
                                          <p:val>
                                            <p:strVal val="#ppt_y"/>
                                          </p:val>
                                        </p:tav>
                                      </p:tavLst>
                                    </p:anim>
                                  </p:childTnLst>
                                </p:cTn>
                              </p:par>
                            </p:childTnLst>
                          </p:cTn>
                        </p:par>
                        <p:par>
                          <p:cTn id="70" fill="hold">
                            <p:stCondLst>
                              <p:cond delay="6250"/>
                            </p:stCondLst>
                            <p:childTnLst>
                              <p:par>
                                <p:cTn id="71" presetID="47" presetClass="entr" presetSubtype="0" fill="hold" grpId="0" nodeType="afterEffect">
                                  <p:stCondLst>
                                    <p:cond delay="0"/>
                                  </p:stCondLst>
                                  <p:iterate type="lt">
                                    <p:tmPct val="10000"/>
                                  </p:iterate>
                                  <p:childTnLst>
                                    <p:set>
                                      <p:cBhvr>
                                        <p:cTn id="72" dur="1" fill="hold">
                                          <p:stCondLst>
                                            <p:cond delay="0"/>
                                          </p:stCondLst>
                                        </p:cTn>
                                        <p:tgtEl>
                                          <p:spTgt spid="53">
                                            <p:txEl>
                                              <p:pRg st="0" end="0"/>
                                            </p:txEl>
                                          </p:spTgt>
                                        </p:tgtEl>
                                        <p:attrNameLst>
                                          <p:attrName>style.visibility</p:attrName>
                                        </p:attrNameLst>
                                      </p:cBhvr>
                                      <p:to>
                                        <p:strVal val="visible"/>
                                      </p:to>
                                    </p:set>
                                    <p:animEffect transition="in" filter="fade">
                                      <p:cBhvr>
                                        <p:cTn id="73" dur="250"/>
                                        <p:tgtEl>
                                          <p:spTgt spid="53">
                                            <p:txEl>
                                              <p:pRg st="0" end="0"/>
                                            </p:txEl>
                                          </p:spTgt>
                                        </p:tgtEl>
                                      </p:cBhvr>
                                    </p:animEffect>
                                    <p:anim calcmode="lin" valueType="num">
                                      <p:cBhvr>
                                        <p:cTn id="74" dur="25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5" dur="25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6" grpId="0"/>
      <p:bldP spid="47" grpId="0"/>
      <p:bldP spid="48" grpId="0"/>
      <p:bldP spid="49" grpId="0"/>
      <p:bldP spid="52" grpId="0"/>
      <p:bldP spid="5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p:nvPr/>
        </p:nvSpPr>
        <p:spPr>
          <a:xfrm>
            <a:off x="7018638" y="4341341"/>
            <a:ext cx="5173362" cy="2516659"/>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8205" y="-1"/>
            <a:ext cx="3581213" cy="4341341"/>
          </a:xfrm>
          <a:prstGeom prst="rect">
            <a:avLst/>
          </a:prstGeom>
        </p:spPr>
      </p:pic>
      <p:sp>
        <p:nvSpPr>
          <p:cNvPr id="7" name="Oval 83"/>
          <p:cNvSpPr/>
          <p:nvPr/>
        </p:nvSpPr>
        <p:spPr>
          <a:xfrm>
            <a:off x="8105854" y="4912434"/>
            <a:ext cx="622786" cy="621598"/>
          </a:xfrm>
          <a:prstGeom prst="ellipse">
            <a:avLst/>
          </a:prstGeom>
          <a:solidFill>
            <a:schemeClr val="bg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8" name="Oval 86"/>
          <p:cNvSpPr/>
          <p:nvPr/>
        </p:nvSpPr>
        <p:spPr>
          <a:xfrm flipH="1">
            <a:off x="10368932" y="4915011"/>
            <a:ext cx="622786" cy="622786"/>
          </a:xfrm>
          <a:prstGeom prst="ellipse">
            <a:avLst/>
          </a:prstGeom>
          <a:solidFill>
            <a:schemeClr val="bg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FFFFFF"/>
              </a:solidFill>
              <a:effectLst/>
              <a:uLnTx/>
              <a:uFillTx/>
              <a:cs typeface="+mn-ea"/>
              <a:sym typeface="+mn-lt"/>
            </a:endParaRPr>
          </a:p>
        </p:txBody>
      </p:sp>
      <p:sp>
        <p:nvSpPr>
          <p:cNvPr id="9" name="Freeform 5"/>
          <p:cNvSpPr>
            <a:spLocks noEditPoints="1"/>
          </p:cNvSpPr>
          <p:nvPr/>
        </p:nvSpPr>
        <p:spPr bwMode="auto">
          <a:xfrm>
            <a:off x="10503179" y="5040161"/>
            <a:ext cx="372485" cy="372485"/>
          </a:xfrm>
          <a:custGeom>
            <a:avLst/>
            <a:gdLst>
              <a:gd name="T0" fmla="*/ 2147483647 w 1116"/>
              <a:gd name="T1" fmla="*/ 2147483647 h 1117"/>
              <a:gd name="T2" fmla="*/ 2147483647 w 1116"/>
              <a:gd name="T3" fmla="*/ 2147483647 h 1117"/>
              <a:gd name="T4" fmla="*/ 2147483647 w 1116"/>
              <a:gd name="T5" fmla="*/ 2147483647 h 1117"/>
              <a:gd name="T6" fmla="*/ 2147483647 w 1116"/>
              <a:gd name="T7" fmla="*/ 2147483647 h 1117"/>
              <a:gd name="T8" fmla="*/ 2147483647 w 1116"/>
              <a:gd name="T9" fmla="*/ 2147483647 h 1117"/>
              <a:gd name="T10" fmla="*/ 2147483647 w 1116"/>
              <a:gd name="T11" fmla="*/ 2147483647 h 1117"/>
              <a:gd name="T12" fmla="*/ 2147483647 w 1116"/>
              <a:gd name="T13" fmla="*/ 2147483647 h 1117"/>
              <a:gd name="T14" fmla="*/ 2147483647 w 1116"/>
              <a:gd name="T15" fmla="*/ 2147483647 h 1117"/>
              <a:gd name="T16" fmla="*/ 2147483647 w 1116"/>
              <a:gd name="T17" fmla="*/ 2147483647 h 1117"/>
              <a:gd name="T18" fmla="*/ 2147483647 w 1116"/>
              <a:gd name="T19" fmla="*/ 2147483647 h 1117"/>
              <a:gd name="T20" fmla="*/ 2147483647 w 1116"/>
              <a:gd name="T21" fmla="*/ 2147483647 h 1117"/>
              <a:gd name="T22" fmla="*/ 2147483647 w 1116"/>
              <a:gd name="T23" fmla="*/ 2147483647 h 1117"/>
              <a:gd name="T24" fmla="*/ 2147483647 w 1116"/>
              <a:gd name="T25" fmla="*/ 2147483647 h 1117"/>
              <a:gd name="T26" fmla="*/ 2147483647 w 1116"/>
              <a:gd name="T27" fmla="*/ 2147483647 h 1117"/>
              <a:gd name="T28" fmla="*/ 2147483647 w 1116"/>
              <a:gd name="T29" fmla="*/ 2147483647 h 1117"/>
              <a:gd name="T30" fmla="*/ 2147483647 w 1116"/>
              <a:gd name="T31" fmla="*/ 2147483647 h 1117"/>
              <a:gd name="T32" fmla="*/ 2147483647 w 1116"/>
              <a:gd name="T33" fmla="*/ 2147483647 h 1117"/>
              <a:gd name="T34" fmla="*/ 2147483647 w 1116"/>
              <a:gd name="T35" fmla="*/ 2147483647 h 1117"/>
              <a:gd name="T36" fmla="*/ 2147483647 w 1116"/>
              <a:gd name="T37" fmla="*/ 2147483647 h 1117"/>
              <a:gd name="T38" fmla="*/ 2147483647 w 1116"/>
              <a:gd name="T39" fmla="*/ 2147483647 h 1117"/>
              <a:gd name="T40" fmla="*/ 2147483647 w 1116"/>
              <a:gd name="T41" fmla="*/ 2147483647 h 1117"/>
              <a:gd name="T42" fmla="*/ 2147483647 w 1116"/>
              <a:gd name="T43" fmla="*/ 2147483647 h 1117"/>
              <a:gd name="T44" fmla="*/ 2147483647 w 1116"/>
              <a:gd name="T45" fmla="*/ 2147483647 h 1117"/>
              <a:gd name="T46" fmla="*/ 2147483647 w 1116"/>
              <a:gd name="T47" fmla="*/ 2147483647 h 1117"/>
              <a:gd name="T48" fmla="*/ 2147483647 w 1116"/>
              <a:gd name="T49" fmla="*/ 2147483647 h 1117"/>
              <a:gd name="T50" fmla="*/ 2147483647 w 1116"/>
              <a:gd name="T51" fmla="*/ 2147483647 h 1117"/>
              <a:gd name="T52" fmla="*/ 2147483647 w 1116"/>
              <a:gd name="T53" fmla="*/ 2147483647 h 1117"/>
              <a:gd name="T54" fmla="*/ 2147483647 w 1116"/>
              <a:gd name="T55" fmla="*/ 2147483647 h 1117"/>
              <a:gd name="T56" fmla="*/ 2147483647 w 1116"/>
              <a:gd name="T57" fmla="*/ 2147483647 h 1117"/>
              <a:gd name="T58" fmla="*/ 2147483647 w 1116"/>
              <a:gd name="T59" fmla="*/ 2147483647 h 1117"/>
              <a:gd name="T60" fmla="*/ 2147483647 w 1116"/>
              <a:gd name="T61" fmla="*/ 2147483647 h 1117"/>
              <a:gd name="T62" fmla="*/ 2147483647 w 1116"/>
              <a:gd name="T63" fmla="*/ 2147483647 h 1117"/>
              <a:gd name="T64" fmla="*/ 2147483647 w 1116"/>
              <a:gd name="T65" fmla="*/ 2147483647 h 1117"/>
              <a:gd name="T66" fmla="*/ 2147483647 w 1116"/>
              <a:gd name="T67" fmla="*/ 2147483647 h 1117"/>
              <a:gd name="T68" fmla="*/ 2147483647 w 1116"/>
              <a:gd name="T69" fmla="*/ 2147483647 h 1117"/>
              <a:gd name="T70" fmla="*/ 2147483647 w 1116"/>
              <a:gd name="T71" fmla="*/ 2147483647 h 1117"/>
              <a:gd name="T72" fmla="*/ 2147483647 w 1116"/>
              <a:gd name="T73" fmla="*/ 2147483647 h 1117"/>
              <a:gd name="T74" fmla="*/ 2147483647 w 1116"/>
              <a:gd name="T75" fmla="*/ 2147483647 h 1117"/>
              <a:gd name="T76" fmla="*/ 2147483647 w 1116"/>
              <a:gd name="T77" fmla="*/ 2147483647 h 1117"/>
              <a:gd name="T78" fmla="*/ 2147483647 w 1116"/>
              <a:gd name="T79" fmla="*/ 2147483647 h 1117"/>
              <a:gd name="T80" fmla="*/ 2147483647 w 1116"/>
              <a:gd name="T81" fmla="*/ 2147483647 h 1117"/>
              <a:gd name="T82" fmla="*/ 2147483647 w 1116"/>
              <a:gd name="T83" fmla="*/ 2147483647 h 1117"/>
              <a:gd name="T84" fmla="*/ 2147483647 w 1116"/>
              <a:gd name="T85" fmla="*/ 2147483647 h 1117"/>
              <a:gd name="T86" fmla="*/ 2147483647 w 1116"/>
              <a:gd name="T87" fmla="*/ 2147483647 h 1117"/>
              <a:gd name="T88" fmla="*/ 2147483647 w 1116"/>
              <a:gd name="T89" fmla="*/ 2147483647 h 1117"/>
              <a:gd name="T90" fmla="*/ 2147483647 w 1116"/>
              <a:gd name="T91" fmla="*/ 2147483647 h 1117"/>
              <a:gd name="T92" fmla="*/ 2147483647 w 1116"/>
              <a:gd name="T93" fmla="*/ 2147483647 h 1117"/>
              <a:gd name="T94" fmla="*/ 2147483647 w 1116"/>
              <a:gd name="T95" fmla="*/ 2147483647 h 1117"/>
              <a:gd name="T96" fmla="*/ 2147483647 w 1116"/>
              <a:gd name="T97" fmla="*/ 2147483647 h 1117"/>
              <a:gd name="T98" fmla="*/ 0 w 1116"/>
              <a:gd name="T99" fmla="*/ 2147483647 h 1117"/>
              <a:gd name="T100" fmla="*/ 2147483647 w 1116"/>
              <a:gd name="T101" fmla="*/ 2147483647 h 1117"/>
              <a:gd name="T102" fmla="*/ 2147483647 w 1116"/>
              <a:gd name="T103" fmla="*/ 2147483647 h 1117"/>
              <a:gd name="T104" fmla="*/ 2147483647 w 1116"/>
              <a:gd name="T105" fmla="*/ 2147483647 h 1117"/>
              <a:gd name="T106" fmla="*/ 2147483647 w 1116"/>
              <a:gd name="T107" fmla="*/ 2147483647 h 1117"/>
              <a:gd name="T108" fmla="*/ 2147483647 w 1116"/>
              <a:gd name="T109" fmla="*/ 2147483647 h 1117"/>
              <a:gd name="T110" fmla="*/ 2147483647 w 1116"/>
              <a:gd name="T111" fmla="*/ 2147483647 h 1117"/>
              <a:gd name="T112" fmla="*/ 2147483647 w 1116"/>
              <a:gd name="T113" fmla="*/ 2147483647 h 1117"/>
              <a:gd name="T114" fmla="*/ 2147483647 w 1116"/>
              <a:gd name="T115" fmla="*/ 2147483647 h 1117"/>
              <a:gd name="T116" fmla="*/ 2147483647 w 1116"/>
              <a:gd name="T117" fmla="*/ 2147483647 h 1117"/>
              <a:gd name="T118" fmla="*/ 2147483647 w 1116"/>
              <a:gd name="T119" fmla="*/ 2147483647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6"/>
              <a:gd name="T181" fmla="*/ 0 h 1117"/>
              <a:gd name="T182" fmla="*/ 1116 w 1116"/>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tx1">
              <a:lumMod val="85000"/>
              <a:lumOff val="1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 name="Freeform 60"/>
          <p:cNvSpPr>
            <a:spLocks noEditPoints="1"/>
          </p:cNvSpPr>
          <p:nvPr/>
        </p:nvSpPr>
        <p:spPr bwMode="auto">
          <a:xfrm>
            <a:off x="8243830" y="5038206"/>
            <a:ext cx="349789" cy="349789"/>
          </a:xfrm>
          <a:custGeom>
            <a:avLst/>
            <a:gdLst>
              <a:gd name="T0" fmla="*/ 2147483647 w 1152"/>
              <a:gd name="T1" fmla="*/ 2147483647 h 1153"/>
              <a:gd name="T2" fmla="*/ 2147483647 w 1152"/>
              <a:gd name="T3" fmla="*/ 2147483647 h 1153"/>
              <a:gd name="T4" fmla="*/ 2147483647 w 1152"/>
              <a:gd name="T5" fmla="*/ 2147483647 h 1153"/>
              <a:gd name="T6" fmla="*/ 2147483647 w 1152"/>
              <a:gd name="T7" fmla="*/ 2147483647 h 1153"/>
              <a:gd name="T8" fmla="*/ 2147483647 w 1152"/>
              <a:gd name="T9" fmla="*/ 2147483647 h 1153"/>
              <a:gd name="T10" fmla="*/ 2147483647 w 1152"/>
              <a:gd name="T11" fmla="*/ 2147483647 h 1153"/>
              <a:gd name="T12" fmla="*/ 2147483647 w 1152"/>
              <a:gd name="T13" fmla="*/ 2147483647 h 1153"/>
              <a:gd name="T14" fmla="*/ 2147483647 w 1152"/>
              <a:gd name="T15" fmla="*/ 2147483647 h 1153"/>
              <a:gd name="T16" fmla="*/ 2147483647 w 1152"/>
              <a:gd name="T17" fmla="*/ 2147483647 h 1153"/>
              <a:gd name="T18" fmla="*/ 2147483647 w 1152"/>
              <a:gd name="T19" fmla="*/ 2147483647 h 1153"/>
              <a:gd name="T20" fmla="*/ 2147483647 w 1152"/>
              <a:gd name="T21" fmla="*/ 2147483647 h 1153"/>
              <a:gd name="T22" fmla="*/ 2147483647 w 1152"/>
              <a:gd name="T23" fmla="*/ 2147483647 h 1153"/>
              <a:gd name="T24" fmla="*/ 2147483647 w 1152"/>
              <a:gd name="T25" fmla="*/ 2147483647 h 1153"/>
              <a:gd name="T26" fmla="*/ 2147483647 w 1152"/>
              <a:gd name="T27" fmla="*/ 2147483647 h 1153"/>
              <a:gd name="T28" fmla="*/ 2147483647 w 1152"/>
              <a:gd name="T29" fmla="*/ 2147483647 h 1153"/>
              <a:gd name="T30" fmla="*/ 2147483647 w 1152"/>
              <a:gd name="T31" fmla="*/ 2147483647 h 1153"/>
              <a:gd name="T32" fmla="*/ 0 w 1152"/>
              <a:gd name="T33" fmla="*/ 2147483647 h 1153"/>
              <a:gd name="T34" fmla="*/ 0 w 1152"/>
              <a:gd name="T35" fmla="*/ 2147483647 h 1153"/>
              <a:gd name="T36" fmla="*/ 2147483647 w 1152"/>
              <a:gd name="T37" fmla="*/ 2147483647 h 1153"/>
              <a:gd name="T38" fmla="*/ 2147483647 w 1152"/>
              <a:gd name="T39" fmla="*/ 2147483647 h 1153"/>
              <a:gd name="T40" fmla="*/ 2147483647 w 1152"/>
              <a:gd name="T41" fmla="*/ 2147483647 h 1153"/>
              <a:gd name="T42" fmla="*/ 2147483647 w 1152"/>
              <a:gd name="T43" fmla="*/ 2147483647 h 1153"/>
              <a:gd name="T44" fmla="*/ 2147483647 w 1152"/>
              <a:gd name="T45" fmla="*/ 2147483647 h 1153"/>
              <a:gd name="T46" fmla="*/ 2147483647 w 1152"/>
              <a:gd name="T47" fmla="*/ 2147483647 h 1153"/>
              <a:gd name="T48" fmla="*/ 2147483647 w 1152"/>
              <a:gd name="T49" fmla="*/ 2147483647 h 1153"/>
              <a:gd name="T50" fmla="*/ 2147483647 w 1152"/>
              <a:gd name="T51" fmla="*/ 2147483647 h 1153"/>
              <a:gd name="T52" fmla="*/ 2147483647 w 1152"/>
              <a:gd name="T53" fmla="*/ 2147483647 h 1153"/>
              <a:gd name="T54" fmla="*/ 2147483647 w 1152"/>
              <a:gd name="T55" fmla="*/ 2147483647 h 1153"/>
              <a:gd name="T56" fmla="*/ 2147483647 w 1152"/>
              <a:gd name="T57" fmla="*/ 2147483647 h 1153"/>
              <a:gd name="T58" fmla="*/ 2147483647 w 1152"/>
              <a:gd name="T59" fmla="*/ 2147483647 h 1153"/>
              <a:gd name="T60" fmla="*/ 2147483647 w 1152"/>
              <a:gd name="T61" fmla="*/ 2147483647 h 1153"/>
              <a:gd name="T62" fmla="*/ 2147483647 w 1152"/>
              <a:gd name="T63" fmla="*/ 2147483647 h 1153"/>
              <a:gd name="T64" fmla="*/ 2147483647 w 1152"/>
              <a:gd name="T65" fmla="*/ 2147483647 h 1153"/>
              <a:gd name="T66" fmla="*/ 2147483647 w 1152"/>
              <a:gd name="T67" fmla="*/ 2147483647 h 1153"/>
              <a:gd name="T68" fmla="*/ 2147483647 w 1152"/>
              <a:gd name="T69" fmla="*/ 2147483647 h 1153"/>
              <a:gd name="T70" fmla="*/ 2147483647 w 1152"/>
              <a:gd name="T71" fmla="*/ 2147483647 h 1153"/>
              <a:gd name="T72" fmla="*/ 2147483647 w 1152"/>
              <a:gd name="T73" fmla="*/ 2147483647 h 1153"/>
              <a:gd name="T74" fmla="*/ 2147483647 w 1152"/>
              <a:gd name="T75" fmla="*/ 2147483647 h 1153"/>
              <a:gd name="T76" fmla="*/ 2147483647 w 1152"/>
              <a:gd name="T77" fmla="*/ 2147483647 h 1153"/>
              <a:gd name="T78" fmla="*/ 2147483647 w 1152"/>
              <a:gd name="T79" fmla="*/ 2147483647 h 1153"/>
              <a:gd name="T80" fmla="*/ 2147483647 w 1152"/>
              <a:gd name="T81" fmla="*/ 2147483647 h 1153"/>
              <a:gd name="T82" fmla="*/ 2147483647 w 1152"/>
              <a:gd name="T83" fmla="*/ 2147483647 h 1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2"/>
              <a:gd name="T127" fmla="*/ 0 h 1153"/>
              <a:gd name="T128" fmla="*/ 1152 w 1152"/>
              <a:gd name="T129" fmla="*/ 1153 h 1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tx1">
              <a:lumMod val="85000"/>
              <a:lumOff val="1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矩形 10"/>
          <p:cNvSpPr/>
          <p:nvPr/>
        </p:nvSpPr>
        <p:spPr>
          <a:xfrm>
            <a:off x="7307844" y="5616721"/>
            <a:ext cx="2218806" cy="96924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zh-CN" sz="1000" b="0" i="0" u="none" strike="noStrike" kern="1200" cap="none" spc="0" normalizeH="0" baseline="0" noProof="1">
                <a:ln>
                  <a:noFill/>
                </a:ln>
                <a:solidFill>
                  <a:prstClr val="white"/>
                </a:solidFill>
                <a:effectLst/>
                <a:uLnTx/>
                <a:uFillTx/>
                <a:cs typeface="+mn-ea"/>
                <a:sym typeface="+mn-lt"/>
              </a:rPr>
              <a:t>Click here to add text content, such as keywords, some brief introductions, etc.</a:t>
            </a:r>
            <a:endParaRPr kumimoji="0" lang="zh-CN" altLang="en-US" sz="1000" b="0" i="0" u="none" strike="noStrike" kern="1200" cap="none" spc="0" normalizeH="0" baseline="0" noProof="0" dirty="0">
              <a:ln>
                <a:noFill/>
              </a:ln>
              <a:solidFill>
                <a:prstClr val="white"/>
              </a:solidFill>
              <a:effectLst/>
              <a:uLnTx/>
              <a:uFillTx/>
              <a:cs typeface="+mn-ea"/>
              <a:sym typeface="+mn-lt"/>
            </a:endParaRPr>
          </a:p>
        </p:txBody>
      </p:sp>
      <p:sp>
        <p:nvSpPr>
          <p:cNvPr id="12" name="矩形 11"/>
          <p:cNvSpPr/>
          <p:nvPr/>
        </p:nvSpPr>
        <p:spPr>
          <a:xfrm>
            <a:off x="9621232" y="5618676"/>
            <a:ext cx="2118186" cy="96924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zh-CN" sz="1000" b="0" i="0" u="none" strike="noStrike" kern="1200" cap="none" spc="0" normalizeH="0" baseline="0" noProof="1">
                <a:ln>
                  <a:noFill/>
                </a:ln>
                <a:solidFill>
                  <a:prstClr val="white"/>
                </a:solidFill>
                <a:effectLst/>
                <a:uLnTx/>
                <a:uFillTx/>
                <a:cs typeface="+mn-ea"/>
                <a:sym typeface="+mn-lt"/>
              </a:rPr>
              <a:t>Lorem ipsum dolor sit amet, consectetuer adipiscing elit, sed diam nonummy nibh</a:t>
            </a:r>
            <a:endParaRPr kumimoji="0" lang="zh-CN" altLang="en-US" sz="1000" b="0" i="0" u="none" strike="noStrike" kern="1200" cap="none" spc="0" normalizeH="0" baseline="0" noProof="0" dirty="0">
              <a:ln>
                <a:noFill/>
              </a:ln>
              <a:solidFill>
                <a:prstClr val="white"/>
              </a:solidFill>
              <a:effectLst/>
              <a:uLnTx/>
              <a:uFillTx/>
              <a:cs typeface="+mn-ea"/>
              <a:sym typeface="+mn-lt"/>
            </a:endParaRPr>
          </a:p>
        </p:txBody>
      </p:sp>
      <p:sp>
        <p:nvSpPr>
          <p:cNvPr id="15" name="Rectangle 15"/>
          <p:cNvSpPr/>
          <p:nvPr/>
        </p:nvSpPr>
        <p:spPr>
          <a:xfrm>
            <a:off x="374175" y="4832729"/>
            <a:ext cx="5947111" cy="14446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chemeClr val="tx1">
                    <a:lumMod val="75000"/>
                    <a:lumOff val="25000"/>
                  </a:schemeClr>
                </a:solidFill>
                <a:effectLst/>
                <a:uLnTx/>
                <a:uFillTx/>
                <a:cs typeface="+mn-ea"/>
                <a:sym typeface="+mn-lt"/>
              </a:rPr>
              <a:t>Click here to add text content, such as keywords, some brief introductions, etc.</a:t>
            </a:r>
            <a:endParaRPr kumimoji="0" lang="ms-MY" sz="120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lumMod val="75000"/>
                    <a:lumOff val="25000"/>
                  </a:schemeClr>
                </a:solidFill>
                <a:effectLst/>
                <a:uLnTx/>
                <a:uFillTx/>
                <a:cs typeface="+mn-ea"/>
                <a:sym typeface="+mn-lt"/>
              </a:rPr>
              <a:t>Click here to add text content, such as keywords, some brief introductions, etc.</a:t>
            </a:r>
            <a:endParaRPr kumimoji="0" lang="ms-MY" sz="120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chemeClr val="tx1">
                    <a:lumMod val="75000"/>
                    <a:lumOff val="25000"/>
                  </a:schemeClr>
                </a:solidFill>
                <a:effectLst/>
                <a:uLnTx/>
                <a:uFillTx/>
                <a:cs typeface="+mn-ea"/>
                <a:sym typeface="+mn-lt"/>
              </a:rPr>
              <a:t>Click here to add text content, such as keywords, some brief introductions, etc.</a:t>
            </a:r>
            <a:r>
              <a:rPr kumimoji="0" lang="ms-MY" altLang="zh-CN" sz="1200" i="0" u="none" strike="noStrike" kern="1200" cap="none" spc="0" normalizeH="0" baseline="0" noProof="0" dirty="0">
                <a:ln>
                  <a:noFill/>
                </a:ln>
                <a:solidFill>
                  <a:schemeClr val="tx1">
                    <a:lumMod val="75000"/>
                    <a:lumOff val="25000"/>
                  </a:schemeClr>
                </a:solidFill>
                <a:effectLst/>
                <a:uLnTx/>
                <a:uFillTx/>
                <a:cs typeface="+mn-ea"/>
                <a:sym typeface="+mn-lt"/>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chemeClr val="tx1">
                    <a:lumMod val="75000"/>
                    <a:lumOff val="25000"/>
                  </a:schemeClr>
                </a:solidFill>
                <a:effectLst/>
                <a:uLnTx/>
                <a:uFillTx/>
                <a:cs typeface="+mn-ea"/>
                <a:sym typeface="+mn-lt"/>
              </a:rPr>
              <a:t>Click here to add text content, such as keywords, some brief introductions, </a:t>
            </a:r>
            <a:r>
              <a:rPr kumimoji="0" lang="en-US" altLang="zh-CN" sz="1200" i="0" u="none" strike="noStrike" kern="1200" cap="none" spc="0" normalizeH="0" baseline="0" noProof="0" dirty="0" err="1">
                <a:ln>
                  <a:noFill/>
                </a:ln>
                <a:solidFill>
                  <a:schemeClr val="tx1">
                    <a:lumMod val="75000"/>
                    <a:lumOff val="25000"/>
                  </a:schemeClr>
                </a:solidFill>
                <a:effectLst/>
                <a:uLnTx/>
                <a:uFillTx/>
                <a:cs typeface="+mn-ea"/>
                <a:sym typeface="+mn-lt"/>
              </a:rPr>
              <a:t>etc</a:t>
            </a:r>
            <a:endParaRPr kumimoji="0" lang="ms-MY" altLang="zh-CN" sz="1200" i="0" u="none" strike="noStrike" kern="1200" cap="none" spc="0" normalizeH="0" baseline="0" noProof="0" dirty="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ms-MY" sz="1200" i="0" u="none" strike="noStrike" kern="1200" cap="none" spc="0" normalizeH="0" baseline="0" noProof="0" dirty="0">
              <a:ln>
                <a:noFill/>
              </a:ln>
              <a:solidFill>
                <a:schemeClr val="tx1">
                  <a:lumMod val="75000"/>
                  <a:lumOff val="25000"/>
                </a:schemeClr>
              </a:solidFill>
              <a:effectLst/>
              <a:uLnTx/>
              <a:uFillTx/>
              <a:cs typeface="+mn-ea"/>
              <a:sym typeface="+mn-lt"/>
            </a:endParaRPr>
          </a:p>
        </p:txBody>
      </p:sp>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174" y="0"/>
            <a:ext cx="6508327" cy="4341342"/>
          </a:xfrm>
          <a:prstGeom prst="rect">
            <a:avLst/>
          </a:prstGeom>
        </p:spPr>
      </p:pic>
      <p:sp>
        <p:nvSpPr>
          <p:cNvPr id="2" name="矩形 1">
            <a:extLst>
              <a:ext uri="{FF2B5EF4-FFF2-40B4-BE49-F238E27FC236}">
                <a16:creationId xmlns:a16="http://schemas.microsoft.com/office/drawing/2014/main" id="{B3029563-697C-4579-BFAB-CDFBC42F74D9}"/>
              </a:ext>
            </a:extLst>
          </p:cNvPr>
          <p:cNvSpPr/>
          <p:nvPr/>
        </p:nvSpPr>
        <p:spPr>
          <a:xfrm>
            <a:off x="0" y="-1"/>
            <a:ext cx="1182757" cy="1212575"/>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C690BB50-9046-43F4-92A4-1A238F0F6AD2}"/>
              </a:ext>
            </a:extLst>
          </p:cNvPr>
          <p:cNvSpPr txBox="1"/>
          <p:nvPr/>
        </p:nvSpPr>
        <p:spPr>
          <a:xfrm>
            <a:off x="183730" y="4463397"/>
            <a:ext cx="174562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9" name="加号 18">
            <a:extLst>
              <a:ext uri="{FF2B5EF4-FFF2-40B4-BE49-F238E27FC236}">
                <a16:creationId xmlns:a16="http://schemas.microsoft.com/office/drawing/2014/main" id="{7E481394-F2AB-4233-A76A-192619C265BB}"/>
              </a:ext>
            </a:extLst>
          </p:cNvPr>
          <p:cNvSpPr/>
          <p:nvPr/>
        </p:nvSpPr>
        <p:spPr>
          <a:xfrm>
            <a:off x="302489" y="345908"/>
            <a:ext cx="577778" cy="577778"/>
          </a:xfrm>
          <a:prstGeom prst="mathPlus">
            <a:avLst>
              <a:gd name="adj1" fmla="val 1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7" presetClass="entr" presetSubtype="0" fill="hold" grpId="0" nodeType="afterEffect">
                                  <p:stCondLst>
                                    <p:cond delay="0"/>
                                  </p:stCondLst>
                                  <p:iterate type="lt">
                                    <p:tmPct val="10000"/>
                                  </p:iterate>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250"/>
                                        <p:tgtEl>
                                          <p:spTgt spid="17">
                                            <p:txEl>
                                              <p:pRg st="0" end="0"/>
                                            </p:txEl>
                                          </p:spTgt>
                                        </p:tgtEl>
                                      </p:cBhvr>
                                    </p:animEffect>
                                    <p:anim calcmode="lin" valueType="num">
                                      <p:cBhvr>
                                        <p:cTn id="16" dur="2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7" dur="2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DD2B54AA-993F-4CA1-9A86-3C08F5FA06F2}"/>
              </a:ext>
            </a:extLst>
          </p:cNvPr>
          <p:cNvSpPr/>
          <p:nvPr/>
        </p:nvSpPr>
        <p:spPr>
          <a:xfrm>
            <a:off x="8648646" y="1148806"/>
            <a:ext cx="1659452" cy="151791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文本框 20">
            <a:extLst>
              <a:ext uri="{FF2B5EF4-FFF2-40B4-BE49-F238E27FC236}">
                <a16:creationId xmlns:a16="http://schemas.microsoft.com/office/drawing/2014/main" id="{DC96EA62-51CA-41F3-BD4F-F73B762CE8B1}"/>
              </a:ext>
            </a:extLst>
          </p:cNvPr>
          <p:cNvSpPr txBox="1"/>
          <p:nvPr/>
        </p:nvSpPr>
        <p:spPr>
          <a:xfrm>
            <a:off x="2648592" y="1429966"/>
            <a:ext cx="849302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800" b="1" dirty="0">
                <a:solidFill>
                  <a:prstClr val="black">
                    <a:lumMod val="85000"/>
                    <a:lumOff val="15000"/>
                  </a:prstClr>
                </a:solidFill>
                <a:cs typeface="+mn-ea"/>
                <a:sym typeface="+mn-lt"/>
              </a:rPr>
              <a:t>THANK</a:t>
            </a:r>
            <a:r>
              <a:rPr kumimoji="0" lang="en-US" altLang="zh-CN" sz="8800" b="1" i="0" u="none" strike="noStrike" kern="1200" cap="none" spc="0" normalizeH="0" baseline="0" noProof="0" dirty="0">
                <a:ln>
                  <a:noFill/>
                </a:ln>
                <a:solidFill>
                  <a:prstClr val="black">
                    <a:lumMod val="85000"/>
                    <a:lumOff val="15000"/>
                  </a:prstClr>
                </a:solidFill>
                <a:effectLst/>
                <a:uLnTx/>
                <a:uFillTx/>
                <a:cs typeface="+mn-ea"/>
                <a:sym typeface="+mn-lt"/>
              </a:rPr>
              <a:t> </a:t>
            </a:r>
            <a:r>
              <a:rPr kumimoji="0" lang="en-US" altLang="zh-CN" sz="8800" b="1" i="0" u="none" strike="noStrike" kern="1200" cap="none" spc="0" normalizeH="0" noProof="0" dirty="0">
                <a:ln>
                  <a:noFill/>
                </a:ln>
                <a:solidFill>
                  <a:prstClr val="black">
                    <a:lumMod val="85000"/>
                    <a:lumOff val="15000"/>
                  </a:prstClr>
                </a:solidFill>
                <a:effectLst/>
                <a:uLnTx/>
                <a:uFillTx/>
                <a:cs typeface="+mn-ea"/>
                <a:sym typeface="+mn-lt"/>
              </a:rPr>
              <a:t> YOU</a:t>
            </a:r>
            <a:endParaRPr kumimoji="0" lang="zh-CN" altLang="en-US" sz="8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2" name="矩形 21">
            <a:extLst>
              <a:ext uri="{FF2B5EF4-FFF2-40B4-BE49-F238E27FC236}">
                <a16:creationId xmlns:a16="http://schemas.microsoft.com/office/drawing/2014/main" id="{09A7EB24-7B22-4280-A1A5-79C1D8A9BF23}"/>
              </a:ext>
            </a:extLst>
          </p:cNvPr>
          <p:cNvSpPr/>
          <p:nvPr/>
        </p:nvSpPr>
        <p:spPr>
          <a:xfrm>
            <a:off x="-9728" y="-9728"/>
            <a:ext cx="322007" cy="57038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矩形 22">
            <a:extLst>
              <a:ext uri="{FF2B5EF4-FFF2-40B4-BE49-F238E27FC236}">
                <a16:creationId xmlns:a16="http://schemas.microsoft.com/office/drawing/2014/main" id="{81D5413B-A50E-4E57-B95B-DAE6E7A6774A}"/>
              </a:ext>
            </a:extLst>
          </p:cNvPr>
          <p:cNvSpPr/>
          <p:nvPr/>
        </p:nvSpPr>
        <p:spPr>
          <a:xfrm>
            <a:off x="11869993" y="6287619"/>
            <a:ext cx="322007" cy="570381"/>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加号 23">
            <a:extLst>
              <a:ext uri="{FF2B5EF4-FFF2-40B4-BE49-F238E27FC236}">
                <a16:creationId xmlns:a16="http://schemas.microsoft.com/office/drawing/2014/main" id="{4F875D2B-9850-4315-BEFD-3B05FF73AB61}"/>
              </a:ext>
            </a:extLst>
          </p:cNvPr>
          <p:cNvSpPr/>
          <p:nvPr/>
        </p:nvSpPr>
        <p:spPr>
          <a:xfrm>
            <a:off x="10000034" y="963038"/>
            <a:ext cx="466928" cy="46692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矩形: 圆角 24">
            <a:extLst>
              <a:ext uri="{FF2B5EF4-FFF2-40B4-BE49-F238E27FC236}">
                <a16:creationId xmlns:a16="http://schemas.microsoft.com/office/drawing/2014/main" id="{04E24DB9-5016-43A9-B24D-5FD6E9D1B817}"/>
              </a:ext>
            </a:extLst>
          </p:cNvPr>
          <p:cNvSpPr/>
          <p:nvPr/>
        </p:nvSpPr>
        <p:spPr>
          <a:xfrm>
            <a:off x="5186464" y="5199434"/>
            <a:ext cx="1819072" cy="457200"/>
          </a:xfrm>
          <a:prstGeom prst="roundRect">
            <a:avLst>
              <a:gd name="adj" fmla="val 0"/>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dirty="0">
                <a:solidFill>
                  <a:prstClr val="white"/>
                </a:solidFill>
                <a:cs typeface="+mn-ea"/>
                <a:sym typeface="+mn-lt"/>
              </a:rPr>
              <a:t>freeppt7.com</a:t>
            </a:r>
            <a:endParaRPr lang="zh-CN" altLang="en-US" dirty="0">
              <a:solidFill>
                <a:prstClr val="white"/>
              </a:solidFill>
              <a:cs typeface="+mn-ea"/>
              <a:sym typeface="+mn-lt"/>
            </a:endParaRPr>
          </a:p>
        </p:txBody>
      </p:sp>
      <p:sp>
        <p:nvSpPr>
          <p:cNvPr id="26" name="椭圆 25">
            <a:extLst>
              <a:ext uri="{FF2B5EF4-FFF2-40B4-BE49-F238E27FC236}">
                <a16:creationId xmlns:a16="http://schemas.microsoft.com/office/drawing/2014/main" id="{AA37373C-EE01-4D1A-8C34-EF81E0F4F29B}"/>
              </a:ext>
            </a:extLst>
          </p:cNvPr>
          <p:cNvSpPr/>
          <p:nvPr/>
        </p:nvSpPr>
        <p:spPr>
          <a:xfrm>
            <a:off x="5739321" y="4273071"/>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id="{1B41CB27-63A3-474E-8200-6885EA74B8D9}"/>
              </a:ext>
            </a:extLst>
          </p:cNvPr>
          <p:cNvSpPr/>
          <p:nvPr/>
        </p:nvSpPr>
        <p:spPr>
          <a:xfrm>
            <a:off x="6027908" y="4273070"/>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a16="http://schemas.microsoft.com/office/drawing/2014/main" id="{5670B639-F156-4D88-84FE-3C8782A0C4F8}"/>
              </a:ext>
            </a:extLst>
          </p:cNvPr>
          <p:cNvSpPr/>
          <p:nvPr/>
        </p:nvSpPr>
        <p:spPr>
          <a:xfrm>
            <a:off x="6316495" y="4273069"/>
            <a:ext cx="136187" cy="136187"/>
          </a:xfrm>
          <a:prstGeom prst="ellips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TextBox 3">
            <a:hlinkClick r:id="rId4"/>
            <a:extLst>
              <a:ext uri="{FF2B5EF4-FFF2-40B4-BE49-F238E27FC236}">
                <a16:creationId xmlns:a16="http://schemas.microsoft.com/office/drawing/2014/main" id="{92035FC0-BB65-92F9-21EA-2A78B7DC6809}"/>
              </a:ext>
            </a:extLst>
          </p:cNvPr>
          <p:cNvSpPr txBox="1"/>
          <p:nvPr/>
        </p:nvSpPr>
        <p:spPr>
          <a:xfrm>
            <a:off x="3508132" y="6572809"/>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50"/>
                                        <p:tgtEl>
                                          <p:spTgt spid="21">
                                            <p:txEl>
                                              <p:pRg st="0" end="0"/>
                                            </p:txEl>
                                          </p:spTgt>
                                        </p:tgtEl>
                                      </p:cBhvr>
                                    </p:animEffect>
                                    <p:anim calcmode="lin" valueType="num">
                                      <p:cBhvr>
                                        <p:cTn id="8"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82978" y="3129698"/>
            <a:ext cx="8615082"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chemeClr val="bg1">
                    <a:lumMod val="65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https://www.youtube.com/c/S</a:t>
            </a:r>
            <a:r>
              <a:rPr lang="en-US" altLang="zh-CN" b="1" dirty="0" err="1">
                <a:solidFill>
                  <a:schemeClr val="bg1">
                    <a:lumMod val="65000"/>
                  </a:schemeClr>
                </a:solidFill>
                <a:cs typeface="Arial" panose="020B0604020202020204" pitchFamily="34" charset="0"/>
                <a:hlinkClick r:id="rId2">
                  <a:extLst>
                    <a:ext uri="{A12FA001-AC4F-418D-AE19-62706E023703}">
                      <ahyp:hlinkClr xmlns:ahyp="http://schemas.microsoft.com/office/drawing/2018/hyperlinkcolor" val="tx"/>
                    </a:ext>
                  </a:extLst>
                </a:hlinkClick>
              </a:rPr>
              <a:t>lidesfree</a:t>
            </a:r>
            <a:endParaRPr lang="es-CO" altLang="ja-JP" b="1" dirty="0">
              <a:solidFill>
                <a:schemeClr val="bg1">
                  <a:lumMod val="65000"/>
                </a:schemeClr>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0563C1"/>
                </a:solidFill>
                <a:effectLst/>
                <a:uLnTx/>
                <a:uFillTx/>
                <a:latin typeface="Calibri" panose="020F0502020204030204"/>
                <a:ea typeface="游ゴシック" panose="020B04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https://www.instagram.com/</a:t>
            </a:r>
            <a:r>
              <a:rPr kumimoji="0" lang="en-US" altLang="zh-CN" sz="1800" b="0" i="0" u="none" strike="noStrike" kern="1200" cap="none" spc="0" normalizeH="0" baseline="0" noProof="0" dirty="0" err="1">
                <a:ln>
                  <a:noFill/>
                </a:ln>
                <a:solidFill>
                  <a:srgbClr val="0563C1"/>
                </a:solidFill>
                <a:effectLst/>
                <a:uLnTx/>
                <a:uFillTx/>
                <a:latin typeface="Calibri" panose="020F0502020204030204"/>
                <a:ea typeface="等线"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slidesfree</a:t>
            </a:r>
            <a:r>
              <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a:t>
            </a: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chemeClr val="bg1">
                  <a:lumMod val="65000"/>
                </a:schemeClr>
              </a:solidFill>
              <a:effectLst/>
              <a:uLnTx/>
              <a:uFillTx/>
              <a:latin typeface="Calibri" panose="020F0502020204030204"/>
              <a:ea typeface="游ゴシック" panose="020B0400000000000000" pitchFamily="34" charset="-128"/>
              <a:cs typeface="Arial" panose="020B0604020202020204" pitchFamily="34" charset="0"/>
            </a:endParaRPr>
          </a:p>
        </p:txBody>
      </p:sp>
      <p:sp>
        <p:nvSpPr>
          <p:cNvPr id="5" name="タイトル 15">
            <a:extLst>
              <a:ext uri="{FF2B5EF4-FFF2-40B4-BE49-F238E27FC236}">
                <a16:creationId xmlns:a16="http://schemas.microsoft.com/office/drawing/2014/main" id="{227E9346-E743-637C-AE46-14E9B8E061DC}"/>
              </a:ext>
            </a:extLst>
          </p:cNvPr>
          <p:cNvSpPr txBox="1">
            <a:spLocks/>
          </p:cNvSpPr>
          <p:nvPr/>
        </p:nvSpPr>
        <p:spPr>
          <a:xfrm>
            <a:off x="0" y="460318"/>
            <a:ext cx="12192000" cy="1057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b="1">
                <a:solidFill>
                  <a:schemeClr val="tx1">
                    <a:lumMod val="65000"/>
                    <a:lumOff val="35000"/>
                  </a:schemeClr>
                </a:solidFill>
                <a:latin typeface="Lato Light" panose="020F0302020204030203" pitchFamily="34" charset="0"/>
              </a:rPr>
              <a:t>Please follow us for more information:</a:t>
            </a:r>
            <a:endParaRPr kumimoji="1" lang="en-US" altLang="ja-JP" b="1" dirty="0">
              <a:solidFill>
                <a:schemeClr val="tx1">
                  <a:lumMod val="65000"/>
                  <a:lumOff val="35000"/>
                </a:schemeClr>
              </a:solidFill>
              <a:latin typeface="Lato Light" panose="020F0302020204030203" pitchFamily="34" charset="0"/>
            </a:endParaRPr>
          </a:p>
        </p:txBody>
      </p:sp>
      <p:sp>
        <p:nvSpPr>
          <p:cNvPr id="6" name="サブタイトル 16">
            <a:extLst>
              <a:ext uri="{FF2B5EF4-FFF2-40B4-BE49-F238E27FC236}">
                <a16:creationId xmlns:a16="http://schemas.microsoft.com/office/drawing/2014/main" id="{5F0F1028-F041-0B8F-F1F3-67D0A2969F25}"/>
              </a:ext>
            </a:extLst>
          </p:cNvPr>
          <p:cNvSpPr txBox="1">
            <a:spLocks/>
          </p:cNvSpPr>
          <p:nvPr/>
        </p:nvSpPr>
        <p:spPr>
          <a:xfrm>
            <a:off x="1882978" y="1527128"/>
            <a:ext cx="8229600" cy="214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6EB0AE"/>
                </a:solidFill>
                <a:hlinkClick r:id="rId7">
                  <a:extLst>
                    <a:ext uri="{A12FA001-AC4F-418D-AE19-62706E023703}">
                      <ahyp:hlinkClr xmlns:ahyp="http://schemas.microsoft.com/office/drawing/2018/hyperlinkcolor" val="tx"/>
                    </a:ext>
                  </a:extLst>
                </a:hlinkClick>
              </a:rPr>
              <a:t>https://www.jpppt.com/ </a:t>
            </a:r>
            <a:endParaRPr lang="en-US" sz="2400" dirty="0">
              <a:solidFill>
                <a:srgbClr val="6EB0AE"/>
              </a:solidFill>
            </a:endParaRPr>
          </a:p>
          <a:p>
            <a:pPr marL="0" indent="0" algn="ctr">
              <a:buFont typeface="Arial" panose="020B0604020202020204" pitchFamily="34" charset="0"/>
              <a:buNone/>
            </a:pPr>
            <a:r>
              <a:rPr lang="en-US" sz="2400" dirty="0">
                <a:solidFill>
                  <a:srgbClr val="6EB0AE"/>
                </a:solidFill>
                <a:hlinkClick r:id="rId8">
                  <a:extLst>
                    <a:ext uri="{A12FA001-AC4F-418D-AE19-62706E023703}">
                      <ahyp:hlinkClr xmlns:ahyp="http://schemas.microsoft.com/office/drawing/2018/hyperlinkcolor" val="tx"/>
                    </a:ext>
                  </a:extLst>
                </a:hlinkClick>
              </a:rPr>
              <a:t>www.freeppt7.com</a:t>
            </a:r>
            <a:endParaRPr lang="en-US" sz="2400" dirty="0">
              <a:solidFill>
                <a:srgbClr val="6EB0AE"/>
              </a:solidFill>
            </a:endParaRPr>
          </a:p>
          <a:p>
            <a:pPr marL="0" indent="0" algn="ctr">
              <a:buFont typeface="Arial" panose="020B0604020202020204" pitchFamily="34" charset="0"/>
              <a:buNone/>
            </a:pPr>
            <a:r>
              <a:rPr lang="en-US" altLang="ja-JP" sz="2400" dirty="0">
                <a:solidFill>
                  <a:srgbClr val="6EB0AE"/>
                </a:solidFill>
                <a:cs typeface="Arial" panose="020B0604020202020204" pitchFamily="34" charset="0"/>
              </a:rPr>
              <a:t>Pics: </a:t>
            </a:r>
            <a:r>
              <a:rPr lang="en-US" altLang="ja-JP" sz="2400" dirty="0">
                <a:solidFill>
                  <a:srgbClr val="6EB0AE"/>
                </a:solidFill>
                <a:cs typeface="Arial" panose="020B0604020202020204" pitchFamily="34" charset="0"/>
                <a:hlinkClick r:id="rId9">
                  <a:extLst>
                    <a:ext uri="{A12FA001-AC4F-418D-AE19-62706E023703}">
                      <ahyp:hlinkClr xmlns:ahyp="http://schemas.microsoft.com/office/drawing/2018/hyperlinkcolor" val="tx"/>
                    </a:ext>
                  </a:extLst>
                </a:hlinkClick>
              </a:rPr>
              <a:t>www.Pixabay.com</a:t>
            </a:r>
            <a:r>
              <a:rPr lang="en-US" altLang="ja-JP" sz="2400" dirty="0">
                <a:solidFill>
                  <a:srgbClr val="6EB0AE"/>
                </a:solidFill>
                <a:cs typeface="Arial" panose="020B0604020202020204" pitchFamily="34" charset="0"/>
              </a:rPr>
              <a:t> </a:t>
            </a:r>
          </a:p>
          <a:p>
            <a:pPr marL="0" indent="0" algn="ctr">
              <a:buFont typeface="Arial" panose="020B0604020202020204" pitchFamily="34" charset="0"/>
              <a:buNone/>
            </a:pPr>
            <a:br>
              <a:rPr lang="en-US" altLang="ja-JP" sz="1600" dirty="0">
                <a:solidFill>
                  <a:srgbClr val="6EB0AE"/>
                </a:solidFill>
                <a:cs typeface="Arial" panose="020B0604020202020204" pitchFamily="34" charset="0"/>
              </a:rPr>
            </a:br>
            <a:endParaRPr lang="en-US" altLang="ja-JP" sz="1600" dirty="0">
              <a:solidFill>
                <a:srgbClr val="6EB0AE"/>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5F2908-B64E-49E4-BECA-2B934A9820E6}"/>
              </a:ext>
            </a:extLst>
          </p:cNvPr>
          <p:cNvSpPr/>
          <p:nvPr/>
        </p:nvSpPr>
        <p:spPr>
          <a:xfrm>
            <a:off x="4269084" y="3302796"/>
            <a:ext cx="1372958" cy="137295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61" name="图片占位符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82207">
            <a:off x="3036863" y="127124"/>
            <a:ext cx="8413718" cy="4536459"/>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solidFill>
            <a:srgbClr val="6EB0AE"/>
          </a:solidFill>
        </p:spPr>
      </p:pic>
      <p:sp>
        <p:nvSpPr>
          <p:cNvPr id="367" name="矩形 366"/>
          <p:cNvSpPr/>
          <p:nvPr/>
        </p:nvSpPr>
        <p:spPr>
          <a:xfrm>
            <a:off x="826003" y="4746376"/>
            <a:ext cx="6109817" cy="105695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
                <a:srgbClr val="E24848"/>
              </a:buClr>
              <a:buSzTx/>
              <a:buFontTx/>
              <a:buNone/>
              <a:tabLst/>
              <a:defRPr/>
            </a:pPr>
            <a:r>
              <a:rPr kumimoji="0" lang="en-US" altLang="zh-CN" sz="11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368" name="文本框 367"/>
          <p:cNvSpPr txBox="1"/>
          <p:nvPr/>
        </p:nvSpPr>
        <p:spPr>
          <a:xfrm>
            <a:off x="826004" y="3640662"/>
            <a:ext cx="5082427" cy="938719"/>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6600" b="1" i="0" u="none" strike="noStrike" kern="1200" cap="none" spc="0" normalizeH="0" baseline="0" noProof="0">
                <a:ln>
                  <a:noFill/>
                </a:ln>
                <a:solidFill>
                  <a:prstClr val="black">
                    <a:lumMod val="85000"/>
                    <a:lumOff val="15000"/>
                  </a:prstClr>
                </a:solidFill>
                <a:effectLst/>
                <a:uLnTx/>
                <a:uFillTx/>
                <a:cs typeface="+mn-ea"/>
                <a:sym typeface="+mn-lt"/>
              </a:rPr>
              <a:t>PART  ONE</a:t>
            </a:r>
            <a:endParaRPr kumimoji="0" lang="zh-CN" altLang="en-US" sz="6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加号 3">
            <a:extLst>
              <a:ext uri="{FF2B5EF4-FFF2-40B4-BE49-F238E27FC236}">
                <a16:creationId xmlns:a16="http://schemas.microsoft.com/office/drawing/2014/main" id="{805C12CF-731C-43AD-95E8-538AE5E44F7E}"/>
              </a:ext>
            </a:extLst>
          </p:cNvPr>
          <p:cNvSpPr/>
          <p:nvPr/>
        </p:nvSpPr>
        <p:spPr>
          <a:xfrm>
            <a:off x="5223753" y="3121136"/>
            <a:ext cx="428017" cy="42801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left)">
                                      <p:cBhvr>
                                        <p:cTn id="7" dur="500"/>
                                        <p:tgtEl>
                                          <p:spTgt spid="36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368">
                                            <p:txEl>
                                              <p:pRg st="0" end="0"/>
                                            </p:txEl>
                                          </p:spTgt>
                                        </p:tgtEl>
                                        <p:attrNameLst>
                                          <p:attrName>style.visibility</p:attrName>
                                        </p:attrNameLst>
                                      </p:cBhvr>
                                      <p:to>
                                        <p:strVal val="visible"/>
                                      </p:to>
                                    </p:set>
                                    <p:animEffect transition="in" filter="fade">
                                      <p:cBhvr>
                                        <p:cTn id="11" dur="250"/>
                                        <p:tgtEl>
                                          <p:spTgt spid="368">
                                            <p:txEl>
                                              <p:pRg st="0" end="0"/>
                                            </p:txEl>
                                          </p:spTgt>
                                        </p:tgtEl>
                                      </p:cBhvr>
                                    </p:animEffect>
                                    <p:anim calcmode="lin" valueType="num">
                                      <p:cBhvr>
                                        <p:cTn id="12" dur="250" fill="hold"/>
                                        <p:tgtEl>
                                          <p:spTgt spid="36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00"/>
                            </p:stCondLst>
                            <p:childTnLst>
                              <p:par>
                                <p:cTn id="15" presetID="42" presetClass="entr" presetSubtype="0" fill="hold" grpId="0" nodeType="after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anim calcmode="lin" valueType="num">
                                      <p:cBhvr>
                                        <p:cTn id="18" dur="500" fill="hold"/>
                                        <p:tgtEl>
                                          <p:spTgt spid="367"/>
                                        </p:tgtEl>
                                        <p:attrNameLst>
                                          <p:attrName>ppt_x</p:attrName>
                                        </p:attrNameLst>
                                      </p:cBhvr>
                                      <p:tavLst>
                                        <p:tav tm="0">
                                          <p:val>
                                            <p:strVal val="#ppt_x"/>
                                          </p:val>
                                        </p:tav>
                                        <p:tav tm="100000">
                                          <p:val>
                                            <p:strVal val="#ppt_x"/>
                                          </p:val>
                                        </p:tav>
                                      </p:tavLst>
                                    </p:anim>
                                    <p:anim calcmode="lin" valueType="num">
                                      <p:cBhvr>
                                        <p:cTn id="19" dur="500" fill="hold"/>
                                        <p:tgtEl>
                                          <p:spTgt spid="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3" y="1989"/>
            <a:ext cx="6169666" cy="4115440"/>
          </a:xfrm>
          <a:prstGeom prst="rect">
            <a:avLst/>
          </a:prstGeom>
        </p:spPr>
      </p:pic>
      <p:pic>
        <p:nvPicPr>
          <p:cNvPr id="23"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6359" y="3017333"/>
            <a:ext cx="5765813" cy="3840667"/>
          </a:xfrm>
          <a:prstGeom prst="rect">
            <a:avLst/>
          </a:prstGeom>
        </p:spPr>
      </p:pic>
      <p:sp>
        <p:nvSpPr>
          <p:cNvPr id="2" name="矩形 1">
            <a:extLst>
              <a:ext uri="{FF2B5EF4-FFF2-40B4-BE49-F238E27FC236}">
                <a16:creationId xmlns:a16="http://schemas.microsoft.com/office/drawing/2014/main" id="{E0744375-AAB5-46EF-B759-4A3798143B29}"/>
              </a:ext>
            </a:extLst>
          </p:cNvPr>
          <p:cNvSpPr/>
          <p:nvPr/>
        </p:nvSpPr>
        <p:spPr>
          <a:xfrm>
            <a:off x="5768502" y="2636196"/>
            <a:ext cx="1128408" cy="112840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加号 2">
            <a:extLst>
              <a:ext uri="{FF2B5EF4-FFF2-40B4-BE49-F238E27FC236}">
                <a16:creationId xmlns:a16="http://schemas.microsoft.com/office/drawing/2014/main" id="{DCBBDD13-BF65-4C1B-B729-D0437E361B56}"/>
              </a:ext>
            </a:extLst>
          </p:cNvPr>
          <p:cNvSpPr/>
          <p:nvPr/>
        </p:nvSpPr>
        <p:spPr>
          <a:xfrm>
            <a:off x="6635417" y="3555459"/>
            <a:ext cx="418289" cy="418289"/>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0B3A89DB-53A2-49EA-B26A-1970928F33E5}"/>
              </a:ext>
            </a:extLst>
          </p:cNvPr>
          <p:cNvSpPr txBox="1"/>
          <p:nvPr/>
        </p:nvSpPr>
        <p:spPr>
          <a:xfrm>
            <a:off x="7306175" y="319694"/>
            <a:ext cx="14690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5" name="Rectangle 23">
            <a:extLst>
              <a:ext uri="{FF2B5EF4-FFF2-40B4-BE49-F238E27FC236}">
                <a16:creationId xmlns:a16="http://schemas.microsoft.com/office/drawing/2014/main" id="{1374A493-180B-4E5B-895C-74B3F6E16460}"/>
              </a:ext>
            </a:extLst>
          </p:cNvPr>
          <p:cNvSpPr/>
          <p:nvPr/>
        </p:nvSpPr>
        <p:spPr>
          <a:xfrm>
            <a:off x="7424060" y="555824"/>
            <a:ext cx="4444388" cy="77527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5" name="椭圆 4">
            <a:extLst>
              <a:ext uri="{FF2B5EF4-FFF2-40B4-BE49-F238E27FC236}">
                <a16:creationId xmlns:a16="http://schemas.microsoft.com/office/drawing/2014/main" id="{92FAE94D-6A18-4661-8ED1-278C89D13BD4}"/>
              </a:ext>
            </a:extLst>
          </p:cNvPr>
          <p:cNvSpPr/>
          <p:nvPr/>
        </p:nvSpPr>
        <p:spPr>
          <a:xfrm>
            <a:off x="7220462" y="413583"/>
            <a:ext cx="171425" cy="1714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文本框 16">
            <a:extLst>
              <a:ext uri="{FF2B5EF4-FFF2-40B4-BE49-F238E27FC236}">
                <a16:creationId xmlns:a16="http://schemas.microsoft.com/office/drawing/2014/main" id="{56CA7B58-A547-4E0A-A698-14C1A98E76A5}"/>
              </a:ext>
            </a:extLst>
          </p:cNvPr>
          <p:cNvSpPr txBox="1"/>
          <p:nvPr/>
        </p:nvSpPr>
        <p:spPr>
          <a:xfrm>
            <a:off x="7306175" y="1824944"/>
            <a:ext cx="14690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8" name="Rectangle 23">
            <a:extLst>
              <a:ext uri="{FF2B5EF4-FFF2-40B4-BE49-F238E27FC236}">
                <a16:creationId xmlns:a16="http://schemas.microsoft.com/office/drawing/2014/main" id="{772C105F-6F6E-41C4-9392-58133114BC85}"/>
              </a:ext>
            </a:extLst>
          </p:cNvPr>
          <p:cNvSpPr/>
          <p:nvPr/>
        </p:nvSpPr>
        <p:spPr>
          <a:xfrm>
            <a:off x="7424060" y="2061074"/>
            <a:ext cx="4444388" cy="77527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19" name="椭圆 18">
            <a:extLst>
              <a:ext uri="{FF2B5EF4-FFF2-40B4-BE49-F238E27FC236}">
                <a16:creationId xmlns:a16="http://schemas.microsoft.com/office/drawing/2014/main" id="{A3FAD76E-933A-4040-9B04-DF3D69F2316B}"/>
              </a:ext>
            </a:extLst>
          </p:cNvPr>
          <p:cNvSpPr/>
          <p:nvPr/>
        </p:nvSpPr>
        <p:spPr>
          <a:xfrm>
            <a:off x="7220462" y="1918833"/>
            <a:ext cx="171425" cy="1714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文本框 19">
            <a:extLst>
              <a:ext uri="{FF2B5EF4-FFF2-40B4-BE49-F238E27FC236}">
                <a16:creationId xmlns:a16="http://schemas.microsoft.com/office/drawing/2014/main" id="{3D8A9DA2-3D4D-48AD-A71A-F1C1E341081C}"/>
              </a:ext>
            </a:extLst>
          </p:cNvPr>
          <p:cNvSpPr txBox="1"/>
          <p:nvPr/>
        </p:nvSpPr>
        <p:spPr>
          <a:xfrm>
            <a:off x="1206229" y="4287350"/>
            <a:ext cx="14690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Rectangle 23">
            <a:extLst>
              <a:ext uri="{FF2B5EF4-FFF2-40B4-BE49-F238E27FC236}">
                <a16:creationId xmlns:a16="http://schemas.microsoft.com/office/drawing/2014/main" id="{E2635728-279D-449F-A1B9-F63DF356F16D}"/>
              </a:ext>
            </a:extLst>
          </p:cNvPr>
          <p:cNvSpPr/>
          <p:nvPr/>
        </p:nvSpPr>
        <p:spPr>
          <a:xfrm>
            <a:off x="1324114" y="4523480"/>
            <a:ext cx="4444388" cy="77527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2" name="椭圆 21">
            <a:extLst>
              <a:ext uri="{FF2B5EF4-FFF2-40B4-BE49-F238E27FC236}">
                <a16:creationId xmlns:a16="http://schemas.microsoft.com/office/drawing/2014/main" id="{54A7CA17-585E-407A-BCB2-4DBBF6366260}"/>
              </a:ext>
            </a:extLst>
          </p:cNvPr>
          <p:cNvSpPr/>
          <p:nvPr/>
        </p:nvSpPr>
        <p:spPr>
          <a:xfrm>
            <a:off x="1120516" y="4381239"/>
            <a:ext cx="171425" cy="1714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文本框 23">
            <a:extLst>
              <a:ext uri="{FF2B5EF4-FFF2-40B4-BE49-F238E27FC236}">
                <a16:creationId xmlns:a16="http://schemas.microsoft.com/office/drawing/2014/main" id="{6D59C944-AC03-4660-A370-EB5330B6A943}"/>
              </a:ext>
            </a:extLst>
          </p:cNvPr>
          <p:cNvSpPr txBox="1"/>
          <p:nvPr/>
        </p:nvSpPr>
        <p:spPr>
          <a:xfrm>
            <a:off x="1206229" y="5792600"/>
            <a:ext cx="14690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Rectangle 23">
            <a:extLst>
              <a:ext uri="{FF2B5EF4-FFF2-40B4-BE49-F238E27FC236}">
                <a16:creationId xmlns:a16="http://schemas.microsoft.com/office/drawing/2014/main" id="{688692B7-6304-4FA8-9D6F-C05E3ACCA7DA}"/>
              </a:ext>
            </a:extLst>
          </p:cNvPr>
          <p:cNvSpPr/>
          <p:nvPr/>
        </p:nvSpPr>
        <p:spPr>
          <a:xfrm>
            <a:off x="1324114" y="6028730"/>
            <a:ext cx="4444388" cy="77527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6" name="椭圆 25">
            <a:extLst>
              <a:ext uri="{FF2B5EF4-FFF2-40B4-BE49-F238E27FC236}">
                <a16:creationId xmlns:a16="http://schemas.microsoft.com/office/drawing/2014/main" id="{7BFCB1A2-4A4F-4136-81D0-59357821175B}"/>
              </a:ext>
            </a:extLst>
          </p:cNvPr>
          <p:cNvSpPr/>
          <p:nvPr/>
        </p:nvSpPr>
        <p:spPr>
          <a:xfrm>
            <a:off x="1120516" y="5886489"/>
            <a:ext cx="171425" cy="1714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iterate type="lt">
                                    <p:tmPct val="10000"/>
                                  </p:iterate>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250"/>
                                        <p:tgtEl>
                                          <p:spTgt spid="14">
                                            <p:txEl>
                                              <p:pRg st="0" end="0"/>
                                            </p:txEl>
                                          </p:spTgt>
                                        </p:tgtEl>
                                      </p:cBhvr>
                                    </p:animEffect>
                                    <p:anim calcmode="lin" valueType="num">
                                      <p:cBhvr>
                                        <p:cTn id="17"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25"/>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525"/>
                            </p:stCondLst>
                            <p:childTnLst>
                              <p:par>
                                <p:cTn id="26" presetID="47" presetClass="entr" presetSubtype="0" fill="hold" grpId="0"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250"/>
                                        <p:tgtEl>
                                          <p:spTgt spid="17">
                                            <p:txEl>
                                              <p:pRg st="0" end="0"/>
                                            </p:txEl>
                                          </p:spTgt>
                                        </p:tgtEl>
                                      </p:cBhvr>
                                    </p:animEffect>
                                    <p:anim calcmode="lin" valueType="num">
                                      <p:cBhvr>
                                        <p:cTn id="29" dur="2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0" dur="2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50"/>
                            </p:stCondLst>
                            <p:childTnLst>
                              <p:par>
                                <p:cTn id="38" presetID="47" presetClass="entr" presetSubtype="0" fill="hold" grpId="0" nodeType="afterEffect">
                                  <p:stCondLst>
                                    <p:cond delay="0"/>
                                  </p:stCondLst>
                                  <p:iterate type="lt">
                                    <p:tmPct val="10000"/>
                                  </p:iterate>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250"/>
                                        <p:tgtEl>
                                          <p:spTgt spid="20">
                                            <p:txEl>
                                              <p:pRg st="0" end="0"/>
                                            </p:txEl>
                                          </p:spTgt>
                                        </p:tgtEl>
                                      </p:cBhvr>
                                    </p:animEffect>
                                    <p:anim calcmode="lin" valueType="num">
                                      <p:cBhvr>
                                        <p:cTn id="41"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2"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75"/>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3575"/>
                            </p:stCondLst>
                            <p:childTnLst>
                              <p:par>
                                <p:cTn id="50" presetID="47" presetClass="entr" presetSubtype="0" fill="hold" grpId="0" nodeType="afterEffect">
                                  <p:stCondLst>
                                    <p:cond delay="0"/>
                                  </p:stCondLst>
                                  <p:iterate type="lt">
                                    <p:tmPct val="10000"/>
                                  </p:iterate>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fade">
                                      <p:cBhvr>
                                        <p:cTn id="52" dur="250"/>
                                        <p:tgtEl>
                                          <p:spTgt spid="24">
                                            <p:txEl>
                                              <p:pRg st="0" end="0"/>
                                            </p:txEl>
                                          </p:spTgt>
                                        </p:tgtEl>
                                      </p:cBhvr>
                                    </p:animEffect>
                                    <p:anim calcmode="lin" valueType="num">
                                      <p:cBhvr>
                                        <p:cTn id="53" dur="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4" dur="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4100"/>
                            </p:stCondLst>
                            <p:childTnLst>
                              <p:par>
                                <p:cTn id="56" presetID="42"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strVal val="#ppt_x"/>
                                          </p:val>
                                        </p:tav>
                                        <p:tav tm="100000">
                                          <p:val>
                                            <p:strVal val="#ppt_x"/>
                                          </p:val>
                                        </p:tav>
                                      </p:tavLst>
                                    </p:anim>
                                    <p:anim calcmode="lin" valueType="num">
                                      <p:cBhvr>
                                        <p:cTn id="6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7" grpId="0" build="p"/>
      <p:bldP spid="18" grpId="0"/>
      <p:bldP spid="20" grpId="0" build="p"/>
      <p:bldP spid="21" grpId="0"/>
      <p:bldP spid="24" grpId="0" build="p"/>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8828E5F-7B74-4A29-8B2A-A6C99CE2E065}"/>
              </a:ext>
            </a:extLst>
          </p:cNvPr>
          <p:cNvSpPr/>
          <p:nvPr/>
        </p:nvSpPr>
        <p:spPr>
          <a:xfrm>
            <a:off x="2320560" y="3828496"/>
            <a:ext cx="1579966" cy="448917"/>
          </a:xfrm>
          <a:prstGeom prst="round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等腰三角形 3"/>
          <p:cNvSpPr/>
          <p:nvPr/>
        </p:nvSpPr>
        <p:spPr>
          <a:xfrm flipV="1">
            <a:off x="2373892" y="0"/>
            <a:ext cx="7435273" cy="3565236"/>
          </a:xfrm>
          <a:prstGeom prst="triangle">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3982345" y="502532"/>
            <a:ext cx="4227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85000"/>
                    <a:lumOff val="15000"/>
                  </a:prstClr>
                </a:solidFill>
                <a:effectLst/>
                <a:uLnTx/>
                <a:uFillTx/>
                <a:cs typeface="+mn-ea"/>
                <a:sym typeface="+mn-lt"/>
              </a:rPr>
              <a:t>YOUR TITLE HERE</a:t>
            </a:r>
            <a:endParaRPr kumimoji="0" lang="zh-CN" altLang="en-US" sz="2800" b="1" i="0" u="none" strike="noStrike" kern="1200" cap="none" spc="0" normalizeH="0" baseline="0" noProof="0" dirty="0">
              <a:ln>
                <a:noFill/>
              </a:ln>
              <a:solidFill>
                <a:prstClr val="black">
                  <a:lumMod val="85000"/>
                  <a:lumOff val="15000"/>
                </a:prstClr>
              </a:solidFill>
              <a:effectLst/>
              <a:uLnTx/>
              <a:uFillTx/>
              <a:cs typeface="+mn-ea"/>
              <a:sym typeface="+mn-lt"/>
            </a:endParaRPr>
          </a:p>
        </p:txBody>
      </p:sp>
      <p:cxnSp>
        <p:nvCxnSpPr>
          <p:cNvPr id="7" name="直接连接符 6"/>
          <p:cNvCxnSpPr/>
          <p:nvPr/>
        </p:nvCxnSpPr>
        <p:spPr>
          <a:xfrm>
            <a:off x="5310909" y="1274432"/>
            <a:ext cx="15701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23"/>
          <p:cNvSpPr/>
          <p:nvPr/>
        </p:nvSpPr>
        <p:spPr>
          <a:xfrm>
            <a:off x="4414980" y="1506507"/>
            <a:ext cx="3362035" cy="61369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9" name="菱形 8"/>
          <p:cNvSpPr/>
          <p:nvPr/>
        </p:nvSpPr>
        <p:spPr>
          <a:xfrm>
            <a:off x="4527039" y="2790233"/>
            <a:ext cx="3137923" cy="3137923"/>
          </a:xfrm>
          <a:prstGeom prst="diamond">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1" name="直接连接符 10"/>
          <p:cNvCxnSpPr/>
          <p:nvPr/>
        </p:nvCxnSpPr>
        <p:spPr>
          <a:xfrm>
            <a:off x="7710888" y="4067767"/>
            <a:ext cx="498767"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3" name="文本框 12"/>
          <p:cNvSpPr txBox="1"/>
          <p:nvPr/>
        </p:nvSpPr>
        <p:spPr>
          <a:xfrm>
            <a:off x="1299243" y="3898813"/>
            <a:ext cx="248602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cxnSp>
        <p:nvCxnSpPr>
          <p:cNvPr id="16" name="直接连接符 15"/>
          <p:cNvCxnSpPr/>
          <p:nvPr/>
        </p:nvCxnSpPr>
        <p:spPr>
          <a:xfrm>
            <a:off x="4008727" y="4069256"/>
            <a:ext cx="498767"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7" name="Rectangle 23"/>
          <p:cNvSpPr/>
          <p:nvPr/>
        </p:nvSpPr>
        <p:spPr>
          <a:xfrm>
            <a:off x="1063961" y="4381037"/>
            <a:ext cx="2948410" cy="1277016"/>
          </a:xfrm>
          <a:prstGeom prst="rect">
            <a:avLst/>
          </a:prstGeom>
        </p:spPr>
        <p:txBody>
          <a:bodyPr wrap="square">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0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r>
              <a:rPr kumimoji="0" lang="en-US" altLang="zh-CN" sz="1000" b="0" i="0" u="none" strike="noStrike" kern="0" cap="none" spc="0" normalizeH="0" baseline="0" noProof="0" dirty="0">
                <a:ln>
                  <a:noFill/>
                </a:ln>
                <a:solidFill>
                  <a:prstClr val="black">
                    <a:lumMod val="75000"/>
                    <a:lumOff val="25000"/>
                  </a:prstClr>
                </a:solidFill>
                <a:effectLst/>
                <a:uLnTx/>
                <a:uFillTx/>
                <a:cs typeface="+mn-ea"/>
                <a:sym typeface="+mn-lt"/>
              </a:rPr>
              <a:t>Click here to add text content, such as keywords, some brief introductions, etc.</a:t>
            </a:r>
            <a:endParaRPr kumimoji="0" lang="en-US" sz="1000" b="0" i="0" u="none" strike="noStrike" kern="1200" cap="none" spc="0" normalizeH="0" baseline="0" noProof="1">
              <a:ln>
                <a:noFill/>
              </a:ln>
              <a:solidFill>
                <a:prstClr val="black">
                  <a:lumMod val="75000"/>
                  <a:lumOff val="25000"/>
                </a:prstClr>
              </a:solidFill>
              <a:effectLst/>
              <a:uLnTx/>
              <a:uFillTx/>
              <a:cs typeface="+mn-ea"/>
              <a:sym typeface="+mn-lt"/>
            </a:endParaRPr>
          </a:p>
        </p:txBody>
      </p:sp>
      <p:cxnSp>
        <p:nvCxnSpPr>
          <p:cNvPr id="22" name="直接连接符 21"/>
          <p:cNvCxnSpPr/>
          <p:nvPr/>
        </p:nvCxnSpPr>
        <p:spPr>
          <a:xfrm>
            <a:off x="6091529" y="5569527"/>
            <a:ext cx="0" cy="1403928"/>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5" name="矩形: 圆角 14">
            <a:extLst>
              <a:ext uri="{FF2B5EF4-FFF2-40B4-BE49-F238E27FC236}">
                <a16:creationId xmlns:a16="http://schemas.microsoft.com/office/drawing/2014/main" id="{FEDB229D-C6CD-4AF8-AE1C-E19B62BE1FAB}"/>
              </a:ext>
            </a:extLst>
          </p:cNvPr>
          <p:cNvSpPr/>
          <p:nvPr/>
        </p:nvSpPr>
        <p:spPr>
          <a:xfrm>
            <a:off x="8344457" y="3868542"/>
            <a:ext cx="1579966" cy="448917"/>
          </a:xfrm>
          <a:prstGeom prst="round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a:extLst>
              <a:ext uri="{FF2B5EF4-FFF2-40B4-BE49-F238E27FC236}">
                <a16:creationId xmlns:a16="http://schemas.microsoft.com/office/drawing/2014/main" id="{8A61ED05-A85E-48A6-A377-82ADD79CB719}"/>
              </a:ext>
            </a:extLst>
          </p:cNvPr>
          <p:cNvSpPr txBox="1"/>
          <p:nvPr/>
        </p:nvSpPr>
        <p:spPr>
          <a:xfrm>
            <a:off x="7323140" y="3938859"/>
            <a:ext cx="248602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20" name="Rectangle 23">
            <a:extLst>
              <a:ext uri="{FF2B5EF4-FFF2-40B4-BE49-F238E27FC236}">
                <a16:creationId xmlns:a16="http://schemas.microsoft.com/office/drawing/2014/main" id="{18F09699-8878-474E-9D2C-3E1AB63AAE3F}"/>
              </a:ext>
            </a:extLst>
          </p:cNvPr>
          <p:cNvSpPr/>
          <p:nvPr/>
        </p:nvSpPr>
        <p:spPr>
          <a:xfrm>
            <a:off x="8269915" y="4373555"/>
            <a:ext cx="2948410" cy="127701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0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r>
              <a:rPr kumimoji="0" lang="en-US" altLang="zh-CN" sz="1000" b="0" i="0" u="none" strike="noStrike" kern="0" cap="none" spc="0" normalizeH="0" baseline="0" noProof="0" dirty="0">
                <a:ln>
                  <a:noFill/>
                </a:ln>
                <a:solidFill>
                  <a:prstClr val="black">
                    <a:lumMod val="75000"/>
                    <a:lumOff val="25000"/>
                  </a:prstClr>
                </a:solidFill>
                <a:effectLst/>
                <a:uLnTx/>
                <a:uFillTx/>
                <a:cs typeface="+mn-ea"/>
                <a:sym typeface="+mn-lt"/>
              </a:rPr>
              <a:t>Click here to add text content, such as keywords, some brief introductions, etc.</a:t>
            </a:r>
            <a:endParaRPr kumimoji="0" lang="en-US" sz="1000" b="0" i="0" u="none" strike="noStrike" kern="1200" cap="none" spc="0" normalizeH="0" baseline="0" noProof="1">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47" presetClass="entr" presetSubtype="0" fill="hold" grpId="0" nodeType="afterEffect">
                                  <p:stCondLst>
                                    <p:cond delay="0"/>
                                  </p:stCondLst>
                                  <p:iterate type="lt">
                                    <p:tmPct val="10000"/>
                                  </p:iterate>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250"/>
                                        <p:tgtEl>
                                          <p:spTgt spid="13">
                                            <p:txEl>
                                              <p:pRg st="0" end="0"/>
                                            </p:txEl>
                                          </p:spTgt>
                                        </p:tgtEl>
                                      </p:cBhvr>
                                    </p:animEffect>
                                    <p:anim calcmode="lin" valueType="num">
                                      <p:cBhvr>
                                        <p:cTn id="26"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7" dur="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25"/>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3025"/>
                            </p:stCondLst>
                            <p:childTnLst>
                              <p:par>
                                <p:cTn id="35" presetID="22"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p:stCondLst>
                              <p:cond delay="3525"/>
                            </p:stCondLst>
                            <p:childTnLst>
                              <p:par>
                                <p:cTn id="39" presetID="47" presetClass="entr" presetSubtype="0" fill="hold" grpId="0" nodeType="afterEffect">
                                  <p:stCondLst>
                                    <p:cond delay="0"/>
                                  </p:stCondLst>
                                  <p:iterate type="lt">
                                    <p:tmPct val="10000"/>
                                  </p:iterate>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250"/>
                                        <p:tgtEl>
                                          <p:spTgt spid="19">
                                            <p:txEl>
                                              <p:pRg st="0" end="0"/>
                                            </p:txEl>
                                          </p:spTgt>
                                        </p:tgtEl>
                                      </p:cBhvr>
                                    </p:animEffect>
                                    <p:anim calcmode="lin" valueType="num">
                                      <p:cBhvr>
                                        <p:cTn id="42" dur="2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3" dur="2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5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build="p"/>
      <p:bldP spid="17" grpId="0"/>
      <p:bldP spid="19" grpId="0" build="p"/>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436727F-EE21-4C9E-A628-481971EE89D4}"/>
              </a:ext>
            </a:extLst>
          </p:cNvPr>
          <p:cNvSpPr/>
          <p:nvPr/>
        </p:nvSpPr>
        <p:spPr>
          <a:xfrm>
            <a:off x="1363891" y="405859"/>
            <a:ext cx="1401417" cy="1401417"/>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70"/>
          <p:cNvGrpSpPr/>
          <p:nvPr/>
        </p:nvGrpSpPr>
        <p:grpSpPr>
          <a:xfrm>
            <a:off x="6455815" y="750001"/>
            <a:ext cx="4353002" cy="5437812"/>
            <a:chOff x="14431023" y="5726186"/>
            <a:chExt cx="4012938" cy="5012999"/>
          </a:xfrm>
        </p:grpSpPr>
        <p:sp>
          <p:nvSpPr>
            <p:cNvPr id="5" name="Freeform 412"/>
            <p:cNvSpPr>
              <a:spLocks noChangeArrowheads="1"/>
            </p:cNvSpPr>
            <p:nvPr/>
          </p:nvSpPr>
          <p:spPr bwMode="auto">
            <a:xfrm>
              <a:off x="14431023" y="10451866"/>
              <a:ext cx="4012938" cy="287319"/>
            </a:xfrm>
            <a:custGeom>
              <a:avLst/>
              <a:gdLst>
                <a:gd name="T0" fmla="*/ 0 w 11153"/>
                <a:gd name="T1" fmla="*/ 0 h 801"/>
                <a:gd name="T2" fmla="*/ 11152 w 11153"/>
                <a:gd name="T3" fmla="*/ 0 h 801"/>
                <a:gd name="T4" fmla="*/ 11152 w 11153"/>
                <a:gd name="T5" fmla="*/ 800 h 801"/>
                <a:gd name="T6" fmla="*/ 0 w 11153"/>
                <a:gd name="T7" fmla="*/ 800 h 801"/>
                <a:gd name="T8" fmla="*/ 0 w 11153"/>
                <a:gd name="T9" fmla="*/ 0 h 801"/>
              </a:gdLst>
              <a:ahLst/>
              <a:cxnLst>
                <a:cxn ang="0">
                  <a:pos x="T0" y="T1"/>
                </a:cxn>
                <a:cxn ang="0">
                  <a:pos x="T2" y="T3"/>
                </a:cxn>
                <a:cxn ang="0">
                  <a:pos x="T4" y="T5"/>
                </a:cxn>
                <a:cxn ang="0">
                  <a:pos x="T6" y="T7"/>
                </a:cxn>
                <a:cxn ang="0">
                  <a:pos x="T8" y="T9"/>
                </a:cxn>
              </a:cxnLst>
              <a:rect l="0" t="0" r="r" b="b"/>
              <a:pathLst>
                <a:path w="11153" h="801">
                  <a:moveTo>
                    <a:pt x="0" y="0"/>
                  </a:moveTo>
                  <a:lnTo>
                    <a:pt x="11152" y="0"/>
                  </a:lnTo>
                  <a:lnTo>
                    <a:pt x="11152" y="800"/>
                  </a:lnTo>
                  <a:lnTo>
                    <a:pt x="0" y="800"/>
                  </a:lnTo>
                  <a:lnTo>
                    <a:pt x="0" y="0"/>
                  </a:lnTo>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 name="Freeform 415"/>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4"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 name="Freeform 416"/>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8" name="Freeform 417"/>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 name="Freeform 418"/>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5"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0" name="Freeform 419"/>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 name="Freeform 420"/>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6"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2" name="Freeform 421"/>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7"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3" name="Freeform 433"/>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8"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4" name="Freeform 434"/>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9"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5" name="Freeform 435"/>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10"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6" name="Freeform 436"/>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11"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7" name="Freeform 437"/>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2"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pic>
        <p:nvPicPr>
          <p:cNvPr id="18" name="图片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28201" y="1288963"/>
            <a:ext cx="3341073" cy="4187700"/>
          </a:xfrm>
          <a:prstGeom prst="rect">
            <a:avLst/>
          </a:prstGeom>
        </p:spPr>
      </p:pic>
      <p:sp>
        <p:nvSpPr>
          <p:cNvPr id="19" name="Shape 2687"/>
          <p:cNvSpPr/>
          <p:nvPr/>
        </p:nvSpPr>
        <p:spPr>
          <a:xfrm>
            <a:off x="1506130" y="4242006"/>
            <a:ext cx="3519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6EB0AE"/>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0" name="Shape 2645"/>
          <p:cNvSpPr/>
          <p:nvPr/>
        </p:nvSpPr>
        <p:spPr>
          <a:xfrm>
            <a:off x="1506130" y="3299824"/>
            <a:ext cx="3519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6EB0AE"/>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1" name="Shape 2562"/>
          <p:cNvSpPr>
            <a:spLocks noChangeAspect="1"/>
          </p:cNvSpPr>
          <p:nvPr/>
        </p:nvSpPr>
        <p:spPr>
          <a:xfrm>
            <a:off x="1506130" y="5208125"/>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6EB0AE"/>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2" name="Rectangle 23"/>
          <p:cNvSpPr/>
          <p:nvPr/>
        </p:nvSpPr>
        <p:spPr>
          <a:xfrm>
            <a:off x="1965210" y="3188008"/>
            <a:ext cx="3362035" cy="5268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3" name="Rectangle 23"/>
          <p:cNvSpPr/>
          <p:nvPr/>
        </p:nvSpPr>
        <p:spPr>
          <a:xfrm>
            <a:off x="1965210" y="4202250"/>
            <a:ext cx="3362035" cy="5268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4" name="Rectangle 23"/>
          <p:cNvSpPr/>
          <p:nvPr/>
        </p:nvSpPr>
        <p:spPr>
          <a:xfrm>
            <a:off x="1965210" y="5126750"/>
            <a:ext cx="3362035" cy="5268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5" name="文本框 24"/>
          <p:cNvSpPr txBox="1"/>
          <p:nvPr/>
        </p:nvSpPr>
        <p:spPr>
          <a:xfrm>
            <a:off x="1904060" y="639950"/>
            <a:ext cx="4999453" cy="938719"/>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cs typeface="+mn-ea"/>
                <a:sym typeface="+mn-lt"/>
              </a:rPr>
              <a:t>YOUR TITLE HERE</a:t>
            </a:r>
            <a:endParaRPr kumimoji="0" lang="zh-CN" altLang="en-US" sz="40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8" name="Shape 2783"/>
          <p:cNvSpPr/>
          <p:nvPr/>
        </p:nvSpPr>
        <p:spPr>
          <a:xfrm>
            <a:off x="1537351" y="2296823"/>
            <a:ext cx="362452"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6EB0AE"/>
          </a:solidFill>
          <a:ln w="12700">
            <a:miter lim="400000"/>
          </a:ln>
        </p:spPr>
        <p:txBody>
          <a:bodyPr lIns="38090" tIns="38090" rIns="38090" bIns="38090" anchor="ctr"/>
          <a:lstStyle/>
          <a:p>
            <a:pPr marL="0" marR="0" lvl="0" indent="0" algn="l" defTabSz="45656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9" name="Rectangle 23"/>
          <p:cNvSpPr/>
          <p:nvPr/>
        </p:nvSpPr>
        <p:spPr>
          <a:xfrm>
            <a:off x="1965209" y="2227801"/>
            <a:ext cx="3362035" cy="5268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1">
                <a:ln>
                  <a:noFill/>
                </a:ln>
                <a:solidFill>
                  <a:schemeClr val="tx1">
                    <a:lumMod val="75000"/>
                    <a:lumOff val="25000"/>
                  </a:schemeClr>
                </a:solidFill>
                <a:effectLst/>
                <a:uLnTx/>
                <a:uFillTx/>
                <a:cs typeface="+mn-ea"/>
                <a:sym typeface="+mn-lt"/>
              </a:rPr>
              <a:t>Click here to add text content, such as keywords, some brief introductions, etc.</a:t>
            </a:r>
          </a:p>
        </p:txBody>
      </p:sp>
      <p:sp>
        <p:nvSpPr>
          <p:cNvPr id="27" name="加号 26">
            <a:extLst>
              <a:ext uri="{FF2B5EF4-FFF2-40B4-BE49-F238E27FC236}">
                <a16:creationId xmlns:a16="http://schemas.microsoft.com/office/drawing/2014/main" id="{8057E48C-30A3-459D-B89C-21B85E3D8D8C}"/>
              </a:ext>
            </a:extLst>
          </p:cNvPr>
          <p:cNvSpPr/>
          <p:nvPr/>
        </p:nvSpPr>
        <p:spPr>
          <a:xfrm>
            <a:off x="1021822" y="1229498"/>
            <a:ext cx="577778" cy="577778"/>
          </a:xfrm>
          <a:prstGeom prst="mathPlus">
            <a:avLst>
              <a:gd name="adj1" fmla="val 123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F123EAF-91F7-4456-B96B-17E73F309D6A}"/>
              </a:ext>
            </a:extLst>
          </p:cNvPr>
          <p:cNvSpPr/>
          <p:nvPr/>
        </p:nvSpPr>
        <p:spPr>
          <a:xfrm>
            <a:off x="0" y="1040860"/>
            <a:ext cx="12192000" cy="4010319"/>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354" y="2200316"/>
            <a:ext cx="3050097" cy="2294192"/>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6458" y="2181940"/>
            <a:ext cx="3051821" cy="2347900"/>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888" y="2207504"/>
            <a:ext cx="3051821" cy="2293206"/>
          </a:xfrm>
          <a:prstGeom prst="rect">
            <a:avLst/>
          </a:prstGeom>
        </p:spPr>
      </p:pic>
      <p:sp>
        <p:nvSpPr>
          <p:cNvPr id="12" name="文本框 11">
            <a:extLst>
              <a:ext uri="{FF2B5EF4-FFF2-40B4-BE49-F238E27FC236}">
                <a16:creationId xmlns:a16="http://schemas.microsoft.com/office/drawing/2014/main" id="{9CB89580-262C-4E20-A3D1-379EF9019C9C}"/>
              </a:ext>
            </a:extLst>
          </p:cNvPr>
          <p:cNvSpPr txBox="1"/>
          <p:nvPr/>
        </p:nvSpPr>
        <p:spPr>
          <a:xfrm>
            <a:off x="8574407" y="5139765"/>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Rectangle 23">
            <a:extLst>
              <a:ext uri="{FF2B5EF4-FFF2-40B4-BE49-F238E27FC236}">
                <a16:creationId xmlns:a16="http://schemas.microsoft.com/office/drawing/2014/main" id="{09809148-689F-4176-9E26-3DE803982409}"/>
              </a:ext>
            </a:extLst>
          </p:cNvPr>
          <p:cNvSpPr/>
          <p:nvPr/>
        </p:nvSpPr>
        <p:spPr>
          <a:xfrm>
            <a:off x="8159127" y="5390000"/>
            <a:ext cx="2488614" cy="96924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0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8" name="文本框 7">
            <a:extLst>
              <a:ext uri="{FF2B5EF4-FFF2-40B4-BE49-F238E27FC236}">
                <a16:creationId xmlns:a16="http://schemas.microsoft.com/office/drawing/2014/main" id="{40BE8429-DCD7-4083-932B-E30A61398CC7}"/>
              </a:ext>
            </a:extLst>
          </p:cNvPr>
          <p:cNvSpPr txBox="1"/>
          <p:nvPr/>
        </p:nvSpPr>
        <p:spPr>
          <a:xfrm>
            <a:off x="5266973" y="5139765"/>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9" name="Rectangle 23">
            <a:extLst>
              <a:ext uri="{FF2B5EF4-FFF2-40B4-BE49-F238E27FC236}">
                <a16:creationId xmlns:a16="http://schemas.microsoft.com/office/drawing/2014/main" id="{488BBA1D-E314-4C10-BFC2-9071767B8FCE}"/>
              </a:ext>
            </a:extLst>
          </p:cNvPr>
          <p:cNvSpPr/>
          <p:nvPr/>
        </p:nvSpPr>
        <p:spPr>
          <a:xfrm>
            <a:off x="4851693" y="5390000"/>
            <a:ext cx="2488614" cy="96924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0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
        <p:nvSpPr>
          <p:cNvPr id="10" name="文本框 9">
            <a:extLst>
              <a:ext uri="{FF2B5EF4-FFF2-40B4-BE49-F238E27FC236}">
                <a16:creationId xmlns:a16="http://schemas.microsoft.com/office/drawing/2014/main" id="{DB709640-C68A-4E0A-A62D-871478CF5DEE}"/>
              </a:ext>
            </a:extLst>
          </p:cNvPr>
          <p:cNvSpPr txBox="1"/>
          <p:nvPr/>
        </p:nvSpPr>
        <p:spPr>
          <a:xfrm>
            <a:off x="1959539" y="5139765"/>
            <a:ext cx="14992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1" name="Rectangle 23">
            <a:extLst>
              <a:ext uri="{FF2B5EF4-FFF2-40B4-BE49-F238E27FC236}">
                <a16:creationId xmlns:a16="http://schemas.microsoft.com/office/drawing/2014/main" id="{912E952D-880A-4A23-BE2A-DAD9E0DEEC4D}"/>
              </a:ext>
            </a:extLst>
          </p:cNvPr>
          <p:cNvSpPr/>
          <p:nvPr/>
        </p:nvSpPr>
        <p:spPr>
          <a:xfrm>
            <a:off x="1544259" y="5390000"/>
            <a:ext cx="2488614" cy="96924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000" b="0" i="0" u="none" strike="noStrike" kern="1200" cap="none" spc="0" normalizeH="0" baseline="0" noProof="1">
                <a:ln>
                  <a:noFill/>
                </a:ln>
                <a:solidFill>
                  <a:prstClr val="black">
                    <a:lumMod val="75000"/>
                    <a:lumOff val="25000"/>
                  </a:prstClr>
                </a:solidFill>
                <a:effectLst/>
                <a:uLnTx/>
                <a:uFillTx/>
                <a:cs typeface="+mn-ea"/>
                <a:sym typeface="+mn-lt"/>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par>
                          <p:cTn id="23" fill="hold">
                            <p:stCondLst>
                              <p:cond delay="1000"/>
                            </p:stCondLst>
                            <p:childTnLst>
                              <p:par>
                                <p:cTn id="24" presetID="47" presetClass="entr" presetSubtype="0" fill="hold" grpId="0" nodeType="afterEffect">
                                  <p:stCondLst>
                                    <p:cond delay="0"/>
                                  </p:stCondLst>
                                  <p:iterate type="lt">
                                    <p:tmPct val="10000"/>
                                  </p:iterate>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250"/>
                                        <p:tgtEl>
                                          <p:spTgt spid="12">
                                            <p:txEl>
                                              <p:pRg st="0" end="0"/>
                                            </p:txEl>
                                          </p:spTgt>
                                        </p:tgtEl>
                                      </p:cBhvr>
                                    </p:animEffect>
                                    <p:anim calcmode="lin" valueType="num">
                                      <p:cBhvr>
                                        <p:cTn id="27"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2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25"/>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strVal val="#ppt_x"/>
                                          </p:val>
                                        </p:tav>
                                        <p:tav tm="100000">
                                          <p:val>
                                            <p:strVal val="#ppt_x"/>
                                          </p:val>
                                        </p:tav>
                                      </p:tavLst>
                                    </p:anim>
                                    <p:anim calcmode="lin" valueType="num">
                                      <p:cBhvr>
                                        <p:cTn id="34" dur="5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2025"/>
                            </p:stCondLst>
                            <p:childTnLst>
                              <p:par>
                                <p:cTn id="36" presetID="47" presetClass="entr" presetSubtype="0" fill="hold" grpId="0" nodeType="afterEffect">
                                  <p:stCondLst>
                                    <p:cond delay="0"/>
                                  </p:stCondLst>
                                  <p:iterate type="lt">
                                    <p:tmPct val="10000"/>
                                  </p:iterate>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250"/>
                                        <p:tgtEl>
                                          <p:spTgt spid="8">
                                            <p:txEl>
                                              <p:pRg st="0" end="0"/>
                                            </p:txEl>
                                          </p:spTgt>
                                        </p:tgtEl>
                                      </p:cBhvr>
                                    </p:animEffect>
                                    <p:anim calcmode="lin" valueType="num">
                                      <p:cBhvr>
                                        <p:cTn id="39"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0" dur="2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5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050"/>
                            </p:stCondLst>
                            <p:childTnLst>
                              <p:par>
                                <p:cTn id="48" presetID="47" presetClass="entr" presetSubtype="0" fill="hold" grpId="0" nodeType="afterEffect">
                                  <p:stCondLst>
                                    <p:cond delay="0"/>
                                  </p:stCondLst>
                                  <p:iterate type="lt">
                                    <p:tmPct val="10000"/>
                                  </p:iterate>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250"/>
                                        <p:tgtEl>
                                          <p:spTgt spid="10">
                                            <p:txEl>
                                              <p:pRg st="0" end="0"/>
                                            </p:txEl>
                                          </p:spTgt>
                                        </p:tgtEl>
                                      </p:cBhvr>
                                    </p:animEffect>
                                    <p:anim calcmode="lin" valueType="num">
                                      <p:cBhvr>
                                        <p:cTn id="51"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2" dur="2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3575"/>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1" grpId="0"/>
      <p:bldP spid="8" grpId="0" build="p"/>
      <p:bldP spid="9" grpId="0"/>
      <p:bldP spid="10"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75F2908-B64E-49E4-BECA-2B934A9820E6}"/>
              </a:ext>
            </a:extLst>
          </p:cNvPr>
          <p:cNvSpPr/>
          <p:nvPr/>
        </p:nvSpPr>
        <p:spPr>
          <a:xfrm>
            <a:off x="4269084" y="3302796"/>
            <a:ext cx="1372958" cy="1372958"/>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61" name="图片占位符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82207">
            <a:off x="2732488" y="-182234"/>
            <a:ext cx="7520482" cy="4536459"/>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solidFill>
            <a:srgbClr val="6EB0AE"/>
          </a:solidFill>
        </p:spPr>
      </p:pic>
      <p:sp>
        <p:nvSpPr>
          <p:cNvPr id="367" name="矩形 366"/>
          <p:cNvSpPr/>
          <p:nvPr/>
        </p:nvSpPr>
        <p:spPr>
          <a:xfrm>
            <a:off x="826003" y="4746376"/>
            <a:ext cx="6109817" cy="105695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
                <a:srgbClr val="E24848"/>
              </a:buClr>
              <a:buSzTx/>
              <a:buFontTx/>
              <a:buNone/>
              <a:tabLst/>
              <a:defRPr/>
            </a:pPr>
            <a:r>
              <a:rPr kumimoji="0" lang="en-US" altLang="zh-CN" sz="11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etc.Click here to add text content, such as keywords, some brief introductions, etc.Click here to add text content, such as keywords, some brief introductions, etc.</a:t>
            </a:r>
          </a:p>
        </p:txBody>
      </p:sp>
      <p:sp>
        <p:nvSpPr>
          <p:cNvPr id="368" name="文本框 367"/>
          <p:cNvSpPr txBox="1"/>
          <p:nvPr/>
        </p:nvSpPr>
        <p:spPr>
          <a:xfrm>
            <a:off x="826004" y="3640662"/>
            <a:ext cx="5377848" cy="938719"/>
          </a:xfrm>
          <a:prstGeom prst="rect">
            <a:avLst/>
          </a:prstGeom>
          <a:noFill/>
        </p:spPr>
        <p:txBody>
          <a:bodyPr wrap="square" rtlCol="0">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lumMod val="85000"/>
                    <a:lumOff val="15000"/>
                  </a:prstClr>
                </a:solidFill>
                <a:effectLst/>
                <a:uLnTx/>
                <a:uFillTx/>
                <a:cs typeface="+mn-ea"/>
                <a:sym typeface="+mn-lt"/>
              </a:rPr>
              <a:t>PART  </a:t>
            </a:r>
            <a:r>
              <a:rPr lang="en-US" altLang="zh-CN" sz="6600" b="1" dirty="0">
                <a:solidFill>
                  <a:prstClr val="black">
                    <a:lumMod val="85000"/>
                    <a:lumOff val="15000"/>
                  </a:prstClr>
                </a:solidFill>
                <a:cs typeface="+mn-ea"/>
                <a:sym typeface="+mn-lt"/>
              </a:rPr>
              <a:t>TWO</a:t>
            </a:r>
            <a:endParaRPr kumimoji="0" lang="zh-CN" altLang="en-US" sz="66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 name="加号 3">
            <a:extLst>
              <a:ext uri="{FF2B5EF4-FFF2-40B4-BE49-F238E27FC236}">
                <a16:creationId xmlns:a16="http://schemas.microsoft.com/office/drawing/2014/main" id="{805C12CF-731C-43AD-95E8-538AE5E44F7E}"/>
              </a:ext>
            </a:extLst>
          </p:cNvPr>
          <p:cNvSpPr/>
          <p:nvPr/>
        </p:nvSpPr>
        <p:spPr>
          <a:xfrm>
            <a:off x="5223753" y="3121136"/>
            <a:ext cx="428017" cy="428017"/>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2104841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left)">
                                      <p:cBhvr>
                                        <p:cTn id="7" dur="500"/>
                                        <p:tgtEl>
                                          <p:spTgt spid="36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368">
                                            <p:txEl>
                                              <p:pRg st="0" end="0"/>
                                            </p:txEl>
                                          </p:spTgt>
                                        </p:tgtEl>
                                        <p:attrNameLst>
                                          <p:attrName>style.visibility</p:attrName>
                                        </p:attrNameLst>
                                      </p:cBhvr>
                                      <p:to>
                                        <p:strVal val="visible"/>
                                      </p:to>
                                    </p:set>
                                    <p:animEffect transition="in" filter="fade">
                                      <p:cBhvr>
                                        <p:cTn id="11" dur="250"/>
                                        <p:tgtEl>
                                          <p:spTgt spid="368">
                                            <p:txEl>
                                              <p:pRg st="0" end="0"/>
                                            </p:txEl>
                                          </p:spTgt>
                                        </p:tgtEl>
                                      </p:cBhvr>
                                    </p:animEffect>
                                    <p:anim calcmode="lin" valueType="num">
                                      <p:cBhvr>
                                        <p:cTn id="12" dur="250" fill="hold"/>
                                        <p:tgtEl>
                                          <p:spTgt spid="36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00"/>
                            </p:stCondLst>
                            <p:childTnLst>
                              <p:par>
                                <p:cTn id="15" presetID="42" presetClass="entr" presetSubtype="0" fill="hold" grpId="0" nodeType="after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anim calcmode="lin" valueType="num">
                                      <p:cBhvr>
                                        <p:cTn id="18" dur="500" fill="hold"/>
                                        <p:tgtEl>
                                          <p:spTgt spid="367"/>
                                        </p:tgtEl>
                                        <p:attrNameLst>
                                          <p:attrName>ppt_x</p:attrName>
                                        </p:attrNameLst>
                                      </p:cBhvr>
                                      <p:tavLst>
                                        <p:tav tm="0">
                                          <p:val>
                                            <p:strVal val="#ppt_x"/>
                                          </p:val>
                                        </p:tav>
                                        <p:tav tm="100000">
                                          <p:val>
                                            <p:strVal val="#ppt_x"/>
                                          </p:val>
                                        </p:tav>
                                      </p:tavLst>
                                    </p:anim>
                                    <p:anim calcmode="lin" valueType="num">
                                      <p:cBhvr>
                                        <p:cTn id="19" dur="500" fill="hold"/>
                                        <p:tgtEl>
                                          <p:spTgt spid="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104" y="1498600"/>
            <a:ext cx="5477391" cy="19304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05122" y="3429000"/>
            <a:ext cx="5477391" cy="1930400"/>
          </a:xfrm>
          <a:prstGeom prst="rect">
            <a:avLst/>
          </a:prstGeom>
        </p:spPr>
      </p:pic>
      <p:sp>
        <p:nvSpPr>
          <p:cNvPr id="21" name="Oval 5"/>
          <p:cNvSpPr/>
          <p:nvPr/>
        </p:nvSpPr>
        <p:spPr>
          <a:xfrm>
            <a:off x="7068619" y="635275"/>
            <a:ext cx="541585" cy="544692"/>
          </a:xfrm>
          <a:prstGeom prst="ellipse">
            <a:avLst/>
          </a:prstGeom>
          <a:solidFill>
            <a:srgbClr val="6EB0A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prstClr val="white"/>
              </a:solidFill>
              <a:effectLst/>
              <a:uLnTx/>
              <a:uFillTx/>
              <a:cs typeface="+mn-ea"/>
              <a:sym typeface="+mn-lt"/>
            </a:endParaRPr>
          </a:p>
        </p:txBody>
      </p:sp>
      <p:sp>
        <p:nvSpPr>
          <p:cNvPr id="22" name="Oval 13"/>
          <p:cNvSpPr/>
          <p:nvPr/>
        </p:nvSpPr>
        <p:spPr>
          <a:xfrm>
            <a:off x="1096818" y="3938498"/>
            <a:ext cx="541585" cy="544692"/>
          </a:xfrm>
          <a:prstGeom prst="ellipse">
            <a:avLst/>
          </a:prstGeom>
          <a:solidFill>
            <a:srgbClr val="6EB0A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prstClr val="white"/>
              </a:solidFill>
              <a:effectLst/>
              <a:uLnTx/>
              <a:uFillTx/>
              <a:cs typeface="+mn-ea"/>
              <a:sym typeface="+mn-lt"/>
            </a:endParaRPr>
          </a:p>
        </p:txBody>
      </p:sp>
      <p:sp>
        <p:nvSpPr>
          <p:cNvPr id="23" name="Freeform 34"/>
          <p:cNvSpPr/>
          <p:nvPr/>
        </p:nvSpPr>
        <p:spPr bwMode="auto">
          <a:xfrm>
            <a:off x="1207014" y="4068881"/>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nvGrpSpPr>
          <p:cNvPr id="24" name="Group 16"/>
          <p:cNvGrpSpPr/>
          <p:nvPr/>
        </p:nvGrpSpPr>
        <p:grpSpPr>
          <a:xfrm>
            <a:off x="7182177" y="752882"/>
            <a:ext cx="314468" cy="309477"/>
            <a:chOff x="1587575" y="2265358"/>
            <a:chExt cx="314468" cy="309477"/>
          </a:xfrm>
          <a:solidFill>
            <a:schemeClr val="bg1"/>
          </a:solidFill>
        </p:grpSpPr>
        <p:sp>
          <p:nvSpPr>
            <p:cNvPr id="25"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27" name="Rectangle 23"/>
          <p:cNvSpPr/>
          <p:nvPr/>
        </p:nvSpPr>
        <p:spPr>
          <a:xfrm>
            <a:off x="1748599" y="4130983"/>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 name="矩形 1">
            <a:extLst>
              <a:ext uri="{FF2B5EF4-FFF2-40B4-BE49-F238E27FC236}">
                <a16:creationId xmlns:a16="http://schemas.microsoft.com/office/drawing/2014/main" id="{4966D08D-24B5-4E37-A0F2-C62DCBF51CDE}"/>
              </a:ext>
            </a:extLst>
          </p:cNvPr>
          <p:cNvSpPr/>
          <p:nvPr/>
        </p:nvSpPr>
        <p:spPr>
          <a:xfrm>
            <a:off x="1955260" y="1303506"/>
            <a:ext cx="3482502" cy="554477"/>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70D9877F-A305-4412-8791-44285BF9E756}"/>
              </a:ext>
            </a:extLst>
          </p:cNvPr>
          <p:cNvSpPr/>
          <p:nvPr/>
        </p:nvSpPr>
        <p:spPr>
          <a:xfrm>
            <a:off x="7496784" y="5082161"/>
            <a:ext cx="3482502" cy="554477"/>
          </a:xfrm>
          <a:prstGeom prst="rect">
            <a:avLst/>
          </a:prstGeom>
          <a:solidFill>
            <a:srgbClr val="6E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文本框 15">
            <a:extLst>
              <a:ext uri="{FF2B5EF4-FFF2-40B4-BE49-F238E27FC236}">
                <a16:creationId xmlns:a16="http://schemas.microsoft.com/office/drawing/2014/main" id="{D45A28A9-EE9E-45C2-ACAF-3A30E909ED37}"/>
              </a:ext>
            </a:extLst>
          </p:cNvPr>
          <p:cNvSpPr txBox="1"/>
          <p:nvPr/>
        </p:nvSpPr>
        <p:spPr>
          <a:xfrm>
            <a:off x="1520616" y="3925500"/>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7" name="Oval 13">
            <a:extLst>
              <a:ext uri="{FF2B5EF4-FFF2-40B4-BE49-F238E27FC236}">
                <a16:creationId xmlns:a16="http://schemas.microsoft.com/office/drawing/2014/main" id="{69B3AA78-D9A2-4F03-9760-1E5B9CB240D0}"/>
              </a:ext>
            </a:extLst>
          </p:cNvPr>
          <p:cNvSpPr/>
          <p:nvPr/>
        </p:nvSpPr>
        <p:spPr>
          <a:xfrm>
            <a:off x="1069584" y="5299829"/>
            <a:ext cx="541585" cy="544692"/>
          </a:xfrm>
          <a:prstGeom prst="ellipse">
            <a:avLst/>
          </a:prstGeom>
          <a:solidFill>
            <a:srgbClr val="6EB0A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prstClr val="white"/>
              </a:solidFill>
              <a:effectLst/>
              <a:uLnTx/>
              <a:uFillTx/>
              <a:cs typeface="+mn-ea"/>
              <a:sym typeface="+mn-lt"/>
            </a:endParaRPr>
          </a:p>
        </p:txBody>
      </p:sp>
      <p:sp>
        <p:nvSpPr>
          <p:cNvPr id="18" name="Freeform 34">
            <a:extLst>
              <a:ext uri="{FF2B5EF4-FFF2-40B4-BE49-F238E27FC236}">
                <a16:creationId xmlns:a16="http://schemas.microsoft.com/office/drawing/2014/main" id="{3010BA2C-3543-4EA6-8440-1D4329080805}"/>
              </a:ext>
            </a:extLst>
          </p:cNvPr>
          <p:cNvSpPr/>
          <p:nvPr/>
        </p:nvSpPr>
        <p:spPr bwMode="auto">
          <a:xfrm>
            <a:off x="1179780" y="5430212"/>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Rectangle 23">
            <a:extLst>
              <a:ext uri="{FF2B5EF4-FFF2-40B4-BE49-F238E27FC236}">
                <a16:creationId xmlns:a16="http://schemas.microsoft.com/office/drawing/2014/main" id="{6D16C91F-335E-4517-98E4-EC5DB16F95D4}"/>
              </a:ext>
            </a:extLst>
          </p:cNvPr>
          <p:cNvSpPr/>
          <p:nvPr/>
        </p:nvSpPr>
        <p:spPr>
          <a:xfrm>
            <a:off x="1721365" y="5492314"/>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20" name="文本框 19">
            <a:extLst>
              <a:ext uri="{FF2B5EF4-FFF2-40B4-BE49-F238E27FC236}">
                <a16:creationId xmlns:a16="http://schemas.microsoft.com/office/drawing/2014/main" id="{9329A8E6-BD90-4E85-B42F-B545E0691E8F}"/>
              </a:ext>
            </a:extLst>
          </p:cNvPr>
          <p:cNvSpPr txBox="1"/>
          <p:nvPr/>
        </p:nvSpPr>
        <p:spPr>
          <a:xfrm>
            <a:off x="1493382" y="5286831"/>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Rectangle 23">
            <a:extLst>
              <a:ext uri="{FF2B5EF4-FFF2-40B4-BE49-F238E27FC236}">
                <a16:creationId xmlns:a16="http://schemas.microsoft.com/office/drawing/2014/main" id="{F41A70D7-13F7-46CA-8B23-4AC1AE2B516E}"/>
              </a:ext>
            </a:extLst>
          </p:cNvPr>
          <p:cNvSpPr/>
          <p:nvPr/>
        </p:nvSpPr>
        <p:spPr>
          <a:xfrm>
            <a:off x="7743936" y="839252"/>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30" name="文本框 29">
            <a:extLst>
              <a:ext uri="{FF2B5EF4-FFF2-40B4-BE49-F238E27FC236}">
                <a16:creationId xmlns:a16="http://schemas.microsoft.com/office/drawing/2014/main" id="{C19C6265-64AA-4894-BB36-CDBA4D5CEF0B}"/>
              </a:ext>
            </a:extLst>
          </p:cNvPr>
          <p:cNvSpPr txBox="1"/>
          <p:nvPr/>
        </p:nvSpPr>
        <p:spPr>
          <a:xfrm>
            <a:off x="7515953" y="633769"/>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1" name="Oval 5">
            <a:extLst>
              <a:ext uri="{FF2B5EF4-FFF2-40B4-BE49-F238E27FC236}">
                <a16:creationId xmlns:a16="http://schemas.microsoft.com/office/drawing/2014/main" id="{ABB59BB9-9C16-4C82-87DF-A365443C2FA6}"/>
              </a:ext>
            </a:extLst>
          </p:cNvPr>
          <p:cNvSpPr/>
          <p:nvPr/>
        </p:nvSpPr>
        <p:spPr>
          <a:xfrm>
            <a:off x="7068619" y="2158017"/>
            <a:ext cx="541585" cy="544692"/>
          </a:xfrm>
          <a:prstGeom prst="ellipse">
            <a:avLst/>
          </a:prstGeom>
          <a:solidFill>
            <a:srgbClr val="6EB0A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prstClr val="white"/>
              </a:solidFill>
              <a:effectLst/>
              <a:uLnTx/>
              <a:uFillTx/>
              <a:cs typeface="+mn-ea"/>
              <a:sym typeface="+mn-lt"/>
            </a:endParaRPr>
          </a:p>
        </p:txBody>
      </p:sp>
      <p:grpSp>
        <p:nvGrpSpPr>
          <p:cNvPr id="32" name="Group 16">
            <a:extLst>
              <a:ext uri="{FF2B5EF4-FFF2-40B4-BE49-F238E27FC236}">
                <a16:creationId xmlns:a16="http://schemas.microsoft.com/office/drawing/2014/main" id="{1071BBE4-42E6-4719-93F6-5E698A0F5952}"/>
              </a:ext>
            </a:extLst>
          </p:cNvPr>
          <p:cNvGrpSpPr/>
          <p:nvPr/>
        </p:nvGrpSpPr>
        <p:grpSpPr>
          <a:xfrm>
            <a:off x="7182177" y="2275624"/>
            <a:ext cx="314468" cy="309477"/>
            <a:chOff x="1587575" y="2265358"/>
            <a:chExt cx="314468" cy="309477"/>
          </a:xfrm>
          <a:solidFill>
            <a:schemeClr val="bg1"/>
          </a:solidFill>
        </p:grpSpPr>
        <p:sp>
          <p:nvSpPr>
            <p:cNvPr id="33" name="Freeform 59">
              <a:extLst>
                <a:ext uri="{FF2B5EF4-FFF2-40B4-BE49-F238E27FC236}">
                  <a16:creationId xmlns:a16="http://schemas.microsoft.com/office/drawing/2014/main" id="{7153CFC8-8754-49FD-B6C7-6F3EF4FFFF9B}"/>
                </a:ext>
              </a:extLst>
            </p:cNvPr>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4" name="Oval 60">
              <a:extLst>
                <a:ext uri="{FF2B5EF4-FFF2-40B4-BE49-F238E27FC236}">
                  <a16:creationId xmlns:a16="http://schemas.microsoft.com/office/drawing/2014/main" id="{C74AE919-112A-4AFE-A168-BDA8ED1BC3EE}"/>
                </a:ext>
              </a:extLst>
            </p:cNvPr>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35" name="Rectangle 23">
            <a:extLst>
              <a:ext uri="{FF2B5EF4-FFF2-40B4-BE49-F238E27FC236}">
                <a16:creationId xmlns:a16="http://schemas.microsoft.com/office/drawing/2014/main" id="{F8BA935E-B6E7-41E7-92A4-A80F6FF28D47}"/>
              </a:ext>
            </a:extLst>
          </p:cNvPr>
          <p:cNvSpPr/>
          <p:nvPr/>
        </p:nvSpPr>
        <p:spPr>
          <a:xfrm>
            <a:off x="7743936" y="2361994"/>
            <a:ext cx="3362035" cy="77527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85000"/>
                    <a:lumOff val="15000"/>
                  </a:prstClr>
                </a:solidFill>
                <a:effectLst/>
                <a:uLnTx/>
                <a:uFillTx/>
                <a:cs typeface="+mn-ea"/>
                <a:sym typeface="+mn-lt"/>
              </a:rPr>
              <a:t>Click here to add text content, such as keywords, some brief introductions, etc.</a:t>
            </a:r>
          </a:p>
        </p:txBody>
      </p:sp>
      <p:sp>
        <p:nvSpPr>
          <p:cNvPr id="36" name="文本框 35">
            <a:extLst>
              <a:ext uri="{FF2B5EF4-FFF2-40B4-BE49-F238E27FC236}">
                <a16:creationId xmlns:a16="http://schemas.microsoft.com/office/drawing/2014/main" id="{98E87B8F-6A97-46C3-A48F-E203A9267FBB}"/>
              </a:ext>
            </a:extLst>
          </p:cNvPr>
          <p:cNvSpPr txBox="1"/>
          <p:nvPr/>
        </p:nvSpPr>
        <p:spPr>
          <a:xfrm>
            <a:off x="7515953" y="2156511"/>
            <a:ext cx="146907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85000"/>
                    <a:lumOff val="15000"/>
                  </a:prstClr>
                </a:solidFill>
                <a:effectLst/>
                <a:uLnTx/>
                <a:uFillTx/>
                <a:cs typeface="+mn-ea"/>
                <a:sym typeface="+mn-lt"/>
              </a:rPr>
              <a:t>Add title text</a:t>
            </a:r>
            <a:endParaRPr kumimoji="0" lang="zh-CN" altLang="en-US" sz="1400" b="1"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7" name="文本框 36">
            <a:extLst>
              <a:ext uri="{FF2B5EF4-FFF2-40B4-BE49-F238E27FC236}">
                <a16:creationId xmlns:a16="http://schemas.microsoft.com/office/drawing/2014/main" id="{93DAC7D4-6843-443D-BAE7-D782D4776BB3}"/>
              </a:ext>
            </a:extLst>
          </p:cNvPr>
          <p:cNvSpPr txBox="1"/>
          <p:nvPr/>
        </p:nvSpPr>
        <p:spPr>
          <a:xfrm>
            <a:off x="2491367" y="1349911"/>
            <a:ext cx="3080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cs typeface="+mn-ea"/>
                <a:sym typeface="+mn-lt"/>
              </a:rPr>
              <a:t>YOUR TITLE HERE</a:t>
            </a: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38" name="文本框 37">
            <a:extLst>
              <a:ext uri="{FF2B5EF4-FFF2-40B4-BE49-F238E27FC236}">
                <a16:creationId xmlns:a16="http://schemas.microsoft.com/office/drawing/2014/main" id="{93873151-9AD2-42C1-AC20-8FC1DF508D74}"/>
              </a:ext>
            </a:extLst>
          </p:cNvPr>
          <p:cNvSpPr txBox="1"/>
          <p:nvPr/>
        </p:nvSpPr>
        <p:spPr>
          <a:xfrm>
            <a:off x="7932093" y="5170251"/>
            <a:ext cx="3080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cs typeface="+mn-ea"/>
                <a:sym typeface="+mn-lt"/>
              </a:rPr>
              <a:t>YOUR TITLE HERE</a:t>
            </a: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250" fill="hold"/>
                                        <p:tgtEl>
                                          <p:spTgt spid="24"/>
                                        </p:tgtEl>
                                        <p:attrNameLst>
                                          <p:attrName>ppt_x</p:attrName>
                                        </p:attrNameLst>
                                      </p:cBhvr>
                                      <p:tavLst>
                                        <p:tav tm="0">
                                          <p:val>
                                            <p:strVal val="#ppt_x"/>
                                          </p:val>
                                        </p:tav>
                                        <p:tav tm="100000">
                                          <p:val>
                                            <p:strVal val="#ppt_x"/>
                                          </p:val>
                                        </p:tav>
                                      </p:tavLst>
                                    </p:anim>
                                    <p:anim calcmode="lin" valueType="num">
                                      <p:cBhvr additive="base">
                                        <p:cTn id="13" dur="25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50" fill="hold"/>
                                        <p:tgtEl>
                                          <p:spTgt spid="22"/>
                                        </p:tgtEl>
                                        <p:attrNameLst>
                                          <p:attrName>ppt_x</p:attrName>
                                        </p:attrNameLst>
                                      </p:cBhvr>
                                      <p:tavLst>
                                        <p:tav tm="0">
                                          <p:val>
                                            <p:strVal val="#ppt_x"/>
                                          </p:val>
                                        </p:tav>
                                        <p:tav tm="100000">
                                          <p:val>
                                            <p:strVal val="#ppt_x"/>
                                          </p:val>
                                        </p:tav>
                                      </p:tavLst>
                                    </p:anim>
                                    <p:anim calcmode="lin" valueType="num">
                                      <p:cBhvr additive="base">
                                        <p:cTn id="18" dur="25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50" fill="hold"/>
                                        <p:tgtEl>
                                          <p:spTgt spid="23"/>
                                        </p:tgtEl>
                                        <p:attrNameLst>
                                          <p:attrName>ppt_x</p:attrName>
                                        </p:attrNameLst>
                                      </p:cBhvr>
                                      <p:tavLst>
                                        <p:tav tm="0">
                                          <p:val>
                                            <p:strVal val="#ppt_x"/>
                                          </p:val>
                                        </p:tav>
                                        <p:tav tm="100000">
                                          <p:val>
                                            <p:strVal val="#ppt_x"/>
                                          </p:val>
                                        </p:tav>
                                      </p:tavLst>
                                    </p:anim>
                                    <p:anim calcmode="lin" valueType="num">
                                      <p:cBhvr additive="base">
                                        <p:cTn id="23" dur="25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1750"/>
                            </p:stCondLst>
                            <p:childTnLst>
                              <p:par>
                                <p:cTn id="29" presetID="47" presetClass="entr" presetSubtype="0" fill="hold" grpId="0" nodeType="afterEffect">
                                  <p:stCondLst>
                                    <p:cond delay="0"/>
                                  </p:stCondLst>
                                  <p:iterate type="lt">
                                    <p:tmPct val="10000"/>
                                  </p:iterate>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250"/>
                                        <p:tgtEl>
                                          <p:spTgt spid="16">
                                            <p:txEl>
                                              <p:pRg st="0" end="0"/>
                                            </p:txEl>
                                          </p:spTgt>
                                        </p:tgtEl>
                                      </p:cBhvr>
                                    </p:animEffect>
                                    <p:anim calcmode="lin" valueType="num">
                                      <p:cBhvr>
                                        <p:cTn id="32"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3" dur="25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275"/>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50" fill="hold"/>
                                        <p:tgtEl>
                                          <p:spTgt spid="17"/>
                                        </p:tgtEl>
                                        <p:attrNameLst>
                                          <p:attrName>ppt_x</p:attrName>
                                        </p:attrNameLst>
                                      </p:cBhvr>
                                      <p:tavLst>
                                        <p:tav tm="0">
                                          <p:val>
                                            <p:strVal val="#ppt_x"/>
                                          </p:val>
                                        </p:tav>
                                        <p:tav tm="100000">
                                          <p:val>
                                            <p:strVal val="#ppt_x"/>
                                          </p:val>
                                        </p:tav>
                                      </p:tavLst>
                                    </p:anim>
                                    <p:anim calcmode="lin" valueType="num">
                                      <p:cBhvr additive="base">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2525"/>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2775"/>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3275"/>
                            </p:stCondLst>
                            <p:childTnLst>
                              <p:par>
                                <p:cTn id="49" presetID="47" presetClass="entr" presetSubtype="0" fill="hold" grpId="0" nodeType="afterEffect">
                                  <p:stCondLst>
                                    <p:cond delay="0"/>
                                  </p:stCondLst>
                                  <p:iterate type="lt">
                                    <p:tmPct val="10000"/>
                                  </p:iterate>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250"/>
                                        <p:tgtEl>
                                          <p:spTgt spid="20">
                                            <p:txEl>
                                              <p:pRg st="0" end="0"/>
                                            </p:txEl>
                                          </p:spTgt>
                                        </p:tgtEl>
                                      </p:cBhvr>
                                    </p:animEffect>
                                    <p:anim calcmode="lin" valueType="num">
                                      <p:cBhvr>
                                        <p:cTn id="52"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3"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38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430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30">
                                            <p:txEl>
                                              <p:pRg st="0" end="0"/>
                                            </p:txEl>
                                          </p:spTgt>
                                        </p:tgtEl>
                                        <p:attrNameLst>
                                          <p:attrName>style.visibility</p:attrName>
                                        </p:attrNameLst>
                                      </p:cBhvr>
                                      <p:to>
                                        <p:strVal val="visible"/>
                                      </p:to>
                                    </p:set>
                                    <p:animEffect transition="in" filter="fade">
                                      <p:cBhvr>
                                        <p:cTn id="61" dur="250"/>
                                        <p:tgtEl>
                                          <p:spTgt spid="30">
                                            <p:txEl>
                                              <p:pRg st="0" end="0"/>
                                            </p:txEl>
                                          </p:spTgt>
                                        </p:tgtEl>
                                      </p:cBhvr>
                                    </p:animEffect>
                                    <p:anim calcmode="lin" valueType="num">
                                      <p:cBhvr>
                                        <p:cTn id="62" dur="2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3" dur="25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4825"/>
                            </p:stCondLst>
                            <p:childTnLst>
                              <p:par>
                                <p:cTn id="65" presetID="2" presetClass="entr" presetSubtype="4"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250" fill="hold"/>
                                        <p:tgtEl>
                                          <p:spTgt spid="31"/>
                                        </p:tgtEl>
                                        <p:attrNameLst>
                                          <p:attrName>ppt_x</p:attrName>
                                        </p:attrNameLst>
                                      </p:cBhvr>
                                      <p:tavLst>
                                        <p:tav tm="0">
                                          <p:val>
                                            <p:strVal val="#ppt_x"/>
                                          </p:val>
                                        </p:tav>
                                        <p:tav tm="100000">
                                          <p:val>
                                            <p:strVal val="#ppt_x"/>
                                          </p:val>
                                        </p:tav>
                                      </p:tavLst>
                                    </p:anim>
                                    <p:anim calcmode="lin" valueType="num">
                                      <p:cBhvr additive="base">
                                        <p:cTn id="68" dur="250" fill="hold"/>
                                        <p:tgtEl>
                                          <p:spTgt spid="31"/>
                                        </p:tgtEl>
                                        <p:attrNameLst>
                                          <p:attrName>ppt_y</p:attrName>
                                        </p:attrNameLst>
                                      </p:cBhvr>
                                      <p:tavLst>
                                        <p:tav tm="0">
                                          <p:val>
                                            <p:strVal val="1+#ppt_h/2"/>
                                          </p:val>
                                        </p:tav>
                                        <p:tav tm="100000">
                                          <p:val>
                                            <p:strVal val="#ppt_y"/>
                                          </p:val>
                                        </p:tav>
                                      </p:tavLst>
                                    </p:anim>
                                  </p:childTnLst>
                                </p:cTn>
                              </p:par>
                            </p:childTnLst>
                          </p:cTn>
                        </p:par>
                        <p:par>
                          <p:cTn id="69" fill="hold">
                            <p:stCondLst>
                              <p:cond delay="5075"/>
                            </p:stCondLst>
                            <p:childTnLst>
                              <p:par>
                                <p:cTn id="70" presetID="2" presetClass="entr" presetSubtype="4"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5325"/>
                            </p:stCondLst>
                            <p:childTnLst>
                              <p:par>
                                <p:cTn id="75" presetID="22" presetClass="entr" presetSubtype="8"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5825"/>
                            </p:stCondLst>
                            <p:childTnLst>
                              <p:par>
                                <p:cTn id="79" presetID="47" presetClass="entr" presetSubtype="0" fill="hold" grpId="0" nodeType="afterEffect">
                                  <p:stCondLst>
                                    <p:cond delay="0"/>
                                  </p:stCondLst>
                                  <p:iterate type="lt">
                                    <p:tmPct val="10000"/>
                                  </p:iterate>
                                  <p:childTnLst>
                                    <p:set>
                                      <p:cBhvr>
                                        <p:cTn id="80" dur="1" fill="hold">
                                          <p:stCondLst>
                                            <p:cond delay="0"/>
                                          </p:stCondLst>
                                        </p:cTn>
                                        <p:tgtEl>
                                          <p:spTgt spid="36">
                                            <p:txEl>
                                              <p:pRg st="0" end="0"/>
                                            </p:txEl>
                                          </p:spTgt>
                                        </p:tgtEl>
                                        <p:attrNameLst>
                                          <p:attrName>style.visibility</p:attrName>
                                        </p:attrNameLst>
                                      </p:cBhvr>
                                      <p:to>
                                        <p:strVal val="visible"/>
                                      </p:to>
                                    </p:set>
                                    <p:animEffect transition="in" filter="fade">
                                      <p:cBhvr>
                                        <p:cTn id="81" dur="250"/>
                                        <p:tgtEl>
                                          <p:spTgt spid="36">
                                            <p:txEl>
                                              <p:pRg st="0" end="0"/>
                                            </p:txEl>
                                          </p:spTgt>
                                        </p:tgtEl>
                                      </p:cBhvr>
                                    </p:animEffect>
                                    <p:anim calcmode="lin" valueType="num">
                                      <p:cBhvr>
                                        <p:cTn id="82" dur="25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83" dur="25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6350"/>
                            </p:stCondLst>
                            <p:childTnLst>
                              <p:par>
                                <p:cTn id="85" presetID="47" presetClass="entr" presetSubtype="0" fill="hold" grpId="0" nodeType="afterEffect">
                                  <p:stCondLst>
                                    <p:cond delay="0"/>
                                  </p:stCondLst>
                                  <p:iterate type="lt">
                                    <p:tmPct val="10000"/>
                                  </p:iterate>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250"/>
                                        <p:tgtEl>
                                          <p:spTgt spid="37">
                                            <p:txEl>
                                              <p:pRg st="0" end="0"/>
                                            </p:txEl>
                                          </p:spTgt>
                                        </p:tgtEl>
                                      </p:cBhvr>
                                    </p:animEffect>
                                    <p:anim calcmode="lin" valueType="num">
                                      <p:cBhvr>
                                        <p:cTn id="88" dur="25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89" dur="25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90" fill="hold">
                            <p:stCondLst>
                              <p:cond delay="6900"/>
                            </p:stCondLst>
                            <p:childTnLst>
                              <p:par>
                                <p:cTn id="91" presetID="47" presetClass="entr" presetSubtype="0" fill="hold" grpId="0" nodeType="afterEffect">
                                  <p:stCondLst>
                                    <p:cond delay="0"/>
                                  </p:stCondLst>
                                  <p:iterate type="lt">
                                    <p:tmPct val="10000"/>
                                  </p:iterate>
                                  <p:childTnLst>
                                    <p:set>
                                      <p:cBhvr>
                                        <p:cTn id="92" dur="1" fill="hold">
                                          <p:stCondLst>
                                            <p:cond delay="0"/>
                                          </p:stCondLst>
                                        </p:cTn>
                                        <p:tgtEl>
                                          <p:spTgt spid="38">
                                            <p:txEl>
                                              <p:pRg st="0" end="0"/>
                                            </p:txEl>
                                          </p:spTgt>
                                        </p:tgtEl>
                                        <p:attrNameLst>
                                          <p:attrName>style.visibility</p:attrName>
                                        </p:attrNameLst>
                                      </p:cBhvr>
                                      <p:to>
                                        <p:strVal val="visible"/>
                                      </p:to>
                                    </p:set>
                                    <p:animEffect transition="in" filter="fade">
                                      <p:cBhvr>
                                        <p:cTn id="93" dur="250"/>
                                        <p:tgtEl>
                                          <p:spTgt spid="38">
                                            <p:txEl>
                                              <p:pRg st="0" end="0"/>
                                            </p:txEl>
                                          </p:spTgt>
                                        </p:tgtEl>
                                      </p:cBhvr>
                                    </p:animEffect>
                                    <p:anim calcmode="lin" valueType="num">
                                      <p:cBhvr>
                                        <p:cTn id="94" dur="25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5" dur="25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p:bldP spid="16" grpId="0" build="p"/>
      <p:bldP spid="17" grpId="0" animBg="1"/>
      <p:bldP spid="18" grpId="0" animBg="1"/>
      <p:bldP spid="19" grpId="0"/>
      <p:bldP spid="20" grpId="0" build="p"/>
      <p:bldP spid="29" grpId="0"/>
      <p:bldP spid="30" grpId="0" build="p"/>
      <p:bldP spid="31" grpId="0" animBg="1"/>
      <p:bldP spid="35" grpId="0"/>
      <p:bldP spid="36" grpId="0" build="p"/>
      <p:bldP spid="37" grpId="0" build="p"/>
      <p:bldP spid="3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北欧风"/>
  <p:tag name="ISPRING_SCORM_RATE_SLIDES" val="0"/>
  <p:tag name="ISPRING_SCORM_RATE_QUIZZES" val="0"/>
  <p:tag name="ISPRING_SCORM_PASSING_SCORE" val="0.000000"/>
  <p:tag name="ISPRING_ULTRA_SCORM_COURSE_ID" val="A4838982-C56B-4F4A-BE96-655D4B48484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0  4月份第五批已完成修改\17862016"/>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q1hdg1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1676</Words>
  <Application>Microsoft Office PowerPoint</Application>
  <PresentationFormat>宽屏</PresentationFormat>
  <Paragraphs>189</Paragraphs>
  <Slides>25</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Gill Sans</vt:lpstr>
      <vt:lpstr>等线</vt:lpstr>
      <vt:lpstr>微软雅黑</vt:lpstr>
      <vt:lpstr>Arial</vt:lpstr>
      <vt:lpstr>Calibri</vt:lpstr>
      <vt:lpstr>Lato Light</vt:lpstr>
      <vt:lpstr>Source Sans Pro</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106</cp:revision>
  <dcterms:created xsi:type="dcterms:W3CDTF">2018-11-09T12:59:36Z</dcterms:created>
  <dcterms:modified xsi:type="dcterms:W3CDTF">2022-06-09T15:12:17Z</dcterms:modified>
</cp:coreProperties>
</file>