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8"/>
  </p:notesMasterIdLst>
  <p:sldIdLst>
    <p:sldId id="364" r:id="rId3"/>
    <p:sldId id="316" r:id="rId4"/>
    <p:sldId id="307" r:id="rId5"/>
    <p:sldId id="326" r:id="rId6"/>
    <p:sldId id="332" r:id="rId7"/>
    <p:sldId id="329" r:id="rId8"/>
    <p:sldId id="319" r:id="rId9"/>
    <p:sldId id="328" r:id="rId10"/>
    <p:sldId id="334" r:id="rId11"/>
    <p:sldId id="333" r:id="rId12"/>
    <p:sldId id="327" r:id="rId13"/>
    <p:sldId id="330" r:id="rId14"/>
    <p:sldId id="331" r:id="rId15"/>
    <p:sldId id="335" r:id="rId16"/>
    <p:sldId id="323" r:id="rId17"/>
    <p:sldId id="318" r:id="rId18"/>
    <p:sldId id="325" r:id="rId19"/>
    <p:sldId id="320" r:id="rId20"/>
    <p:sldId id="336" r:id="rId21"/>
    <p:sldId id="317" r:id="rId22"/>
    <p:sldId id="321" r:id="rId23"/>
    <p:sldId id="366" r:id="rId24"/>
    <p:sldId id="322" r:id="rId25"/>
    <p:sldId id="324" r:id="rId26"/>
    <p:sldId id="36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F15"/>
    <a:srgbClr val="E3B226"/>
    <a:srgbClr val="E4E6EA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7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E8D7-A415-4D41-8673-9E50EA59DEE0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D395-1F1E-4970-940D-6352BB9429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4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4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32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705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2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3977-52ED-4FD3-8A66-F30813ED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5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21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948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1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1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3977-52ED-4FD3-8A66-F30813ED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1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410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5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659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42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88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3977-52ED-4FD3-8A66-F30813ED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9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73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7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D395-1F1E-4970-940D-6352BB9429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5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03977-52ED-4FD3-8A66-F30813ED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7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7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2105" y="673415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19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0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7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0B409-B070-4201-8728-D699897E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79C479-39A7-43C7-82E0-DE724BA2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2327CE-FD1F-42E0-BC75-887E8C3A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00C46A-9645-49F0-8B23-61BBF0A7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8D8C-81D5-4585-B1A7-B22095902269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216A8EE7-9F9E-4CEF-A6C2-04AD62E16031}"/>
              </a:ext>
            </a:extLst>
          </p:cNvPr>
          <p:cNvSpPr/>
          <p:nvPr/>
        </p:nvSpPr>
        <p:spPr>
          <a:xfrm>
            <a:off x="9468553" y="1800512"/>
            <a:ext cx="1447940" cy="144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2F150A-7611-44B8-900D-4636CB845999}"/>
              </a:ext>
            </a:extLst>
          </p:cNvPr>
          <p:cNvSpPr txBox="1"/>
          <p:nvPr/>
        </p:nvSpPr>
        <p:spPr>
          <a:xfrm>
            <a:off x="5524178" y="3289977"/>
            <a:ext cx="621982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FREE PPT TEMPLATE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625B9CB-3FB7-4144-B381-029044D7F640}"/>
              </a:ext>
            </a:extLst>
          </p:cNvPr>
          <p:cNvSpPr/>
          <p:nvPr/>
        </p:nvSpPr>
        <p:spPr>
          <a:xfrm>
            <a:off x="476998" y="1528157"/>
            <a:ext cx="888230" cy="88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801730-13D1-48F8-9284-29CE851B6EC6}"/>
              </a:ext>
            </a:extLst>
          </p:cNvPr>
          <p:cNvSpPr/>
          <p:nvPr/>
        </p:nvSpPr>
        <p:spPr>
          <a:xfrm>
            <a:off x="5651885" y="1374680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ADD63E6-AABF-4408-81E8-0C2C150C11DA}"/>
              </a:ext>
            </a:extLst>
          </p:cNvPr>
          <p:cNvSpPr/>
          <p:nvPr/>
        </p:nvSpPr>
        <p:spPr>
          <a:xfrm>
            <a:off x="3684292" y="2675237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81E619A-6D6D-4D78-8010-113BC011C459}"/>
              </a:ext>
            </a:extLst>
          </p:cNvPr>
          <p:cNvSpPr/>
          <p:nvPr/>
        </p:nvSpPr>
        <p:spPr>
          <a:xfrm>
            <a:off x="1316182" y="4779894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07130B3-22A5-4865-A053-C7305BCD2D1B}"/>
              </a:ext>
            </a:extLst>
          </p:cNvPr>
          <p:cNvSpPr/>
          <p:nvPr/>
        </p:nvSpPr>
        <p:spPr>
          <a:xfrm>
            <a:off x="4487334" y="3373583"/>
            <a:ext cx="663786" cy="663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ADDE354-AF4B-944E-C24B-BDCCE0EB87EF}"/>
              </a:ext>
            </a:extLst>
          </p:cNvPr>
          <p:cNvSpPr txBox="1"/>
          <p:nvPr/>
        </p:nvSpPr>
        <p:spPr>
          <a:xfrm>
            <a:off x="5633186" y="4162499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93B0D3CA-F7C5-322D-47B7-B8073B82A3B3}"/>
              </a:ext>
            </a:extLst>
          </p:cNvPr>
          <p:cNvSpPr txBox="1"/>
          <p:nvPr/>
        </p:nvSpPr>
        <p:spPr>
          <a:xfrm>
            <a:off x="565188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CF3C09C4-834E-8E55-DACC-14E843A9D510}"/>
              </a:ext>
            </a:extLst>
          </p:cNvPr>
          <p:cNvSpPr/>
          <p:nvPr/>
        </p:nvSpPr>
        <p:spPr>
          <a:xfrm>
            <a:off x="10074193" y="37599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284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8F505-4163-43E2-9089-5B667ABCD027}"/>
              </a:ext>
            </a:extLst>
          </p:cNvPr>
          <p:cNvSpPr/>
          <p:nvPr/>
        </p:nvSpPr>
        <p:spPr>
          <a:xfrm>
            <a:off x="914400" y="1523999"/>
            <a:ext cx="2471057" cy="4212771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原创设计师QQ598969553          _10">
            <a:extLst>
              <a:ext uri="{FF2B5EF4-FFF2-40B4-BE49-F238E27FC236}">
                <a16:creationId xmlns:a16="http://schemas.microsoft.com/office/drawing/2014/main" id="{C76FDDB6-0491-4DF5-B4AB-B81A36035381}"/>
              </a:ext>
            </a:extLst>
          </p:cNvPr>
          <p:cNvSpPr/>
          <p:nvPr/>
        </p:nvSpPr>
        <p:spPr>
          <a:xfrm>
            <a:off x="1092197" y="3183819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原创设计师QQ598969553          _10">
            <a:extLst>
              <a:ext uri="{FF2B5EF4-FFF2-40B4-BE49-F238E27FC236}">
                <a16:creationId xmlns:a16="http://schemas.microsoft.com/office/drawing/2014/main" id="{062FD90D-81FD-4FCF-BE6D-876CFDAF7F26}"/>
              </a:ext>
            </a:extLst>
          </p:cNvPr>
          <p:cNvSpPr/>
          <p:nvPr/>
        </p:nvSpPr>
        <p:spPr>
          <a:xfrm>
            <a:off x="1092197" y="2267400"/>
            <a:ext cx="2115462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78%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0562BD-2133-47B5-8924-E7D3FC8B11B2}"/>
              </a:ext>
            </a:extLst>
          </p:cNvPr>
          <p:cNvSpPr/>
          <p:nvPr/>
        </p:nvSpPr>
        <p:spPr>
          <a:xfrm>
            <a:off x="3875314" y="1426028"/>
            <a:ext cx="7543800" cy="431074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639442-40B6-44ED-B2CB-A11E3FA676AD}"/>
              </a:ext>
            </a:extLst>
          </p:cNvPr>
          <p:cNvSpPr/>
          <p:nvPr/>
        </p:nvSpPr>
        <p:spPr>
          <a:xfrm>
            <a:off x="3875314" y="1475013"/>
            <a:ext cx="7543800" cy="4261757"/>
          </a:xfrm>
          <a:prstGeom prst="rect">
            <a:avLst/>
          </a:prstGeom>
          <a:solidFill>
            <a:srgbClr val="E3B22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541B680-AA90-4F14-A9A2-57F38A889F5E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79DBCE-24A2-4662-9868-FDBC1D949D0F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32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598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118AF1-323E-4A9C-BC2C-E35AD7BE43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63319" y="1752599"/>
            <a:ext cx="6001909" cy="3726049"/>
            <a:chOff x="3063319" y="1752599"/>
            <a:chExt cx="6001909" cy="3726049"/>
          </a:xfrm>
        </p:grpSpPr>
        <p:grpSp>
          <p:nvGrpSpPr>
            <p:cNvPr id="23" name="iṧliḓè">
              <a:extLst>
                <a:ext uri="{FF2B5EF4-FFF2-40B4-BE49-F238E27FC236}">
                  <a16:creationId xmlns:a16="http://schemas.microsoft.com/office/drawing/2014/main" id="{C820501B-704F-4EF3-BFEC-B210536DE605}"/>
                </a:ext>
              </a:extLst>
            </p:cNvPr>
            <p:cNvGrpSpPr/>
            <p:nvPr/>
          </p:nvGrpSpPr>
          <p:grpSpPr>
            <a:xfrm>
              <a:off x="4404618" y="1752599"/>
              <a:ext cx="3382761" cy="3726049"/>
              <a:chOff x="4600206" y="1944000"/>
              <a:chExt cx="2991588" cy="3295181"/>
            </a:xfrm>
          </p:grpSpPr>
          <p:sp>
            <p:nvSpPr>
              <p:cNvPr id="27" name="ï$lîḑè">
                <a:extLst>
                  <a:ext uri="{FF2B5EF4-FFF2-40B4-BE49-F238E27FC236}">
                    <a16:creationId xmlns:a16="http://schemas.microsoft.com/office/drawing/2014/main" id="{6EC486FF-B6B9-486F-BA6C-BA0ECC3830A9}"/>
                  </a:ext>
                </a:extLst>
              </p:cNvPr>
              <p:cNvSpPr/>
              <p:nvPr/>
            </p:nvSpPr>
            <p:spPr bwMode="auto">
              <a:xfrm>
                <a:off x="5621457" y="2616418"/>
                <a:ext cx="1970337" cy="2611604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íślídê">
                <a:extLst>
                  <a:ext uri="{FF2B5EF4-FFF2-40B4-BE49-F238E27FC236}">
                    <a16:creationId xmlns:a16="http://schemas.microsoft.com/office/drawing/2014/main" id="{59C057D3-8764-4227-8B64-09FB22A298CE}"/>
                  </a:ext>
                </a:extLst>
              </p:cNvPr>
              <p:cNvSpPr/>
              <p:nvPr/>
            </p:nvSpPr>
            <p:spPr bwMode="auto">
              <a:xfrm>
                <a:off x="4621848" y="1944000"/>
                <a:ext cx="1970337" cy="2655960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îṧľîḋê">
                <a:extLst>
                  <a:ext uri="{FF2B5EF4-FFF2-40B4-BE49-F238E27FC236}">
                    <a16:creationId xmlns:a16="http://schemas.microsoft.com/office/drawing/2014/main" id="{D8B90611-9960-4660-A13E-3C37EBD29ACB}"/>
                  </a:ext>
                </a:extLst>
              </p:cNvPr>
              <p:cNvSpPr txBox="1"/>
              <p:nvPr/>
            </p:nvSpPr>
            <p:spPr>
              <a:xfrm flipH="1" flipV="1">
                <a:off x="6824949" y="1957805"/>
                <a:ext cx="766845" cy="6230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Plain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B22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“</a:t>
                </a:r>
              </a:p>
            </p:txBody>
          </p:sp>
          <p:sp>
            <p:nvSpPr>
              <p:cNvPr id="30" name="iṥ1ïḓe">
                <a:extLst>
                  <a:ext uri="{FF2B5EF4-FFF2-40B4-BE49-F238E27FC236}">
                    <a16:creationId xmlns:a16="http://schemas.microsoft.com/office/drawing/2014/main" id="{1C842FEA-B143-48D4-80E2-E594C4AAE093}"/>
                  </a:ext>
                </a:extLst>
              </p:cNvPr>
              <p:cNvSpPr txBox="1"/>
              <p:nvPr/>
            </p:nvSpPr>
            <p:spPr>
              <a:xfrm>
                <a:off x="4600206" y="4616119"/>
                <a:ext cx="766845" cy="6230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Plain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B22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“</a:t>
                </a:r>
              </a:p>
            </p:txBody>
          </p:sp>
        </p:grpSp>
        <p:sp>
          <p:nvSpPr>
            <p:cNvPr id="19" name="ï$1iḓê">
              <a:extLst>
                <a:ext uri="{FF2B5EF4-FFF2-40B4-BE49-F238E27FC236}">
                  <a16:creationId xmlns:a16="http://schemas.microsoft.com/office/drawing/2014/main" id="{0B0ADF0E-6C2C-4E9E-BC95-6A1D60B21C82}"/>
                </a:ext>
              </a:extLst>
            </p:cNvPr>
            <p:cNvSpPr/>
            <p:nvPr/>
          </p:nvSpPr>
          <p:spPr bwMode="auto">
            <a:xfrm>
              <a:off x="3063319" y="2428049"/>
              <a:ext cx="947364" cy="94736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Sľïḍê">
              <a:extLst>
                <a:ext uri="{FF2B5EF4-FFF2-40B4-BE49-F238E27FC236}">
                  <a16:creationId xmlns:a16="http://schemas.microsoft.com/office/drawing/2014/main" id="{B93549A9-314A-4A6A-87D4-06501C1C83B9}"/>
                </a:ext>
              </a:extLst>
            </p:cNvPr>
            <p:cNvSpPr/>
            <p:nvPr/>
          </p:nvSpPr>
          <p:spPr bwMode="auto">
            <a:xfrm>
              <a:off x="3063319" y="4126759"/>
              <a:ext cx="947364" cy="94736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ṧḷidé">
              <a:extLst>
                <a:ext uri="{FF2B5EF4-FFF2-40B4-BE49-F238E27FC236}">
                  <a16:creationId xmlns:a16="http://schemas.microsoft.com/office/drawing/2014/main" id="{3EA13668-352A-43A2-8F19-0B579E1BF846}"/>
                </a:ext>
              </a:extLst>
            </p:cNvPr>
            <p:cNvSpPr/>
            <p:nvPr/>
          </p:nvSpPr>
          <p:spPr bwMode="auto">
            <a:xfrm>
              <a:off x="8117864" y="4126759"/>
              <a:ext cx="947364" cy="94736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išḷiďè">
              <a:extLst>
                <a:ext uri="{FF2B5EF4-FFF2-40B4-BE49-F238E27FC236}">
                  <a16:creationId xmlns:a16="http://schemas.microsoft.com/office/drawing/2014/main" id="{B4E91FD0-B3D1-4E2E-BB9F-04C2430C9658}"/>
                </a:ext>
              </a:extLst>
            </p:cNvPr>
            <p:cNvSpPr/>
            <p:nvPr/>
          </p:nvSpPr>
          <p:spPr bwMode="auto">
            <a:xfrm>
              <a:off x="8117864" y="2428049"/>
              <a:ext cx="947364" cy="94736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原创设计师QQ598969553          _7">
            <a:extLst>
              <a:ext uri="{FF2B5EF4-FFF2-40B4-BE49-F238E27FC236}">
                <a16:creationId xmlns:a16="http://schemas.microsoft.com/office/drawing/2014/main" id="{66BB944E-C2CB-4F02-BBE7-75F9480619F9}"/>
              </a:ext>
            </a:extLst>
          </p:cNvPr>
          <p:cNvSpPr txBox="1"/>
          <p:nvPr/>
        </p:nvSpPr>
        <p:spPr>
          <a:xfrm>
            <a:off x="9458312" y="1927021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原创设计师QQ598969553          _10">
            <a:extLst>
              <a:ext uri="{FF2B5EF4-FFF2-40B4-BE49-F238E27FC236}">
                <a16:creationId xmlns:a16="http://schemas.microsoft.com/office/drawing/2014/main" id="{DCEDE296-833E-4713-84CE-8A2DE8B08825}"/>
              </a:ext>
            </a:extLst>
          </p:cNvPr>
          <p:cNvSpPr/>
          <p:nvPr/>
        </p:nvSpPr>
        <p:spPr>
          <a:xfrm>
            <a:off x="9468297" y="2407517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原创设计师QQ598969553          _7">
            <a:extLst>
              <a:ext uri="{FF2B5EF4-FFF2-40B4-BE49-F238E27FC236}">
                <a16:creationId xmlns:a16="http://schemas.microsoft.com/office/drawing/2014/main" id="{12BF0324-0C7D-4CA7-907C-49956D837CD2}"/>
              </a:ext>
            </a:extLst>
          </p:cNvPr>
          <p:cNvSpPr txBox="1"/>
          <p:nvPr/>
        </p:nvSpPr>
        <p:spPr>
          <a:xfrm>
            <a:off x="9468297" y="4126759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原创设计师QQ598969553          _10">
            <a:extLst>
              <a:ext uri="{FF2B5EF4-FFF2-40B4-BE49-F238E27FC236}">
                <a16:creationId xmlns:a16="http://schemas.microsoft.com/office/drawing/2014/main" id="{451F1117-87AD-4AB6-A4B5-04B1BCBEA2F7}"/>
              </a:ext>
            </a:extLst>
          </p:cNvPr>
          <p:cNvSpPr/>
          <p:nvPr/>
        </p:nvSpPr>
        <p:spPr>
          <a:xfrm>
            <a:off x="9478282" y="4607255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原创设计师QQ598969553          _7">
            <a:extLst>
              <a:ext uri="{FF2B5EF4-FFF2-40B4-BE49-F238E27FC236}">
                <a16:creationId xmlns:a16="http://schemas.microsoft.com/office/drawing/2014/main" id="{3B0DA284-7FCC-4863-8089-1460D2F7695A}"/>
              </a:ext>
            </a:extLst>
          </p:cNvPr>
          <p:cNvSpPr txBox="1"/>
          <p:nvPr/>
        </p:nvSpPr>
        <p:spPr>
          <a:xfrm>
            <a:off x="46980" y="1927021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原创设计师QQ598969553          _10">
            <a:extLst>
              <a:ext uri="{FF2B5EF4-FFF2-40B4-BE49-F238E27FC236}">
                <a16:creationId xmlns:a16="http://schemas.microsoft.com/office/drawing/2014/main" id="{09CCAC62-659F-48EA-BD43-01AF5B8D3B79}"/>
              </a:ext>
            </a:extLst>
          </p:cNvPr>
          <p:cNvSpPr/>
          <p:nvPr/>
        </p:nvSpPr>
        <p:spPr>
          <a:xfrm>
            <a:off x="702047" y="2295129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原创设计师QQ598969553          _7">
            <a:extLst>
              <a:ext uri="{FF2B5EF4-FFF2-40B4-BE49-F238E27FC236}">
                <a16:creationId xmlns:a16="http://schemas.microsoft.com/office/drawing/2014/main" id="{E513D314-3037-417B-9322-96EF762DCDAA}"/>
              </a:ext>
            </a:extLst>
          </p:cNvPr>
          <p:cNvSpPr txBox="1"/>
          <p:nvPr/>
        </p:nvSpPr>
        <p:spPr>
          <a:xfrm>
            <a:off x="-74046" y="4015595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40" name="原创设计师QQ598969553          _10">
            <a:extLst>
              <a:ext uri="{FF2B5EF4-FFF2-40B4-BE49-F238E27FC236}">
                <a16:creationId xmlns:a16="http://schemas.microsoft.com/office/drawing/2014/main" id="{F4AAFCB8-ED91-4893-A302-4937A6761371}"/>
              </a:ext>
            </a:extLst>
          </p:cNvPr>
          <p:cNvSpPr/>
          <p:nvPr/>
        </p:nvSpPr>
        <p:spPr>
          <a:xfrm>
            <a:off x="563632" y="4496091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原创设计师QQ598969553          _7">
            <a:extLst>
              <a:ext uri="{FF2B5EF4-FFF2-40B4-BE49-F238E27FC236}">
                <a16:creationId xmlns:a16="http://schemas.microsoft.com/office/drawing/2014/main" id="{02F23B33-B3D4-45F2-85A4-42769C7DE9E9}"/>
              </a:ext>
            </a:extLst>
          </p:cNvPr>
          <p:cNvSpPr txBox="1"/>
          <p:nvPr/>
        </p:nvSpPr>
        <p:spPr>
          <a:xfrm>
            <a:off x="4697014" y="3397326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原创设计师QQ598969553          _10">
            <a:extLst>
              <a:ext uri="{FF2B5EF4-FFF2-40B4-BE49-F238E27FC236}">
                <a16:creationId xmlns:a16="http://schemas.microsoft.com/office/drawing/2014/main" id="{DB98AD14-CF02-46BE-AD23-D74F8A7D8279}"/>
              </a:ext>
            </a:extLst>
          </p:cNvPr>
          <p:cNvSpPr/>
          <p:nvPr/>
        </p:nvSpPr>
        <p:spPr>
          <a:xfrm>
            <a:off x="5106760" y="3666154"/>
            <a:ext cx="211546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原创设计师QQ598969553          _7">
            <a:extLst>
              <a:ext uri="{FF2B5EF4-FFF2-40B4-BE49-F238E27FC236}">
                <a16:creationId xmlns:a16="http://schemas.microsoft.com/office/drawing/2014/main" id="{0AC1CCCD-D259-483A-960B-6277EFD390C9}"/>
              </a:ext>
            </a:extLst>
          </p:cNvPr>
          <p:cNvSpPr txBox="1"/>
          <p:nvPr/>
        </p:nvSpPr>
        <p:spPr>
          <a:xfrm>
            <a:off x="4777128" y="2737651"/>
            <a:ext cx="279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78%</a:t>
            </a:r>
            <a:endParaRPr kumimoji="0" lang="en-US" altLang="zh-CN" sz="3200" b="1" i="0" u="none" strike="noStrike" kern="1200" cap="none" spc="3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48BBE771-4B81-417A-B130-D42C69641DD4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425DA30-E892-4E6B-AB18-03B6EE84E7C0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0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24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5BBB9A2-2406-4772-8DDA-EAC3A36D071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65339" y="2888743"/>
            <a:ext cx="9848622" cy="1486914"/>
            <a:chOff x="1165339" y="2888743"/>
            <a:chExt cx="9848622" cy="1486914"/>
          </a:xfrm>
        </p:grpSpPr>
        <p:sp>
          <p:nvSpPr>
            <p:cNvPr id="3" name="isḷíḍé">
              <a:extLst>
                <a:ext uri="{FF2B5EF4-FFF2-40B4-BE49-F238E27FC236}">
                  <a16:creationId xmlns:a16="http://schemas.microsoft.com/office/drawing/2014/main" id="{DB4C0A26-799F-4B46-B694-46A254B3F0E8}"/>
                </a:ext>
              </a:extLst>
            </p:cNvPr>
            <p:cNvSpPr/>
            <p:nvPr/>
          </p:nvSpPr>
          <p:spPr>
            <a:xfrm>
              <a:off x="2700949" y="3542200"/>
              <a:ext cx="396000" cy="180000"/>
            </a:xfrm>
            <a:prstGeom prst="stripedRightArrow">
              <a:avLst/>
            </a:prstGeom>
            <a:solidFill>
              <a:srgbClr val="795F1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îšḻide">
              <a:extLst>
                <a:ext uri="{FF2B5EF4-FFF2-40B4-BE49-F238E27FC236}">
                  <a16:creationId xmlns:a16="http://schemas.microsoft.com/office/drawing/2014/main" id="{7666D9E2-0ECC-4B3F-9307-101B2CADDBA7}"/>
                </a:ext>
              </a:extLst>
            </p:cNvPr>
            <p:cNvSpPr/>
            <p:nvPr/>
          </p:nvSpPr>
          <p:spPr>
            <a:xfrm>
              <a:off x="4828083" y="3542200"/>
              <a:ext cx="396000" cy="180000"/>
            </a:xfrm>
            <a:prstGeom prst="stripedRightArrow">
              <a:avLst/>
            </a:prstGeom>
            <a:solidFill>
              <a:srgbClr val="795F1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íṥ1íḋè">
              <a:extLst>
                <a:ext uri="{FF2B5EF4-FFF2-40B4-BE49-F238E27FC236}">
                  <a16:creationId xmlns:a16="http://schemas.microsoft.com/office/drawing/2014/main" id="{5369B1EC-3637-4BFE-B400-0D17408B61A5}"/>
                </a:ext>
              </a:extLst>
            </p:cNvPr>
            <p:cNvSpPr/>
            <p:nvPr/>
          </p:nvSpPr>
          <p:spPr>
            <a:xfrm>
              <a:off x="6955217" y="3542200"/>
              <a:ext cx="396000" cy="180000"/>
            </a:xfrm>
            <a:prstGeom prst="stripedRightArrow">
              <a:avLst/>
            </a:prstGeom>
            <a:solidFill>
              <a:srgbClr val="795F1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ï$1ïḑê">
              <a:extLst>
                <a:ext uri="{FF2B5EF4-FFF2-40B4-BE49-F238E27FC236}">
                  <a16:creationId xmlns:a16="http://schemas.microsoft.com/office/drawing/2014/main" id="{BC4F7630-D3CE-49C8-9C5A-04ABB2460BE0}"/>
                </a:ext>
              </a:extLst>
            </p:cNvPr>
            <p:cNvSpPr/>
            <p:nvPr/>
          </p:nvSpPr>
          <p:spPr>
            <a:xfrm>
              <a:off x="9082351" y="3542200"/>
              <a:ext cx="396000" cy="180000"/>
            </a:xfrm>
            <a:prstGeom prst="stripedRightArrow">
              <a:avLst/>
            </a:prstGeom>
            <a:solidFill>
              <a:srgbClr val="795F15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ṣḷíḋê">
              <a:extLst>
                <a:ext uri="{FF2B5EF4-FFF2-40B4-BE49-F238E27FC236}">
                  <a16:creationId xmlns:a16="http://schemas.microsoft.com/office/drawing/2014/main" id="{EB561D83-72B9-4DFD-B266-D5C1F4560950}"/>
                </a:ext>
              </a:extLst>
            </p:cNvPr>
            <p:cNvSpPr/>
            <p:nvPr/>
          </p:nvSpPr>
          <p:spPr bwMode="auto">
            <a:xfrm>
              <a:off x="1165339" y="2888743"/>
              <a:ext cx="1340086" cy="1486914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4E6EA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8" name="ïsľiḋe">
              <a:extLst>
                <a:ext uri="{FF2B5EF4-FFF2-40B4-BE49-F238E27FC236}">
                  <a16:creationId xmlns:a16="http://schemas.microsoft.com/office/drawing/2014/main" id="{0BF47660-214A-4EAB-AD01-86AFDF29272F}"/>
                </a:ext>
              </a:extLst>
            </p:cNvPr>
            <p:cNvSpPr/>
            <p:nvPr/>
          </p:nvSpPr>
          <p:spPr bwMode="auto">
            <a:xfrm>
              <a:off x="3292473" y="2888743"/>
              <a:ext cx="1340086" cy="1486914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B226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9" name="ïsḻíḓé">
              <a:extLst>
                <a:ext uri="{FF2B5EF4-FFF2-40B4-BE49-F238E27FC236}">
                  <a16:creationId xmlns:a16="http://schemas.microsoft.com/office/drawing/2014/main" id="{6D2CF96E-CAF9-4475-812D-6240C9610165}"/>
                </a:ext>
              </a:extLst>
            </p:cNvPr>
            <p:cNvSpPr/>
            <p:nvPr/>
          </p:nvSpPr>
          <p:spPr bwMode="auto">
            <a:xfrm>
              <a:off x="5419607" y="2888743"/>
              <a:ext cx="1340086" cy="1486914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0" name="îṡ1íḍé">
              <a:extLst>
                <a:ext uri="{FF2B5EF4-FFF2-40B4-BE49-F238E27FC236}">
                  <a16:creationId xmlns:a16="http://schemas.microsoft.com/office/drawing/2014/main" id="{C944F31A-01C3-4A03-B71A-AE095EC0D359}"/>
                </a:ext>
              </a:extLst>
            </p:cNvPr>
            <p:cNvSpPr/>
            <p:nvPr/>
          </p:nvSpPr>
          <p:spPr bwMode="auto">
            <a:xfrm>
              <a:off x="7546741" y="2888743"/>
              <a:ext cx="1340086" cy="1486914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B226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1" name="islîḍê">
              <a:extLst>
                <a:ext uri="{FF2B5EF4-FFF2-40B4-BE49-F238E27FC236}">
                  <a16:creationId xmlns:a16="http://schemas.microsoft.com/office/drawing/2014/main" id="{137CE88C-C89A-48C9-9456-0E8B45B9EF11}"/>
                </a:ext>
              </a:extLst>
            </p:cNvPr>
            <p:cNvSpPr/>
            <p:nvPr/>
          </p:nvSpPr>
          <p:spPr bwMode="auto">
            <a:xfrm>
              <a:off x="9673875" y="2888743"/>
              <a:ext cx="1340086" cy="1486914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4E6EA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ru-RU" dirty="0">
                <a:cs typeface="+mn-ea"/>
                <a:sym typeface="+mn-lt"/>
              </a:endParaRPr>
            </a:p>
          </p:txBody>
        </p:sp>
      </p:grpSp>
      <p:sp>
        <p:nvSpPr>
          <p:cNvPr id="27" name="原创设计师QQ598969553          _7">
            <a:extLst>
              <a:ext uri="{FF2B5EF4-FFF2-40B4-BE49-F238E27FC236}">
                <a16:creationId xmlns:a16="http://schemas.microsoft.com/office/drawing/2014/main" id="{518150DE-4B4B-4988-9ACE-3D5C6102706C}"/>
              </a:ext>
            </a:extLst>
          </p:cNvPr>
          <p:cNvSpPr txBox="1"/>
          <p:nvPr/>
        </p:nvSpPr>
        <p:spPr>
          <a:xfrm>
            <a:off x="431815" y="4598564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原创设计师QQ598969553          _10">
            <a:extLst>
              <a:ext uri="{FF2B5EF4-FFF2-40B4-BE49-F238E27FC236}">
                <a16:creationId xmlns:a16="http://schemas.microsoft.com/office/drawing/2014/main" id="{51F12138-94AA-44A9-9C38-8E887F00AB3A}"/>
              </a:ext>
            </a:extLst>
          </p:cNvPr>
          <p:cNvSpPr/>
          <p:nvPr/>
        </p:nvSpPr>
        <p:spPr>
          <a:xfrm>
            <a:off x="906223" y="4906341"/>
            <a:ext cx="1849156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原创设计师QQ598969553          _7">
            <a:extLst>
              <a:ext uri="{FF2B5EF4-FFF2-40B4-BE49-F238E27FC236}">
                <a16:creationId xmlns:a16="http://schemas.microsoft.com/office/drawing/2014/main" id="{53209C86-C11C-4A02-BC31-1DFCF078604F}"/>
              </a:ext>
            </a:extLst>
          </p:cNvPr>
          <p:cNvSpPr txBox="1"/>
          <p:nvPr/>
        </p:nvSpPr>
        <p:spPr>
          <a:xfrm>
            <a:off x="2621635" y="1262910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原创设计师QQ598969553          _10">
            <a:extLst>
              <a:ext uri="{FF2B5EF4-FFF2-40B4-BE49-F238E27FC236}">
                <a16:creationId xmlns:a16="http://schemas.microsoft.com/office/drawing/2014/main" id="{9EF2B590-5266-4B01-B51B-802EC246B6A8}"/>
              </a:ext>
            </a:extLst>
          </p:cNvPr>
          <p:cNvSpPr/>
          <p:nvPr/>
        </p:nvSpPr>
        <p:spPr>
          <a:xfrm>
            <a:off x="2940405" y="1569654"/>
            <a:ext cx="232356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原创设计师QQ598969553          _7">
            <a:extLst>
              <a:ext uri="{FF2B5EF4-FFF2-40B4-BE49-F238E27FC236}">
                <a16:creationId xmlns:a16="http://schemas.microsoft.com/office/drawing/2014/main" id="{9780E8BA-E915-4C13-8B28-B6F8BE97A8F2}"/>
              </a:ext>
            </a:extLst>
          </p:cNvPr>
          <p:cNvSpPr txBox="1"/>
          <p:nvPr/>
        </p:nvSpPr>
        <p:spPr>
          <a:xfrm>
            <a:off x="4697014" y="4598564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原创设计师QQ598969553          _10">
            <a:extLst>
              <a:ext uri="{FF2B5EF4-FFF2-40B4-BE49-F238E27FC236}">
                <a16:creationId xmlns:a16="http://schemas.microsoft.com/office/drawing/2014/main" id="{342BF851-F6AB-4D04-A7C8-71449630E013}"/>
              </a:ext>
            </a:extLst>
          </p:cNvPr>
          <p:cNvSpPr/>
          <p:nvPr/>
        </p:nvSpPr>
        <p:spPr>
          <a:xfrm>
            <a:off x="5171422" y="4906341"/>
            <a:ext cx="1849156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原创设计师QQ598969553          _7">
            <a:extLst>
              <a:ext uri="{FF2B5EF4-FFF2-40B4-BE49-F238E27FC236}">
                <a16:creationId xmlns:a16="http://schemas.microsoft.com/office/drawing/2014/main" id="{844B9519-3F39-4314-B528-62C445B072AE}"/>
              </a:ext>
            </a:extLst>
          </p:cNvPr>
          <p:cNvSpPr txBox="1"/>
          <p:nvPr/>
        </p:nvSpPr>
        <p:spPr>
          <a:xfrm>
            <a:off x="6772395" y="1262910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原创设计师QQ598969553          _10">
            <a:extLst>
              <a:ext uri="{FF2B5EF4-FFF2-40B4-BE49-F238E27FC236}">
                <a16:creationId xmlns:a16="http://schemas.microsoft.com/office/drawing/2014/main" id="{BC75D0A3-F397-4992-8986-DA0465FCC37C}"/>
              </a:ext>
            </a:extLst>
          </p:cNvPr>
          <p:cNvSpPr/>
          <p:nvPr/>
        </p:nvSpPr>
        <p:spPr>
          <a:xfrm>
            <a:off x="7091165" y="1569654"/>
            <a:ext cx="232356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原创设计师QQ598969553          _7">
            <a:extLst>
              <a:ext uri="{FF2B5EF4-FFF2-40B4-BE49-F238E27FC236}">
                <a16:creationId xmlns:a16="http://schemas.microsoft.com/office/drawing/2014/main" id="{9BF10270-1F48-4BCD-B950-049EB275DAA3}"/>
              </a:ext>
            </a:extLst>
          </p:cNvPr>
          <p:cNvSpPr txBox="1"/>
          <p:nvPr/>
        </p:nvSpPr>
        <p:spPr>
          <a:xfrm>
            <a:off x="8962213" y="4566066"/>
            <a:ext cx="279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原创设计师QQ598969553          _10">
            <a:extLst>
              <a:ext uri="{FF2B5EF4-FFF2-40B4-BE49-F238E27FC236}">
                <a16:creationId xmlns:a16="http://schemas.microsoft.com/office/drawing/2014/main" id="{564967EE-8C06-4BB8-8CC3-B91679ECD06E}"/>
              </a:ext>
            </a:extLst>
          </p:cNvPr>
          <p:cNvSpPr/>
          <p:nvPr/>
        </p:nvSpPr>
        <p:spPr>
          <a:xfrm>
            <a:off x="9436621" y="4873843"/>
            <a:ext cx="1849156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原创设计师QQ598969553          _19">
            <a:extLst>
              <a:ext uri="{FF2B5EF4-FFF2-40B4-BE49-F238E27FC236}">
                <a16:creationId xmlns:a16="http://schemas.microsoft.com/office/drawing/2014/main" id="{8D148066-E820-452E-8608-37AD79BEE141}"/>
              </a:ext>
            </a:extLst>
          </p:cNvPr>
          <p:cNvSpPr>
            <a:spLocks noEditPoints="1"/>
          </p:cNvSpPr>
          <p:nvPr/>
        </p:nvSpPr>
        <p:spPr bwMode="auto">
          <a:xfrm>
            <a:off x="3793119" y="3437448"/>
            <a:ext cx="338794" cy="389503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原创设计师QQ598969553          _19">
            <a:extLst>
              <a:ext uri="{FF2B5EF4-FFF2-40B4-BE49-F238E27FC236}">
                <a16:creationId xmlns:a16="http://schemas.microsoft.com/office/drawing/2014/main" id="{8F3F6AD3-BBD1-43E9-AD94-9CAD06A2CB2D}"/>
              </a:ext>
            </a:extLst>
          </p:cNvPr>
          <p:cNvSpPr>
            <a:spLocks noEditPoints="1"/>
          </p:cNvSpPr>
          <p:nvPr/>
        </p:nvSpPr>
        <p:spPr bwMode="auto">
          <a:xfrm>
            <a:off x="8100949" y="3429000"/>
            <a:ext cx="338794" cy="389503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4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>
            <a:extLst>
              <a:ext uri="{FF2B5EF4-FFF2-40B4-BE49-F238E27FC236}">
                <a16:creationId xmlns:a16="http://schemas.microsoft.com/office/drawing/2014/main" id="{A2FCDD24-CFCD-448E-8C08-DF8973CA6A18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2598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9A02C14-3B5B-4164-9CDD-98820E00C96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123951"/>
            <a:ext cx="11522076" cy="5734049"/>
            <a:chOff x="669924" y="1123951"/>
            <a:chExt cx="11522076" cy="5734049"/>
          </a:xfrm>
        </p:grpSpPr>
        <p:sp>
          <p:nvSpPr>
            <p:cNvPr id="3" name="išlïďé">
              <a:extLst>
                <a:ext uri="{FF2B5EF4-FFF2-40B4-BE49-F238E27FC236}">
                  <a16:creationId xmlns:a16="http://schemas.microsoft.com/office/drawing/2014/main" id="{95B6538E-9989-42D1-8883-A1BD78E64DF1}"/>
                </a:ext>
              </a:extLst>
            </p:cNvPr>
            <p:cNvSpPr/>
            <p:nvPr/>
          </p:nvSpPr>
          <p:spPr>
            <a:xfrm>
              <a:off x="2716211" y="2806699"/>
              <a:ext cx="9475789" cy="4051301"/>
            </a:xfrm>
            <a:prstGeom prst="rect">
              <a:avLst/>
            </a:prstGeom>
            <a:solidFill>
              <a:srgbClr val="E3B22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îṥľïḑè">
              <a:extLst>
                <a:ext uri="{FF2B5EF4-FFF2-40B4-BE49-F238E27FC236}">
                  <a16:creationId xmlns:a16="http://schemas.microsoft.com/office/drawing/2014/main" id="{A4E9FF10-98C8-413A-9EB2-CBB2F4C4AE70}"/>
                </a:ext>
              </a:extLst>
            </p:cNvPr>
            <p:cNvSpPr/>
            <p:nvPr/>
          </p:nvSpPr>
          <p:spPr>
            <a:xfrm>
              <a:off x="669924" y="1123951"/>
              <a:ext cx="5641976" cy="501967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noFill/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ï$1ïḋe">
              <a:extLst>
                <a:ext uri="{FF2B5EF4-FFF2-40B4-BE49-F238E27FC236}">
                  <a16:creationId xmlns:a16="http://schemas.microsoft.com/office/drawing/2014/main" id="{456931C5-21E9-4E45-A978-5A5BF655EFF1}"/>
                </a:ext>
              </a:extLst>
            </p:cNvPr>
            <p:cNvSpPr/>
            <p:nvPr/>
          </p:nvSpPr>
          <p:spPr bwMode="auto">
            <a:xfrm>
              <a:off x="7060423" y="3143989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šliḋé">
              <a:extLst>
                <a:ext uri="{FF2B5EF4-FFF2-40B4-BE49-F238E27FC236}">
                  <a16:creationId xmlns:a16="http://schemas.microsoft.com/office/drawing/2014/main" id="{A1F209A5-D3F9-47F7-B6E1-9D6F0055A010}"/>
                </a:ext>
              </a:extLst>
            </p:cNvPr>
            <p:cNvSpPr/>
            <p:nvPr/>
          </p:nvSpPr>
          <p:spPr bwMode="auto">
            <a:xfrm>
              <a:off x="7060423" y="4531918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ṡļîďe">
              <a:extLst>
                <a:ext uri="{FF2B5EF4-FFF2-40B4-BE49-F238E27FC236}">
                  <a16:creationId xmlns:a16="http://schemas.microsoft.com/office/drawing/2014/main" id="{FEA2DE86-CFFA-472F-B30C-C28A040663A7}"/>
                </a:ext>
              </a:extLst>
            </p:cNvPr>
            <p:cNvSpPr txBox="1"/>
            <p:nvPr/>
          </p:nvSpPr>
          <p:spPr bwMode="auto">
            <a:xfrm>
              <a:off x="6952528" y="5656146"/>
              <a:ext cx="1861272" cy="441805"/>
            </a:xfrm>
            <a:prstGeom prst="roundRect">
              <a:avLst>
                <a:gd name="adj" fmla="val 50000"/>
              </a:avLst>
            </a:prstGeom>
            <a:solidFill>
              <a:srgbClr val="E3B226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More &gt;&gt;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原创设计师QQ598969553          _7">
            <a:extLst>
              <a:ext uri="{FF2B5EF4-FFF2-40B4-BE49-F238E27FC236}">
                <a16:creationId xmlns:a16="http://schemas.microsoft.com/office/drawing/2014/main" id="{AA5C6F34-75D1-4656-AE85-835BC5A9F3AA}"/>
              </a:ext>
            </a:extLst>
          </p:cNvPr>
          <p:cNvSpPr txBox="1"/>
          <p:nvPr/>
        </p:nvSpPr>
        <p:spPr>
          <a:xfrm>
            <a:off x="7734136" y="3017321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原创设计师QQ598969553          _10">
            <a:extLst>
              <a:ext uri="{FF2B5EF4-FFF2-40B4-BE49-F238E27FC236}">
                <a16:creationId xmlns:a16="http://schemas.microsoft.com/office/drawing/2014/main" id="{6759FF4F-8BDF-459E-BAD1-42BAC0D0686C}"/>
              </a:ext>
            </a:extLst>
          </p:cNvPr>
          <p:cNvSpPr/>
          <p:nvPr/>
        </p:nvSpPr>
        <p:spPr>
          <a:xfrm>
            <a:off x="7744121" y="3332224"/>
            <a:ext cx="3463335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原创设计师QQ598969553          _7">
            <a:extLst>
              <a:ext uri="{FF2B5EF4-FFF2-40B4-BE49-F238E27FC236}">
                <a16:creationId xmlns:a16="http://schemas.microsoft.com/office/drawing/2014/main" id="{47B6D232-41F7-478A-824B-39029D2F6C68}"/>
              </a:ext>
            </a:extLst>
          </p:cNvPr>
          <p:cNvSpPr txBox="1"/>
          <p:nvPr/>
        </p:nvSpPr>
        <p:spPr>
          <a:xfrm>
            <a:off x="7744121" y="4377695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原创设计师QQ598969553          _10">
            <a:extLst>
              <a:ext uri="{FF2B5EF4-FFF2-40B4-BE49-F238E27FC236}">
                <a16:creationId xmlns:a16="http://schemas.microsoft.com/office/drawing/2014/main" id="{D61AE98B-FF46-482A-A44F-49C00D59C963}"/>
              </a:ext>
            </a:extLst>
          </p:cNvPr>
          <p:cNvSpPr/>
          <p:nvPr/>
        </p:nvSpPr>
        <p:spPr>
          <a:xfrm>
            <a:off x="7754106" y="4692598"/>
            <a:ext cx="3463335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A3C3F0-55D5-43EA-9D9F-6235358C346E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3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F499AE-BB4F-4929-927A-DAA78E13F86F}"/>
              </a:ext>
            </a:extLst>
          </p:cNvPr>
          <p:cNvSpPr/>
          <p:nvPr/>
        </p:nvSpPr>
        <p:spPr>
          <a:xfrm>
            <a:off x="4983480" y="0"/>
            <a:ext cx="7208520" cy="685800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FC0687-0EB2-4D4F-A2FC-1C9F34AB7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9" y="77938"/>
            <a:ext cx="12192000" cy="678006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A8853DD-3613-414A-A463-3CFDEE106D7D}"/>
              </a:ext>
            </a:extLst>
          </p:cNvPr>
          <p:cNvSpPr/>
          <p:nvPr/>
        </p:nvSpPr>
        <p:spPr>
          <a:xfrm>
            <a:off x="10102382" y="528804"/>
            <a:ext cx="1634221" cy="1634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D719655-668A-4E7B-8BEB-1C8AD945BA01}"/>
              </a:ext>
            </a:extLst>
          </p:cNvPr>
          <p:cNvSpPr/>
          <p:nvPr/>
        </p:nvSpPr>
        <p:spPr>
          <a:xfrm>
            <a:off x="6096001" y="1947344"/>
            <a:ext cx="701040" cy="70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0122D3-142B-4D38-934C-25D363050F2B}"/>
              </a:ext>
            </a:extLst>
          </p:cNvPr>
          <p:cNvSpPr txBox="1"/>
          <p:nvPr/>
        </p:nvSpPr>
        <p:spPr>
          <a:xfrm>
            <a:off x="1762044" y="1015077"/>
            <a:ext cx="1292662" cy="524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1812042-48A7-428E-BF8E-21E892DB35AF}"/>
              </a:ext>
            </a:extLst>
          </p:cNvPr>
          <p:cNvCxnSpPr/>
          <p:nvPr/>
        </p:nvCxnSpPr>
        <p:spPr>
          <a:xfrm>
            <a:off x="1158240" y="968608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9EF656-CB80-41B8-94B2-E1B0B72A9736}"/>
              </a:ext>
            </a:extLst>
          </p:cNvPr>
          <p:cNvCxnSpPr/>
          <p:nvPr/>
        </p:nvCxnSpPr>
        <p:spPr>
          <a:xfrm>
            <a:off x="3474720" y="933115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8A916-A5A8-40F5-AD9D-4757E5C6E4C0}"/>
              </a:ext>
            </a:extLst>
          </p:cNvPr>
          <p:cNvSpPr txBox="1"/>
          <p:nvPr/>
        </p:nvSpPr>
        <p:spPr>
          <a:xfrm>
            <a:off x="724191" y="4676682"/>
            <a:ext cx="2769989" cy="1586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976A5-BC39-4647-AADB-1632887590C2}"/>
              </a:ext>
            </a:extLst>
          </p:cNvPr>
          <p:cNvSpPr txBox="1"/>
          <p:nvPr/>
        </p:nvSpPr>
        <p:spPr>
          <a:xfrm>
            <a:off x="9137468" y="1260764"/>
            <a:ext cx="2554545" cy="22072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0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780B89B5-19D1-42F6-97CD-4679191D5BD1}"/>
              </a:ext>
            </a:extLst>
          </p:cNvPr>
          <p:cNvGrpSpPr/>
          <p:nvPr/>
        </p:nvGrpSpPr>
        <p:grpSpPr>
          <a:xfrm>
            <a:off x="976778" y="1478280"/>
            <a:ext cx="682808" cy="4295916"/>
            <a:chOff x="2333138" y="759243"/>
            <a:chExt cx="889142" cy="5594073"/>
          </a:xfrm>
        </p:grpSpPr>
        <p:sp>
          <p:nvSpPr>
            <p:cNvPr id="15" name="原创设计师QQ598969553          _3">
              <a:extLst>
                <a:ext uri="{FF2B5EF4-FFF2-40B4-BE49-F238E27FC236}">
                  <a16:creationId xmlns:a16="http://schemas.microsoft.com/office/drawing/2014/main" id="{8FC0E67F-629F-4346-86CD-C1B6E330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138" y="3108503"/>
              <a:ext cx="887611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原创设计师QQ598969553          _8">
              <a:extLst>
                <a:ext uri="{FF2B5EF4-FFF2-40B4-BE49-F238E27FC236}">
                  <a16:creationId xmlns:a16="http://schemas.microsoft.com/office/drawing/2014/main" id="{CB02CED5-788F-4ABF-B3CF-2B24B9D14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138" y="5457764"/>
              <a:ext cx="889142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原创设计师QQ598969553          _9">
              <a:extLst>
                <a:ext uri="{FF2B5EF4-FFF2-40B4-BE49-F238E27FC236}">
                  <a16:creationId xmlns:a16="http://schemas.microsoft.com/office/drawing/2014/main" id="{A670A98B-8701-4CE5-AF2E-FA1A61419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138" y="759243"/>
              <a:ext cx="887610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原创设计师QQ598969553          _15">
              <a:extLst>
                <a:ext uri="{FF2B5EF4-FFF2-40B4-BE49-F238E27FC236}">
                  <a16:creationId xmlns:a16="http://schemas.microsoft.com/office/drawing/2014/main" id="{D73E80D1-B39D-4D97-B275-56B047742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4408" y="3359992"/>
              <a:ext cx="305069" cy="389503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原创设计师QQ598969553          _16">
              <a:extLst>
                <a:ext uri="{FF2B5EF4-FFF2-40B4-BE49-F238E27FC236}">
                  <a16:creationId xmlns:a16="http://schemas.microsoft.com/office/drawing/2014/main" id="{B33400C1-B151-4653-9F65-9B0BA8B89D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6013" y="1029136"/>
              <a:ext cx="387850" cy="355767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原创设计师QQ598969553          _18">
              <a:extLst>
                <a:ext uri="{FF2B5EF4-FFF2-40B4-BE49-F238E27FC236}">
                  <a16:creationId xmlns:a16="http://schemas.microsoft.com/office/drawing/2014/main" id="{8B43C929-AD03-4174-88CD-ED51652F5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478" y="5709254"/>
              <a:ext cx="352591" cy="389503"/>
            </a:xfrm>
            <a:custGeom>
              <a:avLst/>
              <a:gdLst>
                <a:gd name="T0" fmla="*/ 47 w 115"/>
                <a:gd name="T1" fmla="*/ 61 h 126"/>
                <a:gd name="T2" fmla="*/ 47 w 115"/>
                <a:gd name="T3" fmla="*/ 58 h 126"/>
                <a:gd name="T4" fmla="*/ 50 w 115"/>
                <a:gd name="T5" fmla="*/ 55 h 126"/>
                <a:gd name="T6" fmla="*/ 54 w 115"/>
                <a:gd name="T7" fmla="*/ 55 h 126"/>
                <a:gd name="T8" fmla="*/ 62 w 115"/>
                <a:gd name="T9" fmla="*/ 55 h 126"/>
                <a:gd name="T10" fmla="*/ 66 w 115"/>
                <a:gd name="T11" fmla="*/ 56 h 126"/>
                <a:gd name="T12" fmla="*/ 70 w 115"/>
                <a:gd name="T13" fmla="*/ 61 h 126"/>
                <a:gd name="T14" fmla="*/ 70 w 115"/>
                <a:gd name="T15" fmla="*/ 52 h 126"/>
                <a:gd name="T16" fmla="*/ 60 w 115"/>
                <a:gd name="T17" fmla="*/ 49 h 126"/>
                <a:gd name="T18" fmla="*/ 57 w 115"/>
                <a:gd name="T19" fmla="*/ 44 h 126"/>
                <a:gd name="T20" fmla="*/ 54 w 115"/>
                <a:gd name="T21" fmla="*/ 49 h 126"/>
                <a:gd name="T22" fmla="*/ 43 w 115"/>
                <a:gd name="T23" fmla="*/ 52 h 126"/>
                <a:gd name="T24" fmla="*/ 41 w 115"/>
                <a:gd name="T25" fmla="*/ 61 h 126"/>
                <a:gd name="T26" fmla="*/ 41 w 115"/>
                <a:gd name="T27" fmla="*/ 64 h 126"/>
                <a:gd name="T28" fmla="*/ 41 w 115"/>
                <a:gd name="T29" fmla="*/ 68 h 126"/>
                <a:gd name="T30" fmla="*/ 49 w 115"/>
                <a:gd name="T31" fmla="*/ 76 h 126"/>
                <a:gd name="T32" fmla="*/ 52 w 115"/>
                <a:gd name="T33" fmla="*/ 76 h 126"/>
                <a:gd name="T34" fmla="*/ 60 w 115"/>
                <a:gd name="T35" fmla="*/ 76 h 126"/>
                <a:gd name="T36" fmla="*/ 64 w 115"/>
                <a:gd name="T37" fmla="*/ 76 h 126"/>
                <a:gd name="T38" fmla="*/ 67 w 115"/>
                <a:gd name="T39" fmla="*/ 79 h 126"/>
                <a:gd name="T40" fmla="*/ 66 w 115"/>
                <a:gd name="T41" fmla="*/ 91 h 126"/>
                <a:gd name="T42" fmla="*/ 63 w 115"/>
                <a:gd name="T43" fmla="*/ 92 h 126"/>
                <a:gd name="T44" fmla="*/ 54 w 115"/>
                <a:gd name="T45" fmla="*/ 92 h 126"/>
                <a:gd name="T46" fmla="*/ 50 w 115"/>
                <a:gd name="T47" fmla="*/ 92 h 126"/>
                <a:gd name="T48" fmla="*/ 47 w 115"/>
                <a:gd name="T49" fmla="*/ 89 h 126"/>
                <a:gd name="T50" fmla="*/ 41 w 115"/>
                <a:gd name="T51" fmla="*/ 89 h 126"/>
                <a:gd name="T52" fmla="*/ 50 w 115"/>
                <a:gd name="T53" fmla="*/ 98 h 126"/>
                <a:gd name="T54" fmla="*/ 54 w 115"/>
                <a:gd name="T55" fmla="*/ 100 h 126"/>
                <a:gd name="T56" fmla="*/ 60 w 115"/>
                <a:gd name="T57" fmla="*/ 100 h 126"/>
                <a:gd name="T58" fmla="*/ 64 w 115"/>
                <a:gd name="T59" fmla="*/ 98 h 126"/>
                <a:gd name="T60" fmla="*/ 73 w 115"/>
                <a:gd name="T61" fmla="*/ 89 h 126"/>
                <a:gd name="T62" fmla="*/ 73 w 115"/>
                <a:gd name="T63" fmla="*/ 82 h 126"/>
                <a:gd name="T64" fmla="*/ 70 w 115"/>
                <a:gd name="T65" fmla="*/ 73 h 126"/>
                <a:gd name="T66" fmla="*/ 64 w 115"/>
                <a:gd name="T67" fmla="*/ 70 h 126"/>
                <a:gd name="T68" fmla="*/ 60 w 115"/>
                <a:gd name="T69" fmla="*/ 70 h 126"/>
                <a:gd name="T70" fmla="*/ 52 w 115"/>
                <a:gd name="T71" fmla="*/ 70 h 126"/>
                <a:gd name="T72" fmla="*/ 48 w 115"/>
                <a:gd name="T73" fmla="*/ 70 h 126"/>
                <a:gd name="T74" fmla="*/ 47 w 115"/>
                <a:gd name="T75" fmla="*/ 65 h 126"/>
                <a:gd name="T76" fmla="*/ 113 w 115"/>
                <a:gd name="T77" fmla="*/ 118 h 126"/>
                <a:gd name="T78" fmla="*/ 107 w 115"/>
                <a:gd name="T79" fmla="*/ 105 h 126"/>
                <a:gd name="T80" fmla="*/ 104 w 115"/>
                <a:gd name="T81" fmla="*/ 67 h 126"/>
                <a:gd name="T82" fmla="*/ 75 w 115"/>
                <a:gd name="T83" fmla="*/ 24 h 126"/>
                <a:gd name="T84" fmla="*/ 80 w 115"/>
                <a:gd name="T85" fmla="*/ 8 h 126"/>
                <a:gd name="T86" fmla="*/ 76 w 115"/>
                <a:gd name="T87" fmla="*/ 0 h 126"/>
                <a:gd name="T88" fmla="*/ 34 w 115"/>
                <a:gd name="T89" fmla="*/ 1 h 126"/>
                <a:gd name="T90" fmla="*/ 47 w 115"/>
                <a:gd name="T91" fmla="*/ 21 h 126"/>
                <a:gd name="T92" fmla="*/ 24 w 115"/>
                <a:gd name="T93" fmla="*/ 34 h 126"/>
                <a:gd name="T94" fmla="*/ 10 w 115"/>
                <a:gd name="T95" fmla="*/ 67 h 126"/>
                <a:gd name="T96" fmla="*/ 7 w 115"/>
                <a:gd name="T97" fmla="*/ 105 h 126"/>
                <a:gd name="T98" fmla="*/ 0 w 115"/>
                <a:gd name="T99" fmla="*/ 121 h 126"/>
                <a:gd name="T100" fmla="*/ 109 w 115"/>
                <a:gd name="T101" fmla="*/ 126 h 126"/>
                <a:gd name="T102" fmla="*/ 112 w 115"/>
                <a:gd name="T103" fmla="*/ 125 h 126"/>
                <a:gd name="T104" fmla="*/ 65 w 115"/>
                <a:gd name="T105" fmla="*/ 9 h 126"/>
                <a:gd name="T106" fmla="*/ 57 w 115"/>
                <a:gd name="T107" fmla="*/ 17 h 126"/>
                <a:gd name="T108" fmla="*/ 65 w 115"/>
                <a:gd name="T109" fmla="*/ 9 h 126"/>
                <a:gd name="T110" fmla="*/ 13 w 115"/>
                <a:gd name="T111" fmla="*/ 116 h 126"/>
                <a:gd name="T112" fmla="*/ 20 w 115"/>
                <a:gd name="T113" fmla="*/ 90 h 126"/>
                <a:gd name="T114" fmla="*/ 22 w 115"/>
                <a:gd name="T115" fmla="*/ 53 h 126"/>
                <a:gd name="T116" fmla="*/ 43 w 115"/>
                <a:gd name="T117" fmla="*/ 33 h 126"/>
                <a:gd name="T118" fmla="*/ 57 w 115"/>
                <a:gd name="T119" fmla="*/ 30 h 126"/>
                <a:gd name="T120" fmla="*/ 83 w 115"/>
                <a:gd name="T121" fmla="*/ 41 h 126"/>
                <a:gd name="T122" fmla="*/ 94 w 115"/>
                <a:gd name="T123" fmla="*/ 90 h 126"/>
                <a:gd name="T124" fmla="*/ 101 w 115"/>
                <a:gd name="T125" fmla="*/ 1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126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原创设计师QQ598969553          _7">
            <a:extLst>
              <a:ext uri="{FF2B5EF4-FFF2-40B4-BE49-F238E27FC236}">
                <a16:creationId xmlns:a16="http://schemas.microsoft.com/office/drawing/2014/main" id="{43E12C99-7C06-4E2B-9AAE-325A4E47BB52}"/>
              </a:ext>
            </a:extLst>
          </p:cNvPr>
          <p:cNvSpPr txBox="1"/>
          <p:nvPr/>
        </p:nvSpPr>
        <p:spPr>
          <a:xfrm>
            <a:off x="2158794" y="1370639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原创设计师QQ598969553          _10">
            <a:extLst>
              <a:ext uri="{FF2B5EF4-FFF2-40B4-BE49-F238E27FC236}">
                <a16:creationId xmlns:a16="http://schemas.microsoft.com/office/drawing/2014/main" id="{6D7149AA-03A1-4AB4-9E89-BD30164C9930}"/>
              </a:ext>
            </a:extLst>
          </p:cNvPr>
          <p:cNvSpPr/>
          <p:nvPr/>
        </p:nvSpPr>
        <p:spPr>
          <a:xfrm>
            <a:off x="2168780" y="1685542"/>
            <a:ext cx="343954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原创设计师QQ598969553          _7">
            <a:extLst>
              <a:ext uri="{FF2B5EF4-FFF2-40B4-BE49-F238E27FC236}">
                <a16:creationId xmlns:a16="http://schemas.microsoft.com/office/drawing/2014/main" id="{0C0BD07C-6079-4374-9E50-1FC3F327BA91}"/>
              </a:ext>
            </a:extLst>
          </p:cNvPr>
          <p:cNvSpPr txBox="1"/>
          <p:nvPr/>
        </p:nvSpPr>
        <p:spPr>
          <a:xfrm>
            <a:off x="2168780" y="3282372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原创设计师QQ598969553          _10">
            <a:extLst>
              <a:ext uri="{FF2B5EF4-FFF2-40B4-BE49-F238E27FC236}">
                <a16:creationId xmlns:a16="http://schemas.microsoft.com/office/drawing/2014/main" id="{5817DAF0-03EC-4B0B-A959-A2AD7DE21E64}"/>
              </a:ext>
            </a:extLst>
          </p:cNvPr>
          <p:cNvSpPr/>
          <p:nvPr/>
        </p:nvSpPr>
        <p:spPr>
          <a:xfrm>
            <a:off x="2178766" y="3597275"/>
            <a:ext cx="343954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原创设计师QQ598969553          _7">
            <a:extLst>
              <a:ext uri="{FF2B5EF4-FFF2-40B4-BE49-F238E27FC236}">
                <a16:creationId xmlns:a16="http://schemas.microsoft.com/office/drawing/2014/main" id="{500199A7-9C22-4361-9517-538886D822B3}"/>
              </a:ext>
            </a:extLst>
          </p:cNvPr>
          <p:cNvSpPr txBox="1"/>
          <p:nvPr/>
        </p:nvSpPr>
        <p:spPr>
          <a:xfrm>
            <a:off x="2178766" y="5117905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原创设计师QQ598969553          _10">
            <a:extLst>
              <a:ext uri="{FF2B5EF4-FFF2-40B4-BE49-F238E27FC236}">
                <a16:creationId xmlns:a16="http://schemas.microsoft.com/office/drawing/2014/main" id="{54CC4376-A0C5-45E1-A800-1AB117D7D661}"/>
              </a:ext>
            </a:extLst>
          </p:cNvPr>
          <p:cNvSpPr/>
          <p:nvPr/>
        </p:nvSpPr>
        <p:spPr>
          <a:xfrm>
            <a:off x="2188752" y="5432808"/>
            <a:ext cx="343954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5A7356-2537-4143-981D-23B8CC493C42}"/>
              </a:ext>
            </a:extLst>
          </p:cNvPr>
          <p:cNvSpPr/>
          <p:nvPr/>
        </p:nvSpPr>
        <p:spPr>
          <a:xfrm>
            <a:off x="6181503" y="1370639"/>
            <a:ext cx="5166360" cy="497110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48DBEC68-2130-42CD-9F7C-844EA6B319D7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BC72056-E1DC-4361-A6B8-D1795ED1ED04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2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2E8BC9C8-5044-4D6A-9262-FF876385A255}"/>
              </a:ext>
            </a:extLst>
          </p:cNvPr>
          <p:cNvGrpSpPr/>
          <p:nvPr/>
        </p:nvGrpSpPr>
        <p:grpSpPr>
          <a:xfrm>
            <a:off x="1449412" y="1548671"/>
            <a:ext cx="9293176" cy="2298349"/>
            <a:chOff x="1449412" y="2139393"/>
            <a:chExt cx="9293176" cy="2298349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99DFCE5-3297-4FAE-8D87-9B25420238EA}"/>
                </a:ext>
              </a:extLst>
            </p:cNvPr>
            <p:cNvCxnSpPr/>
            <p:nvPr/>
          </p:nvCxnSpPr>
          <p:spPr>
            <a:xfrm>
              <a:off x="2683156" y="3413760"/>
              <a:ext cx="6399884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原创设计师QQ598969553          _3">
              <a:extLst>
                <a:ext uri="{FF2B5EF4-FFF2-40B4-BE49-F238E27FC236}">
                  <a16:creationId xmlns:a16="http://schemas.microsoft.com/office/drawing/2014/main" id="{82ECA0EE-DCDD-417E-9BB7-79A3B2991E4B}"/>
                </a:ext>
              </a:extLst>
            </p:cNvPr>
            <p:cNvSpPr/>
            <p:nvPr/>
          </p:nvSpPr>
          <p:spPr>
            <a:xfrm>
              <a:off x="4917878" y="2139393"/>
              <a:ext cx="2297750" cy="2298349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E53B0E49-6F20-4C1C-BB13-7B78F7F34325}"/>
                </a:ext>
              </a:extLst>
            </p:cNvPr>
            <p:cNvSpPr/>
            <p:nvPr/>
          </p:nvSpPr>
          <p:spPr>
            <a:xfrm>
              <a:off x="1449412" y="2390384"/>
              <a:ext cx="1787242" cy="1787708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marL="0" marR="0" lvl="0" indent="0" algn="ctr" defTabSz="145094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EA4704D3-E4CC-403F-A763-BB90CA956F67}"/>
                </a:ext>
              </a:extLst>
            </p:cNvPr>
            <p:cNvSpPr/>
            <p:nvPr/>
          </p:nvSpPr>
          <p:spPr>
            <a:xfrm>
              <a:off x="8955346" y="2390384"/>
              <a:ext cx="1787242" cy="1787708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marL="0" marR="0" lvl="0" indent="0" algn="ctr" defTabSz="145094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E2B17386-4C46-4E25-9CE6-A3A83FEB3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7442" y="2693433"/>
              <a:ext cx="1144012" cy="1071144"/>
            </a:xfrm>
            <a:custGeom>
              <a:avLst/>
              <a:gdLst>
                <a:gd name="T0" fmla="*/ 73 w 73"/>
                <a:gd name="T1" fmla="*/ 14 h 68"/>
                <a:gd name="T2" fmla="*/ 73 w 73"/>
                <a:gd name="T3" fmla="*/ 19 h 68"/>
                <a:gd name="T4" fmla="*/ 68 w 73"/>
                <a:gd name="T5" fmla="*/ 19 h 68"/>
                <a:gd name="T6" fmla="*/ 65 w 73"/>
                <a:gd name="T7" fmla="*/ 22 h 68"/>
                <a:gd name="T8" fmla="*/ 7 w 73"/>
                <a:gd name="T9" fmla="*/ 22 h 68"/>
                <a:gd name="T10" fmla="*/ 5 w 73"/>
                <a:gd name="T11" fmla="*/ 19 h 68"/>
                <a:gd name="T12" fmla="*/ 0 w 73"/>
                <a:gd name="T13" fmla="*/ 19 h 68"/>
                <a:gd name="T14" fmla="*/ 0 w 73"/>
                <a:gd name="T15" fmla="*/ 14 h 68"/>
                <a:gd name="T16" fmla="*/ 36 w 73"/>
                <a:gd name="T17" fmla="*/ 0 h 68"/>
                <a:gd name="T18" fmla="*/ 73 w 73"/>
                <a:gd name="T19" fmla="*/ 14 h 68"/>
                <a:gd name="T20" fmla="*/ 73 w 73"/>
                <a:gd name="T21" fmla="*/ 63 h 68"/>
                <a:gd name="T22" fmla="*/ 73 w 73"/>
                <a:gd name="T23" fmla="*/ 68 h 68"/>
                <a:gd name="T24" fmla="*/ 0 w 73"/>
                <a:gd name="T25" fmla="*/ 68 h 68"/>
                <a:gd name="T26" fmla="*/ 0 w 73"/>
                <a:gd name="T27" fmla="*/ 63 h 68"/>
                <a:gd name="T28" fmla="*/ 2 w 73"/>
                <a:gd name="T29" fmla="*/ 60 h 68"/>
                <a:gd name="T30" fmla="*/ 70 w 73"/>
                <a:gd name="T31" fmla="*/ 60 h 68"/>
                <a:gd name="T32" fmla="*/ 73 w 73"/>
                <a:gd name="T33" fmla="*/ 63 h 68"/>
                <a:gd name="T34" fmla="*/ 19 w 73"/>
                <a:gd name="T35" fmla="*/ 24 h 68"/>
                <a:gd name="T36" fmla="*/ 19 w 73"/>
                <a:gd name="T37" fmla="*/ 53 h 68"/>
                <a:gd name="T38" fmla="*/ 24 w 73"/>
                <a:gd name="T39" fmla="*/ 53 h 68"/>
                <a:gd name="T40" fmla="*/ 24 w 73"/>
                <a:gd name="T41" fmla="*/ 24 h 68"/>
                <a:gd name="T42" fmla="*/ 34 w 73"/>
                <a:gd name="T43" fmla="*/ 24 h 68"/>
                <a:gd name="T44" fmla="*/ 34 w 73"/>
                <a:gd name="T45" fmla="*/ 53 h 68"/>
                <a:gd name="T46" fmla="*/ 39 w 73"/>
                <a:gd name="T47" fmla="*/ 53 h 68"/>
                <a:gd name="T48" fmla="*/ 39 w 73"/>
                <a:gd name="T49" fmla="*/ 24 h 68"/>
                <a:gd name="T50" fmla="*/ 48 w 73"/>
                <a:gd name="T51" fmla="*/ 24 h 68"/>
                <a:gd name="T52" fmla="*/ 48 w 73"/>
                <a:gd name="T53" fmla="*/ 53 h 68"/>
                <a:gd name="T54" fmla="*/ 53 w 73"/>
                <a:gd name="T55" fmla="*/ 53 h 68"/>
                <a:gd name="T56" fmla="*/ 53 w 73"/>
                <a:gd name="T57" fmla="*/ 24 h 68"/>
                <a:gd name="T58" fmla="*/ 63 w 73"/>
                <a:gd name="T59" fmla="*/ 24 h 68"/>
                <a:gd name="T60" fmla="*/ 63 w 73"/>
                <a:gd name="T61" fmla="*/ 53 h 68"/>
                <a:gd name="T62" fmla="*/ 65 w 73"/>
                <a:gd name="T63" fmla="*/ 53 h 68"/>
                <a:gd name="T64" fmla="*/ 68 w 73"/>
                <a:gd name="T65" fmla="*/ 56 h 68"/>
                <a:gd name="T66" fmla="*/ 68 w 73"/>
                <a:gd name="T67" fmla="*/ 58 h 68"/>
                <a:gd name="T68" fmla="*/ 5 w 73"/>
                <a:gd name="T69" fmla="*/ 58 h 68"/>
                <a:gd name="T70" fmla="*/ 5 w 73"/>
                <a:gd name="T71" fmla="*/ 56 h 68"/>
                <a:gd name="T72" fmla="*/ 7 w 73"/>
                <a:gd name="T73" fmla="*/ 53 h 68"/>
                <a:gd name="T74" fmla="*/ 9 w 73"/>
                <a:gd name="T75" fmla="*/ 53 h 68"/>
                <a:gd name="T76" fmla="*/ 9 w 73"/>
                <a:gd name="T77" fmla="*/ 24 h 68"/>
                <a:gd name="T78" fmla="*/ 19 w 73"/>
                <a:gd name="T79" fmla="*/ 24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3" h="68">
                  <a:moveTo>
                    <a:pt x="73" y="1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7" y="22"/>
                    <a:pt x="6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0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3" y="14"/>
                  </a:lnTo>
                  <a:close/>
                  <a:moveTo>
                    <a:pt x="73" y="63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3" y="62"/>
                    <a:pt x="73" y="63"/>
                  </a:cubicBezTo>
                  <a:close/>
                  <a:moveTo>
                    <a:pt x="19" y="24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8" y="54"/>
                    <a:pt x="68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1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CE087406-A444-45CE-83DA-84CC3E9E1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061" y="2999197"/>
              <a:ext cx="665095" cy="570082"/>
            </a:xfrm>
            <a:custGeom>
              <a:avLst/>
              <a:gdLst>
                <a:gd name="T0" fmla="*/ 68 w 68"/>
                <a:gd name="T1" fmla="*/ 30 h 58"/>
                <a:gd name="T2" fmla="*/ 0 w 68"/>
                <a:gd name="T3" fmla="*/ 30 h 58"/>
                <a:gd name="T4" fmla="*/ 0 w 68"/>
                <a:gd name="T5" fmla="*/ 15 h 58"/>
                <a:gd name="T6" fmla="*/ 7 w 68"/>
                <a:gd name="T7" fmla="*/ 9 h 58"/>
                <a:gd name="T8" fmla="*/ 20 w 68"/>
                <a:gd name="T9" fmla="*/ 9 h 58"/>
                <a:gd name="T10" fmla="*/ 20 w 68"/>
                <a:gd name="T11" fmla="*/ 3 h 58"/>
                <a:gd name="T12" fmla="*/ 24 w 68"/>
                <a:gd name="T13" fmla="*/ 0 h 58"/>
                <a:gd name="T14" fmla="*/ 45 w 68"/>
                <a:gd name="T15" fmla="*/ 0 h 58"/>
                <a:gd name="T16" fmla="*/ 49 w 68"/>
                <a:gd name="T17" fmla="*/ 3 h 58"/>
                <a:gd name="T18" fmla="*/ 49 w 68"/>
                <a:gd name="T19" fmla="*/ 9 h 58"/>
                <a:gd name="T20" fmla="*/ 62 w 68"/>
                <a:gd name="T21" fmla="*/ 9 h 58"/>
                <a:gd name="T22" fmla="*/ 68 w 68"/>
                <a:gd name="T23" fmla="*/ 15 h 58"/>
                <a:gd name="T24" fmla="*/ 68 w 68"/>
                <a:gd name="T25" fmla="*/ 30 h 58"/>
                <a:gd name="T26" fmla="*/ 68 w 68"/>
                <a:gd name="T27" fmla="*/ 52 h 58"/>
                <a:gd name="T28" fmla="*/ 62 w 68"/>
                <a:gd name="T29" fmla="*/ 58 h 58"/>
                <a:gd name="T30" fmla="*/ 7 w 68"/>
                <a:gd name="T31" fmla="*/ 58 h 58"/>
                <a:gd name="T32" fmla="*/ 0 w 68"/>
                <a:gd name="T33" fmla="*/ 52 h 58"/>
                <a:gd name="T34" fmla="*/ 0 w 68"/>
                <a:gd name="T35" fmla="*/ 34 h 58"/>
                <a:gd name="T36" fmla="*/ 26 w 68"/>
                <a:gd name="T37" fmla="*/ 34 h 58"/>
                <a:gd name="T38" fmla="*/ 26 w 68"/>
                <a:gd name="T39" fmla="*/ 40 h 58"/>
                <a:gd name="T40" fmla="*/ 28 w 68"/>
                <a:gd name="T41" fmla="*/ 42 h 58"/>
                <a:gd name="T42" fmla="*/ 41 w 68"/>
                <a:gd name="T43" fmla="*/ 42 h 58"/>
                <a:gd name="T44" fmla="*/ 43 w 68"/>
                <a:gd name="T45" fmla="*/ 40 h 58"/>
                <a:gd name="T46" fmla="*/ 43 w 68"/>
                <a:gd name="T47" fmla="*/ 34 h 58"/>
                <a:gd name="T48" fmla="*/ 68 w 68"/>
                <a:gd name="T49" fmla="*/ 34 h 58"/>
                <a:gd name="T50" fmla="*/ 68 w 68"/>
                <a:gd name="T51" fmla="*/ 52 h 58"/>
                <a:gd name="T52" fmla="*/ 44 w 68"/>
                <a:gd name="T53" fmla="*/ 9 h 58"/>
                <a:gd name="T54" fmla="*/ 44 w 68"/>
                <a:gd name="T55" fmla="*/ 5 h 58"/>
                <a:gd name="T56" fmla="*/ 25 w 68"/>
                <a:gd name="T57" fmla="*/ 5 h 58"/>
                <a:gd name="T58" fmla="*/ 25 w 68"/>
                <a:gd name="T59" fmla="*/ 9 h 58"/>
                <a:gd name="T60" fmla="*/ 44 w 68"/>
                <a:gd name="T61" fmla="*/ 9 h 58"/>
                <a:gd name="T62" fmla="*/ 39 w 68"/>
                <a:gd name="T63" fmla="*/ 39 h 58"/>
                <a:gd name="T64" fmla="*/ 30 w 68"/>
                <a:gd name="T65" fmla="*/ 39 h 58"/>
                <a:gd name="T66" fmla="*/ 30 w 68"/>
                <a:gd name="T67" fmla="*/ 34 h 58"/>
                <a:gd name="T68" fmla="*/ 39 w 68"/>
                <a:gd name="T69" fmla="*/ 34 h 58"/>
                <a:gd name="T70" fmla="*/ 39 w 68"/>
                <a:gd name="T71" fmla="*/ 39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D47B4F67-E3E6-44C9-8880-AD8FCEF47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808" y="3054037"/>
              <a:ext cx="850598" cy="570082"/>
            </a:xfrm>
            <a:custGeom>
              <a:avLst/>
              <a:gdLst>
                <a:gd name="T0" fmla="*/ 86 w 87"/>
                <a:gd name="T1" fmla="*/ 15 h 58"/>
                <a:gd name="T2" fmla="*/ 44 w 87"/>
                <a:gd name="T3" fmla="*/ 29 h 58"/>
                <a:gd name="T4" fmla="*/ 43 w 87"/>
                <a:gd name="T5" fmla="*/ 29 h 58"/>
                <a:gd name="T6" fmla="*/ 43 w 87"/>
                <a:gd name="T7" fmla="*/ 29 h 58"/>
                <a:gd name="T8" fmla="*/ 18 w 87"/>
                <a:gd name="T9" fmla="*/ 21 h 58"/>
                <a:gd name="T10" fmla="*/ 14 w 87"/>
                <a:gd name="T11" fmla="*/ 32 h 58"/>
                <a:gd name="T12" fmla="*/ 17 w 87"/>
                <a:gd name="T13" fmla="*/ 36 h 58"/>
                <a:gd name="T14" fmla="*/ 15 w 87"/>
                <a:gd name="T15" fmla="*/ 40 h 58"/>
                <a:gd name="T16" fmla="*/ 17 w 87"/>
                <a:gd name="T17" fmla="*/ 56 h 58"/>
                <a:gd name="T18" fmla="*/ 16 w 87"/>
                <a:gd name="T19" fmla="*/ 57 h 58"/>
                <a:gd name="T20" fmla="*/ 16 w 87"/>
                <a:gd name="T21" fmla="*/ 58 h 58"/>
                <a:gd name="T22" fmla="*/ 8 w 87"/>
                <a:gd name="T23" fmla="*/ 58 h 58"/>
                <a:gd name="T24" fmla="*/ 7 w 87"/>
                <a:gd name="T25" fmla="*/ 57 h 58"/>
                <a:gd name="T26" fmla="*/ 7 w 87"/>
                <a:gd name="T27" fmla="*/ 56 h 58"/>
                <a:gd name="T28" fmla="*/ 9 w 87"/>
                <a:gd name="T29" fmla="*/ 40 h 58"/>
                <a:gd name="T30" fmla="*/ 7 w 87"/>
                <a:gd name="T31" fmla="*/ 36 h 58"/>
                <a:gd name="T32" fmla="*/ 10 w 87"/>
                <a:gd name="T33" fmla="*/ 32 h 58"/>
                <a:gd name="T34" fmla="*/ 13 w 87"/>
                <a:gd name="T35" fmla="*/ 19 h 58"/>
                <a:gd name="T36" fmla="*/ 1 w 87"/>
                <a:gd name="T37" fmla="*/ 15 h 58"/>
                <a:gd name="T38" fmla="*/ 0 w 87"/>
                <a:gd name="T39" fmla="*/ 14 h 58"/>
                <a:gd name="T40" fmla="*/ 1 w 87"/>
                <a:gd name="T41" fmla="*/ 13 h 58"/>
                <a:gd name="T42" fmla="*/ 43 w 87"/>
                <a:gd name="T43" fmla="*/ 0 h 58"/>
                <a:gd name="T44" fmla="*/ 43 w 87"/>
                <a:gd name="T45" fmla="*/ 0 h 58"/>
                <a:gd name="T46" fmla="*/ 44 w 87"/>
                <a:gd name="T47" fmla="*/ 0 h 58"/>
                <a:gd name="T48" fmla="*/ 86 w 87"/>
                <a:gd name="T49" fmla="*/ 13 h 58"/>
                <a:gd name="T50" fmla="*/ 87 w 87"/>
                <a:gd name="T51" fmla="*/ 14 h 58"/>
                <a:gd name="T52" fmla="*/ 86 w 87"/>
                <a:gd name="T53" fmla="*/ 15 h 58"/>
                <a:gd name="T54" fmla="*/ 68 w 87"/>
                <a:gd name="T55" fmla="*/ 38 h 58"/>
                <a:gd name="T56" fmla="*/ 43 w 87"/>
                <a:gd name="T57" fmla="*/ 48 h 58"/>
                <a:gd name="T58" fmla="*/ 19 w 87"/>
                <a:gd name="T59" fmla="*/ 38 h 58"/>
                <a:gd name="T60" fmla="*/ 20 w 87"/>
                <a:gd name="T61" fmla="*/ 26 h 58"/>
                <a:gd name="T62" fmla="*/ 42 w 87"/>
                <a:gd name="T63" fmla="*/ 33 h 58"/>
                <a:gd name="T64" fmla="*/ 43 w 87"/>
                <a:gd name="T65" fmla="*/ 34 h 58"/>
                <a:gd name="T66" fmla="*/ 45 w 87"/>
                <a:gd name="T67" fmla="*/ 33 h 58"/>
                <a:gd name="T68" fmla="*/ 67 w 87"/>
                <a:gd name="T69" fmla="*/ 26 h 58"/>
                <a:gd name="T70" fmla="*/ 68 w 87"/>
                <a:gd name="T71" fmla="*/ 38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原创设计师QQ598969553          _7">
            <a:extLst>
              <a:ext uri="{FF2B5EF4-FFF2-40B4-BE49-F238E27FC236}">
                <a16:creationId xmlns:a16="http://schemas.microsoft.com/office/drawing/2014/main" id="{44E271A9-5E66-41A7-96EE-9ACC96E428BD}"/>
              </a:ext>
            </a:extLst>
          </p:cNvPr>
          <p:cNvSpPr txBox="1"/>
          <p:nvPr/>
        </p:nvSpPr>
        <p:spPr>
          <a:xfrm>
            <a:off x="990042" y="4555022"/>
            <a:ext cx="27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原创设计师QQ598969553          _10">
            <a:extLst>
              <a:ext uri="{FF2B5EF4-FFF2-40B4-BE49-F238E27FC236}">
                <a16:creationId xmlns:a16="http://schemas.microsoft.com/office/drawing/2014/main" id="{5B5E1D5B-681A-4039-A10F-85A9CE04A010}"/>
              </a:ext>
            </a:extLst>
          </p:cNvPr>
          <p:cNvSpPr/>
          <p:nvPr/>
        </p:nvSpPr>
        <p:spPr>
          <a:xfrm>
            <a:off x="1046444" y="5037257"/>
            <a:ext cx="2593177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原创设计师QQ598969553          _7">
            <a:extLst>
              <a:ext uri="{FF2B5EF4-FFF2-40B4-BE49-F238E27FC236}">
                <a16:creationId xmlns:a16="http://schemas.microsoft.com/office/drawing/2014/main" id="{39A1CE71-B007-4D8F-B49F-49B2E3B8BD0F}"/>
              </a:ext>
            </a:extLst>
          </p:cNvPr>
          <p:cNvSpPr txBox="1"/>
          <p:nvPr/>
        </p:nvSpPr>
        <p:spPr>
          <a:xfrm>
            <a:off x="4743009" y="4555022"/>
            <a:ext cx="27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原创设计师QQ598969553          _10">
            <a:extLst>
              <a:ext uri="{FF2B5EF4-FFF2-40B4-BE49-F238E27FC236}">
                <a16:creationId xmlns:a16="http://schemas.microsoft.com/office/drawing/2014/main" id="{6C60124A-87CA-4221-B6B3-60DC9FE8DDED}"/>
              </a:ext>
            </a:extLst>
          </p:cNvPr>
          <p:cNvSpPr/>
          <p:nvPr/>
        </p:nvSpPr>
        <p:spPr>
          <a:xfrm>
            <a:off x="4799411" y="5037257"/>
            <a:ext cx="2593177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原创设计师QQ598969553          _7">
            <a:extLst>
              <a:ext uri="{FF2B5EF4-FFF2-40B4-BE49-F238E27FC236}">
                <a16:creationId xmlns:a16="http://schemas.microsoft.com/office/drawing/2014/main" id="{9797AD63-F8B6-4AF4-8AE0-118130E67506}"/>
              </a:ext>
            </a:extLst>
          </p:cNvPr>
          <p:cNvSpPr txBox="1"/>
          <p:nvPr/>
        </p:nvSpPr>
        <p:spPr>
          <a:xfrm>
            <a:off x="8495976" y="4555022"/>
            <a:ext cx="27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原创设计师QQ598969553          _10">
            <a:extLst>
              <a:ext uri="{FF2B5EF4-FFF2-40B4-BE49-F238E27FC236}">
                <a16:creationId xmlns:a16="http://schemas.microsoft.com/office/drawing/2014/main" id="{4DCD6554-0A4C-46CC-B1C2-C7C32A14C987}"/>
              </a:ext>
            </a:extLst>
          </p:cNvPr>
          <p:cNvSpPr/>
          <p:nvPr/>
        </p:nvSpPr>
        <p:spPr>
          <a:xfrm>
            <a:off x="8552378" y="5037257"/>
            <a:ext cx="2593177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63C084C7-18E1-42D3-9E27-FCBCCBD9C4A5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87C5E2B-02B7-4419-B147-1F068F3AB42D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3C70D95E-5BC0-49B3-86BE-9C0E43758E24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en-US" sz="2800" b="1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4DF63E4-86FB-4451-BB45-94C743D574FF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2724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00432D5-AED8-4ECA-9BB1-6E308C594CD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39444"/>
            <a:ext cx="12192000" cy="5003800"/>
            <a:chOff x="0" y="1130300"/>
            <a:chExt cx="12192000" cy="5003800"/>
          </a:xfrm>
        </p:grpSpPr>
        <p:sp>
          <p:nvSpPr>
            <p:cNvPr id="3" name="îṥ1iḑê">
              <a:extLst>
                <a:ext uri="{FF2B5EF4-FFF2-40B4-BE49-F238E27FC236}">
                  <a16:creationId xmlns:a16="http://schemas.microsoft.com/office/drawing/2014/main" id="{29FF0482-1470-46F3-85A2-F6E5B01743FD}"/>
                </a:ext>
              </a:extLst>
            </p:cNvPr>
            <p:cNvSpPr/>
            <p:nvPr/>
          </p:nvSpPr>
          <p:spPr>
            <a:xfrm>
              <a:off x="0" y="1130300"/>
              <a:ext cx="12192000" cy="1976884"/>
            </a:xfrm>
            <a:prstGeom prst="rect">
              <a:avLst/>
            </a:prstGeom>
            <a:solidFill>
              <a:srgbClr val="E3B22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ï$ľíḍè">
              <a:extLst>
                <a:ext uri="{FF2B5EF4-FFF2-40B4-BE49-F238E27FC236}">
                  <a16:creationId xmlns:a16="http://schemas.microsoft.com/office/drawing/2014/main" id="{1FD6CC0E-B80F-4B43-95C8-40DA0ABF3EC1}"/>
                </a:ext>
              </a:extLst>
            </p:cNvPr>
            <p:cNvSpPr/>
            <p:nvPr/>
          </p:nvSpPr>
          <p:spPr>
            <a:xfrm>
              <a:off x="7315200" y="1609694"/>
              <a:ext cx="4203700" cy="452440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íSľîďé">
              <a:extLst>
                <a:ext uri="{FF2B5EF4-FFF2-40B4-BE49-F238E27FC236}">
                  <a16:creationId xmlns:a16="http://schemas.microsoft.com/office/drawing/2014/main" id="{02851110-C760-4CD6-818B-1EEA25F258E0}"/>
                </a:ext>
              </a:extLst>
            </p:cNvPr>
            <p:cNvSpPr txBox="1"/>
            <p:nvPr/>
          </p:nvSpPr>
          <p:spPr>
            <a:xfrm>
              <a:off x="945471" y="1378763"/>
              <a:ext cx="6654800" cy="1018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TEXT YOU TITLE 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íṣlíḋé">
              <a:extLst>
                <a:ext uri="{FF2B5EF4-FFF2-40B4-BE49-F238E27FC236}">
                  <a16:creationId xmlns:a16="http://schemas.microsoft.com/office/drawing/2014/main" id="{F3DFE82A-FF88-47A5-A1E7-24189E05EB76}"/>
                </a:ext>
              </a:extLst>
            </p:cNvPr>
            <p:cNvGrpSpPr/>
            <p:nvPr/>
          </p:nvGrpSpPr>
          <p:grpSpPr>
            <a:xfrm>
              <a:off x="660400" y="3338003"/>
              <a:ext cx="570144" cy="570144"/>
              <a:chOff x="660400" y="3830715"/>
              <a:chExt cx="630315" cy="630315"/>
            </a:xfrm>
          </p:grpSpPr>
          <p:sp>
            <p:nvSpPr>
              <p:cNvPr id="17" name="ïṩļiḓè">
                <a:extLst>
                  <a:ext uri="{FF2B5EF4-FFF2-40B4-BE49-F238E27FC236}">
                    <a16:creationId xmlns:a16="http://schemas.microsoft.com/office/drawing/2014/main" id="{7F927389-B421-4942-BC82-D0123D3FEBB6}"/>
                  </a:ext>
                </a:extLst>
              </p:cNvPr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rgbClr val="E3B226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î$liḑè">
                <a:extLst>
                  <a:ext uri="{FF2B5EF4-FFF2-40B4-BE49-F238E27FC236}">
                    <a16:creationId xmlns:a16="http://schemas.microsoft.com/office/drawing/2014/main" id="{FA0775BA-E782-4D46-BC04-96D69DBF4205}"/>
                  </a:ext>
                </a:extLst>
              </p:cNvPr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íṩ1íḋè">
              <a:extLst>
                <a:ext uri="{FF2B5EF4-FFF2-40B4-BE49-F238E27FC236}">
                  <a16:creationId xmlns:a16="http://schemas.microsoft.com/office/drawing/2014/main" id="{B6B30941-7F2B-4440-A130-946E4C34E259}"/>
                </a:ext>
              </a:extLst>
            </p:cNvPr>
            <p:cNvGrpSpPr/>
            <p:nvPr/>
          </p:nvGrpSpPr>
          <p:grpSpPr>
            <a:xfrm>
              <a:off x="3762408" y="3338003"/>
              <a:ext cx="570144" cy="570144"/>
              <a:chOff x="660400" y="3830715"/>
              <a:chExt cx="630315" cy="630315"/>
            </a:xfrm>
          </p:grpSpPr>
          <p:sp>
            <p:nvSpPr>
              <p:cNvPr id="11" name="î$1îḓé">
                <a:extLst>
                  <a:ext uri="{FF2B5EF4-FFF2-40B4-BE49-F238E27FC236}">
                    <a16:creationId xmlns:a16="http://schemas.microsoft.com/office/drawing/2014/main" id="{3FF1B9A2-46E5-4C91-A5CA-1BC6F46C6845}"/>
                  </a:ext>
                </a:extLst>
              </p:cNvPr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rgbClr val="E3B226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ïṩḻîḑê">
                <a:extLst>
                  <a:ext uri="{FF2B5EF4-FFF2-40B4-BE49-F238E27FC236}">
                    <a16:creationId xmlns:a16="http://schemas.microsoft.com/office/drawing/2014/main" id="{03CF8D1C-DDBF-4223-91E9-E378D36C6479}"/>
                  </a:ext>
                </a:extLst>
              </p:cNvPr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avLst/>
                <a:gdLst>
                  <a:gd name="connsiteX0" fmla="*/ 221655 w 603405"/>
                  <a:gd name="connsiteY0" fmla="*/ 220235 h 601782"/>
                  <a:gd name="connsiteX1" fmla="*/ 382456 w 603405"/>
                  <a:gd name="connsiteY1" fmla="*/ 220235 h 601782"/>
                  <a:gd name="connsiteX2" fmla="*/ 411961 w 603405"/>
                  <a:gd name="connsiteY2" fmla="*/ 249698 h 601782"/>
                  <a:gd name="connsiteX3" fmla="*/ 411961 w 603405"/>
                  <a:gd name="connsiteY3" fmla="*/ 297576 h 601782"/>
                  <a:gd name="connsiteX4" fmla="*/ 411961 w 603405"/>
                  <a:gd name="connsiteY4" fmla="*/ 403275 h 601782"/>
                  <a:gd name="connsiteX5" fmla="*/ 382456 w 603405"/>
                  <a:gd name="connsiteY5" fmla="*/ 432738 h 601782"/>
                  <a:gd name="connsiteX6" fmla="*/ 371392 w 603405"/>
                  <a:gd name="connsiteY6" fmla="*/ 432738 h 601782"/>
                  <a:gd name="connsiteX7" fmla="*/ 371392 w 603405"/>
                  <a:gd name="connsiteY7" fmla="*/ 572319 h 601782"/>
                  <a:gd name="connsiteX8" fmla="*/ 341887 w 603405"/>
                  <a:gd name="connsiteY8" fmla="*/ 601782 h 601782"/>
                  <a:gd name="connsiteX9" fmla="*/ 262593 w 603405"/>
                  <a:gd name="connsiteY9" fmla="*/ 601782 h 601782"/>
                  <a:gd name="connsiteX10" fmla="*/ 233088 w 603405"/>
                  <a:gd name="connsiteY10" fmla="*/ 572319 h 601782"/>
                  <a:gd name="connsiteX11" fmla="*/ 233088 w 603405"/>
                  <a:gd name="connsiteY11" fmla="*/ 433106 h 601782"/>
                  <a:gd name="connsiteX12" fmla="*/ 221655 w 603405"/>
                  <a:gd name="connsiteY12" fmla="*/ 433106 h 601782"/>
                  <a:gd name="connsiteX13" fmla="*/ 192150 w 603405"/>
                  <a:gd name="connsiteY13" fmla="*/ 403643 h 601782"/>
                  <a:gd name="connsiteX14" fmla="*/ 192150 w 603405"/>
                  <a:gd name="connsiteY14" fmla="*/ 297576 h 601782"/>
                  <a:gd name="connsiteX15" fmla="*/ 192150 w 603405"/>
                  <a:gd name="connsiteY15" fmla="*/ 249698 h 601782"/>
                  <a:gd name="connsiteX16" fmla="*/ 221655 w 603405"/>
                  <a:gd name="connsiteY16" fmla="*/ 220235 h 601782"/>
                  <a:gd name="connsiteX17" fmla="*/ 29507 w 603405"/>
                  <a:gd name="connsiteY17" fmla="*/ 141060 h 601782"/>
                  <a:gd name="connsiteX18" fmla="*/ 162290 w 603405"/>
                  <a:gd name="connsiteY18" fmla="*/ 141060 h 601782"/>
                  <a:gd name="connsiteX19" fmla="*/ 191797 w 603405"/>
                  <a:gd name="connsiteY19" fmla="*/ 170522 h 601782"/>
                  <a:gd name="connsiteX20" fmla="*/ 191797 w 603405"/>
                  <a:gd name="connsiteY20" fmla="*/ 182306 h 601782"/>
                  <a:gd name="connsiteX21" fmla="*/ 147536 w 603405"/>
                  <a:gd name="connsiteY21" fmla="*/ 249699 h 601782"/>
                  <a:gd name="connsiteX22" fmla="*/ 147536 w 603405"/>
                  <a:gd name="connsiteY22" fmla="*/ 403634 h 601782"/>
                  <a:gd name="connsiteX23" fmla="*/ 156388 w 603405"/>
                  <a:gd name="connsiteY23" fmla="*/ 438251 h 601782"/>
                  <a:gd name="connsiteX24" fmla="*/ 156388 w 603405"/>
                  <a:gd name="connsiteY24" fmla="*/ 444880 h 601782"/>
                  <a:gd name="connsiteX25" fmla="*/ 126881 w 603405"/>
                  <a:gd name="connsiteY25" fmla="*/ 474341 h 601782"/>
                  <a:gd name="connsiteX26" fmla="*/ 64916 w 603405"/>
                  <a:gd name="connsiteY26" fmla="*/ 474341 h 601782"/>
                  <a:gd name="connsiteX27" fmla="*/ 35409 w 603405"/>
                  <a:gd name="connsiteY27" fmla="*/ 444880 h 601782"/>
                  <a:gd name="connsiteX28" fmla="*/ 35409 w 603405"/>
                  <a:gd name="connsiteY28" fmla="*/ 327035 h 601782"/>
                  <a:gd name="connsiteX29" fmla="*/ 29507 w 603405"/>
                  <a:gd name="connsiteY29" fmla="*/ 327035 h 601782"/>
                  <a:gd name="connsiteX30" fmla="*/ 0 w 603405"/>
                  <a:gd name="connsiteY30" fmla="*/ 297573 h 601782"/>
                  <a:gd name="connsiteX31" fmla="*/ 0 w 603405"/>
                  <a:gd name="connsiteY31" fmla="*/ 170522 h 601782"/>
                  <a:gd name="connsiteX32" fmla="*/ 29507 w 603405"/>
                  <a:gd name="connsiteY32" fmla="*/ 141060 h 601782"/>
                  <a:gd name="connsiteX33" fmla="*/ 441115 w 603405"/>
                  <a:gd name="connsiteY33" fmla="*/ 140707 h 601782"/>
                  <a:gd name="connsiteX34" fmla="*/ 573898 w 603405"/>
                  <a:gd name="connsiteY34" fmla="*/ 140707 h 601782"/>
                  <a:gd name="connsiteX35" fmla="*/ 603405 w 603405"/>
                  <a:gd name="connsiteY35" fmla="*/ 170170 h 601782"/>
                  <a:gd name="connsiteX36" fmla="*/ 603405 w 603405"/>
                  <a:gd name="connsiteY36" fmla="*/ 296859 h 601782"/>
                  <a:gd name="connsiteX37" fmla="*/ 573898 w 603405"/>
                  <a:gd name="connsiteY37" fmla="*/ 326322 h 601782"/>
                  <a:gd name="connsiteX38" fmla="*/ 567996 w 603405"/>
                  <a:gd name="connsiteY38" fmla="*/ 326322 h 601782"/>
                  <a:gd name="connsiteX39" fmla="*/ 567996 w 603405"/>
                  <a:gd name="connsiteY39" fmla="*/ 444173 h 601782"/>
                  <a:gd name="connsiteX40" fmla="*/ 538489 w 603405"/>
                  <a:gd name="connsiteY40" fmla="*/ 473635 h 601782"/>
                  <a:gd name="connsiteX41" fmla="*/ 476524 w 603405"/>
                  <a:gd name="connsiteY41" fmla="*/ 473635 h 601782"/>
                  <a:gd name="connsiteX42" fmla="*/ 447017 w 603405"/>
                  <a:gd name="connsiteY42" fmla="*/ 444173 h 601782"/>
                  <a:gd name="connsiteX43" fmla="*/ 447017 w 603405"/>
                  <a:gd name="connsiteY43" fmla="*/ 437175 h 601782"/>
                  <a:gd name="connsiteX44" fmla="*/ 455869 w 603405"/>
                  <a:gd name="connsiteY44" fmla="*/ 402925 h 601782"/>
                  <a:gd name="connsiteX45" fmla="*/ 455869 w 603405"/>
                  <a:gd name="connsiteY45" fmla="*/ 248983 h 601782"/>
                  <a:gd name="connsiteX46" fmla="*/ 411608 w 603405"/>
                  <a:gd name="connsiteY46" fmla="*/ 181955 h 601782"/>
                  <a:gd name="connsiteX47" fmla="*/ 411608 w 603405"/>
                  <a:gd name="connsiteY47" fmla="*/ 170170 h 601782"/>
                  <a:gd name="connsiteX48" fmla="*/ 441115 w 603405"/>
                  <a:gd name="connsiteY48" fmla="*/ 140707 h 601782"/>
                  <a:gd name="connsiteX49" fmla="*/ 301843 w 603405"/>
                  <a:gd name="connsiteY49" fmla="*/ 58922 h 601782"/>
                  <a:gd name="connsiteX50" fmla="*/ 370256 w 603405"/>
                  <a:gd name="connsiteY50" fmla="*/ 127230 h 601782"/>
                  <a:gd name="connsiteX51" fmla="*/ 301843 w 603405"/>
                  <a:gd name="connsiteY51" fmla="*/ 195538 h 601782"/>
                  <a:gd name="connsiteX52" fmla="*/ 233430 w 603405"/>
                  <a:gd name="connsiteY52" fmla="*/ 127230 h 601782"/>
                  <a:gd name="connsiteX53" fmla="*/ 301843 w 603405"/>
                  <a:gd name="connsiteY53" fmla="*/ 58922 h 601782"/>
                  <a:gd name="connsiteX54" fmla="*/ 508036 w 603405"/>
                  <a:gd name="connsiteY54" fmla="*/ 0 h 601782"/>
                  <a:gd name="connsiteX55" fmla="*/ 567629 w 603405"/>
                  <a:gd name="connsiteY55" fmla="*/ 59487 h 601782"/>
                  <a:gd name="connsiteX56" fmla="*/ 508036 w 603405"/>
                  <a:gd name="connsiteY56" fmla="*/ 118974 h 601782"/>
                  <a:gd name="connsiteX57" fmla="*/ 448443 w 603405"/>
                  <a:gd name="connsiteY57" fmla="*/ 59487 h 601782"/>
                  <a:gd name="connsiteX58" fmla="*/ 508036 w 603405"/>
                  <a:gd name="connsiteY58" fmla="*/ 0 h 601782"/>
                  <a:gd name="connsiteX59" fmla="*/ 95863 w 603405"/>
                  <a:gd name="connsiteY59" fmla="*/ 0 h 601782"/>
                  <a:gd name="connsiteX60" fmla="*/ 155244 w 603405"/>
                  <a:gd name="connsiteY60" fmla="*/ 59487 h 601782"/>
                  <a:gd name="connsiteX61" fmla="*/ 95863 w 603405"/>
                  <a:gd name="connsiteY61" fmla="*/ 118974 h 601782"/>
                  <a:gd name="connsiteX62" fmla="*/ 36482 w 603405"/>
                  <a:gd name="connsiteY62" fmla="*/ 59487 h 601782"/>
                  <a:gd name="connsiteX63" fmla="*/ 95863 w 603405"/>
                  <a:gd name="connsiteY63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3405" h="601782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07E2547-7C6F-419F-8042-9141E9DCDEDF}"/>
                </a:ext>
              </a:extLst>
            </p:cNvPr>
            <p:cNvCxnSpPr/>
            <p:nvPr/>
          </p:nvCxnSpPr>
          <p:spPr>
            <a:xfrm>
              <a:off x="3487876" y="3462471"/>
              <a:ext cx="0" cy="267162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原创设计师QQ598969553          _7">
            <a:extLst>
              <a:ext uri="{FF2B5EF4-FFF2-40B4-BE49-F238E27FC236}">
                <a16:creationId xmlns:a16="http://schemas.microsoft.com/office/drawing/2014/main" id="{5DEDF0B1-2889-4A6A-9E88-25EC3050DC7B}"/>
              </a:ext>
            </a:extLst>
          </p:cNvPr>
          <p:cNvSpPr txBox="1"/>
          <p:nvPr/>
        </p:nvSpPr>
        <p:spPr>
          <a:xfrm>
            <a:off x="1345670" y="3485644"/>
            <a:ext cx="27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原创设计师QQ598969553          _10">
            <a:extLst>
              <a:ext uri="{FF2B5EF4-FFF2-40B4-BE49-F238E27FC236}">
                <a16:creationId xmlns:a16="http://schemas.microsoft.com/office/drawing/2014/main" id="{8D02DF8F-3CB9-449C-8012-7D827E67CC2F}"/>
              </a:ext>
            </a:extLst>
          </p:cNvPr>
          <p:cNvSpPr/>
          <p:nvPr/>
        </p:nvSpPr>
        <p:spPr>
          <a:xfrm>
            <a:off x="1355655" y="3966140"/>
            <a:ext cx="211546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原创设计师QQ598969553          _7">
            <a:extLst>
              <a:ext uri="{FF2B5EF4-FFF2-40B4-BE49-F238E27FC236}">
                <a16:creationId xmlns:a16="http://schemas.microsoft.com/office/drawing/2014/main" id="{F7C63591-0D66-46BB-A015-2DA0506454B7}"/>
              </a:ext>
            </a:extLst>
          </p:cNvPr>
          <p:cNvSpPr txBox="1"/>
          <p:nvPr/>
        </p:nvSpPr>
        <p:spPr>
          <a:xfrm>
            <a:off x="4516653" y="3405258"/>
            <a:ext cx="279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原创设计师QQ598969553          _10">
            <a:extLst>
              <a:ext uri="{FF2B5EF4-FFF2-40B4-BE49-F238E27FC236}">
                <a16:creationId xmlns:a16="http://schemas.microsoft.com/office/drawing/2014/main" id="{30C88C22-FFD9-43E2-86C0-3B3C65EB566F}"/>
              </a:ext>
            </a:extLst>
          </p:cNvPr>
          <p:cNvSpPr/>
          <p:nvPr/>
        </p:nvSpPr>
        <p:spPr>
          <a:xfrm>
            <a:off x="4526638" y="3885754"/>
            <a:ext cx="211546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原创设计师QQ598969553          _7">
            <a:extLst>
              <a:ext uri="{FF2B5EF4-FFF2-40B4-BE49-F238E27FC236}">
                <a16:creationId xmlns:a16="http://schemas.microsoft.com/office/drawing/2014/main" id="{8AC934E3-0114-4C70-ABD2-0DEE27C91133}"/>
              </a:ext>
            </a:extLst>
          </p:cNvPr>
          <p:cNvSpPr txBox="1"/>
          <p:nvPr/>
        </p:nvSpPr>
        <p:spPr>
          <a:xfrm>
            <a:off x="815615" y="2281060"/>
            <a:ext cx="424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4407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FB95D5C-D972-4FDA-8567-A47E458DA7F1}"/>
              </a:ext>
            </a:extLst>
          </p:cNvPr>
          <p:cNvSpPr/>
          <p:nvPr/>
        </p:nvSpPr>
        <p:spPr>
          <a:xfrm>
            <a:off x="0" y="2656114"/>
            <a:ext cx="12192000" cy="420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原创设计师QQ598969553          _4">
            <a:extLst>
              <a:ext uri="{FF2B5EF4-FFF2-40B4-BE49-F238E27FC236}">
                <a16:creationId xmlns:a16="http://schemas.microsoft.com/office/drawing/2014/main" id="{09F9C91B-72B4-4289-A5DF-23EEC6370CA7}"/>
              </a:ext>
            </a:extLst>
          </p:cNvPr>
          <p:cNvGrpSpPr>
            <a:grpSpLocks/>
          </p:cNvGrpSpPr>
          <p:nvPr/>
        </p:nvGrpSpPr>
        <p:grpSpPr bwMode="auto">
          <a:xfrm>
            <a:off x="927314" y="4586384"/>
            <a:ext cx="374269" cy="372293"/>
            <a:chOff x="1245" y="2094"/>
            <a:chExt cx="179" cy="178"/>
          </a:xfrm>
          <a:solidFill>
            <a:srgbClr val="E3B226"/>
          </a:solidFill>
        </p:grpSpPr>
        <p:sp>
          <p:nvSpPr>
            <p:cNvPr id="3" name="Oval 61">
              <a:extLst>
                <a:ext uri="{FF2B5EF4-FFF2-40B4-BE49-F238E27FC236}">
                  <a16:creationId xmlns:a16="http://schemas.microsoft.com/office/drawing/2014/main" id="{466D6E68-E6E2-4AE9-88CA-E7F5D6F72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62">
              <a:extLst>
                <a:ext uri="{FF2B5EF4-FFF2-40B4-BE49-F238E27FC236}">
                  <a16:creationId xmlns:a16="http://schemas.microsoft.com/office/drawing/2014/main" id="{258C9860-4543-4E9E-B12D-2DD63738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grpFill/>
            <a:ln w="33338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原创设计师QQ598969553          _5">
            <a:extLst>
              <a:ext uri="{FF2B5EF4-FFF2-40B4-BE49-F238E27FC236}">
                <a16:creationId xmlns:a16="http://schemas.microsoft.com/office/drawing/2014/main" id="{227281AF-935B-43EE-BD0F-E4E95A2099EA}"/>
              </a:ext>
            </a:extLst>
          </p:cNvPr>
          <p:cNvGrpSpPr>
            <a:grpSpLocks/>
          </p:cNvGrpSpPr>
          <p:nvPr/>
        </p:nvGrpSpPr>
        <p:grpSpPr bwMode="auto">
          <a:xfrm>
            <a:off x="6663897" y="4581094"/>
            <a:ext cx="374270" cy="372293"/>
            <a:chOff x="4336" y="2094"/>
            <a:chExt cx="179" cy="178"/>
          </a:xfrm>
          <a:solidFill>
            <a:srgbClr val="E3B226"/>
          </a:solidFill>
        </p:grpSpPr>
        <p:sp>
          <p:nvSpPr>
            <p:cNvPr id="6" name="Oval 63">
              <a:extLst>
                <a:ext uri="{FF2B5EF4-FFF2-40B4-BE49-F238E27FC236}">
                  <a16:creationId xmlns:a16="http://schemas.microsoft.com/office/drawing/2014/main" id="{D5DE60BD-3232-4FD9-8006-672E6B8F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545CD3D2-8137-4C3B-A066-50C7F202A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grpFill/>
            <a:ln w="33338" cap="rnd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原创设计师QQ598969553          _7">
            <a:extLst>
              <a:ext uri="{FF2B5EF4-FFF2-40B4-BE49-F238E27FC236}">
                <a16:creationId xmlns:a16="http://schemas.microsoft.com/office/drawing/2014/main" id="{19E3C5FD-FC2B-4D6E-BF45-9D24163AF503}"/>
              </a:ext>
            </a:extLst>
          </p:cNvPr>
          <p:cNvSpPr txBox="1"/>
          <p:nvPr/>
        </p:nvSpPr>
        <p:spPr>
          <a:xfrm>
            <a:off x="1623291" y="4526648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原创设计师QQ598969553          _10">
            <a:extLst>
              <a:ext uri="{FF2B5EF4-FFF2-40B4-BE49-F238E27FC236}">
                <a16:creationId xmlns:a16="http://schemas.microsoft.com/office/drawing/2014/main" id="{74247EA7-CE46-46CF-B9BE-F75E85BC166D}"/>
              </a:ext>
            </a:extLst>
          </p:cNvPr>
          <p:cNvSpPr/>
          <p:nvPr/>
        </p:nvSpPr>
        <p:spPr>
          <a:xfrm>
            <a:off x="1633277" y="4841551"/>
            <a:ext cx="362824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原创设计师QQ598969553          _7">
            <a:extLst>
              <a:ext uri="{FF2B5EF4-FFF2-40B4-BE49-F238E27FC236}">
                <a16:creationId xmlns:a16="http://schemas.microsoft.com/office/drawing/2014/main" id="{7F3FCABD-35F9-42FC-A3F6-FD185AEF2489}"/>
              </a:ext>
            </a:extLst>
          </p:cNvPr>
          <p:cNvSpPr txBox="1"/>
          <p:nvPr/>
        </p:nvSpPr>
        <p:spPr>
          <a:xfrm>
            <a:off x="7392444" y="4521358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原创设计师QQ598969553          _10">
            <a:extLst>
              <a:ext uri="{FF2B5EF4-FFF2-40B4-BE49-F238E27FC236}">
                <a16:creationId xmlns:a16="http://schemas.microsoft.com/office/drawing/2014/main" id="{8C5A50A2-FEA9-4A99-8ABC-DA839111ACC9}"/>
              </a:ext>
            </a:extLst>
          </p:cNvPr>
          <p:cNvSpPr/>
          <p:nvPr/>
        </p:nvSpPr>
        <p:spPr>
          <a:xfrm>
            <a:off x="7402430" y="4836261"/>
            <a:ext cx="362824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原创设计师QQ598969553          _10">
            <a:extLst>
              <a:ext uri="{FF2B5EF4-FFF2-40B4-BE49-F238E27FC236}">
                <a16:creationId xmlns:a16="http://schemas.microsoft.com/office/drawing/2014/main" id="{66D0BC20-0C2C-49A3-B0A8-180042A13960}"/>
              </a:ext>
            </a:extLst>
          </p:cNvPr>
          <p:cNvSpPr/>
          <p:nvPr/>
        </p:nvSpPr>
        <p:spPr>
          <a:xfrm>
            <a:off x="1633277" y="3018468"/>
            <a:ext cx="3628244" cy="113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E3B226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E3B2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原创设计师QQ598969553          _10">
            <a:extLst>
              <a:ext uri="{FF2B5EF4-FFF2-40B4-BE49-F238E27FC236}">
                <a16:creationId xmlns:a16="http://schemas.microsoft.com/office/drawing/2014/main" id="{71882897-0467-4BEE-9C90-5A2874859E5E}"/>
              </a:ext>
            </a:extLst>
          </p:cNvPr>
          <p:cNvSpPr/>
          <p:nvPr/>
        </p:nvSpPr>
        <p:spPr>
          <a:xfrm>
            <a:off x="7469716" y="3013178"/>
            <a:ext cx="3628244" cy="113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spc="300">
                <a:solidFill>
                  <a:srgbClr val="E3B226"/>
                </a:solidFill>
                <a:cs typeface="+mn-ea"/>
                <a:sym typeface="+mn-lt"/>
              </a:rPr>
              <a:t>48</a:t>
            </a: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E3B226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E3B2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0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F499AE-BB4F-4929-927A-DAA78E13F86F}"/>
              </a:ext>
            </a:extLst>
          </p:cNvPr>
          <p:cNvSpPr/>
          <p:nvPr/>
        </p:nvSpPr>
        <p:spPr>
          <a:xfrm>
            <a:off x="4983480" y="0"/>
            <a:ext cx="7208520" cy="685800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FC0687-0EB2-4D4F-A2FC-1C9F34AB7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9" y="77938"/>
            <a:ext cx="12192000" cy="678006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A8853DD-3613-414A-A463-3CFDEE106D7D}"/>
              </a:ext>
            </a:extLst>
          </p:cNvPr>
          <p:cNvSpPr/>
          <p:nvPr/>
        </p:nvSpPr>
        <p:spPr>
          <a:xfrm>
            <a:off x="10102382" y="528804"/>
            <a:ext cx="1634221" cy="1634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D719655-668A-4E7B-8BEB-1C8AD945BA01}"/>
              </a:ext>
            </a:extLst>
          </p:cNvPr>
          <p:cNvSpPr/>
          <p:nvPr/>
        </p:nvSpPr>
        <p:spPr>
          <a:xfrm>
            <a:off x="6096001" y="1947344"/>
            <a:ext cx="701040" cy="70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0122D3-142B-4D38-934C-25D363050F2B}"/>
              </a:ext>
            </a:extLst>
          </p:cNvPr>
          <p:cNvSpPr txBox="1"/>
          <p:nvPr/>
        </p:nvSpPr>
        <p:spPr>
          <a:xfrm>
            <a:off x="1709270" y="933115"/>
            <a:ext cx="1569660" cy="524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6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1812042-48A7-428E-BF8E-21E892DB35AF}"/>
              </a:ext>
            </a:extLst>
          </p:cNvPr>
          <p:cNvCxnSpPr/>
          <p:nvPr/>
        </p:nvCxnSpPr>
        <p:spPr>
          <a:xfrm>
            <a:off x="1158240" y="968608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9EF656-CB80-41B8-94B2-E1B0B72A9736}"/>
              </a:ext>
            </a:extLst>
          </p:cNvPr>
          <p:cNvCxnSpPr/>
          <p:nvPr/>
        </p:nvCxnSpPr>
        <p:spPr>
          <a:xfrm>
            <a:off x="3474720" y="933115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8A916-A5A8-40F5-AD9D-4757E5C6E4C0}"/>
              </a:ext>
            </a:extLst>
          </p:cNvPr>
          <p:cNvSpPr txBox="1"/>
          <p:nvPr/>
        </p:nvSpPr>
        <p:spPr>
          <a:xfrm>
            <a:off x="382291" y="4676683"/>
            <a:ext cx="3139321" cy="1367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976A5-BC39-4647-AADB-1632887590C2}"/>
              </a:ext>
            </a:extLst>
          </p:cNvPr>
          <p:cNvSpPr txBox="1"/>
          <p:nvPr/>
        </p:nvSpPr>
        <p:spPr>
          <a:xfrm>
            <a:off x="9374734" y="1048183"/>
            <a:ext cx="2215991" cy="2499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0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420326C-BDF9-485E-8722-735B990992D6}"/>
              </a:ext>
            </a:extLst>
          </p:cNvPr>
          <p:cNvSpPr/>
          <p:nvPr/>
        </p:nvSpPr>
        <p:spPr>
          <a:xfrm>
            <a:off x="1813560" y="2209800"/>
            <a:ext cx="655320" cy="655320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E31C69-705C-460F-9068-9FE588B35499}"/>
              </a:ext>
            </a:extLst>
          </p:cNvPr>
          <p:cNvSpPr txBox="1"/>
          <p:nvPr/>
        </p:nvSpPr>
        <p:spPr>
          <a:xfrm>
            <a:off x="2141220" y="2209800"/>
            <a:ext cx="141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cs typeface="+mn-ea"/>
                <a:sym typeface="+mn-lt"/>
              </a:rPr>
              <a:t>01</a:t>
            </a:r>
            <a:endParaRPr lang="zh-CN" altLang="en-US" sz="480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6D21C9-4AAF-4A60-A6BC-4C67A911D2F9}"/>
              </a:ext>
            </a:extLst>
          </p:cNvPr>
          <p:cNvSpPr txBox="1"/>
          <p:nvPr/>
        </p:nvSpPr>
        <p:spPr>
          <a:xfrm>
            <a:off x="1445121" y="3133438"/>
            <a:ext cx="738664" cy="1783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rgbClr val="795F15"/>
                </a:solidFill>
                <a:cs typeface="+mn-ea"/>
                <a:sym typeface="+mn-lt"/>
              </a:rPr>
              <a:t>Part one</a:t>
            </a:r>
            <a:endParaRPr lang="zh-CN" altLang="en-US" sz="24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DF8DA9-25B2-4B6D-B3C4-274FF2BA2F9E}"/>
              </a:ext>
            </a:extLst>
          </p:cNvPr>
          <p:cNvSpPr txBox="1"/>
          <p:nvPr/>
        </p:nvSpPr>
        <p:spPr>
          <a:xfrm>
            <a:off x="2045285" y="3891236"/>
            <a:ext cx="1292662" cy="260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418FE04-FBF2-4527-B4C7-D8C2F36F4B44}"/>
              </a:ext>
            </a:extLst>
          </p:cNvPr>
          <p:cNvSpPr/>
          <p:nvPr/>
        </p:nvSpPr>
        <p:spPr>
          <a:xfrm>
            <a:off x="4450080" y="2209800"/>
            <a:ext cx="655320" cy="655320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ED5738-6E29-4746-A3A3-358FC3E8AE2E}"/>
              </a:ext>
            </a:extLst>
          </p:cNvPr>
          <p:cNvSpPr txBox="1"/>
          <p:nvPr/>
        </p:nvSpPr>
        <p:spPr>
          <a:xfrm>
            <a:off x="4777740" y="2209800"/>
            <a:ext cx="141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cs typeface="+mn-ea"/>
                <a:sym typeface="+mn-lt"/>
              </a:rPr>
              <a:t>02</a:t>
            </a:r>
            <a:endParaRPr lang="zh-CN" altLang="en-US" sz="480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D422F3-F51D-4903-954B-EAD40C948B9E}"/>
              </a:ext>
            </a:extLst>
          </p:cNvPr>
          <p:cNvSpPr txBox="1"/>
          <p:nvPr/>
        </p:nvSpPr>
        <p:spPr>
          <a:xfrm>
            <a:off x="4081641" y="3133438"/>
            <a:ext cx="738664" cy="19023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rgbClr val="795F15"/>
                </a:solidFill>
                <a:cs typeface="+mn-ea"/>
                <a:sym typeface="+mn-lt"/>
              </a:rPr>
              <a:t>Part two</a:t>
            </a:r>
            <a:endParaRPr lang="zh-CN" altLang="en-US" sz="24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313389-59C9-478D-95B6-47E9A2DBB94E}"/>
              </a:ext>
            </a:extLst>
          </p:cNvPr>
          <p:cNvSpPr txBox="1"/>
          <p:nvPr/>
        </p:nvSpPr>
        <p:spPr>
          <a:xfrm>
            <a:off x="4681805" y="3891236"/>
            <a:ext cx="1292662" cy="260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C67CBFF-D87C-44DE-9A6C-9F42B6DFA6E1}"/>
              </a:ext>
            </a:extLst>
          </p:cNvPr>
          <p:cNvSpPr/>
          <p:nvPr/>
        </p:nvSpPr>
        <p:spPr>
          <a:xfrm>
            <a:off x="7033260" y="2209800"/>
            <a:ext cx="655320" cy="655320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222D35-99F9-45AA-ABBE-057C13984D4F}"/>
              </a:ext>
            </a:extLst>
          </p:cNvPr>
          <p:cNvSpPr txBox="1"/>
          <p:nvPr/>
        </p:nvSpPr>
        <p:spPr>
          <a:xfrm>
            <a:off x="7360920" y="2209800"/>
            <a:ext cx="141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cs typeface="+mn-ea"/>
                <a:sym typeface="+mn-lt"/>
              </a:rPr>
              <a:t>03</a:t>
            </a:r>
            <a:endParaRPr lang="zh-CN" altLang="en-US" sz="480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E5B204A-5C55-4045-B597-D5D105964EF9}"/>
              </a:ext>
            </a:extLst>
          </p:cNvPr>
          <p:cNvSpPr txBox="1"/>
          <p:nvPr/>
        </p:nvSpPr>
        <p:spPr>
          <a:xfrm>
            <a:off x="6664821" y="3133438"/>
            <a:ext cx="738664" cy="2087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rgbClr val="795F15"/>
                </a:solidFill>
                <a:cs typeface="+mn-ea"/>
                <a:sym typeface="+mn-lt"/>
              </a:rPr>
              <a:t>Part three</a:t>
            </a:r>
            <a:endParaRPr lang="zh-CN" altLang="en-US" sz="24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6ABDE67-4003-4795-8261-4184B0FC0BB8}"/>
              </a:ext>
            </a:extLst>
          </p:cNvPr>
          <p:cNvSpPr txBox="1"/>
          <p:nvPr/>
        </p:nvSpPr>
        <p:spPr>
          <a:xfrm>
            <a:off x="7264985" y="3891236"/>
            <a:ext cx="1292662" cy="260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8A1E1BA-0A69-41BD-8EEA-552FAE69D1B9}"/>
              </a:ext>
            </a:extLst>
          </p:cNvPr>
          <p:cNvSpPr/>
          <p:nvPr/>
        </p:nvSpPr>
        <p:spPr>
          <a:xfrm>
            <a:off x="9616440" y="2209800"/>
            <a:ext cx="655320" cy="655320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D65A3E-560F-4265-8F00-3C793046CB9F}"/>
              </a:ext>
            </a:extLst>
          </p:cNvPr>
          <p:cNvSpPr txBox="1"/>
          <p:nvPr/>
        </p:nvSpPr>
        <p:spPr>
          <a:xfrm>
            <a:off x="9944100" y="2209800"/>
            <a:ext cx="141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cs typeface="+mn-ea"/>
                <a:sym typeface="+mn-lt"/>
              </a:rPr>
              <a:t>04</a:t>
            </a:r>
            <a:endParaRPr lang="zh-CN" altLang="en-US" sz="480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081039-51BB-487B-BB32-8A17400FE0AD}"/>
              </a:ext>
            </a:extLst>
          </p:cNvPr>
          <p:cNvSpPr txBox="1"/>
          <p:nvPr/>
        </p:nvSpPr>
        <p:spPr>
          <a:xfrm>
            <a:off x="9248001" y="3133438"/>
            <a:ext cx="738664" cy="1783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pc="300" dirty="0">
                <a:solidFill>
                  <a:srgbClr val="795F15"/>
                </a:solidFill>
                <a:cs typeface="+mn-ea"/>
                <a:sym typeface="+mn-lt"/>
              </a:rPr>
              <a:t>Part four</a:t>
            </a:r>
            <a:endParaRPr lang="zh-CN" altLang="en-US" sz="24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351931C-F3DD-4C7F-AE29-D09FA641C483}"/>
              </a:ext>
            </a:extLst>
          </p:cNvPr>
          <p:cNvSpPr txBox="1"/>
          <p:nvPr/>
        </p:nvSpPr>
        <p:spPr>
          <a:xfrm>
            <a:off x="9848165" y="3891236"/>
            <a:ext cx="1292662" cy="260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spc="3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292ACDD-395A-4088-B966-B4C5F873AD21}"/>
              </a:ext>
            </a:extLst>
          </p:cNvPr>
          <p:cNvSpPr txBox="1"/>
          <p:nvPr/>
        </p:nvSpPr>
        <p:spPr>
          <a:xfrm>
            <a:off x="4048453" y="774586"/>
            <a:ext cx="4095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291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0" grpId="0"/>
      <p:bldP spid="11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_3">
            <a:extLst>
              <a:ext uri="{FF2B5EF4-FFF2-40B4-BE49-F238E27FC236}">
                <a16:creationId xmlns:a16="http://schemas.microsoft.com/office/drawing/2014/main" id="{03FF19D7-D5D7-45AC-9DAE-1BAA1E981ECD}"/>
              </a:ext>
            </a:extLst>
          </p:cNvPr>
          <p:cNvSpPr/>
          <p:nvPr/>
        </p:nvSpPr>
        <p:spPr>
          <a:xfrm>
            <a:off x="6549710" y="2115255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79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原创设计师QQ598969553          _5">
            <a:extLst>
              <a:ext uri="{FF2B5EF4-FFF2-40B4-BE49-F238E27FC236}">
                <a16:creationId xmlns:a16="http://schemas.microsoft.com/office/drawing/2014/main" id="{42E6D58C-16C8-4B09-84B8-28FAF14390C2}"/>
              </a:ext>
            </a:extLst>
          </p:cNvPr>
          <p:cNvSpPr/>
          <p:nvPr/>
        </p:nvSpPr>
        <p:spPr>
          <a:xfrm>
            <a:off x="6549709" y="4325098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795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原创设计师QQ598969553          _6">
            <a:extLst>
              <a:ext uri="{FF2B5EF4-FFF2-40B4-BE49-F238E27FC236}">
                <a16:creationId xmlns:a16="http://schemas.microsoft.com/office/drawing/2014/main" id="{502363FB-A10B-47A9-B8B2-FDD5C1CA9E31}"/>
              </a:ext>
            </a:extLst>
          </p:cNvPr>
          <p:cNvSpPr/>
          <p:nvPr/>
        </p:nvSpPr>
        <p:spPr>
          <a:xfrm>
            <a:off x="7205316" y="1881172"/>
            <a:ext cx="3279515" cy="462161"/>
          </a:xfrm>
          <a:prstGeom prst="round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0" marR="0" lvl="0" indent="0" algn="ctr" defTabSz="145094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原创设计师QQ598969553          _7">
            <a:extLst>
              <a:ext uri="{FF2B5EF4-FFF2-40B4-BE49-F238E27FC236}">
                <a16:creationId xmlns:a16="http://schemas.microsoft.com/office/drawing/2014/main" id="{F5C1F9FB-A064-45C7-9206-F46CFF0221DA}"/>
              </a:ext>
            </a:extLst>
          </p:cNvPr>
          <p:cNvSpPr txBox="1"/>
          <p:nvPr/>
        </p:nvSpPr>
        <p:spPr>
          <a:xfrm>
            <a:off x="7436562" y="1930970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原创设计师QQ598969553          _8">
            <a:extLst>
              <a:ext uri="{FF2B5EF4-FFF2-40B4-BE49-F238E27FC236}">
                <a16:creationId xmlns:a16="http://schemas.microsoft.com/office/drawing/2014/main" id="{744909F7-FEA0-4C24-96D2-AA60B2923AE7}"/>
              </a:ext>
            </a:extLst>
          </p:cNvPr>
          <p:cNvSpPr/>
          <p:nvPr/>
        </p:nvSpPr>
        <p:spPr>
          <a:xfrm>
            <a:off x="7205316" y="4132322"/>
            <a:ext cx="3279515" cy="462161"/>
          </a:xfrm>
          <a:prstGeom prst="roundRect">
            <a:avLst/>
          </a:prstGeom>
          <a:solidFill>
            <a:srgbClr val="E3B226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原创设计师QQ598969553          _9">
            <a:extLst>
              <a:ext uri="{FF2B5EF4-FFF2-40B4-BE49-F238E27FC236}">
                <a16:creationId xmlns:a16="http://schemas.microsoft.com/office/drawing/2014/main" id="{14520793-C49B-42FB-B725-9CAF642068AD}"/>
              </a:ext>
            </a:extLst>
          </p:cNvPr>
          <p:cNvSpPr txBox="1"/>
          <p:nvPr/>
        </p:nvSpPr>
        <p:spPr>
          <a:xfrm>
            <a:off x="7417512" y="4184600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原创设计师QQ598969553          _10">
            <a:extLst>
              <a:ext uri="{FF2B5EF4-FFF2-40B4-BE49-F238E27FC236}">
                <a16:creationId xmlns:a16="http://schemas.microsoft.com/office/drawing/2014/main" id="{5DC65EC3-3255-4DE6-94D1-F40ACFB672C5}"/>
              </a:ext>
            </a:extLst>
          </p:cNvPr>
          <p:cNvSpPr/>
          <p:nvPr/>
        </p:nvSpPr>
        <p:spPr>
          <a:xfrm>
            <a:off x="6883085" y="4787142"/>
            <a:ext cx="3923980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原创设计师QQ598969553          _10">
            <a:extLst>
              <a:ext uri="{FF2B5EF4-FFF2-40B4-BE49-F238E27FC236}">
                <a16:creationId xmlns:a16="http://schemas.microsoft.com/office/drawing/2014/main" id="{09669279-1B5C-4449-8D13-5C5F8C01349A}"/>
              </a:ext>
            </a:extLst>
          </p:cNvPr>
          <p:cNvSpPr/>
          <p:nvPr/>
        </p:nvSpPr>
        <p:spPr>
          <a:xfrm>
            <a:off x="6916583" y="2577416"/>
            <a:ext cx="3923980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229C3D-4497-4945-8FD1-54B5941D5268}"/>
              </a:ext>
            </a:extLst>
          </p:cNvPr>
          <p:cNvSpPr/>
          <p:nvPr/>
        </p:nvSpPr>
        <p:spPr>
          <a:xfrm>
            <a:off x="1296851" y="1930970"/>
            <a:ext cx="4384167" cy="40494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F473DF0-2382-4219-A819-EA9CA35734EA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en-US" sz="2800" b="1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AA9BD0F-B140-48B8-AD4C-7B6083B6A05E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2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1995F52B-E8D7-41D2-9E41-2ABCD4A7EF35}"/>
              </a:ext>
            </a:extLst>
          </p:cNvPr>
          <p:cNvGrpSpPr/>
          <p:nvPr/>
        </p:nvGrpSpPr>
        <p:grpSpPr>
          <a:xfrm>
            <a:off x="1392345" y="1633271"/>
            <a:ext cx="9407310" cy="4751994"/>
            <a:chOff x="1430005" y="1692786"/>
            <a:chExt cx="9407310" cy="4751994"/>
          </a:xfrm>
        </p:grpSpPr>
        <p:sp>
          <p:nvSpPr>
            <p:cNvPr id="2" name="原创设计师QQ598969553          _3">
              <a:extLst>
                <a:ext uri="{FF2B5EF4-FFF2-40B4-BE49-F238E27FC236}">
                  <a16:creationId xmlns:a16="http://schemas.microsoft.com/office/drawing/2014/main" id="{C8E114DE-B0D1-44E4-8DDE-C0CF78323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798" y="3532971"/>
              <a:ext cx="887610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CC2102C2-4FB1-45DF-9774-462E13E71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181" y="3529904"/>
              <a:ext cx="887610" cy="895552"/>
            </a:xfrm>
            <a:prstGeom prst="ellipse">
              <a:avLst/>
            </a:prstGeom>
            <a:solidFill>
              <a:srgbClr val="795F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4E6D2065-5B83-444D-9D9C-874E475C3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224" y="4050817"/>
              <a:ext cx="138907" cy="138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D70E1ACE-386B-444F-942E-39BDA67B2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9401" y="4173964"/>
              <a:ext cx="133761" cy="1415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26E75F7C-3177-44D0-86FD-9391D9773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561" y="3077528"/>
              <a:ext cx="1835008" cy="1032032"/>
            </a:xfrm>
            <a:custGeom>
              <a:avLst/>
              <a:gdLst>
                <a:gd name="T0" fmla="*/ 583 w 597"/>
                <a:gd name="T1" fmla="*/ 291 h 333"/>
                <a:gd name="T2" fmla="*/ 291 w 597"/>
                <a:gd name="T3" fmla="*/ 0 h 333"/>
                <a:gd name="T4" fmla="*/ 0 w 597"/>
                <a:gd name="T5" fmla="*/ 291 h 333"/>
                <a:gd name="T6" fmla="*/ 49 w 597"/>
                <a:gd name="T7" fmla="*/ 291 h 333"/>
                <a:gd name="T8" fmla="*/ 291 w 597"/>
                <a:gd name="T9" fmla="*/ 49 h 333"/>
                <a:gd name="T10" fmla="*/ 534 w 597"/>
                <a:gd name="T11" fmla="*/ 291 h 333"/>
                <a:gd name="T12" fmla="*/ 520 w 597"/>
                <a:gd name="T13" fmla="*/ 291 h 333"/>
                <a:gd name="T14" fmla="*/ 559 w 597"/>
                <a:gd name="T15" fmla="*/ 333 h 333"/>
                <a:gd name="T16" fmla="*/ 597 w 597"/>
                <a:gd name="T17" fmla="*/ 291 h 333"/>
                <a:gd name="T18" fmla="*/ 583 w 597"/>
                <a:gd name="T19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333">
                  <a:moveTo>
                    <a:pt x="583" y="291"/>
                  </a:moveTo>
                  <a:cubicBezTo>
                    <a:pt x="583" y="130"/>
                    <a:pt x="453" y="0"/>
                    <a:pt x="291" y="0"/>
                  </a:cubicBezTo>
                  <a:cubicBezTo>
                    <a:pt x="130" y="0"/>
                    <a:pt x="0" y="130"/>
                    <a:pt x="0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157"/>
                    <a:pt x="158" y="49"/>
                    <a:pt x="291" y="49"/>
                  </a:cubicBezTo>
                  <a:cubicBezTo>
                    <a:pt x="425" y="49"/>
                    <a:pt x="534" y="157"/>
                    <a:pt x="534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97" y="291"/>
                    <a:pt x="597" y="291"/>
                    <a:pt x="597" y="291"/>
                  </a:cubicBezTo>
                  <a:lnTo>
                    <a:pt x="583" y="291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148644CB-20A7-4CE2-9185-73AC86230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430" y="3532971"/>
              <a:ext cx="889142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32469E32-781B-4054-A432-60F47059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3594" y="3532971"/>
              <a:ext cx="887610" cy="895552"/>
            </a:xfrm>
            <a:prstGeom prst="ellipse">
              <a:avLst/>
            </a:prstGeom>
            <a:solidFill>
              <a:srgbClr val="E3B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823494B9-8AD3-4836-A00F-3308CDBB5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345" y="3529904"/>
              <a:ext cx="887610" cy="895552"/>
            </a:xfrm>
            <a:prstGeom prst="ellipse">
              <a:avLst/>
            </a:prstGeom>
            <a:solidFill>
              <a:srgbClr val="795F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380559B6-B199-4741-BE38-869B03E5D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791" y="3077528"/>
              <a:ext cx="1830407" cy="1032032"/>
            </a:xfrm>
            <a:custGeom>
              <a:avLst/>
              <a:gdLst>
                <a:gd name="T0" fmla="*/ 582 w 596"/>
                <a:gd name="T1" fmla="*/ 291 h 333"/>
                <a:gd name="T2" fmla="*/ 291 w 596"/>
                <a:gd name="T3" fmla="*/ 0 h 333"/>
                <a:gd name="T4" fmla="*/ 0 w 596"/>
                <a:gd name="T5" fmla="*/ 266 h 333"/>
                <a:gd name="T6" fmla="*/ 24 w 596"/>
                <a:gd name="T7" fmla="*/ 240 h 333"/>
                <a:gd name="T8" fmla="*/ 49 w 596"/>
                <a:gd name="T9" fmla="*/ 268 h 333"/>
                <a:gd name="T10" fmla="*/ 291 w 596"/>
                <a:gd name="T11" fmla="*/ 49 h 333"/>
                <a:gd name="T12" fmla="*/ 533 w 596"/>
                <a:gd name="T13" fmla="*/ 291 h 333"/>
                <a:gd name="T14" fmla="*/ 520 w 596"/>
                <a:gd name="T15" fmla="*/ 291 h 333"/>
                <a:gd name="T16" fmla="*/ 558 w 596"/>
                <a:gd name="T17" fmla="*/ 333 h 333"/>
                <a:gd name="T18" fmla="*/ 596 w 596"/>
                <a:gd name="T19" fmla="*/ 291 h 333"/>
                <a:gd name="T20" fmla="*/ 582 w 596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82" y="291"/>
                  </a:moveTo>
                  <a:cubicBezTo>
                    <a:pt x="582" y="130"/>
                    <a:pt x="452" y="0"/>
                    <a:pt x="291" y="0"/>
                  </a:cubicBezTo>
                  <a:cubicBezTo>
                    <a:pt x="138" y="0"/>
                    <a:pt x="13" y="117"/>
                    <a:pt x="0" y="26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61" y="145"/>
                    <a:pt x="165" y="49"/>
                    <a:pt x="291" y="49"/>
                  </a:cubicBezTo>
                  <a:cubicBezTo>
                    <a:pt x="425" y="49"/>
                    <a:pt x="533" y="157"/>
                    <a:pt x="533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96" y="291"/>
                    <a:pt x="596" y="291"/>
                    <a:pt x="596" y="291"/>
                  </a:cubicBezTo>
                  <a:lnTo>
                    <a:pt x="582" y="291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594FA5DE-E368-43BB-96B9-01361124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943" y="3851934"/>
              <a:ext cx="1831941" cy="1032032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216"/>
                    <a:pt x="138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D3EB6E8A-FEA7-4847-A2ED-DC348A735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7488" y="3077528"/>
              <a:ext cx="1828876" cy="1032032"/>
            </a:xfrm>
            <a:custGeom>
              <a:avLst/>
              <a:gdLst>
                <a:gd name="T0" fmla="*/ 581 w 595"/>
                <a:gd name="T1" fmla="*/ 291 h 333"/>
                <a:gd name="T2" fmla="*/ 290 w 595"/>
                <a:gd name="T3" fmla="*/ 0 h 333"/>
                <a:gd name="T4" fmla="*/ 0 w 595"/>
                <a:gd name="T5" fmla="*/ 263 h 333"/>
                <a:gd name="T6" fmla="*/ 23 w 595"/>
                <a:gd name="T7" fmla="*/ 238 h 333"/>
                <a:gd name="T8" fmla="*/ 49 w 595"/>
                <a:gd name="T9" fmla="*/ 266 h 333"/>
                <a:gd name="T10" fmla="*/ 290 w 595"/>
                <a:gd name="T11" fmla="*/ 49 h 333"/>
                <a:gd name="T12" fmla="*/ 532 w 595"/>
                <a:gd name="T13" fmla="*/ 291 h 333"/>
                <a:gd name="T14" fmla="*/ 519 w 595"/>
                <a:gd name="T15" fmla="*/ 291 h 333"/>
                <a:gd name="T16" fmla="*/ 557 w 595"/>
                <a:gd name="T17" fmla="*/ 333 h 333"/>
                <a:gd name="T18" fmla="*/ 595 w 595"/>
                <a:gd name="T19" fmla="*/ 291 h 333"/>
                <a:gd name="T20" fmla="*/ 581 w 595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333">
                  <a:moveTo>
                    <a:pt x="581" y="291"/>
                  </a:moveTo>
                  <a:cubicBezTo>
                    <a:pt x="581" y="130"/>
                    <a:pt x="451" y="0"/>
                    <a:pt x="290" y="0"/>
                  </a:cubicBezTo>
                  <a:cubicBezTo>
                    <a:pt x="138" y="0"/>
                    <a:pt x="14" y="115"/>
                    <a:pt x="0" y="263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62" y="144"/>
                    <a:pt x="165" y="49"/>
                    <a:pt x="290" y="49"/>
                  </a:cubicBezTo>
                  <a:cubicBezTo>
                    <a:pt x="424" y="49"/>
                    <a:pt x="532" y="157"/>
                    <a:pt x="532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95" y="291"/>
                    <a:pt x="595" y="291"/>
                    <a:pt x="595" y="291"/>
                  </a:cubicBezTo>
                  <a:lnTo>
                    <a:pt x="581" y="291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6258DEE9-934C-43AA-81F2-82533719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107" y="3851934"/>
              <a:ext cx="1831941" cy="1032032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216"/>
                    <a:pt x="139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A2A5DC3C-8CAF-46D6-B53F-2E36FA9E4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2068" y="3784461"/>
              <a:ext cx="305069" cy="389503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BDAD2D4E-4D39-45C1-AF7E-31A4C9B67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6469" y="3802864"/>
              <a:ext cx="387850" cy="355767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9F80C22B-8C25-4B51-9982-E7D9FFFCE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0823" y="3805930"/>
              <a:ext cx="378653" cy="349633"/>
            </a:xfrm>
            <a:custGeom>
              <a:avLst/>
              <a:gdLst>
                <a:gd name="T0" fmla="*/ 95 w 123"/>
                <a:gd name="T1" fmla="*/ 54 h 113"/>
                <a:gd name="T2" fmla="*/ 122 w 123"/>
                <a:gd name="T3" fmla="*/ 38 h 113"/>
                <a:gd name="T4" fmla="*/ 111 w 123"/>
                <a:gd name="T5" fmla="*/ 36 h 113"/>
                <a:gd name="T6" fmla="*/ 96 w 123"/>
                <a:gd name="T7" fmla="*/ 28 h 113"/>
                <a:gd name="T8" fmla="*/ 105 w 123"/>
                <a:gd name="T9" fmla="*/ 14 h 113"/>
                <a:gd name="T10" fmla="*/ 114 w 123"/>
                <a:gd name="T11" fmla="*/ 7 h 113"/>
                <a:gd name="T12" fmla="*/ 74 w 123"/>
                <a:gd name="T13" fmla="*/ 14 h 113"/>
                <a:gd name="T14" fmla="*/ 72 w 123"/>
                <a:gd name="T15" fmla="*/ 35 h 113"/>
                <a:gd name="T16" fmla="*/ 50 w 123"/>
                <a:gd name="T17" fmla="*/ 21 h 113"/>
                <a:gd name="T18" fmla="*/ 55 w 123"/>
                <a:gd name="T19" fmla="*/ 13 h 113"/>
                <a:gd name="T20" fmla="*/ 64 w 123"/>
                <a:gd name="T21" fmla="*/ 7 h 113"/>
                <a:gd name="T22" fmla="*/ 33 w 123"/>
                <a:gd name="T23" fmla="*/ 6 h 113"/>
                <a:gd name="T24" fmla="*/ 30 w 123"/>
                <a:gd name="T25" fmla="*/ 6 h 113"/>
                <a:gd name="T26" fmla="*/ 13 w 123"/>
                <a:gd name="T27" fmla="*/ 22 h 113"/>
                <a:gd name="T28" fmla="*/ 14 w 123"/>
                <a:gd name="T29" fmla="*/ 25 h 113"/>
                <a:gd name="T30" fmla="*/ 10 w 123"/>
                <a:gd name="T31" fmla="*/ 27 h 113"/>
                <a:gd name="T32" fmla="*/ 1 w 123"/>
                <a:gd name="T33" fmla="*/ 39 h 113"/>
                <a:gd name="T34" fmla="*/ 9 w 123"/>
                <a:gd name="T35" fmla="*/ 46 h 113"/>
                <a:gd name="T36" fmla="*/ 9 w 123"/>
                <a:gd name="T37" fmla="*/ 46 h 113"/>
                <a:gd name="T38" fmla="*/ 9 w 123"/>
                <a:gd name="T39" fmla="*/ 47 h 113"/>
                <a:gd name="T40" fmla="*/ 27 w 123"/>
                <a:gd name="T41" fmla="*/ 48 h 113"/>
                <a:gd name="T42" fmla="*/ 28 w 123"/>
                <a:gd name="T43" fmla="*/ 42 h 113"/>
                <a:gd name="T44" fmla="*/ 49 w 123"/>
                <a:gd name="T45" fmla="*/ 58 h 113"/>
                <a:gd name="T46" fmla="*/ 25 w 123"/>
                <a:gd name="T47" fmla="*/ 111 h 113"/>
                <a:gd name="T48" fmla="*/ 103 w 123"/>
                <a:gd name="T49" fmla="*/ 112 h 113"/>
                <a:gd name="T50" fmla="*/ 120 w 123"/>
                <a:gd name="T51" fmla="*/ 95 h 113"/>
                <a:gd name="T52" fmla="*/ 34 w 123"/>
                <a:gd name="T53" fmla="*/ 35 h 113"/>
                <a:gd name="T54" fmla="*/ 28 w 123"/>
                <a:gd name="T55" fmla="*/ 36 h 113"/>
                <a:gd name="T56" fmla="*/ 24 w 123"/>
                <a:gd name="T57" fmla="*/ 38 h 113"/>
                <a:gd name="T58" fmla="*/ 18 w 123"/>
                <a:gd name="T59" fmla="*/ 48 h 113"/>
                <a:gd name="T60" fmla="*/ 13 w 123"/>
                <a:gd name="T61" fmla="*/ 42 h 113"/>
                <a:gd name="T62" fmla="*/ 13 w 123"/>
                <a:gd name="T63" fmla="*/ 42 h 113"/>
                <a:gd name="T64" fmla="*/ 13 w 123"/>
                <a:gd name="T65" fmla="*/ 42 h 113"/>
                <a:gd name="T66" fmla="*/ 11 w 123"/>
                <a:gd name="T67" fmla="*/ 33 h 113"/>
                <a:gd name="T68" fmla="*/ 18 w 123"/>
                <a:gd name="T69" fmla="*/ 30 h 113"/>
                <a:gd name="T70" fmla="*/ 21 w 123"/>
                <a:gd name="T71" fmla="*/ 25 h 113"/>
                <a:gd name="T72" fmla="*/ 28 w 123"/>
                <a:gd name="T73" fmla="*/ 12 h 113"/>
                <a:gd name="T74" fmla="*/ 36 w 123"/>
                <a:gd name="T75" fmla="*/ 11 h 113"/>
                <a:gd name="T76" fmla="*/ 40 w 123"/>
                <a:gd name="T77" fmla="*/ 10 h 113"/>
                <a:gd name="T78" fmla="*/ 53 w 123"/>
                <a:gd name="T79" fmla="*/ 7 h 113"/>
                <a:gd name="T80" fmla="*/ 45 w 123"/>
                <a:gd name="T81" fmla="*/ 19 h 113"/>
                <a:gd name="T82" fmla="*/ 43 w 123"/>
                <a:gd name="T83" fmla="*/ 26 h 113"/>
                <a:gd name="T84" fmla="*/ 34 w 123"/>
                <a:gd name="T85" fmla="*/ 35 h 113"/>
                <a:gd name="T86" fmla="*/ 19 w 123"/>
                <a:gd name="T87" fmla="*/ 96 h 113"/>
                <a:gd name="T88" fmla="*/ 78 w 123"/>
                <a:gd name="T89" fmla="*/ 35 h 113"/>
                <a:gd name="T90" fmla="*/ 77 w 123"/>
                <a:gd name="T91" fmla="*/ 33 h 113"/>
                <a:gd name="T92" fmla="*/ 102 w 123"/>
                <a:gd name="T93" fmla="*/ 7 h 113"/>
                <a:gd name="T94" fmla="*/ 96 w 123"/>
                <a:gd name="T95" fmla="*/ 10 h 113"/>
                <a:gd name="T96" fmla="*/ 90 w 123"/>
                <a:gd name="T97" fmla="*/ 31 h 113"/>
                <a:gd name="T98" fmla="*/ 105 w 123"/>
                <a:gd name="T99" fmla="*/ 43 h 113"/>
                <a:gd name="T100" fmla="*/ 111 w 123"/>
                <a:gd name="T101" fmla="*/ 43 h 113"/>
                <a:gd name="T102" fmla="*/ 88 w 123"/>
                <a:gd name="T103" fmla="*/ 47 h 113"/>
                <a:gd name="T104" fmla="*/ 105 w 123"/>
                <a:gd name="T105" fmla="*/ 106 h 113"/>
                <a:gd name="T106" fmla="*/ 78 w 123"/>
                <a:gd name="T107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30A8235F-FFD4-41E8-A428-039051F4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2770" y="3784461"/>
              <a:ext cx="352591" cy="389503"/>
            </a:xfrm>
            <a:custGeom>
              <a:avLst/>
              <a:gdLst>
                <a:gd name="T0" fmla="*/ 47 w 115"/>
                <a:gd name="T1" fmla="*/ 61 h 126"/>
                <a:gd name="T2" fmla="*/ 47 w 115"/>
                <a:gd name="T3" fmla="*/ 58 h 126"/>
                <a:gd name="T4" fmla="*/ 50 w 115"/>
                <a:gd name="T5" fmla="*/ 55 h 126"/>
                <a:gd name="T6" fmla="*/ 54 w 115"/>
                <a:gd name="T7" fmla="*/ 55 h 126"/>
                <a:gd name="T8" fmla="*/ 62 w 115"/>
                <a:gd name="T9" fmla="*/ 55 h 126"/>
                <a:gd name="T10" fmla="*/ 66 w 115"/>
                <a:gd name="T11" fmla="*/ 56 h 126"/>
                <a:gd name="T12" fmla="*/ 70 w 115"/>
                <a:gd name="T13" fmla="*/ 61 h 126"/>
                <a:gd name="T14" fmla="*/ 70 w 115"/>
                <a:gd name="T15" fmla="*/ 52 h 126"/>
                <a:gd name="T16" fmla="*/ 60 w 115"/>
                <a:gd name="T17" fmla="*/ 49 h 126"/>
                <a:gd name="T18" fmla="*/ 57 w 115"/>
                <a:gd name="T19" fmla="*/ 44 h 126"/>
                <a:gd name="T20" fmla="*/ 54 w 115"/>
                <a:gd name="T21" fmla="*/ 49 h 126"/>
                <a:gd name="T22" fmla="*/ 43 w 115"/>
                <a:gd name="T23" fmla="*/ 52 h 126"/>
                <a:gd name="T24" fmla="*/ 41 w 115"/>
                <a:gd name="T25" fmla="*/ 61 h 126"/>
                <a:gd name="T26" fmla="*/ 41 w 115"/>
                <a:gd name="T27" fmla="*/ 64 h 126"/>
                <a:gd name="T28" fmla="*/ 41 w 115"/>
                <a:gd name="T29" fmla="*/ 68 h 126"/>
                <a:gd name="T30" fmla="*/ 49 w 115"/>
                <a:gd name="T31" fmla="*/ 76 h 126"/>
                <a:gd name="T32" fmla="*/ 52 w 115"/>
                <a:gd name="T33" fmla="*/ 76 h 126"/>
                <a:gd name="T34" fmla="*/ 60 w 115"/>
                <a:gd name="T35" fmla="*/ 76 h 126"/>
                <a:gd name="T36" fmla="*/ 64 w 115"/>
                <a:gd name="T37" fmla="*/ 76 h 126"/>
                <a:gd name="T38" fmla="*/ 67 w 115"/>
                <a:gd name="T39" fmla="*/ 79 h 126"/>
                <a:gd name="T40" fmla="*/ 66 w 115"/>
                <a:gd name="T41" fmla="*/ 91 h 126"/>
                <a:gd name="T42" fmla="*/ 63 w 115"/>
                <a:gd name="T43" fmla="*/ 92 h 126"/>
                <a:gd name="T44" fmla="*/ 54 w 115"/>
                <a:gd name="T45" fmla="*/ 92 h 126"/>
                <a:gd name="T46" fmla="*/ 50 w 115"/>
                <a:gd name="T47" fmla="*/ 92 h 126"/>
                <a:gd name="T48" fmla="*/ 47 w 115"/>
                <a:gd name="T49" fmla="*/ 89 h 126"/>
                <a:gd name="T50" fmla="*/ 41 w 115"/>
                <a:gd name="T51" fmla="*/ 89 h 126"/>
                <a:gd name="T52" fmla="*/ 50 w 115"/>
                <a:gd name="T53" fmla="*/ 98 h 126"/>
                <a:gd name="T54" fmla="*/ 54 w 115"/>
                <a:gd name="T55" fmla="*/ 100 h 126"/>
                <a:gd name="T56" fmla="*/ 60 w 115"/>
                <a:gd name="T57" fmla="*/ 100 h 126"/>
                <a:gd name="T58" fmla="*/ 64 w 115"/>
                <a:gd name="T59" fmla="*/ 98 h 126"/>
                <a:gd name="T60" fmla="*/ 73 w 115"/>
                <a:gd name="T61" fmla="*/ 89 h 126"/>
                <a:gd name="T62" fmla="*/ 73 w 115"/>
                <a:gd name="T63" fmla="*/ 82 h 126"/>
                <a:gd name="T64" fmla="*/ 70 w 115"/>
                <a:gd name="T65" fmla="*/ 73 h 126"/>
                <a:gd name="T66" fmla="*/ 64 w 115"/>
                <a:gd name="T67" fmla="*/ 70 h 126"/>
                <a:gd name="T68" fmla="*/ 60 w 115"/>
                <a:gd name="T69" fmla="*/ 70 h 126"/>
                <a:gd name="T70" fmla="*/ 52 w 115"/>
                <a:gd name="T71" fmla="*/ 70 h 126"/>
                <a:gd name="T72" fmla="*/ 48 w 115"/>
                <a:gd name="T73" fmla="*/ 70 h 126"/>
                <a:gd name="T74" fmla="*/ 47 w 115"/>
                <a:gd name="T75" fmla="*/ 65 h 126"/>
                <a:gd name="T76" fmla="*/ 113 w 115"/>
                <a:gd name="T77" fmla="*/ 118 h 126"/>
                <a:gd name="T78" fmla="*/ 107 w 115"/>
                <a:gd name="T79" fmla="*/ 105 h 126"/>
                <a:gd name="T80" fmla="*/ 104 w 115"/>
                <a:gd name="T81" fmla="*/ 67 h 126"/>
                <a:gd name="T82" fmla="*/ 75 w 115"/>
                <a:gd name="T83" fmla="*/ 24 h 126"/>
                <a:gd name="T84" fmla="*/ 80 w 115"/>
                <a:gd name="T85" fmla="*/ 8 h 126"/>
                <a:gd name="T86" fmla="*/ 76 w 115"/>
                <a:gd name="T87" fmla="*/ 0 h 126"/>
                <a:gd name="T88" fmla="*/ 34 w 115"/>
                <a:gd name="T89" fmla="*/ 1 h 126"/>
                <a:gd name="T90" fmla="*/ 47 w 115"/>
                <a:gd name="T91" fmla="*/ 21 h 126"/>
                <a:gd name="T92" fmla="*/ 24 w 115"/>
                <a:gd name="T93" fmla="*/ 34 h 126"/>
                <a:gd name="T94" fmla="*/ 10 w 115"/>
                <a:gd name="T95" fmla="*/ 67 h 126"/>
                <a:gd name="T96" fmla="*/ 7 w 115"/>
                <a:gd name="T97" fmla="*/ 105 h 126"/>
                <a:gd name="T98" fmla="*/ 0 w 115"/>
                <a:gd name="T99" fmla="*/ 121 h 126"/>
                <a:gd name="T100" fmla="*/ 109 w 115"/>
                <a:gd name="T101" fmla="*/ 126 h 126"/>
                <a:gd name="T102" fmla="*/ 112 w 115"/>
                <a:gd name="T103" fmla="*/ 125 h 126"/>
                <a:gd name="T104" fmla="*/ 65 w 115"/>
                <a:gd name="T105" fmla="*/ 9 h 126"/>
                <a:gd name="T106" fmla="*/ 57 w 115"/>
                <a:gd name="T107" fmla="*/ 17 h 126"/>
                <a:gd name="T108" fmla="*/ 65 w 115"/>
                <a:gd name="T109" fmla="*/ 9 h 126"/>
                <a:gd name="T110" fmla="*/ 13 w 115"/>
                <a:gd name="T111" fmla="*/ 116 h 126"/>
                <a:gd name="T112" fmla="*/ 20 w 115"/>
                <a:gd name="T113" fmla="*/ 90 h 126"/>
                <a:gd name="T114" fmla="*/ 22 w 115"/>
                <a:gd name="T115" fmla="*/ 53 h 126"/>
                <a:gd name="T116" fmla="*/ 43 w 115"/>
                <a:gd name="T117" fmla="*/ 33 h 126"/>
                <a:gd name="T118" fmla="*/ 57 w 115"/>
                <a:gd name="T119" fmla="*/ 30 h 126"/>
                <a:gd name="T120" fmla="*/ 83 w 115"/>
                <a:gd name="T121" fmla="*/ 41 h 126"/>
                <a:gd name="T122" fmla="*/ 94 w 115"/>
                <a:gd name="T123" fmla="*/ 90 h 126"/>
                <a:gd name="T124" fmla="*/ 101 w 115"/>
                <a:gd name="T125" fmla="*/ 1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126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原创设计师QQ598969553          _19">
              <a:extLst>
                <a:ext uri="{FF2B5EF4-FFF2-40B4-BE49-F238E27FC236}">
                  <a16:creationId xmlns:a16="http://schemas.microsoft.com/office/drawing/2014/main" id="{3F1326F2-7573-4130-8B80-82FC1D277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054" y="3784461"/>
              <a:ext cx="338794" cy="389503"/>
            </a:xfrm>
            <a:custGeom>
              <a:avLst/>
              <a:gdLst>
                <a:gd name="T0" fmla="*/ 27 w 110"/>
                <a:gd name="T1" fmla="*/ 90 h 126"/>
                <a:gd name="T2" fmla="*/ 27 w 110"/>
                <a:gd name="T3" fmla="*/ 96 h 126"/>
                <a:gd name="T4" fmla="*/ 86 w 110"/>
                <a:gd name="T5" fmla="*/ 93 h 126"/>
                <a:gd name="T6" fmla="*/ 24 w 110"/>
                <a:gd name="T7" fmla="*/ 52 h 126"/>
                <a:gd name="T8" fmla="*/ 27 w 110"/>
                <a:gd name="T9" fmla="*/ 55 h 126"/>
                <a:gd name="T10" fmla="*/ 86 w 110"/>
                <a:gd name="T11" fmla="*/ 52 h 126"/>
                <a:gd name="T12" fmla="*/ 27 w 110"/>
                <a:gd name="T13" fmla="*/ 49 h 126"/>
                <a:gd name="T14" fmla="*/ 109 w 110"/>
                <a:gd name="T15" fmla="*/ 36 h 126"/>
                <a:gd name="T16" fmla="*/ 74 w 110"/>
                <a:gd name="T17" fmla="*/ 1 h 126"/>
                <a:gd name="T18" fmla="*/ 13 w 110"/>
                <a:gd name="T19" fmla="*/ 0 h 126"/>
                <a:gd name="T20" fmla="*/ 0 w 110"/>
                <a:gd name="T21" fmla="*/ 13 h 126"/>
                <a:gd name="T22" fmla="*/ 4 w 110"/>
                <a:gd name="T23" fmla="*/ 122 h 126"/>
                <a:gd name="T24" fmla="*/ 13 w 110"/>
                <a:gd name="T25" fmla="*/ 126 h 126"/>
                <a:gd name="T26" fmla="*/ 106 w 110"/>
                <a:gd name="T27" fmla="*/ 122 h 126"/>
                <a:gd name="T28" fmla="*/ 110 w 110"/>
                <a:gd name="T29" fmla="*/ 113 h 126"/>
                <a:gd name="T30" fmla="*/ 109 w 110"/>
                <a:gd name="T31" fmla="*/ 36 h 126"/>
                <a:gd name="T32" fmla="*/ 73 w 110"/>
                <a:gd name="T33" fmla="*/ 14 h 126"/>
                <a:gd name="T34" fmla="*/ 79 w 110"/>
                <a:gd name="T35" fmla="*/ 37 h 126"/>
                <a:gd name="T36" fmla="*/ 75 w 110"/>
                <a:gd name="T37" fmla="*/ 35 h 126"/>
                <a:gd name="T38" fmla="*/ 73 w 110"/>
                <a:gd name="T39" fmla="*/ 14 h 126"/>
                <a:gd name="T40" fmla="*/ 101 w 110"/>
                <a:gd name="T41" fmla="*/ 113 h 126"/>
                <a:gd name="T42" fmla="*/ 100 w 110"/>
                <a:gd name="T43" fmla="*/ 115 h 126"/>
                <a:gd name="T44" fmla="*/ 13 w 110"/>
                <a:gd name="T45" fmla="*/ 116 h 126"/>
                <a:gd name="T46" fmla="*/ 10 w 110"/>
                <a:gd name="T47" fmla="*/ 113 h 126"/>
                <a:gd name="T48" fmla="*/ 11 w 110"/>
                <a:gd name="T49" fmla="*/ 10 h 126"/>
                <a:gd name="T50" fmla="*/ 68 w 110"/>
                <a:gd name="T51" fmla="*/ 9 h 126"/>
                <a:gd name="T52" fmla="*/ 71 w 110"/>
                <a:gd name="T53" fmla="*/ 39 h 126"/>
                <a:gd name="T54" fmla="*/ 79 w 110"/>
                <a:gd name="T55" fmla="*/ 43 h 126"/>
                <a:gd name="T56" fmla="*/ 101 w 110"/>
                <a:gd name="T57" fmla="*/ 113 h 126"/>
                <a:gd name="T58" fmla="*/ 83 w 110"/>
                <a:gd name="T59" fmla="*/ 70 h 126"/>
                <a:gd name="T60" fmla="*/ 24 w 110"/>
                <a:gd name="T61" fmla="*/ 73 h 126"/>
                <a:gd name="T62" fmla="*/ 83 w 110"/>
                <a:gd name="T63" fmla="*/ 76 h 126"/>
                <a:gd name="T64" fmla="*/ 83 w 110"/>
                <a:gd name="T6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原创设计师QQ598969553          _7">
              <a:extLst>
                <a:ext uri="{FF2B5EF4-FFF2-40B4-BE49-F238E27FC236}">
                  <a16:creationId xmlns:a16="http://schemas.microsoft.com/office/drawing/2014/main" id="{23220FAB-923F-4583-816E-895BA2646AFB}"/>
                </a:ext>
              </a:extLst>
            </p:cNvPr>
            <p:cNvSpPr txBox="1"/>
            <p:nvPr/>
          </p:nvSpPr>
          <p:spPr>
            <a:xfrm>
              <a:off x="1430005" y="4676946"/>
              <a:ext cx="2797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原创设计师QQ598969553          _10">
              <a:extLst>
                <a:ext uri="{FF2B5EF4-FFF2-40B4-BE49-F238E27FC236}">
                  <a16:creationId xmlns:a16="http://schemas.microsoft.com/office/drawing/2014/main" id="{D99FA20D-1134-4C8D-904C-17963D89EDA7}"/>
                </a:ext>
              </a:extLst>
            </p:cNvPr>
            <p:cNvSpPr/>
            <p:nvPr/>
          </p:nvSpPr>
          <p:spPr>
            <a:xfrm>
              <a:off x="1904413" y="4984723"/>
              <a:ext cx="1849156" cy="14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原创设计师QQ598969553          _7">
              <a:extLst>
                <a:ext uri="{FF2B5EF4-FFF2-40B4-BE49-F238E27FC236}">
                  <a16:creationId xmlns:a16="http://schemas.microsoft.com/office/drawing/2014/main" id="{6C28E54E-2596-43C9-B9D8-E537C3162558}"/>
                </a:ext>
              </a:extLst>
            </p:cNvPr>
            <p:cNvSpPr txBox="1"/>
            <p:nvPr/>
          </p:nvSpPr>
          <p:spPr>
            <a:xfrm>
              <a:off x="3070320" y="1692786"/>
              <a:ext cx="2797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原创设计师QQ598969553          _10">
              <a:extLst>
                <a:ext uri="{FF2B5EF4-FFF2-40B4-BE49-F238E27FC236}">
                  <a16:creationId xmlns:a16="http://schemas.microsoft.com/office/drawing/2014/main" id="{91323E28-982C-49BD-95FA-78F8A09CF9B5}"/>
                </a:ext>
              </a:extLst>
            </p:cNvPr>
            <p:cNvSpPr/>
            <p:nvPr/>
          </p:nvSpPr>
          <p:spPr>
            <a:xfrm>
              <a:off x="3544728" y="2000563"/>
              <a:ext cx="1849156" cy="14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原创设计师QQ598969553          _7">
              <a:extLst>
                <a:ext uri="{FF2B5EF4-FFF2-40B4-BE49-F238E27FC236}">
                  <a16:creationId xmlns:a16="http://schemas.microsoft.com/office/drawing/2014/main" id="{AF36952F-E896-4B11-81F7-58FB2F21FDE3}"/>
                </a:ext>
              </a:extLst>
            </p:cNvPr>
            <p:cNvSpPr txBox="1"/>
            <p:nvPr/>
          </p:nvSpPr>
          <p:spPr>
            <a:xfrm>
              <a:off x="4818946" y="4701482"/>
              <a:ext cx="2797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原创设计师QQ598969553          _10">
              <a:extLst>
                <a:ext uri="{FF2B5EF4-FFF2-40B4-BE49-F238E27FC236}">
                  <a16:creationId xmlns:a16="http://schemas.microsoft.com/office/drawing/2014/main" id="{4BFF15E4-AE48-4B22-8F77-9249D367EE23}"/>
                </a:ext>
              </a:extLst>
            </p:cNvPr>
            <p:cNvSpPr/>
            <p:nvPr/>
          </p:nvSpPr>
          <p:spPr>
            <a:xfrm>
              <a:off x="5293354" y="5009259"/>
              <a:ext cx="1849156" cy="14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原创设计师QQ598969553          _7">
              <a:extLst>
                <a:ext uri="{FF2B5EF4-FFF2-40B4-BE49-F238E27FC236}">
                  <a16:creationId xmlns:a16="http://schemas.microsoft.com/office/drawing/2014/main" id="{6B4261E5-36A3-4051-9007-4C21E40A0095}"/>
                </a:ext>
              </a:extLst>
            </p:cNvPr>
            <p:cNvSpPr txBox="1"/>
            <p:nvPr/>
          </p:nvSpPr>
          <p:spPr>
            <a:xfrm>
              <a:off x="6352484" y="1692786"/>
              <a:ext cx="2797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原创设计师QQ598969553          _10">
              <a:extLst>
                <a:ext uri="{FF2B5EF4-FFF2-40B4-BE49-F238E27FC236}">
                  <a16:creationId xmlns:a16="http://schemas.microsoft.com/office/drawing/2014/main" id="{5A9D6663-9DD5-4841-86FA-E0A043CBDC14}"/>
                </a:ext>
              </a:extLst>
            </p:cNvPr>
            <p:cNvSpPr/>
            <p:nvPr/>
          </p:nvSpPr>
          <p:spPr>
            <a:xfrm>
              <a:off x="6826892" y="2000563"/>
              <a:ext cx="1849156" cy="14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原创设计师QQ598969553          _7">
              <a:extLst>
                <a:ext uri="{FF2B5EF4-FFF2-40B4-BE49-F238E27FC236}">
                  <a16:creationId xmlns:a16="http://schemas.microsoft.com/office/drawing/2014/main" id="{9D4E55E8-F241-4A7D-9862-7EACBC80F9BE}"/>
                </a:ext>
              </a:extLst>
            </p:cNvPr>
            <p:cNvSpPr txBox="1"/>
            <p:nvPr/>
          </p:nvSpPr>
          <p:spPr>
            <a:xfrm>
              <a:off x="8039343" y="4701482"/>
              <a:ext cx="2797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原创设计师QQ598969553          _10">
              <a:extLst>
                <a:ext uri="{FF2B5EF4-FFF2-40B4-BE49-F238E27FC236}">
                  <a16:creationId xmlns:a16="http://schemas.microsoft.com/office/drawing/2014/main" id="{BACBEDE6-81F6-482C-B0F1-6A3C353107E3}"/>
                </a:ext>
              </a:extLst>
            </p:cNvPr>
            <p:cNvSpPr/>
            <p:nvPr/>
          </p:nvSpPr>
          <p:spPr>
            <a:xfrm>
              <a:off x="8513751" y="5009259"/>
              <a:ext cx="1849156" cy="1435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59B79BA7-03EC-4365-B8D8-6532BE8A3576}"/>
              </a:ext>
            </a:extLst>
          </p:cNvPr>
          <p:cNvSpPr txBox="1"/>
          <p:nvPr/>
        </p:nvSpPr>
        <p:spPr>
          <a:xfrm>
            <a:off x="3446791" y="282829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en-US" sz="2800" b="1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6D4D082-062B-4B79-B80D-BEC026A8CBAD}"/>
              </a:ext>
            </a:extLst>
          </p:cNvPr>
          <p:cNvSpPr/>
          <p:nvPr/>
        </p:nvSpPr>
        <p:spPr>
          <a:xfrm>
            <a:off x="3859606" y="762702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68">
            <a:extLst>
              <a:ext uri="{FF2B5EF4-FFF2-40B4-BE49-F238E27FC236}">
                <a16:creationId xmlns:a16="http://schemas.microsoft.com/office/drawing/2014/main" id="{E21F6E3D-C5B4-472F-AE9D-F1A9B66E8DF2}"/>
              </a:ext>
            </a:extLst>
          </p:cNvPr>
          <p:cNvSpPr/>
          <p:nvPr/>
        </p:nvSpPr>
        <p:spPr>
          <a:xfrm>
            <a:off x="7063476" y="1425275"/>
            <a:ext cx="398790" cy="398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2370">
            <a:extLst>
              <a:ext uri="{FF2B5EF4-FFF2-40B4-BE49-F238E27FC236}">
                <a16:creationId xmlns:a16="http://schemas.microsoft.com/office/drawing/2014/main" id="{57A67F8B-2276-46C5-BDBC-3DC9CFEF5737}"/>
              </a:ext>
            </a:extLst>
          </p:cNvPr>
          <p:cNvSpPr/>
          <p:nvPr/>
        </p:nvSpPr>
        <p:spPr>
          <a:xfrm>
            <a:off x="9670477" y="1394911"/>
            <a:ext cx="425975" cy="42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" name="Shape 2435">
            <a:extLst>
              <a:ext uri="{FF2B5EF4-FFF2-40B4-BE49-F238E27FC236}">
                <a16:creationId xmlns:a16="http://schemas.microsoft.com/office/drawing/2014/main" id="{FFFC7B71-42E2-4A7E-83EA-A669DB27454F}"/>
              </a:ext>
            </a:extLst>
          </p:cNvPr>
          <p:cNvSpPr/>
          <p:nvPr/>
        </p:nvSpPr>
        <p:spPr>
          <a:xfrm>
            <a:off x="7063819" y="3771246"/>
            <a:ext cx="425975" cy="42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Shape 2456">
            <a:extLst>
              <a:ext uri="{FF2B5EF4-FFF2-40B4-BE49-F238E27FC236}">
                <a16:creationId xmlns:a16="http://schemas.microsoft.com/office/drawing/2014/main" id="{11CBAFAD-577E-4645-8F47-AEFAFEF61480}"/>
              </a:ext>
            </a:extLst>
          </p:cNvPr>
          <p:cNvSpPr/>
          <p:nvPr/>
        </p:nvSpPr>
        <p:spPr>
          <a:xfrm>
            <a:off x="9670476" y="3771247"/>
            <a:ext cx="425975" cy="42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占位符 4">
            <a:extLst>
              <a:ext uri="{FF2B5EF4-FFF2-40B4-BE49-F238E27FC236}">
                <a16:creationId xmlns:a16="http://schemas.microsoft.com/office/drawing/2014/main" id="{77D3301E-6F08-4B05-87BF-9833D78C9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444" y="0"/>
            <a:ext cx="1959634" cy="3176006"/>
          </a:xfrm>
          <a:custGeom>
            <a:avLst/>
            <a:gdLst>
              <a:gd name="connsiteX0" fmla="*/ 0 w 1959634"/>
              <a:gd name="connsiteY0" fmla="*/ 0 h 3176006"/>
              <a:gd name="connsiteX1" fmla="*/ 1959634 w 1959634"/>
              <a:gd name="connsiteY1" fmla="*/ 0 h 3176006"/>
              <a:gd name="connsiteX2" fmla="*/ 1959634 w 1959634"/>
              <a:gd name="connsiteY2" fmla="*/ 3176006 h 3176006"/>
              <a:gd name="connsiteX3" fmla="*/ 0 w 1959634"/>
              <a:gd name="connsiteY3" fmla="*/ 3176006 h 317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634" h="3176006">
                <a:moveTo>
                  <a:pt x="0" y="0"/>
                </a:moveTo>
                <a:lnTo>
                  <a:pt x="1959634" y="0"/>
                </a:lnTo>
                <a:lnTo>
                  <a:pt x="1959634" y="3176006"/>
                </a:lnTo>
                <a:lnTo>
                  <a:pt x="0" y="3176006"/>
                </a:lnTo>
                <a:close/>
              </a:path>
            </a:pathLst>
          </a:custGeom>
        </p:spPr>
      </p:pic>
      <p:pic>
        <p:nvPicPr>
          <p:cNvPr id="9" name="图片占位符 9">
            <a:extLst>
              <a:ext uri="{FF2B5EF4-FFF2-40B4-BE49-F238E27FC236}">
                <a16:creationId xmlns:a16="http://schemas.microsoft.com/office/drawing/2014/main" id="{E053BEF2-72E5-42DB-BD1C-6537CB3A1A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5068" y="4757264"/>
            <a:ext cx="1959634" cy="2100737"/>
          </a:xfrm>
          <a:custGeom>
            <a:avLst/>
            <a:gdLst>
              <a:gd name="connsiteX0" fmla="*/ 0 w 1959634"/>
              <a:gd name="connsiteY0" fmla="*/ 0 h 2100737"/>
              <a:gd name="connsiteX1" fmla="*/ 1959634 w 1959634"/>
              <a:gd name="connsiteY1" fmla="*/ 0 h 2100737"/>
              <a:gd name="connsiteX2" fmla="*/ 1959634 w 1959634"/>
              <a:gd name="connsiteY2" fmla="*/ 2100737 h 2100737"/>
              <a:gd name="connsiteX3" fmla="*/ 0 w 1959634"/>
              <a:gd name="connsiteY3" fmla="*/ 2100737 h 210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634" h="2100737">
                <a:moveTo>
                  <a:pt x="0" y="0"/>
                </a:moveTo>
                <a:lnTo>
                  <a:pt x="1959634" y="0"/>
                </a:lnTo>
                <a:lnTo>
                  <a:pt x="1959634" y="2100737"/>
                </a:lnTo>
                <a:lnTo>
                  <a:pt x="0" y="2100737"/>
                </a:lnTo>
                <a:close/>
              </a:path>
            </a:pathLst>
          </a:cu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4194300-8E51-433F-A363-848A7CE1691F}"/>
              </a:ext>
            </a:extLst>
          </p:cNvPr>
          <p:cNvSpPr/>
          <p:nvPr/>
        </p:nvSpPr>
        <p:spPr>
          <a:xfrm>
            <a:off x="1150444" y="3539613"/>
            <a:ext cx="1959632" cy="3318387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B054CD-2B53-47B9-B0D1-20BD9A3FE54D}"/>
              </a:ext>
            </a:extLst>
          </p:cNvPr>
          <p:cNvSpPr/>
          <p:nvPr/>
        </p:nvSpPr>
        <p:spPr>
          <a:xfrm>
            <a:off x="3305070" y="0"/>
            <a:ext cx="1959632" cy="4346346"/>
          </a:xfrm>
          <a:prstGeom prst="rect">
            <a:avLst/>
          </a:prstGeom>
          <a:solidFill>
            <a:srgbClr val="79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20E7879-381F-42AF-A44B-7D886DF3CFC0}"/>
              </a:ext>
            </a:extLst>
          </p:cNvPr>
          <p:cNvSpPr txBox="1"/>
          <p:nvPr/>
        </p:nvSpPr>
        <p:spPr>
          <a:xfrm rot="16200000">
            <a:off x="348765" y="4250940"/>
            <a:ext cx="333274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kern="1200" cap="none" spc="6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We are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kern="1200" cap="none" spc="6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Awesome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D7DEA1-4297-409B-B30A-D7D24FC1723E}"/>
              </a:ext>
            </a:extLst>
          </p:cNvPr>
          <p:cNvSpPr txBox="1">
            <a:spLocks/>
          </p:cNvSpPr>
          <p:nvPr/>
        </p:nvSpPr>
        <p:spPr>
          <a:xfrm>
            <a:off x="5716896" y="208105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FB799C96-A83E-445D-9DAD-87D4FBB485CF}"/>
              </a:ext>
            </a:extLst>
          </p:cNvPr>
          <p:cNvSpPr txBox="1"/>
          <p:nvPr/>
        </p:nvSpPr>
        <p:spPr>
          <a:xfrm>
            <a:off x="6052701" y="2442469"/>
            <a:ext cx="2425446" cy="11445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04F5417-7906-48A6-8C68-26095D2EEAD7}"/>
              </a:ext>
            </a:extLst>
          </p:cNvPr>
          <p:cNvSpPr txBox="1">
            <a:spLocks/>
          </p:cNvSpPr>
          <p:nvPr/>
        </p:nvSpPr>
        <p:spPr>
          <a:xfrm>
            <a:off x="5716896" y="452938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4C45F530-D28E-4439-A741-9625ED36C703}"/>
              </a:ext>
            </a:extLst>
          </p:cNvPr>
          <p:cNvSpPr txBox="1"/>
          <p:nvPr/>
        </p:nvSpPr>
        <p:spPr>
          <a:xfrm>
            <a:off x="6052701" y="4890792"/>
            <a:ext cx="2425446" cy="11445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4E586A6-34F3-4BDA-858A-163E170927A3}"/>
              </a:ext>
            </a:extLst>
          </p:cNvPr>
          <p:cNvSpPr txBox="1">
            <a:spLocks/>
          </p:cNvSpPr>
          <p:nvPr/>
        </p:nvSpPr>
        <p:spPr>
          <a:xfrm>
            <a:off x="8379913" y="2081059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057E6C5-A7AD-4D0A-9A7B-EBB359444D7A}"/>
              </a:ext>
            </a:extLst>
          </p:cNvPr>
          <p:cNvSpPr txBox="1"/>
          <p:nvPr/>
        </p:nvSpPr>
        <p:spPr>
          <a:xfrm>
            <a:off x="8715718" y="2442469"/>
            <a:ext cx="2425446" cy="11445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E61BD21-ED9A-4C85-820C-7EF52FDE4C99}"/>
              </a:ext>
            </a:extLst>
          </p:cNvPr>
          <p:cNvSpPr txBox="1">
            <a:spLocks/>
          </p:cNvSpPr>
          <p:nvPr/>
        </p:nvSpPr>
        <p:spPr>
          <a:xfrm>
            <a:off x="8379913" y="4529382"/>
            <a:ext cx="3120836" cy="586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8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36C9E353-6FFD-40ED-A8DE-6AD250CC664C}"/>
              </a:ext>
            </a:extLst>
          </p:cNvPr>
          <p:cNvSpPr txBox="1"/>
          <p:nvPr/>
        </p:nvSpPr>
        <p:spPr>
          <a:xfrm>
            <a:off x="8715718" y="4890792"/>
            <a:ext cx="2425446" cy="114459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1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  <p:bldP spid="16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AF903462-BE08-4C27-943B-BDEBCC91DFE6}"/>
              </a:ext>
            </a:extLst>
          </p:cNvPr>
          <p:cNvGrpSpPr/>
          <p:nvPr/>
        </p:nvGrpSpPr>
        <p:grpSpPr>
          <a:xfrm>
            <a:off x="4622678" y="2313634"/>
            <a:ext cx="3235570" cy="3236571"/>
            <a:chOff x="4412242" y="2220618"/>
            <a:chExt cx="3235570" cy="3236571"/>
          </a:xfrm>
        </p:grpSpPr>
        <p:sp>
          <p:nvSpPr>
            <p:cNvPr id="2" name="原创设计师QQ598969553          _1">
              <a:extLst>
                <a:ext uri="{FF2B5EF4-FFF2-40B4-BE49-F238E27FC236}">
                  <a16:creationId xmlns:a16="http://schemas.microsoft.com/office/drawing/2014/main" id="{8AFD3B23-D69F-4BCC-9E1E-3D1D9163F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242" y="2220618"/>
              <a:ext cx="1588042" cy="1585945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E3B2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原创设计师QQ598969553          _2">
              <a:extLst>
                <a:ext uri="{FF2B5EF4-FFF2-40B4-BE49-F238E27FC236}">
                  <a16:creationId xmlns:a16="http://schemas.microsoft.com/office/drawing/2014/main" id="{0A38F4F1-FA80-4D13-A6E8-8DC2179A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357" y="2220618"/>
              <a:ext cx="1585455" cy="1585945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795F1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原创设计师QQ598969553          _3">
              <a:extLst>
                <a:ext uri="{FF2B5EF4-FFF2-40B4-BE49-F238E27FC236}">
                  <a16:creationId xmlns:a16="http://schemas.microsoft.com/office/drawing/2014/main" id="{97B3270D-21EF-4877-8438-82B7EDD9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242" y="3871244"/>
              <a:ext cx="1588042" cy="1585945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795F1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原创设计师QQ598969553          _4">
              <a:extLst>
                <a:ext uri="{FF2B5EF4-FFF2-40B4-BE49-F238E27FC236}">
                  <a16:creationId xmlns:a16="http://schemas.microsoft.com/office/drawing/2014/main" id="{433690BC-6FA7-47D2-80D4-B2732BF0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357" y="3871244"/>
              <a:ext cx="1585455" cy="1585945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E3B2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原创设计师QQ598969553          _5">
              <a:extLst>
                <a:ext uri="{FF2B5EF4-FFF2-40B4-BE49-F238E27FC236}">
                  <a16:creationId xmlns:a16="http://schemas.microsoft.com/office/drawing/2014/main" id="{6A7F1E78-A664-464D-8065-8948DC353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913" y="2494861"/>
              <a:ext cx="3991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原创设计师QQ598969553          _6">
              <a:extLst>
                <a:ext uri="{FF2B5EF4-FFF2-40B4-BE49-F238E27FC236}">
                  <a16:creationId xmlns:a16="http://schemas.microsoft.com/office/drawing/2014/main" id="{8FA3F8FA-35AB-4867-9F72-E5AF137D9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6469" y="2494861"/>
              <a:ext cx="7053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W</a:t>
              </a:r>
              <a:endPara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原创设计师QQ598969553          _7">
              <a:extLst>
                <a:ext uri="{FF2B5EF4-FFF2-40B4-BE49-F238E27FC236}">
                  <a16:creationId xmlns:a16="http://schemas.microsoft.com/office/drawing/2014/main" id="{8C93CC12-752F-42FB-9CE8-4BC582C2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741" y="4047172"/>
              <a:ext cx="56425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O</a:t>
              </a:r>
              <a:endParaRPr kumimoji="0" lang="zh-CN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原创设计师QQ598969553          _8">
              <a:extLst>
                <a:ext uri="{FF2B5EF4-FFF2-40B4-BE49-F238E27FC236}">
                  <a16:creationId xmlns:a16="http://schemas.microsoft.com/office/drawing/2014/main" id="{9457EB8E-F900-4FA6-AA99-4897F89B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690" y="4047172"/>
              <a:ext cx="3975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endParaRPr kumimoji="0" lang="zh-CN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原创设计师QQ598969553          _9">
              <a:extLst>
                <a:ext uri="{FF2B5EF4-FFF2-40B4-BE49-F238E27FC236}">
                  <a16:creationId xmlns:a16="http://schemas.microsoft.com/office/drawing/2014/main" id="{5AF322F8-CBE9-4BED-8DB0-BB28917F943D}"/>
                </a:ext>
              </a:extLst>
            </p:cNvPr>
            <p:cNvSpPr/>
            <p:nvPr/>
          </p:nvSpPr>
          <p:spPr>
            <a:xfrm>
              <a:off x="5624975" y="3432758"/>
              <a:ext cx="820446" cy="82069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原创设计师QQ598969553          _10">
              <a:extLst>
                <a:ext uri="{FF2B5EF4-FFF2-40B4-BE49-F238E27FC236}">
                  <a16:creationId xmlns:a16="http://schemas.microsoft.com/office/drawing/2014/main" id="{5F6448E4-7445-4D7B-BAE5-53175BB1F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0724" y="3678820"/>
              <a:ext cx="428948" cy="328575"/>
            </a:xfrm>
            <a:custGeom>
              <a:avLst/>
              <a:gdLst>
                <a:gd name="T0" fmla="*/ 218 w 235"/>
                <a:gd name="T1" fmla="*/ 76 h 180"/>
                <a:gd name="T2" fmla="*/ 230 w 235"/>
                <a:gd name="T3" fmla="*/ 106 h 180"/>
                <a:gd name="T4" fmla="*/ 206 w 235"/>
                <a:gd name="T5" fmla="*/ 107 h 180"/>
                <a:gd name="T6" fmla="*/ 117 w 235"/>
                <a:gd name="T7" fmla="*/ 180 h 180"/>
                <a:gd name="T8" fmla="*/ 54 w 235"/>
                <a:gd name="T9" fmla="*/ 154 h 180"/>
                <a:gd name="T10" fmla="*/ 66 w 235"/>
                <a:gd name="T11" fmla="*/ 141 h 180"/>
                <a:gd name="T12" fmla="*/ 117 w 235"/>
                <a:gd name="T13" fmla="*/ 162 h 180"/>
                <a:gd name="T14" fmla="*/ 187 w 235"/>
                <a:gd name="T15" fmla="*/ 107 h 180"/>
                <a:gd name="T16" fmla="*/ 162 w 235"/>
                <a:gd name="T17" fmla="*/ 99 h 180"/>
                <a:gd name="T18" fmla="*/ 178 w 235"/>
                <a:gd name="T19" fmla="*/ 76 h 180"/>
                <a:gd name="T20" fmla="*/ 203 w 235"/>
                <a:gd name="T21" fmla="*/ 58 h 180"/>
                <a:gd name="T22" fmla="*/ 204 w 235"/>
                <a:gd name="T23" fmla="*/ 87 h 180"/>
                <a:gd name="T24" fmla="*/ 198 w 235"/>
                <a:gd name="T25" fmla="*/ 79 h 180"/>
                <a:gd name="T26" fmla="*/ 190 w 235"/>
                <a:gd name="T27" fmla="*/ 90 h 180"/>
                <a:gd name="T28" fmla="*/ 199 w 235"/>
                <a:gd name="T29" fmla="*/ 90 h 180"/>
                <a:gd name="T30" fmla="*/ 204 w 235"/>
                <a:gd name="T31" fmla="*/ 87 h 180"/>
                <a:gd name="T32" fmla="*/ 30 w 235"/>
                <a:gd name="T33" fmla="*/ 120 h 180"/>
                <a:gd name="T34" fmla="*/ 44 w 235"/>
                <a:gd name="T35" fmla="*/ 120 h 180"/>
                <a:gd name="T36" fmla="*/ 71 w 235"/>
                <a:gd name="T37" fmla="*/ 87 h 180"/>
                <a:gd name="T38" fmla="*/ 73 w 235"/>
                <a:gd name="T39" fmla="*/ 81 h 180"/>
                <a:gd name="T40" fmla="*/ 47 w 235"/>
                <a:gd name="T41" fmla="*/ 72 h 180"/>
                <a:gd name="T42" fmla="*/ 117 w 235"/>
                <a:gd name="T43" fmla="*/ 18 h 180"/>
                <a:gd name="T44" fmla="*/ 168 w 235"/>
                <a:gd name="T45" fmla="*/ 39 h 180"/>
                <a:gd name="T46" fmla="*/ 180 w 235"/>
                <a:gd name="T47" fmla="*/ 26 h 180"/>
                <a:gd name="T48" fmla="*/ 117 w 235"/>
                <a:gd name="T49" fmla="*/ 0 h 180"/>
                <a:gd name="T50" fmla="*/ 29 w 235"/>
                <a:gd name="T51" fmla="*/ 72 h 180"/>
                <a:gd name="T52" fmla="*/ 4 w 235"/>
                <a:gd name="T53" fmla="*/ 74 h 180"/>
                <a:gd name="T54" fmla="*/ 16 w 235"/>
                <a:gd name="T55" fmla="*/ 104 h 180"/>
                <a:gd name="T56" fmla="*/ 30 w 235"/>
                <a:gd name="T57" fmla="*/ 93 h 180"/>
                <a:gd name="T58" fmla="*/ 29 w 235"/>
                <a:gd name="T59" fmla="*/ 90 h 180"/>
                <a:gd name="T60" fmla="*/ 37 w 235"/>
                <a:gd name="T61" fmla="*/ 90 h 180"/>
                <a:gd name="T62" fmla="*/ 43 w 235"/>
                <a:gd name="T63" fmla="*/ 93 h 180"/>
                <a:gd name="T64" fmla="*/ 30 w 235"/>
                <a:gd name="T65" fmla="*/ 9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80">
                  <a:moveTo>
                    <a:pt x="205" y="60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5" y="97"/>
                    <a:pt x="234" y="103"/>
                    <a:pt x="230" y="106"/>
                  </a:cubicBezTo>
                  <a:cubicBezTo>
                    <a:pt x="228" y="107"/>
                    <a:pt x="226" y="108"/>
                    <a:pt x="224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2" y="127"/>
                    <a:pt x="192" y="144"/>
                    <a:pt x="177" y="157"/>
                  </a:cubicBezTo>
                  <a:cubicBezTo>
                    <a:pt x="162" y="171"/>
                    <a:pt x="140" y="180"/>
                    <a:pt x="117" y="180"/>
                  </a:cubicBezTo>
                  <a:cubicBezTo>
                    <a:pt x="105" y="180"/>
                    <a:pt x="94" y="177"/>
                    <a:pt x="83" y="173"/>
                  </a:cubicBezTo>
                  <a:cubicBezTo>
                    <a:pt x="72" y="168"/>
                    <a:pt x="62" y="162"/>
                    <a:pt x="54" y="154"/>
                  </a:cubicBezTo>
                  <a:cubicBezTo>
                    <a:pt x="50" y="150"/>
                    <a:pt x="50" y="144"/>
                    <a:pt x="54" y="141"/>
                  </a:cubicBezTo>
                  <a:cubicBezTo>
                    <a:pt x="57" y="137"/>
                    <a:pt x="63" y="137"/>
                    <a:pt x="66" y="141"/>
                  </a:cubicBezTo>
                  <a:cubicBezTo>
                    <a:pt x="73" y="148"/>
                    <a:pt x="81" y="153"/>
                    <a:pt x="90" y="157"/>
                  </a:cubicBezTo>
                  <a:cubicBezTo>
                    <a:pt x="98" y="160"/>
                    <a:pt x="108" y="162"/>
                    <a:pt x="117" y="162"/>
                  </a:cubicBezTo>
                  <a:cubicBezTo>
                    <a:pt x="136" y="162"/>
                    <a:pt x="153" y="155"/>
                    <a:pt x="166" y="144"/>
                  </a:cubicBezTo>
                  <a:cubicBezTo>
                    <a:pt x="176" y="134"/>
                    <a:pt x="184" y="122"/>
                    <a:pt x="187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66" y="107"/>
                    <a:pt x="162" y="104"/>
                    <a:pt x="162" y="99"/>
                  </a:cubicBezTo>
                  <a:cubicBezTo>
                    <a:pt x="162" y="96"/>
                    <a:pt x="163" y="95"/>
                    <a:pt x="164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56"/>
                    <a:pt x="200" y="55"/>
                    <a:pt x="203" y="58"/>
                  </a:cubicBezTo>
                  <a:cubicBezTo>
                    <a:pt x="204" y="58"/>
                    <a:pt x="205" y="59"/>
                    <a:pt x="205" y="60"/>
                  </a:cubicBezTo>
                  <a:close/>
                  <a:moveTo>
                    <a:pt x="204" y="87"/>
                  </a:moveTo>
                  <a:cubicBezTo>
                    <a:pt x="204" y="87"/>
                    <a:pt x="204" y="87"/>
                    <a:pt x="204" y="87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9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4" y="87"/>
                    <a:pt x="204" y="87"/>
                    <a:pt x="204" y="87"/>
                  </a:cubicBezTo>
                  <a:close/>
                  <a:moveTo>
                    <a:pt x="30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1" y="121"/>
                    <a:pt x="31" y="122"/>
                  </a:cubicBezTo>
                  <a:cubicBezTo>
                    <a:pt x="35" y="125"/>
                    <a:pt x="41" y="124"/>
                    <a:pt x="44" y="120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5"/>
                    <a:pt x="73" y="83"/>
                    <a:pt x="73" y="81"/>
                  </a:cubicBezTo>
                  <a:cubicBezTo>
                    <a:pt x="73" y="76"/>
                    <a:pt x="68" y="72"/>
                    <a:pt x="64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58"/>
                    <a:pt x="58" y="45"/>
                    <a:pt x="69" y="36"/>
                  </a:cubicBezTo>
                  <a:cubicBezTo>
                    <a:pt x="82" y="25"/>
                    <a:pt x="98" y="18"/>
                    <a:pt x="117" y="18"/>
                  </a:cubicBezTo>
                  <a:cubicBezTo>
                    <a:pt x="127" y="18"/>
                    <a:pt x="136" y="20"/>
                    <a:pt x="144" y="23"/>
                  </a:cubicBezTo>
                  <a:cubicBezTo>
                    <a:pt x="153" y="27"/>
                    <a:pt x="161" y="32"/>
                    <a:pt x="168" y="39"/>
                  </a:cubicBezTo>
                  <a:cubicBezTo>
                    <a:pt x="171" y="42"/>
                    <a:pt x="177" y="42"/>
                    <a:pt x="180" y="39"/>
                  </a:cubicBezTo>
                  <a:cubicBezTo>
                    <a:pt x="184" y="35"/>
                    <a:pt x="184" y="30"/>
                    <a:pt x="180" y="26"/>
                  </a:cubicBezTo>
                  <a:cubicBezTo>
                    <a:pt x="172" y="18"/>
                    <a:pt x="162" y="11"/>
                    <a:pt x="151" y="7"/>
                  </a:cubicBezTo>
                  <a:cubicBezTo>
                    <a:pt x="141" y="2"/>
                    <a:pt x="129" y="0"/>
                    <a:pt x="117" y="0"/>
                  </a:cubicBezTo>
                  <a:cubicBezTo>
                    <a:pt x="94" y="0"/>
                    <a:pt x="73" y="9"/>
                    <a:pt x="57" y="23"/>
                  </a:cubicBezTo>
                  <a:cubicBezTo>
                    <a:pt x="43" y="35"/>
                    <a:pt x="33" y="53"/>
                    <a:pt x="29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2"/>
                    <a:pt x="6" y="73"/>
                    <a:pt x="4" y="74"/>
                  </a:cubicBezTo>
                  <a:cubicBezTo>
                    <a:pt x="1" y="77"/>
                    <a:pt x="0" y="83"/>
                    <a:pt x="3" y="87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30" y="120"/>
                    <a:pt x="30" y="120"/>
                    <a:pt x="30" y="12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93"/>
                    <a:pt x="30" y="93"/>
                    <a:pt x="30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原创设计师QQ598969553          _7">
            <a:extLst>
              <a:ext uri="{FF2B5EF4-FFF2-40B4-BE49-F238E27FC236}">
                <a16:creationId xmlns:a16="http://schemas.microsoft.com/office/drawing/2014/main" id="{B0E69051-3353-43C6-A5B8-9DA0C75A401E}"/>
              </a:ext>
            </a:extLst>
          </p:cNvPr>
          <p:cNvSpPr txBox="1"/>
          <p:nvPr/>
        </p:nvSpPr>
        <p:spPr>
          <a:xfrm>
            <a:off x="8264853" y="2313634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原创设计师QQ598969553          _10">
            <a:extLst>
              <a:ext uri="{FF2B5EF4-FFF2-40B4-BE49-F238E27FC236}">
                <a16:creationId xmlns:a16="http://schemas.microsoft.com/office/drawing/2014/main" id="{BE6CF1EC-B744-4D5C-8B55-38C1A7C802D3}"/>
              </a:ext>
            </a:extLst>
          </p:cNvPr>
          <p:cNvSpPr/>
          <p:nvPr/>
        </p:nvSpPr>
        <p:spPr>
          <a:xfrm>
            <a:off x="8289403" y="2678330"/>
            <a:ext cx="282737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原创设计师QQ598969553          _7">
            <a:extLst>
              <a:ext uri="{FF2B5EF4-FFF2-40B4-BE49-F238E27FC236}">
                <a16:creationId xmlns:a16="http://schemas.microsoft.com/office/drawing/2014/main" id="{F2EDF420-F0CD-46A5-B86A-FB4C55F95CB1}"/>
              </a:ext>
            </a:extLst>
          </p:cNvPr>
          <p:cNvSpPr txBox="1"/>
          <p:nvPr/>
        </p:nvSpPr>
        <p:spPr>
          <a:xfrm>
            <a:off x="8274839" y="4656282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原创设计师QQ598969553          _10">
            <a:extLst>
              <a:ext uri="{FF2B5EF4-FFF2-40B4-BE49-F238E27FC236}">
                <a16:creationId xmlns:a16="http://schemas.microsoft.com/office/drawing/2014/main" id="{53E0B370-8000-4B88-A17F-07623A57E75E}"/>
              </a:ext>
            </a:extLst>
          </p:cNvPr>
          <p:cNvSpPr/>
          <p:nvPr/>
        </p:nvSpPr>
        <p:spPr>
          <a:xfrm>
            <a:off x="8299389" y="5020978"/>
            <a:ext cx="282737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原创设计师QQ598969553          _7">
            <a:extLst>
              <a:ext uri="{FF2B5EF4-FFF2-40B4-BE49-F238E27FC236}">
                <a16:creationId xmlns:a16="http://schemas.microsoft.com/office/drawing/2014/main" id="{2EFA372F-E338-4EEA-9DA3-47EF8D9E0036}"/>
              </a:ext>
            </a:extLst>
          </p:cNvPr>
          <p:cNvSpPr txBox="1"/>
          <p:nvPr/>
        </p:nvSpPr>
        <p:spPr>
          <a:xfrm>
            <a:off x="-1769593" y="2313634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原创设计师QQ598969553          _10">
            <a:extLst>
              <a:ext uri="{FF2B5EF4-FFF2-40B4-BE49-F238E27FC236}">
                <a16:creationId xmlns:a16="http://schemas.microsoft.com/office/drawing/2014/main" id="{56820A18-AC82-4F9C-B240-E214605DFDF2}"/>
              </a:ext>
            </a:extLst>
          </p:cNvPr>
          <p:cNvSpPr/>
          <p:nvPr/>
        </p:nvSpPr>
        <p:spPr>
          <a:xfrm>
            <a:off x="1249460" y="2628536"/>
            <a:ext cx="282737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原创设计师QQ598969553          _7">
            <a:extLst>
              <a:ext uri="{FF2B5EF4-FFF2-40B4-BE49-F238E27FC236}">
                <a16:creationId xmlns:a16="http://schemas.microsoft.com/office/drawing/2014/main" id="{D9570743-B157-4D66-957F-8BE040BCE341}"/>
              </a:ext>
            </a:extLst>
          </p:cNvPr>
          <p:cNvSpPr txBox="1"/>
          <p:nvPr/>
        </p:nvSpPr>
        <p:spPr>
          <a:xfrm>
            <a:off x="-1775469" y="4543254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原创设计师QQ598969553          _10">
            <a:extLst>
              <a:ext uri="{FF2B5EF4-FFF2-40B4-BE49-F238E27FC236}">
                <a16:creationId xmlns:a16="http://schemas.microsoft.com/office/drawing/2014/main" id="{FB4CD75F-A165-4133-BD02-2A52977D6571}"/>
              </a:ext>
            </a:extLst>
          </p:cNvPr>
          <p:cNvSpPr/>
          <p:nvPr/>
        </p:nvSpPr>
        <p:spPr>
          <a:xfrm>
            <a:off x="1243584" y="4858156"/>
            <a:ext cx="2827372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E6616C0-EE66-4BA4-AA03-AEACA2F1C2F9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en-US" sz="2800" b="1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1211EE7-A24C-41A7-B27E-1877AC1EEA62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1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9EBEE8D-0431-4082-9397-DC48B44C7CDD}"/>
              </a:ext>
            </a:extLst>
          </p:cNvPr>
          <p:cNvSpPr/>
          <p:nvPr/>
        </p:nvSpPr>
        <p:spPr>
          <a:xfrm>
            <a:off x="3703320" y="0"/>
            <a:ext cx="848868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原创设计师QQ598969553          _3">
            <a:extLst>
              <a:ext uri="{FF2B5EF4-FFF2-40B4-BE49-F238E27FC236}">
                <a16:creationId xmlns:a16="http://schemas.microsoft.com/office/drawing/2014/main" id="{0713A95D-108E-440B-BFDE-C5DE43EB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258" y="901004"/>
            <a:ext cx="887610" cy="895552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原创设计师QQ598969553          _15">
            <a:extLst>
              <a:ext uri="{FF2B5EF4-FFF2-40B4-BE49-F238E27FC236}">
                <a16:creationId xmlns:a16="http://schemas.microsoft.com/office/drawing/2014/main" id="{E7984259-7323-434F-95E7-750BF952E6A6}"/>
              </a:ext>
            </a:extLst>
          </p:cNvPr>
          <p:cNvSpPr>
            <a:spLocks noEditPoints="1"/>
          </p:cNvSpPr>
          <p:nvPr/>
        </p:nvSpPr>
        <p:spPr bwMode="auto">
          <a:xfrm>
            <a:off x="1679528" y="1152494"/>
            <a:ext cx="305069" cy="389503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原创设计师QQ598969553          _7">
            <a:extLst>
              <a:ext uri="{FF2B5EF4-FFF2-40B4-BE49-F238E27FC236}">
                <a16:creationId xmlns:a16="http://schemas.microsoft.com/office/drawing/2014/main" id="{63A8EF74-CC30-4948-AA5D-3860BB93A7E9}"/>
              </a:ext>
            </a:extLst>
          </p:cNvPr>
          <p:cNvSpPr txBox="1"/>
          <p:nvPr/>
        </p:nvSpPr>
        <p:spPr>
          <a:xfrm>
            <a:off x="447465" y="2044979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原创设计师QQ598969553          _10">
            <a:extLst>
              <a:ext uri="{FF2B5EF4-FFF2-40B4-BE49-F238E27FC236}">
                <a16:creationId xmlns:a16="http://schemas.microsoft.com/office/drawing/2014/main" id="{31CED7C3-C57D-4A65-B998-D50541741C5D}"/>
              </a:ext>
            </a:extLst>
          </p:cNvPr>
          <p:cNvSpPr/>
          <p:nvPr/>
        </p:nvSpPr>
        <p:spPr>
          <a:xfrm>
            <a:off x="447465" y="2352756"/>
            <a:ext cx="2734118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原创设计师QQ598969553          _3">
            <a:extLst>
              <a:ext uri="{FF2B5EF4-FFF2-40B4-BE49-F238E27FC236}">
                <a16:creationId xmlns:a16="http://schemas.microsoft.com/office/drawing/2014/main" id="{AD54B77C-B987-4725-81A7-6D49C95E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258" y="3888044"/>
            <a:ext cx="887610" cy="895552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原创设计师QQ598969553          _15">
            <a:extLst>
              <a:ext uri="{FF2B5EF4-FFF2-40B4-BE49-F238E27FC236}">
                <a16:creationId xmlns:a16="http://schemas.microsoft.com/office/drawing/2014/main" id="{0C27CE62-D4D9-42E0-946A-BE4D9925C030}"/>
              </a:ext>
            </a:extLst>
          </p:cNvPr>
          <p:cNvSpPr>
            <a:spLocks noEditPoints="1"/>
          </p:cNvSpPr>
          <p:nvPr/>
        </p:nvSpPr>
        <p:spPr bwMode="auto">
          <a:xfrm>
            <a:off x="1679528" y="4139534"/>
            <a:ext cx="305069" cy="389503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原创设计师QQ598969553          _7">
            <a:extLst>
              <a:ext uri="{FF2B5EF4-FFF2-40B4-BE49-F238E27FC236}">
                <a16:creationId xmlns:a16="http://schemas.microsoft.com/office/drawing/2014/main" id="{B70DC89B-46F1-4B18-96FE-C2A3CC3EA9ED}"/>
              </a:ext>
            </a:extLst>
          </p:cNvPr>
          <p:cNvSpPr txBox="1"/>
          <p:nvPr/>
        </p:nvSpPr>
        <p:spPr>
          <a:xfrm>
            <a:off x="447465" y="5032019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原创设计师QQ598969553          _10">
            <a:extLst>
              <a:ext uri="{FF2B5EF4-FFF2-40B4-BE49-F238E27FC236}">
                <a16:creationId xmlns:a16="http://schemas.microsoft.com/office/drawing/2014/main" id="{CD5116FE-32EE-47C4-B198-76FC9E2D046E}"/>
              </a:ext>
            </a:extLst>
          </p:cNvPr>
          <p:cNvSpPr/>
          <p:nvPr/>
        </p:nvSpPr>
        <p:spPr>
          <a:xfrm>
            <a:off x="447465" y="5339796"/>
            <a:ext cx="2734118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3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216A8EE7-9F9E-4CEF-A6C2-04AD62E16031}"/>
              </a:ext>
            </a:extLst>
          </p:cNvPr>
          <p:cNvSpPr/>
          <p:nvPr/>
        </p:nvSpPr>
        <p:spPr>
          <a:xfrm>
            <a:off x="9529732" y="1981513"/>
            <a:ext cx="1447940" cy="144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2F150A-7611-44B8-900D-4636CB845999}"/>
              </a:ext>
            </a:extLst>
          </p:cNvPr>
          <p:cNvSpPr txBox="1"/>
          <p:nvPr/>
        </p:nvSpPr>
        <p:spPr>
          <a:xfrm>
            <a:off x="5243885" y="3373583"/>
            <a:ext cx="5162766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500" dirty="0">
                <a:solidFill>
                  <a:prstClr val="black"/>
                </a:solidFill>
                <a:cs typeface="+mn-ea"/>
                <a:sym typeface="+mn-lt"/>
              </a:rPr>
              <a:t>THANKS </a:t>
            </a:r>
            <a:endParaRPr kumimoji="0" lang="zh-CN" altLang="en-US" sz="7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625B9CB-3FB7-4144-B381-029044D7F640}"/>
              </a:ext>
            </a:extLst>
          </p:cNvPr>
          <p:cNvSpPr/>
          <p:nvPr/>
        </p:nvSpPr>
        <p:spPr>
          <a:xfrm>
            <a:off x="476998" y="1528157"/>
            <a:ext cx="888230" cy="888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801730-13D1-48F8-9284-29CE851B6EC6}"/>
              </a:ext>
            </a:extLst>
          </p:cNvPr>
          <p:cNvSpPr/>
          <p:nvPr/>
        </p:nvSpPr>
        <p:spPr>
          <a:xfrm>
            <a:off x="5651885" y="1374680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ADD63E6-AABF-4408-81E8-0C2C150C11DA}"/>
              </a:ext>
            </a:extLst>
          </p:cNvPr>
          <p:cNvSpPr/>
          <p:nvPr/>
        </p:nvSpPr>
        <p:spPr>
          <a:xfrm>
            <a:off x="3684292" y="2675237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81E619A-6D6D-4D78-8010-113BC011C459}"/>
              </a:ext>
            </a:extLst>
          </p:cNvPr>
          <p:cNvSpPr/>
          <p:nvPr/>
        </p:nvSpPr>
        <p:spPr>
          <a:xfrm>
            <a:off x="1316182" y="4779894"/>
            <a:ext cx="306955" cy="3069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07130B3-22A5-4865-A053-C7305BCD2D1B}"/>
              </a:ext>
            </a:extLst>
          </p:cNvPr>
          <p:cNvSpPr/>
          <p:nvPr/>
        </p:nvSpPr>
        <p:spPr>
          <a:xfrm>
            <a:off x="4487334" y="3373583"/>
            <a:ext cx="663786" cy="663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3">
            <a:hlinkClick r:id="rId4"/>
            <a:extLst>
              <a:ext uri="{FF2B5EF4-FFF2-40B4-BE49-F238E27FC236}">
                <a16:creationId xmlns:a16="http://schemas.microsoft.com/office/drawing/2014/main" id="{3210E038-CD6B-8D97-897D-BF850E6A8AB1}"/>
              </a:ext>
            </a:extLst>
          </p:cNvPr>
          <p:cNvSpPr txBox="1"/>
          <p:nvPr/>
        </p:nvSpPr>
        <p:spPr>
          <a:xfrm>
            <a:off x="565188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93FFDEBA-F1EF-90EE-E6AA-9D233B2C2677}"/>
              </a:ext>
            </a:extLst>
          </p:cNvPr>
          <p:cNvSpPr/>
          <p:nvPr/>
        </p:nvSpPr>
        <p:spPr>
          <a:xfrm>
            <a:off x="10074193" y="37599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63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F499AE-BB4F-4929-927A-DAA78E13F86F}"/>
              </a:ext>
            </a:extLst>
          </p:cNvPr>
          <p:cNvSpPr/>
          <p:nvPr/>
        </p:nvSpPr>
        <p:spPr>
          <a:xfrm>
            <a:off x="4983480" y="0"/>
            <a:ext cx="7208520" cy="685800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FC0687-0EB2-4D4F-A2FC-1C9F34AB7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9" y="77938"/>
            <a:ext cx="12192000" cy="678006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A8853DD-3613-414A-A463-3CFDEE106D7D}"/>
              </a:ext>
            </a:extLst>
          </p:cNvPr>
          <p:cNvSpPr/>
          <p:nvPr/>
        </p:nvSpPr>
        <p:spPr>
          <a:xfrm>
            <a:off x="10102382" y="528804"/>
            <a:ext cx="1634221" cy="1634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D719655-668A-4E7B-8BEB-1C8AD945BA01}"/>
              </a:ext>
            </a:extLst>
          </p:cNvPr>
          <p:cNvSpPr/>
          <p:nvPr/>
        </p:nvSpPr>
        <p:spPr>
          <a:xfrm>
            <a:off x="6096001" y="1947344"/>
            <a:ext cx="701040" cy="70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0122D3-142B-4D38-934C-25D363050F2B}"/>
              </a:ext>
            </a:extLst>
          </p:cNvPr>
          <p:cNvSpPr txBox="1"/>
          <p:nvPr/>
        </p:nvSpPr>
        <p:spPr>
          <a:xfrm>
            <a:off x="1788989" y="968608"/>
            <a:ext cx="1569660" cy="524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6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1812042-48A7-428E-BF8E-21E892DB35AF}"/>
              </a:ext>
            </a:extLst>
          </p:cNvPr>
          <p:cNvCxnSpPr/>
          <p:nvPr/>
        </p:nvCxnSpPr>
        <p:spPr>
          <a:xfrm>
            <a:off x="1158240" y="968608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9EF656-CB80-41B8-94B2-E1B0B72A9736}"/>
              </a:ext>
            </a:extLst>
          </p:cNvPr>
          <p:cNvCxnSpPr/>
          <p:nvPr/>
        </p:nvCxnSpPr>
        <p:spPr>
          <a:xfrm>
            <a:off x="3474720" y="933115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8A916-A5A8-40F5-AD9D-4757E5C6E4C0}"/>
              </a:ext>
            </a:extLst>
          </p:cNvPr>
          <p:cNvSpPr txBox="1"/>
          <p:nvPr/>
        </p:nvSpPr>
        <p:spPr>
          <a:xfrm>
            <a:off x="382291" y="4676683"/>
            <a:ext cx="3139321" cy="1376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1200" spc="3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spc="300" dirty="0">
              <a:solidFill>
                <a:srgbClr val="795F15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976A5-BC39-4647-AADB-1632887590C2}"/>
              </a:ext>
            </a:extLst>
          </p:cNvPr>
          <p:cNvSpPr txBox="1"/>
          <p:nvPr/>
        </p:nvSpPr>
        <p:spPr>
          <a:xfrm>
            <a:off x="9380023" y="1195312"/>
            <a:ext cx="2554545" cy="20913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1100" spc="600" dirty="0">
                <a:solidFill>
                  <a:srgbClr val="795F15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spc="600" dirty="0">
              <a:solidFill>
                <a:srgbClr val="795F1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3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D1840D-34EC-4A35-AB66-541E45B4558D}"/>
              </a:ext>
            </a:extLst>
          </p:cNvPr>
          <p:cNvSpPr/>
          <p:nvPr/>
        </p:nvSpPr>
        <p:spPr>
          <a:xfrm>
            <a:off x="1386840" y="1310640"/>
            <a:ext cx="1767840" cy="316992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7E2453-3C79-4C9D-B1B7-4E735EEE5014}"/>
              </a:ext>
            </a:extLst>
          </p:cNvPr>
          <p:cNvSpPr/>
          <p:nvPr/>
        </p:nvSpPr>
        <p:spPr>
          <a:xfrm>
            <a:off x="1981200" y="2895600"/>
            <a:ext cx="3322320" cy="31699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E57B2A-3EED-4834-BA23-BB26E187D347}"/>
              </a:ext>
            </a:extLst>
          </p:cNvPr>
          <p:cNvSpPr/>
          <p:nvPr/>
        </p:nvSpPr>
        <p:spPr>
          <a:xfrm>
            <a:off x="4114800" y="5486400"/>
            <a:ext cx="1767840" cy="57912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原创设计师QQ598969553          _7">
            <a:extLst>
              <a:ext uri="{FF2B5EF4-FFF2-40B4-BE49-F238E27FC236}">
                <a16:creationId xmlns:a16="http://schemas.microsoft.com/office/drawing/2014/main" id="{3352A8C7-EECB-4CC8-A6BE-C1EF4771264C}"/>
              </a:ext>
            </a:extLst>
          </p:cNvPr>
          <p:cNvSpPr txBox="1"/>
          <p:nvPr/>
        </p:nvSpPr>
        <p:spPr>
          <a:xfrm>
            <a:off x="6837152" y="1783393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原创设计师QQ598969553          _10">
            <a:extLst>
              <a:ext uri="{FF2B5EF4-FFF2-40B4-BE49-F238E27FC236}">
                <a16:creationId xmlns:a16="http://schemas.microsoft.com/office/drawing/2014/main" id="{F2A5EEF6-104F-4819-BAEC-46E1934D15E1}"/>
              </a:ext>
            </a:extLst>
          </p:cNvPr>
          <p:cNvSpPr/>
          <p:nvPr/>
        </p:nvSpPr>
        <p:spPr>
          <a:xfrm>
            <a:off x="6837153" y="2096409"/>
            <a:ext cx="4420305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原创设计师QQ598969553          _7">
            <a:extLst>
              <a:ext uri="{FF2B5EF4-FFF2-40B4-BE49-F238E27FC236}">
                <a16:creationId xmlns:a16="http://schemas.microsoft.com/office/drawing/2014/main" id="{B99A25D1-471D-46BD-9AA9-F5DBFB8D99C3}"/>
              </a:ext>
            </a:extLst>
          </p:cNvPr>
          <p:cNvSpPr txBox="1"/>
          <p:nvPr/>
        </p:nvSpPr>
        <p:spPr>
          <a:xfrm>
            <a:off x="6827167" y="3345260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8" name="原创设计师QQ598969553          _10">
            <a:extLst>
              <a:ext uri="{FF2B5EF4-FFF2-40B4-BE49-F238E27FC236}">
                <a16:creationId xmlns:a16="http://schemas.microsoft.com/office/drawing/2014/main" id="{0528E9EC-C644-4B74-8498-F2BC1A19F095}"/>
              </a:ext>
            </a:extLst>
          </p:cNvPr>
          <p:cNvSpPr/>
          <p:nvPr/>
        </p:nvSpPr>
        <p:spPr>
          <a:xfrm>
            <a:off x="6837154" y="3625701"/>
            <a:ext cx="4420305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原创设计师QQ598969553          _7">
            <a:extLst>
              <a:ext uri="{FF2B5EF4-FFF2-40B4-BE49-F238E27FC236}">
                <a16:creationId xmlns:a16="http://schemas.microsoft.com/office/drawing/2014/main" id="{D230A225-BBFE-4DC6-9185-86CDE2B1BA2E}"/>
              </a:ext>
            </a:extLst>
          </p:cNvPr>
          <p:cNvSpPr txBox="1"/>
          <p:nvPr/>
        </p:nvSpPr>
        <p:spPr>
          <a:xfrm>
            <a:off x="6827167" y="4798420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原创设计师QQ598969553          _10">
            <a:extLst>
              <a:ext uri="{FF2B5EF4-FFF2-40B4-BE49-F238E27FC236}">
                <a16:creationId xmlns:a16="http://schemas.microsoft.com/office/drawing/2014/main" id="{7AE4F3FA-CE1F-49F4-B583-CB43EA2693C8}"/>
              </a:ext>
            </a:extLst>
          </p:cNvPr>
          <p:cNvSpPr/>
          <p:nvPr/>
        </p:nvSpPr>
        <p:spPr>
          <a:xfrm>
            <a:off x="6847140" y="5172396"/>
            <a:ext cx="4420305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D1C8FEB-C274-4897-91D7-081A4FF6C614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BCC79F-1B22-4383-84B4-C5AE52CBF559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0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93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A1E4A62-6E7F-4257-9C76-02637E8F9FA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27245" y="1615233"/>
            <a:ext cx="7962900" cy="6486105"/>
            <a:chOff x="2161931" y="1168919"/>
            <a:chExt cx="7962900" cy="6486105"/>
          </a:xfrm>
        </p:grpSpPr>
        <p:sp>
          <p:nvSpPr>
            <p:cNvPr id="3" name="ïsḷíḓê">
              <a:extLst>
                <a:ext uri="{FF2B5EF4-FFF2-40B4-BE49-F238E27FC236}">
                  <a16:creationId xmlns:a16="http://schemas.microsoft.com/office/drawing/2014/main" id="{326FA497-32E9-489C-B91A-22DEDEA866E6}"/>
                </a:ext>
              </a:extLst>
            </p:cNvPr>
            <p:cNvSpPr/>
            <p:nvPr/>
          </p:nvSpPr>
          <p:spPr>
            <a:xfrm>
              <a:off x="2161931" y="2095472"/>
              <a:ext cx="7962900" cy="5559552"/>
            </a:xfrm>
            <a:prstGeom prst="blockArc">
              <a:avLst>
                <a:gd name="adj1" fmla="val 11580573"/>
                <a:gd name="adj2" fmla="val 20563757"/>
                <a:gd name="adj3" fmla="val 90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ṥ1íḑé">
              <a:extLst>
                <a:ext uri="{FF2B5EF4-FFF2-40B4-BE49-F238E27FC236}">
                  <a16:creationId xmlns:a16="http://schemas.microsoft.com/office/drawing/2014/main" id="{D7A32FC2-B28C-42C5-90DC-BB5E1E2173A7}"/>
                </a:ext>
              </a:extLst>
            </p:cNvPr>
            <p:cNvSpPr/>
            <p:nvPr/>
          </p:nvSpPr>
          <p:spPr>
            <a:xfrm>
              <a:off x="2161933" y="3544161"/>
              <a:ext cx="971548" cy="971548"/>
            </a:xfrm>
            <a:prstGeom prst="ellipse">
              <a:avLst/>
            </a:prstGeom>
            <a:solidFill>
              <a:srgbClr val="E3B22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î$ľïḓê">
              <a:extLst>
                <a:ext uri="{FF2B5EF4-FFF2-40B4-BE49-F238E27FC236}">
                  <a16:creationId xmlns:a16="http://schemas.microsoft.com/office/drawing/2014/main" id="{F8741D2E-7949-4BC2-91F5-284F9766C086}"/>
                </a:ext>
              </a:extLst>
            </p:cNvPr>
            <p:cNvSpPr/>
            <p:nvPr/>
          </p:nvSpPr>
          <p:spPr>
            <a:xfrm>
              <a:off x="2346638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ŝlíḑè">
              <a:extLst>
                <a:ext uri="{FF2B5EF4-FFF2-40B4-BE49-F238E27FC236}">
                  <a16:creationId xmlns:a16="http://schemas.microsoft.com/office/drawing/2014/main" id="{62DD0CF8-CD21-4ED3-9D8E-D142808E4409}"/>
                </a:ext>
              </a:extLst>
            </p:cNvPr>
            <p:cNvSpPr/>
            <p:nvPr/>
          </p:nvSpPr>
          <p:spPr>
            <a:xfrm>
              <a:off x="9058519" y="3544161"/>
              <a:ext cx="971548" cy="971548"/>
            </a:xfrm>
            <a:prstGeom prst="ellipse">
              <a:avLst/>
            </a:prstGeom>
            <a:solidFill>
              <a:srgbClr val="E3B22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ïšľiḓê">
              <a:extLst>
                <a:ext uri="{FF2B5EF4-FFF2-40B4-BE49-F238E27FC236}">
                  <a16:creationId xmlns:a16="http://schemas.microsoft.com/office/drawing/2014/main" id="{EE348D33-1D36-4237-8F0B-5776FA3E8C42}"/>
                </a:ext>
              </a:extLst>
            </p:cNvPr>
            <p:cNvSpPr/>
            <p:nvPr/>
          </p:nvSpPr>
          <p:spPr>
            <a:xfrm>
              <a:off x="9243224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ṩļiḑé">
              <a:extLst>
                <a:ext uri="{FF2B5EF4-FFF2-40B4-BE49-F238E27FC236}">
                  <a16:creationId xmlns:a16="http://schemas.microsoft.com/office/drawing/2014/main" id="{7B725F1D-923A-492C-A110-18567FC332DF}"/>
                </a:ext>
              </a:extLst>
            </p:cNvPr>
            <p:cNvSpPr/>
            <p:nvPr/>
          </p:nvSpPr>
          <p:spPr>
            <a:xfrm>
              <a:off x="4886325" y="1168919"/>
              <a:ext cx="2419350" cy="241935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8" name="原创设计师QQ598969553          _7">
            <a:extLst>
              <a:ext uri="{FF2B5EF4-FFF2-40B4-BE49-F238E27FC236}">
                <a16:creationId xmlns:a16="http://schemas.microsoft.com/office/drawing/2014/main" id="{73D1DFC8-7849-4F91-AB2A-CDD1B5A11507}"/>
              </a:ext>
            </a:extLst>
          </p:cNvPr>
          <p:cNvSpPr txBox="1"/>
          <p:nvPr/>
        </p:nvSpPr>
        <p:spPr>
          <a:xfrm>
            <a:off x="1357100" y="5139107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原创设计师QQ598969553          _10">
            <a:extLst>
              <a:ext uri="{FF2B5EF4-FFF2-40B4-BE49-F238E27FC236}">
                <a16:creationId xmlns:a16="http://schemas.microsoft.com/office/drawing/2014/main" id="{3E6A2EC5-8952-453A-B6EE-43833DDBDDE1}"/>
              </a:ext>
            </a:extLst>
          </p:cNvPr>
          <p:cNvSpPr/>
          <p:nvPr/>
        </p:nvSpPr>
        <p:spPr>
          <a:xfrm>
            <a:off x="1606119" y="5429570"/>
            <a:ext cx="232356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原创设计师QQ598969553          _7">
            <a:extLst>
              <a:ext uri="{FF2B5EF4-FFF2-40B4-BE49-F238E27FC236}">
                <a16:creationId xmlns:a16="http://schemas.microsoft.com/office/drawing/2014/main" id="{DD1D57E7-73FF-4623-A5D9-B966E549931A}"/>
              </a:ext>
            </a:extLst>
          </p:cNvPr>
          <p:cNvSpPr txBox="1"/>
          <p:nvPr/>
        </p:nvSpPr>
        <p:spPr>
          <a:xfrm>
            <a:off x="8262318" y="5139107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原创设计师QQ598969553          _10">
            <a:extLst>
              <a:ext uri="{FF2B5EF4-FFF2-40B4-BE49-F238E27FC236}">
                <a16:creationId xmlns:a16="http://schemas.microsoft.com/office/drawing/2014/main" id="{8A76B22E-417D-4567-8FC5-2BE5C869C2BE}"/>
              </a:ext>
            </a:extLst>
          </p:cNvPr>
          <p:cNvSpPr/>
          <p:nvPr/>
        </p:nvSpPr>
        <p:spPr>
          <a:xfrm>
            <a:off x="8511337" y="5429570"/>
            <a:ext cx="232356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原创设计师QQ598969553          _7">
            <a:extLst>
              <a:ext uri="{FF2B5EF4-FFF2-40B4-BE49-F238E27FC236}">
                <a16:creationId xmlns:a16="http://schemas.microsoft.com/office/drawing/2014/main" id="{0DA1D50B-FA86-4F80-BECC-8A10BFD717F5}"/>
              </a:ext>
            </a:extLst>
          </p:cNvPr>
          <p:cNvSpPr txBox="1"/>
          <p:nvPr/>
        </p:nvSpPr>
        <p:spPr>
          <a:xfrm>
            <a:off x="4782740" y="4961136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原创设计师QQ598969553          _10">
            <a:extLst>
              <a:ext uri="{FF2B5EF4-FFF2-40B4-BE49-F238E27FC236}">
                <a16:creationId xmlns:a16="http://schemas.microsoft.com/office/drawing/2014/main" id="{42ADAC60-34B2-4417-ACCD-57E71F6347C4}"/>
              </a:ext>
            </a:extLst>
          </p:cNvPr>
          <p:cNvSpPr/>
          <p:nvPr/>
        </p:nvSpPr>
        <p:spPr>
          <a:xfrm>
            <a:off x="5031759" y="5251599"/>
            <a:ext cx="2323564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399B328-0306-49DC-818A-E6268CC9A35F}"/>
              </a:ext>
            </a:extLst>
          </p:cNvPr>
          <p:cNvSpPr/>
          <p:nvPr/>
        </p:nvSpPr>
        <p:spPr>
          <a:xfrm>
            <a:off x="5947947" y="4272802"/>
            <a:ext cx="467557" cy="467557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1004811D-F26C-4215-8943-A7775DB4BB8C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D0F8A05-6844-4641-937D-697F630BC336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4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ṡḷiďè">
            <a:extLst>
              <a:ext uri="{FF2B5EF4-FFF2-40B4-BE49-F238E27FC236}">
                <a16:creationId xmlns:a16="http://schemas.microsoft.com/office/drawing/2014/main" id="{5971FBA8-0C21-43A0-93A7-DDF187C85EC3}"/>
              </a:ext>
            </a:extLst>
          </p:cNvPr>
          <p:cNvSpPr/>
          <p:nvPr/>
        </p:nvSpPr>
        <p:spPr>
          <a:xfrm>
            <a:off x="3699818" y="0"/>
            <a:ext cx="8492185" cy="61436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iṣliḋè">
            <a:extLst>
              <a:ext uri="{FF2B5EF4-FFF2-40B4-BE49-F238E27FC236}">
                <a16:creationId xmlns:a16="http://schemas.microsoft.com/office/drawing/2014/main" id="{B395F0BA-4EC4-4815-86D8-21EE64EA9D58}"/>
              </a:ext>
            </a:extLst>
          </p:cNvPr>
          <p:cNvSpPr/>
          <p:nvPr/>
        </p:nvSpPr>
        <p:spPr>
          <a:xfrm>
            <a:off x="3699818" y="5156200"/>
            <a:ext cx="8492182" cy="987424"/>
          </a:xfrm>
          <a:prstGeom prst="rect">
            <a:avLst/>
          </a:prstGeom>
          <a:solidFill>
            <a:srgbClr val="E3B22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make reading more </a:t>
            </a:r>
            <a:r>
              <a:rPr lang="en-US" altLang="zh-CN" sz="1050" dirty="0" err="1">
                <a:cs typeface="+mn-ea"/>
                <a:sym typeface="+mn-lt"/>
              </a:rPr>
              <a:t>fluent.Theme</a:t>
            </a:r>
            <a:r>
              <a:rPr lang="en-US" altLang="zh-CN" sz="1050" dirty="0">
                <a:cs typeface="+mn-ea"/>
                <a:sym typeface="+mn-lt"/>
              </a:rPr>
              <a:t> color makes PPT more convenient to </a:t>
            </a:r>
            <a:r>
              <a:rPr lang="en-US" altLang="zh-CN" sz="1050" dirty="0" err="1">
                <a:cs typeface="+mn-ea"/>
                <a:sym typeface="+mn-lt"/>
              </a:rPr>
              <a:t>change.Adjust</a:t>
            </a:r>
            <a:r>
              <a:rPr lang="en-US" altLang="zh-CN" sz="1050" dirty="0"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5" name="ïṧ1íďê">
            <a:extLst>
              <a:ext uri="{FF2B5EF4-FFF2-40B4-BE49-F238E27FC236}">
                <a16:creationId xmlns:a16="http://schemas.microsoft.com/office/drawing/2014/main" id="{F4481F95-DCFB-4DF9-8C80-96F8C0F352B2}"/>
              </a:ext>
            </a:extLst>
          </p:cNvPr>
          <p:cNvSpPr/>
          <p:nvPr/>
        </p:nvSpPr>
        <p:spPr>
          <a:xfrm>
            <a:off x="669924" y="1123950"/>
            <a:ext cx="3913835" cy="1340646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ïSlîḍe">
            <a:extLst>
              <a:ext uri="{FF2B5EF4-FFF2-40B4-BE49-F238E27FC236}">
                <a16:creationId xmlns:a16="http://schemas.microsoft.com/office/drawing/2014/main" id="{559524A8-718B-435F-93EC-24222CD36D28}"/>
              </a:ext>
            </a:extLst>
          </p:cNvPr>
          <p:cNvSpPr/>
          <p:nvPr/>
        </p:nvSpPr>
        <p:spPr>
          <a:xfrm>
            <a:off x="669924" y="3974896"/>
            <a:ext cx="3913835" cy="1340646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išḻîdê">
            <a:extLst>
              <a:ext uri="{FF2B5EF4-FFF2-40B4-BE49-F238E27FC236}">
                <a16:creationId xmlns:a16="http://schemas.microsoft.com/office/drawing/2014/main" id="{F9826348-2FC6-433D-8CCD-9117FFFF4A27}"/>
              </a:ext>
            </a:extLst>
          </p:cNvPr>
          <p:cNvSpPr/>
          <p:nvPr/>
        </p:nvSpPr>
        <p:spPr>
          <a:xfrm>
            <a:off x="1216964" y="2549423"/>
            <a:ext cx="3913835" cy="1340646"/>
          </a:xfrm>
          <a:prstGeom prst="roundRect">
            <a:avLst>
              <a:gd name="adj" fmla="val 7060"/>
            </a:avLst>
          </a:prstGeom>
          <a:solidFill>
            <a:srgbClr val="E3B226"/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原创设计师QQ598969553          _7">
            <a:extLst>
              <a:ext uri="{FF2B5EF4-FFF2-40B4-BE49-F238E27FC236}">
                <a16:creationId xmlns:a16="http://schemas.microsoft.com/office/drawing/2014/main" id="{F53128F0-D27A-4AEA-82BD-0B44BF9DB427}"/>
              </a:ext>
            </a:extLst>
          </p:cNvPr>
          <p:cNvSpPr txBox="1"/>
          <p:nvPr/>
        </p:nvSpPr>
        <p:spPr>
          <a:xfrm>
            <a:off x="1022480" y="4205196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原创设计师QQ598969553          _10">
            <a:extLst>
              <a:ext uri="{FF2B5EF4-FFF2-40B4-BE49-F238E27FC236}">
                <a16:creationId xmlns:a16="http://schemas.microsoft.com/office/drawing/2014/main" id="{673E1A7C-C5A9-4315-A1D8-FF179F9DA3D3}"/>
              </a:ext>
            </a:extLst>
          </p:cNvPr>
          <p:cNvSpPr/>
          <p:nvPr/>
        </p:nvSpPr>
        <p:spPr>
          <a:xfrm>
            <a:off x="1032465" y="4520099"/>
            <a:ext cx="3463335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原创设计师QQ598969553          _7">
            <a:extLst>
              <a:ext uri="{FF2B5EF4-FFF2-40B4-BE49-F238E27FC236}">
                <a16:creationId xmlns:a16="http://schemas.microsoft.com/office/drawing/2014/main" id="{1DACC6F4-4F56-4237-89FA-1548A670419C}"/>
              </a:ext>
            </a:extLst>
          </p:cNvPr>
          <p:cNvSpPr txBox="1"/>
          <p:nvPr/>
        </p:nvSpPr>
        <p:spPr>
          <a:xfrm>
            <a:off x="1012495" y="1300193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原创设计师QQ598969553          _10">
            <a:extLst>
              <a:ext uri="{FF2B5EF4-FFF2-40B4-BE49-F238E27FC236}">
                <a16:creationId xmlns:a16="http://schemas.microsoft.com/office/drawing/2014/main" id="{BE66782C-439A-47F1-88EC-293D6686C166}"/>
              </a:ext>
            </a:extLst>
          </p:cNvPr>
          <p:cNvSpPr/>
          <p:nvPr/>
        </p:nvSpPr>
        <p:spPr>
          <a:xfrm>
            <a:off x="1022480" y="1615096"/>
            <a:ext cx="3463335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原创设计师QQ598969553          _7">
            <a:extLst>
              <a:ext uri="{FF2B5EF4-FFF2-40B4-BE49-F238E27FC236}">
                <a16:creationId xmlns:a16="http://schemas.microsoft.com/office/drawing/2014/main" id="{8F2FF345-1107-4AF7-B70D-569CB51C2174}"/>
              </a:ext>
            </a:extLst>
          </p:cNvPr>
          <p:cNvSpPr txBox="1"/>
          <p:nvPr/>
        </p:nvSpPr>
        <p:spPr>
          <a:xfrm>
            <a:off x="1578552" y="2714344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原创设计师QQ598969553          _10">
            <a:extLst>
              <a:ext uri="{FF2B5EF4-FFF2-40B4-BE49-F238E27FC236}">
                <a16:creationId xmlns:a16="http://schemas.microsoft.com/office/drawing/2014/main" id="{9D82BA49-82A0-4DA6-A8E0-C57ED004F988}"/>
              </a:ext>
            </a:extLst>
          </p:cNvPr>
          <p:cNvSpPr/>
          <p:nvPr/>
        </p:nvSpPr>
        <p:spPr>
          <a:xfrm>
            <a:off x="1588537" y="3029247"/>
            <a:ext cx="3463335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3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5717342-1197-4B52-BE24-00354D4BEAFB}"/>
              </a:ext>
            </a:extLst>
          </p:cNvPr>
          <p:cNvGrpSpPr/>
          <p:nvPr/>
        </p:nvGrpSpPr>
        <p:grpSpPr>
          <a:xfrm>
            <a:off x="4472048" y="2011268"/>
            <a:ext cx="3536830" cy="3536830"/>
            <a:chOff x="4251047" y="2272525"/>
            <a:chExt cx="3536830" cy="3536830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69949CFD-11DA-48E9-9177-70506DCFA62A}"/>
                </a:ext>
              </a:extLst>
            </p:cNvPr>
            <p:cNvSpPr/>
            <p:nvPr/>
          </p:nvSpPr>
          <p:spPr>
            <a:xfrm>
              <a:off x="4251047" y="2272525"/>
              <a:ext cx="1626129" cy="1626129"/>
            </a:xfrm>
            <a:custGeom>
              <a:avLst/>
              <a:gdLst>
                <a:gd name="connsiteX0" fmla="*/ 0 w 3656647"/>
                <a:gd name="connsiteY0" fmla="*/ 0 h 3656647"/>
                <a:gd name="connsiteX1" fmla="*/ 3656647 w 3656647"/>
                <a:gd name="connsiteY1" fmla="*/ 0 h 3656647"/>
                <a:gd name="connsiteX2" fmla="*/ 3656647 w 3656647"/>
                <a:gd name="connsiteY2" fmla="*/ 3656647 h 3656647"/>
                <a:gd name="connsiteX3" fmla="*/ 0 w 3656647"/>
                <a:gd name="connsiteY3" fmla="*/ 3656647 h 3656647"/>
                <a:gd name="connsiteX4" fmla="*/ 0 w 3656647"/>
                <a:gd name="connsiteY4" fmla="*/ 0 h 36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647" h="3656647">
                  <a:moveTo>
                    <a:pt x="0" y="0"/>
                  </a:moveTo>
                  <a:lnTo>
                    <a:pt x="3656647" y="0"/>
                  </a:lnTo>
                  <a:lnTo>
                    <a:pt x="3656647" y="3656647"/>
                  </a:lnTo>
                  <a:lnTo>
                    <a:pt x="0" y="3656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FEF54A21-773A-438A-8DF1-036A6A976F4E}"/>
                </a:ext>
              </a:extLst>
            </p:cNvPr>
            <p:cNvSpPr/>
            <p:nvPr/>
          </p:nvSpPr>
          <p:spPr>
            <a:xfrm>
              <a:off x="6161748" y="2272525"/>
              <a:ext cx="1626129" cy="1626129"/>
            </a:xfrm>
            <a:custGeom>
              <a:avLst/>
              <a:gdLst>
                <a:gd name="connsiteX0" fmla="*/ 0 w 3656647"/>
                <a:gd name="connsiteY0" fmla="*/ 0 h 3656647"/>
                <a:gd name="connsiteX1" fmla="*/ 3656647 w 3656647"/>
                <a:gd name="connsiteY1" fmla="*/ 0 h 3656647"/>
                <a:gd name="connsiteX2" fmla="*/ 3656647 w 3656647"/>
                <a:gd name="connsiteY2" fmla="*/ 3656647 h 3656647"/>
                <a:gd name="connsiteX3" fmla="*/ 0 w 3656647"/>
                <a:gd name="connsiteY3" fmla="*/ 3656647 h 3656647"/>
                <a:gd name="connsiteX4" fmla="*/ 0 w 3656647"/>
                <a:gd name="connsiteY4" fmla="*/ 0 h 36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647" h="3656647">
                  <a:moveTo>
                    <a:pt x="0" y="0"/>
                  </a:moveTo>
                  <a:lnTo>
                    <a:pt x="3656647" y="0"/>
                  </a:lnTo>
                  <a:lnTo>
                    <a:pt x="3656647" y="3656647"/>
                  </a:lnTo>
                  <a:lnTo>
                    <a:pt x="0" y="3656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22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3ADD0153-E3E9-4A82-B96E-0FBF805DCA05}"/>
                </a:ext>
              </a:extLst>
            </p:cNvPr>
            <p:cNvSpPr/>
            <p:nvPr/>
          </p:nvSpPr>
          <p:spPr>
            <a:xfrm>
              <a:off x="4251047" y="4183226"/>
              <a:ext cx="1626129" cy="1626129"/>
            </a:xfrm>
            <a:custGeom>
              <a:avLst/>
              <a:gdLst>
                <a:gd name="connsiteX0" fmla="*/ 0 w 3656647"/>
                <a:gd name="connsiteY0" fmla="*/ 0 h 3656647"/>
                <a:gd name="connsiteX1" fmla="*/ 3656647 w 3656647"/>
                <a:gd name="connsiteY1" fmla="*/ 0 h 3656647"/>
                <a:gd name="connsiteX2" fmla="*/ 3656647 w 3656647"/>
                <a:gd name="connsiteY2" fmla="*/ 3656647 h 3656647"/>
                <a:gd name="connsiteX3" fmla="*/ 0 w 3656647"/>
                <a:gd name="connsiteY3" fmla="*/ 3656647 h 3656647"/>
                <a:gd name="connsiteX4" fmla="*/ 0 w 3656647"/>
                <a:gd name="connsiteY4" fmla="*/ 0 h 36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647" h="3656647">
                  <a:moveTo>
                    <a:pt x="0" y="0"/>
                  </a:moveTo>
                  <a:lnTo>
                    <a:pt x="3656647" y="0"/>
                  </a:lnTo>
                  <a:lnTo>
                    <a:pt x="3656647" y="3656647"/>
                  </a:lnTo>
                  <a:lnTo>
                    <a:pt x="0" y="3656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226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02DD8C23-E0D8-460A-A005-3E8375A68F1C}"/>
                </a:ext>
              </a:extLst>
            </p:cNvPr>
            <p:cNvSpPr/>
            <p:nvPr/>
          </p:nvSpPr>
          <p:spPr>
            <a:xfrm>
              <a:off x="6161748" y="4183226"/>
              <a:ext cx="1626129" cy="1626129"/>
            </a:xfrm>
            <a:custGeom>
              <a:avLst/>
              <a:gdLst>
                <a:gd name="connsiteX0" fmla="*/ 0 w 3656647"/>
                <a:gd name="connsiteY0" fmla="*/ 0 h 3656647"/>
                <a:gd name="connsiteX1" fmla="*/ 3656647 w 3656647"/>
                <a:gd name="connsiteY1" fmla="*/ 0 h 3656647"/>
                <a:gd name="connsiteX2" fmla="*/ 3656647 w 3656647"/>
                <a:gd name="connsiteY2" fmla="*/ 3656647 h 3656647"/>
                <a:gd name="connsiteX3" fmla="*/ 0 w 3656647"/>
                <a:gd name="connsiteY3" fmla="*/ 3656647 h 3656647"/>
                <a:gd name="connsiteX4" fmla="*/ 0 w 3656647"/>
                <a:gd name="connsiteY4" fmla="*/ 0 h 365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647" h="3656647">
                  <a:moveTo>
                    <a:pt x="0" y="0"/>
                  </a:moveTo>
                  <a:lnTo>
                    <a:pt x="3656647" y="0"/>
                  </a:lnTo>
                  <a:lnTo>
                    <a:pt x="3656647" y="3656647"/>
                  </a:lnTo>
                  <a:lnTo>
                    <a:pt x="0" y="3656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B317A556-DC26-4A0D-8981-ED9AF91EA7A7}"/>
                </a:ext>
              </a:extLst>
            </p:cNvPr>
            <p:cNvGrpSpPr/>
            <p:nvPr/>
          </p:nvGrpSpPr>
          <p:grpSpPr>
            <a:xfrm>
              <a:off x="4788332" y="2786671"/>
              <a:ext cx="561343" cy="560384"/>
              <a:chOff x="4788332" y="2355747"/>
              <a:chExt cx="561343" cy="560384"/>
            </a:xfrm>
            <a:solidFill>
              <a:srgbClr val="E3B226"/>
            </a:solidFill>
          </p:grpSpPr>
          <p:sp>
            <p:nvSpPr>
              <p:cNvPr id="8" name="AutoShape 128">
                <a:extLst>
                  <a:ext uri="{FF2B5EF4-FFF2-40B4-BE49-F238E27FC236}">
                    <a16:creationId xmlns:a16="http://schemas.microsoft.com/office/drawing/2014/main" id="{C44CBBB6-9E68-43AC-8000-910F827C1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332" y="2355747"/>
                <a:ext cx="561343" cy="5603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129">
                <a:extLst>
                  <a:ext uri="{FF2B5EF4-FFF2-40B4-BE49-F238E27FC236}">
                    <a16:creationId xmlns:a16="http://schemas.microsoft.com/office/drawing/2014/main" id="{5D55A5D7-C32D-461C-BDF9-AEA056CA9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932" y="2425675"/>
                <a:ext cx="139857" cy="139857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原创设计师QQ598969553          _9">
              <a:extLst>
                <a:ext uri="{FF2B5EF4-FFF2-40B4-BE49-F238E27FC236}">
                  <a16:creationId xmlns:a16="http://schemas.microsoft.com/office/drawing/2014/main" id="{81B5A3F1-42C6-47D2-9799-656070418099}"/>
                </a:ext>
              </a:extLst>
            </p:cNvPr>
            <p:cNvGrpSpPr/>
            <p:nvPr/>
          </p:nvGrpSpPr>
          <p:grpSpPr>
            <a:xfrm>
              <a:off x="6657058" y="2810040"/>
              <a:ext cx="560384" cy="560384"/>
              <a:chOff x="6657058" y="2379116"/>
              <a:chExt cx="560384" cy="560384"/>
            </a:xfrm>
          </p:grpSpPr>
          <p:sp>
            <p:nvSpPr>
              <p:cNvPr id="11" name="AutoShape 126">
                <a:extLst>
                  <a:ext uri="{FF2B5EF4-FFF2-40B4-BE49-F238E27FC236}">
                    <a16:creationId xmlns:a16="http://schemas.microsoft.com/office/drawing/2014/main" id="{4A7BAD25-4147-4500-B885-D42CA827B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058" y="2379116"/>
                <a:ext cx="560384" cy="5603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utoShape 127">
                <a:extLst>
                  <a:ext uri="{FF2B5EF4-FFF2-40B4-BE49-F238E27FC236}">
                    <a16:creationId xmlns:a16="http://schemas.microsoft.com/office/drawing/2014/main" id="{96FEB49F-BDA0-406B-98E3-F0F03376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086" y="2466286"/>
                <a:ext cx="132193" cy="1312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原创设计师QQ598969553          _10">
              <a:extLst>
                <a:ext uri="{FF2B5EF4-FFF2-40B4-BE49-F238E27FC236}">
                  <a16:creationId xmlns:a16="http://schemas.microsoft.com/office/drawing/2014/main" id="{302730E0-DF40-4DF3-9192-75756C531DD0}"/>
                </a:ext>
              </a:extLst>
            </p:cNvPr>
            <p:cNvGrpSpPr/>
            <p:nvPr/>
          </p:nvGrpSpPr>
          <p:grpSpPr>
            <a:xfrm>
              <a:off x="4855625" y="4726396"/>
              <a:ext cx="420528" cy="561343"/>
              <a:chOff x="4855625" y="4295472"/>
              <a:chExt cx="420528" cy="561343"/>
            </a:xfrm>
          </p:grpSpPr>
          <p:sp>
            <p:nvSpPr>
              <p:cNvPr id="14" name="AutoShape 108">
                <a:extLst>
                  <a:ext uri="{FF2B5EF4-FFF2-40B4-BE49-F238E27FC236}">
                    <a16:creationId xmlns:a16="http://schemas.microsoft.com/office/drawing/2014/main" id="{FF78C498-201B-4B33-8A62-8373FF995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038" y="4400843"/>
                <a:ext cx="210743" cy="21074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AutoShape 109">
                <a:extLst>
                  <a:ext uri="{FF2B5EF4-FFF2-40B4-BE49-F238E27FC236}">
                    <a16:creationId xmlns:a16="http://schemas.microsoft.com/office/drawing/2014/main" id="{82FD2044-9C08-4664-A085-F73DED0DC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625" y="4295472"/>
                <a:ext cx="420528" cy="56134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原创设计师QQ598969553          _11">
              <a:extLst>
                <a:ext uri="{FF2B5EF4-FFF2-40B4-BE49-F238E27FC236}">
                  <a16:creationId xmlns:a16="http://schemas.microsoft.com/office/drawing/2014/main" id="{909075EB-32E1-4C1B-AFA0-8703D8240C68}"/>
                </a:ext>
              </a:extLst>
            </p:cNvPr>
            <p:cNvGrpSpPr/>
            <p:nvPr/>
          </p:nvGrpSpPr>
          <p:grpSpPr>
            <a:xfrm>
              <a:off x="6657058" y="4726396"/>
              <a:ext cx="560384" cy="560384"/>
              <a:chOff x="6657058" y="4295472"/>
              <a:chExt cx="560384" cy="560384"/>
            </a:xfrm>
            <a:solidFill>
              <a:srgbClr val="E3B226"/>
            </a:solidFill>
          </p:grpSpPr>
          <p:sp>
            <p:nvSpPr>
              <p:cNvPr id="17" name="AutoShape 123">
                <a:extLst>
                  <a:ext uri="{FF2B5EF4-FFF2-40B4-BE49-F238E27FC236}">
                    <a16:creationId xmlns:a16="http://schemas.microsoft.com/office/drawing/2014/main" id="{E721F922-C771-48A2-A168-E5C570289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058" y="4295472"/>
                <a:ext cx="560384" cy="5603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124">
                <a:extLst>
                  <a:ext uri="{FF2B5EF4-FFF2-40B4-BE49-F238E27FC236}">
                    <a16:creationId xmlns:a16="http://schemas.microsoft.com/office/drawing/2014/main" id="{06190FD0-EA9C-4ADA-A20A-4FA06DE91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14" y="4452571"/>
                <a:ext cx="245228" cy="2452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utoShape 125">
                <a:extLst>
                  <a:ext uri="{FF2B5EF4-FFF2-40B4-BE49-F238E27FC236}">
                    <a16:creationId xmlns:a16="http://schemas.microsoft.com/office/drawing/2014/main" id="{3518CBB2-3C97-4FF3-B0E3-6E9E59570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6843" y="4505257"/>
                <a:ext cx="140815" cy="1408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原创设计师QQ598969553          _7">
            <a:extLst>
              <a:ext uri="{FF2B5EF4-FFF2-40B4-BE49-F238E27FC236}">
                <a16:creationId xmlns:a16="http://schemas.microsoft.com/office/drawing/2014/main" id="{C4C50456-C77F-4435-8303-B59978B014A6}"/>
              </a:ext>
            </a:extLst>
          </p:cNvPr>
          <p:cNvSpPr txBox="1"/>
          <p:nvPr/>
        </p:nvSpPr>
        <p:spPr>
          <a:xfrm>
            <a:off x="1106421" y="4439751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原创设计师QQ598969553          _10">
            <a:extLst>
              <a:ext uri="{FF2B5EF4-FFF2-40B4-BE49-F238E27FC236}">
                <a16:creationId xmlns:a16="http://schemas.microsoft.com/office/drawing/2014/main" id="{1D48CC52-6646-430A-B83D-E35A70971769}"/>
              </a:ext>
            </a:extLst>
          </p:cNvPr>
          <p:cNvSpPr/>
          <p:nvPr/>
        </p:nvSpPr>
        <p:spPr>
          <a:xfrm>
            <a:off x="1439807" y="4744852"/>
            <a:ext cx="2131200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9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原创设计师QQ598969553          _7">
            <a:extLst>
              <a:ext uri="{FF2B5EF4-FFF2-40B4-BE49-F238E27FC236}">
                <a16:creationId xmlns:a16="http://schemas.microsoft.com/office/drawing/2014/main" id="{E1C1E0C2-95A4-488F-AA98-9AE8F7869C9B}"/>
              </a:ext>
            </a:extLst>
          </p:cNvPr>
          <p:cNvSpPr txBox="1"/>
          <p:nvPr/>
        </p:nvSpPr>
        <p:spPr>
          <a:xfrm>
            <a:off x="1106421" y="2430098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原创设计师QQ598969553          _10">
            <a:extLst>
              <a:ext uri="{FF2B5EF4-FFF2-40B4-BE49-F238E27FC236}">
                <a16:creationId xmlns:a16="http://schemas.microsoft.com/office/drawing/2014/main" id="{628C8F6B-4E9F-4BD8-B411-993DF94F448D}"/>
              </a:ext>
            </a:extLst>
          </p:cNvPr>
          <p:cNvSpPr/>
          <p:nvPr/>
        </p:nvSpPr>
        <p:spPr>
          <a:xfrm>
            <a:off x="1439807" y="2735199"/>
            <a:ext cx="2131200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9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原创设计师QQ598969553          _7">
            <a:extLst>
              <a:ext uri="{FF2B5EF4-FFF2-40B4-BE49-F238E27FC236}">
                <a16:creationId xmlns:a16="http://schemas.microsoft.com/office/drawing/2014/main" id="{1231E838-0EA2-4C36-84B5-7E75984AB042}"/>
              </a:ext>
            </a:extLst>
          </p:cNvPr>
          <p:cNvSpPr txBox="1"/>
          <p:nvPr/>
        </p:nvSpPr>
        <p:spPr>
          <a:xfrm>
            <a:off x="8504188" y="4439751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原创设计师QQ598969553          _10">
            <a:extLst>
              <a:ext uri="{FF2B5EF4-FFF2-40B4-BE49-F238E27FC236}">
                <a16:creationId xmlns:a16="http://schemas.microsoft.com/office/drawing/2014/main" id="{7234ADFB-11A5-4280-BFCD-8A83952E63EB}"/>
              </a:ext>
            </a:extLst>
          </p:cNvPr>
          <p:cNvSpPr/>
          <p:nvPr/>
        </p:nvSpPr>
        <p:spPr>
          <a:xfrm>
            <a:off x="8837574" y="4744852"/>
            <a:ext cx="2131200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9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原创设计师QQ598969553          _7">
            <a:extLst>
              <a:ext uri="{FF2B5EF4-FFF2-40B4-BE49-F238E27FC236}">
                <a16:creationId xmlns:a16="http://schemas.microsoft.com/office/drawing/2014/main" id="{D03DA97D-8CB2-49D1-92CC-7636BD8D2C3D}"/>
              </a:ext>
            </a:extLst>
          </p:cNvPr>
          <p:cNvSpPr txBox="1"/>
          <p:nvPr/>
        </p:nvSpPr>
        <p:spPr>
          <a:xfrm>
            <a:off x="8504188" y="2430098"/>
            <a:ext cx="279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原创设计师QQ598969553          _10">
            <a:extLst>
              <a:ext uri="{FF2B5EF4-FFF2-40B4-BE49-F238E27FC236}">
                <a16:creationId xmlns:a16="http://schemas.microsoft.com/office/drawing/2014/main" id="{2E86FD5C-6046-43D6-931C-227D5994E354}"/>
              </a:ext>
            </a:extLst>
          </p:cNvPr>
          <p:cNvSpPr/>
          <p:nvPr/>
        </p:nvSpPr>
        <p:spPr>
          <a:xfrm>
            <a:off x="8837574" y="2735199"/>
            <a:ext cx="2131200" cy="1158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9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A750F8A1-651F-40CE-9245-95B028EB4899}"/>
              </a:ext>
            </a:extLst>
          </p:cNvPr>
          <p:cNvSpPr txBox="1"/>
          <p:nvPr/>
        </p:nvSpPr>
        <p:spPr>
          <a:xfrm>
            <a:off x="3489783" y="450827"/>
            <a:ext cx="521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249D842-DC81-4093-B413-C8A79B8DA64F}"/>
              </a:ext>
            </a:extLst>
          </p:cNvPr>
          <p:cNvSpPr/>
          <p:nvPr/>
        </p:nvSpPr>
        <p:spPr>
          <a:xfrm>
            <a:off x="3902598" y="930700"/>
            <a:ext cx="438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add relevant headline</a:t>
            </a:r>
            <a:r>
              <a:rPr kumimoji="0" lang="zh-CN" altLang="en-US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8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modify the text content.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05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49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C6286D6-E248-4DA0-9236-70AC9EA3D46D}"/>
              </a:ext>
            </a:extLst>
          </p:cNvPr>
          <p:cNvCxnSpPr/>
          <p:nvPr/>
        </p:nvCxnSpPr>
        <p:spPr>
          <a:xfrm>
            <a:off x="6240463" y="0"/>
            <a:ext cx="0" cy="69668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id="{D4189AAF-33D2-4253-BC65-014600713791}"/>
              </a:ext>
            </a:extLst>
          </p:cNvPr>
          <p:cNvSpPr/>
          <p:nvPr/>
        </p:nvSpPr>
        <p:spPr>
          <a:xfrm>
            <a:off x="6006420" y="1208314"/>
            <a:ext cx="468086" cy="468086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D69A81F-31A4-4FE3-BE57-7CFD45638295}"/>
              </a:ext>
            </a:extLst>
          </p:cNvPr>
          <p:cNvSpPr/>
          <p:nvPr/>
        </p:nvSpPr>
        <p:spPr>
          <a:xfrm>
            <a:off x="6006420" y="3058886"/>
            <a:ext cx="468086" cy="468086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7E85B6F-2846-415E-ACC5-3916464837C3}"/>
              </a:ext>
            </a:extLst>
          </p:cNvPr>
          <p:cNvSpPr/>
          <p:nvPr/>
        </p:nvSpPr>
        <p:spPr>
          <a:xfrm>
            <a:off x="6006420" y="4909458"/>
            <a:ext cx="468086" cy="468086"/>
          </a:xfrm>
          <a:prstGeom prst="ellipse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原创设计师QQ598969553          _7">
            <a:extLst>
              <a:ext uri="{FF2B5EF4-FFF2-40B4-BE49-F238E27FC236}">
                <a16:creationId xmlns:a16="http://schemas.microsoft.com/office/drawing/2014/main" id="{96FFFB8E-89E7-4A44-8B08-E1352492A8AA}"/>
              </a:ext>
            </a:extLst>
          </p:cNvPr>
          <p:cNvSpPr txBox="1"/>
          <p:nvPr/>
        </p:nvSpPr>
        <p:spPr>
          <a:xfrm>
            <a:off x="7023112" y="1001206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8" name="原创设计师QQ598969553          _10">
            <a:extLst>
              <a:ext uri="{FF2B5EF4-FFF2-40B4-BE49-F238E27FC236}">
                <a16:creationId xmlns:a16="http://schemas.microsoft.com/office/drawing/2014/main" id="{827B03D7-FAC5-4FEB-B4A4-19BE14D828CD}"/>
              </a:ext>
            </a:extLst>
          </p:cNvPr>
          <p:cNvSpPr/>
          <p:nvPr/>
        </p:nvSpPr>
        <p:spPr>
          <a:xfrm>
            <a:off x="7033098" y="1316109"/>
            <a:ext cx="378341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原创设计师QQ598969553          _7">
            <a:extLst>
              <a:ext uri="{FF2B5EF4-FFF2-40B4-BE49-F238E27FC236}">
                <a16:creationId xmlns:a16="http://schemas.microsoft.com/office/drawing/2014/main" id="{EBECF3FF-5770-45D3-9E22-260BAC4E2B23}"/>
              </a:ext>
            </a:extLst>
          </p:cNvPr>
          <p:cNvSpPr txBox="1"/>
          <p:nvPr/>
        </p:nvSpPr>
        <p:spPr>
          <a:xfrm>
            <a:off x="-388610" y="2874220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原创设计师QQ598969553          _10">
            <a:extLst>
              <a:ext uri="{FF2B5EF4-FFF2-40B4-BE49-F238E27FC236}">
                <a16:creationId xmlns:a16="http://schemas.microsoft.com/office/drawing/2014/main" id="{2E090843-C11C-4566-9FE6-A7B7FCD2CDC6}"/>
              </a:ext>
            </a:extLst>
          </p:cNvPr>
          <p:cNvSpPr/>
          <p:nvPr/>
        </p:nvSpPr>
        <p:spPr>
          <a:xfrm>
            <a:off x="1737365" y="3166681"/>
            <a:ext cx="372045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原创设计师QQ598969553          _7">
            <a:extLst>
              <a:ext uri="{FF2B5EF4-FFF2-40B4-BE49-F238E27FC236}">
                <a16:creationId xmlns:a16="http://schemas.microsoft.com/office/drawing/2014/main" id="{B5200F68-8EB3-4B54-BC67-27BD4B4872C7}"/>
              </a:ext>
            </a:extLst>
          </p:cNvPr>
          <p:cNvSpPr txBox="1"/>
          <p:nvPr/>
        </p:nvSpPr>
        <p:spPr>
          <a:xfrm>
            <a:off x="7033097" y="4702350"/>
            <a:ext cx="58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原创设计师QQ598969553          _10">
            <a:extLst>
              <a:ext uri="{FF2B5EF4-FFF2-40B4-BE49-F238E27FC236}">
                <a16:creationId xmlns:a16="http://schemas.microsoft.com/office/drawing/2014/main" id="{11DDED71-06A9-4661-B87E-F59895DD2FB6}"/>
              </a:ext>
            </a:extLst>
          </p:cNvPr>
          <p:cNvSpPr/>
          <p:nvPr/>
        </p:nvSpPr>
        <p:spPr>
          <a:xfrm>
            <a:off x="7043083" y="5017253"/>
            <a:ext cx="3783414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原创设计师QQ598969553          _7">
            <a:extLst>
              <a:ext uri="{FF2B5EF4-FFF2-40B4-BE49-F238E27FC236}">
                <a16:creationId xmlns:a16="http://schemas.microsoft.com/office/drawing/2014/main" id="{FD97B9B4-872E-46BF-991E-8FEB1916D49E}"/>
              </a:ext>
            </a:extLst>
          </p:cNvPr>
          <p:cNvSpPr txBox="1"/>
          <p:nvPr/>
        </p:nvSpPr>
        <p:spPr>
          <a:xfrm>
            <a:off x="4486740" y="1214148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E3B226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</a:p>
        </p:txBody>
      </p:sp>
      <p:sp>
        <p:nvSpPr>
          <p:cNvPr id="14" name="原创设计师QQ598969553          _7">
            <a:extLst>
              <a:ext uri="{FF2B5EF4-FFF2-40B4-BE49-F238E27FC236}">
                <a16:creationId xmlns:a16="http://schemas.microsoft.com/office/drawing/2014/main" id="{A2B680A1-BC93-4303-93F6-94E52BC3A6F8}"/>
              </a:ext>
            </a:extLst>
          </p:cNvPr>
          <p:cNvSpPr txBox="1"/>
          <p:nvPr/>
        </p:nvSpPr>
        <p:spPr>
          <a:xfrm>
            <a:off x="6999570" y="3166681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E3B226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</a:p>
        </p:txBody>
      </p:sp>
      <p:sp>
        <p:nvSpPr>
          <p:cNvPr id="15" name="原创设计师QQ598969553          _7">
            <a:extLst>
              <a:ext uri="{FF2B5EF4-FFF2-40B4-BE49-F238E27FC236}">
                <a16:creationId xmlns:a16="http://schemas.microsoft.com/office/drawing/2014/main" id="{7FC9C4F0-323F-4A73-A9A1-E76410415F1B}"/>
              </a:ext>
            </a:extLst>
          </p:cNvPr>
          <p:cNvSpPr txBox="1"/>
          <p:nvPr/>
        </p:nvSpPr>
        <p:spPr>
          <a:xfrm>
            <a:off x="4487470" y="4977434"/>
            <a:ext cx="58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E3B226"/>
                </a:solidFill>
                <a:effectLst/>
                <a:uLnTx/>
                <a:uFillTx/>
                <a:cs typeface="+mn-ea"/>
                <a:sym typeface="+mn-lt"/>
              </a:rPr>
              <a:t>202X</a:t>
            </a:r>
          </a:p>
        </p:txBody>
      </p:sp>
    </p:spTree>
    <p:extLst>
      <p:ext uri="{BB962C8B-B14F-4D97-AF65-F5344CB8AC3E}">
        <p14:creationId xmlns:p14="http://schemas.microsoft.com/office/powerpoint/2010/main" val="32192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F499AE-BB4F-4929-927A-DAA78E13F86F}"/>
              </a:ext>
            </a:extLst>
          </p:cNvPr>
          <p:cNvSpPr/>
          <p:nvPr/>
        </p:nvSpPr>
        <p:spPr>
          <a:xfrm>
            <a:off x="4983480" y="0"/>
            <a:ext cx="7208520" cy="6858000"/>
          </a:xfrm>
          <a:prstGeom prst="rect">
            <a:avLst/>
          </a:prstGeom>
          <a:solidFill>
            <a:srgbClr val="E3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FC0687-0EB2-4D4F-A2FC-1C9F34AB76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9" y="77938"/>
            <a:ext cx="12192000" cy="678006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A8853DD-3613-414A-A463-3CFDEE106D7D}"/>
              </a:ext>
            </a:extLst>
          </p:cNvPr>
          <p:cNvSpPr/>
          <p:nvPr/>
        </p:nvSpPr>
        <p:spPr>
          <a:xfrm>
            <a:off x="10102382" y="528804"/>
            <a:ext cx="1634221" cy="1634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D719655-668A-4E7B-8BEB-1C8AD945BA01}"/>
              </a:ext>
            </a:extLst>
          </p:cNvPr>
          <p:cNvSpPr/>
          <p:nvPr/>
        </p:nvSpPr>
        <p:spPr>
          <a:xfrm>
            <a:off x="6096001" y="1947344"/>
            <a:ext cx="701040" cy="70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0122D3-142B-4D38-934C-25D363050F2B}"/>
              </a:ext>
            </a:extLst>
          </p:cNvPr>
          <p:cNvSpPr txBox="1"/>
          <p:nvPr/>
        </p:nvSpPr>
        <p:spPr>
          <a:xfrm>
            <a:off x="1792172" y="914495"/>
            <a:ext cx="1569660" cy="5248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zh-CN" altLang="en-US" sz="6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1812042-48A7-428E-BF8E-21E892DB35AF}"/>
              </a:ext>
            </a:extLst>
          </p:cNvPr>
          <p:cNvCxnSpPr/>
          <p:nvPr/>
        </p:nvCxnSpPr>
        <p:spPr>
          <a:xfrm>
            <a:off x="1158240" y="968608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9EF656-CB80-41B8-94B2-E1B0B72A9736}"/>
              </a:ext>
            </a:extLst>
          </p:cNvPr>
          <p:cNvCxnSpPr/>
          <p:nvPr/>
        </p:nvCxnSpPr>
        <p:spPr>
          <a:xfrm>
            <a:off x="3474720" y="933115"/>
            <a:ext cx="0" cy="3325696"/>
          </a:xfrm>
          <a:prstGeom prst="line">
            <a:avLst/>
          </a:prstGeom>
          <a:ln>
            <a:solidFill>
              <a:srgbClr val="795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168A916-A5A8-40F5-AD9D-4757E5C6E4C0}"/>
              </a:ext>
            </a:extLst>
          </p:cNvPr>
          <p:cNvSpPr txBox="1"/>
          <p:nvPr/>
        </p:nvSpPr>
        <p:spPr>
          <a:xfrm>
            <a:off x="335399" y="4676683"/>
            <a:ext cx="3139321" cy="1486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976A5-BC39-4647-AADB-1632887590C2}"/>
              </a:ext>
            </a:extLst>
          </p:cNvPr>
          <p:cNvSpPr txBox="1"/>
          <p:nvPr/>
        </p:nvSpPr>
        <p:spPr>
          <a:xfrm>
            <a:off x="9182058" y="1232713"/>
            <a:ext cx="2554545" cy="2159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600" normalizeH="0" baseline="0" noProof="0" dirty="0">
                <a:ln>
                  <a:noFill/>
                </a:ln>
                <a:solidFill>
                  <a:srgbClr val="795F15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100" b="0" i="0" u="none" strike="noStrike" kern="1200" cap="none" spc="600" normalizeH="0" baseline="0" noProof="0" dirty="0">
              <a:ln>
                <a:noFill/>
              </a:ln>
              <a:solidFill>
                <a:srgbClr val="795F1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98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2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98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2474"/>
</p:tagLst>
</file>

<file path=ppt/theme/theme1.xml><?xml version="1.0" encoding="utf-8"?>
<a:theme xmlns:a="http://schemas.openxmlformats.org/drawingml/2006/main" name="www.freeppt7.com">
  <a:themeElements>
    <a:clrScheme name="自定义 1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E0A20"/>
      </a:accent1>
      <a:accent2>
        <a:srgbClr val="F18A13"/>
      </a:accent2>
      <a:accent3>
        <a:srgbClr val="CE0A20"/>
      </a:accent3>
      <a:accent4>
        <a:srgbClr val="F18A13"/>
      </a:accent4>
      <a:accent5>
        <a:srgbClr val="CE0A20"/>
      </a:accent5>
      <a:accent6>
        <a:srgbClr val="F18A13"/>
      </a:accent6>
      <a:hlink>
        <a:srgbClr val="0563C1"/>
      </a:hlink>
      <a:folHlink>
        <a:srgbClr val="954F72"/>
      </a:folHlink>
    </a:clrScheme>
    <a:fontScheme name="odq1h4f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1657</Words>
  <Application>Microsoft Office PowerPoint</Application>
  <PresentationFormat>宽屏</PresentationFormat>
  <Paragraphs>212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Gill Sans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211</cp:revision>
  <dcterms:created xsi:type="dcterms:W3CDTF">2019-05-07T13:34:31Z</dcterms:created>
  <dcterms:modified xsi:type="dcterms:W3CDTF">2022-06-10T13:54:36Z</dcterms:modified>
</cp:coreProperties>
</file>